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9"/>
  </p:notesMasterIdLst>
  <p:sldIdLst>
    <p:sldId id="257" r:id="rId2"/>
    <p:sldId id="258" r:id="rId3"/>
    <p:sldId id="259" r:id="rId4"/>
    <p:sldId id="328" r:id="rId5"/>
    <p:sldId id="260" r:id="rId6"/>
    <p:sldId id="329" r:id="rId7"/>
    <p:sldId id="264" r:id="rId8"/>
    <p:sldId id="265" r:id="rId9"/>
    <p:sldId id="295" r:id="rId10"/>
    <p:sldId id="330" r:id="rId11"/>
    <p:sldId id="296" r:id="rId12"/>
    <p:sldId id="331" r:id="rId13"/>
    <p:sldId id="332" r:id="rId14"/>
    <p:sldId id="333" r:id="rId15"/>
    <p:sldId id="334" r:id="rId16"/>
    <p:sldId id="335" r:id="rId17"/>
    <p:sldId id="266" r:id="rId18"/>
    <p:sldId id="325" r:id="rId19"/>
    <p:sldId id="326" r:id="rId20"/>
    <p:sldId id="336" r:id="rId21"/>
    <p:sldId id="322" r:id="rId22"/>
    <p:sldId id="324" r:id="rId23"/>
    <p:sldId id="338" r:id="rId24"/>
    <p:sldId id="327" r:id="rId25"/>
    <p:sldId id="267" r:id="rId26"/>
    <p:sldId id="323" r:id="rId27"/>
    <p:sldId id="339" r:id="rId28"/>
    <p:sldId id="340" r:id="rId29"/>
    <p:sldId id="342" r:id="rId30"/>
    <p:sldId id="341" r:id="rId31"/>
    <p:sldId id="317" r:id="rId32"/>
    <p:sldId id="318" r:id="rId33"/>
    <p:sldId id="353" r:id="rId34"/>
    <p:sldId id="297" r:id="rId35"/>
    <p:sldId id="315" r:id="rId36"/>
    <p:sldId id="343" r:id="rId37"/>
    <p:sldId id="344" r:id="rId38"/>
    <p:sldId id="345" r:id="rId39"/>
    <p:sldId id="346" r:id="rId40"/>
    <p:sldId id="320" r:id="rId41"/>
    <p:sldId id="321" r:id="rId42"/>
    <p:sldId id="347" r:id="rId43"/>
    <p:sldId id="273" r:id="rId44"/>
    <p:sldId id="348" r:id="rId45"/>
    <p:sldId id="349" r:id="rId46"/>
    <p:sldId id="350" r:id="rId47"/>
    <p:sldId id="313" r:id="rId48"/>
    <p:sldId id="351" r:id="rId49"/>
    <p:sldId id="352" r:id="rId50"/>
    <p:sldId id="287" r:id="rId51"/>
    <p:sldId id="288" r:id="rId52"/>
    <p:sldId id="289" r:id="rId53"/>
    <p:sldId id="298" r:id="rId54"/>
    <p:sldId id="291" r:id="rId55"/>
    <p:sldId id="292" r:id="rId56"/>
    <p:sldId id="300" r:id="rId57"/>
    <p:sldId id="29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A7CC6-3AB0-4256-A0C3-38BFD5C0C718}"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s-ES"/>
        </a:p>
      </dgm:t>
    </dgm:pt>
    <dgm:pt modelId="{BDFC5771-3591-457D-A027-29B0DC745F42}">
      <dgm:prSet phldrT="[Texto]" custT="1"/>
      <dgm:spPr/>
      <dgm:t>
        <a:bodyPr/>
        <a:lstStyle/>
        <a:p>
          <a:r>
            <a:rPr lang="es-ES" sz="2400" dirty="0" smtClean="0"/>
            <a:t>Objetivos del Proyecto</a:t>
          </a:r>
          <a:endParaRPr lang="es-ES" sz="2400" dirty="0"/>
        </a:p>
      </dgm:t>
    </dgm:pt>
    <dgm:pt modelId="{C50C2242-DC23-45B7-8265-2234469D4A6D}" type="parTrans" cxnId="{D5258442-7EB1-494C-A3C7-FB125C13E18D}">
      <dgm:prSet/>
      <dgm:spPr/>
      <dgm:t>
        <a:bodyPr/>
        <a:lstStyle/>
        <a:p>
          <a:endParaRPr lang="es-ES">
            <a:solidFill>
              <a:schemeClr val="tx1"/>
            </a:solidFill>
          </a:endParaRPr>
        </a:p>
      </dgm:t>
    </dgm:pt>
    <dgm:pt modelId="{CDAF2C60-0390-4012-B23C-12E66FCF15B7}" type="sibTrans" cxnId="{D5258442-7EB1-494C-A3C7-FB125C13E18D}">
      <dgm:prSet/>
      <dgm:spPr/>
      <dgm:t>
        <a:bodyPr/>
        <a:lstStyle/>
        <a:p>
          <a:endParaRPr lang="es-ES">
            <a:solidFill>
              <a:schemeClr val="tx1"/>
            </a:solidFill>
          </a:endParaRPr>
        </a:p>
      </dgm:t>
    </dgm:pt>
    <dgm:pt modelId="{DF6D6118-B037-42BF-8CAE-5BC20B974DA0}">
      <dgm:prSet phldrT="[Texto]" custT="1"/>
      <dgm:spPr/>
      <dgm:t>
        <a:bodyPr/>
        <a:lstStyle/>
        <a:p>
          <a:r>
            <a:rPr lang="es-ES" sz="2400" dirty="0" smtClean="0"/>
            <a:t>Filosofía de Operación</a:t>
          </a:r>
          <a:endParaRPr lang="es-ES" sz="2400" dirty="0"/>
        </a:p>
      </dgm:t>
    </dgm:pt>
    <dgm:pt modelId="{9759240B-9FD9-401D-A967-620B76FF5C6E}" type="parTrans" cxnId="{23558175-AC8C-40F1-93AF-288E22006620}">
      <dgm:prSet/>
      <dgm:spPr/>
      <dgm:t>
        <a:bodyPr/>
        <a:lstStyle/>
        <a:p>
          <a:endParaRPr lang="es-ES">
            <a:solidFill>
              <a:schemeClr val="tx1"/>
            </a:solidFill>
          </a:endParaRPr>
        </a:p>
      </dgm:t>
    </dgm:pt>
    <dgm:pt modelId="{5486E91A-439D-4443-A58A-DC6D7AEF2135}" type="sibTrans" cxnId="{23558175-AC8C-40F1-93AF-288E22006620}">
      <dgm:prSet/>
      <dgm:spPr/>
      <dgm:t>
        <a:bodyPr/>
        <a:lstStyle/>
        <a:p>
          <a:endParaRPr lang="es-ES">
            <a:solidFill>
              <a:schemeClr val="tx1"/>
            </a:solidFill>
          </a:endParaRPr>
        </a:p>
      </dgm:t>
    </dgm:pt>
    <dgm:pt modelId="{436ED545-33AE-41A6-897D-18A70FCC95EF}">
      <dgm:prSet phldrT="[Texto]" custT="1"/>
      <dgm:spPr/>
      <dgm:t>
        <a:bodyPr/>
        <a:lstStyle/>
        <a:p>
          <a:r>
            <a:rPr lang="es-ES" sz="2400" dirty="0" smtClean="0"/>
            <a:t>Introducción</a:t>
          </a:r>
          <a:endParaRPr lang="es-ES" sz="2400" dirty="0"/>
        </a:p>
      </dgm:t>
    </dgm:pt>
    <dgm:pt modelId="{2F211F86-F315-4249-8C6E-1D664E3CBC80}" type="parTrans" cxnId="{FF85252B-F51C-4AE8-A9BE-344927A6B1FB}">
      <dgm:prSet/>
      <dgm:spPr/>
      <dgm:t>
        <a:bodyPr/>
        <a:lstStyle/>
        <a:p>
          <a:endParaRPr lang="es-ES">
            <a:solidFill>
              <a:schemeClr val="tx1"/>
            </a:solidFill>
          </a:endParaRPr>
        </a:p>
      </dgm:t>
    </dgm:pt>
    <dgm:pt modelId="{B7CB98E3-1E9E-4CCA-8228-10DA2B3754B6}" type="sibTrans" cxnId="{FF85252B-F51C-4AE8-A9BE-344927A6B1FB}">
      <dgm:prSet/>
      <dgm:spPr/>
      <dgm:t>
        <a:bodyPr/>
        <a:lstStyle/>
        <a:p>
          <a:endParaRPr lang="es-ES">
            <a:solidFill>
              <a:schemeClr val="tx1"/>
            </a:solidFill>
          </a:endParaRPr>
        </a:p>
      </dgm:t>
    </dgm:pt>
    <dgm:pt modelId="{460F830D-3E74-4012-90F8-F12EE97FCBCB}">
      <dgm:prSet phldrT="[Texto]" custT="1"/>
      <dgm:spPr/>
      <dgm:t>
        <a:bodyPr/>
        <a:lstStyle/>
        <a:p>
          <a:r>
            <a:rPr lang="es-ES" sz="2400" dirty="0" smtClean="0"/>
            <a:t>Diseño y Construcción de las Plataformas</a:t>
          </a:r>
          <a:endParaRPr lang="es-ES" sz="2400" dirty="0"/>
        </a:p>
      </dgm:t>
    </dgm:pt>
    <dgm:pt modelId="{95593198-78F9-42E1-B03C-A2EE3DB58060}" type="parTrans" cxnId="{84509467-FD93-4E84-AE6A-010329C50EB5}">
      <dgm:prSet/>
      <dgm:spPr/>
      <dgm:t>
        <a:bodyPr/>
        <a:lstStyle/>
        <a:p>
          <a:endParaRPr lang="es-ES">
            <a:solidFill>
              <a:schemeClr val="tx1"/>
            </a:solidFill>
          </a:endParaRPr>
        </a:p>
      </dgm:t>
    </dgm:pt>
    <dgm:pt modelId="{4805BCD5-1B3D-44D2-9278-EBF5A7996F0D}" type="sibTrans" cxnId="{84509467-FD93-4E84-AE6A-010329C50EB5}">
      <dgm:prSet/>
      <dgm:spPr/>
      <dgm:t>
        <a:bodyPr/>
        <a:lstStyle/>
        <a:p>
          <a:endParaRPr lang="es-ES">
            <a:solidFill>
              <a:schemeClr val="tx1"/>
            </a:solidFill>
          </a:endParaRPr>
        </a:p>
      </dgm:t>
    </dgm:pt>
    <dgm:pt modelId="{B6E0EED0-0052-4803-8A09-9B7E107F0509}" type="pres">
      <dgm:prSet presAssocID="{FACA7CC6-3AB0-4256-A0C3-38BFD5C0C718}" presName="linear" presStyleCnt="0">
        <dgm:presLayoutVars>
          <dgm:dir/>
          <dgm:animLvl val="lvl"/>
          <dgm:resizeHandles val="exact"/>
        </dgm:presLayoutVars>
      </dgm:prSet>
      <dgm:spPr/>
      <dgm:t>
        <a:bodyPr/>
        <a:lstStyle/>
        <a:p>
          <a:endParaRPr lang="es-ES"/>
        </a:p>
      </dgm:t>
    </dgm:pt>
    <dgm:pt modelId="{2A2C840A-9898-4DA5-978C-0DACA954B724}" type="pres">
      <dgm:prSet presAssocID="{436ED545-33AE-41A6-897D-18A70FCC95EF}" presName="parentLin" presStyleCnt="0"/>
      <dgm:spPr/>
      <dgm:t>
        <a:bodyPr/>
        <a:lstStyle/>
        <a:p>
          <a:endParaRPr lang="es-ES"/>
        </a:p>
      </dgm:t>
    </dgm:pt>
    <dgm:pt modelId="{609DEFC4-1EDB-4FE2-9394-56F6349D466A}" type="pres">
      <dgm:prSet presAssocID="{436ED545-33AE-41A6-897D-18A70FCC95EF}" presName="parentLeftMargin" presStyleLbl="node1" presStyleIdx="0" presStyleCnt="4"/>
      <dgm:spPr/>
      <dgm:t>
        <a:bodyPr/>
        <a:lstStyle/>
        <a:p>
          <a:endParaRPr lang="es-ES"/>
        </a:p>
      </dgm:t>
    </dgm:pt>
    <dgm:pt modelId="{A344C589-0BA8-42A5-9CF4-03ADF5B6B477}" type="pres">
      <dgm:prSet presAssocID="{436ED545-33AE-41A6-897D-18A70FCC95EF}" presName="parentText" presStyleLbl="node1" presStyleIdx="0" presStyleCnt="4" custScaleX="126838">
        <dgm:presLayoutVars>
          <dgm:chMax val="0"/>
          <dgm:bulletEnabled val="1"/>
        </dgm:presLayoutVars>
      </dgm:prSet>
      <dgm:spPr/>
      <dgm:t>
        <a:bodyPr/>
        <a:lstStyle/>
        <a:p>
          <a:endParaRPr lang="es-ES"/>
        </a:p>
      </dgm:t>
    </dgm:pt>
    <dgm:pt modelId="{6D055B2F-533E-45A4-B9B5-CD63312EC529}" type="pres">
      <dgm:prSet presAssocID="{436ED545-33AE-41A6-897D-18A70FCC95EF}" presName="negativeSpace" presStyleCnt="0"/>
      <dgm:spPr/>
      <dgm:t>
        <a:bodyPr/>
        <a:lstStyle/>
        <a:p>
          <a:endParaRPr lang="es-ES"/>
        </a:p>
      </dgm:t>
    </dgm:pt>
    <dgm:pt modelId="{F66B4616-F363-4C97-97E3-39BE2794FCFB}" type="pres">
      <dgm:prSet presAssocID="{436ED545-33AE-41A6-897D-18A70FCC95EF}" presName="childText" presStyleLbl="conFgAcc1" presStyleIdx="0" presStyleCnt="4">
        <dgm:presLayoutVars>
          <dgm:bulletEnabled val="1"/>
        </dgm:presLayoutVars>
      </dgm:prSet>
      <dgm:spPr/>
      <dgm:t>
        <a:bodyPr/>
        <a:lstStyle/>
        <a:p>
          <a:endParaRPr lang="es-ES"/>
        </a:p>
      </dgm:t>
    </dgm:pt>
    <dgm:pt modelId="{F0066004-FA52-4E4C-842B-47F2FB414D9E}" type="pres">
      <dgm:prSet presAssocID="{B7CB98E3-1E9E-4CCA-8228-10DA2B3754B6}" presName="spaceBetweenRectangles" presStyleCnt="0"/>
      <dgm:spPr/>
      <dgm:t>
        <a:bodyPr/>
        <a:lstStyle/>
        <a:p>
          <a:endParaRPr lang="es-ES"/>
        </a:p>
      </dgm:t>
    </dgm:pt>
    <dgm:pt modelId="{0963C139-B4F0-4461-89AE-09E45CCEF351}" type="pres">
      <dgm:prSet presAssocID="{BDFC5771-3591-457D-A027-29B0DC745F42}" presName="parentLin" presStyleCnt="0"/>
      <dgm:spPr/>
      <dgm:t>
        <a:bodyPr/>
        <a:lstStyle/>
        <a:p>
          <a:endParaRPr lang="es-ES"/>
        </a:p>
      </dgm:t>
    </dgm:pt>
    <dgm:pt modelId="{07DF55C5-6690-4641-9B15-DBCF94D28A92}" type="pres">
      <dgm:prSet presAssocID="{BDFC5771-3591-457D-A027-29B0DC745F42}" presName="parentLeftMargin" presStyleLbl="node1" presStyleIdx="0" presStyleCnt="4"/>
      <dgm:spPr/>
      <dgm:t>
        <a:bodyPr/>
        <a:lstStyle/>
        <a:p>
          <a:endParaRPr lang="es-ES"/>
        </a:p>
      </dgm:t>
    </dgm:pt>
    <dgm:pt modelId="{F2F86CDC-CB8A-4C00-BB9A-DC2649D0B6AB}" type="pres">
      <dgm:prSet presAssocID="{BDFC5771-3591-457D-A027-29B0DC745F42}" presName="parentText" presStyleLbl="node1" presStyleIdx="1" presStyleCnt="4" custScaleX="126838">
        <dgm:presLayoutVars>
          <dgm:chMax val="0"/>
          <dgm:bulletEnabled val="1"/>
        </dgm:presLayoutVars>
      </dgm:prSet>
      <dgm:spPr/>
      <dgm:t>
        <a:bodyPr/>
        <a:lstStyle/>
        <a:p>
          <a:endParaRPr lang="es-ES"/>
        </a:p>
      </dgm:t>
    </dgm:pt>
    <dgm:pt modelId="{C7CDBB3B-2592-4347-9DB1-D0FD91E2F4B7}" type="pres">
      <dgm:prSet presAssocID="{BDFC5771-3591-457D-A027-29B0DC745F42}" presName="negativeSpace" presStyleCnt="0"/>
      <dgm:spPr/>
      <dgm:t>
        <a:bodyPr/>
        <a:lstStyle/>
        <a:p>
          <a:endParaRPr lang="es-ES"/>
        </a:p>
      </dgm:t>
    </dgm:pt>
    <dgm:pt modelId="{6A8F62A8-5444-4EA4-88DE-00332402039A}" type="pres">
      <dgm:prSet presAssocID="{BDFC5771-3591-457D-A027-29B0DC745F42}" presName="childText" presStyleLbl="conFgAcc1" presStyleIdx="1" presStyleCnt="4">
        <dgm:presLayoutVars>
          <dgm:bulletEnabled val="1"/>
        </dgm:presLayoutVars>
      </dgm:prSet>
      <dgm:spPr/>
      <dgm:t>
        <a:bodyPr/>
        <a:lstStyle/>
        <a:p>
          <a:endParaRPr lang="es-ES"/>
        </a:p>
      </dgm:t>
    </dgm:pt>
    <dgm:pt modelId="{B30218E1-FB74-450F-953C-FD049F6612C0}" type="pres">
      <dgm:prSet presAssocID="{CDAF2C60-0390-4012-B23C-12E66FCF15B7}" presName="spaceBetweenRectangles" presStyleCnt="0"/>
      <dgm:spPr/>
      <dgm:t>
        <a:bodyPr/>
        <a:lstStyle/>
        <a:p>
          <a:endParaRPr lang="es-ES"/>
        </a:p>
      </dgm:t>
    </dgm:pt>
    <dgm:pt modelId="{1AAFC7E3-D627-4EA4-AD20-6FF8A2C74FB6}" type="pres">
      <dgm:prSet presAssocID="{DF6D6118-B037-42BF-8CAE-5BC20B974DA0}" presName="parentLin" presStyleCnt="0"/>
      <dgm:spPr/>
      <dgm:t>
        <a:bodyPr/>
        <a:lstStyle/>
        <a:p>
          <a:endParaRPr lang="es-ES"/>
        </a:p>
      </dgm:t>
    </dgm:pt>
    <dgm:pt modelId="{B3DF59E1-8969-461C-9F3F-F9AA3AD199B6}" type="pres">
      <dgm:prSet presAssocID="{DF6D6118-B037-42BF-8CAE-5BC20B974DA0}" presName="parentLeftMargin" presStyleLbl="node1" presStyleIdx="1" presStyleCnt="4"/>
      <dgm:spPr/>
      <dgm:t>
        <a:bodyPr/>
        <a:lstStyle/>
        <a:p>
          <a:endParaRPr lang="es-ES"/>
        </a:p>
      </dgm:t>
    </dgm:pt>
    <dgm:pt modelId="{8DCB1D5E-5126-49D4-AAA0-7918DF2F593D}" type="pres">
      <dgm:prSet presAssocID="{DF6D6118-B037-42BF-8CAE-5BC20B974DA0}" presName="parentText" presStyleLbl="node1" presStyleIdx="2" presStyleCnt="4" custScaleX="126838">
        <dgm:presLayoutVars>
          <dgm:chMax val="0"/>
          <dgm:bulletEnabled val="1"/>
        </dgm:presLayoutVars>
      </dgm:prSet>
      <dgm:spPr/>
      <dgm:t>
        <a:bodyPr/>
        <a:lstStyle/>
        <a:p>
          <a:endParaRPr lang="es-ES"/>
        </a:p>
      </dgm:t>
    </dgm:pt>
    <dgm:pt modelId="{1C570C6D-2A88-4110-94A0-EE206BE08237}" type="pres">
      <dgm:prSet presAssocID="{DF6D6118-B037-42BF-8CAE-5BC20B974DA0}" presName="negativeSpace" presStyleCnt="0"/>
      <dgm:spPr/>
      <dgm:t>
        <a:bodyPr/>
        <a:lstStyle/>
        <a:p>
          <a:endParaRPr lang="es-ES"/>
        </a:p>
      </dgm:t>
    </dgm:pt>
    <dgm:pt modelId="{F654C4C8-D863-417D-B7D5-7C06A3382A3F}" type="pres">
      <dgm:prSet presAssocID="{DF6D6118-B037-42BF-8CAE-5BC20B974DA0}" presName="childText" presStyleLbl="conFgAcc1" presStyleIdx="2" presStyleCnt="4">
        <dgm:presLayoutVars>
          <dgm:bulletEnabled val="1"/>
        </dgm:presLayoutVars>
      </dgm:prSet>
      <dgm:spPr/>
      <dgm:t>
        <a:bodyPr/>
        <a:lstStyle/>
        <a:p>
          <a:endParaRPr lang="es-ES"/>
        </a:p>
      </dgm:t>
    </dgm:pt>
    <dgm:pt modelId="{3D54708E-313A-4E61-A0A0-D22DAA2BD494}" type="pres">
      <dgm:prSet presAssocID="{5486E91A-439D-4443-A58A-DC6D7AEF2135}" presName="spaceBetweenRectangles" presStyleCnt="0"/>
      <dgm:spPr/>
      <dgm:t>
        <a:bodyPr/>
        <a:lstStyle/>
        <a:p>
          <a:endParaRPr lang="es-ES"/>
        </a:p>
      </dgm:t>
    </dgm:pt>
    <dgm:pt modelId="{0F843EAD-B255-4A8E-BB07-4920CD9072F1}" type="pres">
      <dgm:prSet presAssocID="{460F830D-3E74-4012-90F8-F12EE97FCBCB}" presName="parentLin" presStyleCnt="0"/>
      <dgm:spPr/>
      <dgm:t>
        <a:bodyPr/>
        <a:lstStyle/>
        <a:p>
          <a:endParaRPr lang="es-ES"/>
        </a:p>
      </dgm:t>
    </dgm:pt>
    <dgm:pt modelId="{A6D08887-9B9D-4CB9-9FB9-CCFE78CD4105}" type="pres">
      <dgm:prSet presAssocID="{460F830D-3E74-4012-90F8-F12EE97FCBCB}" presName="parentLeftMargin" presStyleLbl="node1" presStyleIdx="2" presStyleCnt="4"/>
      <dgm:spPr/>
      <dgm:t>
        <a:bodyPr/>
        <a:lstStyle/>
        <a:p>
          <a:endParaRPr lang="es-ES"/>
        </a:p>
      </dgm:t>
    </dgm:pt>
    <dgm:pt modelId="{D5356BC4-A716-4969-9AB4-F9E5166B3992}" type="pres">
      <dgm:prSet presAssocID="{460F830D-3E74-4012-90F8-F12EE97FCBCB}" presName="parentText" presStyleLbl="node1" presStyleIdx="3" presStyleCnt="4" custScaleX="126838">
        <dgm:presLayoutVars>
          <dgm:chMax val="0"/>
          <dgm:bulletEnabled val="1"/>
        </dgm:presLayoutVars>
      </dgm:prSet>
      <dgm:spPr/>
      <dgm:t>
        <a:bodyPr/>
        <a:lstStyle/>
        <a:p>
          <a:endParaRPr lang="es-ES"/>
        </a:p>
      </dgm:t>
    </dgm:pt>
    <dgm:pt modelId="{3ECD9546-8D51-4E1F-B2C6-BCD731EC767B}" type="pres">
      <dgm:prSet presAssocID="{460F830D-3E74-4012-90F8-F12EE97FCBCB}" presName="negativeSpace" presStyleCnt="0"/>
      <dgm:spPr/>
      <dgm:t>
        <a:bodyPr/>
        <a:lstStyle/>
        <a:p>
          <a:endParaRPr lang="es-ES"/>
        </a:p>
      </dgm:t>
    </dgm:pt>
    <dgm:pt modelId="{4C35D9C4-9F74-4F0F-9BE1-3974F69EBE9B}" type="pres">
      <dgm:prSet presAssocID="{460F830D-3E74-4012-90F8-F12EE97FCBCB}" presName="childText" presStyleLbl="conFgAcc1" presStyleIdx="3" presStyleCnt="4">
        <dgm:presLayoutVars>
          <dgm:bulletEnabled val="1"/>
        </dgm:presLayoutVars>
      </dgm:prSet>
      <dgm:spPr/>
      <dgm:t>
        <a:bodyPr/>
        <a:lstStyle/>
        <a:p>
          <a:endParaRPr lang="es-ES"/>
        </a:p>
      </dgm:t>
    </dgm:pt>
  </dgm:ptLst>
  <dgm:cxnLst>
    <dgm:cxn modelId="{79205AFA-701E-403B-8E62-9E0E560127C3}" type="presOf" srcId="{DF6D6118-B037-42BF-8CAE-5BC20B974DA0}" destId="{8DCB1D5E-5126-49D4-AAA0-7918DF2F593D}" srcOrd="1" destOrd="0" presId="urn:microsoft.com/office/officeart/2005/8/layout/list1"/>
    <dgm:cxn modelId="{AA8E7828-F85B-482E-9BC9-9BF35C052C2F}" type="presOf" srcId="{BDFC5771-3591-457D-A027-29B0DC745F42}" destId="{F2F86CDC-CB8A-4C00-BB9A-DC2649D0B6AB}" srcOrd="1" destOrd="0" presId="urn:microsoft.com/office/officeart/2005/8/layout/list1"/>
    <dgm:cxn modelId="{7A6E7357-05C0-4EDB-AB68-C939C6B393DF}" type="presOf" srcId="{436ED545-33AE-41A6-897D-18A70FCC95EF}" destId="{A344C589-0BA8-42A5-9CF4-03ADF5B6B477}" srcOrd="1" destOrd="0" presId="urn:microsoft.com/office/officeart/2005/8/layout/list1"/>
    <dgm:cxn modelId="{E3B5ECD3-ECE3-4750-ACF1-BCE3F51C9DEF}" type="presOf" srcId="{460F830D-3E74-4012-90F8-F12EE97FCBCB}" destId="{D5356BC4-A716-4969-9AB4-F9E5166B3992}" srcOrd="1" destOrd="0" presId="urn:microsoft.com/office/officeart/2005/8/layout/list1"/>
    <dgm:cxn modelId="{FF85252B-F51C-4AE8-A9BE-344927A6B1FB}" srcId="{FACA7CC6-3AB0-4256-A0C3-38BFD5C0C718}" destId="{436ED545-33AE-41A6-897D-18A70FCC95EF}" srcOrd="0" destOrd="0" parTransId="{2F211F86-F315-4249-8C6E-1D664E3CBC80}" sibTransId="{B7CB98E3-1E9E-4CCA-8228-10DA2B3754B6}"/>
    <dgm:cxn modelId="{84509467-FD93-4E84-AE6A-010329C50EB5}" srcId="{FACA7CC6-3AB0-4256-A0C3-38BFD5C0C718}" destId="{460F830D-3E74-4012-90F8-F12EE97FCBCB}" srcOrd="3" destOrd="0" parTransId="{95593198-78F9-42E1-B03C-A2EE3DB58060}" sibTransId="{4805BCD5-1B3D-44D2-9278-EBF5A7996F0D}"/>
    <dgm:cxn modelId="{D5258442-7EB1-494C-A3C7-FB125C13E18D}" srcId="{FACA7CC6-3AB0-4256-A0C3-38BFD5C0C718}" destId="{BDFC5771-3591-457D-A027-29B0DC745F42}" srcOrd="1" destOrd="0" parTransId="{C50C2242-DC23-45B7-8265-2234469D4A6D}" sibTransId="{CDAF2C60-0390-4012-B23C-12E66FCF15B7}"/>
    <dgm:cxn modelId="{B41AD24A-38F3-4408-B01A-0846E6D1BAAD}" type="presOf" srcId="{BDFC5771-3591-457D-A027-29B0DC745F42}" destId="{07DF55C5-6690-4641-9B15-DBCF94D28A92}" srcOrd="0" destOrd="0" presId="urn:microsoft.com/office/officeart/2005/8/layout/list1"/>
    <dgm:cxn modelId="{6E6C171B-4917-4642-A7A1-F7801F2C7129}" type="presOf" srcId="{460F830D-3E74-4012-90F8-F12EE97FCBCB}" destId="{A6D08887-9B9D-4CB9-9FB9-CCFE78CD4105}" srcOrd="0" destOrd="0" presId="urn:microsoft.com/office/officeart/2005/8/layout/list1"/>
    <dgm:cxn modelId="{4AEDA9D4-5DB1-443A-84A7-FC5A1C59A9D2}" type="presOf" srcId="{DF6D6118-B037-42BF-8CAE-5BC20B974DA0}" destId="{B3DF59E1-8969-461C-9F3F-F9AA3AD199B6}" srcOrd="0" destOrd="0" presId="urn:microsoft.com/office/officeart/2005/8/layout/list1"/>
    <dgm:cxn modelId="{AD1BCFDD-F8D2-4E22-B44C-12EA9FF15940}" type="presOf" srcId="{FACA7CC6-3AB0-4256-A0C3-38BFD5C0C718}" destId="{B6E0EED0-0052-4803-8A09-9B7E107F0509}" srcOrd="0" destOrd="0" presId="urn:microsoft.com/office/officeart/2005/8/layout/list1"/>
    <dgm:cxn modelId="{23558175-AC8C-40F1-93AF-288E22006620}" srcId="{FACA7CC6-3AB0-4256-A0C3-38BFD5C0C718}" destId="{DF6D6118-B037-42BF-8CAE-5BC20B974DA0}" srcOrd="2" destOrd="0" parTransId="{9759240B-9FD9-401D-A967-620B76FF5C6E}" sibTransId="{5486E91A-439D-4443-A58A-DC6D7AEF2135}"/>
    <dgm:cxn modelId="{9A463781-836A-4A07-90BE-E7798B33D386}" type="presOf" srcId="{436ED545-33AE-41A6-897D-18A70FCC95EF}" destId="{609DEFC4-1EDB-4FE2-9394-56F6349D466A}" srcOrd="0" destOrd="0" presId="urn:microsoft.com/office/officeart/2005/8/layout/list1"/>
    <dgm:cxn modelId="{B881B7A6-9702-49C1-93B9-AFE87C2F8F06}" type="presParOf" srcId="{B6E0EED0-0052-4803-8A09-9B7E107F0509}" destId="{2A2C840A-9898-4DA5-978C-0DACA954B724}" srcOrd="0" destOrd="0" presId="urn:microsoft.com/office/officeart/2005/8/layout/list1"/>
    <dgm:cxn modelId="{C286F5E3-0C23-4E72-B873-306CE345AF6A}" type="presParOf" srcId="{2A2C840A-9898-4DA5-978C-0DACA954B724}" destId="{609DEFC4-1EDB-4FE2-9394-56F6349D466A}" srcOrd="0" destOrd="0" presId="urn:microsoft.com/office/officeart/2005/8/layout/list1"/>
    <dgm:cxn modelId="{0E896626-2ED0-430F-B89D-B3F3C96DF773}" type="presParOf" srcId="{2A2C840A-9898-4DA5-978C-0DACA954B724}" destId="{A344C589-0BA8-42A5-9CF4-03ADF5B6B477}" srcOrd="1" destOrd="0" presId="urn:microsoft.com/office/officeart/2005/8/layout/list1"/>
    <dgm:cxn modelId="{18C2DD56-D5F5-4859-8AF7-23AE51750D33}" type="presParOf" srcId="{B6E0EED0-0052-4803-8A09-9B7E107F0509}" destId="{6D055B2F-533E-45A4-B9B5-CD63312EC529}" srcOrd="1" destOrd="0" presId="urn:microsoft.com/office/officeart/2005/8/layout/list1"/>
    <dgm:cxn modelId="{690043F2-955D-461B-B561-D006CC78F610}" type="presParOf" srcId="{B6E0EED0-0052-4803-8A09-9B7E107F0509}" destId="{F66B4616-F363-4C97-97E3-39BE2794FCFB}" srcOrd="2" destOrd="0" presId="urn:microsoft.com/office/officeart/2005/8/layout/list1"/>
    <dgm:cxn modelId="{2F4DB881-E1F7-4082-BB18-BC9E9238D214}" type="presParOf" srcId="{B6E0EED0-0052-4803-8A09-9B7E107F0509}" destId="{F0066004-FA52-4E4C-842B-47F2FB414D9E}" srcOrd="3" destOrd="0" presId="urn:microsoft.com/office/officeart/2005/8/layout/list1"/>
    <dgm:cxn modelId="{31F98914-287F-420E-9AAB-0B531DCE5A4E}" type="presParOf" srcId="{B6E0EED0-0052-4803-8A09-9B7E107F0509}" destId="{0963C139-B4F0-4461-89AE-09E45CCEF351}" srcOrd="4" destOrd="0" presId="urn:microsoft.com/office/officeart/2005/8/layout/list1"/>
    <dgm:cxn modelId="{2A660A04-6B4A-40AE-A28C-066BF5BA5134}" type="presParOf" srcId="{0963C139-B4F0-4461-89AE-09E45CCEF351}" destId="{07DF55C5-6690-4641-9B15-DBCF94D28A92}" srcOrd="0" destOrd="0" presId="urn:microsoft.com/office/officeart/2005/8/layout/list1"/>
    <dgm:cxn modelId="{98B1BA22-B2BC-415D-80BE-0AF65BF9D53C}" type="presParOf" srcId="{0963C139-B4F0-4461-89AE-09E45CCEF351}" destId="{F2F86CDC-CB8A-4C00-BB9A-DC2649D0B6AB}" srcOrd="1" destOrd="0" presId="urn:microsoft.com/office/officeart/2005/8/layout/list1"/>
    <dgm:cxn modelId="{1234B6CC-3BEB-4B8B-96B2-6D33677B2854}" type="presParOf" srcId="{B6E0EED0-0052-4803-8A09-9B7E107F0509}" destId="{C7CDBB3B-2592-4347-9DB1-D0FD91E2F4B7}" srcOrd="5" destOrd="0" presId="urn:microsoft.com/office/officeart/2005/8/layout/list1"/>
    <dgm:cxn modelId="{29894A4C-1AC0-45F8-9F44-49688F49B7B3}" type="presParOf" srcId="{B6E0EED0-0052-4803-8A09-9B7E107F0509}" destId="{6A8F62A8-5444-4EA4-88DE-00332402039A}" srcOrd="6" destOrd="0" presId="urn:microsoft.com/office/officeart/2005/8/layout/list1"/>
    <dgm:cxn modelId="{96287DBC-DC26-4AB0-BC18-1EA52B19ADD4}" type="presParOf" srcId="{B6E0EED0-0052-4803-8A09-9B7E107F0509}" destId="{B30218E1-FB74-450F-953C-FD049F6612C0}" srcOrd="7" destOrd="0" presId="urn:microsoft.com/office/officeart/2005/8/layout/list1"/>
    <dgm:cxn modelId="{4A4EE0B2-0B95-4990-9D32-EF51D038D457}" type="presParOf" srcId="{B6E0EED0-0052-4803-8A09-9B7E107F0509}" destId="{1AAFC7E3-D627-4EA4-AD20-6FF8A2C74FB6}" srcOrd="8" destOrd="0" presId="urn:microsoft.com/office/officeart/2005/8/layout/list1"/>
    <dgm:cxn modelId="{CDCC62F9-9453-40BA-803B-B29E086CAE59}" type="presParOf" srcId="{1AAFC7E3-D627-4EA4-AD20-6FF8A2C74FB6}" destId="{B3DF59E1-8969-461C-9F3F-F9AA3AD199B6}" srcOrd="0" destOrd="0" presId="urn:microsoft.com/office/officeart/2005/8/layout/list1"/>
    <dgm:cxn modelId="{C23E40A3-E154-43AC-9FFE-77E3D388FEEF}" type="presParOf" srcId="{1AAFC7E3-D627-4EA4-AD20-6FF8A2C74FB6}" destId="{8DCB1D5E-5126-49D4-AAA0-7918DF2F593D}" srcOrd="1" destOrd="0" presId="urn:microsoft.com/office/officeart/2005/8/layout/list1"/>
    <dgm:cxn modelId="{385A284B-E0D2-42BE-9003-46029D36BA81}" type="presParOf" srcId="{B6E0EED0-0052-4803-8A09-9B7E107F0509}" destId="{1C570C6D-2A88-4110-94A0-EE206BE08237}" srcOrd="9" destOrd="0" presId="urn:microsoft.com/office/officeart/2005/8/layout/list1"/>
    <dgm:cxn modelId="{E2107C5B-8131-4E53-BAEE-6DC3393926A1}" type="presParOf" srcId="{B6E0EED0-0052-4803-8A09-9B7E107F0509}" destId="{F654C4C8-D863-417D-B7D5-7C06A3382A3F}" srcOrd="10" destOrd="0" presId="urn:microsoft.com/office/officeart/2005/8/layout/list1"/>
    <dgm:cxn modelId="{70A970D6-6581-4F7A-9FA3-2E6F2B229185}" type="presParOf" srcId="{B6E0EED0-0052-4803-8A09-9B7E107F0509}" destId="{3D54708E-313A-4E61-A0A0-D22DAA2BD494}" srcOrd="11" destOrd="0" presId="urn:microsoft.com/office/officeart/2005/8/layout/list1"/>
    <dgm:cxn modelId="{A282C86F-EF43-4CA1-8E88-67C1B6C309BA}" type="presParOf" srcId="{B6E0EED0-0052-4803-8A09-9B7E107F0509}" destId="{0F843EAD-B255-4A8E-BB07-4920CD9072F1}" srcOrd="12" destOrd="0" presId="urn:microsoft.com/office/officeart/2005/8/layout/list1"/>
    <dgm:cxn modelId="{706A491D-3F1E-4DC4-B127-CB4B3BFA8148}" type="presParOf" srcId="{0F843EAD-B255-4A8E-BB07-4920CD9072F1}" destId="{A6D08887-9B9D-4CB9-9FB9-CCFE78CD4105}" srcOrd="0" destOrd="0" presId="urn:microsoft.com/office/officeart/2005/8/layout/list1"/>
    <dgm:cxn modelId="{15AA8511-D032-4641-8C2E-600DF61E6FD9}" type="presParOf" srcId="{0F843EAD-B255-4A8E-BB07-4920CD9072F1}" destId="{D5356BC4-A716-4969-9AB4-F9E5166B3992}" srcOrd="1" destOrd="0" presId="urn:microsoft.com/office/officeart/2005/8/layout/list1"/>
    <dgm:cxn modelId="{DCBB98FD-EB18-4BBE-9898-09128C678FF2}" type="presParOf" srcId="{B6E0EED0-0052-4803-8A09-9B7E107F0509}" destId="{3ECD9546-8D51-4E1F-B2C6-BCD731EC767B}" srcOrd="13" destOrd="0" presId="urn:microsoft.com/office/officeart/2005/8/layout/list1"/>
    <dgm:cxn modelId="{70B99995-B443-437C-9EEE-95AA1360DCF8}" type="presParOf" srcId="{B6E0EED0-0052-4803-8A09-9B7E107F0509}" destId="{4C35D9C4-9F74-4F0F-9BE1-3974F69EBE9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CA7CC6-3AB0-4256-A0C3-38BFD5C0C718}"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s-ES"/>
        </a:p>
      </dgm:t>
    </dgm:pt>
    <dgm:pt modelId="{BDFC5771-3591-457D-A027-29B0DC745F42}">
      <dgm:prSet phldrT="[Texto]" custT="1"/>
      <dgm:spPr/>
      <dgm:t>
        <a:bodyPr/>
        <a:lstStyle/>
        <a:p>
          <a:r>
            <a:rPr lang="es-ES" sz="2400" dirty="0" smtClean="0"/>
            <a:t>Tarjeta de Control Raspberry PI3</a:t>
          </a:r>
          <a:endParaRPr lang="es-ES" sz="2400" dirty="0"/>
        </a:p>
      </dgm:t>
    </dgm:pt>
    <dgm:pt modelId="{C50C2242-DC23-45B7-8265-2234469D4A6D}" type="parTrans" cxnId="{D5258442-7EB1-494C-A3C7-FB125C13E18D}">
      <dgm:prSet/>
      <dgm:spPr/>
      <dgm:t>
        <a:bodyPr/>
        <a:lstStyle/>
        <a:p>
          <a:endParaRPr lang="es-ES">
            <a:solidFill>
              <a:schemeClr val="tx1"/>
            </a:solidFill>
          </a:endParaRPr>
        </a:p>
      </dgm:t>
    </dgm:pt>
    <dgm:pt modelId="{CDAF2C60-0390-4012-B23C-12E66FCF15B7}" type="sibTrans" cxnId="{D5258442-7EB1-494C-A3C7-FB125C13E18D}">
      <dgm:prSet/>
      <dgm:spPr/>
      <dgm:t>
        <a:bodyPr/>
        <a:lstStyle/>
        <a:p>
          <a:endParaRPr lang="es-ES">
            <a:solidFill>
              <a:schemeClr val="tx1"/>
            </a:solidFill>
          </a:endParaRPr>
        </a:p>
      </dgm:t>
    </dgm:pt>
    <dgm:pt modelId="{DF6D6118-B037-42BF-8CAE-5BC20B974DA0}">
      <dgm:prSet phldrT="[Texto]" custT="1"/>
      <dgm:spPr/>
      <dgm:t>
        <a:bodyPr/>
        <a:lstStyle/>
        <a:p>
          <a:r>
            <a:rPr lang="es-ES" sz="2400" dirty="0" smtClean="0"/>
            <a:t>IMU-MPU 6050</a:t>
          </a:r>
          <a:endParaRPr lang="es-ES" sz="2400" dirty="0"/>
        </a:p>
      </dgm:t>
    </dgm:pt>
    <dgm:pt modelId="{9759240B-9FD9-401D-A967-620B76FF5C6E}" type="parTrans" cxnId="{23558175-AC8C-40F1-93AF-288E22006620}">
      <dgm:prSet/>
      <dgm:spPr/>
      <dgm:t>
        <a:bodyPr/>
        <a:lstStyle/>
        <a:p>
          <a:endParaRPr lang="es-ES">
            <a:solidFill>
              <a:schemeClr val="tx1"/>
            </a:solidFill>
          </a:endParaRPr>
        </a:p>
      </dgm:t>
    </dgm:pt>
    <dgm:pt modelId="{5486E91A-439D-4443-A58A-DC6D7AEF2135}" type="sibTrans" cxnId="{23558175-AC8C-40F1-93AF-288E22006620}">
      <dgm:prSet/>
      <dgm:spPr/>
      <dgm:t>
        <a:bodyPr/>
        <a:lstStyle/>
        <a:p>
          <a:endParaRPr lang="es-ES">
            <a:solidFill>
              <a:schemeClr val="tx1"/>
            </a:solidFill>
          </a:endParaRPr>
        </a:p>
      </dgm:t>
    </dgm:pt>
    <dgm:pt modelId="{436ED545-33AE-41A6-897D-18A70FCC95EF}">
      <dgm:prSet phldrT="[Texto]" custT="1"/>
      <dgm:spPr/>
      <dgm:t>
        <a:bodyPr/>
        <a:lstStyle/>
        <a:p>
          <a:r>
            <a:rPr lang="es-ES" sz="2400" dirty="0" smtClean="0"/>
            <a:t>Especificaciones del Robot Líder</a:t>
          </a:r>
          <a:endParaRPr lang="es-ES" sz="2400" dirty="0"/>
        </a:p>
      </dgm:t>
    </dgm:pt>
    <dgm:pt modelId="{2F211F86-F315-4249-8C6E-1D664E3CBC80}" type="parTrans" cxnId="{FF85252B-F51C-4AE8-A9BE-344927A6B1FB}">
      <dgm:prSet/>
      <dgm:spPr/>
      <dgm:t>
        <a:bodyPr/>
        <a:lstStyle/>
        <a:p>
          <a:endParaRPr lang="es-ES">
            <a:solidFill>
              <a:schemeClr val="tx1"/>
            </a:solidFill>
          </a:endParaRPr>
        </a:p>
      </dgm:t>
    </dgm:pt>
    <dgm:pt modelId="{B7CB98E3-1E9E-4CCA-8228-10DA2B3754B6}" type="sibTrans" cxnId="{FF85252B-F51C-4AE8-A9BE-344927A6B1FB}">
      <dgm:prSet/>
      <dgm:spPr/>
      <dgm:t>
        <a:bodyPr/>
        <a:lstStyle/>
        <a:p>
          <a:endParaRPr lang="es-ES">
            <a:solidFill>
              <a:schemeClr val="tx1"/>
            </a:solidFill>
          </a:endParaRPr>
        </a:p>
      </dgm:t>
    </dgm:pt>
    <dgm:pt modelId="{460F830D-3E74-4012-90F8-F12EE97FCBCB}">
      <dgm:prSet phldrT="[Texto]" custT="1"/>
      <dgm:spPr/>
      <dgm:t>
        <a:bodyPr/>
        <a:lstStyle/>
        <a:p>
          <a:r>
            <a:rPr lang="es-ES" sz="2400" dirty="0" smtClean="0"/>
            <a:t>Detección</a:t>
          </a:r>
          <a:endParaRPr lang="es-ES" sz="2400" dirty="0"/>
        </a:p>
      </dgm:t>
    </dgm:pt>
    <dgm:pt modelId="{95593198-78F9-42E1-B03C-A2EE3DB58060}" type="parTrans" cxnId="{84509467-FD93-4E84-AE6A-010329C50EB5}">
      <dgm:prSet/>
      <dgm:spPr/>
      <dgm:t>
        <a:bodyPr/>
        <a:lstStyle/>
        <a:p>
          <a:endParaRPr lang="es-ES">
            <a:solidFill>
              <a:schemeClr val="tx1"/>
            </a:solidFill>
          </a:endParaRPr>
        </a:p>
      </dgm:t>
    </dgm:pt>
    <dgm:pt modelId="{4805BCD5-1B3D-44D2-9278-EBF5A7996F0D}" type="sibTrans" cxnId="{84509467-FD93-4E84-AE6A-010329C50EB5}">
      <dgm:prSet/>
      <dgm:spPr/>
      <dgm:t>
        <a:bodyPr/>
        <a:lstStyle/>
        <a:p>
          <a:endParaRPr lang="es-ES">
            <a:solidFill>
              <a:schemeClr val="tx1"/>
            </a:solidFill>
          </a:endParaRPr>
        </a:p>
      </dgm:t>
    </dgm:pt>
    <dgm:pt modelId="{EFF89E37-6F62-406C-A6D3-34C91B78B6F5}">
      <dgm:prSet phldrT="[Texto]" custT="1"/>
      <dgm:spPr/>
      <dgm:t>
        <a:bodyPr/>
        <a:lstStyle/>
        <a:p>
          <a:r>
            <a:rPr lang="es-ES" sz="2400" dirty="0" smtClean="0"/>
            <a:t>Navegación- Sensores Ultrasónicos</a:t>
          </a:r>
          <a:endParaRPr lang="es-ES" sz="2400" dirty="0"/>
        </a:p>
      </dgm:t>
    </dgm:pt>
    <dgm:pt modelId="{EFB27472-EAAC-464A-BF02-1BB607000FD0}" type="parTrans" cxnId="{FBB0EB15-0619-4A07-99C7-74C3604E9479}">
      <dgm:prSet/>
      <dgm:spPr/>
      <dgm:t>
        <a:bodyPr/>
        <a:lstStyle/>
        <a:p>
          <a:endParaRPr lang="es-ES"/>
        </a:p>
      </dgm:t>
    </dgm:pt>
    <dgm:pt modelId="{E342C437-EAE0-4CEE-9FC2-62FE854B1A60}" type="sibTrans" cxnId="{FBB0EB15-0619-4A07-99C7-74C3604E9479}">
      <dgm:prSet/>
      <dgm:spPr/>
      <dgm:t>
        <a:bodyPr/>
        <a:lstStyle/>
        <a:p>
          <a:endParaRPr lang="es-ES"/>
        </a:p>
      </dgm:t>
    </dgm:pt>
    <dgm:pt modelId="{BC8A8623-3927-4173-B966-58EBEF34A54F}">
      <dgm:prSet phldrT="[Texto]" custT="1"/>
      <dgm:spPr/>
      <dgm:t>
        <a:bodyPr/>
        <a:lstStyle/>
        <a:p>
          <a:r>
            <a:rPr lang="es-ES" sz="2400" dirty="0" smtClean="0"/>
            <a:t>Energización de la plataforma robótica</a:t>
          </a:r>
          <a:endParaRPr lang="es-ES" sz="2400" dirty="0"/>
        </a:p>
      </dgm:t>
    </dgm:pt>
    <dgm:pt modelId="{86DAD1EA-463B-4274-A8D0-488134608AE9}" type="parTrans" cxnId="{D6CF9387-7394-4F42-8CC6-D8C5A687EB4B}">
      <dgm:prSet/>
      <dgm:spPr/>
      <dgm:t>
        <a:bodyPr/>
        <a:lstStyle/>
        <a:p>
          <a:endParaRPr lang="es-ES"/>
        </a:p>
      </dgm:t>
    </dgm:pt>
    <dgm:pt modelId="{99B07AAE-B44F-4D15-BB4D-84BA546E36A1}" type="sibTrans" cxnId="{D6CF9387-7394-4F42-8CC6-D8C5A687EB4B}">
      <dgm:prSet/>
      <dgm:spPr/>
      <dgm:t>
        <a:bodyPr/>
        <a:lstStyle/>
        <a:p>
          <a:endParaRPr lang="es-ES"/>
        </a:p>
      </dgm:t>
    </dgm:pt>
    <dgm:pt modelId="{B6E0EED0-0052-4803-8A09-9B7E107F0509}" type="pres">
      <dgm:prSet presAssocID="{FACA7CC6-3AB0-4256-A0C3-38BFD5C0C718}" presName="linear" presStyleCnt="0">
        <dgm:presLayoutVars>
          <dgm:dir/>
          <dgm:animLvl val="lvl"/>
          <dgm:resizeHandles val="exact"/>
        </dgm:presLayoutVars>
      </dgm:prSet>
      <dgm:spPr/>
      <dgm:t>
        <a:bodyPr/>
        <a:lstStyle/>
        <a:p>
          <a:endParaRPr lang="es-ES"/>
        </a:p>
      </dgm:t>
    </dgm:pt>
    <dgm:pt modelId="{2A2C840A-9898-4DA5-978C-0DACA954B724}" type="pres">
      <dgm:prSet presAssocID="{436ED545-33AE-41A6-897D-18A70FCC95EF}" presName="parentLin" presStyleCnt="0"/>
      <dgm:spPr/>
      <dgm:t>
        <a:bodyPr/>
        <a:lstStyle/>
        <a:p>
          <a:endParaRPr lang="es-ES"/>
        </a:p>
      </dgm:t>
    </dgm:pt>
    <dgm:pt modelId="{609DEFC4-1EDB-4FE2-9394-56F6349D466A}" type="pres">
      <dgm:prSet presAssocID="{436ED545-33AE-41A6-897D-18A70FCC95EF}" presName="parentLeftMargin" presStyleLbl="node1" presStyleIdx="0" presStyleCnt="6"/>
      <dgm:spPr/>
      <dgm:t>
        <a:bodyPr/>
        <a:lstStyle/>
        <a:p>
          <a:endParaRPr lang="es-ES"/>
        </a:p>
      </dgm:t>
    </dgm:pt>
    <dgm:pt modelId="{A344C589-0BA8-42A5-9CF4-03ADF5B6B477}" type="pres">
      <dgm:prSet presAssocID="{436ED545-33AE-41A6-897D-18A70FCC95EF}" presName="parentText" presStyleLbl="node1" presStyleIdx="0" presStyleCnt="6" custScaleX="126838">
        <dgm:presLayoutVars>
          <dgm:chMax val="0"/>
          <dgm:bulletEnabled val="1"/>
        </dgm:presLayoutVars>
      </dgm:prSet>
      <dgm:spPr/>
      <dgm:t>
        <a:bodyPr/>
        <a:lstStyle/>
        <a:p>
          <a:endParaRPr lang="es-ES"/>
        </a:p>
      </dgm:t>
    </dgm:pt>
    <dgm:pt modelId="{6D055B2F-533E-45A4-B9B5-CD63312EC529}" type="pres">
      <dgm:prSet presAssocID="{436ED545-33AE-41A6-897D-18A70FCC95EF}" presName="negativeSpace" presStyleCnt="0"/>
      <dgm:spPr/>
      <dgm:t>
        <a:bodyPr/>
        <a:lstStyle/>
        <a:p>
          <a:endParaRPr lang="es-ES"/>
        </a:p>
      </dgm:t>
    </dgm:pt>
    <dgm:pt modelId="{F66B4616-F363-4C97-97E3-39BE2794FCFB}" type="pres">
      <dgm:prSet presAssocID="{436ED545-33AE-41A6-897D-18A70FCC95EF}" presName="childText" presStyleLbl="conFgAcc1" presStyleIdx="0" presStyleCnt="6">
        <dgm:presLayoutVars>
          <dgm:bulletEnabled val="1"/>
        </dgm:presLayoutVars>
      </dgm:prSet>
      <dgm:spPr/>
      <dgm:t>
        <a:bodyPr/>
        <a:lstStyle/>
        <a:p>
          <a:endParaRPr lang="es-ES"/>
        </a:p>
      </dgm:t>
    </dgm:pt>
    <dgm:pt modelId="{F0066004-FA52-4E4C-842B-47F2FB414D9E}" type="pres">
      <dgm:prSet presAssocID="{B7CB98E3-1E9E-4CCA-8228-10DA2B3754B6}" presName="spaceBetweenRectangles" presStyleCnt="0"/>
      <dgm:spPr/>
      <dgm:t>
        <a:bodyPr/>
        <a:lstStyle/>
        <a:p>
          <a:endParaRPr lang="es-ES"/>
        </a:p>
      </dgm:t>
    </dgm:pt>
    <dgm:pt modelId="{0963C139-B4F0-4461-89AE-09E45CCEF351}" type="pres">
      <dgm:prSet presAssocID="{BDFC5771-3591-457D-A027-29B0DC745F42}" presName="parentLin" presStyleCnt="0"/>
      <dgm:spPr/>
      <dgm:t>
        <a:bodyPr/>
        <a:lstStyle/>
        <a:p>
          <a:endParaRPr lang="es-ES"/>
        </a:p>
      </dgm:t>
    </dgm:pt>
    <dgm:pt modelId="{07DF55C5-6690-4641-9B15-DBCF94D28A92}" type="pres">
      <dgm:prSet presAssocID="{BDFC5771-3591-457D-A027-29B0DC745F42}" presName="parentLeftMargin" presStyleLbl="node1" presStyleIdx="0" presStyleCnt="6"/>
      <dgm:spPr/>
      <dgm:t>
        <a:bodyPr/>
        <a:lstStyle/>
        <a:p>
          <a:endParaRPr lang="es-ES"/>
        </a:p>
      </dgm:t>
    </dgm:pt>
    <dgm:pt modelId="{F2F86CDC-CB8A-4C00-BB9A-DC2649D0B6AB}" type="pres">
      <dgm:prSet presAssocID="{BDFC5771-3591-457D-A027-29B0DC745F42}" presName="parentText" presStyleLbl="node1" presStyleIdx="1" presStyleCnt="6" custScaleX="126838">
        <dgm:presLayoutVars>
          <dgm:chMax val="0"/>
          <dgm:bulletEnabled val="1"/>
        </dgm:presLayoutVars>
      </dgm:prSet>
      <dgm:spPr/>
      <dgm:t>
        <a:bodyPr/>
        <a:lstStyle/>
        <a:p>
          <a:endParaRPr lang="es-ES"/>
        </a:p>
      </dgm:t>
    </dgm:pt>
    <dgm:pt modelId="{C7CDBB3B-2592-4347-9DB1-D0FD91E2F4B7}" type="pres">
      <dgm:prSet presAssocID="{BDFC5771-3591-457D-A027-29B0DC745F42}" presName="negativeSpace" presStyleCnt="0"/>
      <dgm:spPr/>
      <dgm:t>
        <a:bodyPr/>
        <a:lstStyle/>
        <a:p>
          <a:endParaRPr lang="es-ES"/>
        </a:p>
      </dgm:t>
    </dgm:pt>
    <dgm:pt modelId="{6A8F62A8-5444-4EA4-88DE-00332402039A}" type="pres">
      <dgm:prSet presAssocID="{BDFC5771-3591-457D-A027-29B0DC745F42}" presName="childText" presStyleLbl="conFgAcc1" presStyleIdx="1" presStyleCnt="6">
        <dgm:presLayoutVars>
          <dgm:bulletEnabled val="1"/>
        </dgm:presLayoutVars>
      </dgm:prSet>
      <dgm:spPr/>
      <dgm:t>
        <a:bodyPr/>
        <a:lstStyle/>
        <a:p>
          <a:endParaRPr lang="es-ES"/>
        </a:p>
      </dgm:t>
    </dgm:pt>
    <dgm:pt modelId="{B30218E1-FB74-450F-953C-FD049F6612C0}" type="pres">
      <dgm:prSet presAssocID="{CDAF2C60-0390-4012-B23C-12E66FCF15B7}" presName="spaceBetweenRectangles" presStyleCnt="0"/>
      <dgm:spPr/>
      <dgm:t>
        <a:bodyPr/>
        <a:lstStyle/>
        <a:p>
          <a:endParaRPr lang="es-ES"/>
        </a:p>
      </dgm:t>
    </dgm:pt>
    <dgm:pt modelId="{1AAFC7E3-D627-4EA4-AD20-6FF8A2C74FB6}" type="pres">
      <dgm:prSet presAssocID="{DF6D6118-B037-42BF-8CAE-5BC20B974DA0}" presName="parentLin" presStyleCnt="0"/>
      <dgm:spPr/>
      <dgm:t>
        <a:bodyPr/>
        <a:lstStyle/>
        <a:p>
          <a:endParaRPr lang="es-ES"/>
        </a:p>
      </dgm:t>
    </dgm:pt>
    <dgm:pt modelId="{B3DF59E1-8969-461C-9F3F-F9AA3AD199B6}" type="pres">
      <dgm:prSet presAssocID="{DF6D6118-B037-42BF-8CAE-5BC20B974DA0}" presName="parentLeftMargin" presStyleLbl="node1" presStyleIdx="1" presStyleCnt="6"/>
      <dgm:spPr/>
      <dgm:t>
        <a:bodyPr/>
        <a:lstStyle/>
        <a:p>
          <a:endParaRPr lang="es-ES"/>
        </a:p>
      </dgm:t>
    </dgm:pt>
    <dgm:pt modelId="{8DCB1D5E-5126-49D4-AAA0-7918DF2F593D}" type="pres">
      <dgm:prSet presAssocID="{DF6D6118-B037-42BF-8CAE-5BC20B974DA0}" presName="parentText" presStyleLbl="node1" presStyleIdx="2" presStyleCnt="6" custScaleX="126838">
        <dgm:presLayoutVars>
          <dgm:chMax val="0"/>
          <dgm:bulletEnabled val="1"/>
        </dgm:presLayoutVars>
      </dgm:prSet>
      <dgm:spPr/>
      <dgm:t>
        <a:bodyPr/>
        <a:lstStyle/>
        <a:p>
          <a:endParaRPr lang="es-ES"/>
        </a:p>
      </dgm:t>
    </dgm:pt>
    <dgm:pt modelId="{1C570C6D-2A88-4110-94A0-EE206BE08237}" type="pres">
      <dgm:prSet presAssocID="{DF6D6118-B037-42BF-8CAE-5BC20B974DA0}" presName="negativeSpace" presStyleCnt="0"/>
      <dgm:spPr/>
      <dgm:t>
        <a:bodyPr/>
        <a:lstStyle/>
        <a:p>
          <a:endParaRPr lang="es-ES"/>
        </a:p>
      </dgm:t>
    </dgm:pt>
    <dgm:pt modelId="{F654C4C8-D863-417D-B7D5-7C06A3382A3F}" type="pres">
      <dgm:prSet presAssocID="{DF6D6118-B037-42BF-8CAE-5BC20B974DA0}" presName="childText" presStyleLbl="conFgAcc1" presStyleIdx="2" presStyleCnt="6" custLinFactNeighborX="7" custLinFactNeighborY="91533">
        <dgm:presLayoutVars>
          <dgm:bulletEnabled val="1"/>
        </dgm:presLayoutVars>
      </dgm:prSet>
      <dgm:spPr/>
      <dgm:t>
        <a:bodyPr/>
        <a:lstStyle/>
        <a:p>
          <a:endParaRPr lang="es-ES"/>
        </a:p>
      </dgm:t>
    </dgm:pt>
    <dgm:pt modelId="{3D54708E-313A-4E61-A0A0-D22DAA2BD494}" type="pres">
      <dgm:prSet presAssocID="{5486E91A-439D-4443-A58A-DC6D7AEF2135}" presName="spaceBetweenRectangles" presStyleCnt="0"/>
      <dgm:spPr/>
      <dgm:t>
        <a:bodyPr/>
        <a:lstStyle/>
        <a:p>
          <a:endParaRPr lang="es-ES"/>
        </a:p>
      </dgm:t>
    </dgm:pt>
    <dgm:pt modelId="{0F843EAD-B255-4A8E-BB07-4920CD9072F1}" type="pres">
      <dgm:prSet presAssocID="{460F830D-3E74-4012-90F8-F12EE97FCBCB}" presName="parentLin" presStyleCnt="0"/>
      <dgm:spPr/>
      <dgm:t>
        <a:bodyPr/>
        <a:lstStyle/>
        <a:p>
          <a:endParaRPr lang="es-ES"/>
        </a:p>
      </dgm:t>
    </dgm:pt>
    <dgm:pt modelId="{A6D08887-9B9D-4CB9-9FB9-CCFE78CD4105}" type="pres">
      <dgm:prSet presAssocID="{460F830D-3E74-4012-90F8-F12EE97FCBCB}" presName="parentLeftMargin" presStyleLbl="node1" presStyleIdx="2" presStyleCnt="6"/>
      <dgm:spPr/>
      <dgm:t>
        <a:bodyPr/>
        <a:lstStyle/>
        <a:p>
          <a:endParaRPr lang="es-ES"/>
        </a:p>
      </dgm:t>
    </dgm:pt>
    <dgm:pt modelId="{D5356BC4-A716-4969-9AB4-F9E5166B3992}" type="pres">
      <dgm:prSet presAssocID="{460F830D-3E74-4012-90F8-F12EE97FCBCB}" presName="parentText" presStyleLbl="node1" presStyleIdx="3" presStyleCnt="6" custScaleX="126838">
        <dgm:presLayoutVars>
          <dgm:chMax val="0"/>
          <dgm:bulletEnabled val="1"/>
        </dgm:presLayoutVars>
      </dgm:prSet>
      <dgm:spPr/>
      <dgm:t>
        <a:bodyPr/>
        <a:lstStyle/>
        <a:p>
          <a:endParaRPr lang="es-ES"/>
        </a:p>
      </dgm:t>
    </dgm:pt>
    <dgm:pt modelId="{3ECD9546-8D51-4E1F-B2C6-BCD731EC767B}" type="pres">
      <dgm:prSet presAssocID="{460F830D-3E74-4012-90F8-F12EE97FCBCB}" presName="negativeSpace" presStyleCnt="0"/>
      <dgm:spPr/>
      <dgm:t>
        <a:bodyPr/>
        <a:lstStyle/>
        <a:p>
          <a:endParaRPr lang="es-ES"/>
        </a:p>
      </dgm:t>
    </dgm:pt>
    <dgm:pt modelId="{4C35D9C4-9F74-4F0F-9BE1-3974F69EBE9B}" type="pres">
      <dgm:prSet presAssocID="{460F830D-3E74-4012-90F8-F12EE97FCBCB}" presName="childText" presStyleLbl="conFgAcc1" presStyleIdx="3" presStyleCnt="6">
        <dgm:presLayoutVars>
          <dgm:bulletEnabled val="1"/>
        </dgm:presLayoutVars>
      </dgm:prSet>
      <dgm:spPr/>
      <dgm:t>
        <a:bodyPr/>
        <a:lstStyle/>
        <a:p>
          <a:endParaRPr lang="es-ES"/>
        </a:p>
      </dgm:t>
    </dgm:pt>
    <dgm:pt modelId="{51C3D04C-64CE-46D0-95F8-F07A16B157A0}" type="pres">
      <dgm:prSet presAssocID="{4805BCD5-1B3D-44D2-9278-EBF5A7996F0D}" presName="spaceBetweenRectangles" presStyleCnt="0"/>
      <dgm:spPr/>
    </dgm:pt>
    <dgm:pt modelId="{8923266C-ACB4-4A25-8E47-94FA8A16DA9E}" type="pres">
      <dgm:prSet presAssocID="{EFF89E37-6F62-406C-A6D3-34C91B78B6F5}" presName="parentLin" presStyleCnt="0"/>
      <dgm:spPr/>
    </dgm:pt>
    <dgm:pt modelId="{CAAB9925-70DD-4F39-9014-5DAA58E46F46}" type="pres">
      <dgm:prSet presAssocID="{EFF89E37-6F62-406C-A6D3-34C91B78B6F5}" presName="parentLeftMargin" presStyleLbl="node1" presStyleIdx="3" presStyleCnt="6" custScaleX="126838"/>
      <dgm:spPr/>
      <dgm:t>
        <a:bodyPr/>
        <a:lstStyle/>
        <a:p>
          <a:endParaRPr lang="es-ES"/>
        </a:p>
      </dgm:t>
    </dgm:pt>
    <dgm:pt modelId="{C238F229-258E-4DDD-AF6B-743F5CB44325}" type="pres">
      <dgm:prSet presAssocID="{EFF89E37-6F62-406C-A6D3-34C91B78B6F5}" presName="parentText" presStyleLbl="node1" presStyleIdx="4" presStyleCnt="6" custScaleX="127206" custLinFactNeighborX="-27698">
        <dgm:presLayoutVars>
          <dgm:chMax val="0"/>
          <dgm:bulletEnabled val="1"/>
        </dgm:presLayoutVars>
      </dgm:prSet>
      <dgm:spPr/>
      <dgm:t>
        <a:bodyPr/>
        <a:lstStyle/>
        <a:p>
          <a:endParaRPr lang="es-ES"/>
        </a:p>
      </dgm:t>
    </dgm:pt>
    <dgm:pt modelId="{0160CF0D-2ED3-4CD6-8139-AC022032A895}" type="pres">
      <dgm:prSet presAssocID="{EFF89E37-6F62-406C-A6D3-34C91B78B6F5}" presName="negativeSpace" presStyleCnt="0"/>
      <dgm:spPr/>
    </dgm:pt>
    <dgm:pt modelId="{25FC8A06-1843-48B0-B98B-60882848BD88}" type="pres">
      <dgm:prSet presAssocID="{EFF89E37-6F62-406C-A6D3-34C91B78B6F5}" presName="childText" presStyleLbl="conFgAcc1" presStyleIdx="4" presStyleCnt="6" custLinFactNeighborX="7" custLinFactNeighborY="-20108">
        <dgm:presLayoutVars>
          <dgm:bulletEnabled val="1"/>
        </dgm:presLayoutVars>
      </dgm:prSet>
      <dgm:spPr/>
    </dgm:pt>
    <dgm:pt modelId="{56283287-3C4C-4F58-9B65-8BAFA72C09BF}" type="pres">
      <dgm:prSet presAssocID="{E342C437-EAE0-4CEE-9FC2-62FE854B1A60}" presName="spaceBetweenRectangles" presStyleCnt="0"/>
      <dgm:spPr/>
    </dgm:pt>
    <dgm:pt modelId="{83173C78-8C69-4CCC-BC9E-D89CF3026956}" type="pres">
      <dgm:prSet presAssocID="{BC8A8623-3927-4173-B966-58EBEF34A54F}" presName="parentLin" presStyleCnt="0"/>
      <dgm:spPr/>
    </dgm:pt>
    <dgm:pt modelId="{0088E80B-0083-452B-A64E-558D38DBCA7E}" type="pres">
      <dgm:prSet presAssocID="{BC8A8623-3927-4173-B966-58EBEF34A54F}" presName="parentLeftMargin" presStyleLbl="node1" presStyleIdx="4" presStyleCnt="6" custScaleX="127206" custLinFactNeighborX="-27698"/>
      <dgm:spPr/>
      <dgm:t>
        <a:bodyPr/>
        <a:lstStyle/>
        <a:p>
          <a:endParaRPr lang="es-ES"/>
        </a:p>
      </dgm:t>
    </dgm:pt>
    <dgm:pt modelId="{149D41B9-F3B2-4FC2-971C-44D080E24E0E}" type="pres">
      <dgm:prSet presAssocID="{BC8A8623-3927-4173-B966-58EBEF34A54F}" presName="parentText" presStyleLbl="node1" presStyleIdx="5" presStyleCnt="6" custScaleX="124712">
        <dgm:presLayoutVars>
          <dgm:chMax val="0"/>
          <dgm:bulletEnabled val="1"/>
        </dgm:presLayoutVars>
      </dgm:prSet>
      <dgm:spPr/>
      <dgm:t>
        <a:bodyPr/>
        <a:lstStyle/>
        <a:p>
          <a:endParaRPr lang="es-ES"/>
        </a:p>
      </dgm:t>
    </dgm:pt>
    <dgm:pt modelId="{A359854C-7460-4F0D-BB04-CC29D2C1615C}" type="pres">
      <dgm:prSet presAssocID="{BC8A8623-3927-4173-B966-58EBEF34A54F}" presName="negativeSpace" presStyleCnt="0"/>
      <dgm:spPr/>
    </dgm:pt>
    <dgm:pt modelId="{FC083DAA-4DBC-4F2E-B335-BB42439AB419}" type="pres">
      <dgm:prSet presAssocID="{BC8A8623-3927-4173-B966-58EBEF34A54F}" presName="childText" presStyleLbl="conFgAcc1" presStyleIdx="5" presStyleCnt="6">
        <dgm:presLayoutVars>
          <dgm:bulletEnabled val="1"/>
        </dgm:presLayoutVars>
      </dgm:prSet>
      <dgm:spPr/>
    </dgm:pt>
  </dgm:ptLst>
  <dgm:cxnLst>
    <dgm:cxn modelId="{7267DD33-A585-43D9-9048-A7230798CC81}" type="presOf" srcId="{BC8A8623-3927-4173-B966-58EBEF34A54F}" destId="{149D41B9-F3B2-4FC2-971C-44D080E24E0E}" srcOrd="1" destOrd="0" presId="urn:microsoft.com/office/officeart/2005/8/layout/list1"/>
    <dgm:cxn modelId="{B7DB1FFA-31FB-44E1-ABCA-E1EE3362A60E}" type="presOf" srcId="{460F830D-3E74-4012-90F8-F12EE97FCBCB}" destId="{D5356BC4-A716-4969-9AB4-F9E5166B3992}" srcOrd="1" destOrd="0" presId="urn:microsoft.com/office/officeart/2005/8/layout/list1"/>
    <dgm:cxn modelId="{FBB0EB15-0619-4A07-99C7-74C3604E9479}" srcId="{FACA7CC6-3AB0-4256-A0C3-38BFD5C0C718}" destId="{EFF89E37-6F62-406C-A6D3-34C91B78B6F5}" srcOrd="4" destOrd="0" parTransId="{EFB27472-EAAC-464A-BF02-1BB607000FD0}" sibTransId="{E342C437-EAE0-4CEE-9FC2-62FE854B1A60}"/>
    <dgm:cxn modelId="{AA4566FD-D12E-436F-B1BA-EFD44F3B9CF1}" type="presOf" srcId="{DF6D6118-B037-42BF-8CAE-5BC20B974DA0}" destId="{8DCB1D5E-5126-49D4-AAA0-7918DF2F593D}" srcOrd="1" destOrd="0" presId="urn:microsoft.com/office/officeart/2005/8/layout/list1"/>
    <dgm:cxn modelId="{C59DB1AF-CD4C-4D8F-9CDE-D47CED282F76}" type="presOf" srcId="{460F830D-3E74-4012-90F8-F12EE97FCBCB}" destId="{A6D08887-9B9D-4CB9-9FB9-CCFE78CD4105}" srcOrd="0" destOrd="0" presId="urn:microsoft.com/office/officeart/2005/8/layout/list1"/>
    <dgm:cxn modelId="{625CC0D6-26B6-4F1F-A315-FF862E5D38A1}" type="presOf" srcId="{436ED545-33AE-41A6-897D-18A70FCC95EF}" destId="{609DEFC4-1EDB-4FE2-9394-56F6349D466A}" srcOrd="0" destOrd="0" presId="urn:microsoft.com/office/officeart/2005/8/layout/list1"/>
    <dgm:cxn modelId="{8BC23067-9E1B-466C-B1DD-2D7B37719C44}" type="presOf" srcId="{436ED545-33AE-41A6-897D-18A70FCC95EF}" destId="{A344C589-0BA8-42A5-9CF4-03ADF5B6B477}" srcOrd="1" destOrd="0" presId="urn:microsoft.com/office/officeart/2005/8/layout/list1"/>
    <dgm:cxn modelId="{84509467-FD93-4E84-AE6A-010329C50EB5}" srcId="{FACA7CC6-3AB0-4256-A0C3-38BFD5C0C718}" destId="{460F830D-3E74-4012-90F8-F12EE97FCBCB}" srcOrd="3" destOrd="0" parTransId="{95593198-78F9-42E1-B03C-A2EE3DB58060}" sibTransId="{4805BCD5-1B3D-44D2-9278-EBF5A7996F0D}"/>
    <dgm:cxn modelId="{D5258442-7EB1-494C-A3C7-FB125C13E18D}" srcId="{FACA7CC6-3AB0-4256-A0C3-38BFD5C0C718}" destId="{BDFC5771-3591-457D-A027-29B0DC745F42}" srcOrd="1" destOrd="0" parTransId="{C50C2242-DC23-45B7-8265-2234469D4A6D}" sibTransId="{CDAF2C60-0390-4012-B23C-12E66FCF15B7}"/>
    <dgm:cxn modelId="{61AC832A-5522-4EA4-A889-A720CF50B80E}" type="presOf" srcId="{DF6D6118-B037-42BF-8CAE-5BC20B974DA0}" destId="{B3DF59E1-8969-461C-9F3F-F9AA3AD199B6}" srcOrd="0" destOrd="0" presId="urn:microsoft.com/office/officeart/2005/8/layout/list1"/>
    <dgm:cxn modelId="{D6CF9387-7394-4F42-8CC6-D8C5A687EB4B}" srcId="{FACA7CC6-3AB0-4256-A0C3-38BFD5C0C718}" destId="{BC8A8623-3927-4173-B966-58EBEF34A54F}" srcOrd="5" destOrd="0" parTransId="{86DAD1EA-463B-4274-A8D0-488134608AE9}" sibTransId="{99B07AAE-B44F-4D15-BB4D-84BA546E36A1}"/>
    <dgm:cxn modelId="{0A6AEC8A-34B2-4A18-91A0-05C5E9D027D3}" type="presOf" srcId="{BC8A8623-3927-4173-B966-58EBEF34A54F}" destId="{0088E80B-0083-452B-A64E-558D38DBCA7E}" srcOrd="0" destOrd="0" presId="urn:microsoft.com/office/officeart/2005/8/layout/list1"/>
    <dgm:cxn modelId="{3F90F762-A658-41FE-B539-BFF75BB5AB47}" type="presOf" srcId="{BDFC5771-3591-457D-A027-29B0DC745F42}" destId="{F2F86CDC-CB8A-4C00-BB9A-DC2649D0B6AB}" srcOrd="1" destOrd="0" presId="urn:microsoft.com/office/officeart/2005/8/layout/list1"/>
    <dgm:cxn modelId="{0800B01D-C02F-4CE4-BD59-8039725CC7DF}" type="presOf" srcId="{FACA7CC6-3AB0-4256-A0C3-38BFD5C0C718}" destId="{B6E0EED0-0052-4803-8A09-9B7E107F0509}" srcOrd="0" destOrd="0" presId="urn:microsoft.com/office/officeart/2005/8/layout/list1"/>
    <dgm:cxn modelId="{29603E6D-BD3B-4EA5-9752-AF7EB1FD82A9}" type="presOf" srcId="{EFF89E37-6F62-406C-A6D3-34C91B78B6F5}" destId="{C238F229-258E-4DDD-AF6B-743F5CB44325}" srcOrd="1" destOrd="0" presId="urn:microsoft.com/office/officeart/2005/8/layout/list1"/>
    <dgm:cxn modelId="{8280D3A3-EDAC-4DBC-BA79-5D7BC1C8ADC3}" type="presOf" srcId="{EFF89E37-6F62-406C-A6D3-34C91B78B6F5}" destId="{CAAB9925-70DD-4F39-9014-5DAA58E46F46}" srcOrd="0" destOrd="0" presId="urn:microsoft.com/office/officeart/2005/8/layout/list1"/>
    <dgm:cxn modelId="{CD0ADB17-D235-4518-90DD-A0D2FCCF601E}" type="presOf" srcId="{BDFC5771-3591-457D-A027-29B0DC745F42}" destId="{07DF55C5-6690-4641-9B15-DBCF94D28A92}" srcOrd="0" destOrd="0" presId="urn:microsoft.com/office/officeart/2005/8/layout/list1"/>
    <dgm:cxn modelId="{FF85252B-F51C-4AE8-A9BE-344927A6B1FB}" srcId="{FACA7CC6-3AB0-4256-A0C3-38BFD5C0C718}" destId="{436ED545-33AE-41A6-897D-18A70FCC95EF}" srcOrd="0" destOrd="0" parTransId="{2F211F86-F315-4249-8C6E-1D664E3CBC80}" sibTransId="{B7CB98E3-1E9E-4CCA-8228-10DA2B3754B6}"/>
    <dgm:cxn modelId="{23558175-AC8C-40F1-93AF-288E22006620}" srcId="{FACA7CC6-3AB0-4256-A0C3-38BFD5C0C718}" destId="{DF6D6118-B037-42BF-8CAE-5BC20B974DA0}" srcOrd="2" destOrd="0" parTransId="{9759240B-9FD9-401D-A967-620B76FF5C6E}" sibTransId="{5486E91A-439D-4443-A58A-DC6D7AEF2135}"/>
    <dgm:cxn modelId="{5538A9AB-0325-458A-B5C7-DF9799D4C70E}" type="presParOf" srcId="{B6E0EED0-0052-4803-8A09-9B7E107F0509}" destId="{2A2C840A-9898-4DA5-978C-0DACA954B724}" srcOrd="0" destOrd="0" presId="urn:microsoft.com/office/officeart/2005/8/layout/list1"/>
    <dgm:cxn modelId="{B4FF612E-6A2A-48D2-B7B9-0685D176C088}" type="presParOf" srcId="{2A2C840A-9898-4DA5-978C-0DACA954B724}" destId="{609DEFC4-1EDB-4FE2-9394-56F6349D466A}" srcOrd="0" destOrd="0" presId="urn:microsoft.com/office/officeart/2005/8/layout/list1"/>
    <dgm:cxn modelId="{8D546EF9-362C-4C13-BCFE-DCF725466040}" type="presParOf" srcId="{2A2C840A-9898-4DA5-978C-0DACA954B724}" destId="{A344C589-0BA8-42A5-9CF4-03ADF5B6B477}" srcOrd="1" destOrd="0" presId="urn:microsoft.com/office/officeart/2005/8/layout/list1"/>
    <dgm:cxn modelId="{7467CA3D-CAB3-47CA-804B-7E001AA54091}" type="presParOf" srcId="{B6E0EED0-0052-4803-8A09-9B7E107F0509}" destId="{6D055B2F-533E-45A4-B9B5-CD63312EC529}" srcOrd="1" destOrd="0" presId="urn:microsoft.com/office/officeart/2005/8/layout/list1"/>
    <dgm:cxn modelId="{771172F5-FB07-4B04-B641-EF7088AAAD79}" type="presParOf" srcId="{B6E0EED0-0052-4803-8A09-9B7E107F0509}" destId="{F66B4616-F363-4C97-97E3-39BE2794FCFB}" srcOrd="2" destOrd="0" presId="urn:microsoft.com/office/officeart/2005/8/layout/list1"/>
    <dgm:cxn modelId="{DA4C85BB-B49F-4FC9-8645-5E7748D597A5}" type="presParOf" srcId="{B6E0EED0-0052-4803-8A09-9B7E107F0509}" destId="{F0066004-FA52-4E4C-842B-47F2FB414D9E}" srcOrd="3" destOrd="0" presId="urn:microsoft.com/office/officeart/2005/8/layout/list1"/>
    <dgm:cxn modelId="{626E3672-D8E6-4E1A-8B4B-E55B790A3C75}" type="presParOf" srcId="{B6E0EED0-0052-4803-8A09-9B7E107F0509}" destId="{0963C139-B4F0-4461-89AE-09E45CCEF351}" srcOrd="4" destOrd="0" presId="urn:microsoft.com/office/officeart/2005/8/layout/list1"/>
    <dgm:cxn modelId="{F6AA8383-A2FA-4A3B-8364-851A0F0352FF}" type="presParOf" srcId="{0963C139-B4F0-4461-89AE-09E45CCEF351}" destId="{07DF55C5-6690-4641-9B15-DBCF94D28A92}" srcOrd="0" destOrd="0" presId="urn:microsoft.com/office/officeart/2005/8/layout/list1"/>
    <dgm:cxn modelId="{CE3D1211-5091-4871-B1A9-627A2EFE673D}" type="presParOf" srcId="{0963C139-B4F0-4461-89AE-09E45CCEF351}" destId="{F2F86CDC-CB8A-4C00-BB9A-DC2649D0B6AB}" srcOrd="1" destOrd="0" presId="urn:microsoft.com/office/officeart/2005/8/layout/list1"/>
    <dgm:cxn modelId="{84D47856-482D-4F08-BAF3-63B12B05C784}" type="presParOf" srcId="{B6E0EED0-0052-4803-8A09-9B7E107F0509}" destId="{C7CDBB3B-2592-4347-9DB1-D0FD91E2F4B7}" srcOrd="5" destOrd="0" presId="urn:microsoft.com/office/officeart/2005/8/layout/list1"/>
    <dgm:cxn modelId="{5C4E3B91-5054-4A2B-8F21-3353F1F86E5D}" type="presParOf" srcId="{B6E0EED0-0052-4803-8A09-9B7E107F0509}" destId="{6A8F62A8-5444-4EA4-88DE-00332402039A}" srcOrd="6" destOrd="0" presId="urn:microsoft.com/office/officeart/2005/8/layout/list1"/>
    <dgm:cxn modelId="{99FDC3C6-5505-4372-A986-10ED73FB7F76}" type="presParOf" srcId="{B6E0EED0-0052-4803-8A09-9B7E107F0509}" destId="{B30218E1-FB74-450F-953C-FD049F6612C0}" srcOrd="7" destOrd="0" presId="urn:microsoft.com/office/officeart/2005/8/layout/list1"/>
    <dgm:cxn modelId="{763236F3-E630-4DFB-8206-CE92DF1FD1DA}" type="presParOf" srcId="{B6E0EED0-0052-4803-8A09-9B7E107F0509}" destId="{1AAFC7E3-D627-4EA4-AD20-6FF8A2C74FB6}" srcOrd="8" destOrd="0" presId="urn:microsoft.com/office/officeart/2005/8/layout/list1"/>
    <dgm:cxn modelId="{49022E7C-6E0D-4AF6-9CFB-C517E65154A2}" type="presParOf" srcId="{1AAFC7E3-D627-4EA4-AD20-6FF8A2C74FB6}" destId="{B3DF59E1-8969-461C-9F3F-F9AA3AD199B6}" srcOrd="0" destOrd="0" presId="urn:microsoft.com/office/officeart/2005/8/layout/list1"/>
    <dgm:cxn modelId="{FF180EEF-9A3C-4281-BC8B-4418C9B9926F}" type="presParOf" srcId="{1AAFC7E3-D627-4EA4-AD20-6FF8A2C74FB6}" destId="{8DCB1D5E-5126-49D4-AAA0-7918DF2F593D}" srcOrd="1" destOrd="0" presId="urn:microsoft.com/office/officeart/2005/8/layout/list1"/>
    <dgm:cxn modelId="{269B45F3-E7FB-4B60-9C2E-81C0A17BDD03}" type="presParOf" srcId="{B6E0EED0-0052-4803-8A09-9B7E107F0509}" destId="{1C570C6D-2A88-4110-94A0-EE206BE08237}" srcOrd="9" destOrd="0" presId="urn:microsoft.com/office/officeart/2005/8/layout/list1"/>
    <dgm:cxn modelId="{5FBF5417-DD67-443F-97CF-E30435770ABE}" type="presParOf" srcId="{B6E0EED0-0052-4803-8A09-9B7E107F0509}" destId="{F654C4C8-D863-417D-B7D5-7C06A3382A3F}" srcOrd="10" destOrd="0" presId="urn:microsoft.com/office/officeart/2005/8/layout/list1"/>
    <dgm:cxn modelId="{91B6B440-78B0-41B7-9BCB-85BD9FEC8536}" type="presParOf" srcId="{B6E0EED0-0052-4803-8A09-9B7E107F0509}" destId="{3D54708E-313A-4E61-A0A0-D22DAA2BD494}" srcOrd="11" destOrd="0" presId="urn:microsoft.com/office/officeart/2005/8/layout/list1"/>
    <dgm:cxn modelId="{512AFF9B-4DFE-4A0C-8C2A-8C94033EC3B0}" type="presParOf" srcId="{B6E0EED0-0052-4803-8A09-9B7E107F0509}" destId="{0F843EAD-B255-4A8E-BB07-4920CD9072F1}" srcOrd="12" destOrd="0" presId="urn:microsoft.com/office/officeart/2005/8/layout/list1"/>
    <dgm:cxn modelId="{350D9198-0E82-4616-835E-87A835869E0B}" type="presParOf" srcId="{0F843EAD-B255-4A8E-BB07-4920CD9072F1}" destId="{A6D08887-9B9D-4CB9-9FB9-CCFE78CD4105}" srcOrd="0" destOrd="0" presId="urn:microsoft.com/office/officeart/2005/8/layout/list1"/>
    <dgm:cxn modelId="{86860501-E3F2-4984-BF64-147293D21ECB}" type="presParOf" srcId="{0F843EAD-B255-4A8E-BB07-4920CD9072F1}" destId="{D5356BC4-A716-4969-9AB4-F9E5166B3992}" srcOrd="1" destOrd="0" presId="urn:microsoft.com/office/officeart/2005/8/layout/list1"/>
    <dgm:cxn modelId="{8AB3ED6A-751A-445B-A78E-70E9EDB0D206}" type="presParOf" srcId="{B6E0EED0-0052-4803-8A09-9B7E107F0509}" destId="{3ECD9546-8D51-4E1F-B2C6-BCD731EC767B}" srcOrd="13" destOrd="0" presId="urn:microsoft.com/office/officeart/2005/8/layout/list1"/>
    <dgm:cxn modelId="{FFE5553B-2DD7-42D7-A7DF-B2504F09A8F2}" type="presParOf" srcId="{B6E0EED0-0052-4803-8A09-9B7E107F0509}" destId="{4C35D9C4-9F74-4F0F-9BE1-3974F69EBE9B}" srcOrd="14" destOrd="0" presId="urn:microsoft.com/office/officeart/2005/8/layout/list1"/>
    <dgm:cxn modelId="{E7A1C7ED-3203-4D44-BF7E-A41C00B26D93}" type="presParOf" srcId="{B6E0EED0-0052-4803-8A09-9B7E107F0509}" destId="{51C3D04C-64CE-46D0-95F8-F07A16B157A0}" srcOrd="15" destOrd="0" presId="urn:microsoft.com/office/officeart/2005/8/layout/list1"/>
    <dgm:cxn modelId="{32DAFC23-D4C7-4D60-8453-3D3A973E52AF}" type="presParOf" srcId="{B6E0EED0-0052-4803-8A09-9B7E107F0509}" destId="{8923266C-ACB4-4A25-8E47-94FA8A16DA9E}" srcOrd="16" destOrd="0" presId="urn:microsoft.com/office/officeart/2005/8/layout/list1"/>
    <dgm:cxn modelId="{CEF4E7A9-9D1C-4701-AABB-4B556C27E9FB}" type="presParOf" srcId="{8923266C-ACB4-4A25-8E47-94FA8A16DA9E}" destId="{CAAB9925-70DD-4F39-9014-5DAA58E46F46}" srcOrd="0" destOrd="0" presId="urn:microsoft.com/office/officeart/2005/8/layout/list1"/>
    <dgm:cxn modelId="{9438DF88-5E05-4F2B-B485-1B8F940D2BA7}" type="presParOf" srcId="{8923266C-ACB4-4A25-8E47-94FA8A16DA9E}" destId="{C238F229-258E-4DDD-AF6B-743F5CB44325}" srcOrd="1" destOrd="0" presId="urn:microsoft.com/office/officeart/2005/8/layout/list1"/>
    <dgm:cxn modelId="{4217EA96-84BF-4E94-9576-DBB94C90CF74}" type="presParOf" srcId="{B6E0EED0-0052-4803-8A09-9B7E107F0509}" destId="{0160CF0D-2ED3-4CD6-8139-AC022032A895}" srcOrd="17" destOrd="0" presId="urn:microsoft.com/office/officeart/2005/8/layout/list1"/>
    <dgm:cxn modelId="{052993D7-6187-4CE2-B52A-C7EF141EB85B}" type="presParOf" srcId="{B6E0EED0-0052-4803-8A09-9B7E107F0509}" destId="{25FC8A06-1843-48B0-B98B-60882848BD88}" srcOrd="18" destOrd="0" presId="urn:microsoft.com/office/officeart/2005/8/layout/list1"/>
    <dgm:cxn modelId="{07983FA8-320F-4E53-BF40-C191AE910162}" type="presParOf" srcId="{B6E0EED0-0052-4803-8A09-9B7E107F0509}" destId="{56283287-3C4C-4F58-9B65-8BAFA72C09BF}" srcOrd="19" destOrd="0" presId="urn:microsoft.com/office/officeart/2005/8/layout/list1"/>
    <dgm:cxn modelId="{26552027-6C18-4719-92CF-1394784B04C0}" type="presParOf" srcId="{B6E0EED0-0052-4803-8A09-9B7E107F0509}" destId="{83173C78-8C69-4CCC-BC9E-D89CF3026956}" srcOrd="20" destOrd="0" presId="urn:microsoft.com/office/officeart/2005/8/layout/list1"/>
    <dgm:cxn modelId="{8F0B1DDD-D8A6-4EE3-82DB-0527F30B54DB}" type="presParOf" srcId="{83173C78-8C69-4CCC-BC9E-D89CF3026956}" destId="{0088E80B-0083-452B-A64E-558D38DBCA7E}" srcOrd="0" destOrd="0" presId="urn:microsoft.com/office/officeart/2005/8/layout/list1"/>
    <dgm:cxn modelId="{D41F9623-A9FB-4769-A6DE-536D7712386A}" type="presParOf" srcId="{83173C78-8C69-4CCC-BC9E-D89CF3026956}" destId="{149D41B9-F3B2-4FC2-971C-44D080E24E0E}" srcOrd="1" destOrd="0" presId="urn:microsoft.com/office/officeart/2005/8/layout/list1"/>
    <dgm:cxn modelId="{E97FE4F5-3898-40B7-8CB2-A07C0167C67E}" type="presParOf" srcId="{B6E0EED0-0052-4803-8A09-9B7E107F0509}" destId="{A359854C-7460-4F0D-BB04-CC29D2C1615C}" srcOrd="21" destOrd="0" presId="urn:microsoft.com/office/officeart/2005/8/layout/list1"/>
    <dgm:cxn modelId="{FCAEECBF-FC65-4FC0-983D-759B1CB232E3}" type="presParOf" srcId="{B6E0EED0-0052-4803-8A09-9B7E107F0509}" destId="{FC083DAA-4DBC-4F2E-B335-BB42439AB41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C0B0B5-0E45-46B1-8F22-9D5B1BD91A54}"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en-US"/>
        </a:p>
      </dgm:t>
    </dgm:pt>
    <dgm:pt modelId="{2C33ADF0-9AD0-4F6A-84C5-E9E8F8D86FF7}">
      <dgm:prSet phldrT="[Texto]"/>
      <dgm:spPr/>
      <dgm:t>
        <a:bodyPr/>
        <a:lstStyle/>
        <a:p>
          <a:endParaRPr lang="en-US" dirty="0"/>
        </a:p>
      </dgm:t>
    </dgm:pt>
    <dgm:pt modelId="{1A3155F8-AD4C-4F0C-ACDA-FB779DFB013C}" type="parTrans" cxnId="{860050F1-FEF2-4F90-AEEC-76EBA342CB89}">
      <dgm:prSet/>
      <dgm:spPr/>
      <dgm:t>
        <a:bodyPr/>
        <a:lstStyle/>
        <a:p>
          <a:endParaRPr lang="en-US"/>
        </a:p>
      </dgm:t>
    </dgm:pt>
    <dgm:pt modelId="{702FD1CE-FDF9-40D9-9AC4-12A9E2A6F106}" type="sibTrans" cxnId="{860050F1-FEF2-4F90-AEEC-76EBA342CB89}">
      <dgm:prSet/>
      <dgm:spPr/>
      <dgm:t>
        <a:bodyPr/>
        <a:lstStyle/>
        <a:p>
          <a:endParaRPr lang="en-US"/>
        </a:p>
      </dgm:t>
    </dgm:pt>
    <dgm:pt modelId="{45B3AB67-FEFE-4AFC-A56A-7348E8675A41}">
      <dgm:prSet phldrT="[Texto]"/>
      <dgm:spPr/>
      <dgm:t>
        <a:bodyPr/>
        <a:lstStyle/>
        <a:p>
          <a:pPr algn="just"/>
          <a:r>
            <a:rPr lang="es-EC" dirty="0" smtClean="0"/>
            <a:t>El sensor IMU-MPU6050 está configurado para obtener los movimientos necesarios para controlar los servomotores. </a:t>
          </a:r>
          <a:endParaRPr lang="en-US" dirty="0"/>
        </a:p>
      </dgm:t>
    </dgm:pt>
    <dgm:pt modelId="{18CCE1A0-7205-4A3C-B7A3-C23F3BA40D9C}" type="parTrans" cxnId="{443EFA5A-4040-4214-96FB-851067DF96A0}">
      <dgm:prSet/>
      <dgm:spPr/>
      <dgm:t>
        <a:bodyPr/>
        <a:lstStyle/>
        <a:p>
          <a:endParaRPr lang="en-US"/>
        </a:p>
      </dgm:t>
    </dgm:pt>
    <dgm:pt modelId="{79B21516-C845-48D0-8FBF-88B11F5D4FB5}" type="sibTrans" cxnId="{443EFA5A-4040-4214-96FB-851067DF96A0}">
      <dgm:prSet/>
      <dgm:spPr/>
      <dgm:t>
        <a:bodyPr/>
        <a:lstStyle/>
        <a:p>
          <a:endParaRPr lang="en-US"/>
        </a:p>
      </dgm:t>
    </dgm:pt>
    <dgm:pt modelId="{667EA582-8CC3-4BFF-9BF1-D711FE391D68}">
      <dgm:prSet phldrT="[Texto]"/>
      <dgm:spPr/>
      <dgm:t>
        <a:bodyPr/>
        <a:lstStyle/>
        <a:p>
          <a:pPr algn="just"/>
          <a:r>
            <a:rPr lang="es-EC" dirty="0" smtClean="0"/>
            <a:t>1= DERECHA</a:t>
          </a:r>
          <a:endParaRPr lang="en-US" dirty="0"/>
        </a:p>
      </dgm:t>
    </dgm:pt>
    <dgm:pt modelId="{4D5DC794-BEA2-407D-A6E9-C1D1B8B51B3A}" type="parTrans" cxnId="{C6B05B9F-FF32-4BAF-AC56-45D1B5A7ACE0}">
      <dgm:prSet/>
      <dgm:spPr/>
      <dgm:t>
        <a:bodyPr/>
        <a:lstStyle/>
        <a:p>
          <a:endParaRPr lang="en-US"/>
        </a:p>
      </dgm:t>
    </dgm:pt>
    <dgm:pt modelId="{86624497-6069-4E48-9CB0-1C4A3766F32E}" type="sibTrans" cxnId="{C6B05B9F-FF32-4BAF-AC56-45D1B5A7ACE0}">
      <dgm:prSet/>
      <dgm:spPr/>
      <dgm:t>
        <a:bodyPr/>
        <a:lstStyle/>
        <a:p>
          <a:endParaRPr lang="en-US"/>
        </a:p>
      </dgm:t>
    </dgm:pt>
    <dgm:pt modelId="{5BDD2852-F519-4CF1-81B7-9ACF47E5350E}">
      <dgm:prSet phldrT="[Texto]"/>
      <dgm:spPr/>
      <dgm:t>
        <a:bodyPr/>
        <a:lstStyle/>
        <a:p>
          <a:endParaRPr lang="en-US" dirty="0"/>
        </a:p>
      </dgm:t>
    </dgm:pt>
    <dgm:pt modelId="{AB8964D9-104E-4171-8FFE-AB447F6AA6AA}" type="sibTrans" cxnId="{B9C2E28A-8539-4858-93E6-54970C6A91A2}">
      <dgm:prSet/>
      <dgm:spPr/>
      <dgm:t>
        <a:bodyPr/>
        <a:lstStyle/>
        <a:p>
          <a:endParaRPr lang="en-US"/>
        </a:p>
      </dgm:t>
    </dgm:pt>
    <dgm:pt modelId="{8FB99CBF-DF7A-423C-8B39-B37AC615204C}" type="parTrans" cxnId="{B9C2E28A-8539-4858-93E6-54970C6A91A2}">
      <dgm:prSet/>
      <dgm:spPr/>
      <dgm:t>
        <a:bodyPr/>
        <a:lstStyle/>
        <a:p>
          <a:endParaRPr lang="en-US"/>
        </a:p>
      </dgm:t>
    </dgm:pt>
    <dgm:pt modelId="{11EF46AF-5872-4B5D-9DFD-0FBF6761BB58}">
      <dgm:prSet phldrT="[Texto]"/>
      <dgm:spPr/>
      <dgm:t>
        <a:bodyPr/>
        <a:lstStyle/>
        <a:p>
          <a:pPr algn="just"/>
          <a:r>
            <a:rPr lang="es-EC" dirty="0" smtClean="0"/>
            <a:t>Para esta funcionalidad se ha utilizado indicadores los cuales se tendrá una mayor información entre ellos:</a:t>
          </a:r>
          <a:endParaRPr lang="en-US" dirty="0"/>
        </a:p>
      </dgm:t>
    </dgm:pt>
    <dgm:pt modelId="{3AAB9AC9-D9DF-4C55-9EF3-17FC81E5C838}" type="sibTrans" cxnId="{A6CD25BF-8CE7-424C-B40C-B8DDE16228A6}">
      <dgm:prSet/>
      <dgm:spPr/>
      <dgm:t>
        <a:bodyPr/>
        <a:lstStyle/>
        <a:p>
          <a:endParaRPr lang="en-US"/>
        </a:p>
      </dgm:t>
    </dgm:pt>
    <dgm:pt modelId="{68E46E92-8F0B-4152-9E10-FE978B97253E}" type="parTrans" cxnId="{A6CD25BF-8CE7-424C-B40C-B8DDE16228A6}">
      <dgm:prSet/>
      <dgm:spPr/>
      <dgm:t>
        <a:bodyPr/>
        <a:lstStyle/>
        <a:p>
          <a:endParaRPr lang="en-US"/>
        </a:p>
      </dgm:t>
    </dgm:pt>
    <dgm:pt modelId="{A16577CA-1448-443B-81C7-8CFD819AA67B}">
      <dgm:prSet phldrT="[Texto]"/>
      <dgm:spPr/>
      <dgm:t>
        <a:bodyPr/>
        <a:lstStyle/>
        <a:p>
          <a:endParaRPr lang="en-US" dirty="0"/>
        </a:p>
      </dgm:t>
    </dgm:pt>
    <dgm:pt modelId="{78EFFD4E-6BFA-4A30-9894-33AEC7613C2D}" type="sibTrans" cxnId="{D3929E73-F280-49D0-AE57-9AD4B1ECCFF9}">
      <dgm:prSet/>
      <dgm:spPr/>
      <dgm:t>
        <a:bodyPr/>
        <a:lstStyle/>
        <a:p>
          <a:endParaRPr lang="en-US"/>
        </a:p>
      </dgm:t>
    </dgm:pt>
    <dgm:pt modelId="{E15FF037-FBC6-4A56-831C-ECD2917A224B}" type="parTrans" cxnId="{D3929E73-F280-49D0-AE57-9AD4B1ECCFF9}">
      <dgm:prSet/>
      <dgm:spPr/>
      <dgm:t>
        <a:bodyPr/>
        <a:lstStyle/>
        <a:p>
          <a:endParaRPr lang="en-US"/>
        </a:p>
      </dgm:t>
    </dgm:pt>
    <dgm:pt modelId="{EAFE5536-EEB7-43C1-9A5B-EDE9D3F8128E}">
      <dgm:prSet/>
      <dgm:spPr/>
      <dgm:t>
        <a:bodyPr/>
        <a:lstStyle/>
        <a:p>
          <a:r>
            <a:rPr lang="es-EC" smtClean="0"/>
            <a:t>5= ARRIBA </a:t>
          </a:r>
          <a:endParaRPr lang="es-ES"/>
        </a:p>
      </dgm:t>
    </dgm:pt>
    <dgm:pt modelId="{9FFF650E-D2C8-40B6-9E33-F7B783C43E11}" type="parTrans" cxnId="{2D71FFA3-0148-415C-BBAF-B133764A9772}">
      <dgm:prSet/>
      <dgm:spPr/>
      <dgm:t>
        <a:bodyPr/>
        <a:lstStyle/>
        <a:p>
          <a:endParaRPr lang="es-ES"/>
        </a:p>
      </dgm:t>
    </dgm:pt>
    <dgm:pt modelId="{81BA02E6-6170-423F-9BF2-C29B92EF6547}" type="sibTrans" cxnId="{2D71FFA3-0148-415C-BBAF-B133764A9772}">
      <dgm:prSet/>
      <dgm:spPr/>
      <dgm:t>
        <a:bodyPr/>
        <a:lstStyle/>
        <a:p>
          <a:endParaRPr lang="es-ES"/>
        </a:p>
      </dgm:t>
    </dgm:pt>
    <dgm:pt modelId="{3D1C1D1F-3DA7-44BC-AD8E-A0A61C3B5C54}">
      <dgm:prSet/>
      <dgm:spPr/>
      <dgm:t>
        <a:bodyPr/>
        <a:lstStyle/>
        <a:p>
          <a:r>
            <a:rPr lang="es-EC" smtClean="0"/>
            <a:t>6= ABAJO</a:t>
          </a:r>
          <a:endParaRPr lang="es-ES"/>
        </a:p>
      </dgm:t>
    </dgm:pt>
    <dgm:pt modelId="{780FA1DA-538B-427E-9D87-56A5A6FBBE1F}" type="parTrans" cxnId="{9EE76B5D-9D37-4EC1-ABAE-DA6E963D9D43}">
      <dgm:prSet/>
      <dgm:spPr/>
      <dgm:t>
        <a:bodyPr/>
        <a:lstStyle/>
        <a:p>
          <a:endParaRPr lang="es-ES"/>
        </a:p>
      </dgm:t>
    </dgm:pt>
    <dgm:pt modelId="{11C9B68F-9C8B-4837-852E-E8CF88FB04B2}" type="sibTrans" cxnId="{9EE76B5D-9D37-4EC1-ABAE-DA6E963D9D43}">
      <dgm:prSet/>
      <dgm:spPr/>
      <dgm:t>
        <a:bodyPr/>
        <a:lstStyle/>
        <a:p>
          <a:endParaRPr lang="es-ES"/>
        </a:p>
      </dgm:t>
    </dgm:pt>
    <dgm:pt modelId="{66589D1B-2A7D-4681-A0B3-2A1C861DBC7A}">
      <dgm:prSet/>
      <dgm:spPr/>
      <dgm:t>
        <a:bodyPr/>
        <a:lstStyle/>
        <a:p>
          <a:r>
            <a:rPr lang="es-EC" dirty="0" smtClean="0"/>
            <a:t>7= IZQUIERDA</a:t>
          </a:r>
          <a:endParaRPr lang="es-ES" dirty="0"/>
        </a:p>
      </dgm:t>
    </dgm:pt>
    <dgm:pt modelId="{420A53AF-B065-47A4-BCED-BC21542E8E2F}" type="parTrans" cxnId="{F8021DD4-84B4-4F31-8C9F-9EA6632ADD7E}">
      <dgm:prSet/>
      <dgm:spPr/>
      <dgm:t>
        <a:bodyPr/>
        <a:lstStyle/>
        <a:p>
          <a:endParaRPr lang="es-ES"/>
        </a:p>
      </dgm:t>
    </dgm:pt>
    <dgm:pt modelId="{CA7A791F-34FC-4A33-B653-8E1639394D6F}" type="sibTrans" cxnId="{F8021DD4-84B4-4F31-8C9F-9EA6632ADD7E}">
      <dgm:prSet/>
      <dgm:spPr/>
      <dgm:t>
        <a:bodyPr/>
        <a:lstStyle/>
        <a:p>
          <a:endParaRPr lang="es-ES"/>
        </a:p>
      </dgm:t>
    </dgm:pt>
    <dgm:pt modelId="{B056D4EC-694F-4C5C-9E5A-7BAD1D879C02}" type="pres">
      <dgm:prSet presAssocID="{E9C0B0B5-0E45-46B1-8F22-9D5B1BD91A54}" presName="linearFlow" presStyleCnt="0">
        <dgm:presLayoutVars>
          <dgm:dir/>
          <dgm:animLvl val="lvl"/>
          <dgm:resizeHandles val="exact"/>
        </dgm:presLayoutVars>
      </dgm:prSet>
      <dgm:spPr/>
      <dgm:t>
        <a:bodyPr/>
        <a:lstStyle/>
        <a:p>
          <a:endParaRPr lang="es-EC"/>
        </a:p>
      </dgm:t>
    </dgm:pt>
    <dgm:pt modelId="{42ECA01C-6C95-4ACC-A336-738B7B8A4EA8}" type="pres">
      <dgm:prSet presAssocID="{2C33ADF0-9AD0-4F6A-84C5-E9E8F8D86FF7}" presName="composite" presStyleCnt="0"/>
      <dgm:spPr/>
      <dgm:t>
        <a:bodyPr/>
        <a:lstStyle/>
        <a:p>
          <a:endParaRPr lang="es-ES"/>
        </a:p>
      </dgm:t>
    </dgm:pt>
    <dgm:pt modelId="{1D4117EC-0E6C-4BAC-927F-80DD82657A44}" type="pres">
      <dgm:prSet presAssocID="{2C33ADF0-9AD0-4F6A-84C5-E9E8F8D86FF7}" presName="parentText" presStyleLbl="alignNode1" presStyleIdx="0" presStyleCnt="3">
        <dgm:presLayoutVars>
          <dgm:chMax val="1"/>
          <dgm:bulletEnabled val="1"/>
        </dgm:presLayoutVars>
      </dgm:prSet>
      <dgm:spPr/>
      <dgm:t>
        <a:bodyPr/>
        <a:lstStyle/>
        <a:p>
          <a:endParaRPr lang="es-EC"/>
        </a:p>
      </dgm:t>
    </dgm:pt>
    <dgm:pt modelId="{9766B4BA-ACDE-4E85-B5F5-95E7AC8C06FA}" type="pres">
      <dgm:prSet presAssocID="{2C33ADF0-9AD0-4F6A-84C5-E9E8F8D86FF7}" presName="descendantText" presStyleLbl="alignAcc1" presStyleIdx="0" presStyleCnt="3">
        <dgm:presLayoutVars>
          <dgm:bulletEnabled val="1"/>
        </dgm:presLayoutVars>
      </dgm:prSet>
      <dgm:spPr/>
      <dgm:t>
        <a:bodyPr/>
        <a:lstStyle/>
        <a:p>
          <a:endParaRPr lang="en-US"/>
        </a:p>
      </dgm:t>
    </dgm:pt>
    <dgm:pt modelId="{B949173D-F93C-4B6E-B05B-0BF5A22AACDC}" type="pres">
      <dgm:prSet presAssocID="{702FD1CE-FDF9-40D9-9AC4-12A9E2A6F106}" presName="sp" presStyleCnt="0"/>
      <dgm:spPr/>
      <dgm:t>
        <a:bodyPr/>
        <a:lstStyle/>
        <a:p>
          <a:endParaRPr lang="es-ES"/>
        </a:p>
      </dgm:t>
    </dgm:pt>
    <dgm:pt modelId="{D9620F21-C9F6-411A-8DB2-21A3989FD0F5}" type="pres">
      <dgm:prSet presAssocID="{A16577CA-1448-443B-81C7-8CFD819AA67B}" presName="composite" presStyleCnt="0"/>
      <dgm:spPr/>
      <dgm:t>
        <a:bodyPr/>
        <a:lstStyle/>
        <a:p>
          <a:endParaRPr lang="es-ES"/>
        </a:p>
      </dgm:t>
    </dgm:pt>
    <dgm:pt modelId="{EC079DFB-9B23-4DEB-B3A6-41810D5F75E8}" type="pres">
      <dgm:prSet presAssocID="{A16577CA-1448-443B-81C7-8CFD819AA67B}" presName="parentText" presStyleLbl="alignNode1" presStyleIdx="1" presStyleCnt="3">
        <dgm:presLayoutVars>
          <dgm:chMax val="1"/>
          <dgm:bulletEnabled val="1"/>
        </dgm:presLayoutVars>
      </dgm:prSet>
      <dgm:spPr/>
      <dgm:t>
        <a:bodyPr/>
        <a:lstStyle/>
        <a:p>
          <a:endParaRPr lang="es-EC"/>
        </a:p>
      </dgm:t>
    </dgm:pt>
    <dgm:pt modelId="{7C08BBB3-F163-479D-BF8D-7BC24C775FEC}" type="pres">
      <dgm:prSet presAssocID="{A16577CA-1448-443B-81C7-8CFD819AA67B}" presName="descendantText" presStyleLbl="alignAcc1" presStyleIdx="1" presStyleCnt="3">
        <dgm:presLayoutVars>
          <dgm:bulletEnabled val="1"/>
        </dgm:presLayoutVars>
      </dgm:prSet>
      <dgm:spPr/>
      <dgm:t>
        <a:bodyPr/>
        <a:lstStyle/>
        <a:p>
          <a:endParaRPr lang="en-US"/>
        </a:p>
      </dgm:t>
    </dgm:pt>
    <dgm:pt modelId="{07FC745E-2F0D-4B2F-937B-93DCA6DEC069}" type="pres">
      <dgm:prSet presAssocID="{78EFFD4E-6BFA-4A30-9894-33AEC7613C2D}" presName="sp" presStyleCnt="0"/>
      <dgm:spPr/>
      <dgm:t>
        <a:bodyPr/>
        <a:lstStyle/>
        <a:p>
          <a:endParaRPr lang="es-ES"/>
        </a:p>
      </dgm:t>
    </dgm:pt>
    <dgm:pt modelId="{218FFE18-0CB2-4DF1-BE07-77638EE53825}" type="pres">
      <dgm:prSet presAssocID="{5BDD2852-F519-4CF1-81B7-9ACF47E5350E}" presName="composite" presStyleCnt="0"/>
      <dgm:spPr/>
      <dgm:t>
        <a:bodyPr/>
        <a:lstStyle/>
        <a:p>
          <a:endParaRPr lang="es-ES"/>
        </a:p>
      </dgm:t>
    </dgm:pt>
    <dgm:pt modelId="{72078090-5A63-44BA-A1C3-434BD3420744}" type="pres">
      <dgm:prSet presAssocID="{5BDD2852-F519-4CF1-81B7-9ACF47E5350E}" presName="parentText" presStyleLbl="alignNode1" presStyleIdx="2" presStyleCnt="3">
        <dgm:presLayoutVars>
          <dgm:chMax val="1"/>
          <dgm:bulletEnabled val="1"/>
        </dgm:presLayoutVars>
      </dgm:prSet>
      <dgm:spPr/>
      <dgm:t>
        <a:bodyPr/>
        <a:lstStyle/>
        <a:p>
          <a:endParaRPr lang="es-EC"/>
        </a:p>
      </dgm:t>
    </dgm:pt>
    <dgm:pt modelId="{EAC7A7AE-38ED-445A-AA50-0BCF3A3198EE}" type="pres">
      <dgm:prSet presAssocID="{5BDD2852-F519-4CF1-81B7-9ACF47E5350E}" presName="descendantText" presStyleLbl="alignAcc1" presStyleIdx="2" presStyleCnt="3" custScaleY="139592">
        <dgm:presLayoutVars>
          <dgm:bulletEnabled val="1"/>
        </dgm:presLayoutVars>
      </dgm:prSet>
      <dgm:spPr/>
      <dgm:t>
        <a:bodyPr/>
        <a:lstStyle/>
        <a:p>
          <a:endParaRPr lang="en-US"/>
        </a:p>
      </dgm:t>
    </dgm:pt>
  </dgm:ptLst>
  <dgm:cxnLst>
    <dgm:cxn modelId="{C6B05B9F-FF32-4BAF-AC56-45D1B5A7ACE0}" srcId="{5BDD2852-F519-4CF1-81B7-9ACF47E5350E}" destId="{667EA582-8CC3-4BFF-9BF1-D711FE391D68}" srcOrd="0" destOrd="0" parTransId="{4D5DC794-BEA2-407D-A6E9-C1D1B8B51B3A}" sibTransId="{86624497-6069-4E48-9CB0-1C4A3766F32E}"/>
    <dgm:cxn modelId="{2D71FFA3-0148-415C-BBAF-B133764A9772}" srcId="{5BDD2852-F519-4CF1-81B7-9ACF47E5350E}" destId="{EAFE5536-EEB7-43C1-9A5B-EDE9D3F8128E}" srcOrd="1" destOrd="0" parTransId="{9FFF650E-D2C8-40B6-9E33-F7B783C43E11}" sibTransId="{81BA02E6-6170-423F-9BF2-C29B92EF6547}"/>
    <dgm:cxn modelId="{FB862967-1AFB-4B1F-B855-B8D263BE960A}" type="presOf" srcId="{E9C0B0B5-0E45-46B1-8F22-9D5B1BD91A54}" destId="{B056D4EC-694F-4C5C-9E5A-7BAD1D879C02}" srcOrd="0" destOrd="0" presId="urn:microsoft.com/office/officeart/2005/8/layout/chevron2"/>
    <dgm:cxn modelId="{9EE76B5D-9D37-4EC1-ABAE-DA6E963D9D43}" srcId="{5BDD2852-F519-4CF1-81B7-9ACF47E5350E}" destId="{3D1C1D1F-3DA7-44BC-AD8E-A0A61C3B5C54}" srcOrd="2" destOrd="0" parTransId="{780FA1DA-538B-427E-9D87-56A5A6FBBE1F}" sibTransId="{11C9B68F-9C8B-4837-852E-E8CF88FB04B2}"/>
    <dgm:cxn modelId="{00F3C321-9D70-4F0C-8A10-A6E2F05E8395}" type="presOf" srcId="{45B3AB67-FEFE-4AFC-A56A-7348E8675A41}" destId="{9766B4BA-ACDE-4E85-B5F5-95E7AC8C06FA}" srcOrd="0" destOrd="0" presId="urn:microsoft.com/office/officeart/2005/8/layout/chevron2"/>
    <dgm:cxn modelId="{B9C2E28A-8539-4858-93E6-54970C6A91A2}" srcId="{E9C0B0B5-0E45-46B1-8F22-9D5B1BD91A54}" destId="{5BDD2852-F519-4CF1-81B7-9ACF47E5350E}" srcOrd="2" destOrd="0" parTransId="{8FB99CBF-DF7A-423C-8B39-B37AC615204C}" sibTransId="{AB8964D9-104E-4171-8FFE-AB447F6AA6AA}"/>
    <dgm:cxn modelId="{1E0D4906-4006-4B13-BAF1-7F19492982A5}" type="presOf" srcId="{5BDD2852-F519-4CF1-81B7-9ACF47E5350E}" destId="{72078090-5A63-44BA-A1C3-434BD3420744}" srcOrd="0" destOrd="0" presId="urn:microsoft.com/office/officeart/2005/8/layout/chevron2"/>
    <dgm:cxn modelId="{19F9557C-8186-470B-AC71-E79C38E0ECD0}" type="presOf" srcId="{EAFE5536-EEB7-43C1-9A5B-EDE9D3F8128E}" destId="{EAC7A7AE-38ED-445A-AA50-0BCF3A3198EE}" srcOrd="0" destOrd="1" presId="urn:microsoft.com/office/officeart/2005/8/layout/chevron2"/>
    <dgm:cxn modelId="{ADAD5497-EAD9-4F4F-9710-DA0BFE092E6B}" type="presOf" srcId="{667EA582-8CC3-4BFF-9BF1-D711FE391D68}" destId="{EAC7A7AE-38ED-445A-AA50-0BCF3A3198EE}" srcOrd="0" destOrd="0" presId="urn:microsoft.com/office/officeart/2005/8/layout/chevron2"/>
    <dgm:cxn modelId="{2A78F3EC-D4F1-44B7-BC8F-6E8F2E6B2D9D}" type="presOf" srcId="{66589D1B-2A7D-4681-A0B3-2A1C861DBC7A}" destId="{EAC7A7AE-38ED-445A-AA50-0BCF3A3198EE}" srcOrd="0" destOrd="3" presId="urn:microsoft.com/office/officeart/2005/8/layout/chevron2"/>
    <dgm:cxn modelId="{443EFA5A-4040-4214-96FB-851067DF96A0}" srcId="{2C33ADF0-9AD0-4F6A-84C5-E9E8F8D86FF7}" destId="{45B3AB67-FEFE-4AFC-A56A-7348E8675A41}" srcOrd="0" destOrd="0" parTransId="{18CCE1A0-7205-4A3C-B7A3-C23F3BA40D9C}" sibTransId="{79B21516-C845-48D0-8FBF-88B11F5D4FB5}"/>
    <dgm:cxn modelId="{1FC28D26-D580-4556-8067-604E817587E4}" type="presOf" srcId="{A16577CA-1448-443B-81C7-8CFD819AA67B}" destId="{EC079DFB-9B23-4DEB-B3A6-41810D5F75E8}" srcOrd="0" destOrd="0" presId="urn:microsoft.com/office/officeart/2005/8/layout/chevron2"/>
    <dgm:cxn modelId="{858DEB89-D103-47E5-BEE3-7A93A9A438D6}" type="presOf" srcId="{11EF46AF-5872-4B5D-9DFD-0FBF6761BB58}" destId="{7C08BBB3-F163-479D-BF8D-7BC24C775FEC}" srcOrd="0" destOrd="0" presId="urn:microsoft.com/office/officeart/2005/8/layout/chevron2"/>
    <dgm:cxn modelId="{F8021DD4-84B4-4F31-8C9F-9EA6632ADD7E}" srcId="{5BDD2852-F519-4CF1-81B7-9ACF47E5350E}" destId="{66589D1B-2A7D-4681-A0B3-2A1C861DBC7A}" srcOrd="3" destOrd="0" parTransId="{420A53AF-B065-47A4-BCED-BC21542E8E2F}" sibTransId="{CA7A791F-34FC-4A33-B653-8E1639394D6F}"/>
    <dgm:cxn modelId="{D3929E73-F280-49D0-AE57-9AD4B1ECCFF9}" srcId="{E9C0B0B5-0E45-46B1-8F22-9D5B1BD91A54}" destId="{A16577CA-1448-443B-81C7-8CFD819AA67B}" srcOrd="1" destOrd="0" parTransId="{E15FF037-FBC6-4A56-831C-ECD2917A224B}" sibTransId="{78EFFD4E-6BFA-4A30-9894-33AEC7613C2D}"/>
    <dgm:cxn modelId="{F317AB7C-BCCB-4906-A847-7D07273159D3}" type="presOf" srcId="{3D1C1D1F-3DA7-44BC-AD8E-A0A61C3B5C54}" destId="{EAC7A7AE-38ED-445A-AA50-0BCF3A3198EE}" srcOrd="0" destOrd="2" presId="urn:microsoft.com/office/officeart/2005/8/layout/chevron2"/>
    <dgm:cxn modelId="{A6CD25BF-8CE7-424C-B40C-B8DDE16228A6}" srcId="{A16577CA-1448-443B-81C7-8CFD819AA67B}" destId="{11EF46AF-5872-4B5D-9DFD-0FBF6761BB58}" srcOrd="0" destOrd="0" parTransId="{68E46E92-8F0B-4152-9E10-FE978B97253E}" sibTransId="{3AAB9AC9-D9DF-4C55-9EF3-17FC81E5C838}"/>
    <dgm:cxn modelId="{59ADA127-CE54-47AD-B110-FB979E44E006}" type="presOf" srcId="{2C33ADF0-9AD0-4F6A-84C5-E9E8F8D86FF7}" destId="{1D4117EC-0E6C-4BAC-927F-80DD82657A44}" srcOrd="0" destOrd="0" presId="urn:microsoft.com/office/officeart/2005/8/layout/chevron2"/>
    <dgm:cxn modelId="{860050F1-FEF2-4F90-AEEC-76EBA342CB89}" srcId="{E9C0B0B5-0E45-46B1-8F22-9D5B1BD91A54}" destId="{2C33ADF0-9AD0-4F6A-84C5-E9E8F8D86FF7}" srcOrd="0" destOrd="0" parTransId="{1A3155F8-AD4C-4F0C-ACDA-FB779DFB013C}" sibTransId="{702FD1CE-FDF9-40D9-9AC4-12A9E2A6F106}"/>
    <dgm:cxn modelId="{A178000C-F676-4A37-B0BE-208DA3319CB8}" type="presParOf" srcId="{B056D4EC-694F-4C5C-9E5A-7BAD1D879C02}" destId="{42ECA01C-6C95-4ACC-A336-738B7B8A4EA8}" srcOrd="0" destOrd="0" presId="urn:microsoft.com/office/officeart/2005/8/layout/chevron2"/>
    <dgm:cxn modelId="{505F4937-2679-4D15-9C28-D3FA2C5DD837}" type="presParOf" srcId="{42ECA01C-6C95-4ACC-A336-738B7B8A4EA8}" destId="{1D4117EC-0E6C-4BAC-927F-80DD82657A44}" srcOrd="0" destOrd="0" presId="urn:microsoft.com/office/officeart/2005/8/layout/chevron2"/>
    <dgm:cxn modelId="{6D59406A-4CC2-473C-BFF0-EF3E4F94A777}" type="presParOf" srcId="{42ECA01C-6C95-4ACC-A336-738B7B8A4EA8}" destId="{9766B4BA-ACDE-4E85-B5F5-95E7AC8C06FA}" srcOrd="1" destOrd="0" presId="urn:microsoft.com/office/officeart/2005/8/layout/chevron2"/>
    <dgm:cxn modelId="{41275FA2-80F0-469F-B3B9-A4A8C48FB765}" type="presParOf" srcId="{B056D4EC-694F-4C5C-9E5A-7BAD1D879C02}" destId="{B949173D-F93C-4B6E-B05B-0BF5A22AACDC}" srcOrd="1" destOrd="0" presId="urn:microsoft.com/office/officeart/2005/8/layout/chevron2"/>
    <dgm:cxn modelId="{E5B16C34-27D1-4FF8-9CD8-75EA11F7E0B9}" type="presParOf" srcId="{B056D4EC-694F-4C5C-9E5A-7BAD1D879C02}" destId="{D9620F21-C9F6-411A-8DB2-21A3989FD0F5}" srcOrd="2" destOrd="0" presId="urn:microsoft.com/office/officeart/2005/8/layout/chevron2"/>
    <dgm:cxn modelId="{3C19BBBA-3246-4087-A7DD-8688C35BA5E7}" type="presParOf" srcId="{D9620F21-C9F6-411A-8DB2-21A3989FD0F5}" destId="{EC079DFB-9B23-4DEB-B3A6-41810D5F75E8}" srcOrd="0" destOrd="0" presId="urn:microsoft.com/office/officeart/2005/8/layout/chevron2"/>
    <dgm:cxn modelId="{986775E8-8D92-4587-B0AD-008BA8434274}" type="presParOf" srcId="{D9620F21-C9F6-411A-8DB2-21A3989FD0F5}" destId="{7C08BBB3-F163-479D-BF8D-7BC24C775FEC}" srcOrd="1" destOrd="0" presId="urn:microsoft.com/office/officeart/2005/8/layout/chevron2"/>
    <dgm:cxn modelId="{F5818B31-345A-4F4F-A717-F1FDD87BA2D8}" type="presParOf" srcId="{B056D4EC-694F-4C5C-9E5A-7BAD1D879C02}" destId="{07FC745E-2F0D-4B2F-937B-93DCA6DEC069}" srcOrd="3" destOrd="0" presId="urn:microsoft.com/office/officeart/2005/8/layout/chevron2"/>
    <dgm:cxn modelId="{D9F8A262-4490-4148-BE2A-B6C571BDAADA}" type="presParOf" srcId="{B056D4EC-694F-4C5C-9E5A-7BAD1D879C02}" destId="{218FFE18-0CB2-4DF1-BE07-77638EE53825}" srcOrd="4" destOrd="0" presId="urn:microsoft.com/office/officeart/2005/8/layout/chevron2"/>
    <dgm:cxn modelId="{FE35E72B-7AD1-41DF-9444-79F8347E0304}" type="presParOf" srcId="{218FFE18-0CB2-4DF1-BE07-77638EE53825}" destId="{72078090-5A63-44BA-A1C3-434BD3420744}" srcOrd="0" destOrd="0" presId="urn:microsoft.com/office/officeart/2005/8/layout/chevron2"/>
    <dgm:cxn modelId="{9BF9D4A1-B0E0-4B50-8DF8-AF875F57D481}" type="presParOf" srcId="{218FFE18-0CB2-4DF1-BE07-77638EE53825}" destId="{EAC7A7AE-38ED-445A-AA50-0BCF3A3198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C0B0B5-0E45-46B1-8F22-9D5B1BD91A54}"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en-US"/>
        </a:p>
      </dgm:t>
    </dgm:pt>
    <dgm:pt modelId="{2C33ADF0-9AD0-4F6A-84C5-E9E8F8D86FF7}">
      <dgm:prSet phldrT="[Texto]"/>
      <dgm:spPr/>
      <dgm:t>
        <a:bodyPr/>
        <a:lstStyle/>
        <a:p>
          <a:endParaRPr lang="en-US" dirty="0"/>
        </a:p>
      </dgm:t>
    </dgm:pt>
    <dgm:pt modelId="{1A3155F8-AD4C-4F0C-ACDA-FB779DFB013C}" type="parTrans" cxnId="{860050F1-FEF2-4F90-AEEC-76EBA342CB89}">
      <dgm:prSet/>
      <dgm:spPr/>
      <dgm:t>
        <a:bodyPr/>
        <a:lstStyle/>
        <a:p>
          <a:endParaRPr lang="en-US"/>
        </a:p>
      </dgm:t>
    </dgm:pt>
    <dgm:pt modelId="{702FD1CE-FDF9-40D9-9AC4-12A9E2A6F106}" type="sibTrans" cxnId="{860050F1-FEF2-4F90-AEEC-76EBA342CB89}">
      <dgm:prSet/>
      <dgm:spPr/>
      <dgm:t>
        <a:bodyPr/>
        <a:lstStyle/>
        <a:p>
          <a:endParaRPr lang="en-US"/>
        </a:p>
      </dgm:t>
    </dgm:pt>
    <dgm:pt modelId="{45B3AB67-FEFE-4AFC-A56A-7348E8675A41}">
      <dgm:prSet phldrT="[Texto]"/>
      <dgm:spPr/>
      <dgm:t>
        <a:bodyPr/>
        <a:lstStyle/>
        <a:p>
          <a:pPr algn="just"/>
          <a:r>
            <a:rPr lang="en-US" dirty="0" smtClean="0"/>
            <a:t>Sistema Operativo Ubuntu- Linux</a:t>
          </a:r>
          <a:endParaRPr lang="en-US" dirty="0"/>
        </a:p>
      </dgm:t>
    </dgm:pt>
    <dgm:pt modelId="{18CCE1A0-7205-4A3C-B7A3-C23F3BA40D9C}" type="parTrans" cxnId="{443EFA5A-4040-4214-96FB-851067DF96A0}">
      <dgm:prSet/>
      <dgm:spPr/>
      <dgm:t>
        <a:bodyPr/>
        <a:lstStyle/>
        <a:p>
          <a:endParaRPr lang="en-US"/>
        </a:p>
      </dgm:t>
    </dgm:pt>
    <dgm:pt modelId="{79B21516-C845-48D0-8FBF-88B11F5D4FB5}" type="sibTrans" cxnId="{443EFA5A-4040-4214-96FB-851067DF96A0}">
      <dgm:prSet/>
      <dgm:spPr/>
      <dgm:t>
        <a:bodyPr/>
        <a:lstStyle/>
        <a:p>
          <a:endParaRPr lang="en-US"/>
        </a:p>
      </dgm:t>
    </dgm:pt>
    <dgm:pt modelId="{667EA582-8CC3-4BFF-9BF1-D711FE391D68}">
      <dgm:prSet phldrT="[Texto]"/>
      <dgm:spPr/>
      <dgm:t>
        <a:bodyPr/>
        <a:lstStyle/>
        <a:p>
          <a:pPr algn="just"/>
          <a:r>
            <a:rPr lang="en-US" dirty="0" smtClean="0"/>
            <a:t>Interfaz realizada en pygame</a:t>
          </a:r>
          <a:endParaRPr lang="en-US" dirty="0"/>
        </a:p>
      </dgm:t>
    </dgm:pt>
    <dgm:pt modelId="{4D5DC794-BEA2-407D-A6E9-C1D1B8B51B3A}" type="parTrans" cxnId="{C6B05B9F-FF32-4BAF-AC56-45D1B5A7ACE0}">
      <dgm:prSet/>
      <dgm:spPr/>
      <dgm:t>
        <a:bodyPr/>
        <a:lstStyle/>
        <a:p>
          <a:endParaRPr lang="en-US"/>
        </a:p>
      </dgm:t>
    </dgm:pt>
    <dgm:pt modelId="{86624497-6069-4E48-9CB0-1C4A3766F32E}" type="sibTrans" cxnId="{C6B05B9F-FF32-4BAF-AC56-45D1B5A7ACE0}">
      <dgm:prSet/>
      <dgm:spPr/>
      <dgm:t>
        <a:bodyPr/>
        <a:lstStyle/>
        <a:p>
          <a:endParaRPr lang="en-US"/>
        </a:p>
      </dgm:t>
    </dgm:pt>
    <dgm:pt modelId="{11EF46AF-5872-4B5D-9DFD-0FBF6761BB58}">
      <dgm:prSet phldrT="[Texto]"/>
      <dgm:spPr/>
      <dgm:t>
        <a:bodyPr/>
        <a:lstStyle/>
        <a:p>
          <a:pPr algn="just"/>
          <a:r>
            <a:rPr lang="es-EC" dirty="0" smtClean="0"/>
            <a:t>Código Python </a:t>
          </a:r>
          <a:endParaRPr lang="en-US" dirty="0"/>
        </a:p>
      </dgm:t>
    </dgm:pt>
    <dgm:pt modelId="{3AAB9AC9-D9DF-4C55-9EF3-17FC81E5C838}" type="sibTrans" cxnId="{A6CD25BF-8CE7-424C-B40C-B8DDE16228A6}">
      <dgm:prSet/>
      <dgm:spPr/>
      <dgm:t>
        <a:bodyPr/>
        <a:lstStyle/>
        <a:p>
          <a:endParaRPr lang="en-US"/>
        </a:p>
      </dgm:t>
    </dgm:pt>
    <dgm:pt modelId="{68E46E92-8F0B-4152-9E10-FE978B97253E}" type="parTrans" cxnId="{A6CD25BF-8CE7-424C-B40C-B8DDE16228A6}">
      <dgm:prSet/>
      <dgm:spPr/>
      <dgm:t>
        <a:bodyPr/>
        <a:lstStyle/>
        <a:p>
          <a:endParaRPr lang="en-US"/>
        </a:p>
      </dgm:t>
    </dgm:pt>
    <dgm:pt modelId="{A16577CA-1448-443B-81C7-8CFD819AA67B}">
      <dgm:prSet phldrT="[Texto]"/>
      <dgm:spPr/>
      <dgm:t>
        <a:bodyPr/>
        <a:lstStyle/>
        <a:p>
          <a:endParaRPr lang="en-US" dirty="0"/>
        </a:p>
      </dgm:t>
    </dgm:pt>
    <dgm:pt modelId="{78EFFD4E-6BFA-4A30-9894-33AEC7613C2D}" type="sibTrans" cxnId="{D3929E73-F280-49D0-AE57-9AD4B1ECCFF9}">
      <dgm:prSet/>
      <dgm:spPr/>
      <dgm:t>
        <a:bodyPr/>
        <a:lstStyle/>
        <a:p>
          <a:endParaRPr lang="en-US"/>
        </a:p>
      </dgm:t>
    </dgm:pt>
    <dgm:pt modelId="{E15FF037-FBC6-4A56-831C-ECD2917A224B}" type="parTrans" cxnId="{D3929E73-F280-49D0-AE57-9AD4B1ECCFF9}">
      <dgm:prSet/>
      <dgm:spPr/>
      <dgm:t>
        <a:bodyPr/>
        <a:lstStyle/>
        <a:p>
          <a:endParaRPr lang="en-US"/>
        </a:p>
      </dgm:t>
    </dgm:pt>
    <dgm:pt modelId="{5BDD2852-F519-4CF1-81B7-9ACF47E5350E}">
      <dgm:prSet phldrT="[Texto]"/>
      <dgm:spPr/>
      <dgm:t>
        <a:bodyPr/>
        <a:lstStyle/>
        <a:p>
          <a:endParaRPr lang="en-US" dirty="0"/>
        </a:p>
      </dgm:t>
    </dgm:pt>
    <dgm:pt modelId="{AB8964D9-104E-4171-8FFE-AB447F6AA6AA}" type="sibTrans" cxnId="{B9C2E28A-8539-4858-93E6-54970C6A91A2}">
      <dgm:prSet/>
      <dgm:spPr/>
      <dgm:t>
        <a:bodyPr/>
        <a:lstStyle/>
        <a:p>
          <a:endParaRPr lang="en-US"/>
        </a:p>
      </dgm:t>
    </dgm:pt>
    <dgm:pt modelId="{8FB99CBF-DF7A-423C-8B39-B37AC615204C}" type="parTrans" cxnId="{B9C2E28A-8539-4858-93E6-54970C6A91A2}">
      <dgm:prSet/>
      <dgm:spPr/>
      <dgm:t>
        <a:bodyPr/>
        <a:lstStyle/>
        <a:p>
          <a:endParaRPr lang="en-US"/>
        </a:p>
      </dgm:t>
    </dgm:pt>
    <dgm:pt modelId="{3FB0B4AC-E4A6-49FB-9AE4-D205BE1C659E}">
      <dgm:prSet phldrT="[Texto]"/>
      <dgm:spPr/>
      <dgm:t>
        <a:bodyPr/>
        <a:lstStyle/>
        <a:p>
          <a:pPr algn="just"/>
          <a:r>
            <a:rPr lang="en-US" dirty="0" err="1" smtClean="0"/>
            <a:t>Librería</a:t>
          </a:r>
          <a:r>
            <a:rPr lang="en-US" dirty="0" smtClean="0"/>
            <a:t> OPENCV - </a:t>
          </a:r>
          <a:r>
            <a:rPr lang="es-ES" dirty="0" err="1" smtClean="0"/>
            <a:t>cvtColor</a:t>
          </a:r>
          <a:r>
            <a:rPr lang="es-ES" dirty="0" smtClean="0"/>
            <a:t>: Convierte una imagen de RGB a HSV o escala de grises.</a:t>
          </a:r>
          <a:endParaRPr lang="en-US" dirty="0"/>
        </a:p>
      </dgm:t>
    </dgm:pt>
    <dgm:pt modelId="{FD1A55D9-69BA-4190-B0C9-6207CE408076}" type="parTrans" cxnId="{6FFD3E06-C884-4CD7-8DD8-CBC07441A3BB}">
      <dgm:prSet/>
      <dgm:spPr/>
      <dgm:t>
        <a:bodyPr/>
        <a:lstStyle/>
        <a:p>
          <a:endParaRPr lang="es-ES"/>
        </a:p>
      </dgm:t>
    </dgm:pt>
    <dgm:pt modelId="{694F22B4-A8FE-4B19-A72B-1861BE5F60A5}" type="sibTrans" cxnId="{6FFD3E06-C884-4CD7-8DD8-CBC07441A3BB}">
      <dgm:prSet/>
      <dgm:spPr/>
      <dgm:t>
        <a:bodyPr/>
        <a:lstStyle/>
        <a:p>
          <a:endParaRPr lang="es-ES"/>
        </a:p>
      </dgm:t>
    </dgm:pt>
    <dgm:pt modelId="{4351D80D-A20B-4446-A342-B4EE803F223E}">
      <dgm:prSet phldrT="[Texto]"/>
      <dgm:spPr/>
      <dgm:t>
        <a:bodyPr/>
        <a:lstStyle/>
        <a:p>
          <a:pPr algn="just"/>
          <a:endParaRPr lang="en-US" dirty="0"/>
        </a:p>
      </dgm:t>
    </dgm:pt>
    <dgm:pt modelId="{A7583756-2166-477F-BF43-ADEC4E951087}" type="parTrans" cxnId="{4F3D78CA-0830-4844-B89F-6BCDA9040EC8}">
      <dgm:prSet/>
      <dgm:spPr/>
      <dgm:t>
        <a:bodyPr/>
        <a:lstStyle/>
        <a:p>
          <a:endParaRPr lang="es-ES"/>
        </a:p>
      </dgm:t>
    </dgm:pt>
    <dgm:pt modelId="{3D24C43E-FF36-4A92-A56B-3AB6B601764D}" type="sibTrans" cxnId="{4F3D78CA-0830-4844-B89F-6BCDA9040EC8}">
      <dgm:prSet/>
      <dgm:spPr/>
      <dgm:t>
        <a:bodyPr/>
        <a:lstStyle/>
        <a:p>
          <a:endParaRPr lang="es-ES"/>
        </a:p>
      </dgm:t>
    </dgm:pt>
    <dgm:pt modelId="{81076853-B116-4C16-80AE-49C16FE26E42}">
      <dgm:prSet phldrT="[Texto]"/>
      <dgm:spPr/>
      <dgm:t>
        <a:bodyPr/>
        <a:lstStyle/>
        <a:p>
          <a:pPr algn="just"/>
          <a:endParaRPr lang="en-US" dirty="0"/>
        </a:p>
      </dgm:t>
    </dgm:pt>
    <dgm:pt modelId="{3459209A-B755-4909-AFE5-E7C17E6B70D4}" type="parTrans" cxnId="{0AFCCBB7-5FDA-45AE-A2C3-CBB7B8ED6D47}">
      <dgm:prSet/>
      <dgm:spPr/>
    </dgm:pt>
    <dgm:pt modelId="{9AE6A62D-239A-4FE6-8213-9D66490269D8}" type="sibTrans" cxnId="{0AFCCBB7-5FDA-45AE-A2C3-CBB7B8ED6D47}">
      <dgm:prSet/>
      <dgm:spPr/>
    </dgm:pt>
    <dgm:pt modelId="{EA6E2FE6-074C-4FAD-87BA-6ABD525879A7}">
      <dgm:prSet phldrT="[Texto]"/>
      <dgm:spPr/>
      <dgm:t>
        <a:bodyPr/>
        <a:lstStyle/>
        <a:p>
          <a:pPr algn="just"/>
          <a:endParaRPr lang="en-US" dirty="0"/>
        </a:p>
      </dgm:t>
    </dgm:pt>
    <dgm:pt modelId="{3ACD38E2-6347-4E7B-81F0-297AC1D5BAA6}" type="parTrans" cxnId="{6CFAAB2A-39E0-490A-8F69-B45991F6AFAA}">
      <dgm:prSet/>
      <dgm:spPr/>
    </dgm:pt>
    <dgm:pt modelId="{FEB84299-B075-4BF9-B0EC-5BF4B892C585}" type="sibTrans" cxnId="{6CFAAB2A-39E0-490A-8F69-B45991F6AFAA}">
      <dgm:prSet/>
      <dgm:spPr/>
    </dgm:pt>
    <dgm:pt modelId="{FE3F68F8-24EE-4808-BD83-CF4023760789}">
      <dgm:prSet/>
      <dgm:spPr/>
      <dgm:t>
        <a:bodyPr/>
        <a:lstStyle/>
        <a:p>
          <a:r>
            <a:rPr lang="es-ES" smtClean="0"/>
            <a:t>equalizeHist: Ecualiza el histograma de una imagen en escala de grises.</a:t>
          </a:r>
          <a:endParaRPr lang="es-ES"/>
        </a:p>
      </dgm:t>
    </dgm:pt>
    <dgm:pt modelId="{41DD8344-5D6C-46FB-9C86-D04238317B9F}" type="parTrans" cxnId="{804BE749-E972-4D5A-812C-2181ACCDC819}">
      <dgm:prSet/>
      <dgm:spPr/>
      <dgm:t>
        <a:bodyPr/>
        <a:lstStyle/>
        <a:p>
          <a:endParaRPr lang="es-ES"/>
        </a:p>
      </dgm:t>
    </dgm:pt>
    <dgm:pt modelId="{9F13FFDC-DCD9-47BB-AF44-166FB7DE4287}" type="sibTrans" cxnId="{804BE749-E972-4D5A-812C-2181ACCDC819}">
      <dgm:prSet/>
      <dgm:spPr/>
      <dgm:t>
        <a:bodyPr/>
        <a:lstStyle/>
        <a:p>
          <a:endParaRPr lang="es-ES"/>
        </a:p>
      </dgm:t>
    </dgm:pt>
    <dgm:pt modelId="{B056D4EC-694F-4C5C-9E5A-7BAD1D879C02}" type="pres">
      <dgm:prSet presAssocID="{E9C0B0B5-0E45-46B1-8F22-9D5B1BD91A54}" presName="linearFlow" presStyleCnt="0">
        <dgm:presLayoutVars>
          <dgm:dir/>
          <dgm:animLvl val="lvl"/>
          <dgm:resizeHandles val="exact"/>
        </dgm:presLayoutVars>
      </dgm:prSet>
      <dgm:spPr/>
      <dgm:t>
        <a:bodyPr/>
        <a:lstStyle/>
        <a:p>
          <a:endParaRPr lang="es-EC"/>
        </a:p>
      </dgm:t>
    </dgm:pt>
    <dgm:pt modelId="{42ECA01C-6C95-4ACC-A336-738B7B8A4EA8}" type="pres">
      <dgm:prSet presAssocID="{2C33ADF0-9AD0-4F6A-84C5-E9E8F8D86FF7}" presName="composite" presStyleCnt="0"/>
      <dgm:spPr/>
      <dgm:t>
        <a:bodyPr/>
        <a:lstStyle/>
        <a:p>
          <a:endParaRPr lang="es-ES"/>
        </a:p>
      </dgm:t>
    </dgm:pt>
    <dgm:pt modelId="{1D4117EC-0E6C-4BAC-927F-80DD82657A44}" type="pres">
      <dgm:prSet presAssocID="{2C33ADF0-9AD0-4F6A-84C5-E9E8F8D86FF7}" presName="parentText" presStyleLbl="alignNode1" presStyleIdx="0" presStyleCnt="5">
        <dgm:presLayoutVars>
          <dgm:chMax val="1"/>
          <dgm:bulletEnabled val="1"/>
        </dgm:presLayoutVars>
      </dgm:prSet>
      <dgm:spPr/>
      <dgm:t>
        <a:bodyPr/>
        <a:lstStyle/>
        <a:p>
          <a:endParaRPr lang="es-EC"/>
        </a:p>
      </dgm:t>
    </dgm:pt>
    <dgm:pt modelId="{9766B4BA-ACDE-4E85-B5F5-95E7AC8C06FA}" type="pres">
      <dgm:prSet presAssocID="{2C33ADF0-9AD0-4F6A-84C5-E9E8F8D86FF7}" presName="descendantText" presStyleLbl="alignAcc1" presStyleIdx="0" presStyleCnt="5">
        <dgm:presLayoutVars>
          <dgm:bulletEnabled val="1"/>
        </dgm:presLayoutVars>
      </dgm:prSet>
      <dgm:spPr/>
      <dgm:t>
        <a:bodyPr/>
        <a:lstStyle/>
        <a:p>
          <a:endParaRPr lang="en-US"/>
        </a:p>
      </dgm:t>
    </dgm:pt>
    <dgm:pt modelId="{B949173D-F93C-4B6E-B05B-0BF5A22AACDC}" type="pres">
      <dgm:prSet presAssocID="{702FD1CE-FDF9-40D9-9AC4-12A9E2A6F106}" presName="sp" presStyleCnt="0"/>
      <dgm:spPr/>
      <dgm:t>
        <a:bodyPr/>
        <a:lstStyle/>
        <a:p>
          <a:endParaRPr lang="es-ES"/>
        </a:p>
      </dgm:t>
    </dgm:pt>
    <dgm:pt modelId="{D9620F21-C9F6-411A-8DB2-21A3989FD0F5}" type="pres">
      <dgm:prSet presAssocID="{A16577CA-1448-443B-81C7-8CFD819AA67B}" presName="composite" presStyleCnt="0"/>
      <dgm:spPr/>
      <dgm:t>
        <a:bodyPr/>
        <a:lstStyle/>
        <a:p>
          <a:endParaRPr lang="es-ES"/>
        </a:p>
      </dgm:t>
    </dgm:pt>
    <dgm:pt modelId="{EC079DFB-9B23-4DEB-B3A6-41810D5F75E8}" type="pres">
      <dgm:prSet presAssocID="{A16577CA-1448-443B-81C7-8CFD819AA67B}" presName="parentText" presStyleLbl="alignNode1" presStyleIdx="1" presStyleCnt="5">
        <dgm:presLayoutVars>
          <dgm:chMax val="1"/>
          <dgm:bulletEnabled val="1"/>
        </dgm:presLayoutVars>
      </dgm:prSet>
      <dgm:spPr/>
      <dgm:t>
        <a:bodyPr/>
        <a:lstStyle/>
        <a:p>
          <a:endParaRPr lang="es-EC"/>
        </a:p>
      </dgm:t>
    </dgm:pt>
    <dgm:pt modelId="{7C08BBB3-F163-479D-BF8D-7BC24C775FEC}" type="pres">
      <dgm:prSet presAssocID="{A16577CA-1448-443B-81C7-8CFD819AA67B}" presName="descendantText" presStyleLbl="alignAcc1" presStyleIdx="1" presStyleCnt="5">
        <dgm:presLayoutVars>
          <dgm:bulletEnabled val="1"/>
        </dgm:presLayoutVars>
      </dgm:prSet>
      <dgm:spPr/>
      <dgm:t>
        <a:bodyPr/>
        <a:lstStyle/>
        <a:p>
          <a:endParaRPr lang="en-US"/>
        </a:p>
      </dgm:t>
    </dgm:pt>
    <dgm:pt modelId="{07FC745E-2F0D-4B2F-937B-93DCA6DEC069}" type="pres">
      <dgm:prSet presAssocID="{78EFFD4E-6BFA-4A30-9894-33AEC7613C2D}" presName="sp" presStyleCnt="0"/>
      <dgm:spPr/>
      <dgm:t>
        <a:bodyPr/>
        <a:lstStyle/>
        <a:p>
          <a:endParaRPr lang="es-ES"/>
        </a:p>
      </dgm:t>
    </dgm:pt>
    <dgm:pt modelId="{218FFE18-0CB2-4DF1-BE07-77638EE53825}" type="pres">
      <dgm:prSet presAssocID="{5BDD2852-F519-4CF1-81B7-9ACF47E5350E}" presName="composite" presStyleCnt="0"/>
      <dgm:spPr/>
      <dgm:t>
        <a:bodyPr/>
        <a:lstStyle/>
        <a:p>
          <a:endParaRPr lang="es-ES"/>
        </a:p>
      </dgm:t>
    </dgm:pt>
    <dgm:pt modelId="{72078090-5A63-44BA-A1C3-434BD3420744}" type="pres">
      <dgm:prSet presAssocID="{5BDD2852-F519-4CF1-81B7-9ACF47E5350E}" presName="parentText" presStyleLbl="alignNode1" presStyleIdx="2" presStyleCnt="5">
        <dgm:presLayoutVars>
          <dgm:chMax val="1"/>
          <dgm:bulletEnabled val="1"/>
        </dgm:presLayoutVars>
      </dgm:prSet>
      <dgm:spPr/>
      <dgm:t>
        <a:bodyPr/>
        <a:lstStyle/>
        <a:p>
          <a:endParaRPr lang="es-EC"/>
        </a:p>
      </dgm:t>
    </dgm:pt>
    <dgm:pt modelId="{EAC7A7AE-38ED-445A-AA50-0BCF3A3198EE}" type="pres">
      <dgm:prSet presAssocID="{5BDD2852-F519-4CF1-81B7-9ACF47E5350E}" presName="descendantText" presStyleLbl="alignAcc1" presStyleIdx="2" presStyleCnt="5" custScaleY="105221">
        <dgm:presLayoutVars>
          <dgm:bulletEnabled val="1"/>
        </dgm:presLayoutVars>
      </dgm:prSet>
      <dgm:spPr/>
      <dgm:t>
        <a:bodyPr/>
        <a:lstStyle/>
        <a:p>
          <a:endParaRPr lang="en-US"/>
        </a:p>
      </dgm:t>
    </dgm:pt>
    <dgm:pt modelId="{AA09E62B-D2B6-4145-A118-C58CF915C39B}" type="pres">
      <dgm:prSet presAssocID="{AB8964D9-104E-4171-8FFE-AB447F6AA6AA}" presName="sp" presStyleCnt="0"/>
      <dgm:spPr/>
    </dgm:pt>
    <dgm:pt modelId="{AAC8CD24-54A4-435B-AD07-43B1A23468EC}" type="pres">
      <dgm:prSet presAssocID="{4351D80D-A20B-4446-A342-B4EE803F223E}" presName="composite" presStyleCnt="0"/>
      <dgm:spPr/>
    </dgm:pt>
    <dgm:pt modelId="{CE6A0EFD-A0AE-4550-B1E1-2AAE76816503}" type="pres">
      <dgm:prSet presAssocID="{4351D80D-A20B-4446-A342-B4EE803F223E}" presName="parentText" presStyleLbl="alignNode1" presStyleIdx="3" presStyleCnt="5">
        <dgm:presLayoutVars>
          <dgm:chMax val="1"/>
          <dgm:bulletEnabled val="1"/>
        </dgm:presLayoutVars>
      </dgm:prSet>
      <dgm:spPr/>
      <dgm:t>
        <a:bodyPr/>
        <a:lstStyle/>
        <a:p>
          <a:endParaRPr lang="es-ES"/>
        </a:p>
      </dgm:t>
    </dgm:pt>
    <dgm:pt modelId="{283F27A5-C9E2-44E9-A949-0370DDD318E5}" type="pres">
      <dgm:prSet presAssocID="{4351D80D-A20B-4446-A342-B4EE803F223E}" presName="descendantText" presStyleLbl="alignAcc1" presStyleIdx="3" presStyleCnt="5">
        <dgm:presLayoutVars>
          <dgm:bulletEnabled val="1"/>
        </dgm:presLayoutVars>
      </dgm:prSet>
      <dgm:spPr/>
      <dgm:t>
        <a:bodyPr/>
        <a:lstStyle/>
        <a:p>
          <a:endParaRPr lang="es-ES"/>
        </a:p>
      </dgm:t>
    </dgm:pt>
    <dgm:pt modelId="{22F56E58-B116-484A-B3C8-BF215889D7AF}" type="pres">
      <dgm:prSet presAssocID="{3D24C43E-FF36-4A92-A56B-3AB6B601764D}" presName="sp" presStyleCnt="0"/>
      <dgm:spPr/>
    </dgm:pt>
    <dgm:pt modelId="{A47964F5-6F77-4016-862A-EC79D5E58E0B}" type="pres">
      <dgm:prSet presAssocID="{EA6E2FE6-074C-4FAD-87BA-6ABD525879A7}" presName="composite" presStyleCnt="0"/>
      <dgm:spPr/>
    </dgm:pt>
    <dgm:pt modelId="{24108CDA-36F5-43F2-83EF-4E2A77AF6601}" type="pres">
      <dgm:prSet presAssocID="{EA6E2FE6-074C-4FAD-87BA-6ABD525879A7}" presName="parentText" presStyleLbl="alignNode1" presStyleIdx="4" presStyleCnt="5">
        <dgm:presLayoutVars>
          <dgm:chMax val="1"/>
          <dgm:bulletEnabled val="1"/>
        </dgm:presLayoutVars>
      </dgm:prSet>
      <dgm:spPr/>
      <dgm:t>
        <a:bodyPr/>
        <a:lstStyle/>
        <a:p>
          <a:endParaRPr lang="es-ES"/>
        </a:p>
      </dgm:t>
    </dgm:pt>
    <dgm:pt modelId="{7535CA34-2FE3-496B-BE7D-6012A2EB4715}" type="pres">
      <dgm:prSet presAssocID="{EA6E2FE6-074C-4FAD-87BA-6ABD525879A7}" presName="descendantText" presStyleLbl="alignAcc1" presStyleIdx="4" presStyleCnt="5">
        <dgm:presLayoutVars>
          <dgm:bulletEnabled val="1"/>
        </dgm:presLayoutVars>
      </dgm:prSet>
      <dgm:spPr/>
      <dgm:t>
        <a:bodyPr/>
        <a:lstStyle/>
        <a:p>
          <a:endParaRPr lang="es-ES"/>
        </a:p>
      </dgm:t>
    </dgm:pt>
  </dgm:ptLst>
  <dgm:cxnLst>
    <dgm:cxn modelId="{16315784-E1C0-45D6-8809-7EA4CBCB3666}" type="presOf" srcId="{A16577CA-1448-443B-81C7-8CFD819AA67B}" destId="{EC079DFB-9B23-4DEB-B3A6-41810D5F75E8}" srcOrd="0" destOrd="0" presId="urn:microsoft.com/office/officeart/2005/8/layout/chevron2"/>
    <dgm:cxn modelId="{4F3D78CA-0830-4844-B89F-6BCDA9040EC8}" srcId="{E9C0B0B5-0E45-46B1-8F22-9D5B1BD91A54}" destId="{4351D80D-A20B-4446-A342-B4EE803F223E}" srcOrd="3" destOrd="0" parTransId="{A7583756-2166-477F-BF43-ADEC4E951087}" sibTransId="{3D24C43E-FF36-4A92-A56B-3AB6B601764D}"/>
    <dgm:cxn modelId="{C6B05B9F-FF32-4BAF-AC56-45D1B5A7ACE0}" srcId="{5BDD2852-F519-4CF1-81B7-9ACF47E5350E}" destId="{667EA582-8CC3-4BFF-9BF1-D711FE391D68}" srcOrd="0" destOrd="0" parTransId="{4D5DC794-BEA2-407D-A6E9-C1D1B8B51B3A}" sibTransId="{86624497-6069-4E48-9CB0-1C4A3766F32E}"/>
    <dgm:cxn modelId="{B9C2E28A-8539-4858-93E6-54970C6A91A2}" srcId="{E9C0B0B5-0E45-46B1-8F22-9D5B1BD91A54}" destId="{5BDD2852-F519-4CF1-81B7-9ACF47E5350E}" srcOrd="2" destOrd="0" parTransId="{8FB99CBF-DF7A-423C-8B39-B37AC615204C}" sibTransId="{AB8964D9-104E-4171-8FFE-AB447F6AA6AA}"/>
    <dgm:cxn modelId="{804BE749-E972-4D5A-812C-2181ACCDC819}" srcId="{EA6E2FE6-074C-4FAD-87BA-6ABD525879A7}" destId="{FE3F68F8-24EE-4808-BD83-CF4023760789}" srcOrd="1" destOrd="0" parTransId="{41DD8344-5D6C-46FB-9C86-D04238317B9F}" sibTransId="{9F13FFDC-DCD9-47BB-AF44-166FB7DE4287}"/>
    <dgm:cxn modelId="{D3929E73-F280-49D0-AE57-9AD4B1ECCFF9}" srcId="{E9C0B0B5-0E45-46B1-8F22-9D5B1BD91A54}" destId="{A16577CA-1448-443B-81C7-8CFD819AA67B}" srcOrd="1" destOrd="0" parTransId="{E15FF037-FBC6-4A56-831C-ECD2917A224B}" sibTransId="{78EFFD4E-6BFA-4A30-9894-33AEC7613C2D}"/>
    <dgm:cxn modelId="{37E775F5-03B2-4DDA-ACF9-3F5DC231FF1A}" type="presOf" srcId="{2C33ADF0-9AD0-4F6A-84C5-E9E8F8D86FF7}" destId="{1D4117EC-0E6C-4BAC-927F-80DD82657A44}" srcOrd="0" destOrd="0" presId="urn:microsoft.com/office/officeart/2005/8/layout/chevron2"/>
    <dgm:cxn modelId="{05F95218-581C-4703-AAE1-9814E4BF03E1}" type="presOf" srcId="{81076853-B116-4C16-80AE-49C16FE26E42}" destId="{7535CA34-2FE3-496B-BE7D-6012A2EB4715}" srcOrd="0" destOrd="0" presId="urn:microsoft.com/office/officeart/2005/8/layout/chevron2"/>
    <dgm:cxn modelId="{6CFAAB2A-39E0-490A-8F69-B45991F6AFAA}" srcId="{E9C0B0B5-0E45-46B1-8F22-9D5B1BD91A54}" destId="{EA6E2FE6-074C-4FAD-87BA-6ABD525879A7}" srcOrd="4" destOrd="0" parTransId="{3ACD38E2-6347-4E7B-81F0-297AC1D5BAA6}" sibTransId="{FEB84299-B075-4BF9-B0EC-5BF4B892C585}"/>
    <dgm:cxn modelId="{A6CD25BF-8CE7-424C-B40C-B8DDE16228A6}" srcId="{A16577CA-1448-443B-81C7-8CFD819AA67B}" destId="{11EF46AF-5872-4B5D-9DFD-0FBF6761BB58}" srcOrd="0" destOrd="0" parTransId="{68E46E92-8F0B-4152-9E10-FE978B97253E}" sibTransId="{3AAB9AC9-D9DF-4C55-9EF3-17FC81E5C838}"/>
    <dgm:cxn modelId="{757CDFA2-EB78-4280-8CD4-376C13CAEAEA}" type="presOf" srcId="{11EF46AF-5872-4B5D-9DFD-0FBF6761BB58}" destId="{7C08BBB3-F163-479D-BF8D-7BC24C775FEC}" srcOrd="0" destOrd="0" presId="urn:microsoft.com/office/officeart/2005/8/layout/chevron2"/>
    <dgm:cxn modelId="{6FFD3E06-C884-4CD7-8DD8-CBC07441A3BB}" srcId="{4351D80D-A20B-4446-A342-B4EE803F223E}" destId="{3FB0B4AC-E4A6-49FB-9AE4-D205BE1C659E}" srcOrd="0" destOrd="0" parTransId="{FD1A55D9-69BA-4190-B0C9-6207CE408076}" sibTransId="{694F22B4-A8FE-4B19-A72B-1861BE5F60A5}"/>
    <dgm:cxn modelId="{0AFCCBB7-5FDA-45AE-A2C3-CBB7B8ED6D47}" srcId="{EA6E2FE6-074C-4FAD-87BA-6ABD525879A7}" destId="{81076853-B116-4C16-80AE-49C16FE26E42}" srcOrd="0" destOrd="0" parTransId="{3459209A-B755-4909-AFE5-E7C17E6B70D4}" sibTransId="{9AE6A62D-239A-4FE6-8213-9D66490269D8}"/>
    <dgm:cxn modelId="{311F3828-7275-4F80-8B45-626A8ADA0737}" type="presOf" srcId="{4351D80D-A20B-4446-A342-B4EE803F223E}" destId="{CE6A0EFD-A0AE-4550-B1E1-2AAE76816503}" srcOrd="0" destOrd="0" presId="urn:microsoft.com/office/officeart/2005/8/layout/chevron2"/>
    <dgm:cxn modelId="{443EFA5A-4040-4214-96FB-851067DF96A0}" srcId="{2C33ADF0-9AD0-4F6A-84C5-E9E8F8D86FF7}" destId="{45B3AB67-FEFE-4AFC-A56A-7348E8675A41}" srcOrd="0" destOrd="0" parTransId="{18CCE1A0-7205-4A3C-B7A3-C23F3BA40D9C}" sibTransId="{79B21516-C845-48D0-8FBF-88B11F5D4FB5}"/>
    <dgm:cxn modelId="{2BF4EE8C-399A-4644-91F9-1A7AAEEF88C7}" type="presOf" srcId="{E9C0B0B5-0E45-46B1-8F22-9D5B1BD91A54}" destId="{B056D4EC-694F-4C5C-9E5A-7BAD1D879C02}" srcOrd="0" destOrd="0" presId="urn:microsoft.com/office/officeart/2005/8/layout/chevron2"/>
    <dgm:cxn modelId="{42857392-79E4-4009-A836-0156731242E6}" type="presOf" srcId="{3FB0B4AC-E4A6-49FB-9AE4-D205BE1C659E}" destId="{283F27A5-C9E2-44E9-A949-0370DDD318E5}" srcOrd="0" destOrd="0" presId="urn:microsoft.com/office/officeart/2005/8/layout/chevron2"/>
    <dgm:cxn modelId="{867E990F-BD94-423E-BB32-DC0F1038C9DB}" type="presOf" srcId="{45B3AB67-FEFE-4AFC-A56A-7348E8675A41}" destId="{9766B4BA-ACDE-4E85-B5F5-95E7AC8C06FA}" srcOrd="0" destOrd="0" presId="urn:microsoft.com/office/officeart/2005/8/layout/chevron2"/>
    <dgm:cxn modelId="{DF0A235B-83DB-4C73-B007-5515215107B3}" type="presOf" srcId="{5BDD2852-F519-4CF1-81B7-9ACF47E5350E}" destId="{72078090-5A63-44BA-A1C3-434BD3420744}" srcOrd="0" destOrd="0" presId="urn:microsoft.com/office/officeart/2005/8/layout/chevron2"/>
    <dgm:cxn modelId="{D8718EDE-E5F8-4CEF-A62A-9536AF907EC2}" type="presOf" srcId="{FE3F68F8-24EE-4808-BD83-CF4023760789}" destId="{7535CA34-2FE3-496B-BE7D-6012A2EB4715}" srcOrd="0" destOrd="1" presId="urn:microsoft.com/office/officeart/2005/8/layout/chevron2"/>
    <dgm:cxn modelId="{B110377A-BFA6-4281-9C6D-117E27E9B8BF}" type="presOf" srcId="{667EA582-8CC3-4BFF-9BF1-D711FE391D68}" destId="{EAC7A7AE-38ED-445A-AA50-0BCF3A3198EE}" srcOrd="0" destOrd="0" presId="urn:microsoft.com/office/officeart/2005/8/layout/chevron2"/>
    <dgm:cxn modelId="{860050F1-FEF2-4F90-AEEC-76EBA342CB89}" srcId="{E9C0B0B5-0E45-46B1-8F22-9D5B1BD91A54}" destId="{2C33ADF0-9AD0-4F6A-84C5-E9E8F8D86FF7}" srcOrd="0" destOrd="0" parTransId="{1A3155F8-AD4C-4F0C-ACDA-FB779DFB013C}" sibTransId="{702FD1CE-FDF9-40D9-9AC4-12A9E2A6F106}"/>
    <dgm:cxn modelId="{BD56FE79-1B9F-4CF8-B5D0-21C07DACC15D}" type="presOf" srcId="{EA6E2FE6-074C-4FAD-87BA-6ABD525879A7}" destId="{24108CDA-36F5-43F2-83EF-4E2A77AF6601}" srcOrd="0" destOrd="0" presId="urn:microsoft.com/office/officeart/2005/8/layout/chevron2"/>
    <dgm:cxn modelId="{8F0D80BD-D1EA-4FBC-BF05-80EAE78E5F55}" type="presParOf" srcId="{B056D4EC-694F-4C5C-9E5A-7BAD1D879C02}" destId="{42ECA01C-6C95-4ACC-A336-738B7B8A4EA8}" srcOrd="0" destOrd="0" presId="urn:microsoft.com/office/officeart/2005/8/layout/chevron2"/>
    <dgm:cxn modelId="{5342463B-4ACA-4E92-B563-9D7EFE785A98}" type="presParOf" srcId="{42ECA01C-6C95-4ACC-A336-738B7B8A4EA8}" destId="{1D4117EC-0E6C-4BAC-927F-80DD82657A44}" srcOrd="0" destOrd="0" presId="urn:microsoft.com/office/officeart/2005/8/layout/chevron2"/>
    <dgm:cxn modelId="{7DE4408B-6F28-4FE5-B8AF-F53379947B6A}" type="presParOf" srcId="{42ECA01C-6C95-4ACC-A336-738B7B8A4EA8}" destId="{9766B4BA-ACDE-4E85-B5F5-95E7AC8C06FA}" srcOrd="1" destOrd="0" presId="urn:microsoft.com/office/officeart/2005/8/layout/chevron2"/>
    <dgm:cxn modelId="{C2117C0F-FA48-4E5D-BC61-E3F758782F7D}" type="presParOf" srcId="{B056D4EC-694F-4C5C-9E5A-7BAD1D879C02}" destId="{B949173D-F93C-4B6E-B05B-0BF5A22AACDC}" srcOrd="1" destOrd="0" presId="urn:microsoft.com/office/officeart/2005/8/layout/chevron2"/>
    <dgm:cxn modelId="{876E6EA0-78AC-4B88-8F28-3C40013D4DF3}" type="presParOf" srcId="{B056D4EC-694F-4C5C-9E5A-7BAD1D879C02}" destId="{D9620F21-C9F6-411A-8DB2-21A3989FD0F5}" srcOrd="2" destOrd="0" presId="urn:microsoft.com/office/officeart/2005/8/layout/chevron2"/>
    <dgm:cxn modelId="{766F2CC8-AFEA-4FD5-BDAD-C3E9DB05709B}" type="presParOf" srcId="{D9620F21-C9F6-411A-8DB2-21A3989FD0F5}" destId="{EC079DFB-9B23-4DEB-B3A6-41810D5F75E8}" srcOrd="0" destOrd="0" presId="urn:microsoft.com/office/officeart/2005/8/layout/chevron2"/>
    <dgm:cxn modelId="{E3E82A56-0FED-4FD0-B3D5-180548B03764}" type="presParOf" srcId="{D9620F21-C9F6-411A-8DB2-21A3989FD0F5}" destId="{7C08BBB3-F163-479D-BF8D-7BC24C775FEC}" srcOrd="1" destOrd="0" presId="urn:microsoft.com/office/officeart/2005/8/layout/chevron2"/>
    <dgm:cxn modelId="{E525DEF8-0C06-44EF-911C-0671F7595E25}" type="presParOf" srcId="{B056D4EC-694F-4C5C-9E5A-7BAD1D879C02}" destId="{07FC745E-2F0D-4B2F-937B-93DCA6DEC069}" srcOrd="3" destOrd="0" presId="urn:microsoft.com/office/officeart/2005/8/layout/chevron2"/>
    <dgm:cxn modelId="{6092369E-29C4-40AA-9508-991051EE0652}" type="presParOf" srcId="{B056D4EC-694F-4C5C-9E5A-7BAD1D879C02}" destId="{218FFE18-0CB2-4DF1-BE07-77638EE53825}" srcOrd="4" destOrd="0" presId="urn:microsoft.com/office/officeart/2005/8/layout/chevron2"/>
    <dgm:cxn modelId="{DAE5E1DE-245F-4787-BD72-9DFD36B71A8C}" type="presParOf" srcId="{218FFE18-0CB2-4DF1-BE07-77638EE53825}" destId="{72078090-5A63-44BA-A1C3-434BD3420744}" srcOrd="0" destOrd="0" presId="urn:microsoft.com/office/officeart/2005/8/layout/chevron2"/>
    <dgm:cxn modelId="{021B357A-925C-4623-B3BB-16F14602CB57}" type="presParOf" srcId="{218FFE18-0CB2-4DF1-BE07-77638EE53825}" destId="{EAC7A7AE-38ED-445A-AA50-0BCF3A3198EE}" srcOrd="1" destOrd="0" presId="urn:microsoft.com/office/officeart/2005/8/layout/chevron2"/>
    <dgm:cxn modelId="{4E70E9F9-5372-4A29-B696-EFF6A3B55279}" type="presParOf" srcId="{B056D4EC-694F-4C5C-9E5A-7BAD1D879C02}" destId="{AA09E62B-D2B6-4145-A118-C58CF915C39B}" srcOrd="5" destOrd="0" presId="urn:microsoft.com/office/officeart/2005/8/layout/chevron2"/>
    <dgm:cxn modelId="{6B7B04C9-C382-44E7-986D-C7A2250942A9}" type="presParOf" srcId="{B056D4EC-694F-4C5C-9E5A-7BAD1D879C02}" destId="{AAC8CD24-54A4-435B-AD07-43B1A23468EC}" srcOrd="6" destOrd="0" presId="urn:microsoft.com/office/officeart/2005/8/layout/chevron2"/>
    <dgm:cxn modelId="{DDECCA15-1F9F-422A-8562-8C01E36B42A2}" type="presParOf" srcId="{AAC8CD24-54A4-435B-AD07-43B1A23468EC}" destId="{CE6A0EFD-A0AE-4550-B1E1-2AAE76816503}" srcOrd="0" destOrd="0" presId="urn:microsoft.com/office/officeart/2005/8/layout/chevron2"/>
    <dgm:cxn modelId="{F37F7F01-19ED-4BFD-B05B-D4877705E140}" type="presParOf" srcId="{AAC8CD24-54A4-435B-AD07-43B1A23468EC}" destId="{283F27A5-C9E2-44E9-A949-0370DDD318E5}" srcOrd="1" destOrd="0" presId="urn:microsoft.com/office/officeart/2005/8/layout/chevron2"/>
    <dgm:cxn modelId="{FE166D72-7621-4FA5-AFBD-97455866480B}" type="presParOf" srcId="{B056D4EC-694F-4C5C-9E5A-7BAD1D879C02}" destId="{22F56E58-B116-484A-B3C8-BF215889D7AF}" srcOrd="7" destOrd="0" presId="urn:microsoft.com/office/officeart/2005/8/layout/chevron2"/>
    <dgm:cxn modelId="{F220054A-CF20-4C0E-A43C-91D83725F342}" type="presParOf" srcId="{B056D4EC-694F-4C5C-9E5A-7BAD1D879C02}" destId="{A47964F5-6F77-4016-862A-EC79D5E58E0B}" srcOrd="8" destOrd="0" presId="urn:microsoft.com/office/officeart/2005/8/layout/chevron2"/>
    <dgm:cxn modelId="{9E633A8F-6649-4477-A771-BEEC2790ACDA}" type="presParOf" srcId="{A47964F5-6F77-4016-862A-EC79D5E58E0B}" destId="{24108CDA-36F5-43F2-83EF-4E2A77AF6601}" srcOrd="0" destOrd="0" presId="urn:microsoft.com/office/officeart/2005/8/layout/chevron2"/>
    <dgm:cxn modelId="{CB57CCD7-E5D3-42EA-9AC4-D20ED5900FBA}" type="presParOf" srcId="{A47964F5-6F77-4016-862A-EC79D5E58E0B}" destId="{7535CA34-2FE3-496B-BE7D-6012A2EB47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C0B0B5-0E45-46B1-8F22-9D5B1BD91A54}"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en-US"/>
        </a:p>
      </dgm:t>
    </dgm:pt>
    <dgm:pt modelId="{2C33ADF0-9AD0-4F6A-84C5-E9E8F8D86FF7}">
      <dgm:prSet phldrT="[Texto]"/>
      <dgm:spPr/>
      <dgm:t>
        <a:bodyPr/>
        <a:lstStyle/>
        <a:p>
          <a:endParaRPr lang="en-US" dirty="0"/>
        </a:p>
      </dgm:t>
    </dgm:pt>
    <dgm:pt modelId="{1A3155F8-AD4C-4F0C-ACDA-FB779DFB013C}" type="parTrans" cxnId="{860050F1-FEF2-4F90-AEEC-76EBA342CB89}">
      <dgm:prSet/>
      <dgm:spPr/>
      <dgm:t>
        <a:bodyPr/>
        <a:lstStyle/>
        <a:p>
          <a:endParaRPr lang="en-US"/>
        </a:p>
      </dgm:t>
    </dgm:pt>
    <dgm:pt modelId="{702FD1CE-FDF9-40D9-9AC4-12A9E2A6F106}" type="sibTrans" cxnId="{860050F1-FEF2-4F90-AEEC-76EBA342CB89}">
      <dgm:prSet/>
      <dgm:spPr/>
      <dgm:t>
        <a:bodyPr/>
        <a:lstStyle/>
        <a:p>
          <a:endParaRPr lang="en-US"/>
        </a:p>
      </dgm:t>
    </dgm:pt>
    <dgm:pt modelId="{45B3AB67-FEFE-4AFC-A56A-7348E8675A41}">
      <dgm:prSet phldrT="[Texto]"/>
      <dgm:spPr/>
      <dgm:t>
        <a:bodyPr/>
        <a:lstStyle/>
        <a:p>
          <a:pPr algn="just"/>
          <a:r>
            <a:rPr lang="en-US" dirty="0" smtClean="0"/>
            <a:t>Robots Autónomos - Sensores ultrasónicos  </a:t>
          </a:r>
          <a:endParaRPr lang="en-US" dirty="0"/>
        </a:p>
      </dgm:t>
    </dgm:pt>
    <dgm:pt modelId="{18CCE1A0-7205-4A3C-B7A3-C23F3BA40D9C}" type="parTrans" cxnId="{443EFA5A-4040-4214-96FB-851067DF96A0}">
      <dgm:prSet/>
      <dgm:spPr/>
      <dgm:t>
        <a:bodyPr/>
        <a:lstStyle/>
        <a:p>
          <a:endParaRPr lang="en-US"/>
        </a:p>
      </dgm:t>
    </dgm:pt>
    <dgm:pt modelId="{79B21516-C845-48D0-8FBF-88B11F5D4FB5}" type="sibTrans" cxnId="{443EFA5A-4040-4214-96FB-851067DF96A0}">
      <dgm:prSet/>
      <dgm:spPr/>
      <dgm:t>
        <a:bodyPr/>
        <a:lstStyle/>
        <a:p>
          <a:endParaRPr lang="en-US"/>
        </a:p>
      </dgm:t>
    </dgm:pt>
    <dgm:pt modelId="{667EA582-8CC3-4BFF-9BF1-D711FE391D68}">
      <dgm:prSet phldrT="[Texto]"/>
      <dgm:spPr/>
      <dgm:t>
        <a:bodyPr/>
        <a:lstStyle/>
        <a:p>
          <a:pPr algn="just"/>
          <a:r>
            <a:rPr lang="en-US" dirty="0" smtClean="0"/>
            <a:t>El robot líder </a:t>
          </a:r>
          <a:r>
            <a:rPr lang="en-US" dirty="0" err="1" smtClean="0"/>
            <a:t>tiene</a:t>
          </a:r>
          <a:r>
            <a:rPr lang="en-US" dirty="0" smtClean="0"/>
            <a:t> </a:t>
          </a:r>
          <a:r>
            <a:rPr lang="en-US" dirty="0" err="1" smtClean="0"/>
            <a:t>tres</a:t>
          </a:r>
          <a:r>
            <a:rPr lang="en-US" dirty="0" smtClean="0"/>
            <a:t> </a:t>
          </a:r>
          <a:r>
            <a:rPr lang="en-US" dirty="0" err="1" smtClean="0"/>
            <a:t>sensores</a:t>
          </a:r>
          <a:r>
            <a:rPr lang="en-US" dirty="0" smtClean="0"/>
            <a:t> ultrasónicos</a:t>
          </a:r>
          <a:endParaRPr lang="en-US" dirty="0"/>
        </a:p>
      </dgm:t>
    </dgm:pt>
    <dgm:pt modelId="{4D5DC794-BEA2-407D-A6E9-C1D1B8B51B3A}" type="parTrans" cxnId="{C6B05B9F-FF32-4BAF-AC56-45D1B5A7ACE0}">
      <dgm:prSet/>
      <dgm:spPr/>
      <dgm:t>
        <a:bodyPr/>
        <a:lstStyle/>
        <a:p>
          <a:endParaRPr lang="en-US"/>
        </a:p>
      </dgm:t>
    </dgm:pt>
    <dgm:pt modelId="{86624497-6069-4E48-9CB0-1C4A3766F32E}" type="sibTrans" cxnId="{C6B05B9F-FF32-4BAF-AC56-45D1B5A7ACE0}">
      <dgm:prSet/>
      <dgm:spPr/>
      <dgm:t>
        <a:bodyPr/>
        <a:lstStyle/>
        <a:p>
          <a:endParaRPr lang="en-US"/>
        </a:p>
      </dgm:t>
    </dgm:pt>
    <dgm:pt modelId="{5BDD2852-F519-4CF1-81B7-9ACF47E5350E}">
      <dgm:prSet phldrT="[Texto]"/>
      <dgm:spPr/>
      <dgm:t>
        <a:bodyPr/>
        <a:lstStyle/>
        <a:p>
          <a:endParaRPr lang="en-US" dirty="0"/>
        </a:p>
      </dgm:t>
    </dgm:pt>
    <dgm:pt modelId="{AB8964D9-104E-4171-8FFE-AB447F6AA6AA}" type="sibTrans" cxnId="{B9C2E28A-8539-4858-93E6-54970C6A91A2}">
      <dgm:prSet/>
      <dgm:spPr/>
      <dgm:t>
        <a:bodyPr/>
        <a:lstStyle/>
        <a:p>
          <a:endParaRPr lang="en-US"/>
        </a:p>
      </dgm:t>
    </dgm:pt>
    <dgm:pt modelId="{8FB99CBF-DF7A-423C-8B39-B37AC615204C}" type="parTrans" cxnId="{B9C2E28A-8539-4858-93E6-54970C6A91A2}">
      <dgm:prSet/>
      <dgm:spPr/>
      <dgm:t>
        <a:bodyPr/>
        <a:lstStyle/>
        <a:p>
          <a:endParaRPr lang="en-US"/>
        </a:p>
      </dgm:t>
    </dgm:pt>
    <dgm:pt modelId="{11EF46AF-5872-4B5D-9DFD-0FBF6761BB58}">
      <dgm:prSet phldrT="[Texto]"/>
      <dgm:spPr/>
      <dgm:t>
        <a:bodyPr/>
        <a:lstStyle/>
        <a:p>
          <a:pPr algn="just"/>
          <a:r>
            <a:rPr lang="en-US" dirty="0" smtClean="0"/>
            <a:t>Nos ayudan a evadir los obstáculos </a:t>
          </a:r>
          <a:endParaRPr lang="en-US" dirty="0"/>
        </a:p>
      </dgm:t>
    </dgm:pt>
    <dgm:pt modelId="{3AAB9AC9-D9DF-4C55-9EF3-17FC81E5C838}" type="sibTrans" cxnId="{A6CD25BF-8CE7-424C-B40C-B8DDE16228A6}">
      <dgm:prSet/>
      <dgm:spPr/>
      <dgm:t>
        <a:bodyPr/>
        <a:lstStyle/>
        <a:p>
          <a:endParaRPr lang="en-US"/>
        </a:p>
      </dgm:t>
    </dgm:pt>
    <dgm:pt modelId="{68E46E92-8F0B-4152-9E10-FE978B97253E}" type="parTrans" cxnId="{A6CD25BF-8CE7-424C-B40C-B8DDE16228A6}">
      <dgm:prSet/>
      <dgm:spPr/>
      <dgm:t>
        <a:bodyPr/>
        <a:lstStyle/>
        <a:p>
          <a:endParaRPr lang="en-US"/>
        </a:p>
      </dgm:t>
    </dgm:pt>
    <dgm:pt modelId="{A16577CA-1448-443B-81C7-8CFD819AA67B}">
      <dgm:prSet phldrT="[Texto]"/>
      <dgm:spPr/>
      <dgm:t>
        <a:bodyPr/>
        <a:lstStyle/>
        <a:p>
          <a:endParaRPr lang="en-US" dirty="0"/>
        </a:p>
      </dgm:t>
    </dgm:pt>
    <dgm:pt modelId="{78EFFD4E-6BFA-4A30-9894-33AEC7613C2D}" type="sibTrans" cxnId="{D3929E73-F280-49D0-AE57-9AD4B1ECCFF9}">
      <dgm:prSet/>
      <dgm:spPr/>
      <dgm:t>
        <a:bodyPr/>
        <a:lstStyle/>
        <a:p>
          <a:endParaRPr lang="en-US"/>
        </a:p>
      </dgm:t>
    </dgm:pt>
    <dgm:pt modelId="{E15FF037-FBC6-4A56-831C-ECD2917A224B}" type="parTrans" cxnId="{D3929E73-F280-49D0-AE57-9AD4B1ECCFF9}">
      <dgm:prSet/>
      <dgm:spPr/>
      <dgm:t>
        <a:bodyPr/>
        <a:lstStyle/>
        <a:p>
          <a:endParaRPr lang="en-US"/>
        </a:p>
      </dgm:t>
    </dgm:pt>
    <dgm:pt modelId="{785499CD-69BE-4161-8048-32A540086DB6}">
      <dgm:prSet phldrT="[Texto]"/>
      <dgm:spPr/>
      <dgm:t>
        <a:bodyPr/>
        <a:lstStyle/>
        <a:p>
          <a:pPr algn="just"/>
          <a:r>
            <a:rPr lang="en-US" dirty="0" smtClean="0"/>
            <a:t>Frontal</a:t>
          </a:r>
          <a:endParaRPr lang="en-US" dirty="0"/>
        </a:p>
      </dgm:t>
    </dgm:pt>
    <dgm:pt modelId="{15335FB0-9AEF-41A4-B400-6ABADA473595}" type="parTrans" cxnId="{86FDA4D4-600C-4465-8729-CFDDB22F5348}">
      <dgm:prSet/>
      <dgm:spPr/>
    </dgm:pt>
    <dgm:pt modelId="{D2A97200-8C05-4E89-BA83-38D55D1420F8}" type="sibTrans" cxnId="{86FDA4D4-600C-4465-8729-CFDDB22F5348}">
      <dgm:prSet/>
      <dgm:spPr/>
    </dgm:pt>
    <dgm:pt modelId="{9C14AF61-707A-466B-A364-923BD690EDD0}">
      <dgm:prSet phldrT="[Texto]"/>
      <dgm:spPr/>
      <dgm:t>
        <a:bodyPr/>
        <a:lstStyle/>
        <a:p>
          <a:pPr algn="just"/>
          <a:r>
            <a:rPr lang="en-US" dirty="0" err="1" smtClean="0"/>
            <a:t>Laterales</a:t>
          </a:r>
          <a:endParaRPr lang="en-US" dirty="0"/>
        </a:p>
      </dgm:t>
    </dgm:pt>
    <dgm:pt modelId="{28FF3065-3F3E-4C92-9A7A-5D3F11D60449}" type="parTrans" cxnId="{150201AA-F8CC-479C-81F0-E1FB58DA3184}">
      <dgm:prSet/>
      <dgm:spPr/>
    </dgm:pt>
    <dgm:pt modelId="{2F15E306-3995-4F68-900C-D43EBAD3E3D5}" type="sibTrans" cxnId="{150201AA-F8CC-479C-81F0-E1FB58DA3184}">
      <dgm:prSet/>
      <dgm:spPr/>
    </dgm:pt>
    <dgm:pt modelId="{B056D4EC-694F-4C5C-9E5A-7BAD1D879C02}" type="pres">
      <dgm:prSet presAssocID="{E9C0B0B5-0E45-46B1-8F22-9D5B1BD91A54}" presName="linearFlow" presStyleCnt="0">
        <dgm:presLayoutVars>
          <dgm:dir/>
          <dgm:animLvl val="lvl"/>
          <dgm:resizeHandles val="exact"/>
        </dgm:presLayoutVars>
      </dgm:prSet>
      <dgm:spPr/>
      <dgm:t>
        <a:bodyPr/>
        <a:lstStyle/>
        <a:p>
          <a:endParaRPr lang="es-EC"/>
        </a:p>
      </dgm:t>
    </dgm:pt>
    <dgm:pt modelId="{42ECA01C-6C95-4ACC-A336-738B7B8A4EA8}" type="pres">
      <dgm:prSet presAssocID="{2C33ADF0-9AD0-4F6A-84C5-E9E8F8D86FF7}" presName="composite" presStyleCnt="0"/>
      <dgm:spPr/>
      <dgm:t>
        <a:bodyPr/>
        <a:lstStyle/>
        <a:p>
          <a:endParaRPr lang="es-ES"/>
        </a:p>
      </dgm:t>
    </dgm:pt>
    <dgm:pt modelId="{1D4117EC-0E6C-4BAC-927F-80DD82657A44}" type="pres">
      <dgm:prSet presAssocID="{2C33ADF0-9AD0-4F6A-84C5-E9E8F8D86FF7}" presName="parentText" presStyleLbl="alignNode1" presStyleIdx="0" presStyleCnt="3">
        <dgm:presLayoutVars>
          <dgm:chMax val="1"/>
          <dgm:bulletEnabled val="1"/>
        </dgm:presLayoutVars>
      </dgm:prSet>
      <dgm:spPr/>
      <dgm:t>
        <a:bodyPr/>
        <a:lstStyle/>
        <a:p>
          <a:endParaRPr lang="es-EC"/>
        </a:p>
      </dgm:t>
    </dgm:pt>
    <dgm:pt modelId="{9766B4BA-ACDE-4E85-B5F5-95E7AC8C06FA}" type="pres">
      <dgm:prSet presAssocID="{2C33ADF0-9AD0-4F6A-84C5-E9E8F8D86FF7}" presName="descendantText" presStyleLbl="alignAcc1" presStyleIdx="0" presStyleCnt="3">
        <dgm:presLayoutVars>
          <dgm:bulletEnabled val="1"/>
        </dgm:presLayoutVars>
      </dgm:prSet>
      <dgm:spPr/>
      <dgm:t>
        <a:bodyPr/>
        <a:lstStyle/>
        <a:p>
          <a:endParaRPr lang="en-US"/>
        </a:p>
      </dgm:t>
    </dgm:pt>
    <dgm:pt modelId="{B949173D-F93C-4B6E-B05B-0BF5A22AACDC}" type="pres">
      <dgm:prSet presAssocID="{702FD1CE-FDF9-40D9-9AC4-12A9E2A6F106}" presName="sp" presStyleCnt="0"/>
      <dgm:spPr/>
      <dgm:t>
        <a:bodyPr/>
        <a:lstStyle/>
        <a:p>
          <a:endParaRPr lang="es-ES"/>
        </a:p>
      </dgm:t>
    </dgm:pt>
    <dgm:pt modelId="{D9620F21-C9F6-411A-8DB2-21A3989FD0F5}" type="pres">
      <dgm:prSet presAssocID="{A16577CA-1448-443B-81C7-8CFD819AA67B}" presName="composite" presStyleCnt="0"/>
      <dgm:spPr/>
      <dgm:t>
        <a:bodyPr/>
        <a:lstStyle/>
        <a:p>
          <a:endParaRPr lang="es-ES"/>
        </a:p>
      </dgm:t>
    </dgm:pt>
    <dgm:pt modelId="{EC079DFB-9B23-4DEB-B3A6-41810D5F75E8}" type="pres">
      <dgm:prSet presAssocID="{A16577CA-1448-443B-81C7-8CFD819AA67B}" presName="parentText" presStyleLbl="alignNode1" presStyleIdx="1" presStyleCnt="3">
        <dgm:presLayoutVars>
          <dgm:chMax val="1"/>
          <dgm:bulletEnabled val="1"/>
        </dgm:presLayoutVars>
      </dgm:prSet>
      <dgm:spPr/>
      <dgm:t>
        <a:bodyPr/>
        <a:lstStyle/>
        <a:p>
          <a:endParaRPr lang="es-EC"/>
        </a:p>
      </dgm:t>
    </dgm:pt>
    <dgm:pt modelId="{7C08BBB3-F163-479D-BF8D-7BC24C775FEC}" type="pres">
      <dgm:prSet presAssocID="{A16577CA-1448-443B-81C7-8CFD819AA67B}" presName="descendantText" presStyleLbl="alignAcc1" presStyleIdx="1" presStyleCnt="3">
        <dgm:presLayoutVars>
          <dgm:bulletEnabled val="1"/>
        </dgm:presLayoutVars>
      </dgm:prSet>
      <dgm:spPr/>
      <dgm:t>
        <a:bodyPr/>
        <a:lstStyle/>
        <a:p>
          <a:endParaRPr lang="en-US"/>
        </a:p>
      </dgm:t>
    </dgm:pt>
    <dgm:pt modelId="{07FC745E-2F0D-4B2F-937B-93DCA6DEC069}" type="pres">
      <dgm:prSet presAssocID="{78EFFD4E-6BFA-4A30-9894-33AEC7613C2D}" presName="sp" presStyleCnt="0"/>
      <dgm:spPr/>
      <dgm:t>
        <a:bodyPr/>
        <a:lstStyle/>
        <a:p>
          <a:endParaRPr lang="es-ES"/>
        </a:p>
      </dgm:t>
    </dgm:pt>
    <dgm:pt modelId="{218FFE18-0CB2-4DF1-BE07-77638EE53825}" type="pres">
      <dgm:prSet presAssocID="{5BDD2852-F519-4CF1-81B7-9ACF47E5350E}" presName="composite" presStyleCnt="0"/>
      <dgm:spPr/>
      <dgm:t>
        <a:bodyPr/>
        <a:lstStyle/>
        <a:p>
          <a:endParaRPr lang="es-ES"/>
        </a:p>
      </dgm:t>
    </dgm:pt>
    <dgm:pt modelId="{72078090-5A63-44BA-A1C3-434BD3420744}" type="pres">
      <dgm:prSet presAssocID="{5BDD2852-F519-4CF1-81B7-9ACF47E5350E}" presName="parentText" presStyleLbl="alignNode1" presStyleIdx="2" presStyleCnt="3">
        <dgm:presLayoutVars>
          <dgm:chMax val="1"/>
          <dgm:bulletEnabled val="1"/>
        </dgm:presLayoutVars>
      </dgm:prSet>
      <dgm:spPr/>
      <dgm:t>
        <a:bodyPr/>
        <a:lstStyle/>
        <a:p>
          <a:endParaRPr lang="es-EC"/>
        </a:p>
      </dgm:t>
    </dgm:pt>
    <dgm:pt modelId="{EAC7A7AE-38ED-445A-AA50-0BCF3A3198EE}" type="pres">
      <dgm:prSet presAssocID="{5BDD2852-F519-4CF1-81B7-9ACF47E5350E}" presName="descendantText" presStyleLbl="alignAcc1" presStyleIdx="2" presStyleCnt="3" custScaleY="139592">
        <dgm:presLayoutVars>
          <dgm:bulletEnabled val="1"/>
        </dgm:presLayoutVars>
      </dgm:prSet>
      <dgm:spPr/>
      <dgm:t>
        <a:bodyPr/>
        <a:lstStyle/>
        <a:p>
          <a:endParaRPr lang="en-US"/>
        </a:p>
      </dgm:t>
    </dgm:pt>
  </dgm:ptLst>
  <dgm:cxnLst>
    <dgm:cxn modelId="{C6B05B9F-FF32-4BAF-AC56-45D1B5A7ACE0}" srcId="{5BDD2852-F519-4CF1-81B7-9ACF47E5350E}" destId="{667EA582-8CC3-4BFF-9BF1-D711FE391D68}" srcOrd="0" destOrd="0" parTransId="{4D5DC794-BEA2-407D-A6E9-C1D1B8B51B3A}" sibTransId="{86624497-6069-4E48-9CB0-1C4A3766F32E}"/>
    <dgm:cxn modelId="{B9C2E28A-8539-4858-93E6-54970C6A91A2}" srcId="{E9C0B0B5-0E45-46B1-8F22-9D5B1BD91A54}" destId="{5BDD2852-F519-4CF1-81B7-9ACF47E5350E}" srcOrd="2" destOrd="0" parTransId="{8FB99CBF-DF7A-423C-8B39-B37AC615204C}" sibTransId="{AB8964D9-104E-4171-8FFE-AB447F6AA6AA}"/>
    <dgm:cxn modelId="{E0BAA4C7-F9B1-4D4F-BFE5-2BD303EEA6BE}" type="presOf" srcId="{11EF46AF-5872-4B5D-9DFD-0FBF6761BB58}" destId="{7C08BBB3-F163-479D-BF8D-7BC24C775FEC}" srcOrd="0" destOrd="0" presId="urn:microsoft.com/office/officeart/2005/8/layout/chevron2"/>
    <dgm:cxn modelId="{B52EDC2D-79C5-448C-860E-4AC34D8EF059}" type="presOf" srcId="{2C33ADF0-9AD0-4F6A-84C5-E9E8F8D86FF7}" destId="{1D4117EC-0E6C-4BAC-927F-80DD82657A44}" srcOrd="0" destOrd="0" presId="urn:microsoft.com/office/officeart/2005/8/layout/chevron2"/>
    <dgm:cxn modelId="{D3929E73-F280-49D0-AE57-9AD4B1ECCFF9}" srcId="{E9C0B0B5-0E45-46B1-8F22-9D5B1BD91A54}" destId="{A16577CA-1448-443B-81C7-8CFD819AA67B}" srcOrd="1" destOrd="0" parTransId="{E15FF037-FBC6-4A56-831C-ECD2917A224B}" sibTransId="{78EFFD4E-6BFA-4A30-9894-33AEC7613C2D}"/>
    <dgm:cxn modelId="{150201AA-F8CC-479C-81F0-E1FB58DA3184}" srcId="{667EA582-8CC3-4BFF-9BF1-D711FE391D68}" destId="{9C14AF61-707A-466B-A364-923BD690EDD0}" srcOrd="1" destOrd="0" parTransId="{28FF3065-3F3E-4C92-9A7A-5D3F11D60449}" sibTransId="{2F15E306-3995-4F68-900C-D43EBAD3E3D5}"/>
    <dgm:cxn modelId="{A6CD25BF-8CE7-424C-B40C-B8DDE16228A6}" srcId="{A16577CA-1448-443B-81C7-8CFD819AA67B}" destId="{11EF46AF-5872-4B5D-9DFD-0FBF6761BB58}" srcOrd="0" destOrd="0" parTransId="{68E46E92-8F0B-4152-9E10-FE978B97253E}" sibTransId="{3AAB9AC9-D9DF-4C55-9EF3-17FC81E5C838}"/>
    <dgm:cxn modelId="{ACADA568-578F-4CDA-9042-6E9758FE85DC}" type="presOf" srcId="{5BDD2852-F519-4CF1-81B7-9ACF47E5350E}" destId="{72078090-5A63-44BA-A1C3-434BD3420744}" srcOrd="0" destOrd="0" presId="urn:microsoft.com/office/officeart/2005/8/layout/chevron2"/>
    <dgm:cxn modelId="{A3364F18-F302-455D-8A70-EEEF1DCFF414}" type="presOf" srcId="{9C14AF61-707A-466B-A364-923BD690EDD0}" destId="{EAC7A7AE-38ED-445A-AA50-0BCF3A3198EE}" srcOrd="0" destOrd="2" presId="urn:microsoft.com/office/officeart/2005/8/layout/chevron2"/>
    <dgm:cxn modelId="{E1CC0A46-F0C9-4E70-8E53-6F1DCF4AD3CD}" type="presOf" srcId="{A16577CA-1448-443B-81C7-8CFD819AA67B}" destId="{EC079DFB-9B23-4DEB-B3A6-41810D5F75E8}" srcOrd="0" destOrd="0" presId="urn:microsoft.com/office/officeart/2005/8/layout/chevron2"/>
    <dgm:cxn modelId="{443EFA5A-4040-4214-96FB-851067DF96A0}" srcId="{2C33ADF0-9AD0-4F6A-84C5-E9E8F8D86FF7}" destId="{45B3AB67-FEFE-4AFC-A56A-7348E8675A41}" srcOrd="0" destOrd="0" parTransId="{18CCE1A0-7205-4A3C-B7A3-C23F3BA40D9C}" sibTransId="{79B21516-C845-48D0-8FBF-88B11F5D4FB5}"/>
    <dgm:cxn modelId="{86FDA4D4-600C-4465-8729-CFDDB22F5348}" srcId="{667EA582-8CC3-4BFF-9BF1-D711FE391D68}" destId="{785499CD-69BE-4161-8048-32A540086DB6}" srcOrd="0" destOrd="0" parTransId="{15335FB0-9AEF-41A4-B400-6ABADA473595}" sibTransId="{D2A97200-8C05-4E89-BA83-38D55D1420F8}"/>
    <dgm:cxn modelId="{14A71EF7-17F8-4BF5-8264-BF28FD81E90A}" type="presOf" srcId="{667EA582-8CC3-4BFF-9BF1-D711FE391D68}" destId="{EAC7A7AE-38ED-445A-AA50-0BCF3A3198EE}" srcOrd="0" destOrd="0" presId="urn:microsoft.com/office/officeart/2005/8/layout/chevron2"/>
    <dgm:cxn modelId="{BF4AD1E6-A5A8-41C2-98E3-F746A8561614}" type="presOf" srcId="{785499CD-69BE-4161-8048-32A540086DB6}" destId="{EAC7A7AE-38ED-445A-AA50-0BCF3A3198EE}" srcOrd="0" destOrd="1" presId="urn:microsoft.com/office/officeart/2005/8/layout/chevron2"/>
    <dgm:cxn modelId="{EEF692AD-0744-4364-B22F-26040F7BCC54}" type="presOf" srcId="{45B3AB67-FEFE-4AFC-A56A-7348E8675A41}" destId="{9766B4BA-ACDE-4E85-B5F5-95E7AC8C06FA}" srcOrd="0" destOrd="0" presId="urn:microsoft.com/office/officeart/2005/8/layout/chevron2"/>
    <dgm:cxn modelId="{860050F1-FEF2-4F90-AEEC-76EBA342CB89}" srcId="{E9C0B0B5-0E45-46B1-8F22-9D5B1BD91A54}" destId="{2C33ADF0-9AD0-4F6A-84C5-E9E8F8D86FF7}" srcOrd="0" destOrd="0" parTransId="{1A3155F8-AD4C-4F0C-ACDA-FB779DFB013C}" sibTransId="{702FD1CE-FDF9-40D9-9AC4-12A9E2A6F106}"/>
    <dgm:cxn modelId="{B74F7BDA-1B47-46FB-921F-7EAF3A794776}" type="presOf" srcId="{E9C0B0B5-0E45-46B1-8F22-9D5B1BD91A54}" destId="{B056D4EC-694F-4C5C-9E5A-7BAD1D879C02}" srcOrd="0" destOrd="0" presId="urn:microsoft.com/office/officeart/2005/8/layout/chevron2"/>
    <dgm:cxn modelId="{972BE4C1-A96E-43C0-8C5D-0C815213FC1D}" type="presParOf" srcId="{B056D4EC-694F-4C5C-9E5A-7BAD1D879C02}" destId="{42ECA01C-6C95-4ACC-A336-738B7B8A4EA8}" srcOrd="0" destOrd="0" presId="urn:microsoft.com/office/officeart/2005/8/layout/chevron2"/>
    <dgm:cxn modelId="{33CFABB1-4A24-4A4A-801A-DF71C1CC38CB}" type="presParOf" srcId="{42ECA01C-6C95-4ACC-A336-738B7B8A4EA8}" destId="{1D4117EC-0E6C-4BAC-927F-80DD82657A44}" srcOrd="0" destOrd="0" presId="urn:microsoft.com/office/officeart/2005/8/layout/chevron2"/>
    <dgm:cxn modelId="{C2FAA621-AF7D-40C2-832A-1A5B5B361CF6}" type="presParOf" srcId="{42ECA01C-6C95-4ACC-A336-738B7B8A4EA8}" destId="{9766B4BA-ACDE-4E85-B5F5-95E7AC8C06FA}" srcOrd="1" destOrd="0" presId="urn:microsoft.com/office/officeart/2005/8/layout/chevron2"/>
    <dgm:cxn modelId="{16ADE46E-B71A-4E4D-A453-F9D0E6ECD5D1}" type="presParOf" srcId="{B056D4EC-694F-4C5C-9E5A-7BAD1D879C02}" destId="{B949173D-F93C-4B6E-B05B-0BF5A22AACDC}" srcOrd="1" destOrd="0" presId="urn:microsoft.com/office/officeart/2005/8/layout/chevron2"/>
    <dgm:cxn modelId="{0926019A-B831-4C75-A761-B67870E2882E}" type="presParOf" srcId="{B056D4EC-694F-4C5C-9E5A-7BAD1D879C02}" destId="{D9620F21-C9F6-411A-8DB2-21A3989FD0F5}" srcOrd="2" destOrd="0" presId="urn:microsoft.com/office/officeart/2005/8/layout/chevron2"/>
    <dgm:cxn modelId="{F34F4B64-192B-4272-8443-48B9FB2395E2}" type="presParOf" srcId="{D9620F21-C9F6-411A-8DB2-21A3989FD0F5}" destId="{EC079DFB-9B23-4DEB-B3A6-41810D5F75E8}" srcOrd="0" destOrd="0" presId="urn:microsoft.com/office/officeart/2005/8/layout/chevron2"/>
    <dgm:cxn modelId="{5FB29F94-6332-4457-80F2-C44895C937C4}" type="presParOf" srcId="{D9620F21-C9F6-411A-8DB2-21A3989FD0F5}" destId="{7C08BBB3-F163-479D-BF8D-7BC24C775FEC}" srcOrd="1" destOrd="0" presId="urn:microsoft.com/office/officeart/2005/8/layout/chevron2"/>
    <dgm:cxn modelId="{73197100-100A-4475-9905-E68036992B4E}" type="presParOf" srcId="{B056D4EC-694F-4C5C-9E5A-7BAD1D879C02}" destId="{07FC745E-2F0D-4B2F-937B-93DCA6DEC069}" srcOrd="3" destOrd="0" presId="urn:microsoft.com/office/officeart/2005/8/layout/chevron2"/>
    <dgm:cxn modelId="{BD5674A3-8D29-4BC5-AFE5-7BFBFF67CB6E}" type="presParOf" srcId="{B056D4EC-694F-4C5C-9E5A-7BAD1D879C02}" destId="{218FFE18-0CB2-4DF1-BE07-77638EE53825}" srcOrd="4" destOrd="0" presId="urn:microsoft.com/office/officeart/2005/8/layout/chevron2"/>
    <dgm:cxn modelId="{CE883BBD-AFB6-4679-AA9A-1A4AD8934C38}" type="presParOf" srcId="{218FFE18-0CB2-4DF1-BE07-77638EE53825}" destId="{72078090-5A63-44BA-A1C3-434BD3420744}" srcOrd="0" destOrd="0" presId="urn:microsoft.com/office/officeart/2005/8/layout/chevron2"/>
    <dgm:cxn modelId="{93F858C5-2C3A-4427-923A-0CEC9003B2E9}" type="presParOf" srcId="{218FFE18-0CB2-4DF1-BE07-77638EE53825}" destId="{EAC7A7AE-38ED-445A-AA50-0BCF3A3198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BF5BE1-97D9-447F-AB08-505B5B861D3F}"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8C5CFDBE-4443-455F-952C-6C254AAA47D6}">
      <dgm:prSet phldrT="[Texto]"/>
      <dgm:spPr/>
      <dgm:t>
        <a:bodyPr/>
        <a:lstStyle/>
        <a:p>
          <a:r>
            <a:rPr lang="es-EC" dirty="0" smtClean="0"/>
            <a:t>Sensor de imagen</a:t>
          </a:r>
          <a:endParaRPr lang="en-US" dirty="0"/>
        </a:p>
      </dgm:t>
    </dgm:pt>
    <dgm:pt modelId="{1AB5B37A-978C-424E-B35A-D93D7E87F84D}" type="parTrans" cxnId="{CC2ADE21-66AB-44B7-A97D-CF323860C98E}">
      <dgm:prSet/>
      <dgm:spPr/>
      <dgm:t>
        <a:bodyPr/>
        <a:lstStyle/>
        <a:p>
          <a:endParaRPr lang="en-US"/>
        </a:p>
      </dgm:t>
    </dgm:pt>
    <dgm:pt modelId="{44D2B6D6-80C0-4811-9E9B-DE5496C63DCD}" type="sibTrans" cxnId="{CC2ADE21-66AB-44B7-A97D-CF323860C98E}">
      <dgm:prSet/>
      <dgm:spPr/>
      <dgm:t>
        <a:bodyPr/>
        <a:lstStyle/>
        <a:p>
          <a:endParaRPr lang="en-US"/>
        </a:p>
      </dgm:t>
    </dgm:pt>
    <dgm:pt modelId="{F6A4FF54-5BB3-4EE1-9231-FDE943767D73}">
      <dgm:prSet phldrT="[Texto]"/>
      <dgm:spPr/>
      <dgm:t>
        <a:bodyPr/>
        <a:lstStyle/>
        <a:p>
          <a:r>
            <a:rPr lang="es-EC" dirty="0" smtClean="0"/>
            <a:t>Comunicación Serial</a:t>
          </a:r>
          <a:endParaRPr lang="en-US" dirty="0"/>
        </a:p>
      </dgm:t>
    </dgm:pt>
    <dgm:pt modelId="{794BDFEB-85F2-4F56-B1EB-19FDD00A544C}" type="parTrans" cxnId="{9700F34B-8FE4-4AAB-98F7-2BF464D0D8C0}">
      <dgm:prSet/>
      <dgm:spPr/>
      <dgm:t>
        <a:bodyPr/>
        <a:lstStyle/>
        <a:p>
          <a:endParaRPr lang="en-US"/>
        </a:p>
      </dgm:t>
    </dgm:pt>
    <dgm:pt modelId="{CB55D296-AD1E-4412-A50C-1EAAA4728F4E}" type="sibTrans" cxnId="{9700F34B-8FE4-4AAB-98F7-2BF464D0D8C0}">
      <dgm:prSet/>
      <dgm:spPr/>
      <dgm:t>
        <a:bodyPr/>
        <a:lstStyle/>
        <a:p>
          <a:endParaRPr lang="en-US"/>
        </a:p>
      </dgm:t>
    </dgm:pt>
    <dgm:pt modelId="{48AB1B50-3F57-4FE5-9776-171D9B285BB2}">
      <dgm:prSet phldrT="[Texto]"/>
      <dgm:spPr/>
      <dgm:t>
        <a:bodyPr/>
        <a:lstStyle/>
        <a:p>
          <a:r>
            <a:rPr lang="es-EC" dirty="0" smtClean="0"/>
            <a:t>Reconocimiento de imagen sencilla</a:t>
          </a:r>
          <a:endParaRPr lang="en-US" dirty="0"/>
        </a:p>
      </dgm:t>
    </dgm:pt>
    <dgm:pt modelId="{5C696F1F-104E-46FD-9476-854FE38D0785}" type="parTrans" cxnId="{4ABE9114-023B-4797-B98B-74A2CE48CF14}">
      <dgm:prSet/>
      <dgm:spPr/>
      <dgm:t>
        <a:bodyPr/>
        <a:lstStyle/>
        <a:p>
          <a:endParaRPr lang="en-US"/>
        </a:p>
      </dgm:t>
    </dgm:pt>
    <dgm:pt modelId="{37E3C127-D336-4E08-B1A5-2E8FB550D6E1}" type="sibTrans" cxnId="{4ABE9114-023B-4797-B98B-74A2CE48CF14}">
      <dgm:prSet/>
      <dgm:spPr/>
      <dgm:t>
        <a:bodyPr/>
        <a:lstStyle/>
        <a:p>
          <a:endParaRPr lang="en-US"/>
        </a:p>
      </dgm:t>
    </dgm:pt>
    <dgm:pt modelId="{D6AD4203-403C-4DDE-87D5-0A81C706FCD8}" type="pres">
      <dgm:prSet presAssocID="{54BF5BE1-97D9-447F-AB08-505B5B861D3F}" presName="linear" presStyleCnt="0">
        <dgm:presLayoutVars>
          <dgm:dir/>
          <dgm:animLvl val="lvl"/>
          <dgm:resizeHandles val="exact"/>
        </dgm:presLayoutVars>
      </dgm:prSet>
      <dgm:spPr/>
      <dgm:t>
        <a:bodyPr/>
        <a:lstStyle/>
        <a:p>
          <a:endParaRPr lang="es-ES"/>
        </a:p>
      </dgm:t>
    </dgm:pt>
    <dgm:pt modelId="{4148F206-F7C5-434D-B9EB-6180D4251F59}" type="pres">
      <dgm:prSet presAssocID="{8C5CFDBE-4443-455F-952C-6C254AAA47D6}" presName="parentLin" presStyleCnt="0"/>
      <dgm:spPr/>
      <dgm:t>
        <a:bodyPr/>
        <a:lstStyle/>
        <a:p>
          <a:endParaRPr lang="es-ES"/>
        </a:p>
      </dgm:t>
    </dgm:pt>
    <dgm:pt modelId="{275A5899-59CE-4B8F-B746-9627179AC3B2}" type="pres">
      <dgm:prSet presAssocID="{8C5CFDBE-4443-455F-952C-6C254AAA47D6}" presName="parentLeftMargin" presStyleLbl="node1" presStyleIdx="0" presStyleCnt="3"/>
      <dgm:spPr/>
      <dgm:t>
        <a:bodyPr/>
        <a:lstStyle/>
        <a:p>
          <a:endParaRPr lang="es-ES"/>
        </a:p>
      </dgm:t>
    </dgm:pt>
    <dgm:pt modelId="{7D4100D5-B419-431B-AE3A-612265CB0931}" type="pres">
      <dgm:prSet presAssocID="{8C5CFDBE-4443-455F-952C-6C254AAA47D6}" presName="parentText" presStyleLbl="node1" presStyleIdx="0" presStyleCnt="3">
        <dgm:presLayoutVars>
          <dgm:chMax val="0"/>
          <dgm:bulletEnabled val="1"/>
        </dgm:presLayoutVars>
      </dgm:prSet>
      <dgm:spPr/>
      <dgm:t>
        <a:bodyPr/>
        <a:lstStyle/>
        <a:p>
          <a:endParaRPr lang="en-US"/>
        </a:p>
      </dgm:t>
    </dgm:pt>
    <dgm:pt modelId="{69A604AA-12FD-4124-8636-5F500BF1FEEB}" type="pres">
      <dgm:prSet presAssocID="{8C5CFDBE-4443-455F-952C-6C254AAA47D6}" presName="negativeSpace" presStyleCnt="0"/>
      <dgm:spPr/>
      <dgm:t>
        <a:bodyPr/>
        <a:lstStyle/>
        <a:p>
          <a:endParaRPr lang="es-ES"/>
        </a:p>
      </dgm:t>
    </dgm:pt>
    <dgm:pt modelId="{CFDC9C97-47F2-4BA6-8DB0-273D65D909BA}" type="pres">
      <dgm:prSet presAssocID="{8C5CFDBE-4443-455F-952C-6C254AAA47D6}" presName="childText" presStyleLbl="conFgAcc1" presStyleIdx="0" presStyleCnt="3">
        <dgm:presLayoutVars>
          <dgm:bulletEnabled val="1"/>
        </dgm:presLayoutVars>
      </dgm:prSet>
      <dgm:spPr/>
      <dgm:t>
        <a:bodyPr/>
        <a:lstStyle/>
        <a:p>
          <a:endParaRPr lang="es-ES"/>
        </a:p>
      </dgm:t>
    </dgm:pt>
    <dgm:pt modelId="{87ACFFBE-83A4-4677-A6F7-AB91D86887C0}" type="pres">
      <dgm:prSet presAssocID="{44D2B6D6-80C0-4811-9E9B-DE5496C63DCD}" presName="spaceBetweenRectangles" presStyleCnt="0"/>
      <dgm:spPr/>
      <dgm:t>
        <a:bodyPr/>
        <a:lstStyle/>
        <a:p>
          <a:endParaRPr lang="es-ES"/>
        </a:p>
      </dgm:t>
    </dgm:pt>
    <dgm:pt modelId="{62E61740-7178-4E5C-B5CF-B3823AF81378}" type="pres">
      <dgm:prSet presAssocID="{F6A4FF54-5BB3-4EE1-9231-FDE943767D73}" presName="parentLin" presStyleCnt="0"/>
      <dgm:spPr/>
      <dgm:t>
        <a:bodyPr/>
        <a:lstStyle/>
        <a:p>
          <a:endParaRPr lang="es-ES"/>
        </a:p>
      </dgm:t>
    </dgm:pt>
    <dgm:pt modelId="{9F94B3A1-85BE-4A22-B4C0-F0220B984CEC}" type="pres">
      <dgm:prSet presAssocID="{F6A4FF54-5BB3-4EE1-9231-FDE943767D73}" presName="parentLeftMargin" presStyleLbl="node1" presStyleIdx="0" presStyleCnt="3"/>
      <dgm:spPr/>
      <dgm:t>
        <a:bodyPr/>
        <a:lstStyle/>
        <a:p>
          <a:endParaRPr lang="es-ES"/>
        </a:p>
      </dgm:t>
    </dgm:pt>
    <dgm:pt modelId="{22A5C0C6-D0D8-4EB3-A96C-B47F283A1831}" type="pres">
      <dgm:prSet presAssocID="{F6A4FF54-5BB3-4EE1-9231-FDE943767D73}" presName="parentText" presStyleLbl="node1" presStyleIdx="1" presStyleCnt="3">
        <dgm:presLayoutVars>
          <dgm:chMax val="0"/>
          <dgm:bulletEnabled val="1"/>
        </dgm:presLayoutVars>
      </dgm:prSet>
      <dgm:spPr/>
      <dgm:t>
        <a:bodyPr/>
        <a:lstStyle/>
        <a:p>
          <a:endParaRPr lang="es-ES"/>
        </a:p>
      </dgm:t>
    </dgm:pt>
    <dgm:pt modelId="{E662123F-3960-468F-92F6-6D8361A9F566}" type="pres">
      <dgm:prSet presAssocID="{F6A4FF54-5BB3-4EE1-9231-FDE943767D73}" presName="negativeSpace" presStyleCnt="0"/>
      <dgm:spPr/>
      <dgm:t>
        <a:bodyPr/>
        <a:lstStyle/>
        <a:p>
          <a:endParaRPr lang="es-ES"/>
        </a:p>
      </dgm:t>
    </dgm:pt>
    <dgm:pt modelId="{DE8C2165-BCBD-4104-909E-DE1638728CE1}" type="pres">
      <dgm:prSet presAssocID="{F6A4FF54-5BB3-4EE1-9231-FDE943767D73}" presName="childText" presStyleLbl="conFgAcc1" presStyleIdx="1" presStyleCnt="3">
        <dgm:presLayoutVars>
          <dgm:bulletEnabled val="1"/>
        </dgm:presLayoutVars>
      </dgm:prSet>
      <dgm:spPr/>
      <dgm:t>
        <a:bodyPr/>
        <a:lstStyle/>
        <a:p>
          <a:endParaRPr lang="es-ES"/>
        </a:p>
      </dgm:t>
    </dgm:pt>
    <dgm:pt modelId="{12777A29-54A3-4525-91D7-C201C57CAD81}" type="pres">
      <dgm:prSet presAssocID="{CB55D296-AD1E-4412-A50C-1EAAA4728F4E}" presName="spaceBetweenRectangles" presStyleCnt="0"/>
      <dgm:spPr/>
      <dgm:t>
        <a:bodyPr/>
        <a:lstStyle/>
        <a:p>
          <a:endParaRPr lang="es-ES"/>
        </a:p>
      </dgm:t>
    </dgm:pt>
    <dgm:pt modelId="{F3AE8D34-8435-4CB2-9FE7-9C95375C5968}" type="pres">
      <dgm:prSet presAssocID="{48AB1B50-3F57-4FE5-9776-171D9B285BB2}" presName="parentLin" presStyleCnt="0"/>
      <dgm:spPr/>
      <dgm:t>
        <a:bodyPr/>
        <a:lstStyle/>
        <a:p>
          <a:endParaRPr lang="es-ES"/>
        </a:p>
      </dgm:t>
    </dgm:pt>
    <dgm:pt modelId="{1B2ED1A2-6D02-4937-A836-FC078133ECFD}" type="pres">
      <dgm:prSet presAssocID="{48AB1B50-3F57-4FE5-9776-171D9B285BB2}" presName="parentLeftMargin" presStyleLbl="node1" presStyleIdx="1" presStyleCnt="3"/>
      <dgm:spPr/>
      <dgm:t>
        <a:bodyPr/>
        <a:lstStyle/>
        <a:p>
          <a:endParaRPr lang="es-ES"/>
        </a:p>
      </dgm:t>
    </dgm:pt>
    <dgm:pt modelId="{A48D9800-E458-4ABD-AD75-F6834CA3B13D}" type="pres">
      <dgm:prSet presAssocID="{48AB1B50-3F57-4FE5-9776-171D9B285BB2}" presName="parentText" presStyleLbl="node1" presStyleIdx="2" presStyleCnt="3">
        <dgm:presLayoutVars>
          <dgm:chMax val="0"/>
          <dgm:bulletEnabled val="1"/>
        </dgm:presLayoutVars>
      </dgm:prSet>
      <dgm:spPr/>
      <dgm:t>
        <a:bodyPr/>
        <a:lstStyle/>
        <a:p>
          <a:endParaRPr lang="en-US"/>
        </a:p>
      </dgm:t>
    </dgm:pt>
    <dgm:pt modelId="{236775F7-E730-40A8-9F30-9D17F61A15ED}" type="pres">
      <dgm:prSet presAssocID="{48AB1B50-3F57-4FE5-9776-171D9B285BB2}" presName="negativeSpace" presStyleCnt="0"/>
      <dgm:spPr/>
      <dgm:t>
        <a:bodyPr/>
        <a:lstStyle/>
        <a:p>
          <a:endParaRPr lang="es-ES"/>
        </a:p>
      </dgm:t>
    </dgm:pt>
    <dgm:pt modelId="{0B28312B-D96B-4F35-8318-0DAD077A5782}" type="pres">
      <dgm:prSet presAssocID="{48AB1B50-3F57-4FE5-9776-171D9B285BB2}" presName="childText" presStyleLbl="conFgAcc1" presStyleIdx="2" presStyleCnt="3">
        <dgm:presLayoutVars>
          <dgm:bulletEnabled val="1"/>
        </dgm:presLayoutVars>
      </dgm:prSet>
      <dgm:spPr/>
      <dgm:t>
        <a:bodyPr/>
        <a:lstStyle/>
        <a:p>
          <a:endParaRPr lang="es-ES"/>
        </a:p>
      </dgm:t>
    </dgm:pt>
  </dgm:ptLst>
  <dgm:cxnLst>
    <dgm:cxn modelId="{F33A358F-92D3-4239-AC35-3E86FC5F4144}" type="presOf" srcId="{8C5CFDBE-4443-455F-952C-6C254AAA47D6}" destId="{7D4100D5-B419-431B-AE3A-612265CB0931}" srcOrd="1" destOrd="0" presId="urn:microsoft.com/office/officeart/2005/8/layout/list1"/>
    <dgm:cxn modelId="{C88291A9-468F-4114-8C98-6D36E3F8CDCB}" type="presOf" srcId="{54BF5BE1-97D9-447F-AB08-505B5B861D3F}" destId="{D6AD4203-403C-4DDE-87D5-0A81C706FCD8}" srcOrd="0" destOrd="0" presId="urn:microsoft.com/office/officeart/2005/8/layout/list1"/>
    <dgm:cxn modelId="{05FF6EEC-B27C-4FFF-8FCF-F2AF04E699E8}" type="presOf" srcId="{8C5CFDBE-4443-455F-952C-6C254AAA47D6}" destId="{275A5899-59CE-4B8F-B746-9627179AC3B2}" srcOrd="0" destOrd="0" presId="urn:microsoft.com/office/officeart/2005/8/layout/list1"/>
    <dgm:cxn modelId="{C2FF8BAD-7D9E-4180-B1B9-4D7CE9C54435}" type="presOf" srcId="{F6A4FF54-5BB3-4EE1-9231-FDE943767D73}" destId="{9F94B3A1-85BE-4A22-B4C0-F0220B984CEC}" srcOrd="0" destOrd="0" presId="urn:microsoft.com/office/officeart/2005/8/layout/list1"/>
    <dgm:cxn modelId="{9700F34B-8FE4-4AAB-98F7-2BF464D0D8C0}" srcId="{54BF5BE1-97D9-447F-AB08-505B5B861D3F}" destId="{F6A4FF54-5BB3-4EE1-9231-FDE943767D73}" srcOrd="1" destOrd="0" parTransId="{794BDFEB-85F2-4F56-B1EB-19FDD00A544C}" sibTransId="{CB55D296-AD1E-4412-A50C-1EAAA4728F4E}"/>
    <dgm:cxn modelId="{F9A7B519-B70E-4F9D-9B2B-DFC0C8508266}" type="presOf" srcId="{48AB1B50-3F57-4FE5-9776-171D9B285BB2}" destId="{1B2ED1A2-6D02-4937-A836-FC078133ECFD}" srcOrd="0" destOrd="0" presId="urn:microsoft.com/office/officeart/2005/8/layout/list1"/>
    <dgm:cxn modelId="{CC2ADE21-66AB-44B7-A97D-CF323860C98E}" srcId="{54BF5BE1-97D9-447F-AB08-505B5B861D3F}" destId="{8C5CFDBE-4443-455F-952C-6C254AAA47D6}" srcOrd="0" destOrd="0" parTransId="{1AB5B37A-978C-424E-B35A-D93D7E87F84D}" sibTransId="{44D2B6D6-80C0-4811-9E9B-DE5496C63DCD}"/>
    <dgm:cxn modelId="{51BAA4FA-85E8-4F99-8543-EE2D19310315}" type="presOf" srcId="{F6A4FF54-5BB3-4EE1-9231-FDE943767D73}" destId="{22A5C0C6-D0D8-4EB3-A96C-B47F283A1831}" srcOrd="1" destOrd="0" presId="urn:microsoft.com/office/officeart/2005/8/layout/list1"/>
    <dgm:cxn modelId="{4D26B2C6-4A4F-40AB-9339-0870894C64DC}" type="presOf" srcId="{48AB1B50-3F57-4FE5-9776-171D9B285BB2}" destId="{A48D9800-E458-4ABD-AD75-F6834CA3B13D}" srcOrd="1" destOrd="0" presId="urn:microsoft.com/office/officeart/2005/8/layout/list1"/>
    <dgm:cxn modelId="{4ABE9114-023B-4797-B98B-74A2CE48CF14}" srcId="{54BF5BE1-97D9-447F-AB08-505B5B861D3F}" destId="{48AB1B50-3F57-4FE5-9776-171D9B285BB2}" srcOrd="2" destOrd="0" parTransId="{5C696F1F-104E-46FD-9476-854FE38D0785}" sibTransId="{37E3C127-D336-4E08-B1A5-2E8FB550D6E1}"/>
    <dgm:cxn modelId="{CCA9D2F4-4E8F-436B-9F21-58A786A0455E}" type="presParOf" srcId="{D6AD4203-403C-4DDE-87D5-0A81C706FCD8}" destId="{4148F206-F7C5-434D-B9EB-6180D4251F59}" srcOrd="0" destOrd="0" presId="urn:microsoft.com/office/officeart/2005/8/layout/list1"/>
    <dgm:cxn modelId="{48D9ED2E-78F5-4A46-A807-247EC4941B96}" type="presParOf" srcId="{4148F206-F7C5-434D-B9EB-6180D4251F59}" destId="{275A5899-59CE-4B8F-B746-9627179AC3B2}" srcOrd="0" destOrd="0" presId="urn:microsoft.com/office/officeart/2005/8/layout/list1"/>
    <dgm:cxn modelId="{8BD94A54-A1E7-4168-B20B-E5861F9F5F36}" type="presParOf" srcId="{4148F206-F7C5-434D-B9EB-6180D4251F59}" destId="{7D4100D5-B419-431B-AE3A-612265CB0931}" srcOrd="1" destOrd="0" presId="urn:microsoft.com/office/officeart/2005/8/layout/list1"/>
    <dgm:cxn modelId="{1A70EAAE-57AC-4065-BD07-BF025F6EBF32}" type="presParOf" srcId="{D6AD4203-403C-4DDE-87D5-0A81C706FCD8}" destId="{69A604AA-12FD-4124-8636-5F500BF1FEEB}" srcOrd="1" destOrd="0" presId="urn:microsoft.com/office/officeart/2005/8/layout/list1"/>
    <dgm:cxn modelId="{8D36D655-8A85-4228-B77A-546754A44D70}" type="presParOf" srcId="{D6AD4203-403C-4DDE-87D5-0A81C706FCD8}" destId="{CFDC9C97-47F2-4BA6-8DB0-273D65D909BA}" srcOrd="2" destOrd="0" presId="urn:microsoft.com/office/officeart/2005/8/layout/list1"/>
    <dgm:cxn modelId="{20DEF081-92F8-45C5-BC40-DB0CC83D77EA}" type="presParOf" srcId="{D6AD4203-403C-4DDE-87D5-0A81C706FCD8}" destId="{87ACFFBE-83A4-4677-A6F7-AB91D86887C0}" srcOrd="3" destOrd="0" presId="urn:microsoft.com/office/officeart/2005/8/layout/list1"/>
    <dgm:cxn modelId="{D2C3BBB3-CC6B-493F-AA65-7919A8B33BBE}" type="presParOf" srcId="{D6AD4203-403C-4DDE-87D5-0A81C706FCD8}" destId="{62E61740-7178-4E5C-B5CF-B3823AF81378}" srcOrd="4" destOrd="0" presId="urn:microsoft.com/office/officeart/2005/8/layout/list1"/>
    <dgm:cxn modelId="{3D882ED3-92AE-4FAE-9BB1-FE9BE1F8AFB5}" type="presParOf" srcId="{62E61740-7178-4E5C-B5CF-B3823AF81378}" destId="{9F94B3A1-85BE-4A22-B4C0-F0220B984CEC}" srcOrd="0" destOrd="0" presId="urn:microsoft.com/office/officeart/2005/8/layout/list1"/>
    <dgm:cxn modelId="{A0EE20CD-8301-4889-ABF2-CBE275757080}" type="presParOf" srcId="{62E61740-7178-4E5C-B5CF-B3823AF81378}" destId="{22A5C0C6-D0D8-4EB3-A96C-B47F283A1831}" srcOrd="1" destOrd="0" presId="urn:microsoft.com/office/officeart/2005/8/layout/list1"/>
    <dgm:cxn modelId="{4E333244-B05A-4D32-8E74-065A9B4057A6}" type="presParOf" srcId="{D6AD4203-403C-4DDE-87D5-0A81C706FCD8}" destId="{E662123F-3960-468F-92F6-6D8361A9F566}" srcOrd="5" destOrd="0" presId="urn:microsoft.com/office/officeart/2005/8/layout/list1"/>
    <dgm:cxn modelId="{96C84E93-E1B4-42D8-94BB-2DCB7D438ABD}" type="presParOf" srcId="{D6AD4203-403C-4DDE-87D5-0A81C706FCD8}" destId="{DE8C2165-BCBD-4104-909E-DE1638728CE1}" srcOrd="6" destOrd="0" presId="urn:microsoft.com/office/officeart/2005/8/layout/list1"/>
    <dgm:cxn modelId="{7001E13C-A5E5-4268-B29C-755FED8D912F}" type="presParOf" srcId="{D6AD4203-403C-4DDE-87D5-0A81C706FCD8}" destId="{12777A29-54A3-4525-91D7-C201C57CAD81}" srcOrd="7" destOrd="0" presId="urn:microsoft.com/office/officeart/2005/8/layout/list1"/>
    <dgm:cxn modelId="{42ABC47A-EA7E-4096-8C86-73A49CC982C8}" type="presParOf" srcId="{D6AD4203-403C-4DDE-87D5-0A81C706FCD8}" destId="{F3AE8D34-8435-4CB2-9FE7-9C95375C5968}" srcOrd="8" destOrd="0" presId="urn:microsoft.com/office/officeart/2005/8/layout/list1"/>
    <dgm:cxn modelId="{136B811D-4B42-4960-AC26-4483DE1F0DC5}" type="presParOf" srcId="{F3AE8D34-8435-4CB2-9FE7-9C95375C5968}" destId="{1B2ED1A2-6D02-4937-A836-FC078133ECFD}" srcOrd="0" destOrd="0" presId="urn:microsoft.com/office/officeart/2005/8/layout/list1"/>
    <dgm:cxn modelId="{241DAEC0-14B4-44A2-8E77-F6B1FCB0AAFD}" type="presParOf" srcId="{F3AE8D34-8435-4CB2-9FE7-9C95375C5968}" destId="{A48D9800-E458-4ABD-AD75-F6834CA3B13D}" srcOrd="1" destOrd="0" presId="urn:microsoft.com/office/officeart/2005/8/layout/list1"/>
    <dgm:cxn modelId="{1A366DD6-DC92-44E0-B3BB-5F249F84991E}" type="presParOf" srcId="{D6AD4203-403C-4DDE-87D5-0A81C706FCD8}" destId="{236775F7-E730-40A8-9F30-9D17F61A15ED}" srcOrd="9" destOrd="0" presId="urn:microsoft.com/office/officeart/2005/8/layout/list1"/>
    <dgm:cxn modelId="{3A836608-0042-401E-A1F0-A172CCCA2992}" type="presParOf" srcId="{D6AD4203-403C-4DDE-87D5-0A81C706FCD8}" destId="{0B28312B-D96B-4F35-8318-0DAD077A57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3BB73D-569D-4166-9BBB-06EC8004A28E}"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C83CD69F-E84C-4BA0-BF71-89D69C051A6A}">
      <dgm:prSet phldrT="[Texto]" phldr="1"/>
      <dgm:spPr/>
      <dgm:t>
        <a:bodyPr/>
        <a:lstStyle/>
        <a:p>
          <a:endParaRPr lang="en-US"/>
        </a:p>
      </dgm:t>
    </dgm:pt>
    <dgm:pt modelId="{419AEEF5-510A-46F8-8B15-93CEA5600E72}" type="parTrans" cxnId="{5345D603-F5A7-4EF4-81FA-41FBC43A0E57}">
      <dgm:prSet/>
      <dgm:spPr/>
      <dgm:t>
        <a:bodyPr/>
        <a:lstStyle/>
        <a:p>
          <a:endParaRPr lang="en-US"/>
        </a:p>
      </dgm:t>
    </dgm:pt>
    <dgm:pt modelId="{8B2F7359-90A4-4A6C-926E-24FD6EAF5D04}" type="sibTrans" cxnId="{5345D603-F5A7-4EF4-81FA-41FBC43A0E57}">
      <dgm:prSet/>
      <dgm:spPr/>
      <dgm:t>
        <a:bodyPr/>
        <a:lstStyle/>
        <a:p>
          <a:endParaRPr lang="en-US"/>
        </a:p>
      </dgm:t>
    </dgm:pt>
    <dgm:pt modelId="{7E6310E2-97EC-4703-A082-CFA2B98121C2}">
      <dgm:prSet phldrT="[Texto]"/>
      <dgm:spPr/>
      <dgm:t>
        <a:bodyPr/>
        <a:lstStyle/>
        <a:p>
          <a:r>
            <a:rPr lang="es-EC" dirty="0" smtClean="0"/>
            <a:t>Detecta la radiación del objeto a medir</a:t>
          </a:r>
          <a:endParaRPr lang="en-US" dirty="0"/>
        </a:p>
      </dgm:t>
    </dgm:pt>
    <dgm:pt modelId="{3FFEF105-4F18-4A4B-9E27-F226F21402C0}" type="parTrans" cxnId="{79AD14F7-7390-4811-BAA0-AC11370830DB}">
      <dgm:prSet/>
      <dgm:spPr/>
      <dgm:t>
        <a:bodyPr/>
        <a:lstStyle/>
        <a:p>
          <a:endParaRPr lang="en-US"/>
        </a:p>
      </dgm:t>
    </dgm:pt>
    <dgm:pt modelId="{C129C94B-A457-432B-A25A-89CAA998D10C}" type="sibTrans" cxnId="{79AD14F7-7390-4811-BAA0-AC11370830DB}">
      <dgm:prSet/>
      <dgm:spPr/>
      <dgm:t>
        <a:bodyPr/>
        <a:lstStyle/>
        <a:p>
          <a:endParaRPr lang="en-US"/>
        </a:p>
      </dgm:t>
    </dgm:pt>
    <dgm:pt modelId="{F67D54E7-B275-479F-BCA7-6E79947DC5E2}">
      <dgm:prSet phldrT="[Texto]" phldr="1"/>
      <dgm:spPr/>
      <dgm:t>
        <a:bodyPr/>
        <a:lstStyle/>
        <a:p>
          <a:endParaRPr lang="en-US"/>
        </a:p>
      </dgm:t>
    </dgm:pt>
    <dgm:pt modelId="{B83EB6C9-2561-4453-851E-4A5472F8EB7E}" type="parTrans" cxnId="{A6DDE5C8-0851-434B-BE48-26A321D3048B}">
      <dgm:prSet/>
      <dgm:spPr/>
      <dgm:t>
        <a:bodyPr/>
        <a:lstStyle/>
        <a:p>
          <a:endParaRPr lang="en-US"/>
        </a:p>
      </dgm:t>
    </dgm:pt>
    <dgm:pt modelId="{0A8D4C74-DDFB-451C-9D68-F3A0548BAB28}" type="sibTrans" cxnId="{A6DDE5C8-0851-434B-BE48-26A321D3048B}">
      <dgm:prSet/>
      <dgm:spPr/>
      <dgm:t>
        <a:bodyPr/>
        <a:lstStyle/>
        <a:p>
          <a:endParaRPr lang="en-US"/>
        </a:p>
      </dgm:t>
    </dgm:pt>
    <dgm:pt modelId="{8CEF1AA7-C404-4981-B955-6FB7AEC6ED4D}">
      <dgm:prSet phldrT="[Texto]" phldr="1"/>
      <dgm:spPr/>
      <dgm:t>
        <a:bodyPr/>
        <a:lstStyle/>
        <a:p>
          <a:endParaRPr lang="en-US"/>
        </a:p>
      </dgm:t>
    </dgm:pt>
    <dgm:pt modelId="{07EB534C-0C31-40C0-B835-F82D6AA70B5A}" type="parTrans" cxnId="{0BAE88AB-A251-4B43-AEB0-396ADD5EDFC5}">
      <dgm:prSet/>
      <dgm:spPr/>
      <dgm:t>
        <a:bodyPr/>
        <a:lstStyle/>
        <a:p>
          <a:endParaRPr lang="en-US"/>
        </a:p>
      </dgm:t>
    </dgm:pt>
    <dgm:pt modelId="{1C57C101-6C72-48BE-AF6F-E229D3D78940}" type="sibTrans" cxnId="{0BAE88AB-A251-4B43-AEB0-396ADD5EDFC5}">
      <dgm:prSet/>
      <dgm:spPr/>
      <dgm:t>
        <a:bodyPr/>
        <a:lstStyle/>
        <a:p>
          <a:endParaRPr lang="en-US"/>
        </a:p>
      </dgm:t>
    </dgm:pt>
    <dgm:pt modelId="{FDDC0FE9-EB71-4633-AABB-74660869F786}">
      <dgm:prSet phldrT="[Texto]"/>
      <dgm:spPr/>
      <dgm:t>
        <a:bodyPr/>
        <a:lstStyle/>
        <a:p>
          <a:r>
            <a:rPr lang="es-EC" dirty="0" smtClean="0"/>
            <a:t>Capta la temperatura sin estar en contacto directo con la superficie a medir</a:t>
          </a:r>
          <a:endParaRPr lang="en-US" dirty="0"/>
        </a:p>
      </dgm:t>
    </dgm:pt>
    <dgm:pt modelId="{27B8FABA-B81F-4FF2-9B9D-0F1D7156062F}" type="parTrans" cxnId="{C7DEB2D7-0A84-47C3-A42D-09EBBA53BCC1}">
      <dgm:prSet/>
      <dgm:spPr/>
      <dgm:t>
        <a:bodyPr/>
        <a:lstStyle/>
        <a:p>
          <a:endParaRPr lang="en-US"/>
        </a:p>
      </dgm:t>
    </dgm:pt>
    <dgm:pt modelId="{964833D2-FD8E-4B1D-83F9-9CAF8D3BE15C}" type="sibTrans" cxnId="{C7DEB2D7-0A84-47C3-A42D-09EBBA53BCC1}">
      <dgm:prSet/>
      <dgm:spPr/>
      <dgm:t>
        <a:bodyPr/>
        <a:lstStyle/>
        <a:p>
          <a:endParaRPr lang="en-US"/>
        </a:p>
      </dgm:t>
    </dgm:pt>
    <dgm:pt modelId="{49827664-1CF2-4EF9-8820-4C91A47CB083}">
      <dgm:prSet phldrT="[Texto]" phldr="1"/>
      <dgm:spPr/>
      <dgm:t>
        <a:bodyPr/>
        <a:lstStyle/>
        <a:p>
          <a:endParaRPr lang="en-US"/>
        </a:p>
      </dgm:t>
    </dgm:pt>
    <dgm:pt modelId="{B9B9728C-47A2-44B3-9444-908CD75D05BD}" type="parTrans" cxnId="{F5CDC80E-9E92-4AC5-B8CA-D137900F8204}">
      <dgm:prSet/>
      <dgm:spPr/>
      <dgm:t>
        <a:bodyPr/>
        <a:lstStyle/>
        <a:p>
          <a:endParaRPr lang="en-US"/>
        </a:p>
      </dgm:t>
    </dgm:pt>
    <dgm:pt modelId="{E3CC7561-57D8-4BCF-B486-881FB0249F21}" type="sibTrans" cxnId="{F5CDC80E-9E92-4AC5-B8CA-D137900F8204}">
      <dgm:prSet/>
      <dgm:spPr/>
      <dgm:t>
        <a:bodyPr/>
        <a:lstStyle/>
        <a:p>
          <a:endParaRPr lang="en-US"/>
        </a:p>
      </dgm:t>
    </dgm:pt>
    <dgm:pt modelId="{A0BFC583-A181-4FFB-8821-15013CB2278C}">
      <dgm:prSet phldrT="[Texto]" phldr="1"/>
      <dgm:spPr/>
      <dgm:t>
        <a:bodyPr/>
        <a:lstStyle/>
        <a:p>
          <a:endParaRPr lang="en-US"/>
        </a:p>
      </dgm:t>
    </dgm:pt>
    <dgm:pt modelId="{EB0051AF-288D-4942-9569-9FC1E3AF1D7F}" type="parTrans" cxnId="{7C14FE57-FEAF-48FB-97EE-DDD833309A51}">
      <dgm:prSet/>
      <dgm:spPr/>
      <dgm:t>
        <a:bodyPr/>
        <a:lstStyle/>
        <a:p>
          <a:endParaRPr lang="en-US"/>
        </a:p>
      </dgm:t>
    </dgm:pt>
    <dgm:pt modelId="{A3FEB3E3-D67D-4B91-9CC6-E4DE6DADD411}" type="sibTrans" cxnId="{7C14FE57-FEAF-48FB-97EE-DDD833309A51}">
      <dgm:prSet/>
      <dgm:spPr/>
      <dgm:t>
        <a:bodyPr/>
        <a:lstStyle/>
        <a:p>
          <a:endParaRPr lang="en-US"/>
        </a:p>
      </dgm:t>
    </dgm:pt>
    <dgm:pt modelId="{EEB5B0BA-D742-41EA-92A8-4254B138BF01}">
      <dgm:prSet phldrT="[Texto]"/>
      <dgm:spPr/>
      <dgm:t>
        <a:bodyPr/>
        <a:lstStyle/>
        <a:p>
          <a:r>
            <a:rPr lang="es-EC" dirty="0" smtClean="0"/>
            <a:t>La temperatura de salida digital es linealizada</a:t>
          </a:r>
          <a:endParaRPr lang="en-US" dirty="0"/>
        </a:p>
      </dgm:t>
    </dgm:pt>
    <dgm:pt modelId="{3BE4D38E-7DF4-437C-A218-147DD933A00D}" type="parTrans" cxnId="{D91C0F6F-ED01-4BA8-A17F-432912F1CAB5}">
      <dgm:prSet/>
      <dgm:spPr/>
      <dgm:t>
        <a:bodyPr/>
        <a:lstStyle/>
        <a:p>
          <a:endParaRPr lang="en-US"/>
        </a:p>
      </dgm:t>
    </dgm:pt>
    <dgm:pt modelId="{337F5D10-1DD0-495F-B611-4295873E4F79}" type="sibTrans" cxnId="{D91C0F6F-ED01-4BA8-A17F-432912F1CAB5}">
      <dgm:prSet/>
      <dgm:spPr/>
      <dgm:t>
        <a:bodyPr/>
        <a:lstStyle/>
        <a:p>
          <a:endParaRPr lang="en-US"/>
        </a:p>
      </dgm:t>
    </dgm:pt>
    <dgm:pt modelId="{215271A8-C282-49A7-82C6-1883B2CCFBDC}">
      <dgm:prSet phldrT="[Texto]" phldr="1"/>
      <dgm:spPr/>
      <dgm:t>
        <a:bodyPr/>
        <a:lstStyle/>
        <a:p>
          <a:endParaRPr lang="en-US" dirty="0"/>
        </a:p>
      </dgm:t>
    </dgm:pt>
    <dgm:pt modelId="{EB64B86B-5E9B-4E5E-A8CE-E9987392156B}" type="parTrans" cxnId="{3800CD24-7550-40C6-BD34-F048AC2B2788}">
      <dgm:prSet/>
      <dgm:spPr/>
      <dgm:t>
        <a:bodyPr/>
        <a:lstStyle/>
        <a:p>
          <a:endParaRPr lang="en-US"/>
        </a:p>
      </dgm:t>
    </dgm:pt>
    <dgm:pt modelId="{409310E5-D412-4F3F-B598-A798B6468C5C}" type="sibTrans" cxnId="{3800CD24-7550-40C6-BD34-F048AC2B2788}">
      <dgm:prSet/>
      <dgm:spPr/>
      <dgm:t>
        <a:bodyPr/>
        <a:lstStyle/>
        <a:p>
          <a:endParaRPr lang="en-US"/>
        </a:p>
      </dgm:t>
    </dgm:pt>
    <dgm:pt modelId="{941EB41B-D432-47FC-8967-D3309C112295}" type="pres">
      <dgm:prSet presAssocID="{3E3BB73D-569D-4166-9BBB-06EC8004A28E}" presName="linearFlow" presStyleCnt="0">
        <dgm:presLayoutVars>
          <dgm:dir/>
          <dgm:animLvl val="lvl"/>
          <dgm:resizeHandles val="exact"/>
        </dgm:presLayoutVars>
      </dgm:prSet>
      <dgm:spPr/>
      <dgm:t>
        <a:bodyPr/>
        <a:lstStyle/>
        <a:p>
          <a:endParaRPr lang="es-ES"/>
        </a:p>
      </dgm:t>
    </dgm:pt>
    <dgm:pt modelId="{C0DDEED4-F8D1-4234-966D-9E774728BA99}" type="pres">
      <dgm:prSet presAssocID="{C83CD69F-E84C-4BA0-BF71-89D69C051A6A}" presName="composite" presStyleCnt="0"/>
      <dgm:spPr/>
      <dgm:t>
        <a:bodyPr/>
        <a:lstStyle/>
        <a:p>
          <a:endParaRPr lang="es-ES"/>
        </a:p>
      </dgm:t>
    </dgm:pt>
    <dgm:pt modelId="{0C395A07-90DA-42E8-919A-C3684542A29A}" type="pres">
      <dgm:prSet presAssocID="{C83CD69F-E84C-4BA0-BF71-89D69C051A6A}" presName="parentText" presStyleLbl="alignNode1" presStyleIdx="0" presStyleCnt="3">
        <dgm:presLayoutVars>
          <dgm:chMax val="1"/>
          <dgm:bulletEnabled val="1"/>
        </dgm:presLayoutVars>
      </dgm:prSet>
      <dgm:spPr/>
      <dgm:t>
        <a:bodyPr/>
        <a:lstStyle/>
        <a:p>
          <a:endParaRPr lang="es-ES"/>
        </a:p>
      </dgm:t>
    </dgm:pt>
    <dgm:pt modelId="{0DC40F29-71F3-4F90-AC53-276494D78FB5}" type="pres">
      <dgm:prSet presAssocID="{C83CD69F-E84C-4BA0-BF71-89D69C051A6A}" presName="descendantText" presStyleLbl="alignAcc1" presStyleIdx="0" presStyleCnt="3">
        <dgm:presLayoutVars>
          <dgm:bulletEnabled val="1"/>
        </dgm:presLayoutVars>
      </dgm:prSet>
      <dgm:spPr/>
      <dgm:t>
        <a:bodyPr/>
        <a:lstStyle/>
        <a:p>
          <a:endParaRPr lang="en-US"/>
        </a:p>
      </dgm:t>
    </dgm:pt>
    <dgm:pt modelId="{752DF248-7828-451C-B507-0EA6EF6D4784}" type="pres">
      <dgm:prSet presAssocID="{8B2F7359-90A4-4A6C-926E-24FD6EAF5D04}" presName="sp" presStyleCnt="0"/>
      <dgm:spPr/>
      <dgm:t>
        <a:bodyPr/>
        <a:lstStyle/>
        <a:p>
          <a:endParaRPr lang="es-ES"/>
        </a:p>
      </dgm:t>
    </dgm:pt>
    <dgm:pt modelId="{2DA237F7-DFEE-4B63-B0C7-D16C5FD38BE0}" type="pres">
      <dgm:prSet presAssocID="{8CEF1AA7-C404-4981-B955-6FB7AEC6ED4D}" presName="composite" presStyleCnt="0"/>
      <dgm:spPr/>
      <dgm:t>
        <a:bodyPr/>
        <a:lstStyle/>
        <a:p>
          <a:endParaRPr lang="es-ES"/>
        </a:p>
      </dgm:t>
    </dgm:pt>
    <dgm:pt modelId="{83BB1178-524C-4A52-9816-D4D852DF911B}" type="pres">
      <dgm:prSet presAssocID="{8CEF1AA7-C404-4981-B955-6FB7AEC6ED4D}" presName="parentText" presStyleLbl="alignNode1" presStyleIdx="1" presStyleCnt="3">
        <dgm:presLayoutVars>
          <dgm:chMax val="1"/>
          <dgm:bulletEnabled val="1"/>
        </dgm:presLayoutVars>
      </dgm:prSet>
      <dgm:spPr/>
      <dgm:t>
        <a:bodyPr/>
        <a:lstStyle/>
        <a:p>
          <a:endParaRPr lang="es-ES"/>
        </a:p>
      </dgm:t>
    </dgm:pt>
    <dgm:pt modelId="{2D26885C-7F11-4779-A54A-C75162121F97}" type="pres">
      <dgm:prSet presAssocID="{8CEF1AA7-C404-4981-B955-6FB7AEC6ED4D}" presName="descendantText" presStyleLbl="alignAcc1" presStyleIdx="1" presStyleCnt="3">
        <dgm:presLayoutVars>
          <dgm:bulletEnabled val="1"/>
        </dgm:presLayoutVars>
      </dgm:prSet>
      <dgm:spPr/>
      <dgm:t>
        <a:bodyPr/>
        <a:lstStyle/>
        <a:p>
          <a:endParaRPr lang="es-ES"/>
        </a:p>
      </dgm:t>
    </dgm:pt>
    <dgm:pt modelId="{AB85D2E5-32FD-473B-A9AE-62BFC40B8E02}" type="pres">
      <dgm:prSet presAssocID="{1C57C101-6C72-48BE-AF6F-E229D3D78940}" presName="sp" presStyleCnt="0"/>
      <dgm:spPr/>
      <dgm:t>
        <a:bodyPr/>
        <a:lstStyle/>
        <a:p>
          <a:endParaRPr lang="es-ES"/>
        </a:p>
      </dgm:t>
    </dgm:pt>
    <dgm:pt modelId="{EB87887C-26CA-4B6C-8403-D53AED8C94B2}" type="pres">
      <dgm:prSet presAssocID="{A0BFC583-A181-4FFB-8821-15013CB2278C}" presName="composite" presStyleCnt="0"/>
      <dgm:spPr/>
      <dgm:t>
        <a:bodyPr/>
        <a:lstStyle/>
        <a:p>
          <a:endParaRPr lang="es-ES"/>
        </a:p>
      </dgm:t>
    </dgm:pt>
    <dgm:pt modelId="{41C7AC49-9050-43F7-8F44-D99915C7CB7A}" type="pres">
      <dgm:prSet presAssocID="{A0BFC583-A181-4FFB-8821-15013CB2278C}" presName="parentText" presStyleLbl="alignNode1" presStyleIdx="2" presStyleCnt="3">
        <dgm:presLayoutVars>
          <dgm:chMax val="1"/>
          <dgm:bulletEnabled val="1"/>
        </dgm:presLayoutVars>
      </dgm:prSet>
      <dgm:spPr/>
      <dgm:t>
        <a:bodyPr/>
        <a:lstStyle/>
        <a:p>
          <a:endParaRPr lang="es-ES"/>
        </a:p>
      </dgm:t>
    </dgm:pt>
    <dgm:pt modelId="{E9E41C28-C62F-4397-B2C9-A0437719ECF3}" type="pres">
      <dgm:prSet presAssocID="{A0BFC583-A181-4FFB-8821-15013CB2278C}" presName="descendantText" presStyleLbl="alignAcc1" presStyleIdx="2" presStyleCnt="3">
        <dgm:presLayoutVars>
          <dgm:bulletEnabled val="1"/>
        </dgm:presLayoutVars>
      </dgm:prSet>
      <dgm:spPr/>
      <dgm:t>
        <a:bodyPr/>
        <a:lstStyle/>
        <a:p>
          <a:endParaRPr lang="es-ES"/>
        </a:p>
      </dgm:t>
    </dgm:pt>
  </dgm:ptLst>
  <dgm:cxnLst>
    <dgm:cxn modelId="{7C14FE57-FEAF-48FB-97EE-DDD833309A51}" srcId="{3E3BB73D-569D-4166-9BBB-06EC8004A28E}" destId="{A0BFC583-A181-4FFB-8821-15013CB2278C}" srcOrd="2" destOrd="0" parTransId="{EB0051AF-288D-4942-9569-9FC1E3AF1D7F}" sibTransId="{A3FEB3E3-D67D-4B91-9CC6-E4DE6DADD411}"/>
    <dgm:cxn modelId="{DD5CB7B1-DBC7-44E1-9EA9-04566847E2D7}" type="presOf" srcId="{FDDC0FE9-EB71-4633-AABB-74660869F786}" destId="{2D26885C-7F11-4779-A54A-C75162121F97}" srcOrd="0" destOrd="0" presId="urn:microsoft.com/office/officeart/2005/8/layout/chevron2"/>
    <dgm:cxn modelId="{16C00770-DBDA-4CEE-B45E-2FC54BEC7D5B}" type="presOf" srcId="{215271A8-C282-49A7-82C6-1883B2CCFBDC}" destId="{E9E41C28-C62F-4397-B2C9-A0437719ECF3}" srcOrd="0" destOrd="1" presId="urn:microsoft.com/office/officeart/2005/8/layout/chevron2"/>
    <dgm:cxn modelId="{5345D603-F5A7-4EF4-81FA-41FBC43A0E57}" srcId="{3E3BB73D-569D-4166-9BBB-06EC8004A28E}" destId="{C83CD69F-E84C-4BA0-BF71-89D69C051A6A}" srcOrd="0" destOrd="0" parTransId="{419AEEF5-510A-46F8-8B15-93CEA5600E72}" sibTransId="{8B2F7359-90A4-4A6C-926E-24FD6EAF5D04}"/>
    <dgm:cxn modelId="{D91C0F6F-ED01-4BA8-A17F-432912F1CAB5}" srcId="{A0BFC583-A181-4FFB-8821-15013CB2278C}" destId="{EEB5B0BA-D742-41EA-92A8-4254B138BF01}" srcOrd="0" destOrd="0" parTransId="{3BE4D38E-7DF4-437C-A218-147DD933A00D}" sibTransId="{337F5D10-1DD0-495F-B611-4295873E4F79}"/>
    <dgm:cxn modelId="{D844E39C-9753-487E-A73E-E61B949A624E}" type="presOf" srcId="{A0BFC583-A181-4FFB-8821-15013CB2278C}" destId="{41C7AC49-9050-43F7-8F44-D99915C7CB7A}" srcOrd="0" destOrd="0" presId="urn:microsoft.com/office/officeart/2005/8/layout/chevron2"/>
    <dgm:cxn modelId="{5B312B70-E3C9-4C86-9C91-E73E12DDD0C3}" type="presOf" srcId="{C83CD69F-E84C-4BA0-BF71-89D69C051A6A}" destId="{0C395A07-90DA-42E8-919A-C3684542A29A}" srcOrd="0" destOrd="0" presId="urn:microsoft.com/office/officeart/2005/8/layout/chevron2"/>
    <dgm:cxn modelId="{C7DEB2D7-0A84-47C3-A42D-09EBBA53BCC1}" srcId="{8CEF1AA7-C404-4981-B955-6FB7AEC6ED4D}" destId="{FDDC0FE9-EB71-4633-AABB-74660869F786}" srcOrd="0" destOrd="0" parTransId="{27B8FABA-B81F-4FF2-9B9D-0F1D7156062F}" sibTransId="{964833D2-FD8E-4B1D-83F9-9CAF8D3BE15C}"/>
    <dgm:cxn modelId="{DC98028C-F392-4F77-A32C-CB8548142EDF}" type="presOf" srcId="{F67D54E7-B275-479F-BCA7-6E79947DC5E2}" destId="{0DC40F29-71F3-4F90-AC53-276494D78FB5}" srcOrd="0" destOrd="1" presId="urn:microsoft.com/office/officeart/2005/8/layout/chevron2"/>
    <dgm:cxn modelId="{011EC5D4-48D4-44B1-B057-CB6D8AC58ED1}" type="presOf" srcId="{3E3BB73D-569D-4166-9BBB-06EC8004A28E}" destId="{941EB41B-D432-47FC-8967-D3309C112295}" srcOrd="0" destOrd="0" presId="urn:microsoft.com/office/officeart/2005/8/layout/chevron2"/>
    <dgm:cxn modelId="{9D8C5872-1085-4FEF-A63C-3451E9899E0B}" type="presOf" srcId="{8CEF1AA7-C404-4981-B955-6FB7AEC6ED4D}" destId="{83BB1178-524C-4A52-9816-D4D852DF911B}" srcOrd="0" destOrd="0" presId="urn:microsoft.com/office/officeart/2005/8/layout/chevron2"/>
    <dgm:cxn modelId="{5FBD0779-CCA4-42A9-83C2-6FA17E33D548}" type="presOf" srcId="{EEB5B0BA-D742-41EA-92A8-4254B138BF01}" destId="{E9E41C28-C62F-4397-B2C9-A0437719ECF3}" srcOrd="0" destOrd="0" presId="urn:microsoft.com/office/officeart/2005/8/layout/chevron2"/>
    <dgm:cxn modelId="{79AD14F7-7390-4811-BAA0-AC11370830DB}" srcId="{C83CD69F-E84C-4BA0-BF71-89D69C051A6A}" destId="{7E6310E2-97EC-4703-A082-CFA2B98121C2}" srcOrd="0" destOrd="0" parTransId="{3FFEF105-4F18-4A4B-9E27-F226F21402C0}" sibTransId="{C129C94B-A457-432B-A25A-89CAA998D10C}"/>
    <dgm:cxn modelId="{F5CDC80E-9E92-4AC5-B8CA-D137900F8204}" srcId="{8CEF1AA7-C404-4981-B955-6FB7AEC6ED4D}" destId="{49827664-1CF2-4EF9-8820-4C91A47CB083}" srcOrd="1" destOrd="0" parTransId="{B9B9728C-47A2-44B3-9444-908CD75D05BD}" sibTransId="{E3CC7561-57D8-4BCF-B486-881FB0249F21}"/>
    <dgm:cxn modelId="{A6DDE5C8-0851-434B-BE48-26A321D3048B}" srcId="{C83CD69F-E84C-4BA0-BF71-89D69C051A6A}" destId="{F67D54E7-B275-479F-BCA7-6E79947DC5E2}" srcOrd="1" destOrd="0" parTransId="{B83EB6C9-2561-4453-851E-4A5472F8EB7E}" sibTransId="{0A8D4C74-DDFB-451C-9D68-F3A0548BAB28}"/>
    <dgm:cxn modelId="{B62DBC5B-3C26-43A8-B16B-CBC5BD259A1F}" type="presOf" srcId="{49827664-1CF2-4EF9-8820-4C91A47CB083}" destId="{2D26885C-7F11-4779-A54A-C75162121F97}" srcOrd="0" destOrd="1" presId="urn:microsoft.com/office/officeart/2005/8/layout/chevron2"/>
    <dgm:cxn modelId="{0BAE88AB-A251-4B43-AEB0-396ADD5EDFC5}" srcId="{3E3BB73D-569D-4166-9BBB-06EC8004A28E}" destId="{8CEF1AA7-C404-4981-B955-6FB7AEC6ED4D}" srcOrd="1" destOrd="0" parTransId="{07EB534C-0C31-40C0-B835-F82D6AA70B5A}" sibTransId="{1C57C101-6C72-48BE-AF6F-E229D3D78940}"/>
    <dgm:cxn modelId="{3800CD24-7550-40C6-BD34-F048AC2B2788}" srcId="{A0BFC583-A181-4FFB-8821-15013CB2278C}" destId="{215271A8-C282-49A7-82C6-1883B2CCFBDC}" srcOrd="1" destOrd="0" parTransId="{EB64B86B-5E9B-4E5E-A8CE-E9987392156B}" sibTransId="{409310E5-D412-4F3F-B598-A798B6468C5C}"/>
    <dgm:cxn modelId="{053B4644-C36D-45EF-BAE8-151609A82E8D}" type="presOf" srcId="{7E6310E2-97EC-4703-A082-CFA2B98121C2}" destId="{0DC40F29-71F3-4F90-AC53-276494D78FB5}" srcOrd="0" destOrd="0" presId="urn:microsoft.com/office/officeart/2005/8/layout/chevron2"/>
    <dgm:cxn modelId="{348DFFBE-13B1-49F8-B029-E7677E9EEF1E}" type="presParOf" srcId="{941EB41B-D432-47FC-8967-D3309C112295}" destId="{C0DDEED4-F8D1-4234-966D-9E774728BA99}" srcOrd="0" destOrd="0" presId="urn:microsoft.com/office/officeart/2005/8/layout/chevron2"/>
    <dgm:cxn modelId="{EF8FDA65-CE51-4A2B-88FA-E2D9F22FD65D}" type="presParOf" srcId="{C0DDEED4-F8D1-4234-966D-9E774728BA99}" destId="{0C395A07-90DA-42E8-919A-C3684542A29A}" srcOrd="0" destOrd="0" presId="urn:microsoft.com/office/officeart/2005/8/layout/chevron2"/>
    <dgm:cxn modelId="{53FCE12E-094F-419A-8704-5E230F768A9E}" type="presParOf" srcId="{C0DDEED4-F8D1-4234-966D-9E774728BA99}" destId="{0DC40F29-71F3-4F90-AC53-276494D78FB5}" srcOrd="1" destOrd="0" presId="urn:microsoft.com/office/officeart/2005/8/layout/chevron2"/>
    <dgm:cxn modelId="{3EF5AA6E-54CC-47E6-99CA-8C60526FA240}" type="presParOf" srcId="{941EB41B-D432-47FC-8967-D3309C112295}" destId="{752DF248-7828-451C-B507-0EA6EF6D4784}" srcOrd="1" destOrd="0" presId="urn:microsoft.com/office/officeart/2005/8/layout/chevron2"/>
    <dgm:cxn modelId="{0AAC13C0-6D01-4F2A-B792-615E4021D858}" type="presParOf" srcId="{941EB41B-D432-47FC-8967-D3309C112295}" destId="{2DA237F7-DFEE-4B63-B0C7-D16C5FD38BE0}" srcOrd="2" destOrd="0" presId="urn:microsoft.com/office/officeart/2005/8/layout/chevron2"/>
    <dgm:cxn modelId="{5EBEA8AC-99B2-46C4-A545-DC2D602C9966}" type="presParOf" srcId="{2DA237F7-DFEE-4B63-B0C7-D16C5FD38BE0}" destId="{83BB1178-524C-4A52-9816-D4D852DF911B}" srcOrd="0" destOrd="0" presId="urn:microsoft.com/office/officeart/2005/8/layout/chevron2"/>
    <dgm:cxn modelId="{0A5CFF53-6B9C-4D61-BA9B-D2F873A226B0}" type="presParOf" srcId="{2DA237F7-DFEE-4B63-B0C7-D16C5FD38BE0}" destId="{2D26885C-7F11-4779-A54A-C75162121F97}" srcOrd="1" destOrd="0" presId="urn:microsoft.com/office/officeart/2005/8/layout/chevron2"/>
    <dgm:cxn modelId="{52E14275-A230-4DD5-9637-1314EE65CF05}" type="presParOf" srcId="{941EB41B-D432-47FC-8967-D3309C112295}" destId="{AB85D2E5-32FD-473B-A9AE-62BFC40B8E02}" srcOrd="3" destOrd="0" presId="urn:microsoft.com/office/officeart/2005/8/layout/chevron2"/>
    <dgm:cxn modelId="{EE82767B-1CF1-4640-8F6A-43A0D205C5F9}" type="presParOf" srcId="{941EB41B-D432-47FC-8967-D3309C112295}" destId="{EB87887C-26CA-4B6C-8403-D53AED8C94B2}" srcOrd="4" destOrd="0" presId="urn:microsoft.com/office/officeart/2005/8/layout/chevron2"/>
    <dgm:cxn modelId="{5823F2C1-8915-4F1A-B8E7-3598D310D368}" type="presParOf" srcId="{EB87887C-26CA-4B6C-8403-D53AED8C94B2}" destId="{41C7AC49-9050-43F7-8F44-D99915C7CB7A}" srcOrd="0" destOrd="0" presId="urn:microsoft.com/office/officeart/2005/8/layout/chevron2"/>
    <dgm:cxn modelId="{73BA5B82-2568-4C08-BCE1-8EB34BDCBABD}" type="presParOf" srcId="{EB87887C-26CA-4B6C-8403-D53AED8C94B2}" destId="{E9E41C28-C62F-4397-B2C9-A0437719EC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9E42EE-4DCE-4815-8A2C-3458F48F0F96}"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BBADCBFB-2306-466E-A56A-CD63D1EB12BB}">
      <dgm:prSet phldrT="[Texto]" phldr="1"/>
      <dgm:spPr/>
      <dgm:t>
        <a:bodyPr/>
        <a:lstStyle/>
        <a:p>
          <a:endParaRPr lang="en-US"/>
        </a:p>
      </dgm:t>
    </dgm:pt>
    <dgm:pt modelId="{D1BD72D4-52E8-4BE9-8F0C-7AB09535D250}" type="parTrans" cxnId="{3F0D4BD1-027D-4123-A58C-1B9BE08D9AE1}">
      <dgm:prSet/>
      <dgm:spPr/>
      <dgm:t>
        <a:bodyPr/>
        <a:lstStyle/>
        <a:p>
          <a:endParaRPr lang="en-US"/>
        </a:p>
      </dgm:t>
    </dgm:pt>
    <dgm:pt modelId="{4C65DB2E-8433-4B13-940D-FC339F6436FE}" type="sibTrans" cxnId="{3F0D4BD1-027D-4123-A58C-1B9BE08D9AE1}">
      <dgm:prSet/>
      <dgm:spPr/>
      <dgm:t>
        <a:bodyPr/>
        <a:lstStyle/>
        <a:p>
          <a:endParaRPr lang="en-US"/>
        </a:p>
      </dgm:t>
    </dgm:pt>
    <dgm:pt modelId="{38EA5555-965B-4FF4-9098-B3CBAE369004}">
      <dgm:prSet phldrT="[Texto]"/>
      <dgm:spPr/>
      <dgm:t>
        <a:bodyPr/>
        <a:lstStyle/>
        <a:p>
          <a:r>
            <a:rPr lang="es-EC" dirty="0" smtClean="0"/>
            <a:t>Detecta la contaminación en el medio ambiente</a:t>
          </a:r>
          <a:endParaRPr lang="en-US" dirty="0"/>
        </a:p>
      </dgm:t>
    </dgm:pt>
    <dgm:pt modelId="{84CB1938-0CD9-4823-BD66-B8FDA22D653C}" type="parTrans" cxnId="{38178D56-1927-49EF-8A6D-670FA65C4B57}">
      <dgm:prSet/>
      <dgm:spPr/>
      <dgm:t>
        <a:bodyPr/>
        <a:lstStyle/>
        <a:p>
          <a:endParaRPr lang="en-US"/>
        </a:p>
      </dgm:t>
    </dgm:pt>
    <dgm:pt modelId="{0BAE0666-5F18-4B9E-B980-3DAA47C365BC}" type="sibTrans" cxnId="{38178D56-1927-49EF-8A6D-670FA65C4B57}">
      <dgm:prSet/>
      <dgm:spPr/>
      <dgm:t>
        <a:bodyPr/>
        <a:lstStyle/>
        <a:p>
          <a:endParaRPr lang="en-US"/>
        </a:p>
      </dgm:t>
    </dgm:pt>
    <dgm:pt modelId="{612A7686-9DDF-48D0-A55A-DC4D15F815D1}">
      <dgm:prSet phldrT="[Texto]" phldr="1"/>
      <dgm:spPr/>
      <dgm:t>
        <a:bodyPr/>
        <a:lstStyle/>
        <a:p>
          <a:endParaRPr lang="en-US" dirty="0"/>
        </a:p>
      </dgm:t>
    </dgm:pt>
    <dgm:pt modelId="{72626E4F-F7C5-4D7F-96FA-3022702C4BB1}" type="parTrans" cxnId="{A0A07B7A-D3EB-41CF-8E13-99CF37D1639C}">
      <dgm:prSet/>
      <dgm:spPr/>
      <dgm:t>
        <a:bodyPr/>
        <a:lstStyle/>
        <a:p>
          <a:endParaRPr lang="en-US"/>
        </a:p>
      </dgm:t>
    </dgm:pt>
    <dgm:pt modelId="{F9FE6C0E-BA36-4CDF-9FEF-24F363D03700}" type="sibTrans" cxnId="{A0A07B7A-D3EB-41CF-8E13-99CF37D1639C}">
      <dgm:prSet/>
      <dgm:spPr/>
      <dgm:t>
        <a:bodyPr/>
        <a:lstStyle/>
        <a:p>
          <a:endParaRPr lang="en-US"/>
        </a:p>
      </dgm:t>
    </dgm:pt>
    <dgm:pt modelId="{1FD5FE75-A53F-4272-AA9E-FC9E6A3683F4}">
      <dgm:prSet phldrT="[Texto]" phldr="1"/>
      <dgm:spPr/>
      <dgm:t>
        <a:bodyPr/>
        <a:lstStyle/>
        <a:p>
          <a:endParaRPr lang="en-US"/>
        </a:p>
      </dgm:t>
    </dgm:pt>
    <dgm:pt modelId="{B11B5DE5-F2C8-4490-A0BB-9F5434F4471A}" type="parTrans" cxnId="{9322E61E-FF46-4576-BFD7-2565E9BA86B6}">
      <dgm:prSet/>
      <dgm:spPr/>
      <dgm:t>
        <a:bodyPr/>
        <a:lstStyle/>
        <a:p>
          <a:endParaRPr lang="en-US"/>
        </a:p>
      </dgm:t>
    </dgm:pt>
    <dgm:pt modelId="{CA6B3A65-6A8C-4C15-9954-80B3FE28F9FD}" type="sibTrans" cxnId="{9322E61E-FF46-4576-BFD7-2565E9BA86B6}">
      <dgm:prSet/>
      <dgm:spPr/>
      <dgm:t>
        <a:bodyPr/>
        <a:lstStyle/>
        <a:p>
          <a:endParaRPr lang="en-US"/>
        </a:p>
      </dgm:t>
    </dgm:pt>
    <dgm:pt modelId="{C4AC9F78-CC6D-4233-9FD1-5019F6776FC4}">
      <dgm:prSet phldrT="[Texto]"/>
      <dgm:spPr/>
      <dgm:t>
        <a:bodyPr/>
        <a:lstStyle/>
        <a:p>
          <a:r>
            <a:rPr lang="es-EC" dirty="0" smtClean="0"/>
            <a:t>Implementado en circuitos de control donde se desea prevenir altos niveles de contaminación</a:t>
          </a:r>
          <a:endParaRPr lang="en-US" dirty="0"/>
        </a:p>
      </dgm:t>
    </dgm:pt>
    <dgm:pt modelId="{F2E236B4-B7DD-4F0D-ACCB-02B41E732621}" type="parTrans" cxnId="{18E6A3AC-F39E-45BD-A106-5D317AFF3135}">
      <dgm:prSet/>
      <dgm:spPr/>
      <dgm:t>
        <a:bodyPr/>
        <a:lstStyle/>
        <a:p>
          <a:endParaRPr lang="en-US"/>
        </a:p>
      </dgm:t>
    </dgm:pt>
    <dgm:pt modelId="{5205CE32-7B62-489C-95DE-591657B57FFC}" type="sibTrans" cxnId="{18E6A3AC-F39E-45BD-A106-5D317AFF3135}">
      <dgm:prSet/>
      <dgm:spPr/>
      <dgm:t>
        <a:bodyPr/>
        <a:lstStyle/>
        <a:p>
          <a:endParaRPr lang="en-US"/>
        </a:p>
      </dgm:t>
    </dgm:pt>
    <dgm:pt modelId="{6902D37E-9724-437F-A469-B8126C690BEC}">
      <dgm:prSet phldrT="[Texto]" phldr="1"/>
      <dgm:spPr/>
      <dgm:t>
        <a:bodyPr/>
        <a:lstStyle/>
        <a:p>
          <a:endParaRPr lang="en-US"/>
        </a:p>
      </dgm:t>
    </dgm:pt>
    <dgm:pt modelId="{47C40A4E-8A74-47A4-81C2-6B8A2B1ABC28}" type="parTrans" cxnId="{7DEF6A35-0C98-4853-BFBB-C3C080240B05}">
      <dgm:prSet/>
      <dgm:spPr/>
      <dgm:t>
        <a:bodyPr/>
        <a:lstStyle/>
        <a:p>
          <a:endParaRPr lang="en-US"/>
        </a:p>
      </dgm:t>
    </dgm:pt>
    <dgm:pt modelId="{F1338AE1-16B4-48D2-AABA-B7EA37721FEB}" type="sibTrans" cxnId="{7DEF6A35-0C98-4853-BFBB-C3C080240B05}">
      <dgm:prSet/>
      <dgm:spPr/>
      <dgm:t>
        <a:bodyPr/>
        <a:lstStyle/>
        <a:p>
          <a:endParaRPr lang="en-US"/>
        </a:p>
      </dgm:t>
    </dgm:pt>
    <dgm:pt modelId="{60B424A2-53A9-49EA-B2D6-25937F0EFC03}">
      <dgm:prSet phldrT="[Texto]" phldr="1"/>
      <dgm:spPr/>
      <dgm:t>
        <a:bodyPr/>
        <a:lstStyle/>
        <a:p>
          <a:endParaRPr lang="en-US"/>
        </a:p>
      </dgm:t>
    </dgm:pt>
    <dgm:pt modelId="{1F088A73-0D4E-4C23-B78D-7639DCCFF50A}" type="parTrans" cxnId="{75AB5626-15B8-4CB2-8AAD-408D1DA390FA}">
      <dgm:prSet/>
      <dgm:spPr/>
      <dgm:t>
        <a:bodyPr/>
        <a:lstStyle/>
        <a:p>
          <a:endParaRPr lang="en-US"/>
        </a:p>
      </dgm:t>
    </dgm:pt>
    <dgm:pt modelId="{71058033-4F85-482D-92DE-6E8FCF5A4967}" type="sibTrans" cxnId="{75AB5626-15B8-4CB2-8AAD-408D1DA390FA}">
      <dgm:prSet/>
      <dgm:spPr/>
      <dgm:t>
        <a:bodyPr/>
        <a:lstStyle/>
        <a:p>
          <a:endParaRPr lang="en-US"/>
        </a:p>
      </dgm:t>
    </dgm:pt>
    <dgm:pt modelId="{2578F1EE-252E-4FD8-AE14-4D947507CDD0}">
      <dgm:prSet phldrT="[Texto]"/>
      <dgm:spPr/>
      <dgm:t>
        <a:bodyPr/>
        <a:lstStyle/>
        <a:p>
          <a:r>
            <a:rPr lang="es-EC" dirty="0" smtClean="0"/>
            <a:t>La señal de salida que proporciona para su funcionamiento es de forma analógica.</a:t>
          </a:r>
          <a:endParaRPr lang="en-US" dirty="0"/>
        </a:p>
      </dgm:t>
    </dgm:pt>
    <dgm:pt modelId="{BB2856C3-67E2-4E0F-A74B-A40EE564FC91}" type="parTrans" cxnId="{A4192144-53CE-4006-9ABE-BD18782D8FF7}">
      <dgm:prSet/>
      <dgm:spPr/>
      <dgm:t>
        <a:bodyPr/>
        <a:lstStyle/>
        <a:p>
          <a:endParaRPr lang="en-US"/>
        </a:p>
      </dgm:t>
    </dgm:pt>
    <dgm:pt modelId="{26F2ABA6-6298-4889-A416-DBBED2C43462}" type="sibTrans" cxnId="{A4192144-53CE-4006-9ABE-BD18782D8FF7}">
      <dgm:prSet/>
      <dgm:spPr/>
      <dgm:t>
        <a:bodyPr/>
        <a:lstStyle/>
        <a:p>
          <a:endParaRPr lang="en-US"/>
        </a:p>
      </dgm:t>
    </dgm:pt>
    <dgm:pt modelId="{89C369E1-32A3-422E-A4FF-EA68C3DB0AF0}">
      <dgm:prSet phldrT="[Texto]" phldr="1"/>
      <dgm:spPr/>
      <dgm:t>
        <a:bodyPr/>
        <a:lstStyle/>
        <a:p>
          <a:endParaRPr lang="en-US"/>
        </a:p>
      </dgm:t>
    </dgm:pt>
    <dgm:pt modelId="{4CFC8CED-104D-428F-8538-0032FAF3BAF2}" type="parTrans" cxnId="{5F1E3E84-64AB-4D60-A582-7BBB8FBBA0B6}">
      <dgm:prSet/>
      <dgm:spPr/>
      <dgm:t>
        <a:bodyPr/>
        <a:lstStyle/>
        <a:p>
          <a:endParaRPr lang="en-US"/>
        </a:p>
      </dgm:t>
    </dgm:pt>
    <dgm:pt modelId="{2EAFEF8E-7E26-4949-B522-B0D080F0AB3F}" type="sibTrans" cxnId="{5F1E3E84-64AB-4D60-A582-7BBB8FBBA0B6}">
      <dgm:prSet/>
      <dgm:spPr/>
      <dgm:t>
        <a:bodyPr/>
        <a:lstStyle/>
        <a:p>
          <a:endParaRPr lang="en-US"/>
        </a:p>
      </dgm:t>
    </dgm:pt>
    <dgm:pt modelId="{512768DD-2D30-447C-94D4-F070AEC22F72}" type="pres">
      <dgm:prSet presAssocID="{609E42EE-4DCE-4815-8A2C-3458F48F0F96}" presName="linearFlow" presStyleCnt="0">
        <dgm:presLayoutVars>
          <dgm:dir/>
          <dgm:animLvl val="lvl"/>
          <dgm:resizeHandles val="exact"/>
        </dgm:presLayoutVars>
      </dgm:prSet>
      <dgm:spPr/>
      <dgm:t>
        <a:bodyPr/>
        <a:lstStyle/>
        <a:p>
          <a:endParaRPr lang="es-ES"/>
        </a:p>
      </dgm:t>
    </dgm:pt>
    <dgm:pt modelId="{9990DD7C-6708-4F55-BD70-FADA4AFC2290}" type="pres">
      <dgm:prSet presAssocID="{BBADCBFB-2306-466E-A56A-CD63D1EB12BB}" presName="composite" presStyleCnt="0"/>
      <dgm:spPr/>
      <dgm:t>
        <a:bodyPr/>
        <a:lstStyle/>
        <a:p>
          <a:endParaRPr lang="es-ES"/>
        </a:p>
      </dgm:t>
    </dgm:pt>
    <dgm:pt modelId="{68F03558-B7EC-4DB2-9F6B-BDF026CC5A0A}" type="pres">
      <dgm:prSet presAssocID="{BBADCBFB-2306-466E-A56A-CD63D1EB12BB}" presName="parentText" presStyleLbl="alignNode1" presStyleIdx="0" presStyleCnt="3">
        <dgm:presLayoutVars>
          <dgm:chMax val="1"/>
          <dgm:bulletEnabled val="1"/>
        </dgm:presLayoutVars>
      </dgm:prSet>
      <dgm:spPr/>
      <dgm:t>
        <a:bodyPr/>
        <a:lstStyle/>
        <a:p>
          <a:endParaRPr lang="es-ES"/>
        </a:p>
      </dgm:t>
    </dgm:pt>
    <dgm:pt modelId="{6619E3A2-A285-4ABF-B0D2-D32A01106A52}" type="pres">
      <dgm:prSet presAssocID="{BBADCBFB-2306-466E-A56A-CD63D1EB12BB}" presName="descendantText" presStyleLbl="alignAcc1" presStyleIdx="0" presStyleCnt="3">
        <dgm:presLayoutVars>
          <dgm:bulletEnabled val="1"/>
        </dgm:presLayoutVars>
      </dgm:prSet>
      <dgm:spPr/>
      <dgm:t>
        <a:bodyPr/>
        <a:lstStyle/>
        <a:p>
          <a:endParaRPr lang="en-US"/>
        </a:p>
      </dgm:t>
    </dgm:pt>
    <dgm:pt modelId="{6D28A809-D8E8-466F-A62E-9B90F03AD708}" type="pres">
      <dgm:prSet presAssocID="{4C65DB2E-8433-4B13-940D-FC339F6436FE}" presName="sp" presStyleCnt="0"/>
      <dgm:spPr/>
      <dgm:t>
        <a:bodyPr/>
        <a:lstStyle/>
        <a:p>
          <a:endParaRPr lang="es-ES"/>
        </a:p>
      </dgm:t>
    </dgm:pt>
    <dgm:pt modelId="{0D7A8B9D-1F37-4B4F-BAD3-5D16AC03630C}" type="pres">
      <dgm:prSet presAssocID="{1FD5FE75-A53F-4272-AA9E-FC9E6A3683F4}" presName="composite" presStyleCnt="0"/>
      <dgm:spPr/>
      <dgm:t>
        <a:bodyPr/>
        <a:lstStyle/>
        <a:p>
          <a:endParaRPr lang="es-ES"/>
        </a:p>
      </dgm:t>
    </dgm:pt>
    <dgm:pt modelId="{9B09DF8F-B70F-46CA-A010-9B63F561FAA7}" type="pres">
      <dgm:prSet presAssocID="{1FD5FE75-A53F-4272-AA9E-FC9E6A3683F4}" presName="parentText" presStyleLbl="alignNode1" presStyleIdx="1" presStyleCnt="3">
        <dgm:presLayoutVars>
          <dgm:chMax val="1"/>
          <dgm:bulletEnabled val="1"/>
        </dgm:presLayoutVars>
      </dgm:prSet>
      <dgm:spPr/>
      <dgm:t>
        <a:bodyPr/>
        <a:lstStyle/>
        <a:p>
          <a:endParaRPr lang="es-ES"/>
        </a:p>
      </dgm:t>
    </dgm:pt>
    <dgm:pt modelId="{1A7768D1-B541-492A-901F-10B440DCE35F}" type="pres">
      <dgm:prSet presAssocID="{1FD5FE75-A53F-4272-AA9E-FC9E6A3683F4}" presName="descendantText" presStyleLbl="alignAcc1" presStyleIdx="1" presStyleCnt="3">
        <dgm:presLayoutVars>
          <dgm:bulletEnabled val="1"/>
        </dgm:presLayoutVars>
      </dgm:prSet>
      <dgm:spPr/>
      <dgm:t>
        <a:bodyPr/>
        <a:lstStyle/>
        <a:p>
          <a:endParaRPr lang="en-US"/>
        </a:p>
      </dgm:t>
    </dgm:pt>
    <dgm:pt modelId="{1D20D634-13C6-452B-A1BE-F1449F0CB753}" type="pres">
      <dgm:prSet presAssocID="{CA6B3A65-6A8C-4C15-9954-80B3FE28F9FD}" presName="sp" presStyleCnt="0"/>
      <dgm:spPr/>
      <dgm:t>
        <a:bodyPr/>
        <a:lstStyle/>
        <a:p>
          <a:endParaRPr lang="es-ES"/>
        </a:p>
      </dgm:t>
    </dgm:pt>
    <dgm:pt modelId="{A412C28A-E48C-410E-99A6-B0B2955D659F}" type="pres">
      <dgm:prSet presAssocID="{60B424A2-53A9-49EA-B2D6-25937F0EFC03}" presName="composite" presStyleCnt="0"/>
      <dgm:spPr/>
      <dgm:t>
        <a:bodyPr/>
        <a:lstStyle/>
        <a:p>
          <a:endParaRPr lang="es-ES"/>
        </a:p>
      </dgm:t>
    </dgm:pt>
    <dgm:pt modelId="{5E0EFBEC-8E54-4C60-8FD7-15273FC95DE5}" type="pres">
      <dgm:prSet presAssocID="{60B424A2-53A9-49EA-B2D6-25937F0EFC03}" presName="parentText" presStyleLbl="alignNode1" presStyleIdx="2" presStyleCnt="3">
        <dgm:presLayoutVars>
          <dgm:chMax val="1"/>
          <dgm:bulletEnabled val="1"/>
        </dgm:presLayoutVars>
      </dgm:prSet>
      <dgm:spPr/>
      <dgm:t>
        <a:bodyPr/>
        <a:lstStyle/>
        <a:p>
          <a:endParaRPr lang="es-ES"/>
        </a:p>
      </dgm:t>
    </dgm:pt>
    <dgm:pt modelId="{09FAEB15-0457-47CD-9B9E-21F409B649E6}" type="pres">
      <dgm:prSet presAssocID="{60B424A2-53A9-49EA-B2D6-25937F0EFC03}" presName="descendantText" presStyleLbl="alignAcc1" presStyleIdx="2" presStyleCnt="3">
        <dgm:presLayoutVars>
          <dgm:bulletEnabled val="1"/>
        </dgm:presLayoutVars>
      </dgm:prSet>
      <dgm:spPr/>
      <dgm:t>
        <a:bodyPr/>
        <a:lstStyle/>
        <a:p>
          <a:endParaRPr lang="en-US"/>
        </a:p>
      </dgm:t>
    </dgm:pt>
  </dgm:ptLst>
  <dgm:cxnLst>
    <dgm:cxn modelId="{75AB5626-15B8-4CB2-8AAD-408D1DA390FA}" srcId="{609E42EE-4DCE-4815-8A2C-3458F48F0F96}" destId="{60B424A2-53A9-49EA-B2D6-25937F0EFC03}" srcOrd="2" destOrd="0" parTransId="{1F088A73-0D4E-4C23-B78D-7639DCCFF50A}" sibTransId="{71058033-4F85-482D-92DE-6E8FCF5A4967}"/>
    <dgm:cxn modelId="{38178D56-1927-49EF-8A6D-670FA65C4B57}" srcId="{BBADCBFB-2306-466E-A56A-CD63D1EB12BB}" destId="{38EA5555-965B-4FF4-9098-B3CBAE369004}" srcOrd="0" destOrd="0" parTransId="{84CB1938-0CD9-4823-BD66-B8FDA22D653C}" sibTransId="{0BAE0666-5F18-4B9E-B980-3DAA47C365BC}"/>
    <dgm:cxn modelId="{A0A07B7A-D3EB-41CF-8E13-99CF37D1639C}" srcId="{BBADCBFB-2306-466E-A56A-CD63D1EB12BB}" destId="{612A7686-9DDF-48D0-A55A-DC4D15F815D1}" srcOrd="1" destOrd="0" parTransId="{72626E4F-F7C5-4D7F-96FA-3022702C4BB1}" sibTransId="{F9FE6C0E-BA36-4CDF-9FEF-24F363D03700}"/>
    <dgm:cxn modelId="{FE341317-3337-4CE8-BCAD-0572303979D3}" type="presOf" srcId="{612A7686-9DDF-48D0-A55A-DC4D15F815D1}" destId="{6619E3A2-A285-4ABF-B0D2-D32A01106A52}" srcOrd="0" destOrd="1" presId="urn:microsoft.com/office/officeart/2005/8/layout/chevron2"/>
    <dgm:cxn modelId="{7DEF6A35-0C98-4853-BFBB-C3C080240B05}" srcId="{1FD5FE75-A53F-4272-AA9E-FC9E6A3683F4}" destId="{6902D37E-9724-437F-A469-B8126C690BEC}" srcOrd="1" destOrd="0" parTransId="{47C40A4E-8A74-47A4-81C2-6B8A2B1ABC28}" sibTransId="{F1338AE1-16B4-48D2-AABA-B7EA37721FEB}"/>
    <dgm:cxn modelId="{5F1E3E84-64AB-4D60-A582-7BBB8FBBA0B6}" srcId="{60B424A2-53A9-49EA-B2D6-25937F0EFC03}" destId="{89C369E1-32A3-422E-A4FF-EA68C3DB0AF0}" srcOrd="1" destOrd="0" parTransId="{4CFC8CED-104D-428F-8538-0032FAF3BAF2}" sibTransId="{2EAFEF8E-7E26-4949-B522-B0D080F0AB3F}"/>
    <dgm:cxn modelId="{E5EEE05F-5EF1-42B1-AEE1-CD7D80F75F1B}" type="presOf" srcId="{C4AC9F78-CC6D-4233-9FD1-5019F6776FC4}" destId="{1A7768D1-B541-492A-901F-10B440DCE35F}" srcOrd="0" destOrd="0" presId="urn:microsoft.com/office/officeart/2005/8/layout/chevron2"/>
    <dgm:cxn modelId="{18E6A3AC-F39E-45BD-A106-5D317AFF3135}" srcId="{1FD5FE75-A53F-4272-AA9E-FC9E6A3683F4}" destId="{C4AC9F78-CC6D-4233-9FD1-5019F6776FC4}" srcOrd="0" destOrd="0" parTransId="{F2E236B4-B7DD-4F0D-ACCB-02B41E732621}" sibTransId="{5205CE32-7B62-489C-95DE-591657B57FFC}"/>
    <dgm:cxn modelId="{2D7C4AC9-0A83-43CD-AC9B-5B4B30281135}" type="presOf" srcId="{BBADCBFB-2306-466E-A56A-CD63D1EB12BB}" destId="{68F03558-B7EC-4DB2-9F6B-BDF026CC5A0A}" srcOrd="0" destOrd="0" presId="urn:microsoft.com/office/officeart/2005/8/layout/chevron2"/>
    <dgm:cxn modelId="{6251B0BA-2C57-4E31-BA53-1A008AB08200}" type="presOf" srcId="{6902D37E-9724-437F-A469-B8126C690BEC}" destId="{1A7768D1-B541-492A-901F-10B440DCE35F}" srcOrd="0" destOrd="1" presId="urn:microsoft.com/office/officeart/2005/8/layout/chevron2"/>
    <dgm:cxn modelId="{CBC411F9-0CBC-494C-A84C-6695346746FB}" type="presOf" srcId="{1FD5FE75-A53F-4272-AA9E-FC9E6A3683F4}" destId="{9B09DF8F-B70F-46CA-A010-9B63F561FAA7}" srcOrd="0" destOrd="0" presId="urn:microsoft.com/office/officeart/2005/8/layout/chevron2"/>
    <dgm:cxn modelId="{C9E92E14-E6B7-48CD-89D7-6BB6DAA8B7F4}" type="presOf" srcId="{609E42EE-4DCE-4815-8A2C-3458F48F0F96}" destId="{512768DD-2D30-447C-94D4-F070AEC22F72}" srcOrd="0" destOrd="0" presId="urn:microsoft.com/office/officeart/2005/8/layout/chevron2"/>
    <dgm:cxn modelId="{F434BF59-1F0D-4831-AAF2-D54F933BB2C8}" type="presOf" srcId="{60B424A2-53A9-49EA-B2D6-25937F0EFC03}" destId="{5E0EFBEC-8E54-4C60-8FD7-15273FC95DE5}" srcOrd="0" destOrd="0" presId="urn:microsoft.com/office/officeart/2005/8/layout/chevron2"/>
    <dgm:cxn modelId="{510D19F6-E7AB-472B-9FD0-D4D795A84EE8}" type="presOf" srcId="{2578F1EE-252E-4FD8-AE14-4D947507CDD0}" destId="{09FAEB15-0457-47CD-9B9E-21F409B649E6}" srcOrd="0" destOrd="0" presId="urn:microsoft.com/office/officeart/2005/8/layout/chevron2"/>
    <dgm:cxn modelId="{9322E61E-FF46-4576-BFD7-2565E9BA86B6}" srcId="{609E42EE-4DCE-4815-8A2C-3458F48F0F96}" destId="{1FD5FE75-A53F-4272-AA9E-FC9E6A3683F4}" srcOrd="1" destOrd="0" parTransId="{B11B5DE5-F2C8-4490-A0BB-9F5434F4471A}" sibTransId="{CA6B3A65-6A8C-4C15-9954-80B3FE28F9FD}"/>
    <dgm:cxn modelId="{A4192144-53CE-4006-9ABE-BD18782D8FF7}" srcId="{60B424A2-53A9-49EA-B2D6-25937F0EFC03}" destId="{2578F1EE-252E-4FD8-AE14-4D947507CDD0}" srcOrd="0" destOrd="0" parTransId="{BB2856C3-67E2-4E0F-A74B-A40EE564FC91}" sibTransId="{26F2ABA6-6298-4889-A416-DBBED2C43462}"/>
    <dgm:cxn modelId="{3F0D4BD1-027D-4123-A58C-1B9BE08D9AE1}" srcId="{609E42EE-4DCE-4815-8A2C-3458F48F0F96}" destId="{BBADCBFB-2306-466E-A56A-CD63D1EB12BB}" srcOrd="0" destOrd="0" parTransId="{D1BD72D4-52E8-4BE9-8F0C-7AB09535D250}" sibTransId="{4C65DB2E-8433-4B13-940D-FC339F6436FE}"/>
    <dgm:cxn modelId="{9A2B4929-29F9-43C3-862A-6352D027B365}" type="presOf" srcId="{38EA5555-965B-4FF4-9098-B3CBAE369004}" destId="{6619E3A2-A285-4ABF-B0D2-D32A01106A52}" srcOrd="0" destOrd="0" presId="urn:microsoft.com/office/officeart/2005/8/layout/chevron2"/>
    <dgm:cxn modelId="{502B7308-A7BD-432F-9479-0617676799BB}" type="presOf" srcId="{89C369E1-32A3-422E-A4FF-EA68C3DB0AF0}" destId="{09FAEB15-0457-47CD-9B9E-21F409B649E6}" srcOrd="0" destOrd="1" presId="urn:microsoft.com/office/officeart/2005/8/layout/chevron2"/>
    <dgm:cxn modelId="{DB9D3B45-E17A-42EB-99D6-3E77D9F508B9}" type="presParOf" srcId="{512768DD-2D30-447C-94D4-F070AEC22F72}" destId="{9990DD7C-6708-4F55-BD70-FADA4AFC2290}" srcOrd="0" destOrd="0" presId="urn:microsoft.com/office/officeart/2005/8/layout/chevron2"/>
    <dgm:cxn modelId="{E4032E52-5E00-4F04-93A2-D9CC5F7054CF}" type="presParOf" srcId="{9990DD7C-6708-4F55-BD70-FADA4AFC2290}" destId="{68F03558-B7EC-4DB2-9F6B-BDF026CC5A0A}" srcOrd="0" destOrd="0" presId="urn:microsoft.com/office/officeart/2005/8/layout/chevron2"/>
    <dgm:cxn modelId="{E0F3BB42-C299-4F05-A344-899C6F2FFDE1}" type="presParOf" srcId="{9990DD7C-6708-4F55-BD70-FADA4AFC2290}" destId="{6619E3A2-A285-4ABF-B0D2-D32A01106A52}" srcOrd="1" destOrd="0" presId="urn:microsoft.com/office/officeart/2005/8/layout/chevron2"/>
    <dgm:cxn modelId="{3AFE6CB9-BF70-4913-A30A-C1A862E82225}" type="presParOf" srcId="{512768DD-2D30-447C-94D4-F070AEC22F72}" destId="{6D28A809-D8E8-466F-A62E-9B90F03AD708}" srcOrd="1" destOrd="0" presId="urn:microsoft.com/office/officeart/2005/8/layout/chevron2"/>
    <dgm:cxn modelId="{DECD6749-6C7A-4EDF-9553-C183A1FD990A}" type="presParOf" srcId="{512768DD-2D30-447C-94D4-F070AEC22F72}" destId="{0D7A8B9D-1F37-4B4F-BAD3-5D16AC03630C}" srcOrd="2" destOrd="0" presId="urn:microsoft.com/office/officeart/2005/8/layout/chevron2"/>
    <dgm:cxn modelId="{C2E5BB43-7D86-4E63-AA83-2FCBB4F7609B}" type="presParOf" srcId="{0D7A8B9D-1F37-4B4F-BAD3-5D16AC03630C}" destId="{9B09DF8F-B70F-46CA-A010-9B63F561FAA7}" srcOrd="0" destOrd="0" presId="urn:microsoft.com/office/officeart/2005/8/layout/chevron2"/>
    <dgm:cxn modelId="{E0AAC7B3-EC6B-443A-94C6-9BFDE85E9106}" type="presParOf" srcId="{0D7A8B9D-1F37-4B4F-BAD3-5D16AC03630C}" destId="{1A7768D1-B541-492A-901F-10B440DCE35F}" srcOrd="1" destOrd="0" presId="urn:microsoft.com/office/officeart/2005/8/layout/chevron2"/>
    <dgm:cxn modelId="{F7895DE0-83B5-4F6B-AE31-1ABC0D089B43}" type="presParOf" srcId="{512768DD-2D30-447C-94D4-F070AEC22F72}" destId="{1D20D634-13C6-452B-A1BE-F1449F0CB753}" srcOrd="3" destOrd="0" presId="urn:microsoft.com/office/officeart/2005/8/layout/chevron2"/>
    <dgm:cxn modelId="{47574C5B-6A28-4A0E-9A0F-2B1203C02229}" type="presParOf" srcId="{512768DD-2D30-447C-94D4-F070AEC22F72}" destId="{A412C28A-E48C-410E-99A6-B0B2955D659F}" srcOrd="4" destOrd="0" presId="urn:microsoft.com/office/officeart/2005/8/layout/chevron2"/>
    <dgm:cxn modelId="{3B55DA56-C5FF-4B0D-9262-15ACC36F06F8}" type="presParOf" srcId="{A412C28A-E48C-410E-99A6-B0B2955D659F}" destId="{5E0EFBEC-8E54-4C60-8FD7-15273FC95DE5}" srcOrd="0" destOrd="0" presId="urn:microsoft.com/office/officeart/2005/8/layout/chevron2"/>
    <dgm:cxn modelId="{779CF4CB-5803-4F64-AF13-17D7F586B15E}" type="presParOf" srcId="{A412C28A-E48C-410E-99A6-B0B2955D659F}" destId="{09FAEB15-0457-47CD-9B9E-21F409B649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80D076-B81D-49CC-BA74-5A8E9A506A1B}"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4CC28C4E-7352-4D2F-8675-3B6906FFCE00}">
      <dgm:prSet phldrT="[Texto]" phldr="1"/>
      <dgm:spPr/>
      <dgm:t>
        <a:bodyPr/>
        <a:lstStyle/>
        <a:p>
          <a:endParaRPr lang="en-US"/>
        </a:p>
      </dgm:t>
    </dgm:pt>
    <dgm:pt modelId="{250375AC-71C2-42CA-8B18-F39368135FE9}" type="parTrans" cxnId="{1AB6F218-56ED-402E-AB19-B37DAE67B8E8}">
      <dgm:prSet/>
      <dgm:spPr/>
      <dgm:t>
        <a:bodyPr/>
        <a:lstStyle/>
        <a:p>
          <a:endParaRPr lang="en-US"/>
        </a:p>
      </dgm:t>
    </dgm:pt>
    <dgm:pt modelId="{5FAACAD6-2048-4E92-A399-7B842CC67DF4}" type="sibTrans" cxnId="{1AB6F218-56ED-402E-AB19-B37DAE67B8E8}">
      <dgm:prSet/>
      <dgm:spPr/>
      <dgm:t>
        <a:bodyPr/>
        <a:lstStyle/>
        <a:p>
          <a:endParaRPr lang="en-US"/>
        </a:p>
      </dgm:t>
    </dgm:pt>
    <dgm:pt modelId="{16F5533A-3289-4CE9-B417-F78BC44CDAD3}">
      <dgm:prSet phldrT="[Texto]"/>
      <dgm:spPr/>
      <dgm:t>
        <a:bodyPr/>
        <a:lstStyle/>
        <a:p>
          <a:r>
            <a:rPr lang="es-EC" dirty="0" smtClean="0"/>
            <a:t>Comunicación TCP/IP</a:t>
          </a:r>
          <a:endParaRPr lang="en-US" dirty="0"/>
        </a:p>
      </dgm:t>
    </dgm:pt>
    <dgm:pt modelId="{B167F6B0-4641-4E38-907E-D446D8827B17}" type="parTrans" cxnId="{23679B5F-9B67-455E-9CDA-5E6F82430C23}">
      <dgm:prSet/>
      <dgm:spPr/>
      <dgm:t>
        <a:bodyPr/>
        <a:lstStyle/>
        <a:p>
          <a:endParaRPr lang="en-US"/>
        </a:p>
      </dgm:t>
    </dgm:pt>
    <dgm:pt modelId="{A0EB098F-B92C-4447-8313-0CFEC8846CFF}" type="sibTrans" cxnId="{23679B5F-9B67-455E-9CDA-5E6F82430C23}">
      <dgm:prSet/>
      <dgm:spPr/>
      <dgm:t>
        <a:bodyPr/>
        <a:lstStyle/>
        <a:p>
          <a:endParaRPr lang="en-US"/>
        </a:p>
      </dgm:t>
    </dgm:pt>
    <dgm:pt modelId="{51805036-BFFE-4E3C-8B6E-C440367F386C}">
      <dgm:prSet phldrT="[Texto]" phldr="1"/>
      <dgm:spPr/>
      <dgm:t>
        <a:bodyPr/>
        <a:lstStyle/>
        <a:p>
          <a:endParaRPr lang="en-US"/>
        </a:p>
      </dgm:t>
    </dgm:pt>
    <dgm:pt modelId="{181D3ACB-E4F5-4766-A864-8D1FD32B2A9A}" type="parTrans" cxnId="{DEBE9F53-4051-4790-B62F-6CD31A89A7FB}">
      <dgm:prSet/>
      <dgm:spPr/>
      <dgm:t>
        <a:bodyPr/>
        <a:lstStyle/>
        <a:p>
          <a:endParaRPr lang="en-US"/>
        </a:p>
      </dgm:t>
    </dgm:pt>
    <dgm:pt modelId="{3B358072-7625-4385-B4D0-69C99DBF322E}" type="sibTrans" cxnId="{DEBE9F53-4051-4790-B62F-6CD31A89A7FB}">
      <dgm:prSet/>
      <dgm:spPr/>
      <dgm:t>
        <a:bodyPr/>
        <a:lstStyle/>
        <a:p>
          <a:endParaRPr lang="en-US"/>
        </a:p>
      </dgm:t>
    </dgm:pt>
    <dgm:pt modelId="{3D61A24E-0C64-4957-B9E2-F9BB90C7E541}">
      <dgm:prSet phldrT="[Texto]" phldr="1"/>
      <dgm:spPr/>
      <dgm:t>
        <a:bodyPr/>
        <a:lstStyle/>
        <a:p>
          <a:endParaRPr lang="en-US"/>
        </a:p>
      </dgm:t>
    </dgm:pt>
    <dgm:pt modelId="{391BD841-29DC-4DFF-A3FE-84D546FACED5}" type="parTrans" cxnId="{743EF97D-4F40-428A-9B3A-91A33EB9E533}">
      <dgm:prSet/>
      <dgm:spPr/>
      <dgm:t>
        <a:bodyPr/>
        <a:lstStyle/>
        <a:p>
          <a:endParaRPr lang="en-US"/>
        </a:p>
      </dgm:t>
    </dgm:pt>
    <dgm:pt modelId="{C84A549C-C30D-4DA4-8DB0-477805E540CF}" type="sibTrans" cxnId="{743EF97D-4F40-428A-9B3A-91A33EB9E533}">
      <dgm:prSet/>
      <dgm:spPr/>
      <dgm:t>
        <a:bodyPr/>
        <a:lstStyle/>
        <a:p>
          <a:endParaRPr lang="en-US"/>
        </a:p>
      </dgm:t>
    </dgm:pt>
    <dgm:pt modelId="{C2CA4D37-7A86-4053-A020-5356976E5419}">
      <dgm:prSet phldrT="[Texto]"/>
      <dgm:spPr/>
      <dgm:t>
        <a:bodyPr/>
        <a:lstStyle/>
        <a:p>
          <a:r>
            <a:rPr lang="es-EC" dirty="0" smtClean="0"/>
            <a:t>Puede conectarse a puntos de acceso WIFI mediante comandos de texto AT</a:t>
          </a:r>
          <a:endParaRPr lang="en-US" dirty="0"/>
        </a:p>
      </dgm:t>
    </dgm:pt>
    <dgm:pt modelId="{84E54F91-B1F3-470B-BA46-1CDB217800E4}" type="parTrans" cxnId="{56F99310-2FCE-4F49-9767-FAB8411D9AC4}">
      <dgm:prSet/>
      <dgm:spPr/>
      <dgm:t>
        <a:bodyPr/>
        <a:lstStyle/>
        <a:p>
          <a:endParaRPr lang="en-US"/>
        </a:p>
      </dgm:t>
    </dgm:pt>
    <dgm:pt modelId="{3C1FC62D-028C-4BC8-A03F-2544D727F2BD}" type="sibTrans" cxnId="{56F99310-2FCE-4F49-9767-FAB8411D9AC4}">
      <dgm:prSet/>
      <dgm:spPr/>
      <dgm:t>
        <a:bodyPr/>
        <a:lstStyle/>
        <a:p>
          <a:endParaRPr lang="en-US"/>
        </a:p>
      </dgm:t>
    </dgm:pt>
    <dgm:pt modelId="{8919A76F-6B8F-42D9-9724-4087FAE1F37C}">
      <dgm:prSet phldrT="[Texto]" phldr="1"/>
      <dgm:spPr/>
      <dgm:t>
        <a:bodyPr/>
        <a:lstStyle/>
        <a:p>
          <a:endParaRPr lang="en-US"/>
        </a:p>
      </dgm:t>
    </dgm:pt>
    <dgm:pt modelId="{6469DB16-DDA4-4C5C-BF11-B90057E9EBF4}" type="parTrans" cxnId="{EE7E2CF0-1D8B-4C3F-9287-BF4E108D6A2D}">
      <dgm:prSet/>
      <dgm:spPr/>
      <dgm:t>
        <a:bodyPr/>
        <a:lstStyle/>
        <a:p>
          <a:endParaRPr lang="en-US"/>
        </a:p>
      </dgm:t>
    </dgm:pt>
    <dgm:pt modelId="{68B08718-937B-4714-8719-BDFF50E47DD4}" type="sibTrans" cxnId="{EE7E2CF0-1D8B-4C3F-9287-BF4E108D6A2D}">
      <dgm:prSet/>
      <dgm:spPr/>
      <dgm:t>
        <a:bodyPr/>
        <a:lstStyle/>
        <a:p>
          <a:endParaRPr lang="en-US"/>
        </a:p>
      </dgm:t>
    </dgm:pt>
    <dgm:pt modelId="{E8EA485D-571B-439C-8869-A6F86B20DF67}">
      <dgm:prSet phldrT="[Texto]" phldr="1"/>
      <dgm:spPr/>
      <dgm:t>
        <a:bodyPr/>
        <a:lstStyle/>
        <a:p>
          <a:endParaRPr lang="en-US"/>
        </a:p>
      </dgm:t>
    </dgm:pt>
    <dgm:pt modelId="{008A2D57-145D-4A3E-9FB3-03E06CF111A2}" type="parTrans" cxnId="{AE7ACF09-9C40-4EC3-B125-2DD9F6BDF90A}">
      <dgm:prSet/>
      <dgm:spPr/>
      <dgm:t>
        <a:bodyPr/>
        <a:lstStyle/>
        <a:p>
          <a:endParaRPr lang="en-US"/>
        </a:p>
      </dgm:t>
    </dgm:pt>
    <dgm:pt modelId="{7308DE7C-CEC9-4AAF-A0ED-44633C0E9653}" type="sibTrans" cxnId="{AE7ACF09-9C40-4EC3-B125-2DD9F6BDF90A}">
      <dgm:prSet/>
      <dgm:spPr/>
      <dgm:t>
        <a:bodyPr/>
        <a:lstStyle/>
        <a:p>
          <a:endParaRPr lang="en-US"/>
        </a:p>
      </dgm:t>
    </dgm:pt>
    <dgm:pt modelId="{73CD57DA-CC85-4747-98AB-F9AD9B444FBF}">
      <dgm:prSet phldrT="[Texto]"/>
      <dgm:spPr/>
      <dgm:t>
        <a:bodyPr/>
        <a:lstStyle/>
        <a:p>
          <a:r>
            <a:rPr lang="es-EC" dirty="0" smtClean="0"/>
            <a:t>Consumo de energía bajo los 10 </a:t>
          </a:r>
          <a:r>
            <a:rPr lang="es-EC" dirty="0" err="1" smtClean="0"/>
            <a:t>uA</a:t>
          </a:r>
          <a:endParaRPr lang="en-US" dirty="0"/>
        </a:p>
      </dgm:t>
    </dgm:pt>
    <dgm:pt modelId="{2848D6CE-656A-4343-9764-F336B6EA09D2}" type="parTrans" cxnId="{1D02A36C-8B10-4A0A-BB04-CC001C473888}">
      <dgm:prSet/>
      <dgm:spPr/>
      <dgm:t>
        <a:bodyPr/>
        <a:lstStyle/>
        <a:p>
          <a:endParaRPr lang="en-US"/>
        </a:p>
      </dgm:t>
    </dgm:pt>
    <dgm:pt modelId="{6B4AA1A3-C0E0-4CE3-BE62-4B53F4CFB3FF}" type="sibTrans" cxnId="{1D02A36C-8B10-4A0A-BB04-CC001C473888}">
      <dgm:prSet/>
      <dgm:spPr/>
      <dgm:t>
        <a:bodyPr/>
        <a:lstStyle/>
        <a:p>
          <a:endParaRPr lang="en-US"/>
        </a:p>
      </dgm:t>
    </dgm:pt>
    <dgm:pt modelId="{6AB8A913-AD84-4381-8E01-4D40650203C0}">
      <dgm:prSet phldrT="[Texto]" phldr="1"/>
      <dgm:spPr/>
      <dgm:t>
        <a:bodyPr/>
        <a:lstStyle/>
        <a:p>
          <a:endParaRPr lang="en-US"/>
        </a:p>
      </dgm:t>
    </dgm:pt>
    <dgm:pt modelId="{49448759-3EB9-49B5-B0EA-352B11FB41BC}" type="parTrans" cxnId="{D0C20C48-D58A-4952-B8A3-AF603CDC977D}">
      <dgm:prSet/>
      <dgm:spPr/>
      <dgm:t>
        <a:bodyPr/>
        <a:lstStyle/>
        <a:p>
          <a:endParaRPr lang="en-US"/>
        </a:p>
      </dgm:t>
    </dgm:pt>
    <dgm:pt modelId="{AD7C3938-BC57-4C7C-AE17-1407C4D3FC3E}" type="sibTrans" cxnId="{D0C20C48-D58A-4952-B8A3-AF603CDC977D}">
      <dgm:prSet/>
      <dgm:spPr/>
      <dgm:t>
        <a:bodyPr/>
        <a:lstStyle/>
        <a:p>
          <a:endParaRPr lang="en-US"/>
        </a:p>
      </dgm:t>
    </dgm:pt>
    <dgm:pt modelId="{17228F7C-E867-466B-BB1F-7DAC9AC1815C}" type="pres">
      <dgm:prSet presAssocID="{1680D076-B81D-49CC-BA74-5A8E9A506A1B}" presName="linearFlow" presStyleCnt="0">
        <dgm:presLayoutVars>
          <dgm:dir/>
          <dgm:animLvl val="lvl"/>
          <dgm:resizeHandles val="exact"/>
        </dgm:presLayoutVars>
      </dgm:prSet>
      <dgm:spPr/>
      <dgm:t>
        <a:bodyPr/>
        <a:lstStyle/>
        <a:p>
          <a:endParaRPr lang="es-ES"/>
        </a:p>
      </dgm:t>
    </dgm:pt>
    <dgm:pt modelId="{A4ECC35A-1618-4E33-9E82-50E7300D5FF2}" type="pres">
      <dgm:prSet presAssocID="{4CC28C4E-7352-4D2F-8675-3B6906FFCE00}" presName="composite" presStyleCnt="0"/>
      <dgm:spPr/>
      <dgm:t>
        <a:bodyPr/>
        <a:lstStyle/>
        <a:p>
          <a:endParaRPr lang="es-ES"/>
        </a:p>
      </dgm:t>
    </dgm:pt>
    <dgm:pt modelId="{3BB3CF04-DA64-40EF-AD98-206623AAEDD2}" type="pres">
      <dgm:prSet presAssocID="{4CC28C4E-7352-4D2F-8675-3B6906FFCE00}" presName="parentText" presStyleLbl="alignNode1" presStyleIdx="0" presStyleCnt="3">
        <dgm:presLayoutVars>
          <dgm:chMax val="1"/>
          <dgm:bulletEnabled val="1"/>
        </dgm:presLayoutVars>
      </dgm:prSet>
      <dgm:spPr/>
      <dgm:t>
        <a:bodyPr/>
        <a:lstStyle/>
        <a:p>
          <a:endParaRPr lang="es-ES"/>
        </a:p>
      </dgm:t>
    </dgm:pt>
    <dgm:pt modelId="{98B96A86-B2DA-47A0-A2F7-E8AA48C837B8}" type="pres">
      <dgm:prSet presAssocID="{4CC28C4E-7352-4D2F-8675-3B6906FFCE00}" presName="descendantText" presStyleLbl="alignAcc1" presStyleIdx="0" presStyleCnt="3" custLinFactNeighborX="136" custLinFactNeighborY="-29301">
        <dgm:presLayoutVars>
          <dgm:bulletEnabled val="1"/>
        </dgm:presLayoutVars>
      </dgm:prSet>
      <dgm:spPr/>
      <dgm:t>
        <a:bodyPr/>
        <a:lstStyle/>
        <a:p>
          <a:endParaRPr lang="en-US"/>
        </a:p>
      </dgm:t>
    </dgm:pt>
    <dgm:pt modelId="{5E7FCE3D-8C7D-4E6E-9720-477F95B37F37}" type="pres">
      <dgm:prSet presAssocID="{5FAACAD6-2048-4E92-A399-7B842CC67DF4}" presName="sp" presStyleCnt="0"/>
      <dgm:spPr/>
      <dgm:t>
        <a:bodyPr/>
        <a:lstStyle/>
        <a:p>
          <a:endParaRPr lang="es-ES"/>
        </a:p>
      </dgm:t>
    </dgm:pt>
    <dgm:pt modelId="{B50926B6-C1D8-4120-BA42-9BEB44F628CF}" type="pres">
      <dgm:prSet presAssocID="{3D61A24E-0C64-4957-B9E2-F9BB90C7E541}" presName="composite" presStyleCnt="0"/>
      <dgm:spPr/>
      <dgm:t>
        <a:bodyPr/>
        <a:lstStyle/>
        <a:p>
          <a:endParaRPr lang="es-ES"/>
        </a:p>
      </dgm:t>
    </dgm:pt>
    <dgm:pt modelId="{45B498EB-8A62-41BC-88C7-B6B1A37D187D}" type="pres">
      <dgm:prSet presAssocID="{3D61A24E-0C64-4957-B9E2-F9BB90C7E541}" presName="parentText" presStyleLbl="alignNode1" presStyleIdx="1" presStyleCnt="3">
        <dgm:presLayoutVars>
          <dgm:chMax val="1"/>
          <dgm:bulletEnabled val="1"/>
        </dgm:presLayoutVars>
      </dgm:prSet>
      <dgm:spPr/>
      <dgm:t>
        <a:bodyPr/>
        <a:lstStyle/>
        <a:p>
          <a:endParaRPr lang="es-ES"/>
        </a:p>
      </dgm:t>
    </dgm:pt>
    <dgm:pt modelId="{7D66F96B-B497-4519-ABF9-C5EBDAFBA9BE}" type="pres">
      <dgm:prSet presAssocID="{3D61A24E-0C64-4957-B9E2-F9BB90C7E541}" presName="descendantText" presStyleLbl="alignAcc1" presStyleIdx="1" presStyleCnt="3">
        <dgm:presLayoutVars>
          <dgm:bulletEnabled val="1"/>
        </dgm:presLayoutVars>
      </dgm:prSet>
      <dgm:spPr/>
      <dgm:t>
        <a:bodyPr/>
        <a:lstStyle/>
        <a:p>
          <a:endParaRPr lang="en-US"/>
        </a:p>
      </dgm:t>
    </dgm:pt>
    <dgm:pt modelId="{314B73D3-B1B8-43EF-B53F-BBBA380C1DC7}" type="pres">
      <dgm:prSet presAssocID="{C84A549C-C30D-4DA4-8DB0-477805E540CF}" presName="sp" presStyleCnt="0"/>
      <dgm:spPr/>
      <dgm:t>
        <a:bodyPr/>
        <a:lstStyle/>
        <a:p>
          <a:endParaRPr lang="es-ES"/>
        </a:p>
      </dgm:t>
    </dgm:pt>
    <dgm:pt modelId="{29ABA7EE-CBAC-4872-BB0B-D26EFBAB9DEA}" type="pres">
      <dgm:prSet presAssocID="{E8EA485D-571B-439C-8869-A6F86B20DF67}" presName="composite" presStyleCnt="0"/>
      <dgm:spPr/>
      <dgm:t>
        <a:bodyPr/>
        <a:lstStyle/>
        <a:p>
          <a:endParaRPr lang="es-ES"/>
        </a:p>
      </dgm:t>
    </dgm:pt>
    <dgm:pt modelId="{BD30C4CD-31AC-479E-84B5-B697CE8D5E2B}" type="pres">
      <dgm:prSet presAssocID="{E8EA485D-571B-439C-8869-A6F86B20DF67}" presName="parentText" presStyleLbl="alignNode1" presStyleIdx="2" presStyleCnt="3">
        <dgm:presLayoutVars>
          <dgm:chMax val="1"/>
          <dgm:bulletEnabled val="1"/>
        </dgm:presLayoutVars>
      </dgm:prSet>
      <dgm:spPr/>
      <dgm:t>
        <a:bodyPr/>
        <a:lstStyle/>
        <a:p>
          <a:endParaRPr lang="es-ES"/>
        </a:p>
      </dgm:t>
    </dgm:pt>
    <dgm:pt modelId="{409C55E4-5869-47E6-933A-198467179080}" type="pres">
      <dgm:prSet presAssocID="{E8EA485D-571B-439C-8869-A6F86B20DF67}" presName="descendantText" presStyleLbl="alignAcc1" presStyleIdx="2" presStyleCnt="3">
        <dgm:presLayoutVars>
          <dgm:bulletEnabled val="1"/>
        </dgm:presLayoutVars>
      </dgm:prSet>
      <dgm:spPr/>
      <dgm:t>
        <a:bodyPr/>
        <a:lstStyle/>
        <a:p>
          <a:endParaRPr lang="en-US"/>
        </a:p>
      </dgm:t>
    </dgm:pt>
  </dgm:ptLst>
  <dgm:cxnLst>
    <dgm:cxn modelId="{A18EC528-68B2-42E1-882E-36BE27BD39B7}" type="presOf" srcId="{C2CA4D37-7A86-4053-A020-5356976E5419}" destId="{7D66F96B-B497-4519-ABF9-C5EBDAFBA9BE}" srcOrd="0" destOrd="0" presId="urn:microsoft.com/office/officeart/2005/8/layout/chevron2"/>
    <dgm:cxn modelId="{60621D31-A744-43DB-96C4-CBD8E24F2B4A}" type="presOf" srcId="{8919A76F-6B8F-42D9-9724-4087FAE1F37C}" destId="{7D66F96B-B497-4519-ABF9-C5EBDAFBA9BE}" srcOrd="0" destOrd="1" presId="urn:microsoft.com/office/officeart/2005/8/layout/chevron2"/>
    <dgm:cxn modelId="{EB245A1A-C046-4164-B2D8-86E0C3169353}" type="presOf" srcId="{1680D076-B81D-49CC-BA74-5A8E9A506A1B}" destId="{17228F7C-E867-466B-BB1F-7DAC9AC1815C}" srcOrd="0" destOrd="0" presId="urn:microsoft.com/office/officeart/2005/8/layout/chevron2"/>
    <dgm:cxn modelId="{D8E7A0E0-D4AF-487F-99D0-B790E25BCF72}" type="presOf" srcId="{4CC28C4E-7352-4D2F-8675-3B6906FFCE00}" destId="{3BB3CF04-DA64-40EF-AD98-206623AAEDD2}" srcOrd="0" destOrd="0" presId="urn:microsoft.com/office/officeart/2005/8/layout/chevron2"/>
    <dgm:cxn modelId="{23679B5F-9B67-455E-9CDA-5E6F82430C23}" srcId="{4CC28C4E-7352-4D2F-8675-3B6906FFCE00}" destId="{16F5533A-3289-4CE9-B417-F78BC44CDAD3}" srcOrd="0" destOrd="0" parTransId="{B167F6B0-4641-4E38-907E-D446D8827B17}" sibTransId="{A0EB098F-B92C-4447-8313-0CFEC8846CFF}"/>
    <dgm:cxn modelId="{1AB6F218-56ED-402E-AB19-B37DAE67B8E8}" srcId="{1680D076-B81D-49CC-BA74-5A8E9A506A1B}" destId="{4CC28C4E-7352-4D2F-8675-3B6906FFCE00}" srcOrd="0" destOrd="0" parTransId="{250375AC-71C2-42CA-8B18-F39368135FE9}" sibTransId="{5FAACAD6-2048-4E92-A399-7B842CC67DF4}"/>
    <dgm:cxn modelId="{D0C20C48-D58A-4952-B8A3-AF603CDC977D}" srcId="{E8EA485D-571B-439C-8869-A6F86B20DF67}" destId="{6AB8A913-AD84-4381-8E01-4D40650203C0}" srcOrd="1" destOrd="0" parTransId="{49448759-3EB9-49B5-B0EA-352B11FB41BC}" sibTransId="{AD7C3938-BC57-4C7C-AE17-1407C4D3FC3E}"/>
    <dgm:cxn modelId="{C77ED49C-E7CB-4686-B377-C034207A4F50}" type="presOf" srcId="{51805036-BFFE-4E3C-8B6E-C440367F386C}" destId="{98B96A86-B2DA-47A0-A2F7-E8AA48C837B8}" srcOrd="0" destOrd="1" presId="urn:microsoft.com/office/officeart/2005/8/layout/chevron2"/>
    <dgm:cxn modelId="{753AFD1B-C854-437F-A363-01155A50751D}" type="presOf" srcId="{16F5533A-3289-4CE9-B417-F78BC44CDAD3}" destId="{98B96A86-B2DA-47A0-A2F7-E8AA48C837B8}" srcOrd="0" destOrd="0" presId="urn:microsoft.com/office/officeart/2005/8/layout/chevron2"/>
    <dgm:cxn modelId="{AB4A9ECE-A387-4727-883A-0BF0608EBA95}" type="presOf" srcId="{3D61A24E-0C64-4957-B9E2-F9BB90C7E541}" destId="{45B498EB-8A62-41BC-88C7-B6B1A37D187D}" srcOrd="0" destOrd="0" presId="urn:microsoft.com/office/officeart/2005/8/layout/chevron2"/>
    <dgm:cxn modelId="{743EF97D-4F40-428A-9B3A-91A33EB9E533}" srcId="{1680D076-B81D-49CC-BA74-5A8E9A506A1B}" destId="{3D61A24E-0C64-4957-B9E2-F9BB90C7E541}" srcOrd="1" destOrd="0" parTransId="{391BD841-29DC-4DFF-A3FE-84D546FACED5}" sibTransId="{C84A549C-C30D-4DA4-8DB0-477805E540CF}"/>
    <dgm:cxn modelId="{AE7ACF09-9C40-4EC3-B125-2DD9F6BDF90A}" srcId="{1680D076-B81D-49CC-BA74-5A8E9A506A1B}" destId="{E8EA485D-571B-439C-8869-A6F86B20DF67}" srcOrd="2" destOrd="0" parTransId="{008A2D57-145D-4A3E-9FB3-03E06CF111A2}" sibTransId="{7308DE7C-CEC9-4AAF-A0ED-44633C0E9653}"/>
    <dgm:cxn modelId="{B9309265-5A87-4F79-A862-9556FEECC49C}" type="presOf" srcId="{6AB8A913-AD84-4381-8E01-4D40650203C0}" destId="{409C55E4-5869-47E6-933A-198467179080}" srcOrd="0" destOrd="1" presId="urn:microsoft.com/office/officeart/2005/8/layout/chevron2"/>
    <dgm:cxn modelId="{56F99310-2FCE-4F49-9767-FAB8411D9AC4}" srcId="{3D61A24E-0C64-4957-B9E2-F9BB90C7E541}" destId="{C2CA4D37-7A86-4053-A020-5356976E5419}" srcOrd="0" destOrd="0" parTransId="{84E54F91-B1F3-470B-BA46-1CDB217800E4}" sibTransId="{3C1FC62D-028C-4BC8-A03F-2544D727F2BD}"/>
    <dgm:cxn modelId="{1D02A36C-8B10-4A0A-BB04-CC001C473888}" srcId="{E8EA485D-571B-439C-8869-A6F86B20DF67}" destId="{73CD57DA-CC85-4747-98AB-F9AD9B444FBF}" srcOrd="0" destOrd="0" parTransId="{2848D6CE-656A-4343-9764-F336B6EA09D2}" sibTransId="{6B4AA1A3-C0E0-4CE3-BE62-4B53F4CFB3FF}"/>
    <dgm:cxn modelId="{E2311260-55A8-43EB-B09C-1000C6FD2F5F}" type="presOf" srcId="{E8EA485D-571B-439C-8869-A6F86B20DF67}" destId="{BD30C4CD-31AC-479E-84B5-B697CE8D5E2B}" srcOrd="0" destOrd="0" presId="urn:microsoft.com/office/officeart/2005/8/layout/chevron2"/>
    <dgm:cxn modelId="{DEBE9F53-4051-4790-B62F-6CD31A89A7FB}" srcId="{4CC28C4E-7352-4D2F-8675-3B6906FFCE00}" destId="{51805036-BFFE-4E3C-8B6E-C440367F386C}" srcOrd="1" destOrd="0" parTransId="{181D3ACB-E4F5-4766-A864-8D1FD32B2A9A}" sibTransId="{3B358072-7625-4385-B4D0-69C99DBF322E}"/>
    <dgm:cxn modelId="{0B08408A-9A44-44D7-B215-C372BF542EB0}" type="presOf" srcId="{73CD57DA-CC85-4747-98AB-F9AD9B444FBF}" destId="{409C55E4-5869-47E6-933A-198467179080}" srcOrd="0" destOrd="0" presId="urn:microsoft.com/office/officeart/2005/8/layout/chevron2"/>
    <dgm:cxn modelId="{EE7E2CF0-1D8B-4C3F-9287-BF4E108D6A2D}" srcId="{3D61A24E-0C64-4957-B9E2-F9BB90C7E541}" destId="{8919A76F-6B8F-42D9-9724-4087FAE1F37C}" srcOrd="1" destOrd="0" parTransId="{6469DB16-DDA4-4C5C-BF11-B90057E9EBF4}" sibTransId="{68B08718-937B-4714-8719-BDFF50E47DD4}"/>
    <dgm:cxn modelId="{0E4CCEFF-900F-49EF-B2DC-E2DE138E6C45}" type="presParOf" srcId="{17228F7C-E867-466B-BB1F-7DAC9AC1815C}" destId="{A4ECC35A-1618-4E33-9E82-50E7300D5FF2}" srcOrd="0" destOrd="0" presId="urn:microsoft.com/office/officeart/2005/8/layout/chevron2"/>
    <dgm:cxn modelId="{CB5AB18E-1C19-472B-96E0-F8131ECCBA00}" type="presParOf" srcId="{A4ECC35A-1618-4E33-9E82-50E7300D5FF2}" destId="{3BB3CF04-DA64-40EF-AD98-206623AAEDD2}" srcOrd="0" destOrd="0" presId="urn:microsoft.com/office/officeart/2005/8/layout/chevron2"/>
    <dgm:cxn modelId="{A84A264F-DB3A-463B-93EA-181D19EEB19A}" type="presParOf" srcId="{A4ECC35A-1618-4E33-9E82-50E7300D5FF2}" destId="{98B96A86-B2DA-47A0-A2F7-E8AA48C837B8}" srcOrd="1" destOrd="0" presId="urn:microsoft.com/office/officeart/2005/8/layout/chevron2"/>
    <dgm:cxn modelId="{838DCFB0-C564-439B-B3F0-6BD5F28CE5C9}" type="presParOf" srcId="{17228F7C-E867-466B-BB1F-7DAC9AC1815C}" destId="{5E7FCE3D-8C7D-4E6E-9720-477F95B37F37}" srcOrd="1" destOrd="0" presId="urn:microsoft.com/office/officeart/2005/8/layout/chevron2"/>
    <dgm:cxn modelId="{71D73658-9D42-4474-A663-B7079EDA39C5}" type="presParOf" srcId="{17228F7C-E867-466B-BB1F-7DAC9AC1815C}" destId="{B50926B6-C1D8-4120-BA42-9BEB44F628CF}" srcOrd="2" destOrd="0" presId="urn:microsoft.com/office/officeart/2005/8/layout/chevron2"/>
    <dgm:cxn modelId="{BB1FE568-DD64-484C-95BD-9F131009FF2B}" type="presParOf" srcId="{B50926B6-C1D8-4120-BA42-9BEB44F628CF}" destId="{45B498EB-8A62-41BC-88C7-B6B1A37D187D}" srcOrd="0" destOrd="0" presId="urn:microsoft.com/office/officeart/2005/8/layout/chevron2"/>
    <dgm:cxn modelId="{925D0565-F88A-453B-A6DC-827B4067AF0B}" type="presParOf" srcId="{B50926B6-C1D8-4120-BA42-9BEB44F628CF}" destId="{7D66F96B-B497-4519-ABF9-C5EBDAFBA9BE}" srcOrd="1" destOrd="0" presId="urn:microsoft.com/office/officeart/2005/8/layout/chevron2"/>
    <dgm:cxn modelId="{C79E975F-4879-4CE6-A0B1-489B750A5909}" type="presParOf" srcId="{17228F7C-E867-466B-BB1F-7DAC9AC1815C}" destId="{314B73D3-B1B8-43EF-B53F-BBBA380C1DC7}" srcOrd="3" destOrd="0" presId="urn:microsoft.com/office/officeart/2005/8/layout/chevron2"/>
    <dgm:cxn modelId="{C6869905-E817-4FAE-AC6B-8FE3BE44BFD0}" type="presParOf" srcId="{17228F7C-E867-466B-BB1F-7DAC9AC1815C}" destId="{29ABA7EE-CBAC-4872-BB0B-D26EFBAB9DEA}" srcOrd="4" destOrd="0" presId="urn:microsoft.com/office/officeart/2005/8/layout/chevron2"/>
    <dgm:cxn modelId="{E64078EE-0284-4F29-892C-A85B6073CA13}" type="presParOf" srcId="{29ABA7EE-CBAC-4872-BB0B-D26EFBAB9DEA}" destId="{BD30C4CD-31AC-479E-84B5-B697CE8D5E2B}" srcOrd="0" destOrd="0" presId="urn:microsoft.com/office/officeart/2005/8/layout/chevron2"/>
    <dgm:cxn modelId="{C2D184D4-3BCE-4283-AD2A-237F0ACB0F95}" type="presParOf" srcId="{29ABA7EE-CBAC-4872-BB0B-D26EFBAB9DEA}" destId="{409C55E4-5869-47E6-933A-1984671790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0B3A9E-DFD5-4716-88CD-BC719B1C4ED3}"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4D912432-38C6-40D1-8E7A-18884C40DD1E}">
      <dgm:prSet phldrT="[Texto]" phldr="1"/>
      <dgm:spPr/>
      <dgm:t>
        <a:bodyPr/>
        <a:lstStyle/>
        <a:p>
          <a:endParaRPr lang="en-US"/>
        </a:p>
      </dgm:t>
    </dgm:pt>
    <dgm:pt modelId="{66E41DD9-C7B9-4A9C-A255-9B0CA8FC5D58}" type="parTrans" cxnId="{55F8CC39-60ED-4B52-A5C9-03251EC88E82}">
      <dgm:prSet/>
      <dgm:spPr/>
      <dgm:t>
        <a:bodyPr/>
        <a:lstStyle/>
        <a:p>
          <a:endParaRPr lang="en-US"/>
        </a:p>
      </dgm:t>
    </dgm:pt>
    <dgm:pt modelId="{AD4400D3-80A6-4192-993B-97CBBFA355F0}" type="sibTrans" cxnId="{55F8CC39-60ED-4B52-A5C9-03251EC88E82}">
      <dgm:prSet/>
      <dgm:spPr/>
      <dgm:t>
        <a:bodyPr/>
        <a:lstStyle/>
        <a:p>
          <a:endParaRPr lang="en-US"/>
        </a:p>
      </dgm:t>
    </dgm:pt>
    <dgm:pt modelId="{D25FD6FC-3DFD-4CAB-A269-A5823ACB6ECD}">
      <dgm:prSet phldrT="[Texto]"/>
      <dgm:spPr/>
      <dgm:t>
        <a:bodyPr/>
        <a:lstStyle/>
        <a:p>
          <a:r>
            <a:rPr lang="es-EC" dirty="0" smtClean="0"/>
            <a:t>Frecuencia de Trabajo:</a:t>
          </a:r>
          <a:endParaRPr lang="en-US" dirty="0"/>
        </a:p>
      </dgm:t>
    </dgm:pt>
    <dgm:pt modelId="{F7477F13-EF36-4A11-B91A-9442DCC507EA}" type="parTrans" cxnId="{89846F8A-F5E7-4EEC-808C-61CEB4CD3193}">
      <dgm:prSet/>
      <dgm:spPr/>
      <dgm:t>
        <a:bodyPr/>
        <a:lstStyle/>
        <a:p>
          <a:endParaRPr lang="en-US"/>
        </a:p>
      </dgm:t>
    </dgm:pt>
    <dgm:pt modelId="{94AF14DD-008C-456B-8A15-737C4656FC83}" type="sibTrans" cxnId="{89846F8A-F5E7-4EEC-808C-61CEB4CD3193}">
      <dgm:prSet/>
      <dgm:spPr/>
      <dgm:t>
        <a:bodyPr/>
        <a:lstStyle/>
        <a:p>
          <a:endParaRPr lang="en-US"/>
        </a:p>
      </dgm:t>
    </dgm:pt>
    <dgm:pt modelId="{34FEC70A-2492-4527-87F1-7064AAE500DD}">
      <dgm:prSet phldrT="[Texto]" phldr="1"/>
      <dgm:spPr/>
      <dgm:t>
        <a:bodyPr/>
        <a:lstStyle/>
        <a:p>
          <a:endParaRPr lang="en-US"/>
        </a:p>
      </dgm:t>
    </dgm:pt>
    <dgm:pt modelId="{8971E15B-001F-4C09-BBCD-FBDBCE20C119}" type="parTrans" cxnId="{F0D33BED-366B-4EE2-8348-F8710AB4F318}">
      <dgm:prSet/>
      <dgm:spPr/>
      <dgm:t>
        <a:bodyPr/>
        <a:lstStyle/>
        <a:p>
          <a:endParaRPr lang="en-US"/>
        </a:p>
      </dgm:t>
    </dgm:pt>
    <dgm:pt modelId="{3A4D2B24-C0A5-4130-A84A-904F7D3061FA}" type="sibTrans" cxnId="{F0D33BED-366B-4EE2-8348-F8710AB4F318}">
      <dgm:prSet/>
      <dgm:spPr/>
      <dgm:t>
        <a:bodyPr/>
        <a:lstStyle/>
        <a:p>
          <a:endParaRPr lang="en-US"/>
        </a:p>
      </dgm:t>
    </dgm:pt>
    <dgm:pt modelId="{9B8C10F5-3491-4333-B27E-895BD715BBDA}">
      <dgm:prSet phldrT="[Texto]"/>
      <dgm:spPr/>
      <dgm:t>
        <a:bodyPr/>
        <a:lstStyle/>
        <a:p>
          <a:r>
            <a:rPr lang="es-EC" dirty="0" smtClean="0"/>
            <a:t>Flexibilidad:</a:t>
          </a:r>
          <a:endParaRPr lang="en-US" dirty="0"/>
        </a:p>
      </dgm:t>
    </dgm:pt>
    <dgm:pt modelId="{56814ED3-4F1E-4DBA-B5DF-F8691D8CE98B}" type="parTrans" cxnId="{43AEA0AB-1E21-4566-AAF8-C6E6F49C68AD}">
      <dgm:prSet/>
      <dgm:spPr/>
      <dgm:t>
        <a:bodyPr/>
        <a:lstStyle/>
        <a:p>
          <a:endParaRPr lang="en-US"/>
        </a:p>
      </dgm:t>
    </dgm:pt>
    <dgm:pt modelId="{F1A5BF99-8B6E-4BD4-98F6-DE7203CD8681}" type="sibTrans" cxnId="{43AEA0AB-1E21-4566-AAF8-C6E6F49C68AD}">
      <dgm:prSet/>
      <dgm:spPr/>
      <dgm:t>
        <a:bodyPr/>
        <a:lstStyle/>
        <a:p>
          <a:endParaRPr lang="en-US"/>
        </a:p>
      </dgm:t>
    </dgm:pt>
    <dgm:pt modelId="{EDF8171A-A558-4E75-B8ED-34A8D3C94B08}">
      <dgm:prSet phldrT="[Texto]"/>
      <dgm:spPr/>
      <dgm:t>
        <a:bodyPr/>
        <a:lstStyle/>
        <a:p>
          <a:r>
            <a:rPr lang="es-EC" dirty="0" smtClean="0"/>
            <a:t>Conectarse a otros tipos de redes y seguir evolucionando</a:t>
          </a:r>
          <a:endParaRPr lang="en-US" dirty="0"/>
        </a:p>
      </dgm:t>
    </dgm:pt>
    <dgm:pt modelId="{D2D5812D-9178-4FD3-A95F-3F7BB28A0829}" type="parTrans" cxnId="{99B28023-BAF0-4FC4-A801-493BB386CB3B}">
      <dgm:prSet/>
      <dgm:spPr/>
      <dgm:t>
        <a:bodyPr/>
        <a:lstStyle/>
        <a:p>
          <a:endParaRPr lang="en-US"/>
        </a:p>
      </dgm:t>
    </dgm:pt>
    <dgm:pt modelId="{B67BEF9A-0B13-4D2B-AAC4-182BC0C108F0}" type="sibTrans" cxnId="{99B28023-BAF0-4FC4-A801-493BB386CB3B}">
      <dgm:prSet/>
      <dgm:spPr/>
      <dgm:t>
        <a:bodyPr/>
        <a:lstStyle/>
        <a:p>
          <a:endParaRPr lang="en-US"/>
        </a:p>
      </dgm:t>
    </dgm:pt>
    <dgm:pt modelId="{9404F230-EA90-4C90-AB6B-1F732310B0D8}">
      <dgm:prSet phldrT="[Texto]" phldr="1"/>
      <dgm:spPr/>
      <dgm:t>
        <a:bodyPr/>
        <a:lstStyle/>
        <a:p>
          <a:endParaRPr lang="en-US"/>
        </a:p>
      </dgm:t>
    </dgm:pt>
    <dgm:pt modelId="{0D732EF5-413B-47E0-A89E-F72A9C6459A9}" type="parTrans" cxnId="{E81ABC4E-10FF-4970-AA43-CC3706A272CF}">
      <dgm:prSet/>
      <dgm:spPr/>
      <dgm:t>
        <a:bodyPr/>
        <a:lstStyle/>
        <a:p>
          <a:endParaRPr lang="en-US"/>
        </a:p>
      </dgm:t>
    </dgm:pt>
    <dgm:pt modelId="{8F43699B-5906-40AE-886E-DD162EC6AE62}" type="sibTrans" cxnId="{E81ABC4E-10FF-4970-AA43-CC3706A272CF}">
      <dgm:prSet/>
      <dgm:spPr/>
      <dgm:t>
        <a:bodyPr/>
        <a:lstStyle/>
        <a:p>
          <a:endParaRPr lang="en-US"/>
        </a:p>
      </dgm:t>
    </dgm:pt>
    <dgm:pt modelId="{A54D3EF7-2779-40C5-9F2A-C9099425CE3A}">
      <dgm:prSet phldrT="[Texto]"/>
      <dgm:spPr/>
      <dgm:t>
        <a:bodyPr/>
        <a:lstStyle/>
        <a:p>
          <a:r>
            <a:rPr lang="es-EC" dirty="0" smtClean="0"/>
            <a:t>Facilidad de conexión:</a:t>
          </a:r>
          <a:endParaRPr lang="en-US" dirty="0"/>
        </a:p>
      </dgm:t>
    </dgm:pt>
    <dgm:pt modelId="{D4AB7EC9-274F-4630-8F16-3F86F466E68B}" type="parTrans" cxnId="{4EBF0F9E-46C7-4893-B1FC-5342A92C97D6}">
      <dgm:prSet/>
      <dgm:spPr/>
      <dgm:t>
        <a:bodyPr/>
        <a:lstStyle/>
        <a:p>
          <a:endParaRPr lang="en-US"/>
        </a:p>
      </dgm:t>
    </dgm:pt>
    <dgm:pt modelId="{E27498E9-C1B1-4B98-AA40-A36145D92200}" type="sibTrans" cxnId="{4EBF0F9E-46C7-4893-B1FC-5342A92C97D6}">
      <dgm:prSet/>
      <dgm:spPr/>
      <dgm:t>
        <a:bodyPr/>
        <a:lstStyle/>
        <a:p>
          <a:endParaRPr lang="en-US"/>
        </a:p>
      </dgm:t>
    </dgm:pt>
    <dgm:pt modelId="{3F7914E5-91F3-487D-8F9C-7C7DA7B26AE5}">
      <dgm:prSet phldrT="[Texto]"/>
      <dgm:spPr/>
      <dgm:t>
        <a:bodyPr/>
        <a:lstStyle/>
        <a:p>
          <a:r>
            <a:rPr lang="es-EC" dirty="0" smtClean="0"/>
            <a:t>Estándar que implementen el resto de equipos de lleva el robot</a:t>
          </a:r>
          <a:endParaRPr lang="en-US" dirty="0"/>
        </a:p>
      </dgm:t>
    </dgm:pt>
    <dgm:pt modelId="{6CC60111-46B6-44CB-8664-D25AF21EC72A}" type="parTrans" cxnId="{0766895E-FE90-473B-8FFE-3582B735DE99}">
      <dgm:prSet/>
      <dgm:spPr/>
      <dgm:t>
        <a:bodyPr/>
        <a:lstStyle/>
        <a:p>
          <a:endParaRPr lang="en-US"/>
        </a:p>
      </dgm:t>
    </dgm:pt>
    <dgm:pt modelId="{F05BD58D-7653-4FD6-B206-14E2CF6745C6}" type="sibTrans" cxnId="{0766895E-FE90-473B-8FFE-3582B735DE99}">
      <dgm:prSet/>
      <dgm:spPr/>
      <dgm:t>
        <a:bodyPr/>
        <a:lstStyle/>
        <a:p>
          <a:endParaRPr lang="en-US"/>
        </a:p>
      </dgm:t>
    </dgm:pt>
    <dgm:pt modelId="{0BBB36FB-A503-4332-92A7-78202931F392}">
      <dgm:prSet phldrT="[Texto]"/>
      <dgm:spPr/>
      <dgm:t>
        <a:bodyPr/>
        <a:lstStyle/>
        <a:p>
          <a:r>
            <a:rPr lang="es-EC" dirty="0" smtClean="0"/>
            <a:t>Trabaja en distancias cortas </a:t>
          </a:r>
          <a:endParaRPr lang="en-US" dirty="0"/>
        </a:p>
      </dgm:t>
    </dgm:pt>
    <dgm:pt modelId="{9AFE47FB-C8F4-4F9C-90BA-0586BACC74B1}" type="sibTrans" cxnId="{F4F3990E-55DB-4F9E-AEB6-738A64403724}">
      <dgm:prSet/>
      <dgm:spPr/>
      <dgm:t>
        <a:bodyPr/>
        <a:lstStyle/>
        <a:p>
          <a:endParaRPr lang="en-US"/>
        </a:p>
      </dgm:t>
    </dgm:pt>
    <dgm:pt modelId="{03A2AD73-ED56-468B-B89A-61DC9D248D17}" type="parTrans" cxnId="{F4F3990E-55DB-4F9E-AEB6-738A64403724}">
      <dgm:prSet/>
      <dgm:spPr/>
      <dgm:t>
        <a:bodyPr/>
        <a:lstStyle/>
        <a:p>
          <a:endParaRPr lang="en-US"/>
        </a:p>
      </dgm:t>
    </dgm:pt>
    <dgm:pt modelId="{AA000F1A-864C-4020-BD2C-063CEC69046F}" type="pres">
      <dgm:prSet presAssocID="{2C0B3A9E-DFD5-4716-88CD-BC719B1C4ED3}" presName="linearFlow" presStyleCnt="0">
        <dgm:presLayoutVars>
          <dgm:dir/>
          <dgm:animLvl val="lvl"/>
          <dgm:resizeHandles val="exact"/>
        </dgm:presLayoutVars>
      </dgm:prSet>
      <dgm:spPr/>
      <dgm:t>
        <a:bodyPr/>
        <a:lstStyle/>
        <a:p>
          <a:endParaRPr lang="es-ES"/>
        </a:p>
      </dgm:t>
    </dgm:pt>
    <dgm:pt modelId="{0490DE73-785F-4E82-A2C2-C2A9E13E2483}" type="pres">
      <dgm:prSet presAssocID="{4D912432-38C6-40D1-8E7A-18884C40DD1E}" presName="composite" presStyleCnt="0"/>
      <dgm:spPr/>
      <dgm:t>
        <a:bodyPr/>
        <a:lstStyle/>
        <a:p>
          <a:endParaRPr lang="es-ES"/>
        </a:p>
      </dgm:t>
    </dgm:pt>
    <dgm:pt modelId="{9D05371F-CCF0-4269-BCF2-0BAE7B5C3D95}" type="pres">
      <dgm:prSet presAssocID="{4D912432-38C6-40D1-8E7A-18884C40DD1E}" presName="parentText" presStyleLbl="alignNode1" presStyleIdx="0" presStyleCnt="3">
        <dgm:presLayoutVars>
          <dgm:chMax val="1"/>
          <dgm:bulletEnabled val="1"/>
        </dgm:presLayoutVars>
      </dgm:prSet>
      <dgm:spPr/>
      <dgm:t>
        <a:bodyPr/>
        <a:lstStyle/>
        <a:p>
          <a:endParaRPr lang="es-ES"/>
        </a:p>
      </dgm:t>
    </dgm:pt>
    <dgm:pt modelId="{4D18B218-0339-4570-9694-C18E18C6E8A7}" type="pres">
      <dgm:prSet presAssocID="{4D912432-38C6-40D1-8E7A-18884C40DD1E}" presName="descendantText" presStyleLbl="alignAcc1" presStyleIdx="0" presStyleCnt="3" custLinFactNeighborX="136" custLinFactNeighborY="-4000">
        <dgm:presLayoutVars>
          <dgm:bulletEnabled val="1"/>
        </dgm:presLayoutVars>
      </dgm:prSet>
      <dgm:spPr/>
      <dgm:t>
        <a:bodyPr/>
        <a:lstStyle/>
        <a:p>
          <a:endParaRPr lang="en-US"/>
        </a:p>
      </dgm:t>
    </dgm:pt>
    <dgm:pt modelId="{589BA4EB-1C9C-4A1A-89CB-6FC13437A9D0}" type="pres">
      <dgm:prSet presAssocID="{AD4400D3-80A6-4192-993B-97CBBFA355F0}" presName="sp" presStyleCnt="0"/>
      <dgm:spPr/>
      <dgm:t>
        <a:bodyPr/>
        <a:lstStyle/>
        <a:p>
          <a:endParaRPr lang="es-ES"/>
        </a:p>
      </dgm:t>
    </dgm:pt>
    <dgm:pt modelId="{E8BF26D7-DFA7-497A-BC60-F432F1255FFC}" type="pres">
      <dgm:prSet presAssocID="{34FEC70A-2492-4527-87F1-7064AAE500DD}" presName="composite" presStyleCnt="0"/>
      <dgm:spPr/>
      <dgm:t>
        <a:bodyPr/>
        <a:lstStyle/>
        <a:p>
          <a:endParaRPr lang="es-ES"/>
        </a:p>
      </dgm:t>
    </dgm:pt>
    <dgm:pt modelId="{533D5E43-56EF-42F7-8C2A-B5CE9CAD0FEC}" type="pres">
      <dgm:prSet presAssocID="{34FEC70A-2492-4527-87F1-7064AAE500DD}" presName="parentText" presStyleLbl="alignNode1" presStyleIdx="1" presStyleCnt="3">
        <dgm:presLayoutVars>
          <dgm:chMax val="1"/>
          <dgm:bulletEnabled val="1"/>
        </dgm:presLayoutVars>
      </dgm:prSet>
      <dgm:spPr/>
      <dgm:t>
        <a:bodyPr/>
        <a:lstStyle/>
        <a:p>
          <a:endParaRPr lang="es-ES"/>
        </a:p>
      </dgm:t>
    </dgm:pt>
    <dgm:pt modelId="{D9FDFD07-67DF-406F-9E14-F75A8AE23814}" type="pres">
      <dgm:prSet presAssocID="{34FEC70A-2492-4527-87F1-7064AAE500DD}" presName="descendantText" presStyleLbl="alignAcc1" presStyleIdx="1" presStyleCnt="3">
        <dgm:presLayoutVars>
          <dgm:bulletEnabled val="1"/>
        </dgm:presLayoutVars>
      </dgm:prSet>
      <dgm:spPr/>
      <dgm:t>
        <a:bodyPr/>
        <a:lstStyle/>
        <a:p>
          <a:endParaRPr lang="en-US"/>
        </a:p>
      </dgm:t>
    </dgm:pt>
    <dgm:pt modelId="{1BFC1D84-5967-44A2-982F-CC75EB558B76}" type="pres">
      <dgm:prSet presAssocID="{3A4D2B24-C0A5-4130-A84A-904F7D3061FA}" presName="sp" presStyleCnt="0"/>
      <dgm:spPr/>
      <dgm:t>
        <a:bodyPr/>
        <a:lstStyle/>
        <a:p>
          <a:endParaRPr lang="es-ES"/>
        </a:p>
      </dgm:t>
    </dgm:pt>
    <dgm:pt modelId="{0081E582-FA3F-455B-859E-735A7401B130}" type="pres">
      <dgm:prSet presAssocID="{9404F230-EA90-4C90-AB6B-1F732310B0D8}" presName="composite" presStyleCnt="0"/>
      <dgm:spPr/>
      <dgm:t>
        <a:bodyPr/>
        <a:lstStyle/>
        <a:p>
          <a:endParaRPr lang="es-ES"/>
        </a:p>
      </dgm:t>
    </dgm:pt>
    <dgm:pt modelId="{2DDCB70D-8E97-4EC7-8A75-E9FD37F1B10F}" type="pres">
      <dgm:prSet presAssocID="{9404F230-EA90-4C90-AB6B-1F732310B0D8}" presName="parentText" presStyleLbl="alignNode1" presStyleIdx="2" presStyleCnt="3">
        <dgm:presLayoutVars>
          <dgm:chMax val="1"/>
          <dgm:bulletEnabled val="1"/>
        </dgm:presLayoutVars>
      </dgm:prSet>
      <dgm:spPr/>
      <dgm:t>
        <a:bodyPr/>
        <a:lstStyle/>
        <a:p>
          <a:endParaRPr lang="es-ES"/>
        </a:p>
      </dgm:t>
    </dgm:pt>
    <dgm:pt modelId="{54DD79E5-3110-4272-93C3-1652F6B83365}" type="pres">
      <dgm:prSet presAssocID="{9404F230-EA90-4C90-AB6B-1F732310B0D8}" presName="descendantText" presStyleLbl="alignAcc1" presStyleIdx="2" presStyleCnt="3">
        <dgm:presLayoutVars>
          <dgm:bulletEnabled val="1"/>
        </dgm:presLayoutVars>
      </dgm:prSet>
      <dgm:spPr/>
      <dgm:t>
        <a:bodyPr/>
        <a:lstStyle/>
        <a:p>
          <a:endParaRPr lang="en-US"/>
        </a:p>
      </dgm:t>
    </dgm:pt>
  </dgm:ptLst>
  <dgm:cxnLst>
    <dgm:cxn modelId="{0766895E-FE90-473B-8FFE-3582B735DE99}" srcId="{9404F230-EA90-4C90-AB6B-1F732310B0D8}" destId="{3F7914E5-91F3-487D-8F9C-7C7DA7B26AE5}" srcOrd="1" destOrd="0" parTransId="{6CC60111-46B6-44CB-8664-D25AF21EC72A}" sibTransId="{F05BD58D-7653-4FD6-B206-14E2CF6745C6}"/>
    <dgm:cxn modelId="{82FB5A2D-8E9C-4F70-879A-DE4BE87B18AC}" type="presOf" srcId="{3F7914E5-91F3-487D-8F9C-7C7DA7B26AE5}" destId="{54DD79E5-3110-4272-93C3-1652F6B83365}" srcOrd="0" destOrd="1" presId="urn:microsoft.com/office/officeart/2005/8/layout/chevron2"/>
    <dgm:cxn modelId="{EB5C03BC-9C27-4F8C-8E07-3FA57038EA4B}" type="presOf" srcId="{0BBB36FB-A503-4332-92A7-78202931F392}" destId="{4D18B218-0339-4570-9694-C18E18C6E8A7}" srcOrd="0" destOrd="1" presId="urn:microsoft.com/office/officeart/2005/8/layout/chevron2"/>
    <dgm:cxn modelId="{55F8CC39-60ED-4B52-A5C9-03251EC88E82}" srcId="{2C0B3A9E-DFD5-4716-88CD-BC719B1C4ED3}" destId="{4D912432-38C6-40D1-8E7A-18884C40DD1E}" srcOrd="0" destOrd="0" parTransId="{66E41DD9-C7B9-4A9C-A255-9B0CA8FC5D58}" sibTransId="{AD4400D3-80A6-4192-993B-97CBBFA355F0}"/>
    <dgm:cxn modelId="{CB6BCEC1-11FC-47BB-B821-36CDC1E610A4}" type="presOf" srcId="{2C0B3A9E-DFD5-4716-88CD-BC719B1C4ED3}" destId="{AA000F1A-864C-4020-BD2C-063CEC69046F}" srcOrd="0" destOrd="0" presId="urn:microsoft.com/office/officeart/2005/8/layout/chevron2"/>
    <dgm:cxn modelId="{4EBF0F9E-46C7-4893-B1FC-5342A92C97D6}" srcId="{9404F230-EA90-4C90-AB6B-1F732310B0D8}" destId="{A54D3EF7-2779-40C5-9F2A-C9099425CE3A}" srcOrd="0" destOrd="0" parTransId="{D4AB7EC9-274F-4630-8F16-3F86F466E68B}" sibTransId="{E27498E9-C1B1-4B98-AA40-A36145D92200}"/>
    <dgm:cxn modelId="{43AEA0AB-1E21-4566-AAF8-C6E6F49C68AD}" srcId="{34FEC70A-2492-4527-87F1-7064AAE500DD}" destId="{9B8C10F5-3491-4333-B27E-895BD715BBDA}" srcOrd="0" destOrd="0" parTransId="{56814ED3-4F1E-4DBA-B5DF-F8691D8CE98B}" sibTransId="{F1A5BF99-8B6E-4BD4-98F6-DE7203CD8681}"/>
    <dgm:cxn modelId="{A7A41050-F6C5-473E-B5C1-B050B8ADD74B}" type="presOf" srcId="{9B8C10F5-3491-4333-B27E-895BD715BBDA}" destId="{D9FDFD07-67DF-406F-9E14-F75A8AE23814}" srcOrd="0" destOrd="0" presId="urn:microsoft.com/office/officeart/2005/8/layout/chevron2"/>
    <dgm:cxn modelId="{E81ABC4E-10FF-4970-AA43-CC3706A272CF}" srcId="{2C0B3A9E-DFD5-4716-88CD-BC719B1C4ED3}" destId="{9404F230-EA90-4C90-AB6B-1F732310B0D8}" srcOrd="2" destOrd="0" parTransId="{0D732EF5-413B-47E0-A89E-F72A9C6459A9}" sibTransId="{8F43699B-5906-40AE-886E-DD162EC6AE62}"/>
    <dgm:cxn modelId="{5AA557CE-8737-4DD5-8371-6D2E5CF7506F}" type="presOf" srcId="{EDF8171A-A558-4E75-B8ED-34A8D3C94B08}" destId="{D9FDFD07-67DF-406F-9E14-F75A8AE23814}" srcOrd="0" destOrd="1" presId="urn:microsoft.com/office/officeart/2005/8/layout/chevron2"/>
    <dgm:cxn modelId="{F4F3990E-55DB-4F9E-AEB6-738A64403724}" srcId="{4D912432-38C6-40D1-8E7A-18884C40DD1E}" destId="{0BBB36FB-A503-4332-92A7-78202931F392}" srcOrd="1" destOrd="0" parTransId="{03A2AD73-ED56-468B-B89A-61DC9D248D17}" sibTransId="{9AFE47FB-C8F4-4F9C-90BA-0586BACC74B1}"/>
    <dgm:cxn modelId="{6D83E635-4834-4808-998D-BBAEC62F5084}" type="presOf" srcId="{A54D3EF7-2779-40C5-9F2A-C9099425CE3A}" destId="{54DD79E5-3110-4272-93C3-1652F6B83365}" srcOrd="0" destOrd="0" presId="urn:microsoft.com/office/officeart/2005/8/layout/chevron2"/>
    <dgm:cxn modelId="{20757ABD-779D-426C-B218-9546B0462A65}" type="presOf" srcId="{D25FD6FC-3DFD-4CAB-A269-A5823ACB6ECD}" destId="{4D18B218-0339-4570-9694-C18E18C6E8A7}" srcOrd="0" destOrd="0" presId="urn:microsoft.com/office/officeart/2005/8/layout/chevron2"/>
    <dgm:cxn modelId="{E91B8850-7CEA-496A-B7BA-C55447107A11}" type="presOf" srcId="{34FEC70A-2492-4527-87F1-7064AAE500DD}" destId="{533D5E43-56EF-42F7-8C2A-B5CE9CAD0FEC}" srcOrd="0" destOrd="0" presId="urn:microsoft.com/office/officeart/2005/8/layout/chevron2"/>
    <dgm:cxn modelId="{F0D33BED-366B-4EE2-8348-F8710AB4F318}" srcId="{2C0B3A9E-DFD5-4716-88CD-BC719B1C4ED3}" destId="{34FEC70A-2492-4527-87F1-7064AAE500DD}" srcOrd="1" destOrd="0" parTransId="{8971E15B-001F-4C09-BBCD-FBDBCE20C119}" sibTransId="{3A4D2B24-C0A5-4130-A84A-904F7D3061FA}"/>
    <dgm:cxn modelId="{5661E33A-163E-4BC9-9472-98BE22BC78D8}" type="presOf" srcId="{4D912432-38C6-40D1-8E7A-18884C40DD1E}" destId="{9D05371F-CCF0-4269-BCF2-0BAE7B5C3D95}" srcOrd="0" destOrd="0" presId="urn:microsoft.com/office/officeart/2005/8/layout/chevron2"/>
    <dgm:cxn modelId="{89846F8A-F5E7-4EEC-808C-61CEB4CD3193}" srcId="{4D912432-38C6-40D1-8E7A-18884C40DD1E}" destId="{D25FD6FC-3DFD-4CAB-A269-A5823ACB6ECD}" srcOrd="0" destOrd="0" parTransId="{F7477F13-EF36-4A11-B91A-9442DCC507EA}" sibTransId="{94AF14DD-008C-456B-8A15-737C4656FC83}"/>
    <dgm:cxn modelId="{B67536BB-F644-4AB0-B144-1DB257A10FE4}" type="presOf" srcId="{9404F230-EA90-4C90-AB6B-1F732310B0D8}" destId="{2DDCB70D-8E97-4EC7-8A75-E9FD37F1B10F}" srcOrd="0" destOrd="0" presId="urn:microsoft.com/office/officeart/2005/8/layout/chevron2"/>
    <dgm:cxn modelId="{99B28023-BAF0-4FC4-A801-493BB386CB3B}" srcId="{34FEC70A-2492-4527-87F1-7064AAE500DD}" destId="{EDF8171A-A558-4E75-B8ED-34A8D3C94B08}" srcOrd="1" destOrd="0" parTransId="{D2D5812D-9178-4FD3-A95F-3F7BB28A0829}" sibTransId="{B67BEF9A-0B13-4D2B-AAC4-182BC0C108F0}"/>
    <dgm:cxn modelId="{10A37323-6C25-4F24-B45F-7DE403E49058}" type="presParOf" srcId="{AA000F1A-864C-4020-BD2C-063CEC69046F}" destId="{0490DE73-785F-4E82-A2C2-C2A9E13E2483}" srcOrd="0" destOrd="0" presId="urn:microsoft.com/office/officeart/2005/8/layout/chevron2"/>
    <dgm:cxn modelId="{5BF0B512-0427-4C5C-A713-3F289A15C848}" type="presParOf" srcId="{0490DE73-785F-4E82-A2C2-C2A9E13E2483}" destId="{9D05371F-CCF0-4269-BCF2-0BAE7B5C3D95}" srcOrd="0" destOrd="0" presId="urn:microsoft.com/office/officeart/2005/8/layout/chevron2"/>
    <dgm:cxn modelId="{F3868079-3670-49C6-AEDD-2B23E1A2D7FA}" type="presParOf" srcId="{0490DE73-785F-4E82-A2C2-C2A9E13E2483}" destId="{4D18B218-0339-4570-9694-C18E18C6E8A7}" srcOrd="1" destOrd="0" presId="urn:microsoft.com/office/officeart/2005/8/layout/chevron2"/>
    <dgm:cxn modelId="{C8EFB3FA-4D5C-4C04-904F-BD7B52DF6CE5}" type="presParOf" srcId="{AA000F1A-864C-4020-BD2C-063CEC69046F}" destId="{589BA4EB-1C9C-4A1A-89CB-6FC13437A9D0}" srcOrd="1" destOrd="0" presId="urn:microsoft.com/office/officeart/2005/8/layout/chevron2"/>
    <dgm:cxn modelId="{7027FCDE-8543-4E11-8E6D-7AC27173CF5C}" type="presParOf" srcId="{AA000F1A-864C-4020-BD2C-063CEC69046F}" destId="{E8BF26D7-DFA7-497A-BC60-F432F1255FFC}" srcOrd="2" destOrd="0" presId="urn:microsoft.com/office/officeart/2005/8/layout/chevron2"/>
    <dgm:cxn modelId="{9A774F28-054C-4631-99E6-6FF0FB829ADA}" type="presParOf" srcId="{E8BF26D7-DFA7-497A-BC60-F432F1255FFC}" destId="{533D5E43-56EF-42F7-8C2A-B5CE9CAD0FEC}" srcOrd="0" destOrd="0" presId="urn:microsoft.com/office/officeart/2005/8/layout/chevron2"/>
    <dgm:cxn modelId="{B22AF47F-285F-43C4-8369-C7328CD56E9E}" type="presParOf" srcId="{E8BF26D7-DFA7-497A-BC60-F432F1255FFC}" destId="{D9FDFD07-67DF-406F-9E14-F75A8AE23814}" srcOrd="1" destOrd="0" presId="urn:microsoft.com/office/officeart/2005/8/layout/chevron2"/>
    <dgm:cxn modelId="{A459C30E-BBDC-4BFE-B0D1-E304E8266A2A}" type="presParOf" srcId="{AA000F1A-864C-4020-BD2C-063CEC69046F}" destId="{1BFC1D84-5967-44A2-982F-CC75EB558B76}" srcOrd="3" destOrd="0" presId="urn:microsoft.com/office/officeart/2005/8/layout/chevron2"/>
    <dgm:cxn modelId="{7E935C93-5B21-4AD0-94C3-CEA56145F0D1}" type="presParOf" srcId="{AA000F1A-864C-4020-BD2C-063CEC69046F}" destId="{0081E582-FA3F-455B-859E-735A7401B130}" srcOrd="4" destOrd="0" presId="urn:microsoft.com/office/officeart/2005/8/layout/chevron2"/>
    <dgm:cxn modelId="{BCF695DF-2091-480F-A425-ECB7EEBD0D6D}" type="presParOf" srcId="{0081E582-FA3F-455B-859E-735A7401B130}" destId="{2DDCB70D-8E97-4EC7-8A75-E9FD37F1B10F}" srcOrd="0" destOrd="0" presId="urn:microsoft.com/office/officeart/2005/8/layout/chevron2"/>
    <dgm:cxn modelId="{BF9A6018-E9A3-4494-A9C1-8A79C9E12E3C}" type="presParOf" srcId="{0081E582-FA3F-455B-859E-735A7401B130}" destId="{54DD79E5-3110-4272-93C3-1652F6B833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7ED1B3-0399-40C7-A31E-FF00E636B252}"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8806499D-888A-4134-B544-7C383A96DB1D}">
      <dgm:prSet phldrT="[Texto]" phldr="1"/>
      <dgm:spPr/>
      <dgm:t>
        <a:bodyPr/>
        <a:lstStyle/>
        <a:p>
          <a:endParaRPr lang="en-US"/>
        </a:p>
      </dgm:t>
    </dgm:pt>
    <dgm:pt modelId="{2D47803D-DA3B-44E9-9760-7B4C5D1B6751}" type="parTrans" cxnId="{7330A8B6-27F6-4A87-8269-5248A49E99AE}">
      <dgm:prSet/>
      <dgm:spPr/>
      <dgm:t>
        <a:bodyPr/>
        <a:lstStyle/>
        <a:p>
          <a:endParaRPr lang="en-US"/>
        </a:p>
      </dgm:t>
    </dgm:pt>
    <dgm:pt modelId="{6FD4987F-D4F2-41A5-B2AB-95414B987719}" type="sibTrans" cxnId="{7330A8B6-27F6-4A87-8269-5248A49E99AE}">
      <dgm:prSet/>
      <dgm:spPr/>
      <dgm:t>
        <a:bodyPr/>
        <a:lstStyle/>
        <a:p>
          <a:endParaRPr lang="en-US"/>
        </a:p>
      </dgm:t>
    </dgm:pt>
    <dgm:pt modelId="{52DEC8B8-37D1-4DA9-8CDC-D13953AA0FFC}">
      <dgm:prSet phldrT="[Texto]"/>
      <dgm:spPr/>
      <dgm:t>
        <a:bodyPr/>
        <a:lstStyle/>
        <a:p>
          <a:r>
            <a:rPr lang="es-EC" dirty="0" smtClean="0"/>
            <a:t>Usa Protocolo TCP/IP</a:t>
          </a:r>
          <a:endParaRPr lang="en-US" dirty="0"/>
        </a:p>
      </dgm:t>
    </dgm:pt>
    <dgm:pt modelId="{9B30CAC6-3B43-4F64-97A7-21BD71D6B4FE}" type="parTrans" cxnId="{6088FE2D-70C4-4568-91A2-E66BA2FE9721}">
      <dgm:prSet/>
      <dgm:spPr/>
      <dgm:t>
        <a:bodyPr/>
        <a:lstStyle/>
        <a:p>
          <a:endParaRPr lang="en-US"/>
        </a:p>
      </dgm:t>
    </dgm:pt>
    <dgm:pt modelId="{41A267A5-7EE9-43FD-8F95-5654A4BFD8C3}" type="sibTrans" cxnId="{6088FE2D-70C4-4568-91A2-E66BA2FE9721}">
      <dgm:prSet/>
      <dgm:spPr/>
      <dgm:t>
        <a:bodyPr/>
        <a:lstStyle/>
        <a:p>
          <a:endParaRPr lang="en-US"/>
        </a:p>
      </dgm:t>
    </dgm:pt>
    <dgm:pt modelId="{5759DBB9-435C-4732-8697-25C4E5A7FEEC}">
      <dgm:prSet phldrT="[Texto]" phldr="1"/>
      <dgm:spPr/>
      <dgm:t>
        <a:bodyPr/>
        <a:lstStyle/>
        <a:p>
          <a:endParaRPr lang="en-US"/>
        </a:p>
      </dgm:t>
    </dgm:pt>
    <dgm:pt modelId="{BAE5D967-DB2D-4C30-A416-2BB29F346619}" type="parTrans" cxnId="{946A9A6D-2A14-4548-A081-D185C718F90F}">
      <dgm:prSet/>
      <dgm:spPr/>
      <dgm:t>
        <a:bodyPr/>
        <a:lstStyle/>
        <a:p>
          <a:endParaRPr lang="en-US"/>
        </a:p>
      </dgm:t>
    </dgm:pt>
    <dgm:pt modelId="{9ECEA820-9DCC-4E7A-8C95-B74C6BAB788F}" type="sibTrans" cxnId="{946A9A6D-2A14-4548-A081-D185C718F90F}">
      <dgm:prSet/>
      <dgm:spPr/>
      <dgm:t>
        <a:bodyPr/>
        <a:lstStyle/>
        <a:p>
          <a:endParaRPr lang="en-US"/>
        </a:p>
      </dgm:t>
    </dgm:pt>
    <dgm:pt modelId="{2E65B347-D0A0-4DAE-8338-C063E67E3BD0}">
      <dgm:prSet phldrT="[Texto]" phldr="1"/>
      <dgm:spPr/>
      <dgm:t>
        <a:bodyPr/>
        <a:lstStyle/>
        <a:p>
          <a:endParaRPr lang="en-US"/>
        </a:p>
      </dgm:t>
    </dgm:pt>
    <dgm:pt modelId="{2AFA69ED-FBAB-4833-9FF9-B25146189199}" type="parTrans" cxnId="{9164D6F9-8EFA-4404-9ED2-57288F046D91}">
      <dgm:prSet/>
      <dgm:spPr/>
      <dgm:t>
        <a:bodyPr/>
        <a:lstStyle/>
        <a:p>
          <a:endParaRPr lang="en-US"/>
        </a:p>
      </dgm:t>
    </dgm:pt>
    <dgm:pt modelId="{2C4A4E79-8D65-48DE-9F53-55BC1994E2A7}" type="sibTrans" cxnId="{9164D6F9-8EFA-4404-9ED2-57288F046D91}">
      <dgm:prSet/>
      <dgm:spPr/>
      <dgm:t>
        <a:bodyPr/>
        <a:lstStyle/>
        <a:p>
          <a:endParaRPr lang="en-US"/>
        </a:p>
      </dgm:t>
    </dgm:pt>
    <dgm:pt modelId="{21BE59FD-C891-4695-AF28-6CC6715B1587}">
      <dgm:prSet phldrT="[Texto]"/>
      <dgm:spPr/>
      <dgm:t>
        <a:bodyPr/>
        <a:lstStyle/>
        <a:p>
          <a:r>
            <a:rPr lang="es-EC" dirty="0" smtClean="0"/>
            <a:t>El Servidor ofrece servicio a sus usuarios</a:t>
          </a:r>
          <a:endParaRPr lang="en-US" dirty="0"/>
        </a:p>
      </dgm:t>
    </dgm:pt>
    <dgm:pt modelId="{90E79E1E-27FE-4E8D-8339-BB70C42BA363}" type="parTrans" cxnId="{24A458EA-AB64-4B35-B5B6-27B5D95801E5}">
      <dgm:prSet/>
      <dgm:spPr/>
      <dgm:t>
        <a:bodyPr/>
        <a:lstStyle/>
        <a:p>
          <a:endParaRPr lang="en-US"/>
        </a:p>
      </dgm:t>
    </dgm:pt>
    <dgm:pt modelId="{871E6986-156A-4AE7-8032-E31D8A7562C5}" type="sibTrans" cxnId="{24A458EA-AB64-4B35-B5B6-27B5D95801E5}">
      <dgm:prSet/>
      <dgm:spPr/>
      <dgm:t>
        <a:bodyPr/>
        <a:lstStyle/>
        <a:p>
          <a:endParaRPr lang="en-US"/>
        </a:p>
      </dgm:t>
    </dgm:pt>
    <dgm:pt modelId="{E67F956C-3967-4925-A9FF-CFBD2717EEB6}">
      <dgm:prSet phldrT="[Texto]"/>
      <dgm:spPr/>
      <dgm:t>
        <a:bodyPr/>
        <a:lstStyle/>
        <a:p>
          <a:r>
            <a:rPr lang="es-EC" dirty="0" smtClean="0"/>
            <a:t>Los Clientes piden el servicio</a:t>
          </a:r>
          <a:endParaRPr lang="en-US" dirty="0"/>
        </a:p>
      </dgm:t>
    </dgm:pt>
    <dgm:pt modelId="{794230E0-E23D-4722-AD5E-226E884F238F}" type="parTrans" cxnId="{35195B85-A8B4-40A0-858A-5B9833398FE2}">
      <dgm:prSet/>
      <dgm:spPr/>
      <dgm:t>
        <a:bodyPr/>
        <a:lstStyle/>
        <a:p>
          <a:endParaRPr lang="en-US"/>
        </a:p>
      </dgm:t>
    </dgm:pt>
    <dgm:pt modelId="{B3FD95DF-BF12-4D35-9EBB-009D5AFF3A55}" type="sibTrans" cxnId="{35195B85-A8B4-40A0-858A-5B9833398FE2}">
      <dgm:prSet/>
      <dgm:spPr/>
      <dgm:t>
        <a:bodyPr/>
        <a:lstStyle/>
        <a:p>
          <a:endParaRPr lang="en-US"/>
        </a:p>
      </dgm:t>
    </dgm:pt>
    <dgm:pt modelId="{03FEC00E-91A6-415B-8215-0B5BE7B79160}">
      <dgm:prSet phldrT="[Texto]" phldr="1"/>
      <dgm:spPr/>
      <dgm:t>
        <a:bodyPr/>
        <a:lstStyle/>
        <a:p>
          <a:endParaRPr lang="en-US"/>
        </a:p>
      </dgm:t>
    </dgm:pt>
    <dgm:pt modelId="{492E5D1C-2B9B-43FC-ACF7-168ED45DFF7F}" type="parTrans" cxnId="{24BFDC80-DBBF-4C67-91C1-116F0D5D21C0}">
      <dgm:prSet/>
      <dgm:spPr/>
      <dgm:t>
        <a:bodyPr/>
        <a:lstStyle/>
        <a:p>
          <a:endParaRPr lang="en-US"/>
        </a:p>
      </dgm:t>
    </dgm:pt>
    <dgm:pt modelId="{E62D9815-557B-4EC0-8D93-0A192EA67F05}" type="sibTrans" cxnId="{24BFDC80-DBBF-4C67-91C1-116F0D5D21C0}">
      <dgm:prSet/>
      <dgm:spPr/>
      <dgm:t>
        <a:bodyPr/>
        <a:lstStyle/>
        <a:p>
          <a:endParaRPr lang="en-US"/>
        </a:p>
      </dgm:t>
    </dgm:pt>
    <dgm:pt modelId="{185045D7-14D2-4389-BC9D-28B5C5EDC870}">
      <dgm:prSet phldrT="[Texto]"/>
      <dgm:spPr/>
      <dgm:t>
        <a:bodyPr/>
        <a:lstStyle/>
        <a:p>
          <a:r>
            <a:rPr lang="es-EC" dirty="0" smtClean="0"/>
            <a:t>El Servidor puede comunicarse con múltiples clientes al mismo tiempo</a:t>
          </a:r>
          <a:endParaRPr lang="en-US" dirty="0"/>
        </a:p>
      </dgm:t>
    </dgm:pt>
    <dgm:pt modelId="{3C42416D-B481-49F0-A3F2-33A93FD8D284}" type="parTrans" cxnId="{796933FA-22E3-48FF-98D3-FFDC27C8DBF5}">
      <dgm:prSet/>
      <dgm:spPr/>
      <dgm:t>
        <a:bodyPr/>
        <a:lstStyle/>
        <a:p>
          <a:endParaRPr lang="en-US"/>
        </a:p>
      </dgm:t>
    </dgm:pt>
    <dgm:pt modelId="{A815A84D-E225-4CC2-96D1-184DAA698084}" type="sibTrans" cxnId="{796933FA-22E3-48FF-98D3-FFDC27C8DBF5}">
      <dgm:prSet/>
      <dgm:spPr/>
      <dgm:t>
        <a:bodyPr/>
        <a:lstStyle/>
        <a:p>
          <a:endParaRPr lang="en-US"/>
        </a:p>
      </dgm:t>
    </dgm:pt>
    <dgm:pt modelId="{8C082542-7E44-48BB-9B44-7DD18A665F79}">
      <dgm:prSet phldrT="[Texto]" phldr="1"/>
      <dgm:spPr/>
      <dgm:t>
        <a:bodyPr/>
        <a:lstStyle/>
        <a:p>
          <a:endParaRPr lang="en-US"/>
        </a:p>
      </dgm:t>
    </dgm:pt>
    <dgm:pt modelId="{F49DE08C-F21E-4097-B745-961A81FE373E}" type="parTrans" cxnId="{B091327D-8785-4788-9A73-DE80BE13AD35}">
      <dgm:prSet/>
      <dgm:spPr/>
      <dgm:t>
        <a:bodyPr/>
        <a:lstStyle/>
        <a:p>
          <a:endParaRPr lang="en-US"/>
        </a:p>
      </dgm:t>
    </dgm:pt>
    <dgm:pt modelId="{50EAE1B0-9BD0-45B3-B563-32B40C740D73}" type="sibTrans" cxnId="{B091327D-8785-4788-9A73-DE80BE13AD35}">
      <dgm:prSet/>
      <dgm:spPr/>
      <dgm:t>
        <a:bodyPr/>
        <a:lstStyle/>
        <a:p>
          <a:endParaRPr lang="en-US"/>
        </a:p>
      </dgm:t>
    </dgm:pt>
    <dgm:pt modelId="{93124A41-0DFF-4052-A495-FD94B8E4AAB7}" type="pres">
      <dgm:prSet presAssocID="{6B7ED1B3-0399-40C7-A31E-FF00E636B252}" presName="linearFlow" presStyleCnt="0">
        <dgm:presLayoutVars>
          <dgm:dir/>
          <dgm:animLvl val="lvl"/>
          <dgm:resizeHandles val="exact"/>
        </dgm:presLayoutVars>
      </dgm:prSet>
      <dgm:spPr/>
      <dgm:t>
        <a:bodyPr/>
        <a:lstStyle/>
        <a:p>
          <a:endParaRPr lang="es-ES"/>
        </a:p>
      </dgm:t>
    </dgm:pt>
    <dgm:pt modelId="{14B5BEE5-5B50-4515-A8CB-20369BDB8D6A}" type="pres">
      <dgm:prSet presAssocID="{8806499D-888A-4134-B544-7C383A96DB1D}" presName="composite" presStyleCnt="0"/>
      <dgm:spPr/>
      <dgm:t>
        <a:bodyPr/>
        <a:lstStyle/>
        <a:p>
          <a:endParaRPr lang="es-ES"/>
        </a:p>
      </dgm:t>
    </dgm:pt>
    <dgm:pt modelId="{1FA29938-CB60-4DA0-A186-8191F16922C5}" type="pres">
      <dgm:prSet presAssocID="{8806499D-888A-4134-B544-7C383A96DB1D}" presName="parentText" presStyleLbl="alignNode1" presStyleIdx="0" presStyleCnt="3">
        <dgm:presLayoutVars>
          <dgm:chMax val="1"/>
          <dgm:bulletEnabled val="1"/>
        </dgm:presLayoutVars>
      </dgm:prSet>
      <dgm:spPr/>
      <dgm:t>
        <a:bodyPr/>
        <a:lstStyle/>
        <a:p>
          <a:endParaRPr lang="es-ES"/>
        </a:p>
      </dgm:t>
    </dgm:pt>
    <dgm:pt modelId="{90611B26-4C28-4C7F-A7E2-FEAC99DEEFC0}" type="pres">
      <dgm:prSet presAssocID="{8806499D-888A-4134-B544-7C383A96DB1D}" presName="descendantText" presStyleLbl="alignAcc1" presStyleIdx="0" presStyleCnt="3">
        <dgm:presLayoutVars>
          <dgm:bulletEnabled val="1"/>
        </dgm:presLayoutVars>
      </dgm:prSet>
      <dgm:spPr/>
      <dgm:t>
        <a:bodyPr/>
        <a:lstStyle/>
        <a:p>
          <a:endParaRPr lang="es-ES"/>
        </a:p>
      </dgm:t>
    </dgm:pt>
    <dgm:pt modelId="{2C8640B8-ADCB-4A58-941A-8055A90817B0}" type="pres">
      <dgm:prSet presAssocID="{6FD4987F-D4F2-41A5-B2AB-95414B987719}" presName="sp" presStyleCnt="0"/>
      <dgm:spPr/>
      <dgm:t>
        <a:bodyPr/>
        <a:lstStyle/>
        <a:p>
          <a:endParaRPr lang="es-ES"/>
        </a:p>
      </dgm:t>
    </dgm:pt>
    <dgm:pt modelId="{82C4C3E2-EBA1-4482-93FE-0BAC4260C45C}" type="pres">
      <dgm:prSet presAssocID="{2E65B347-D0A0-4DAE-8338-C063E67E3BD0}" presName="composite" presStyleCnt="0"/>
      <dgm:spPr/>
      <dgm:t>
        <a:bodyPr/>
        <a:lstStyle/>
        <a:p>
          <a:endParaRPr lang="es-ES"/>
        </a:p>
      </dgm:t>
    </dgm:pt>
    <dgm:pt modelId="{B71FC547-CA45-46D2-94EC-15AE6F005C0E}" type="pres">
      <dgm:prSet presAssocID="{2E65B347-D0A0-4DAE-8338-C063E67E3BD0}" presName="parentText" presStyleLbl="alignNode1" presStyleIdx="1" presStyleCnt="3">
        <dgm:presLayoutVars>
          <dgm:chMax val="1"/>
          <dgm:bulletEnabled val="1"/>
        </dgm:presLayoutVars>
      </dgm:prSet>
      <dgm:spPr/>
      <dgm:t>
        <a:bodyPr/>
        <a:lstStyle/>
        <a:p>
          <a:endParaRPr lang="es-ES"/>
        </a:p>
      </dgm:t>
    </dgm:pt>
    <dgm:pt modelId="{D0F1B3F5-6382-4E91-9E56-F2C5A1D3F8F3}" type="pres">
      <dgm:prSet presAssocID="{2E65B347-D0A0-4DAE-8338-C063E67E3BD0}" presName="descendantText" presStyleLbl="alignAcc1" presStyleIdx="1" presStyleCnt="3">
        <dgm:presLayoutVars>
          <dgm:bulletEnabled val="1"/>
        </dgm:presLayoutVars>
      </dgm:prSet>
      <dgm:spPr/>
      <dgm:t>
        <a:bodyPr/>
        <a:lstStyle/>
        <a:p>
          <a:endParaRPr lang="en-US"/>
        </a:p>
      </dgm:t>
    </dgm:pt>
    <dgm:pt modelId="{B6DFA6CF-41C2-46A4-8E09-D946FE880C13}" type="pres">
      <dgm:prSet presAssocID="{2C4A4E79-8D65-48DE-9F53-55BC1994E2A7}" presName="sp" presStyleCnt="0"/>
      <dgm:spPr/>
      <dgm:t>
        <a:bodyPr/>
        <a:lstStyle/>
        <a:p>
          <a:endParaRPr lang="es-ES"/>
        </a:p>
      </dgm:t>
    </dgm:pt>
    <dgm:pt modelId="{E4440E38-9D91-4993-B329-DB7BC893F5C8}" type="pres">
      <dgm:prSet presAssocID="{03FEC00E-91A6-415B-8215-0B5BE7B79160}" presName="composite" presStyleCnt="0"/>
      <dgm:spPr/>
      <dgm:t>
        <a:bodyPr/>
        <a:lstStyle/>
        <a:p>
          <a:endParaRPr lang="es-ES"/>
        </a:p>
      </dgm:t>
    </dgm:pt>
    <dgm:pt modelId="{953F2D49-C407-491F-B39C-68B4795F0F70}" type="pres">
      <dgm:prSet presAssocID="{03FEC00E-91A6-415B-8215-0B5BE7B79160}" presName="parentText" presStyleLbl="alignNode1" presStyleIdx="2" presStyleCnt="3">
        <dgm:presLayoutVars>
          <dgm:chMax val="1"/>
          <dgm:bulletEnabled val="1"/>
        </dgm:presLayoutVars>
      </dgm:prSet>
      <dgm:spPr/>
      <dgm:t>
        <a:bodyPr/>
        <a:lstStyle/>
        <a:p>
          <a:endParaRPr lang="es-ES"/>
        </a:p>
      </dgm:t>
    </dgm:pt>
    <dgm:pt modelId="{129E0A2D-954D-41C1-B8AC-4AA7B7A90EC6}" type="pres">
      <dgm:prSet presAssocID="{03FEC00E-91A6-415B-8215-0B5BE7B79160}" presName="descendantText" presStyleLbl="alignAcc1" presStyleIdx="2" presStyleCnt="3">
        <dgm:presLayoutVars>
          <dgm:bulletEnabled val="1"/>
        </dgm:presLayoutVars>
      </dgm:prSet>
      <dgm:spPr/>
      <dgm:t>
        <a:bodyPr/>
        <a:lstStyle/>
        <a:p>
          <a:endParaRPr lang="en-US"/>
        </a:p>
      </dgm:t>
    </dgm:pt>
  </dgm:ptLst>
  <dgm:cxnLst>
    <dgm:cxn modelId="{0C233D24-6757-471C-BD66-3491E7234553}" type="presOf" srcId="{8C082542-7E44-48BB-9B44-7DD18A665F79}" destId="{129E0A2D-954D-41C1-B8AC-4AA7B7A90EC6}" srcOrd="0" destOrd="1" presId="urn:microsoft.com/office/officeart/2005/8/layout/chevron2"/>
    <dgm:cxn modelId="{6088FE2D-70C4-4568-91A2-E66BA2FE9721}" srcId="{8806499D-888A-4134-B544-7C383A96DB1D}" destId="{52DEC8B8-37D1-4DA9-8CDC-D13953AA0FFC}" srcOrd="0" destOrd="0" parTransId="{9B30CAC6-3B43-4F64-97A7-21BD71D6B4FE}" sibTransId="{41A267A5-7EE9-43FD-8F95-5654A4BFD8C3}"/>
    <dgm:cxn modelId="{0E712072-B999-4075-81DC-BC62ABF0D418}" type="presOf" srcId="{E67F956C-3967-4925-A9FF-CFBD2717EEB6}" destId="{D0F1B3F5-6382-4E91-9E56-F2C5A1D3F8F3}" srcOrd="0" destOrd="1" presId="urn:microsoft.com/office/officeart/2005/8/layout/chevron2"/>
    <dgm:cxn modelId="{4AA32D7B-52F4-44E2-AFEE-CB9FD3A4082F}" type="presOf" srcId="{21BE59FD-C891-4695-AF28-6CC6715B1587}" destId="{D0F1B3F5-6382-4E91-9E56-F2C5A1D3F8F3}" srcOrd="0" destOrd="0" presId="urn:microsoft.com/office/officeart/2005/8/layout/chevron2"/>
    <dgm:cxn modelId="{9164D6F9-8EFA-4404-9ED2-57288F046D91}" srcId="{6B7ED1B3-0399-40C7-A31E-FF00E636B252}" destId="{2E65B347-D0A0-4DAE-8338-C063E67E3BD0}" srcOrd="1" destOrd="0" parTransId="{2AFA69ED-FBAB-4833-9FF9-B25146189199}" sibTransId="{2C4A4E79-8D65-48DE-9F53-55BC1994E2A7}"/>
    <dgm:cxn modelId="{16078A82-B2ED-411F-BF0E-588EA66C4780}" type="presOf" srcId="{8806499D-888A-4134-B544-7C383A96DB1D}" destId="{1FA29938-CB60-4DA0-A186-8191F16922C5}" srcOrd="0" destOrd="0" presId="urn:microsoft.com/office/officeart/2005/8/layout/chevron2"/>
    <dgm:cxn modelId="{35195B85-A8B4-40A0-858A-5B9833398FE2}" srcId="{2E65B347-D0A0-4DAE-8338-C063E67E3BD0}" destId="{E67F956C-3967-4925-A9FF-CFBD2717EEB6}" srcOrd="1" destOrd="0" parTransId="{794230E0-E23D-4722-AD5E-226E884F238F}" sibTransId="{B3FD95DF-BF12-4D35-9EBB-009D5AFF3A55}"/>
    <dgm:cxn modelId="{B091327D-8785-4788-9A73-DE80BE13AD35}" srcId="{03FEC00E-91A6-415B-8215-0B5BE7B79160}" destId="{8C082542-7E44-48BB-9B44-7DD18A665F79}" srcOrd="1" destOrd="0" parTransId="{F49DE08C-F21E-4097-B745-961A81FE373E}" sibTransId="{50EAE1B0-9BD0-45B3-B563-32B40C740D73}"/>
    <dgm:cxn modelId="{0417EFDA-BEE2-4939-9529-E1FE0F6428C0}" type="presOf" srcId="{03FEC00E-91A6-415B-8215-0B5BE7B79160}" destId="{953F2D49-C407-491F-B39C-68B4795F0F70}" srcOrd="0" destOrd="0" presId="urn:microsoft.com/office/officeart/2005/8/layout/chevron2"/>
    <dgm:cxn modelId="{7330A8B6-27F6-4A87-8269-5248A49E99AE}" srcId="{6B7ED1B3-0399-40C7-A31E-FF00E636B252}" destId="{8806499D-888A-4134-B544-7C383A96DB1D}" srcOrd="0" destOrd="0" parTransId="{2D47803D-DA3B-44E9-9760-7B4C5D1B6751}" sibTransId="{6FD4987F-D4F2-41A5-B2AB-95414B987719}"/>
    <dgm:cxn modelId="{E91C4DFC-2ACF-4736-B47E-BA8624BFEBF9}" type="presOf" srcId="{6B7ED1B3-0399-40C7-A31E-FF00E636B252}" destId="{93124A41-0DFF-4052-A495-FD94B8E4AAB7}" srcOrd="0" destOrd="0" presId="urn:microsoft.com/office/officeart/2005/8/layout/chevron2"/>
    <dgm:cxn modelId="{BFDF535F-7714-4AE3-B4DD-FCA214003999}" type="presOf" srcId="{5759DBB9-435C-4732-8697-25C4E5A7FEEC}" destId="{90611B26-4C28-4C7F-A7E2-FEAC99DEEFC0}" srcOrd="0" destOrd="1" presId="urn:microsoft.com/office/officeart/2005/8/layout/chevron2"/>
    <dgm:cxn modelId="{C51CF731-4B20-4CE7-B339-C49A872E6709}" type="presOf" srcId="{52DEC8B8-37D1-4DA9-8CDC-D13953AA0FFC}" destId="{90611B26-4C28-4C7F-A7E2-FEAC99DEEFC0}" srcOrd="0" destOrd="0" presId="urn:microsoft.com/office/officeart/2005/8/layout/chevron2"/>
    <dgm:cxn modelId="{946A9A6D-2A14-4548-A081-D185C718F90F}" srcId="{8806499D-888A-4134-B544-7C383A96DB1D}" destId="{5759DBB9-435C-4732-8697-25C4E5A7FEEC}" srcOrd="1" destOrd="0" parTransId="{BAE5D967-DB2D-4C30-A416-2BB29F346619}" sibTransId="{9ECEA820-9DCC-4E7A-8C95-B74C6BAB788F}"/>
    <dgm:cxn modelId="{796933FA-22E3-48FF-98D3-FFDC27C8DBF5}" srcId="{03FEC00E-91A6-415B-8215-0B5BE7B79160}" destId="{185045D7-14D2-4389-BC9D-28B5C5EDC870}" srcOrd="0" destOrd="0" parTransId="{3C42416D-B481-49F0-A3F2-33A93FD8D284}" sibTransId="{A815A84D-E225-4CC2-96D1-184DAA698084}"/>
    <dgm:cxn modelId="{24BFDC80-DBBF-4C67-91C1-116F0D5D21C0}" srcId="{6B7ED1B3-0399-40C7-A31E-FF00E636B252}" destId="{03FEC00E-91A6-415B-8215-0B5BE7B79160}" srcOrd="2" destOrd="0" parTransId="{492E5D1C-2B9B-43FC-ACF7-168ED45DFF7F}" sibTransId="{E62D9815-557B-4EC0-8D93-0A192EA67F05}"/>
    <dgm:cxn modelId="{24A458EA-AB64-4B35-B5B6-27B5D95801E5}" srcId="{2E65B347-D0A0-4DAE-8338-C063E67E3BD0}" destId="{21BE59FD-C891-4695-AF28-6CC6715B1587}" srcOrd="0" destOrd="0" parTransId="{90E79E1E-27FE-4E8D-8339-BB70C42BA363}" sibTransId="{871E6986-156A-4AE7-8032-E31D8A7562C5}"/>
    <dgm:cxn modelId="{44D6F835-2768-4AC7-8817-61841BE86968}" type="presOf" srcId="{2E65B347-D0A0-4DAE-8338-C063E67E3BD0}" destId="{B71FC547-CA45-46D2-94EC-15AE6F005C0E}" srcOrd="0" destOrd="0" presId="urn:microsoft.com/office/officeart/2005/8/layout/chevron2"/>
    <dgm:cxn modelId="{6BDFBF2B-0C02-42CC-BA19-15EFD8C2D52B}" type="presOf" srcId="{185045D7-14D2-4389-BC9D-28B5C5EDC870}" destId="{129E0A2D-954D-41C1-B8AC-4AA7B7A90EC6}" srcOrd="0" destOrd="0" presId="urn:microsoft.com/office/officeart/2005/8/layout/chevron2"/>
    <dgm:cxn modelId="{7DF855E7-A5B6-4B31-8598-B79CA64FAC27}" type="presParOf" srcId="{93124A41-0DFF-4052-A495-FD94B8E4AAB7}" destId="{14B5BEE5-5B50-4515-A8CB-20369BDB8D6A}" srcOrd="0" destOrd="0" presId="urn:microsoft.com/office/officeart/2005/8/layout/chevron2"/>
    <dgm:cxn modelId="{55BF6516-6FA5-4B30-9F99-869FE9274724}" type="presParOf" srcId="{14B5BEE5-5B50-4515-A8CB-20369BDB8D6A}" destId="{1FA29938-CB60-4DA0-A186-8191F16922C5}" srcOrd="0" destOrd="0" presId="urn:microsoft.com/office/officeart/2005/8/layout/chevron2"/>
    <dgm:cxn modelId="{A962A156-7F73-476D-99C4-6421A5D868BE}" type="presParOf" srcId="{14B5BEE5-5B50-4515-A8CB-20369BDB8D6A}" destId="{90611B26-4C28-4C7F-A7E2-FEAC99DEEFC0}" srcOrd="1" destOrd="0" presId="urn:microsoft.com/office/officeart/2005/8/layout/chevron2"/>
    <dgm:cxn modelId="{13B4A998-4DB3-4683-BCC8-7227A7DC25B2}" type="presParOf" srcId="{93124A41-0DFF-4052-A495-FD94B8E4AAB7}" destId="{2C8640B8-ADCB-4A58-941A-8055A90817B0}" srcOrd="1" destOrd="0" presId="urn:microsoft.com/office/officeart/2005/8/layout/chevron2"/>
    <dgm:cxn modelId="{2C50F0FE-2DFE-487F-8C33-B8509116C16D}" type="presParOf" srcId="{93124A41-0DFF-4052-A495-FD94B8E4AAB7}" destId="{82C4C3E2-EBA1-4482-93FE-0BAC4260C45C}" srcOrd="2" destOrd="0" presId="urn:microsoft.com/office/officeart/2005/8/layout/chevron2"/>
    <dgm:cxn modelId="{5D933D3C-8410-4BD7-8542-86952953D6AA}" type="presParOf" srcId="{82C4C3E2-EBA1-4482-93FE-0BAC4260C45C}" destId="{B71FC547-CA45-46D2-94EC-15AE6F005C0E}" srcOrd="0" destOrd="0" presId="urn:microsoft.com/office/officeart/2005/8/layout/chevron2"/>
    <dgm:cxn modelId="{F2012D93-DB99-4957-BC46-FFAAD2EC0C5B}" type="presParOf" srcId="{82C4C3E2-EBA1-4482-93FE-0BAC4260C45C}" destId="{D0F1B3F5-6382-4E91-9E56-F2C5A1D3F8F3}" srcOrd="1" destOrd="0" presId="urn:microsoft.com/office/officeart/2005/8/layout/chevron2"/>
    <dgm:cxn modelId="{6FF36A14-FBF1-4C0C-9EB6-11C1C4ABFC3E}" type="presParOf" srcId="{93124A41-0DFF-4052-A495-FD94B8E4AAB7}" destId="{B6DFA6CF-41C2-46A4-8E09-D946FE880C13}" srcOrd="3" destOrd="0" presId="urn:microsoft.com/office/officeart/2005/8/layout/chevron2"/>
    <dgm:cxn modelId="{DDCF2E34-1C58-4FE4-A8ED-D650146E8E02}" type="presParOf" srcId="{93124A41-0DFF-4052-A495-FD94B8E4AAB7}" destId="{E4440E38-9D91-4993-B329-DB7BC893F5C8}" srcOrd="4" destOrd="0" presId="urn:microsoft.com/office/officeart/2005/8/layout/chevron2"/>
    <dgm:cxn modelId="{FE177EA5-C80A-43F1-AC49-1AA1AAFCA097}" type="presParOf" srcId="{E4440E38-9D91-4993-B329-DB7BC893F5C8}" destId="{953F2D49-C407-491F-B39C-68B4795F0F70}" srcOrd="0" destOrd="0" presId="urn:microsoft.com/office/officeart/2005/8/layout/chevron2"/>
    <dgm:cxn modelId="{254246C3-BE63-4C54-B0EE-FCE62FD90347}" type="presParOf" srcId="{E4440E38-9D91-4993-B329-DB7BC893F5C8}" destId="{129E0A2D-954D-41C1-B8AC-4AA7B7A90E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A7CC6-3AB0-4256-A0C3-38BFD5C0C718}"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s-ES"/>
        </a:p>
      </dgm:t>
    </dgm:pt>
    <dgm:pt modelId="{F980D914-580E-4E9D-AF06-38BE4D8EC01B}">
      <dgm:prSet phldrT="[Texto]" custT="1"/>
      <dgm:spPr/>
      <dgm:t>
        <a:bodyPr/>
        <a:lstStyle/>
        <a:p>
          <a:r>
            <a:rPr lang="es-ES" sz="2400" dirty="0" smtClean="0"/>
            <a:t>Comunicación</a:t>
          </a:r>
          <a:endParaRPr lang="es-ES" sz="2400" dirty="0"/>
        </a:p>
      </dgm:t>
    </dgm:pt>
    <dgm:pt modelId="{1C9BF3BA-B64D-49D3-9D2B-B905C9C5372F}" type="parTrans" cxnId="{C4A32D81-2F8B-48F2-A6BE-FD33EB69AD15}">
      <dgm:prSet/>
      <dgm:spPr/>
      <dgm:t>
        <a:bodyPr/>
        <a:lstStyle/>
        <a:p>
          <a:endParaRPr lang="es-ES">
            <a:solidFill>
              <a:schemeClr val="tx1"/>
            </a:solidFill>
          </a:endParaRPr>
        </a:p>
      </dgm:t>
    </dgm:pt>
    <dgm:pt modelId="{50F940AE-CAAF-4671-A8A1-33EE37BA1759}" type="sibTrans" cxnId="{C4A32D81-2F8B-48F2-A6BE-FD33EB69AD15}">
      <dgm:prSet/>
      <dgm:spPr/>
      <dgm:t>
        <a:bodyPr/>
        <a:lstStyle/>
        <a:p>
          <a:endParaRPr lang="es-ES">
            <a:solidFill>
              <a:schemeClr val="tx1"/>
            </a:solidFill>
          </a:endParaRPr>
        </a:p>
      </dgm:t>
    </dgm:pt>
    <dgm:pt modelId="{B59D262C-8AEB-4008-A715-A14089A3781E}">
      <dgm:prSet phldrT="[Texto]" custT="1"/>
      <dgm:spPr/>
      <dgm:t>
        <a:bodyPr/>
        <a:lstStyle/>
        <a:p>
          <a:r>
            <a:rPr lang="es-ES" sz="2400" dirty="0" smtClean="0"/>
            <a:t>Video del Funcionamiento</a:t>
          </a:r>
          <a:endParaRPr lang="es-ES" sz="2400" dirty="0"/>
        </a:p>
      </dgm:t>
    </dgm:pt>
    <dgm:pt modelId="{59A852F4-E786-44C3-85F2-B2082E1225C9}" type="parTrans" cxnId="{58DBCE2E-5391-426F-9B0F-E6EE7BF96CCD}">
      <dgm:prSet/>
      <dgm:spPr/>
      <dgm:t>
        <a:bodyPr/>
        <a:lstStyle/>
        <a:p>
          <a:endParaRPr lang="es-ES">
            <a:solidFill>
              <a:schemeClr val="tx1"/>
            </a:solidFill>
          </a:endParaRPr>
        </a:p>
      </dgm:t>
    </dgm:pt>
    <dgm:pt modelId="{534D92F0-95FF-43B1-B3DE-7912B18DDE30}" type="sibTrans" cxnId="{58DBCE2E-5391-426F-9B0F-E6EE7BF96CCD}">
      <dgm:prSet/>
      <dgm:spPr/>
      <dgm:t>
        <a:bodyPr/>
        <a:lstStyle/>
        <a:p>
          <a:endParaRPr lang="es-ES">
            <a:solidFill>
              <a:schemeClr val="tx1"/>
            </a:solidFill>
          </a:endParaRPr>
        </a:p>
      </dgm:t>
    </dgm:pt>
    <dgm:pt modelId="{4E6EDAD0-5702-4208-B711-A2D33F499FB3}">
      <dgm:prSet phldrT="[Texto]" custT="1"/>
      <dgm:spPr/>
      <dgm:t>
        <a:bodyPr/>
        <a:lstStyle/>
        <a:p>
          <a:r>
            <a:rPr lang="es-ES" sz="2400" dirty="0" smtClean="0"/>
            <a:t>Recomendaciones</a:t>
          </a:r>
          <a:endParaRPr lang="es-ES" sz="2400" dirty="0"/>
        </a:p>
      </dgm:t>
    </dgm:pt>
    <dgm:pt modelId="{DBAB81B5-B5D7-4DD1-8E76-1B23DF21EE80}" type="parTrans" cxnId="{C1B6BF7D-009C-48E7-99F0-43606A741B7F}">
      <dgm:prSet/>
      <dgm:spPr/>
      <dgm:t>
        <a:bodyPr/>
        <a:lstStyle/>
        <a:p>
          <a:endParaRPr lang="es-ES">
            <a:solidFill>
              <a:schemeClr val="tx1"/>
            </a:solidFill>
          </a:endParaRPr>
        </a:p>
      </dgm:t>
    </dgm:pt>
    <dgm:pt modelId="{58E8B8CC-C2F1-4CA9-B019-7BADF8ADB51B}" type="sibTrans" cxnId="{C1B6BF7D-009C-48E7-99F0-43606A741B7F}">
      <dgm:prSet/>
      <dgm:spPr/>
      <dgm:t>
        <a:bodyPr/>
        <a:lstStyle/>
        <a:p>
          <a:endParaRPr lang="es-ES">
            <a:solidFill>
              <a:schemeClr val="tx1"/>
            </a:solidFill>
          </a:endParaRPr>
        </a:p>
      </dgm:t>
    </dgm:pt>
    <dgm:pt modelId="{C47764C7-2B09-467A-BE0A-8E6A6C1239A0}">
      <dgm:prSet phldrT="[Texto]" custT="1"/>
      <dgm:spPr/>
      <dgm:t>
        <a:bodyPr/>
        <a:lstStyle/>
        <a:p>
          <a:r>
            <a:rPr lang="es-ES" sz="2400" dirty="0" smtClean="0"/>
            <a:t>Diseño Electrónico de los robots</a:t>
          </a:r>
          <a:endParaRPr lang="es-ES" sz="2400" dirty="0"/>
        </a:p>
      </dgm:t>
    </dgm:pt>
    <dgm:pt modelId="{073F7054-0F8E-4148-AFB1-17E641783104}" type="parTrans" cxnId="{4CF3AF68-7468-4835-B879-01E1F23C980B}">
      <dgm:prSet/>
      <dgm:spPr/>
      <dgm:t>
        <a:bodyPr/>
        <a:lstStyle/>
        <a:p>
          <a:endParaRPr lang="es-ES"/>
        </a:p>
      </dgm:t>
    </dgm:pt>
    <dgm:pt modelId="{4F937F1B-F3ED-48EB-A395-603AA5726EBC}" type="sibTrans" cxnId="{4CF3AF68-7468-4835-B879-01E1F23C980B}">
      <dgm:prSet/>
      <dgm:spPr/>
      <dgm:t>
        <a:bodyPr/>
        <a:lstStyle/>
        <a:p>
          <a:endParaRPr lang="es-ES"/>
        </a:p>
      </dgm:t>
    </dgm:pt>
    <dgm:pt modelId="{2CB1AF9E-C66C-402F-9AAF-34C2C6433039}">
      <dgm:prSet phldrT="[Texto]" custT="1"/>
      <dgm:spPr/>
      <dgm:t>
        <a:bodyPr/>
        <a:lstStyle/>
        <a:p>
          <a:r>
            <a:rPr lang="es-ES" sz="2400" dirty="0" smtClean="0"/>
            <a:t>Conclusiones</a:t>
          </a:r>
          <a:endParaRPr lang="es-ES" sz="2400" dirty="0"/>
        </a:p>
      </dgm:t>
    </dgm:pt>
    <dgm:pt modelId="{A1023A4B-0658-4939-87D3-C7FB30064EF2}" type="parTrans" cxnId="{9513E53A-888C-4CDE-8075-B66809A19EA9}">
      <dgm:prSet/>
      <dgm:spPr/>
      <dgm:t>
        <a:bodyPr/>
        <a:lstStyle/>
        <a:p>
          <a:endParaRPr lang="es-ES"/>
        </a:p>
      </dgm:t>
    </dgm:pt>
    <dgm:pt modelId="{2B4456FA-639D-4895-ADC2-CBE4696A4B54}" type="sibTrans" cxnId="{9513E53A-888C-4CDE-8075-B66809A19EA9}">
      <dgm:prSet/>
      <dgm:spPr/>
      <dgm:t>
        <a:bodyPr/>
        <a:lstStyle/>
        <a:p>
          <a:endParaRPr lang="es-ES"/>
        </a:p>
      </dgm:t>
    </dgm:pt>
    <dgm:pt modelId="{B6E0EED0-0052-4803-8A09-9B7E107F0509}" type="pres">
      <dgm:prSet presAssocID="{FACA7CC6-3AB0-4256-A0C3-38BFD5C0C718}" presName="linear" presStyleCnt="0">
        <dgm:presLayoutVars>
          <dgm:dir/>
          <dgm:animLvl val="lvl"/>
          <dgm:resizeHandles val="exact"/>
        </dgm:presLayoutVars>
      </dgm:prSet>
      <dgm:spPr/>
      <dgm:t>
        <a:bodyPr/>
        <a:lstStyle/>
        <a:p>
          <a:endParaRPr lang="es-ES"/>
        </a:p>
      </dgm:t>
    </dgm:pt>
    <dgm:pt modelId="{AED27B63-487E-40A7-9710-B5ED7F370226}" type="pres">
      <dgm:prSet presAssocID="{C47764C7-2B09-467A-BE0A-8E6A6C1239A0}" presName="parentLin" presStyleCnt="0"/>
      <dgm:spPr/>
      <dgm:t>
        <a:bodyPr/>
        <a:lstStyle/>
        <a:p>
          <a:endParaRPr lang="es-ES"/>
        </a:p>
      </dgm:t>
    </dgm:pt>
    <dgm:pt modelId="{42DD3FEE-CA5F-4DEB-A012-4CD015745D16}" type="pres">
      <dgm:prSet presAssocID="{C47764C7-2B09-467A-BE0A-8E6A6C1239A0}" presName="parentLeftMargin" presStyleLbl="node1" presStyleIdx="0" presStyleCnt="5"/>
      <dgm:spPr/>
      <dgm:t>
        <a:bodyPr/>
        <a:lstStyle/>
        <a:p>
          <a:endParaRPr lang="es-ES"/>
        </a:p>
      </dgm:t>
    </dgm:pt>
    <dgm:pt modelId="{E273C96F-AB3A-4564-B1B7-4DF75298907E}" type="pres">
      <dgm:prSet presAssocID="{C47764C7-2B09-467A-BE0A-8E6A6C1239A0}" presName="parentText" presStyleLbl="node1" presStyleIdx="0" presStyleCnt="5" custScaleX="126946">
        <dgm:presLayoutVars>
          <dgm:chMax val="0"/>
          <dgm:bulletEnabled val="1"/>
        </dgm:presLayoutVars>
      </dgm:prSet>
      <dgm:spPr/>
      <dgm:t>
        <a:bodyPr/>
        <a:lstStyle/>
        <a:p>
          <a:endParaRPr lang="es-ES"/>
        </a:p>
      </dgm:t>
    </dgm:pt>
    <dgm:pt modelId="{091CF8B3-30B4-4F19-A609-D1F995CA72AA}" type="pres">
      <dgm:prSet presAssocID="{C47764C7-2B09-467A-BE0A-8E6A6C1239A0}" presName="negativeSpace" presStyleCnt="0"/>
      <dgm:spPr/>
      <dgm:t>
        <a:bodyPr/>
        <a:lstStyle/>
        <a:p>
          <a:endParaRPr lang="es-ES"/>
        </a:p>
      </dgm:t>
    </dgm:pt>
    <dgm:pt modelId="{FD323F1C-AE53-44D4-957E-A9D331579C2C}" type="pres">
      <dgm:prSet presAssocID="{C47764C7-2B09-467A-BE0A-8E6A6C1239A0}" presName="childText" presStyleLbl="conFgAcc1" presStyleIdx="0" presStyleCnt="5">
        <dgm:presLayoutVars>
          <dgm:bulletEnabled val="1"/>
        </dgm:presLayoutVars>
      </dgm:prSet>
      <dgm:spPr/>
      <dgm:t>
        <a:bodyPr/>
        <a:lstStyle/>
        <a:p>
          <a:endParaRPr lang="es-ES"/>
        </a:p>
      </dgm:t>
    </dgm:pt>
    <dgm:pt modelId="{A4B5FC50-912F-43B8-9AEB-8F2E5FD33463}" type="pres">
      <dgm:prSet presAssocID="{4F937F1B-F3ED-48EB-A395-603AA5726EBC}" presName="spaceBetweenRectangles" presStyleCnt="0"/>
      <dgm:spPr/>
      <dgm:t>
        <a:bodyPr/>
        <a:lstStyle/>
        <a:p>
          <a:endParaRPr lang="es-ES"/>
        </a:p>
      </dgm:t>
    </dgm:pt>
    <dgm:pt modelId="{92F48100-2822-40F4-A7B2-29A8E2600175}" type="pres">
      <dgm:prSet presAssocID="{F980D914-580E-4E9D-AF06-38BE4D8EC01B}" presName="parentLin" presStyleCnt="0"/>
      <dgm:spPr/>
      <dgm:t>
        <a:bodyPr/>
        <a:lstStyle/>
        <a:p>
          <a:endParaRPr lang="es-ES"/>
        </a:p>
      </dgm:t>
    </dgm:pt>
    <dgm:pt modelId="{BB16D7CA-EE47-4CFF-9694-C67EF4111478}" type="pres">
      <dgm:prSet presAssocID="{F980D914-580E-4E9D-AF06-38BE4D8EC01B}" presName="parentLeftMargin" presStyleLbl="node1" presStyleIdx="0" presStyleCnt="5"/>
      <dgm:spPr/>
      <dgm:t>
        <a:bodyPr/>
        <a:lstStyle/>
        <a:p>
          <a:endParaRPr lang="es-ES"/>
        </a:p>
      </dgm:t>
    </dgm:pt>
    <dgm:pt modelId="{F679BB94-6C79-4831-BDDD-BCC69460EF31}" type="pres">
      <dgm:prSet presAssocID="{F980D914-580E-4E9D-AF06-38BE4D8EC01B}" presName="parentText" presStyleLbl="node1" presStyleIdx="1" presStyleCnt="5" custScaleX="126946" custScaleY="97447" custLinFactNeighborX="-860" custLinFactNeighborY="5688">
        <dgm:presLayoutVars>
          <dgm:chMax val="0"/>
          <dgm:bulletEnabled val="1"/>
        </dgm:presLayoutVars>
      </dgm:prSet>
      <dgm:spPr/>
      <dgm:t>
        <a:bodyPr/>
        <a:lstStyle/>
        <a:p>
          <a:endParaRPr lang="es-ES"/>
        </a:p>
      </dgm:t>
    </dgm:pt>
    <dgm:pt modelId="{004C6084-0A38-442D-BA28-9989E2931525}" type="pres">
      <dgm:prSet presAssocID="{F980D914-580E-4E9D-AF06-38BE4D8EC01B}" presName="negativeSpace" presStyleCnt="0"/>
      <dgm:spPr/>
      <dgm:t>
        <a:bodyPr/>
        <a:lstStyle/>
        <a:p>
          <a:endParaRPr lang="es-ES"/>
        </a:p>
      </dgm:t>
    </dgm:pt>
    <dgm:pt modelId="{44DE145F-2374-4171-88E9-EAF7516F8FEE}" type="pres">
      <dgm:prSet presAssocID="{F980D914-580E-4E9D-AF06-38BE4D8EC01B}" presName="childText" presStyleLbl="conFgAcc1" presStyleIdx="1" presStyleCnt="5">
        <dgm:presLayoutVars>
          <dgm:bulletEnabled val="1"/>
        </dgm:presLayoutVars>
      </dgm:prSet>
      <dgm:spPr/>
      <dgm:t>
        <a:bodyPr/>
        <a:lstStyle/>
        <a:p>
          <a:endParaRPr lang="es-ES"/>
        </a:p>
      </dgm:t>
    </dgm:pt>
    <dgm:pt modelId="{B194C053-A9B1-4EBA-915C-E3022FBC5B4E}" type="pres">
      <dgm:prSet presAssocID="{50F940AE-CAAF-4671-A8A1-33EE37BA1759}" presName="spaceBetweenRectangles" presStyleCnt="0"/>
      <dgm:spPr/>
      <dgm:t>
        <a:bodyPr/>
        <a:lstStyle/>
        <a:p>
          <a:endParaRPr lang="es-ES"/>
        </a:p>
      </dgm:t>
    </dgm:pt>
    <dgm:pt modelId="{CA9B2BA4-43A6-4E95-AA02-4BCB4128D32C}" type="pres">
      <dgm:prSet presAssocID="{B59D262C-8AEB-4008-A715-A14089A3781E}" presName="parentLin" presStyleCnt="0"/>
      <dgm:spPr/>
      <dgm:t>
        <a:bodyPr/>
        <a:lstStyle/>
        <a:p>
          <a:endParaRPr lang="es-ES"/>
        </a:p>
      </dgm:t>
    </dgm:pt>
    <dgm:pt modelId="{7E7D69F0-891C-4F02-A9CB-96DA494AF6F4}" type="pres">
      <dgm:prSet presAssocID="{B59D262C-8AEB-4008-A715-A14089A3781E}" presName="parentLeftMargin" presStyleLbl="node1" presStyleIdx="1" presStyleCnt="5"/>
      <dgm:spPr/>
      <dgm:t>
        <a:bodyPr/>
        <a:lstStyle/>
        <a:p>
          <a:endParaRPr lang="es-ES"/>
        </a:p>
      </dgm:t>
    </dgm:pt>
    <dgm:pt modelId="{EE3CAB8A-2D83-499C-BD40-30E3A4DD08D9}" type="pres">
      <dgm:prSet presAssocID="{B59D262C-8AEB-4008-A715-A14089A3781E}" presName="parentText" presStyleLbl="node1" presStyleIdx="2" presStyleCnt="5" custScaleX="126946">
        <dgm:presLayoutVars>
          <dgm:chMax val="0"/>
          <dgm:bulletEnabled val="1"/>
        </dgm:presLayoutVars>
      </dgm:prSet>
      <dgm:spPr/>
      <dgm:t>
        <a:bodyPr/>
        <a:lstStyle/>
        <a:p>
          <a:endParaRPr lang="es-ES"/>
        </a:p>
      </dgm:t>
    </dgm:pt>
    <dgm:pt modelId="{70455117-B551-4CA6-B97C-E09A0C042362}" type="pres">
      <dgm:prSet presAssocID="{B59D262C-8AEB-4008-A715-A14089A3781E}" presName="negativeSpace" presStyleCnt="0"/>
      <dgm:spPr/>
      <dgm:t>
        <a:bodyPr/>
        <a:lstStyle/>
        <a:p>
          <a:endParaRPr lang="es-ES"/>
        </a:p>
      </dgm:t>
    </dgm:pt>
    <dgm:pt modelId="{505DA865-108D-4182-8A92-89C8CB60A704}" type="pres">
      <dgm:prSet presAssocID="{B59D262C-8AEB-4008-A715-A14089A3781E}" presName="childText" presStyleLbl="conFgAcc1" presStyleIdx="2" presStyleCnt="5">
        <dgm:presLayoutVars>
          <dgm:bulletEnabled val="1"/>
        </dgm:presLayoutVars>
      </dgm:prSet>
      <dgm:spPr/>
      <dgm:t>
        <a:bodyPr/>
        <a:lstStyle/>
        <a:p>
          <a:endParaRPr lang="es-ES"/>
        </a:p>
      </dgm:t>
    </dgm:pt>
    <dgm:pt modelId="{95AEFCF1-079C-4E32-9406-93138C5BD580}" type="pres">
      <dgm:prSet presAssocID="{534D92F0-95FF-43B1-B3DE-7912B18DDE30}" presName="spaceBetweenRectangles" presStyleCnt="0"/>
      <dgm:spPr/>
      <dgm:t>
        <a:bodyPr/>
        <a:lstStyle/>
        <a:p>
          <a:endParaRPr lang="es-ES"/>
        </a:p>
      </dgm:t>
    </dgm:pt>
    <dgm:pt modelId="{E4B67A70-7917-44BC-A28C-3E465590ED64}" type="pres">
      <dgm:prSet presAssocID="{2CB1AF9E-C66C-402F-9AAF-34C2C6433039}" presName="parentLin" presStyleCnt="0"/>
      <dgm:spPr/>
      <dgm:t>
        <a:bodyPr/>
        <a:lstStyle/>
        <a:p>
          <a:endParaRPr lang="es-ES"/>
        </a:p>
      </dgm:t>
    </dgm:pt>
    <dgm:pt modelId="{AAAC6825-BCB4-4CD5-9CB8-C5E4064E1B8D}" type="pres">
      <dgm:prSet presAssocID="{2CB1AF9E-C66C-402F-9AAF-34C2C6433039}" presName="parentLeftMargin" presStyleLbl="node1" presStyleIdx="2" presStyleCnt="5" custScaleX="126946"/>
      <dgm:spPr/>
      <dgm:t>
        <a:bodyPr/>
        <a:lstStyle/>
        <a:p>
          <a:endParaRPr lang="es-ES"/>
        </a:p>
      </dgm:t>
    </dgm:pt>
    <dgm:pt modelId="{30C00D5A-55B8-480C-B7A2-0B5C490A2962}" type="pres">
      <dgm:prSet presAssocID="{2CB1AF9E-C66C-402F-9AAF-34C2C6433039}" presName="parentText" presStyleLbl="node1" presStyleIdx="3" presStyleCnt="5" custScaleX="126005" custLinFactNeighborX="-27748" custLinFactNeighborY="-917">
        <dgm:presLayoutVars>
          <dgm:chMax val="0"/>
          <dgm:bulletEnabled val="1"/>
        </dgm:presLayoutVars>
      </dgm:prSet>
      <dgm:spPr/>
      <dgm:t>
        <a:bodyPr/>
        <a:lstStyle/>
        <a:p>
          <a:endParaRPr lang="es-ES"/>
        </a:p>
      </dgm:t>
    </dgm:pt>
    <dgm:pt modelId="{940F4F3D-F164-4021-A831-1DAF6B4360C5}" type="pres">
      <dgm:prSet presAssocID="{2CB1AF9E-C66C-402F-9AAF-34C2C6433039}" presName="negativeSpace" presStyleCnt="0"/>
      <dgm:spPr/>
      <dgm:t>
        <a:bodyPr/>
        <a:lstStyle/>
        <a:p>
          <a:endParaRPr lang="es-ES"/>
        </a:p>
      </dgm:t>
    </dgm:pt>
    <dgm:pt modelId="{7A439C08-37B1-45F1-8CD0-9BD8C8DD2FD5}" type="pres">
      <dgm:prSet presAssocID="{2CB1AF9E-C66C-402F-9AAF-34C2C6433039}" presName="childText" presStyleLbl="conFgAcc1" presStyleIdx="3" presStyleCnt="5">
        <dgm:presLayoutVars>
          <dgm:bulletEnabled val="1"/>
        </dgm:presLayoutVars>
      </dgm:prSet>
      <dgm:spPr/>
      <dgm:t>
        <a:bodyPr/>
        <a:lstStyle/>
        <a:p>
          <a:endParaRPr lang="es-ES"/>
        </a:p>
      </dgm:t>
    </dgm:pt>
    <dgm:pt modelId="{A0EF0873-6A08-477A-A536-253147C11AFB}" type="pres">
      <dgm:prSet presAssocID="{2B4456FA-639D-4895-ADC2-CBE4696A4B54}" presName="spaceBetweenRectangles" presStyleCnt="0"/>
      <dgm:spPr/>
      <dgm:t>
        <a:bodyPr/>
        <a:lstStyle/>
        <a:p>
          <a:endParaRPr lang="es-ES"/>
        </a:p>
      </dgm:t>
    </dgm:pt>
    <dgm:pt modelId="{9BD8630B-F2E1-49D7-BB84-962E450FFE74}" type="pres">
      <dgm:prSet presAssocID="{4E6EDAD0-5702-4208-B711-A2D33F499FB3}" presName="parentLin" presStyleCnt="0"/>
      <dgm:spPr/>
      <dgm:t>
        <a:bodyPr/>
        <a:lstStyle/>
        <a:p>
          <a:endParaRPr lang="es-ES"/>
        </a:p>
      </dgm:t>
    </dgm:pt>
    <dgm:pt modelId="{A9078E29-5368-4B48-82DF-171AE5117728}" type="pres">
      <dgm:prSet presAssocID="{4E6EDAD0-5702-4208-B711-A2D33F499FB3}" presName="parentLeftMargin" presStyleLbl="node1" presStyleIdx="3" presStyleCnt="5"/>
      <dgm:spPr/>
      <dgm:t>
        <a:bodyPr/>
        <a:lstStyle/>
        <a:p>
          <a:endParaRPr lang="es-ES"/>
        </a:p>
      </dgm:t>
    </dgm:pt>
    <dgm:pt modelId="{DC976954-2A92-4002-893F-0DBB23D2AA40}" type="pres">
      <dgm:prSet presAssocID="{4E6EDAD0-5702-4208-B711-A2D33F499FB3}" presName="parentText" presStyleLbl="node1" presStyleIdx="4" presStyleCnt="5" custScaleX="126946">
        <dgm:presLayoutVars>
          <dgm:chMax val="0"/>
          <dgm:bulletEnabled val="1"/>
        </dgm:presLayoutVars>
      </dgm:prSet>
      <dgm:spPr/>
      <dgm:t>
        <a:bodyPr/>
        <a:lstStyle/>
        <a:p>
          <a:endParaRPr lang="es-ES"/>
        </a:p>
      </dgm:t>
    </dgm:pt>
    <dgm:pt modelId="{16A2AFD6-8AD3-4869-9E69-F17C8E068524}" type="pres">
      <dgm:prSet presAssocID="{4E6EDAD0-5702-4208-B711-A2D33F499FB3}" presName="negativeSpace" presStyleCnt="0"/>
      <dgm:spPr/>
      <dgm:t>
        <a:bodyPr/>
        <a:lstStyle/>
        <a:p>
          <a:endParaRPr lang="es-ES"/>
        </a:p>
      </dgm:t>
    </dgm:pt>
    <dgm:pt modelId="{8EFFEA8B-0D3A-4B85-8769-05391D7FEF37}" type="pres">
      <dgm:prSet presAssocID="{4E6EDAD0-5702-4208-B711-A2D33F499FB3}" presName="childText" presStyleLbl="conFgAcc1" presStyleIdx="4" presStyleCnt="5">
        <dgm:presLayoutVars>
          <dgm:bulletEnabled val="1"/>
        </dgm:presLayoutVars>
      </dgm:prSet>
      <dgm:spPr/>
      <dgm:t>
        <a:bodyPr/>
        <a:lstStyle/>
        <a:p>
          <a:endParaRPr lang="es-ES"/>
        </a:p>
      </dgm:t>
    </dgm:pt>
  </dgm:ptLst>
  <dgm:cxnLst>
    <dgm:cxn modelId="{D03C2B24-5431-4F14-A0EC-1B8803086F92}" type="presOf" srcId="{2CB1AF9E-C66C-402F-9AAF-34C2C6433039}" destId="{AAAC6825-BCB4-4CD5-9CB8-C5E4064E1B8D}" srcOrd="0" destOrd="0" presId="urn:microsoft.com/office/officeart/2005/8/layout/list1"/>
    <dgm:cxn modelId="{B739E32E-835A-45DA-8B3F-7793F012F2B2}" type="presOf" srcId="{4E6EDAD0-5702-4208-B711-A2D33F499FB3}" destId="{DC976954-2A92-4002-893F-0DBB23D2AA40}" srcOrd="1" destOrd="0" presId="urn:microsoft.com/office/officeart/2005/8/layout/list1"/>
    <dgm:cxn modelId="{9513E53A-888C-4CDE-8075-B66809A19EA9}" srcId="{FACA7CC6-3AB0-4256-A0C3-38BFD5C0C718}" destId="{2CB1AF9E-C66C-402F-9AAF-34C2C6433039}" srcOrd="3" destOrd="0" parTransId="{A1023A4B-0658-4939-87D3-C7FB30064EF2}" sibTransId="{2B4456FA-639D-4895-ADC2-CBE4696A4B54}"/>
    <dgm:cxn modelId="{C4A32D81-2F8B-48F2-A6BE-FD33EB69AD15}" srcId="{FACA7CC6-3AB0-4256-A0C3-38BFD5C0C718}" destId="{F980D914-580E-4E9D-AF06-38BE4D8EC01B}" srcOrd="1" destOrd="0" parTransId="{1C9BF3BA-B64D-49D3-9D2B-B905C9C5372F}" sibTransId="{50F940AE-CAAF-4671-A8A1-33EE37BA1759}"/>
    <dgm:cxn modelId="{A7235B1E-8B64-4B84-8EFD-0F3D94B72836}" type="presOf" srcId="{FACA7CC6-3AB0-4256-A0C3-38BFD5C0C718}" destId="{B6E0EED0-0052-4803-8A09-9B7E107F0509}" srcOrd="0" destOrd="0" presId="urn:microsoft.com/office/officeart/2005/8/layout/list1"/>
    <dgm:cxn modelId="{15AF2831-AB49-43C9-8F22-9F799A308E04}" type="presOf" srcId="{F980D914-580E-4E9D-AF06-38BE4D8EC01B}" destId="{BB16D7CA-EE47-4CFF-9694-C67EF4111478}" srcOrd="0" destOrd="0" presId="urn:microsoft.com/office/officeart/2005/8/layout/list1"/>
    <dgm:cxn modelId="{C76854BF-B44C-4CEA-85B1-DEAF1277EFEC}" type="presOf" srcId="{4E6EDAD0-5702-4208-B711-A2D33F499FB3}" destId="{A9078E29-5368-4B48-82DF-171AE5117728}" srcOrd="0" destOrd="0" presId="urn:microsoft.com/office/officeart/2005/8/layout/list1"/>
    <dgm:cxn modelId="{58DBCE2E-5391-426F-9B0F-E6EE7BF96CCD}" srcId="{FACA7CC6-3AB0-4256-A0C3-38BFD5C0C718}" destId="{B59D262C-8AEB-4008-A715-A14089A3781E}" srcOrd="2" destOrd="0" parTransId="{59A852F4-E786-44C3-85F2-B2082E1225C9}" sibTransId="{534D92F0-95FF-43B1-B3DE-7912B18DDE30}"/>
    <dgm:cxn modelId="{F39C0994-64C2-4EC7-8B6E-909B2A55D661}" type="presOf" srcId="{C47764C7-2B09-467A-BE0A-8E6A6C1239A0}" destId="{E273C96F-AB3A-4564-B1B7-4DF75298907E}" srcOrd="1" destOrd="0" presId="urn:microsoft.com/office/officeart/2005/8/layout/list1"/>
    <dgm:cxn modelId="{FAAB5963-85D9-464C-8DAB-C7D4F05E25FC}" type="presOf" srcId="{F980D914-580E-4E9D-AF06-38BE4D8EC01B}" destId="{F679BB94-6C79-4831-BDDD-BCC69460EF31}" srcOrd="1" destOrd="0" presId="urn:microsoft.com/office/officeart/2005/8/layout/list1"/>
    <dgm:cxn modelId="{C1B6BF7D-009C-48E7-99F0-43606A741B7F}" srcId="{FACA7CC6-3AB0-4256-A0C3-38BFD5C0C718}" destId="{4E6EDAD0-5702-4208-B711-A2D33F499FB3}" srcOrd="4" destOrd="0" parTransId="{DBAB81B5-B5D7-4DD1-8E76-1B23DF21EE80}" sibTransId="{58E8B8CC-C2F1-4CA9-B019-7BADF8ADB51B}"/>
    <dgm:cxn modelId="{4CF3AF68-7468-4835-B879-01E1F23C980B}" srcId="{FACA7CC6-3AB0-4256-A0C3-38BFD5C0C718}" destId="{C47764C7-2B09-467A-BE0A-8E6A6C1239A0}" srcOrd="0" destOrd="0" parTransId="{073F7054-0F8E-4148-AFB1-17E641783104}" sibTransId="{4F937F1B-F3ED-48EB-A395-603AA5726EBC}"/>
    <dgm:cxn modelId="{EC665E7F-ED75-4F26-B159-FC59FB8944BB}" type="presOf" srcId="{B59D262C-8AEB-4008-A715-A14089A3781E}" destId="{EE3CAB8A-2D83-499C-BD40-30E3A4DD08D9}" srcOrd="1" destOrd="0" presId="urn:microsoft.com/office/officeart/2005/8/layout/list1"/>
    <dgm:cxn modelId="{C1119010-EFE3-45B8-BC7D-3F266B8A238F}" type="presOf" srcId="{2CB1AF9E-C66C-402F-9AAF-34C2C6433039}" destId="{30C00D5A-55B8-480C-B7A2-0B5C490A2962}" srcOrd="1" destOrd="0" presId="urn:microsoft.com/office/officeart/2005/8/layout/list1"/>
    <dgm:cxn modelId="{9D108943-A4F8-40AF-83D0-09028C79A6E6}" type="presOf" srcId="{B59D262C-8AEB-4008-A715-A14089A3781E}" destId="{7E7D69F0-891C-4F02-A9CB-96DA494AF6F4}" srcOrd="0" destOrd="0" presId="urn:microsoft.com/office/officeart/2005/8/layout/list1"/>
    <dgm:cxn modelId="{2CC980CE-BE8D-4F15-AA0F-51F5E83061F9}" type="presOf" srcId="{C47764C7-2B09-467A-BE0A-8E6A6C1239A0}" destId="{42DD3FEE-CA5F-4DEB-A012-4CD015745D16}" srcOrd="0" destOrd="0" presId="urn:microsoft.com/office/officeart/2005/8/layout/list1"/>
    <dgm:cxn modelId="{3A37FD66-FC9C-43DC-B8A9-3DBFA48DD679}" type="presParOf" srcId="{B6E0EED0-0052-4803-8A09-9B7E107F0509}" destId="{AED27B63-487E-40A7-9710-B5ED7F370226}" srcOrd="0" destOrd="0" presId="urn:microsoft.com/office/officeart/2005/8/layout/list1"/>
    <dgm:cxn modelId="{7252C156-57A8-48C4-BCA2-9F2B289BB265}" type="presParOf" srcId="{AED27B63-487E-40A7-9710-B5ED7F370226}" destId="{42DD3FEE-CA5F-4DEB-A012-4CD015745D16}" srcOrd="0" destOrd="0" presId="urn:microsoft.com/office/officeart/2005/8/layout/list1"/>
    <dgm:cxn modelId="{C60FE0FA-1D73-482D-BCA1-7D75611E3241}" type="presParOf" srcId="{AED27B63-487E-40A7-9710-B5ED7F370226}" destId="{E273C96F-AB3A-4564-B1B7-4DF75298907E}" srcOrd="1" destOrd="0" presId="urn:microsoft.com/office/officeart/2005/8/layout/list1"/>
    <dgm:cxn modelId="{73888AAF-24F1-4694-9C07-BEC523491857}" type="presParOf" srcId="{B6E0EED0-0052-4803-8A09-9B7E107F0509}" destId="{091CF8B3-30B4-4F19-A609-D1F995CA72AA}" srcOrd="1" destOrd="0" presId="urn:microsoft.com/office/officeart/2005/8/layout/list1"/>
    <dgm:cxn modelId="{6AAD235D-F2FF-4018-9750-AFE031EA16AF}" type="presParOf" srcId="{B6E0EED0-0052-4803-8A09-9B7E107F0509}" destId="{FD323F1C-AE53-44D4-957E-A9D331579C2C}" srcOrd="2" destOrd="0" presId="urn:microsoft.com/office/officeart/2005/8/layout/list1"/>
    <dgm:cxn modelId="{A44130FA-62F1-4117-B3A0-053713B6C2EC}" type="presParOf" srcId="{B6E0EED0-0052-4803-8A09-9B7E107F0509}" destId="{A4B5FC50-912F-43B8-9AEB-8F2E5FD33463}" srcOrd="3" destOrd="0" presId="urn:microsoft.com/office/officeart/2005/8/layout/list1"/>
    <dgm:cxn modelId="{869DF7C1-3B42-4D4A-AD8B-F2E7A521AF24}" type="presParOf" srcId="{B6E0EED0-0052-4803-8A09-9B7E107F0509}" destId="{92F48100-2822-40F4-A7B2-29A8E2600175}" srcOrd="4" destOrd="0" presId="urn:microsoft.com/office/officeart/2005/8/layout/list1"/>
    <dgm:cxn modelId="{A2D5D9A1-D2FC-4EFE-A28A-F686252E0D7C}" type="presParOf" srcId="{92F48100-2822-40F4-A7B2-29A8E2600175}" destId="{BB16D7CA-EE47-4CFF-9694-C67EF4111478}" srcOrd="0" destOrd="0" presId="urn:microsoft.com/office/officeart/2005/8/layout/list1"/>
    <dgm:cxn modelId="{F56FE7AF-30CF-4645-A031-C7E563BEB0B9}" type="presParOf" srcId="{92F48100-2822-40F4-A7B2-29A8E2600175}" destId="{F679BB94-6C79-4831-BDDD-BCC69460EF31}" srcOrd="1" destOrd="0" presId="urn:microsoft.com/office/officeart/2005/8/layout/list1"/>
    <dgm:cxn modelId="{A45695DB-7D82-42A0-8E54-3F352205530D}" type="presParOf" srcId="{B6E0EED0-0052-4803-8A09-9B7E107F0509}" destId="{004C6084-0A38-442D-BA28-9989E2931525}" srcOrd="5" destOrd="0" presId="urn:microsoft.com/office/officeart/2005/8/layout/list1"/>
    <dgm:cxn modelId="{A49CC316-C01E-4684-AEF6-FC0EA3A88BDD}" type="presParOf" srcId="{B6E0EED0-0052-4803-8A09-9B7E107F0509}" destId="{44DE145F-2374-4171-88E9-EAF7516F8FEE}" srcOrd="6" destOrd="0" presId="urn:microsoft.com/office/officeart/2005/8/layout/list1"/>
    <dgm:cxn modelId="{86D5A296-4491-418F-BF81-6122D6232B0E}" type="presParOf" srcId="{B6E0EED0-0052-4803-8A09-9B7E107F0509}" destId="{B194C053-A9B1-4EBA-915C-E3022FBC5B4E}" srcOrd="7" destOrd="0" presId="urn:microsoft.com/office/officeart/2005/8/layout/list1"/>
    <dgm:cxn modelId="{C0F490FD-7914-4A61-A7CD-806A9D1A9AD9}" type="presParOf" srcId="{B6E0EED0-0052-4803-8A09-9B7E107F0509}" destId="{CA9B2BA4-43A6-4E95-AA02-4BCB4128D32C}" srcOrd="8" destOrd="0" presId="urn:microsoft.com/office/officeart/2005/8/layout/list1"/>
    <dgm:cxn modelId="{42F01A65-A1D6-48C0-B443-7602C0278335}" type="presParOf" srcId="{CA9B2BA4-43A6-4E95-AA02-4BCB4128D32C}" destId="{7E7D69F0-891C-4F02-A9CB-96DA494AF6F4}" srcOrd="0" destOrd="0" presId="urn:microsoft.com/office/officeart/2005/8/layout/list1"/>
    <dgm:cxn modelId="{2E413FCA-7936-42AC-A0B8-97E3783F5AA0}" type="presParOf" srcId="{CA9B2BA4-43A6-4E95-AA02-4BCB4128D32C}" destId="{EE3CAB8A-2D83-499C-BD40-30E3A4DD08D9}" srcOrd="1" destOrd="0" presId="urn:microsoft.com/office/officeart/2005/8/layout/list1"/>
    <dgm:cxn modelId="{671F3C97-7E4F-494E-875A-91925B149874}" type="presParOf" srcId="{B6E0EED0-0052-4803-8A09-9B7E107F0509}" destId="{70455117-B551-4CA6-B97C-E09A0C042362}" srcOrd="9" destOrd="0" presId="urn:microsoft.com/office/officeart/2005/8/layout/list1"/>
    <dgm:cxn modelId="{E8F581BF-9A96-4925-8D1F-F71B99F4A1B1}" type="presParOf" srcId="{B6E0EED0-0052-4803-8A09-9B7E107F0509}" destId="{505DA865-108D-4182-8A92-89C8CB60A704}" srcOrd="10" destOrd="0" presId="urn:microsoft.com/office/officeart/2005/8/layout/list1"/>
    <dgm:cxn modelId="{296061F0-FC44-4852-AB27-A89509B2A5BD}" type="presParOf" srcId="{B6E0EED0-0052-4803-8A09-9B7E107F0509}" destId="{95AEFCF1-079C-4E32-9406-93138C5BD580}" srcOrd="11" destOrd="0" presId="urn:microsoft.com/office/officeart/2005/8/layout/list1"/>
    <dgm:cxn modelId="{76A0831C-6CE3-4A3F-ABE2-7BDA814CBEF4}" type="presParOf" srcId="{B6E0EED0-0052-4803-8A09-9B7E107F0509}" destId="{E4B67A70-7917-44BC-A28C-3E465590ED64}" srcOrd="12" destOrd="0" presId="urn:microsoft.com/office/officeart/2005/8/layout/list1"/>
    <dgm:cxn modelId="{B65F3017-F17F-4EE8-BA5A-7F062212D881}" type="presParOf" srcId="{E4B67A70-7917-44BC-A28C-3E465590ED64}" destId="{AAAC6825-BCB4-4CD5-9CB8-C5E4064E1B8D}" srcOrd="0" destOrd="0" presId="urn:microsoft.com/office/officeart/2005/8/layout/list1"/>
    <dgm:cxn modelId="{41F376B4-3EEC-45B8-8C8E-8325A1DFE80E}" type="presParOf" srcId="{E4B67A70-7917-44BC-A28C-3E465590ED64}" destId="{30C00D5A-55B8-480C-B7A2-0B5C490A2962}" srcOrd="1" destOrd="0" presId="urn:microsoft.com/office/officeart/2005/8/layout/list1"/>
    <dgm:cxn modelId="{79B46DA1-0E3A-47C8-A96A-25EF36B390ED}" type="presParOf" srcId="{B6E0EED0-0052-4803-8A09-9B7E107F0509}" destId="{940F4F3D-F164-4021-A831-1DAF6B4360C5}" srcOrd="13" destOrd="0" presId="urn:microsoft.com/office/officeart/2005/8/layout/list1"/>
    <dgm:cxn modelId="{7A7F130E-38DD-4A71-AA9F-777D6E550C2B}" type="presParOf" srcId="{B6E0EED0-0052-4803-8A09-9B7E107F0509}" destId="{7A439C08-37B1-45F1-8CD0-9BD8C8DD2FD5}" srcOrd="14" destOrd="0" presId="urn:microsoft.com/office/officeart/2005/8/layout/list1"/>
    <dgm:cxn modelId="{FAF46A8A-B702-4990-8D46-3C0F45D4ED4B}" type="presParOf" srcId="{B6E0EED0-0052-4803-8A09-9B7E107F0509}" destId="{A0EF0873-6A08-477A-A536-253147C11AFB}" srcOrd="15" destOrd="0" presId="urn:microsoft.com/office/officeart/2005/8/layout/list1"/>
    <dgm:cxn modelId="{DEEAE01A-D030-4F6F-A003-1746B4D8FA97}" type="presParOf" srcId="{B6E0EED0-0052-4803-8A09-9B7E107F0509}" destId="{9BD8630B-F2E1-49D7-BB84-962E450FFE74}" srcOrd="16" destOrd="0" presId="urn:microsoft.com/office/officeart/2005/8/layout/list1"/>
    <dgm:cxn modelId="{9F0D0681-47B5-4045-BEE6-B44FDD6FBB9D}" type="presParOf" srcId="{9BD8630B-F2E1-49D7-BB84-962E450FFE74}" destId="{A9078E29-5368-4B48-82DF-171AE5117728}" srcOrd="0" destOrd="0" presId="urn:microsoft.com/office/officeart/2005/8/layout/list1"/>
    <dgm:cxn modelId="{B748BB18-DCB6-4006-BE00-7A396C0D75BD}" type="presParOf" srcId="{9BD8630B-F2E1-49D7-BB84-962E450FFE74}" destId="{DC976954-2A92-4002-893F-0DBB23D2AA40}" srcOrd="1" destOrd="0" presId="urn:microsoft.com/office/officeart/2005/8/layout/list1"/>
    <dgm:cxn modelId="{B100E04A-EDEF-4C71-9ED9-DE3ACFBD7872}" type="presParOf" srcId="{B6E0EED0-0052-4803-8A09-9B7E107F0509}" destId="{16A2AFD6-8AD3-4869-9E69-F17C8E068524}" srcOrd="17" destOrd="0" presId="urn:microsoft.com/office/officeart/2005/8/layout/list1"/>
    <dgm:cxn modelId="{1D3B639F-60BE-4F4F-A613-138524B31C56}" type="presParOf" srcId="{B6E0EED0-0052-4803-8A09-9B7E107F0509}" destId="{8EFFEA8B-0D3A-4B85-8769-05391D7FEF3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7ED1B3-0399-40C7-A31E-FF00E636B252}"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8806499D-888A-4134-B544-7C383A96DB1D}">
      <dgm:prSet phldrT="[Texto]" phldr="1"/>
      <dgm:spPr/>
      <dgm:t>
        <a:bodyPr/>
        <a:lstStyle/>
        <a:p>
          <a:endParaRPr lang="en-US"/>
        </a:p>
      </dgm:t>
    </dgm:pt>
    <dgm:pt modelId="{2D47803D-DA3B-44E9-9760-7B4C5D1B6751}" type="parTrans" cxnId="{7330A8B6-27F6-4A87-8269-5248A49E99AE}">
      <dgm:prSet/>
      <dgm:spPr/>
      <dgm:t>
        <a:bodyPr/>
        <a:lstStyle/>
        <a:p>
          <a:endParaRPr lang="en-US"/>
        </a:p>
      </dgm:t>
    </dgm:pt>
    <dgm:pt modelId="{6FD4987F-D4F2-41A5-B2AB-95414B987719}" type="sibTrans" cxnId="{7330A8B6-27F6-4A87-8269-5248A49E99AE}">
      <dgm:prSet/>
      <dgm:spPr/>
      <dgm:t>
        <a:bodyPr/>
        <a:lstStyle/>
        <a:p>
          <a:endParaRPr lang="en-US"/>
        </a:p>
      </dgm:t>
    </dgm:pt>
    <dgm:pt modelId="{52DEC8B8-37D1-4DA9-8CDC-D13953AA0FFC}">
      <dgm:prSet phldrT="[Texto]"/>
      <dgm:spPr/>
      <dgm:t>
        <a:bodyPr/>
        <a:lstStyle/>
        <a:p>
          <a:r>
            <a:rPr lang="es-EC" dirty="0" smtClean="0"/>
            <a:t>Establece la comunicación entre diferentes máquinas conectadas a una red</a:t>
          </a:r>
          <a:endParaRPr lang="en-US" dirty="0"/>
        </a:p>
      </dgm:t>
    </dgm:pt>
    <dgm:pt modelId="{9B30CAC6-3B43-4F64-97A7-21BD71D6B4FE}" type="parTrans" cxnId="{6088FE2D-70C4-4568-91A2-E66BA2FE9721}">
      <dgm:prSet/>
      <dgm:spPr/>
      <dgm:t>
        <a:bodyPr/>
        <a:lstStyle/>
        <a:p>
          <a:endParaRPr lang="en-US"/>
        </a:p>
      </dgm:t>
    </dgm:pt>
    <dgm:pt modelId="{41A267A5-7EE9-43FD-8F95-5654A4BFD8C3}" type="sibTrans" cxnId="{6088FE2D-70C4-4568-91A2-E66BA2FE9721}">
      <dgm:prSet/>
      <dgm:spPr/>
      <dgm:t>
        <a:bodyPr/>
        <a:lstStyle/>
        <a:p>
          <a:endParaRPr lang="en-US"/>
        </a:p>
      </dgm:t>
    </dgm:pt>
    <dgm:pt modelId="{5759DBB9-435C-4732-8697-25C4E5A7FEEC}">
      <dgm:prSet phldrT="[Texto]" phldr="1"/>
      <dgm:spPr/>
      <dgm:t>
        <a:bodyPr/>
        <a:lstStyle/>
        <a:p>
          <a:endParaRPr lang="en-US" dirty="0"/>
        </a:p>
      </dgm:t>
    </dgm:pt>
    <dgm:pt modelId="{BAE5D967-DB2D-4C30-A416-2BB29F346619}" type="parTrans" cxnId="{946A9A6D-2A14-4548-A081-D185C718F90F}">
      <dgm:prSet/>
      <dgm:spPr/>
      <dgm:t>
        <a:bodyPr/>
        <a:lstStyle/>
        <a:p>
          <a:endParaRPr lang="en-US"/>
        </a:p>
      </dgm:t>
    </dgm:pt>
    <dgm:pt modelId="{9ECEA820-9DCC-4E7A-8C95-B74C6BAB788F}" type="sibTrans" cxnId="{946A9A6D-2A14-4548-A081-D185C718F90F}">
      <dgm:prSet/>
      <dgm:spPr/>
      <dgm:t>
        <a:bodyPr/>
        <a:lstStyle/>
        <a:p>
          <a:endParaRPr lang="en-US"/>
        </a:p>
      </dgm:t>
    </dgm:pt>
    <dgm:pt modelId="{2E65B347-D0A0-4DAE-8338-C063E67E3BD0}">
      <dgm:prSet phldrT="[Texto]" phldr="1"/>
      <dgm:spPr/>
      <dgm:t>
        <a:bodyPr/>
        <a:lstStyle/>
        <a:p>
          <a:endParaRPr lang="en-US"/>
        </a:p>
      </dgm:t>
    </dgm:pt>
    <dgm:pt modelId="{2AFA69ED-FBAB-4833-9FF9-B25146189199}" type="parTrans" cxnId="{9164D6F9-8EFA-4404-9ED2-57288F046D91}">
      <dgm:prSet/>
      <dgm:spPr/>
      <dgm:t>
        <a:bodyPr/>
        <a:lstStyle/>
        <a:p>
          <a:endParaRPr lang="en-US"/>
        </a:p>
      </dgm:t>
    </dgm:pt>
    <dgm:pt modelId="{2C4A4E79-8D65-48DE-9F53-55BC1994E2A7}" type="sibTrans" cxnId="{9164D6F9-8EFA-4404-9ED2-57288F046D91}">
      <dgm:prSet/>
      <dgm:spPr/>
      <dgm:t>
        <a:bodyPr/>
        <a:lstStyle/>
        <a:p>
          <a:endParaRPr lang="en-US"/>
        </a:p>
      </dgm:t>
    </dgm:pt>
    <dgm:pt modelId="{21BE59FD-C891-4695-AF28-6CC6715B1587}">
      <dgm:prSet phldrT="[Texto]"/>
      <dgm:spPr/>
      <dgm:t>
        <a:bodyPr/>
        <a:lstStyle/>
        <a:p>
          <a:r>
            <a:rPr lang="es-EC" dirty="0" smtClean="0"/>
            <a:t>Establece la arquitectura Cliente/Servidor</a:t>
          </a:r>
          <a:endParaRPr lang="en-US" dirty="0"/>
        </a:p>
      </dgm:t>
    </dgm:pt>
    <dgm:pt modelId="{90E79E1E-27FE-4E8D-8339-BB70C42BA363}" type="parTrans" cxnId="{24A458EA-AB64-4B35-B5B6-27B5D95801E5}">
      <dgm:prSet/>
      <dgm:spPr/>
      <dgm:t>
        <a:bodyPr/>
        <a:lstStyle/>
        <a:p>
          <a:endParaRPr lang="en-US"/>
        </a:p>
      </dgm:t>
    </dgm:pt>
    <dgm:pt modelId="{871E6986-156A-4AE7-8032-E31D8A7562C5}" type="sibTrans" cxnId="{24A458EA-AB64-4B35-B5B6-27B5D95801E5}">
      <dgm:prSet/>
      <dgm:spPr/>
      <dgm:t>
        <a:bodyPr/>
        <a:lstStyle/>
        <a:p>
          <a:endParaRPr lang="en-US"/>
        </a:p>
      </dgm:t>
    </dgm:pt>
    <dgm:pt modelId="{03FEC00E-91A6-415B-8215-0B5BE7B79160}">
      <dgm:prSet phldrT="[Texto]" phldr="1"/>
      <dgm:spPr/>
      <dgm:t>
        <a:bodyPr/>
        <a:lstStyle/>
        <a:p>
          <a:endParaRPr lang="en-US"/>
        </a:p>
      </dgm:t>
    </dgm:pt>
    <dgm:pt modelId="{492E5D1C-2B9B-43FC-ACF7-168ED45DFF7F}" type="parTrans" cxnId="{24BFDC80-DBBF-4C67-91C1-116F0D5D21C0}">
      <dgm:prSet/>
      <dgm:spPr/>
      <dgm:t>
        <a:bodyPr/>
        <a:lstStyle/>
        <a:p>
          <a:endParaRPr lang="en-US"/>
        </a:p>
      </dgm:t>
    </dgm:pt>
    <dgm:pt modelId="{E62D9815-557B-4EC0-8D93-0A192EA67F05}" type="sibTrans" cxnId="{24BFDC80-DBBF-4C67-91C1-116F0D5D21C0}">
      <dgm:prSet/>
      <dgm:spPr/>
      <dgm:t>
        <a:bodyPr/>
        <a:lstStyle/>
        <a:p>
          <a:endParaRPr lang="en-US"/>
        </a:p>
      </dgm:t>
    </dgm:pt>
    <dgm:pt modelId="{185045D7-14D2-4389-BC9D-28B5C5EDC870}">
      <dgm:prSet phldrT="[Texto]"/>
      <dgm:spPr/>
      <dgm:t>
        <a:bodyPr/>
        <a:lstStyle/>
        <a:p>
          <a:r>
            <a:rPr lang="es-EC" dirty="0" smtClean="0"/>
            <a:t>Se establece un socket para el servidor, el cuál recibe los datos</a:t>
          </a:r>
          <a:endParaRPr lang="en-US" dirty="0"/>
        </a:p>
      </dgm:t>
    </dgm:pt>
    <dgm:pt modelId="{3C42416D-B481-49F0-A3F2-33A93FD8D284}" type="parTrans" cxnId="{796933FA-22E3-48FF-98D3-FFDC27C8DBF5}">
      <dgm:prSet/>
      <dgm:spPr/>
      <dgm:t>
        <a:bodyPr/>
        <a:lstStyle/>
        <a:p>
          <a:endParaRPr lang="en-US"/>
        </a:p>
      </dgm:t>
    </dgm:pt>
    <dgm:pt modelId="{A815A84D-E225-4CC2-96D1-184DAA698084}" type="sibTrans" cxnId="{796933FA-22E3-48FF-98D3-FFDC27C8DBF5}">
      <dgm:prSet/>
      <dgm:spPr/>
      <dgm:t>
        <a:bodyPr/>
        <a:lstStyle/>
        <a:p>
          <a:endParaRPr lang="en-US"/>
        </a:p>
      </dgm:t>
    </dgm:pt>
    <dgm:pt modelId="{8C082542-7E44-48BB-9B44-7DD18A665F79}">
      <dgm:prSet phldrT="[Texto]"/>
      <dgm:spPr/>
      <dgm:t>
        <a:bodyPr/>
        <a:lstStyle/>
        <a:p>
          <a:r>
            <a:rPr lang="es-EC" dirty="0" smtClean="0"/>
            <a:t>Y dos sockets para los clientes que recibirán la respuesta del servidor</a:t>
          </a:r>
          <a:endParaRPr lang="en-US" dirty="0"/>
        </a:p>
      </dgm:t>
    </dgm:pt>
    <dgm:pt modelId="{F49DE08C-F21E-4097-B745-961A81FE373E}" type="parTrans" cxnId="{B091327D-8785-4788-9A73-DE80BE13AD35}">
      <dgm:prSet/>
      <dgm:spPr/>
      <dgm:t>
        <a:bodyPr/>
        <a:lstStyle/>
        <a:p>
          <a:endParaRPr lang="en-US"/>
        </a:p>
      </dgm:t>
    </dgm:pt>
    <dgm:pt modelId="{50EAE1B0-9BD0-45B3-B563-32B40C740D73}" type="sibTrans" cxnId="{B091327D-8785-4788-9A73-DE80BE13AD35}">
      <dgm:prSet/>
      <dgm:spPr/>
      <dgm:t>
        <a:bodyPr/>
        <a:lstStyle/>
        <a:p>
          <a:endParaRPr lang="en-US"/>
        </a:p>
      </dgm:t>
    </dgm:pt>
    <dgm:pt modelId="{93124A41-0DFF-4052-A495-FD94B8E4AAB7}" type="pres">
      <dgm:prSet presAssocID="{6B7ED1B3-0399-40C7-A31E-FF00E636B252}" presName="linearFlow" presStyleCnt="0">
        <dgm:presLayoutVars>
          <dgm:dir/>
          <dgm:animLvl val="lvl"/>
          <dgm:resizeHandles val="exact"/>
        </dgm:presLayoutVars>
      </dgm:prSet>
      <dgm:spPr/>
      <dgm:t>
        <a:bodyPr/>
        <a:lstStyle/>
        <a:p>
          <a:endParaRPr lang="es-ES"/>
        </a:p>
      </dgm:t>
    </dgm:pt>
    <dgm:pt modelId="{14B5BEE5-5B50-4515-A8CB-20369BDB8D6A}" type="pres">
      <dgm:prSet presAssocID="{8806499D-888A-4134-B544-7C383A96DB1D}" presName="composite" presStyleCnt="0"/>
      <dgm:spPr/>
      <dgm:t>
        <a:bodyPr/>
        <a:lstStyle/>
        <a:p>
          <a:endParaRPr lang="es-ES"/>
        </a:p>
      </dgm:t>
    </dgm:pt>
    <dgm:pt modelId="{1FA29938-CB60-4DA0-A186-8191F16922C5}" type="pres">
      <dgm:prSet presAssocID="{8806499D-888A-4134-B544-7C383A96DB1D}" presName="parentText" presStyleLbl="alignNode1" presStyleIdx="0" presStyleCnt="3">
        <dgm:presLayoutVars>
          <dgm:chMax val="1"/>
          <dgm:bulletEnabled val="1"/>
        </dgm:presLayoutVars>
      </dgm:prSet>
      <dgm:spPr/>
      <dgm:t>
        <a:bodyPr/>
        <a:lstStyle/>
        <a:p>
          <a:endParaRPr lang="es-ES"/>
        </a:p>
      </dgm:t>
    </dgm:pt>
    <dgm:pt modelId="{90611B26-4C28-4C7F-A7E2-FEAC99DEEFC0}" type="pres">
      <dgm:prSet presAssocID="{8806499D-888A-4134-B544-7C383A96DB1D}" presName="descendantText" presStyleLbl="alignAcc1" presStyleIdx="0" presStyleCnt="3">
        <dgm:presLayoutVars>
          <dgm:bulletEnabled val="1"/>
        </dgm:presLayoutVars>
      </dgm:prSet>
      <dgm:spPr/>
      <dgm:t>
        <a:bodyPr/>
        <a:lstStyle/>
        <a:p>
          <a:endParaRPr lang="en-US"/>
        </a:p>
      </dgm:t>
    </dgm:pt>
    <dgm:pt modelId="{2C8640B8-ADCB-4A58-941A-8055A90817B0}" type="pres">
      <dgm:prSet presAssocID="{6FD4987F-D4F2-41A5-B2AB-95414B987719}" presName="sp" presStyleCnt="0"/>
      <dgm:spPr/>
      <dgm:t>
        <a:bodyPr/>
        <a:lstStyle/>
        <a:p>
          <a:endParaRPr lang="es-ES"/>
        </a:p>
      </dgm:t>
    </dgm:pt>
    <dgm:pt modelId="{82C4C3E2-EBA1-4482-93FE-0BAC4260C45C}" type="pres">
      <dgm:prSet presAssocID="{2E65B347-D0A0-4DAE-8338-C063E67E3BD0}" presName="composite" presStyleCnt="0"/>
      <dgm:spPr/>
      <dgm:t>
        <a:bodyPr/>
        <a:lstStyle/>
        <a:p>
          <a:endParaRPr lang="es-ES"/>
        </a:p>
      </dgm:t>
    </dgm:pt>
    <dgm:pt modelId="{B71FC547-CA45-46D2-94EC-15AE6F005C0E}" type="pres">
      <dgm:prSet presAssocID="{2E65B347-D0A0-4DAE-8338-C063E67E3BD0}" presName="parentText" presStyleLbl="alignNode1" presStyleIdx="1" presStyleCnt="3">
        <dgm:presLayoutVars>
          <dgm:chMax val="1"/>
          <dgm:bulletEnabled val="1"/>
        </dgm:presLayoutVars>
      </dgm:prSet>
      <dgm:spPr/>
      <dgm:t>
        <a:bodyPr/>
        <a:lstStyle/>
        <a:p>
          <a:endParaRPr lang="es-ES"/>
        </a:p>
      </dgm:t>
    </dgm:pt>
    <dgm:pt modelId="{D0F1B3F5-6382-4E91-9E56-F2C5A1D3F8F3}" type="pres">
      <dgm:prSet presAssocID="{2E65B347-D0A0-4DAE-8338-C063E67E3BD0}" presName="descendantText" presStyleLbl="alignAcc1" presStyleIdx="1" presStyleCnt="3">
        <dgm:presLayoutVars>
          <dgm:bulletEnabled val="1"/>
        </dgm:presLayoutVars>
      </dgm:prSet>
      <dgm:spPr/>
      <dgm:t>
        <a:bodyPr/>
        <a:lstStyle/>
        <a:p>
          <a:endParaRPr lang="en-US"/>
        </a:p>
      </dgm:t>
    </dgm:pt>
    <dgm:pt modelId="{B6DFA6CF-41C2-46A4-8E09-D946FE880C13}" type="pres">
      <dgm:prSet presAssocID="{2C4A4E79-8D65-48DE-9F53-55BC1994E2A7}" presName="sp" presStyleCnt="0"/>
      <dgm:spPr/>
      <dgm:t>
        <a:bodyPr/>
        <a:lstStyle/>
        <a:p>
          <a:endParaRPr lang="es-ES"/>
        </a:p>
      </dgm:t>
    </dgm:pt>
    <dgm:pt modelId="{E4440E38-9D91-4993-B329-DB7BC893F5C8}" type="pres">
      <dgm:prSet presAssocID="{03FEC00E-91A6-415B-8215-0B5BE7B79160}" presName="composite" presStyleCnt="0"/>
      <dgm:spPr/>
      <dgm:t>
        <a:bodyPr/>
        <a:lstStyle/>
        <a:p>
          <a:endParaRPr lang="es-ES"/>
        </a:p>
      </dgm:t>
    </dgm:pt>
    <dgm:pt modelId="{953F2D49-C407-491F-B39C-68B4795F0F70}" type="pres">
      <dgm:prSet presAssocID="{03FEC00E-91A6-415B-8215-0B5BE7B79160}" presName="parentText" presStyleLbl="alignNode1" presStyleIdx="2" presStyleCnt="3">
        <dgm:presLayoutVars>
          <dgm:chMax val="1"/>
          <dgm:bulletEnabled val="1"/>
        </dgm:presLayoutVars>
      </dgm:prSet>
      <dgm:spPr/>
      <dgm:t>
        <a:bodyPr/>
        <a:lstStyle/>
        <a:p>
          <a:endParaRPr lang="es-ES"/>
        </a:p>
      </dgm:t>
    </dgm:pt>
    <dgm:pt modelId="{129E0A2D-954D-41C1-B8AC-4AA7B7A90EC6}" type="pres">
      <dgm:prSet presAssocID="{03FEC00E-91A6-415B-8215-0B5BE7B79160}" presName="descendantText" presStyleLbl="alignAcc1" presStyleIdx="2" presStyleCnt="3">
        <dgm:presLayoutVars>
          <dgm:bulletEnabled val="1"/>
        </dgm:presLayoutVars>
      </dgm:prSet>
      <dgm:spPr/>
      <dgm:t>
        <a:bodyPr/>
        <a:lstStyle/>
        <a:p>
          <a:endParaRPr lang="en-US"/>
        </a:p>
      </dgm:t>
    </dgm:pt>
  </dgm:ptLst>
  <dgm:cxnLst>
    <dgm:cxn modelId="{C60658BC-13F9-4A24-8AAA-3B2D5D49AE06}" type="presOf" srcId="{03FEC00E-91A6-415B-8215-0B5BE7B79160}" destId="{953F2D49-C407-491F-B39C-68B4795F0F70}" srcOrd="0" destOrd="0" presId="urn:microsoft.com/office/officeart/2005/8/layout/chevron2"/>
    <dgm:cxn modelId="{6088FE2D-70C4-4568-91A2-E66BA2FE9721}" srcId="{8806499D-888A-4134-B544-7C383A96DB1D}" destId="{52DEC8B8-37D1-4DA9-8CDC-D13953AA0FFC}" srcOrd="0" destOrd="0" parTransId="{9B30CAC6-3B43-4F64-97A7-21BD71D6B4FE}" sibTransId="{41A267A5-7EE9-43FD-8F95-5654A4BFD8C3}"/>
    <dgm:cxn modelId="{BC559329-9E35-4045-A87D-3090D58949D3}" type="presOf" srcId="{5759DBB9-435C-4732-8697-25C4E5A7FEEC}" destId="{90611B26-4C28-4C7F-A7E2-FEAC99DEEFC0}" srcOrd="0" destOrd="1" presId="urn:microsoft.com/office/officeart/2005/8/layout/chevron2"/>
    <dgm:cxn modelId="{9164D6F9-8EFA-4404-9ED2-57288F046D91}" srcId="{6B7ED1B3-0399-40C7-A31E-FF00E636B252}" destId="{2E65B347-D0A0-4DAE-8338-C063E67E3BD0}" srcOrd="1" destOrd="0" parTransId="{2AFA69ED-FBAB-4833-9FF9-B25146189199}" sibTransId="{2C4A4E79-8D65-48DE-9F53-55BC1994E2A7}"/>
    <dgm:cxn modelId="{B091327D-8785-4788-9A73-DE80BE13AD35}" srcId="{03FEC00E-91A6-415B-8215-0B5BE7B79160}" destId="{8C082542-7E44-48BB-9B44-7DD18A665F79}" srcOrd="1" destOrd="0" parTransId="{F49DE08C-F21E-4097-B745-961A81FE373E}" sibTransId="{50EAE1B0-9BD0-45B3-B563-32B40C740D73}"/>
    <dgm:cxn modelId="{7330A8B6-27F6-4A87-8269-5248A49E99AE}" srcId="{6B7ED1B3-0399-40C7-A31E-FF00E636B252}" destId="{8806499D-888A-4134-B544-7C383A96DB1D}" srcOrd="0" destOrd="0" parTransId="{2D47803D-DA3B-44E9-9760-7B4C5D1B6751}" sibTransId="{6FD4987F-D4F2-41A5-B2AB-95414B987719}"/>
    <dgm:cxn modelId="{DE04772C-17B2-4946-A426-AFD36C946E18}" type="presOf" srcId="{185045D7-14D2-4389-BC9D-28B5C5EDC870}" destId="{129E0A2D-954D-41C1-B8AC-4AA7B7A90EC6}" srcOrd="0" destOrd="0" presId="urn:microsoft.com/office/officeart/2005/8/layout/chevron2"/>
    <dgm:cxn modelId="{946A9A6D-2A14-4548-A081-D185C718F90F}" srcId="{8806499D-888A-4134-B544-7C383A96DB1D}" destId="{5759DBB9-435C-4732-8697-25C4E5A7FEEC}" srcOrd="1" destOrd="0" parTransId="{BAE5D967-DB2D-4C30-A416-2BB29F346619}" sibTransId="{9ECEA820-9DCC-4E7A-8C95-B74C6BAB788F}"/>
    <dgm:cxn modelId="{796933FA-22E3-48FF-98D3-FFDC27C8DBF5}" srcId="{03FEC00E-91A6-415B-8215-0B5BE7B79160}" destId="{185045D7-14D2-4389-BC9D-28B5C5EDC870}" srcOrd="0" destOrd="0" parTransId="{3C42416D-B481-49F0-A3F2-33A93FD8D284}" sibTransId="{A815A84D-E225-4CC2-96D1-184DAA698084}"/>
    <dgm:cxn modelId="{686414A0-33EE-4141-B5AA-484514C88F15}" type="presOf" srcId="{8C082542-7E44-48BB-9B44-7DD18A665F79}" destId="{129E0A2D-954D-41C1-B8AC-4AA7B7A90EC6}" srcOrd="0" destOrd="1" presId="urn:microsoft.com/office/officeart/2005/8/layout/chevron2"/>
    <dgm:cxn modelId="{586A5CC3-143D-4883-9024-7D43EC9DCE77}" type="presOf" srcId="{6B7ED1B3-0399-40C7-A31E-FF00E636B252}" destId="{93124A41-0DFF-4052-A495-FD94B8E4AAB7}" srcOrd="0" destOrd="0" presId="urn:microsoft.com/office/officeart/2005/8/layout/chevron2"/>
    <dgm:cxn modelId="{35140353-6D43-4B1D-9352-E7A845A53D1F}" type="presOf" srcId="{21BE59FD-C891-4695-AF28-6CC6715B1587}" destId="{D0F1B3F5-6382-4E91-9E56-F2C5A1D3F8F3}" srcOrd="0" destOrd="0" presId="urn:microsoft.com/office/officeart/2005/8/layout/chevron2"/>
    <dgm:cxn modelId="{24BFDC80-DBBF-4C67-91C1-116F0D5D21C0}" srcId="{6B7ED1B3-0399-40C7-A31E-FF00E636B252}" destId="{03FEC00E-91A6-415B-8215-0B5BE7B79160}" srcOrd="2" destOrd="0" parTransId="{492E5D1C-2B9B-43FC-ACF7-168ED45DFF7F}" sibTransId="{E62D9815-557B-4EC0-8D93-0A192EA67F05}"/>
    <dgm:cxn modelId="{816D3385-7A4D-4C29-9B12-849108421995}" type="presOf" srcId="{8806499D-888A-4134-B544-7C383A96DB1D}" destId="{1FA29938-CB60-4DA0-A186-8191F16922C5}" srcOrd="0" destOrd="0" presId="urn:microsoft.com/office/officeart/2005/8/layout/chevron2"/>
    <dgm:cxn modelId="{24A458EA-AB64-4B35-B5B6-27B5D95801E5}" srcId="{2E65B347-D0A0-4DAE-8338-C063E67E3BD0}" destId="{21BE59FD-C891-4695-AF28-6CC6715B1587}" srcOrd="0" destOrd="0" parTransId="{90E79E1E-27FE-4E8D-8339-BB70C42BA363}" sibTransId="{871E6986-156A-4AE7-8032-E31D8A7562C5}"/>
    <dgm:cxn modelId="{960FDE79-BC83-442B-BE45-6646EBE45711}" type="presOf" srcId="{2E65B347-D0A0-4DAE-8338-C063E67E3BD0}" destId="{B71FC547-CA45-46D2-94EC-15AE6F005C0E}" srcOrd="0" destOrd="0" presId="urn:microsoft.com/office/officeart/2005/8/layout/chevron2"/>
    <dgm:cxn modelId="{82023F52-AD30-4492-BE03-9B920EA02F26}" type="presOf" srcId="{52DEC8B8-37D1-4DA9-8CDC-D13953AA0FFC}" destId="{90611B26-4C28-4C7F-A7E2-FEAC99DEEFC0}" srcOrd="0" destOrd="0" presId="urn:microsoft.com/office/officeart/2005/8/layout/chevron2"/>
    <dgm:cxn modelId="{57FA9541-69B2-4EEC-8A89-63D52E029D71}" type="presParOf" srcId="{93124A41-0DFF-4052-A495-FD94B8E4AAB7}" destId="{14B5BEE5-5B50-4515-A8CB-20369BDB8D6A}" srcOrd="0" destOrd="0" presId="urn:microsoft.com/office/officeart/2005/8/layout/chevron2"/>
    <dgm:cxn modelId="{3D407DE5-41B0-4C3B-940B-9CB70A76E1F0}" type="presParOf" srcId="{14B5BEE5-5B50-4515-A8CB-20369BDB8D6A}" destId="{1FA29938-CB60-4DA0-A186-8191F16922C5}" srcOrd="0" destOrd="0" presId="urn:microsoft.com/office/officeart/2005/8/layout/chevron2"/>
    <dgm:cxn modelId="{27EB7051-E628-4AED-B000-60140DFF4ED9}" type="presParOf" srcId="{14B5BEE5-5B50-4515-A8CB-20369BDB8D6A}" destId="{90611B26-4C28-4C7F-A7E2-FEAC99DEEFC0}" srcOrd="1" destOrd="0" presId="urn:microsoft.com/office/officeart/2005/8/layout/chevron2"/>
    <dgm:cxn modelId="{C1C89636-B75A-49E3-B310-9E5B66200559}" type="presParOf" srcId="{93124A41-0DFF-4052-A495-FD94B8E4AAB7}" destId="{2C8640B8-ADCB-4A58-941A-8055A90817B0}" srcOrd="1" destOrd="0" presId="urn:microsoft.com/office/officeart/2005/8/layout/chevron2"/>
    <dgm:cxn modelId="{13C9FD46-68A6-4BCB-9B58-45C75EBBA30D}" type="presParOf" srcId="{93124A41-0DFF-4052-A495-FD94B8E4AAB7}" destId="{82C4C3E2-EBA1-4482-93FE-0BAC4260C45C}" srcOrd="2" destOrd="0" presId="urn:microsoft.com/office/officeart/2005/8/layout/chevron2"/>
    <dgm:cxn modelId="{D44DDBF8-E977-4902-A2D1-ABAD91510DC9}" type="presParOf" srcId="{82C4C3E2-EBA1-4482-93FE-0BAC4260C45C}" destId="{B71FC547-CA45-46D2-94EC-15AE6F005C0E}" srcOrd="0" destOrd="0" presId="urn:microsoft.com/office/officeart/2005/8/layout/chevron2"/>
    <dgm:cxn modelId="{D3B50ACE-AC76-4314-A77E-39F43D8C7AEA}" type="presParOf" srcId="{82C4C3E2-EBA1-4482-93FE-0BAC4260C45C}" destId="{D0F1B3F5-6382-4E91-9E56-F2C5A1D3F8F3}" srcOrd="1" destOrd="0" presId="urn:microsoft.com/office/officeart/2005/8/layout/chevron2"/>
    <dgm:cxn modelId="{5BEC4A93-5628-4CD8-BA4B-ED16DE5D0E85}" type="presParOf" srcId="{93124A41-0DFF-4052-A495-FD94B8E4AAB7}" destId="{B6DFA6CF-41C2-46A4-8E09-D946FE880C13}" srcOrd="3" destOrd="0" presId="urn:microsoft.com/office/officeart/2005/8/layout/chevron2"/>
    <dgm:cxn modelId="{E7B992F0-23F7-46E8-9519-343452AF7ECA}" type="presParOf" srcId="{93124A41-0DFF-4052-A495-FD94B8E4AAB7}" destId="{E4440E38-9D91-4993-B329-DB7BC893F5C8}" srcOrd="4" destOrd="0" presId="urn:microsoft.com/office/officeart/2005/8/layout/chevron2"/>
    <dgm:cxn modelId="{CB1DA80F-77BA-4777-A2C0-4AAE08DB3BC0}" type="presParOf" srcId="{E4440E38-9D91-4993-B329-DB7BC893F5C8}" destId="{953F2D49-C407-491F-B39C-68B4795F0F70}" srcOrd="0" destOrd="0" presId="urn:microsoft.com/office/officeart/2005/8/layout/chevron2"/>
    <dgm:cxn modelId="{8C15D1FB-B58C-4F20-B551-8C1BC5BFA740}" type="presParOf" srcId="{E4440E38-9D91-4993-B329-DB7BC893F5C8}" destId="{129E0A2D-954D-41C1-B8AC-4AA7B7A90E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8DB71-02DA-4EB6-9283-B55B4C9B0B4F}"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n-US"/>
        </a:p>
      </dgm:t>
    </dgm:pt>
    <dgm:pt modelId="{DBD393CB-A5E8-4155-9347-61CAE986A200}">
      <dgm:prSet phldrT="[Texto]" custT="1"/>
      <dgm:spPr/>
      <dgm:t>
        <a:bodyPr/>
        <a:lstStyle/>
        <a:p>
          <a:r>
            <a:rPr lang="es-EC" sz="2800" dirty="0" smtClean="0"/>
            <a:t>Trabajo en Equipo de robots móviles</a:t>
          </a:r>
          <a:endParaRPr lang="en-US" sz="2800" dirty="0"/>
        </a:p>
      </dgm:t>
    </dgm:pt>
    <dgm:pt modelId="{A64F3BCA-CBBA-4F5A-91C1-351F128DB8D8}" type="parTrans" cxnId="{5F821D5D-8726-45AD-BF5A-C70F0058E5C8}">
      <dgm:prSet/>
      <dgm:spPr/>
      <dgm:t>
        <a:bodyPr/>
        <a:lstStyle/>
        <a:p>
          <a:endParaRPr lang="en-US"/>
        </a:p>
      </dgm:t>
    </dgm:pt>
    <dgm:pt modelId="{211F8382-955F-41D0-8998-61F4BA060EF7}" type="sibTrans" cxnId="{5F821D5D-8726-45AD-BF5A-C70F0058E5C8}">
      <dgm:prSet/>
      <dgm:spPr/>
      <dgm:t>
        <a:bodyPr/>
        <a:lstStyle/>
        <a:p>
          <a:endParaRPr lang="en-US"/>
        </a:p>
      </dgm:t>
    </dgm:pt>
    <dgm:pt modelId="{910E210E-099D-453C-87F8-FAAD4921BBB1}">
      <dgm:prSet phldrT="[Texto]" custT="1"/>
      <dgm:spPr/>
      <dgm:t>
        <a:bodyPr/>
        <a:lstStyle/>
        <a:p>
          <a:r>
            <a:rPr lang="es-EC" sz="2800" dirty="0" smtClean="0"/>
            <a:t>Tienen un gran desarrollo en la actualidad</a:t>
          </a:r>
          <a:endParaRPr lang="en-US" sz="2800" dirty="0"/>
        </a:p>
      </dgm:t>
    </dgm:pt>
    <dgm:pt modelId="{776F2D0F-B82B-4E25-BB65-81A92356D266}" type="parTrans" cxnId="{E47EE49E-8424-464A-89A2-BBD1749DDB40}">
      <dgm:prSet/>
      <dgm:spPr/>
      <dgm:t>
        <a:bodyPr/>
        <a:lstStyle/>
        <a:p>
          <a:endParaRPr lang="en-US"/>
        </a:p>
      </dgm:t>
    </dgm:pt>
    <dgm:pt modelId="{C73E649D-E3F1-45B7-ACFA-7E57684100A5}" type="sibTrans" cxnId="{E47EE49E-8424-464A-89A2-BBD1749DDB40}">
      <dgm:prSet/>
      <dgm:spPr/>
      <dgm:t>
        <a:bodyPr/>
        <a:lstStyle/>
        <a:p>
          <a:endParaRPr lang="en-US"/>
        </a:p>
      </dgm:t>
    </dgm:pt>
    <dgm:pt modelId="{137140A7-C9B3-43EB-A016-EC79447A571E}">
      <dgm:prSet phldrT="[Texto]" custT="1"/>
      <dgm:spPr/>
      <dgm:t>
        <a:bodyPr/>
        <a:lstStyle/>
        <a:p>
          <a:r>
            <a:rPr lang="es-EC" sz="2800" dirty="0" smtClean="0"/>
            <a:t>Resuelven soluciones complejas</a:t>
          </a:r>
          <a:endParaRPr lang="en-US" sz="2800" dirty="0"/>
        </a:p>
      </dgm:t>
    </dgm:pt>
    <dgm:pt modelId="{A6B4D5A4-0C49-43E0-AB9F-9E0C23B575CD}" type="parTrans" cxnId="{ECBF5461-0766-46E5-93C9-7B24724AB192}">
      <dgm:prSet/>
      <dgm:spPr/>
      <dgm:t>
        <a:bodyPr/>
        <a:lstStyle/>
        <a:p>
          <a:endParaRPr lang="en-US"/>
        </a:p>
      </dgm:t>
    </dgm:pt>
    <dgm:pt modelId="{E6EE4CD9-50B8-463E-AA2C-40E067AB5316}" type="sibTrans" cxnId="{ECBF5461-0766-46E5-93C9-7B24724AB192}">
      <dgm:prSet/>
      <dgm:spPr/>
      <dgm:t>
        <a:bodyPr/>
        <a:lstStyle/>
        <a:p>
          <a:endParaRPr lang="en-US"/>
        </a:p>
      </dgm:t>
    </dgm:pt>
    <dgm:pt modelId="{B787BC4F-455E-4059-A9A7-D2910E0D5910}">
      <dgm:prSet phldrT="[Texto]" custT="1"/>
      <dgm:spPr/>
      <dgm:t>
        <a:bodyPr/>
        <a:lstStyle/>
        <a:p>
          <a:r>
            <a:rPr lang="en-US" sz="2800" dirty="0" smtClean="0"/>
            <a:t>Interactuan con humanos </a:t>
          </a:r>
          <a:endParaRPr lang="en-US" sz="2800" dirty="0"/>
        </a:p>
      </dgm:t>
    </dgm:pt>
    <dgm:pt modelId="{B1E36FE1-7035-49F5-8E60-AB6989A8703A}" type="parTrans" cxnId="{220B58E0-4FE7-4463-BDC0-0DBADA0196A9}">
      <dgm:prSet/>
      <dgm:spPr/>
      <dgm:t>
        <a:bodyPr/>
        <a:lstStyle/>
        <a:p>
          <a:endParaRPr lang="es-ES"/>
        </a:p>
      </dgm:t>
    </dgm:pt>
    <dgm:pt modelId="{BA0841E9-E597-442E-89C1-CC1C7BE6F993}" type="sibTrans" cxnId="{220B58E0-4FE7-4463-BDC0-0DBADA0196A9}">
      <dgm:prSet/>
      <dgm:spPr/>
      <dgm:t>
        <a:bodyPr/>
        <a:lstStyle/>
        <a:p>
          <a:endParaRPr lang="es-ES"/>
        </a:p>
      </dgm:t>
    </dgm:pt>
    <dgm:pt modelId="{9A8C14BC-6627-4218-B6D9-788A9C0CC39E}" type="pres">
      <dgm:prSet presAssocID="{58D8DB71-02DA-4EB6-9283-B55B4C9B0B4F}" presName="linear" presStyleCnt="0">
        <dgm:presLayoutVars>
          <dgm:dir/>
          <dgm:animLvl val="lvl"/>
          <dgm:resizeHandles val="exact"/>
        </dgm:presLayoutVars>
      </dgm:prSet>
      <dgm:spPr/>
      <dgm:t>
        <a:bodyPr/>
        <a:lstStyle/>
        <a:p>
          <a:endParaRPr lang="es-EC"/>
        </a:p>
      </dgm:t>
    </dgm:pt>
    <dgm:pt modelId="{F7092CE0-70FF-4BAC-9951-5BBCF5C348FE}" type="pres">
      <dgm:prSet presAssocID="{DBD393CB-A5E8-4155-9347-61CAE986A200}" presName="parentLin" presStyleCnt="0"/>
      <dgm:spPr/>
      <dgm:t>
        <a:bodyPr/>
        <a:lstStyle/>
        <a:p>
          <a:endParaRPr lang="es-ES"/>
        </a:p>
      </dgm:t>
    </dgm:pt>
    <dgm:pt modelId="{B1F3F8BB-25F6-4A13-A99B-B54BC39857C3}" type="pres">
      <dgm:prSet presAssocID="{DBD393CB-A5E8-4155-9347-61CAE986A200}" presName="parentLeftMargin" presStyleLbl="node1" presStyleIdx="0" presStyleCnt="4"/>
      <dgm:spPr/>
      <dgm:t>
        <a:bodyPr/>
        <a:lstStyle/>
        <a:p>
          <a:endParaRPr lang="es-EC"/>
        </a:p>
      </dgm:t>
    </dgm:pt>
    <dgm:pt modelId="{409725AD-9A65-4606-8139-A7CCB55ED757}" type="pres">
      <dgm:prSet presAssocID="{DBD393CB-A5E8-4155-9347-61CAE986A200}" presName="parentText" presStyleLbl="node1" presStyleIdx="0" presStyleCnt="4" custScaleX="128556" custLinFactNeighborX="-7040">
        <dgm:presLayoutVars>
          <dgm:chMax val="0"/>
          <dgm:bulletEnabled val="1"/>
        </dgm:presLayoutVars>
      </dgm:prSet>
      <dgm:spPr/>
      <dgm:t>
        <a:bodyPr/>
        <a:lstStyle/>
        <a:p>
          <a:endParaRPr lang="en-US"/>
        </a:p>
      </dgm:t>
    </dgm:pt>
    <dgm:pt modelId="{E8C4C04D-3E6F-4D42-83E6-DBDC8945F122}" type="pres">
      <dgm:prSet presAssocID="{DBD393CB-A5E8-4155-9347-61CAE986A200}" presName="negativeSpace" presStyleCnt="0"/>
      <dgm:spPr/>
      <dgm:t>
        <a:bodyPr/>
        <a:lstStyle/>
        <a:p>
          <a:endParaRPr lang="es-ES"/>
        </a:p>
      </dgm:t>
    </dgm:pt>
    <dgm:pt modelId="{F17ACFB9-2ABB-4B4B-B849-D2BE1FF19089}" type="pres">
      <dgm:prSet presAssocID="{DBD393CB-A5E8-4155-9347-61CAE986A200}" presName="childText" presStyleLbl="conFgAcc1" presStyleIdx="0" presStyleCnt="4">
        <dgm:presLayoutVars>
          <dgm:bulletEnabled val="1"/>
        </dgm:presLayoutVars>
      </dgm:prSet>
      <dgm:spPr/>
      <dgm:t>
        <a:bodyPr/>
        <a:lstStyle/>
        <a:p>
          <a:endParaRPr lang="es-ES"/>
        </a:p>
      </dgm:t>
    </dgm:pt>
    <dgm:pt modelId="{F194596D-7B41-4591-A299-CCFFC4F2642C}" type="pres">
      <dgm:prSet presAssocID="{211F8382-955F-41D0-8998-61F4BA060EF7}" presName="spaceBetweenRectangles" presStyleCnt="0"/>
      <dgm:spPr/>
      <dgm:t>
        <a:bodyPr/>
        <a:lstStyle/>
        <a:p>
          <a:endParaRPr lang="es-ES"/>
        </a:p>
      </dgm:t>
    </dgm:pt>
    <dgm:pt modelId="{8D1F9EC8-EBFF-499A-A2D9-3C99C148DA20}" type="pres">
      <dgm:prSet presAssocID="{910E210E-099D-453C-87F8-FAAD4921BBB1}" presName="parentLin" presStyleCnt="0"/>
      <dgm:spPr/>
      <dgm:t>
        <a:bodyPr/>
        <a:lstStyle/>
        <a:p>
          <a:endParaRPr lang="es-ES"/>
        </a:p>
      </dgm:t>
    </dgm:pt>
    <dgm:pt modelId="{443E35DA-47FA-4FA5-B599-E4A1F6292DAD}" type="pres">
      <dgm:prSet presAssocID="{910E210E-099D-453C-87F8-FAAD4921BBB1}" presName="parentLeftMargin" presStyleLbl="node1" presStyleIdx="0" presStyleCnt="4"/>
      <dgm:spPr/>
      <dgm:t>
        <a:bodyPr/>
        <a:lstStyle/>
        <a:p>
          <a:endParaRPr lang="es-EC"/>
        </a:p>
      </dgm:t>
    </dgm:pt>
    <dgm:pt modelId="{072A8DFF-AB26-4F2C-9E5A-16A85A481DE3}" type="pres">
      <dgm:prSet presAssocID="{910E210E-099D-453C-87F8-FAAD4921BBB1}" presName="parentText" presStyleLbl="node1" presStyleIdx="1" presStyleCnt="4" custScaleX="127396" custScaleY="124280" custLinFactNeighborX="-802" custLinFactNeighborY="-2701">
        <dgm:presLayoutVars>
          <dgm:chMax val="0"/>
          <dgm:bulletEnabled val="1"/>
        </dgm:presLayoutVars>
      </dgm:prSet>
      <dgm:spPr/>
      <dgm:t>
        <a:bodyPr/>
        <a:lstStyle/>
        <a:p>
          <a:endParaRPr lang="en-US"/>
        </a:p>
      </dgm:t>
    </dgm:pt>
    <dgm:pt modelId="{E8900E2A-362C-4EF8-B178-7E41A636A079}" type="pres">
      <dgm:prSet presAssocID="{910E210E-099D-453C-87F8-FAAD4921BBB1}" presName="negativeSpace" presStyleCnt="0"/>
      <dgm:spPr/>
      <dgm:t>
        <a:bodyPr/>
        <a:lstStyle/>
        <a:p>
          <a:endParaRPr lang="es-ES"/>
        </a:p>
      </dgm:t>
    </dgm:pt>
    <dgm:pt modelId="{B10A1FAE-EE6F-452C-A691-1299550F096F}" type="pres">
      <dgm:prSet presAssocID="{910E210E-099D-453C-87F8-FAAD4921BBB1}" presName="childText" presStyleLbl="conFgAcc1" presStyleIdx="1" presStyleCnt="4">
        <dgm:presLayoutVars>
          <dgm:bulletEnabled val="1"/>
        </dgm:presLayoutVars>
      </dgm:prSet>
      <dgm:spPr/>
      <dgm:t>
        <a:bodyPr/>
        <a:lstStyle/>
        <a:p>
          <a:endParaRPr lang="es-ES"/>
        </a:p>
      </dgm:t>
    </dgm:pt>
    <dgm:pt modelId="{95903FC6-B354-4BC4-83A6-CC4DFA763896}" type="pres">
      <dgm:prSet presAssocID="{C73E649D-E3F1-45B7-ACFA-7E57684100A5}" presName="spaceBetweenRectangles" presStyleCnt="0"/>
      <dgm:spPr/>
      <dgm:t>
        <a:bodyPr/>
        <a:lstStyle/>
        <a:p>
          <a:endParaRPr lang="es-ES"/>
        </a:p>
      </dgm:t>
    </dgm:pt>
    <dgm:pt modelId="{001CDA0B-6A43-4D67-B1BF-507A8429137F}" type="pres">
      <dgm:prSet presAssocID="{137140A7-C9B3-43EB-A016-EC79447A571E}" presName="parentLin" presStyleCnt="0"/>
      <dgm:spPr/>
      <dgm:t>
        <a:bodyPr/>
        <a:lstStyle/>
        <a:p>
          <a:endParaRPr lang="es-ES"/>
        </a:p>
      </dgm:t>
    </dgm:pt>
    <dgm:pt modelId="{81EAB5F9-54E0-4540-920C-C3C113A90C0A}" type="pres">
      <dgm:prSet presAssocID="{137140A7-C9B3-43EB-A016-EC79447A571E}" presName="parentLeftMargin" presStyleLbl="node1" presStyleIdx="1" presStyleCnt="4"/>
      <dgm:spPr/>
      <dgm:t>
        <a:bodyPr/>
        <a:lstStyle/>
        <a:p>
          <a:endParaRPr lang="es-EC"/>
        </a:p>
      </dgm:t>
    </dgm:pt>
    <dgm:pt modelId="{4EED95B9-CF57-4A19-B914-58A9968B134B}" type="pres">
      <dgm:prSet presAssocID="{137140A7-C9B3-43EB-A016-EC79447A571E}" presName="parentText" presStyleLbl="node1" presStyleIdx="2" presStyleCnt="4" custScaleX="126838">
        <dgm:presLayoutVars>
          <dgm:chMax val="0"/>
          <dgm:bulletEnabled val="1"/>
        </dgm:presLayoutVars>
      </dgm:prSet>
      <dgm:spPr/>
      <dgm:t>
        <a:bodyPr/>
        <a:lstStyle/>
        <a:p>
          <a:endParaRPr lang="en-US"/>
        </a:p>
      </dgm:t>
    </dgm:pt>
    <dgm:pt modelId="{72E876C3-3376-4D63-9B23-DD954DBD0B80}" type="pres">
      <dgm:prSet presAssocID="{137140A7-C9B3-43EB-A016-EC79447A571E}" presName="negativeSpace" presStyleCnt="0"/>
      <dgm:spPr/>
      <dgm:t>
        <a:bodyPr/>
        <a:lstStyle/>
        <a:p>
          <a:endParaRPr lang="es-ES"/>
        </a:p>
      </dgm:t>
    </dgm:pt>
    <dgm:pt modelId="{01378419-CD5F-479D-8768-37F8C5F7E3DA}" type="pres">
      <dgm:prSet presAssocID="{137140A7-C9B3-43EB-A016-EC79447A571E}" presName="childText" presStyleLbl="conFgAcc1" presStyleIdx="2" presStyleCnt="4">
        <dgm:presLayoutVars>
          <dgm:bulletEnabled val="1"/>
        </dgm:presLayoutVars>
      </dgm:prSet>
      <dgm:spPr/>
      <dgm:t>
        <a:bodyPr/>
        <a:lstStyle/>
        <a:p>
          <a:endParaRPr lang="es-ES"/>
        </a:p>
      </dgm:t>
    </dgm:pt>
    <dgm:pt modelId="{FED8F526-FE9A-4271-B951-9EA1C4438591}" type="pres">
      <dgm:prSet presAssocID="{E6EE4CD9-50B8-463E-AA2C-40E067AB5316}" presName="spaceBetweenRectangles" presStyleCnt="0"/>
      <dgm:spPr/>
      <dgm:t>
        <a:bodyPr/>
        <a:lstStyle/>
        <a:p>
          <a:endParaRPr lang="es-ES"/>
        </a:p>
      </dgm:t>
    </dgm:pt>
    <dgm:pt modelId="{EA0CE449-3B4B-4C6E-A805-0DE1F835EE15}" type="pres">
      <dgm:prSet presAssocID="{B787BC4F-455E-4059-A9A7-D2910E0D5910}" presName="parentLin" presStyleCnt="0"/>
      <dgm:spPr/>
      <dgm:t>
        <a:bodyPr/>
        <a:lstStyle/>
        <a:p>
          <a:endParaRPr lang="es-ES"/>
        </a:p>
      </dgm:t>
    </dgm:pt>
    <dgm:pt modelId="{76F22062-2EAF-4AD5-839E-F235359FBA13}" type="pres">
      <dgm:prSet presAssocID="{B787BC4F-455E-4059-A9A7-D2910E0D5910}" presName="parentLeftMargin" presStyleLbl="node1" presStyleIdx="2" presStyleCnt="4" custScaleX="126838"/>
      <dgm:spPr/>
      <dgm:t>
        <a:bodyPr/>
        <a:lstStyle/>
        <a:p>
          <a:endParaRPr lang="es-ES"/>
        </a:p>
      </dgm:t>
    </dgm:pt>
    <dgm:pt modelId="{77DBC04D-ECC3-4BDF-891E-3419A4B9A4D9}" type="pres">
      <dgm:prSet presAssocID="{B787BC4F-455E-4059-A9A7-D2910E0D5910}" presName="parentText" presStyleLbl="node1" presStyleIdx="3" presStyleCnt="4" custScaleX="127550" custLinFactNeighborX="-27640">
        <dgm:presLayoutVars>
          <dgm:chMax val="0"/>
          <dgm:bulletEnabled val="1"/>
        </dgm:presLayoutVars>
      </dgm:prSet>
      <dgm:spPr/>
      <dgm:t>
        <a:bodyPr/>
        <a:lstStyle/>
        <a:p>
          <a:endParaRPr lang="es-ES"/>
        </a:p>
      </dgm:t>
    </dgm:pt>
    <dgm:pt modelId="{9246FEE9-4C87-4409-810B-C1F81199B48A}" type="pres">
      <dgm:prSet presAssocID="{B787BC4F-455E-4059-A9A7-D2910E0D5910}" presName="negativeSpace" presStyleCnt="0"/>
      <dgm:spPr/>
      <dgm:t>
        <a:bodyPr/>
        <a:lstStyle/>
        <a:p>
          <a:endParaRPr lang="es-ES"/>
        </a:p>
      </dgm:t>
    </dgm:pt>
    <dgm:pt modelId="{1F1EA5BE-F59B-4040-AAE0-E307D1BC91C9}" type="pres">
      <dgm:prSet presAssocID="{B787BC4F-455E-4059-A9A7-D2910E0D5910}" presName="childText" presStyleLbl="conFgAcc1" presStyleIdx="3" presStyleCnt="4">
        <dgm:presLayoutVars>
          <dgm:bulletEnabled val="1"/>
        </dgm:presLayoutVars>
      </dgm:prSet>
      <dgm:spPr/>
      <dgm:t>
        <a:bodyPr/>
        <a:lstStyle/>
        <a:p>
          <a:endParaRPr lang="es-ES"/>
        </a:p>
      </dgm:t>
    </dgm:pt>
  </dgm:ptLst>
  <dgm:cxnLst>
    <dgm:cxn modelId="{4441809B-17FD-46DC-A377-FA6C7F10662D}" type="presOf" srcId="{910E210E-099D-453C-87F8-FAAD4921BBB1}" destId="{072A8DFF-AB26-4F2C-9E5A-16A85A481DE3}" srcOrd="1" destOrd="0" presId="urn:microsoft.com/office/officeart/2005/8/layout/list1"/>
    <dgm:cxn modelId="{ECBF5461-0766-46E5-93C9-7B24724AB192}" srcId="{58D8DB71-02DA-4EB6-9283-B55B4C9B0B4F}" destId="{137140A7-C9B3-43EB-A016-EC79447A571E}" srcOrd="2" destOrd="0" parTransId="{A6B4D5A4-0C49-43E0-AB9F-9E0C23B575CD}" sibTransId="{E6EE4CD9-50B8-463E-AA2C-40E067AB5316}"/>
    <dgm:cxn modelId="{5F821D5D-8726-45AD-BF5A-C70F0058E5C8}" srcId="{58D8DB71-02DA-4EB6-9283-B55B4C9B0B4F}" destId="{DBD393CB-A5E8-4155-9347-61CAE986A200}" srcOrd="0" destOrd="0" parTransId="{A64F3BCA-CBBA-4F5A-91C1-351F128DB8D8}" sibTransId="{211F8382-955F-41D0-8998-61F4BA060EF7}"/>
    <dgm:cxn modelId="{70AD9F11-6DB1-4B97-9EF7-25F43A3477B3}" type="presOf" srcId="{137140A7-C9B3-43EB-A016-EC79447A571E}" destId="{4EED95B9-CF57-4A19-B914-58A9968B134B}" srcOrd="1" destOrd="0" presId="urn:microsoft.com/office/officeart/2005/8/layout/list1"/>
    <dgm:cxn modelId="{E47EE49E-8424-464A-89A2-BBD1749DDB40}" srcId="{58D8DB71-02DA-4EB6-9283-B55B4C9B0B4F}" destId="{910E210E-099D-453C-87F8-FAAD4921BBB1}" srcOrd="1" destOrd="0" parTransId="{776F2D0F-B82B-4E25-BB65-81A92356D266}" sibTransId="{C73E649D-E3F1-45B7-ACFA-7E57684100A5}"/>
    <dgm:cxn modelId="{1349CBC6-9914-4A87-B752-C859CD624AAE}" type="presOf" srcId="{B787BC4F-455E-4059-A9A7-D2910E0D5910}" destId="{77DBC04D-ECC3-4BDF-891E-3419A4B9A4D9}" srcOrd="1" destOrd="0" presId="urn:microsoft.com/office/officeart/2005/8/layout/list1"/>
    <dgm:cxn modelId="{226436D7-F409-4602-AC3E-F13D69525C5C}" type="presOf" srcId="{DBD393CB-A5E8-4155-9347-61CAE986A200}" destId="{B1F3F8BB-25F6-4A13-A99B-B54BC39857C3}" srcOrd="0" destOrd="0" presId="urn:microsoft.com/office/officeart/2005/8/layout/list1"/>
    <dgm:cxn modelId="{7A5AFC1E-7AC2-4239-96F9-11BFD3CAC555}" type="presOf" srcId="{DBD393CB-A5E8-4155-9347-61CAE986A200}" destId="{409725AD-9A65-4606-8139-A7CCB55ED757}" srcOrd="1" destOrd="0" presId="urn:microsoft.com/office/officeart/2005/8/layout/list1"/>
    <dgm:cxn modelId="{D6DD9045-7B6A-40CC-AFE4-0DCEA2B78EEF}" type="presOf" srcId="{910E210E-099D-453C-87F8-FAAD4921BBB1}" destId="{443E35DA-47FA-4FA5-B599-E4A1F6292DAD}" srcOrd="0" destOrd="0" presId="urn:microsoft.com/office/officeart/2005/8/layout/list1"/>
    <dgm:cxn modelId="{893C2E4C-4EC9-4D29-BFEA-21C1060EF371}" type="presOf" srcId="{58D8DB71-02DA-4EB6-9283-B55B4C9B0B4F}" destId="{9A8C14BC-6627-4218-B6D9-788A9C0CC39E}" srcOrd="0" destOrd="0" presId="urn:microsoft.com/office/officeart/2005/8/layout/list1"/>
    <dgm:cxn modelId="{0D39BBC6-F210-410C-8546-FCC1F2E920AF}" type="presOf" srcId="{B787BC4F-455E-4059-A9A7-D2910E0D5910}" destId="{76F22062-2EAF-4AD5-839E-F235359FBA13}" srcOrd="0" destOrd="0" presId="urn:microsoft.com/office/officeart/2005/8/layout/list1"/>
    <dgm:cxn modelId="{220B58E0-4FE7-4463-BDC0-0DBADA0196A9}" srcId="{58D8DB71-02DA-4EB6-9283-B55B4C9B0B4F}" destId="{B787BC4F-455E-4059-A9A7-D2910E0D5910}" srcOrd="3" destOrd="0" parTransId="{B1E36FE1-7035-49F5-8E60-AB6989A8703A}" sibTransId="{BA0841E9-E597-442E-89C1-CC1C7BE6F993}"/>
    <dgm:cxn modelId="{BE7E2406-A540-4DAC-8C0F-348F428AF654}" type="presOf" srcId="{137140A7-C9B3-43EB-A016-EC79447A571E}" destId="{81EAB5F9-54E0-4540-920C-C3C113A90C0A}" srcOrd="0" destOrd="0" presId="urn:microsoft.com/office/officeart/2005/8/layout/list1"/>
    <dgm:cxn modelId="{4B603283-6334-4D6E-A9B7-12A429611DE3}" type="presParOf" srcId="{9A8C14BC-6627-4218-B6D9-788A9C0CC39E}" destId="{F7092CE0-70FF-4BAC-9951-5BBCF5C348FE}" srcOrd="0" destOrd="0" presId="urn:microsoft.com/office/officeart/2005/8/layout/list1"/>
    <dgm:cxn modelId="{312EE0D6-91B3-4579-AAA5-F67F3BD5D7A5}" type="presParOf" srcId="{F7092CE0-70FF-4BAC-9951-5BBCF5C348FE}" destId="{B1F3F8BB-25F6-4A13-A99B-B54BC39857C3}" srcOrd="0" destOrd="0" presId="urn:microsoft.com/office/officeart/2005/8/layout/list1"/>
    <dgm:cxn modelId="{C735DAD8-F1D5-4DF0-89BB-64591F5A78C8}" type="presParOf" srcId="{F7092CE0-70FF-4BAC-9951-5BBCF5C348FE}" destId="{409725AD-9A65-4606-8139-A7CCB55ED757}" srcOrd="1" destOrd="0" presId="urn:microsoft.com/office/officeart/2005/8/layout/list1"/>
    <dgm:cxn modelId="{27FED5F3-97CE-4769-AEC1-56EF7FAE681E}" type="presParOf" srcId="{9A8C14BC-6627-4218-B6D9-788A9C0CC39E}" destId="{E8C4C04D-3E6F-4D42-83E6-DBDC8945F122}" srcOrd="1" destOrd="0" presId="urn:microsoft.com/office/officeart/2005/8/layout/list1"/>
    <dgm:cxn modelId="{4D7FEFC3-409B-4CCF-82C1-D6774C4EFF36}" type="presParOf" srcId="{9A8C14BC-6627-4218-B6D9-788A9C0CC39E}" destId="{F17ACFB9-2ABB-4B4B-B849-D2BE1FF19089}" srcOrd="2" destOrd="0" presId="urn:microsoft.com/office/officeart/2005/8/layout/list1"/>
    <dgm:cxn modelId="{10467346-56D3-4619-8DC5-4A2E38C83ACB}" type="presParOf" srcId="{9A8C14BC-6627-4218-B6D9-788A9C0CC39E}" destId="{F194596D-7B41-4591-A299-CCFFC4F2642C}" srcOrd="3" destOrd="0" presId="urn:microsoft.com/office/officeart/2005/8/layout/list1"/>
    <dgm:cxn modelId="{E90DC2D4-82AF-41BC-86E7-37D42ECAE3EA}" type="presParOf" srcId="{9A8C14BC-6627-4218-B6D9-788A9C0CC39E}" destId="{8D1F9EC8-EBFF-499A-A2D9-3C99C148DA20}" srcOrd="4" destOrd="0" presId="urn:microsoft.com/office/officeart/2005/8/layout/list1"/>
    <dgm:cxn modelId="{A7F07B72-F763-4D07-8702-16D47FBD793F}" type="presParOf" srcId="{8D1F9EC8-EBFF-499A-A2D9-3C99C148DA20}" destId="{443E35DA-47FA-4FA5-B599-E4A1F6292DAD}" srcOrd="0" destOrd="0" presId="urn:microsoft.com/office/officeart/2005/8/layout/list1"/>
    <dgm:cxn modelId="{0B66F4DC-1F78-4C20-A577-F2BB1961D5FD}" type="presParOf" srcId="{8D1F9EC8-EBFF-499A-A2D9-3C99C148DA20}" destId="{072A8DFF-AB26-4F2C-9E5A-16A85A481DE3}" srcOrd="1" destOrd="0" presId="urn:microsoft.com/office/officeart/2005/8/layout/list1"/>
    <dgm:cxn modelId="{394C451A-5164-4EC9-8A08-1D6B5F399315}" type="presParOf" srcId="{9A8C14BC-6627-4218-B6D9-788A9C0CC39E}" destId="{E8900E2A-362C-4EF8-B178-7E41A636A079}" srcOrd="5" destOrd="0" presId="urn:microsoft.com/office/officeart/2005/8/layout/list1"/>
    <dgm:cxn modelId="{C46691F9-F1F0-48BD-BA4F-DE76EBE8F0E4}" type="presParOf" srcId="{9A8C14BC-6627-4218-B6D9-788A9C0CC39E}" destId="{B10A1FAE-EE6F-452C-A691-1299550F096F}" srcOrd="6" destOrd="0" presId="urn:microsoft.com/office/officeart/2005/8/layout/list1"/>
    <dgm:cxn modelId="{10FBAF96-201D-4492-BB82-3BED3753E4E8}" type="presParOf" srcId="{9A8C14BC-6627-4218-B6D9-788A9C0CC39E}" destId="{95903FC6-B354-4BC4-83A6-CC4DFA763896}" srcOrd="7" destOrd="0" presId="urn:microsoft.com/office/officeart/2005/8/layout/list1"/>
    <dgm:cxn modelId="{2F692A95-BC8B-41C0-B5DE-431088A530CE}" type="presParOf" srcId="{9A8C14BC-6627-4218-B6D9-788A9C0CC39E}" destId="{001CDA0B-6A43-4D67-B1BF-507A8429137F}" srcOrd="8" destOrd="0" presId="urn:microsoft.com/office/officeart/2005/8/layout/list1"/>
    <dgm:cxn modelId="{A12545B8-1E3C-4757-B2C2-CF0080C00C14}" type="presParOf" srcId="{001CDA0B-6A43-4D67-B1BF-507A8429137F}" destId="{81EAB5F9-54E0-4540-920C-C3C113A90C0A}" srcOrd="0" destOrd="0" presId="urn:microsoft.com/office/officeart/2005/8/layout/list1"/>
    <dgm:cxn modelId="{6EFB003C-2B7D-46FC-88E4-8040456B75C2}" type="presParOf" srcId="{001CDA0B-6A43-4D67-B1BF-507A8429137F}" destId="{4EED95B9-CF57-4A19-B914-58A9968B134B}" srcOrd="1" destOrd="0" presId="urn:microsoft.com/office/officeart/2005/8/layout/list1"/>
    <dgm:cxn modelId="{73BADEB4-58E6-450C-A8EA-A85DC7FDCD06}" type="presParOf" srcId="{9A8C14BC-6627-4218-B6D9-788A9C0CC39E}" destId="{72E876C3-3376-4D63-9B23-DD954DBD0B80}" srcOrd="9" destOrd="0" presId="urn:microsoft.com/office/officeart/2005/8/layout/list1"/>
    <dgm:cxn modelId="{8BECB6FA-0572-4814-A421-020426196884}" type="presParOf" srcId="{9A8C14BC-6627-4218-B6D9-788A9C0CC39E}" destId="{01378419-CD5F-479D-8768-37F8C5F7E3DA}" srcOrd="10" destOrd="0" presId="urn:microsoft.com/office/officeart/2005/8/layout/list1"/>
    <dgm:cxn modelId="{D438E7BC-18BD-43D1-B7C0-C399EEEBE531}" type="presParOf" srcId="{9A8C14BC-6627-4218-B6D9-788A9C0CC39E}" destId="{FED8F526-FE9A-4271-B951-9EA1C4438591}" srcOrd="11" destOrd="0" presId="urn:microsoft.com/office/officeart/2005/8/layout/list1"/>
    <dgm:cxn modelId="{622B1A45-29F4-4C28-8E1E-981250BBB5CA}" type="presParOf" srcId="{9A8C14BC-6627-4218-B6D9-788A9C0CC39E}" destId="{EA0CE449-3B4B-4C6E-A805-0DE1F835EE15}" srcOrd="12" destOrd="0" presId="urn:microsoft.com/office/officeart/2005/8/layout/list1"/>
    <dgm:cxn modelId="{36ED5BBD-6D27-4E9E-87C4-DC2B7A34A56B}" type="presParOf" srcId="{EA0CE449-3B4B-4C6E-A805-0DE1F835EE15}" destId="{76F22062-2EAF-4AD5-839E-F235359FBA13}" srcOrd="0" destOrd="0" presId="urn:microsoft.com/office/officeart/2005/8/layout/list1"/>
    <dgm:cxn modelId="{41353632-1EAE-44EE-837B-41C40FF1148F}" type="presParOf" srcId="{EA0CE449-3B4B-4C6E-A805-0DE1F835EE15}" destId="{77DBC04D-ECC3-4BDF-891E-3419A4B9A4D9}" srcOrd="1" destOrd="0" presId="urn:microsoft.com/office/officeart/2005/8/layout/list1"/>
    <dgm:cxn modelId="{82FE7B68-8877-4D63-B7D8-2463EFFC6766}" type="presParOf" srcId="{9A8C14BC-6627-4218-B6D9-788A9C0CC39E}" destId="{9246FEE9-4C87-4409-810B-C1F81199B48A}" srcOrd="13" destOrd="0" presId="urn:microsoft.com/office/officeart/2005/8/layout/list1"/>
    <dgm:cxn modelId="{8E8273A5-3F84-40A3-B942-52740CE6D27F}" type="presParOf" srcId="{9A8C14BC-6627-4218-B6D9-788A9C0CC39E}" destId="{1F1EA5BE-F59B-4040-AAE0-E307D1BC91C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0B0B5-0E45-46B1-8F22-9D5B1BD91A54}"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en-US"/>
        </a:p>
      </dgm:t>
    </dgm:pt>
    <dgm:pt modelId="{2C33ADF0-9AD0-4F6A-84C5-E9E8F8D86FF7}">
      <dgm:prSet phldrT="[Texto]"/>
      <dgm:spPr/>
      <dgm:t>
        <a:bodyPr/>
        <a:lstStyle/>
        <a:p>
          <a:endParaRPr lang="en-US" dirty="0"/>
        </a:p>
      </dgm:t>
    </dgm:pt>
    <dgm:pt modelId="{1A3155F8-AD4C-4F0C-ACDA-FB779DFB013C}" type="parTrans" cxnId="{860050F1-FEF2-4F90-AEEC-76EBA342CB89}">
      <dgm:prSet/>
      <dgm:spPr/>
      <dgm:t>
        <a:bodyPr/>
        <a:lstStyle/>
        <a:p>
          <a:endParaRPr lang="en-US"/>
        </a:p>
      </dgm:t>
    </dgm:pt>
    <dgm:pt modelId="{702FD1CE-FDF9-40D9-9AC4-12A9E2A6F106}" type="sibTrans" cxnId="{860050F1-FEF2-4F90-AEEC-76EBA342CB89}">
      <dgm:prSet/>
      <dgm:spPr/>
      <dgm:t>
        <a:bodyPr/>
        <a:lstStyle/>
        <a:p>
          <a:endParaRPr lang="en-US"/>
        </a:p>
      </dgm:t>
    </dgm:pt>
    <dgm:pt modelId="{45B3AB67-FEFE-4AFC-A56A-7348E8675A41}">
      <dgm:prSet phldrT="[Texto]"/>
      <dgm:spPr/>
      <dgm:t>
        <a:bodyPr/>
        <a:lstStyle/>
        <a:p>
          <a:pPr algn="just"/>
          <a:r>
            <a:rPr lang="es-EC" dirty="0" smtClean="0"/>
            <a:t>Diseñar e integrar la electrónica básica, de potencia y de instrumentación necesaria para las plataformas robóticas móviles.</a:t>
          </a:r>
          <a:endParaRPr lang="en-US" dirty="0"/>
        </a:p>
      </dgm:t>
    </dgm:pt>
    <dgm:pt modelId="{18CCE1A0-7205-4A3C-B7A3-C23F3BA40D9C}" type="parTrans" cxnId="{443EFA5A-4040-4214-96FB-851067DF96A0}">
      <dgm:prSet/>
      <dgm:spPr/>
      <dgm:t>
        <a:bodyPr/>
        <a:lstStyle/>
        <a:p>
          <a:endParaRPr lang="en-US"/>
        </a:p>
      </dgm:t>
    </dgm:pt>
    <dgm:pt modelId="{79B21516-C845-48D0-8FBF-88B11F5D4FB5}" type="sibTrans" cxnId="{443EFA5A-4040-4214-96FB-851067DF96A0}">
      <dgm:prSet/>
      <dgm:spPr/>
      <dgm:t>
        <a:bodyPr/>
        <a:lstStyle/>
        <a:p>
          <a:endParaRPr lang="en-US"/>
        </a:p>
      </dgm:t>
    </dgm:pt>
    <dgm:pt modelId="{667EA582-8CC3-4BFF-9BF1-D711FE391D68}">
      <dgm:prSet phldrT="[Texto]"/>
      <dgm:spPr/>
      <dgm:t>
        <a:bodyPr/>
        <a:lstStyle/>
        <a:p>
          <a:pPr algn="just"/>
          <a:r>
            <a:rPr lang="es-EC" dirty="0" smtClean="0"/>
            <a:t>Implementar algoritmos de control en robots físicos para obtener los resultados reales de los sistemas diseñados.</a:t>
          </a:r>
          <a:endParaRPr lang="en-US" dirty="0"/>
        </a:p>
      </dgm:t>
    </dgm:pt>
    <dgm:pt modelId="{4D5DC794-BEA2-407D-A6E9-C1D1B8B51B3A}" type="parTrans" cxnId="{C6B05B9F-FF32-4BAF-AC56-45D1B5A7ACE0}">
      <dgm:prSet/>
      <dgm:spPr/>
      <dgm:t>
        <a:bodyPr/>
        <a:lstStyle/>
        <a:p>
          <a:endParaRPr lang="en-US"/>
        </a:p>
      </dgm:t>
    </dgm:pt>
    <dgm:pt modelId="{86624497-6069-4E48-9CB0-1C4A3766F32E}" type="sibTrans" cxnId="{C6B05B9F-FF32-4BAF-AC56-45D1B5A7ACE0}">
      <dgm:prSet/>
      <dgm:spPr/>
      <dgm:t>
        <a:bodyPr/>
        <a:lstStyle/>
        <a:p>
          <a:endParaRPr lang="en-US"/>
        </a:p>
      </dgm:t>
    </dgm:pt>
    <dgm:pt modelId="{5BDD2852-F519-4CF1-81B7-9ACF47E5350E}">
      <dgm:prSet phldrT="[Texto]"/>
      <dgm:spPr/>
      <dgm:t>
        <a:bodyPr/>
        <a:lstStyle/>
        <a:p>
          <a:endParaRPr lang="en-US" dirty="0"/>
        </a:p>
      </dgm:t>
    </dgm:pt>
    <dgm:pt modelId="{AB8964D9-104E-4171-8FFE-AB447F6AA6AA}" type="sibTrans" cxnId="{B9C2E28A-8539-4858-93E6-54970C6A91A2}">
      <dgm:prSet/>
      <dgm:spPr/>
      <dgm:t>
        <a:bodyPr/>
        <a:lstStyle/>
        <a:p>
          <a:endParaRPr lang="en-US"/>
        </a:p>
      </dgm:t>
    </dgm:pt>
    <dgm:pt modelId="{8FB99CBF-DF7A-423C-8B39-B37AC615204C}" type="parTrans" cxnId="{B9C2E28A-8539-4858-93E6-54970C6A91A2}">
      <dgm:prSet/>
      <dgm:spPr/>
      <dgm:t>
        <a:bodyPr/>
        <a:lstStyle/>
        <a:p>
          <a:endParaRPr lang="en-US"/>
        </a:p>
      </dgm:t>
    </dgm:pt>
    <dgm:pt modelId="{11EF46AF-5872-4B5D-9DFD-0FBF6761BB58}">
      <dgm:prSet phldrT="[Texto]"/>
      <dgm:spPr/>
      <dgm:t>
        <a:bodyPr/>
        <a:lstStyle/>
        <a:p>
          <a:pPr algn="just"/>
          <a:r>
            <a:rPr lang="es-EC" dirty="0" smtClean="0"/>
            <a:t>Implementar un sistema de robots móviles, controlados de manera centralizada para que mantenga una formación específica durante una misión.</a:t>
          </a:r>
          <a:endParaRPr lang="en-US" dirty="0"/>
        </a:p>
      </dgm:t>
    </dgm:pt>
    <dgm:pt modelId="{3AAB9AC9-D9DF-4C55-9EF3-17FC81E5C838}" type="sibTrans" cxnId="{A6CD25BF-8CE7-424C-B40C-B8DDE16228A6}">
      <dgm:prSet/>
      <dgm:spPr/>
      <dgm:t>
        <a:bodyPr/>
        <a:lstStyle/>
        <a:p>
          <a:endParaRPr lang="en-US"/>
        </a:p>
      </dgm:t>
    </dgm:pt>
    <dgm:pt modelId="{68E46E92-8F0B-4152-9E10-FE978B97253E}" type="parTrans" cxnId="{A6CD25BF-8CE7-424C-B40C-B8DDE16228A6}">
      <dgm:prSet/>
      <dgm:spPr/>
      <dgm:t>
        <a:bodyPr/>
        <a:lstStyle/>
        <a:p>
          <a:endParaRPr lang="en-US"/>
        </a:p>
      </dgm:t>
    </dgm:pt>
    <dgm:pt modelId="{A16577CA-1448-443B-81C7-8CFD819AA67B}">
      <dgm:prSet phldrT="[Texto]"/>
      <dgm:spPr/>
      <dgm:t>
        <a:bodyPr/>
        <a:lstStyle/>
        <a:p>
          <a:endParaRPr lang="en-US" dirty="0"/>
        </a:p>
      </dgm:t>
    </dgm:pt>
    <dgm:pt modelId="{78EFFD4E-6BFA-4A30-9894-33AEC7613C2D}" type="sibTrans" cxnId="{D3929E73-F280-49D0-AE57-9AD4B1ECCFF9}">
      <dgm:prSet/>
      <dgm:spPr/>
      <dgm:t>
        <a:bodyPr/>
        <a:lstStyle/>
        <a:p>
          <a:endParaRPr lang="en-US"/>
        </a:p>
      </dgm:t>
    </dgm:pt>
    <dgm:pt modelId="{E15FF037-FBC6-4A56-831C-ECD2917A224B}" type="parTrans" cxnId="{D3929E73-F280-49D0-AE57-9AD4B1ECCFF9}">
      <dgm:prSet/>
      <dgm:spPr/>
      <dgm:t>
        <a:bodyPr/>
        <a:lstStyle/>
        <a:p>
          <a:endParaRPr lang="en-US"/>
        </a:p>
      </dgm:t>
    </dgm:pt>
    <dgm:pt modelId="{B056D4EC-694F-4C5C-9E5A-7BAD1D879C02}" type="pres">
      <dgm:prSet presAssocID="{E9C0B0B5-0E45-46B1-8F22-9D5B1BD91A54}" presName="linearFlow" presStyleCnt="0">
        <dgm:presLayoutVars>
          <dgm:dir/>
          <dgm:animLvl val="lvl"/>
          <dgm:resizeHandles val="exact"/>
        </dgm:presLayoutVars>
      </dgm:prSet>
      <dgm:spPr/>
      <dgm:t>
        <a:bodyPr/>
        <a:lstStyle/>
        <a:p>
          <a:endParaRPr lang="es-EC"/>
        </a:p>
      </dgm:t>
    </dgm:pt>
    <dgm:pt modelId="{42ECA01C-6C95-4ACC-A336-738B7B8A4EA8}" type="pres">
      <dgm:prSet presAssocID="{2C33ADF0-9AD0-4F6A-84C5-E9E8F8D86FF7}" presName="composite" presStyleCnt="0"/>
      <dgm:spPr/>
      <dgm:t>
        <a:bodyPr/>
        <a:lstStyle/>
        <a:p>
          <a:endParaRPr lang="es-ES"/>
        </a:p>
      </dgm:t>
    </dgm:pt>
    <dgm:pt modelId="{1D4117EC-0E6C-4BAC-927F-80DD82657A44}" type="pres">
      <dgm:prSet presAssocID="{2C33ADF0-9AD0-4F6A-84C5-E9E8F8D86FF7}" presName="parentText" presStyleLbl="alignNode1" presStyleIdx="0" presStyleCnt="3">
        <dgm:presLayoutVars>
          <dgm:chMax val="1"/>
          <dgm:bulletEnabled val="1"/>
        </dgm:presLayoutVars>
      </dgm:prSet>
      <dgm:spPr/>
      <dgm:t>
        <a:bodyPr/>
        <a:lstStyle/>
        <a:p>
          <a:endParaRPr lang="es-EC"/>
        </a:p>
      </dgm:t>
    </dgm:pt>
    <dgm:pt modelId="{9766B4BA-ACDE-4E85-B5F5-95E7AC8C06FA}" type="pres">
      <dgm:prSet presAssocID="{2C33ADF0-9AD0-4F6A-84C5-E9E8F8D86FF7}" presName="descendantText" presStyleLbl="alignAcc1" presStyleIdx="0" presStyleCnt="3">
        <dgm:presLayoutVars>
          <dgm:bulletEnabled val="1"/>
        </dgm:presLayoutVars>
      </dgm:prSet>
      <dgm:spPr/>
      <dgm:t>
        <a:bodyPr/>
        <a:lstStyle/>
        <a:p>
          <a:endParaRPr lang="en-US"/>
        </a:p>
      </dgm:t>
    </dgm:pt>
    <dgm:pt modelId="{B949173D-F93C-4B6E-B05B-0BF5A22AACDC}" type="pres">
      <dgm:prSet presAssocID="{702FD1CE-FDF9-40D9-9AC4-12A9E2A6F106}" presName="sp" presStyleCnt="0"/>
      <dgm:spPr/>
      <dgm:t>
        <a:bodyPr/>
        <a:lstStyle/>
        <a:p>
          <a:endParaRPr lang="es-ES"/>
        </a:p>
      </dgm:t>
    </dgm:pt>
    <dgm:pt modelId="{D9620F21-C9F6-411A-8DB2-21A3989FD0F5}" type="pres">
      <dgm:prSet presAssocID="{A16577CA-1448-443B-81C7-8CFD819AA67B}" presName="composite" presStyleCnt="0"/>
      <dgm:spPr/>
      <dgm:t>
        <a:bodyPr/>
        <a:lstStyle/>
        <a:p>
          <a:endParaRPr lang="es-ES"/>
        </a:p>
      </dgm:t>
    </dgm:pt>
    <dgm:pt modelId="{EC079DFB-9B23-4DEB-B3A6-41810D5F75E8}" type="pres">
      <dgm:prSet presAssocID="{A16577CA-1448-443B-81C7-8CFD819AA67B}" presName="parentText" presStyleLbl="alignNode1" presStyleIdx="1" presStyleCnt="3">
        <dgm:presLayoutVars>
          <dgm:chMax val="1"/>
          <dgm:bulletEnabled val="1"/>
        </dgm:presLayoutVars>
      </dgm:prSet>
      <dgm:spPr/>
      <dgm:t>
        <a:bodyPr/>
        <a:lstStyle/>
        <a:p>
          <a:endParaRPr lang="es-EC"/>
        </a:p>
      </dgm:t>
    </dgm:pt>
    <dgm:pt modelId="{7C08BBB3-F163-479D-BF8D-7BC24C775FEC}" type="pres">
      <dgm:prSet presAssocID="{A16577CA-1448-443B-81C7-8CFD819AA67B}" presName="descendantText" presStyleLbl="alignAcc1" presStyleIdx="1" presStyleCnt="3">
        <dgm:presLayoutVars>
          <dgm:bulletEnabled val="1"/>
        </dgm:presLayoutVars>
      </dgm:prSet>
      <dgm:spPr/>
      <dgm:t>
        <a:bodyPr/>
        <a:lstStyle/>
        <a:p>
          <a:endParaRPr lang="en-US"/>
        </a:p>
      </dgm:t>
    </dgm:pt>
    <dgm:pt modelId="{07FC745E-2F0D-4B2F-937B-93DCA6DEC069}" type="pres">
      <dgm:prSet presAssocID="{78EFFD4E-6BFA-4A30-9894-33AEC7613C2D}" presName="sp" presStyleCnt="0"/>
      <dgm:spPr/>
      <dgm:t>
        <a:bodyPr/>
        <a:lstStyle/>
        <a:p>
          <a:endParaRPr lang="es-ES"/>
        </a:p>
      </dgm:t>
    </dgm:pt>
    <dgm:pt modelId="{218FFE18-0CB2-4DF1-BE07-77638EE53825}" type="pres">
      <dgm:prSet presAssocID="{5BDD2852-F519-4CF1-81B7-9ACF47E5350E}" presName="composite" presStyleCnt="0"/>
      <dgm:spPr/>
      <dgm:t>
        <a:bodyPr/>
        <a:lstStyle/>
        <a:p>
          <a:endParaRPr lang="es-ES"/>
        </a:p>
      </dgm:t>
    </dgm:pt>
    <dgm:pt modelId="{72078090-5A63-44BA-A1C3-434BD3420744}" type="pres">
      <dgm:prSet presAssocID="{5BDD2852-F519-4CF1-81B7-9ACF47E5350E}" presName="parentText" presStyleLbl="alignNode1" presStyleIdx="2" presStyleCnt="3">
        <dgm:presLayoutVars>
          <dgm:chMax val="1"/>
          <dgm:bulletEnabled val="1"/>
        </dgm:presLayoutVars>
      </dgm:prSet>
      <dgm:spPr/>
      <dgm:t>
        <a:bodyPr/>
        <a:lstStyle/>
        <a:p>
          <a:endParaRPr lang="es-EC"/>
        </a:p>
      </dgm:t>
    </dgm:pt>
    <dgm:pt modelId="{EAC7A7AE-38ED-445A-AA50-0BCF3A3198EE}" type="pres">
      <dgm:prSet presAssocID="{5BDD2852-F519-4CF1-81B7-9ACF47E5350E}" presName="descendantText" presStyleLbl="alignAcc1" presStyleIdx="2" presStyleCnt="3">
        <dgm:presLayoutVars>
          <dgm:bulletEnabled val="1"/>
        </dgm:presLayoutVars>
      </dgm:prSet>
      <dgm:spPr/>
      <dgm:t>
        <a:bodyPr/>
        <a:lstStyle/>
        <a:p>
          <a:endParaRPr lang="en-US"/>
        </a:p>
      </dgm:t>
    </dgm:pt>
  </dgm:ptLst>
  <dgm:cxnLst>
    <dgm:cxn modelId="{C6B05B9F-FF32-4BAF-AC56-45D1B5A7ACE0}" srcId="{5BDD2852-F519-4CF1-81B7-9ACF47E5350E}" destId="{667EA582-8CC3-4BFF-9BF1-D711FE391D68}" srcOrd="0" destOrd="0" parTransId="{4D5DC794-BEA2-407D-A6E9-C1D1B8B51B3A}" sibTransId="{86624497-6069-4E48-9CB0-1C4A3766F32E}"/>
    <dgm:cxn modelId="{8BA09B34-B0E3-406C-A253-2B969800978E}" type="presOf" srcId="{2C33ADF0-9AD0-4F6A-84C5-E9E8F8D86FF7}" destId="{1D4117EC-0E6C-4BAC-927F-80DD82657A44}" srcOrd="0" destOrd="0" presId="urn:microsoft.com/office/officeart/2005/8/layout/chevron2"/>
    <dgm:cxn modelId="{358981E3-3BCF-4071-B79F-ACC1BE67568A}" type="presOf" srcId="{E9C0B0B5-0E45-46B1-8F22-9D5B1BD91A54}" destId="{B056D4EC-694F-4C5C-9E5A-7BAD1D879C02}" srcOrd="0" destOrd="0" presId="urn:microsoft.com/office/officeart/2005/8/layout/chevron2"/>
    <dgm:cxn modelId="{1E662604-86CF-4E1C-B2DD-B3D419669027}" type="presOf" srcId="{667EA582-8CC3-4BFF-9BF1-D711FE391D68}" destId="{EAC7A7AE-38ED-445A-AA50-0BCF3A3198EE}" srcOrd="0" destOrd="0" presId="urn:microsoft.com/office/officeart/2005/8/layout/chevron2"/>
    <dgm:cxn modelId="{90D80891-2525-4343-A667-8A8FD332761A}" type="presOf" srcId="{A16577CA-1448-443B-81C7-8CFD819AA67B}" destId="{EC079DFB-9B23-4DEB-B3A6-41810D5F75E8}" srcOrd="0" destOrd="0" presId="urn:microsoft.com/office/officeart/2005/8/layout/chevron2"/>
    <dgm:cxn modelId="{B9C2E28A-8539-4858-93E6-54970C6A91A2}" srcId="{E9C0B0B5-0E45-46B1-8F22-9D5B1BD91A54}" destId="{5BDD2852-F519-4CF1-81B7-9ACF47E5350E}" srcOrd="2" destOrd="0" parTransId="{8FB99CBF-DF7A-423C-8B39-B37AC615204C}" sibTransId="{AB8964D9-104E-4171-8FFE-AB447F6AA6AA}"/>
    <dgm:cxn modelId="{989C015D-E5B6-4EED-B7C7-E66580205407}" type="presOf" srcId="{5BDD2852-F519-4CF1-81B7-9ACF47E5350E}" destId="{72078090-5A63-44BA-A1C3-434BD3420744}" srcOrd="0" destOrd="0" presId="urn:microsoft.com/office/officeart/2005/8/layout/chevron2"/>
    <dgm:cxn modelId="{2C54B387-8572-45C0-9671-EEB1B0D5E0E3}" type="presOf" srcId="{11EF46AF-5872-4B5D-9DFD-0FBF6761BB58}" destId="{7C08BBB3-F163-479D-BF8D-7BC24C775FEC}" srcOrd="0" destOrd="0" presId="urn:microsoft.com/office/officeart/2005/8/layout/chevron2"/>
    <dgm:cxn modelId="{443EFA5A-4040-4214-96FB-851067DF96A0}" srcId="{2C33ADF0-9AD0-4F6A-84C5-E9E8F8D86FF7}" destId="{45B3AB67-FEFE-4AFC-A56A-7348E8675A41}" srcOrd="0" destOrd="0" parTransId="{18CCE1A0-7205-4A3C-B7A3-C23F3BA40D9C}" sibTransId="{79B21516-C845-48D0-8FBF-88B11F5D4FB5}"/>
    <dgm:cxn modelId="{D3929E73-F280-49D0-AE57-9AD4B1ECCFF9}" srcId="{E9C0B0B5-0E45-46B1-8F22-9D5B1BD91A54}" destId="{A16577CA-1448-443B-81C7-8CFD819AA67B}" srcOrd="1" destOrd="0" parTransId="{E15FF037-FBC6-4A56-831C-ECD2917A224B}" sibTransId="{78EFFD4E-6BFA-4A30-9894-33AEC7613C2D}"/>
    <dgm:cxn modelId="{660F89F4-6CE5-4F0E-BC73-DA29B85C7A68}" type="presOf" srcId="{45B3AB67-FEFE-4AFC-A56A-7348E8675A41}" destId="{9766B4BA-ACDE-4E85-B5F5-95E7AC8C06FA}" srcOrd="0" destOrd="0" presId="urn:microsoft.com/office/officeart/2005/8/layout/chevron2"/>
    <dgm:cxn modelId="{A6CD25BF-8CE7-424C-B40C-B8DDE16228A6}" srcId="{A16577CA-1448-443B-81C7-8CFD819AA67B}" destId="{11EF46AF-5872-4B5D-9DFD-0FBF6761BB58}" srcOrd="0" destOrd="0" parTransId="{68E46E92-8F0B-4152-9E10-FE978B97253E}" sibTransId="{3AAB9AC9-D9DF-4C55-9EF3-17FC81E5C838}"/>
    <dgm:cxn modelId="{860050F1-FEF2-4F90-AEEC-76EBA342CB89}" srcId="{E9C0B0B5-0E45-46B1-8F22-9D5B1BD91A54}" destId="{2C33ADF0-9AD0-4F6A-84C5-E9E8F8D86FF7}" srcOrd="0" destOrd="0" parTransId="{1A3155F8-AD4C-4F0C-ACDA-FB779DFB013C}" sibTransId="{702FD1CE-FDF9-40D9-9AC4-12A9E2A6F106}"/>
    <dgm:cxn modelId="{27948990-BD40-461A-BEAE-C6617F2BD5B2}" type="presParOf" srcId="{B056D4EC-694F-4C5C-9E5A-7BAD1D879C02}" destId="{42ECA01C-6C95-4ACC-A336-738B7B8A4EA8}" srcOrd="0" destOrd="0" presId="urn:microsoft.com/office/officeart/2005/8/layout/chevron2"/>
    <dgm:cxn modelId="{75049210-A653-441B-8270-BCA8ADBE82D7}" type="presParOf" srcId="{42ECA01C-6C95-4ACC-A336-738B7B8A4EA8}" destId="{1D4117EC-0E6C-4BAC-927F-80DD82657A44}" srcOrd="0" destOrd="0" presId="urn:microsoft.com/office/officeart/2005/8/layout/chevron2"/>
    <dgm:cxn modelId="{5EA62D57-61EF-4BE7-9AD1-947387FF4212}" type="presParOf" srcId="{42ECA01C-6C95-4ACC-A336-738B7B8A4EA8}" destId="{9766B4BA-ACDE-4E85-B5F5-95E7AC8C06FA}" srcOrd="1" destOrd="0" presId="urn:microsoft.com/office/officeart/2005/8/layout/chevron2"/>
    <dgm:cxn modelId="{0A73827D-DF7D-44DD-99D7-23EB233F5434}" type="presParOf" srcId="{B056D4EC-694F-4C5C-9E5A-7BAD1D879C02}" destId="{B949173D-F93C-4B6E-B05B-0BF5A22AACDC}" srcOrd="1" destOrd="0" presId="urn:microsoft.com/office/officeart/2005/8/layout/chevron2"/>
    <dgm:cxn modelId="{130F2CF3-498E-4831-81AD-BEAD67268C0B}" type="presParOf" srcId="{B056D4EC-694F-4C5C-9E5A-7BAD1D879C02}" destId="{D9620F21-C9F6-411A-8DB2-21A3989FD0F5}" srcOrd="2" destOrd="0" presId="urn:microsoft.com/office/officeart/2005/8/layout/chevron2"/>
    <dgm:cxn modelId="{9374DEFB-439F-4B8F-A865-0B67781026A4}" type="presParOf" srcId="{D9620F21-C9F6-411A-8DB2-21A3989FD0F5}" destId="{EC079DFB-9B23-4DEB-B3A6-41810D5F75E8}" srcOrd="0" destOrd="0" presId="urn:microsoft.com/office/officeart/2005/8/layout/chevron2"/>
    <dgm:cxn modelId="{8B411B2A-358C-4426-B54C-54B4642C47E3}" type="presParOf" srcId="{D9620F21-C9F6-411A-8DB2-21A3989FD0F5}" destId="{7C08BBB3-F163-479D-BF8D-7BC24C775FEC}" srcOrd="1" destOrd="0" presId="urn:microsoft.com/office/officeart/2005/8/layout/chevron2"/>
    <dgm:cxn modelId="{E0C54DCF-2599-4225-8C23-5E41D2BAED40}" type="presParOf" srcId="{B056D4EC-694F-4C5C-9E5A-7BAD1D879C02}" destId="{07FC745E-2F0D-4B2F-937B-93DCA6DEC069}" srcOrd="3" destOrd="0" presId="urn:microsoft.com/office/officeart/2005/8/layout/chevron2"/>
    <dgm:cxn modelId="{C2BB5EE6-BDEE-44BF-BB59-D49F45A5ECE1}" type="presParOf" srcId="{B056D4EC-694F-4C5C-9E5A-7BAD1D879C02}" destId="{218FFE18-0CB2-4DF1-BE07-77638EE53825}" srcOrd="4" destOrd="0" presId="urn:microsoft.com/office/officeart/2005/8/layout/chevron2"/>
    <dgm:cxn modelId="{5C3F3F3C-9DCC-42BA-A56B-DF162EA4B133}" type="presParOf" srcId="{218FFE18-0CB2-4DF1-BE07-77638EE53825}" destId="{72078090-5A63-44BA-A1C3-434BD3420744}" srcOrd="0" destOrd="0" presId="urn:microsoft.com/office/officeart/2005/8/layout/chevron2"/>
    <dgm:cxn modelId="{1A54718F-C668-4C04-BE1A-95440889E3BB}" type="presParOf" srcId="{218FFE18-0CB2-4DF1-BE07-77638EE53825}" destId="{EAC7A7AE-38ED-445A-AA50-0BCF3A3198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0B0B5-0E45-46B1-8F22-9D5B1BD91A54}"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en-US"/>
        </a:p>
      </dgm:t>
    </dgm:pt>
    <dgm:pt modelId="{2C33ADF0-9AD0-4F6A-84C5-E9E8F8D86FF7}">
      <dgm:prSet phldrT="[Texto]"/>
      <dgm:spPr/>
      <dgm:t>
        <a:bodyPr/>
        <a:lstStyle/>
        <a:p>
          <a:endParaRPr lang="en-US" dirty="0"/>
        </a:p>
      </dgm:t>
    </dgm:pt>
    <dgm:pt modelId="{1A3155F8-AD4C-4F0C-ACDA-FB779DFB013C}" type="parTrans" cxnId="{860050F1-FEF2-4F90-AEEC-76EBA342CB89}">
      <dgm:prSet/>
      <dgm:spPr/>
      <dgm:t>
        <a:bodyPr/>
        <a:lstStyle/>
        <a:p>
          <a:endParaRPr lang="en-US"/>
        </a:p>
      </dgm:t>
    </dgm:pt>
    <dgm:pt modelId="{702FD1CE-FDF9-40D9-9AC4-12A9E2A6F106}" type="sibTrans" cxnId="{860050F1-FEF2-4F90-AEEC-76EBA342CB89}">
      <dgm:prSet/>
      <dgm:spPr/>
      <dgm:t>
        <a:bodyPr/>
        <a:lstStyle/>
        <a:p>
          <a:endParaRPr lang="en-US"/>
        </a:p>
      </dgm:t>
    </dgm:pt>
    <dgm:pt modelId="{45B3AB67-FEFE-4AFC-A56A-7348E8675A41}">
      <dgm:prSet phldrT="[Texto]"/>
      <dgm:spPr/>
      <dgm:t>
        <a:bodyPr/>
        <a:lstStyle/>
        <a:p>
          <a:r>
            <a:rPr lang="es-EC" dirty="0" smtClean="0"/>
            <a:t>Diseñar una interfaz que permita visualizar el movimiento del robot líder, los niveles de temperatura y emisión de gases de los minirobots seguidores, y las alarmas de la aplicación.</a:t>
          </a:r>
          <a:endParaRPr lang="en-US" dirty="0"/>
        </a:p>
      </dgm:t>
    </dgm:pt>
    <dgm:pt modelId="{18CCE1A0-7205-4A3C-B7A3-C23F3BA40D9C}" type="parTrans" cxnId="{443EFA5A-4040-4214-96FB-851067DF96A0}">
      <dgm:prSet/>
      <dgm:spPr/>
      <dgm:t>
        <a:bodyPr/>
        <a:lstStyle/>
        <a:p>
          <a:endParaRPr lang="en-US"/>
        </a:p>
      </dgm:t>
    </dgm:pt>
    <dgm:pt modelId="{79B21516-C845-48D0-8FBF-88B11F5D4FB5}" type="sibTrans" cxnId="{443EFA5A-4040-4214-96FB-851067DF96A0}">
      <dgm:prSet/>
      <dgm:spPr/>
      <dgm:t>
        <a:bodyPr/>
        <a:lstStyle/>
        <a:p>
          <a:endParaRPr lang="en-US"/>
        </a:p>
      </dgm:t>
    </dgm:pt>
    <dgm:pt modelId="{A16577CA-1448-443B-81C7-8CFD819AA67B}">
      <dgm:prSet phldrT="[Texto]"/>
      <dgm:spPr/>
      <dgm:t>
        <a:bodyPr/>
        <a:lstStyle/>
        <a:p>
          <a:endParaRPr lang="en-US" dirty="0"/>
        </a:p>
      </dgm:t>
    </dgm:pt>
    <dgm:pt modelId="{E15FF037-FBC6-4A56-831C-ECD2917A224B}" type="parTrans" cxnId="{D3929E73-F280-49D0-AE57-9AD4B1ECCFF9}">
      <dgm:prSet/>
      <dgm:spPr/>
      <dgm:t>
        <a:bodyPr/>
        <a:lstStyle/>
        <a:p>
          <a:endParaRPr lang="en-US"/>
        </a:p>
      </dgm:t>
    </dgm:pt>
    <dgm:pt modelId="{78EFFD4E-6BFA-4A30-9894-33AEC7613C2D}" type="sibTrans" cxnId="{D3929E73-F280-49D0-AE57-9AD4B1ECCFF9}">
      <dgm:prSet/>
      <dgm:spPr/>
      <dgm:t>
        <a:bodyPr/>
        <a:lstStyle/>
        <a:p>
          <a:endParaRPr lang="en-US"/>
        </a:p>
      </dgm:t>
    </dgm:pt>
    <dgm:pt modelId="{11EF46AF-5872-4B5D-9DFD-0FBF6761BB58}">
      <dgm:prSet phldrT="[Texto]"/>
      <dgm:spPr/>
      <dgm:t>
        <a:bodyPr/>
        <a:lstStyle/>
        <a:p>
          <a:r>
            <a:rPr lang="es-EC" dirty="0" smtClean="0"/>
            <a:t>Controlar el movimiento de la cámara del Robot Líder mediante movimientos de la cabeza del usuario. </a:t>
          </a:r>
          <a:endParaRPr lang="en-US" dirty="0"/>
        </a:p>
      </dgm:t>
    </dgm:pt>
    <dgm:pt modelId="{68E46E92-8F0B-4152-9E10-FE978B97253E}" type="parTrans" cxnId="{A6CD25BF-8CE7-424C-B40C-B8DDE16228A6}">
      <dgm:prSet/>
      <dgm:spPr/>
      <dgm:t>
        <a:bodyPr/>
        <a:lstStyle/>
        <a:p>
          <a:endParaRPr lang="en-US"/>
        </a:p>
      </dgm:t>
    </dgm:pt>
    <dgm:pt modelId="{3AAB9AC9-D9DF-4C55-9EF3-17FC81E5C838}" type="sibTrans" cxnId="{A6CD25BF-8CE7-424C-B40C-B8DDE16228A6}">
      <dgm:prSet/>
      <dgm:spPr/>
      <dgm:t>
        <a:bodyPr/>
        <a:lstStyle/>
        <a:p>
          <a:endParaRPr lang="en-US"/>
        </a:p>
      </dgm:t>
    </dgm:pt>
    <dgm:pt modelId="{5BDD2852-F519-4CF1-81B7-9ACF47E5350E}">
      <dgm:prSet phldrT="[Texto]"/>
      <dgm:spPr/>
      <dgm:t>
        <a:bodyPr/>
        <a:lstStyle/>
        <a:p>
          <a:endParaRPr lang="en-US" dirty="0"/>
        </a:p>
      </dgm:t>
    </dgm:pt>
    <dgm:pt modelId="{8FB99CBF-DF7A-423C-8B39-B37AC615204C}" type="parTrans" cxnId="{B9C2E28A-8539-4858-93E6-54970C6A91A2}">
      <dgm:prSet/>
      <dgm:spPr/>
      <dgm:t>
        <a:bodyPr/>
        <a:lstStyle/>
        <a:p>
          <a:endParaRPr lang="en-US"/>
        </a:p>
      </dgm:t>
    </dgm:pt>
    <dgm:pt modelId="{AB8964D9-104E-4171-8FFE-AB447F6AA6AA}" type="sibTrans" cxnId="{B9C2E28A-8539-4858-93E6-54970C6A91A2}">
      <dgm:prSet/>
      <dgm:spPr/>
      <dgm:t>
        <a:bodyPr/>
        <a:lstStyle/>
        <a:p>
          <a:endParaRPr lang="en-US"/>
        </a:p>
      </dgm:t>
    </dgm:pt>
    <dgm:pt modelId="{667EA582-8CC3-4BFF-9BF1-D711FE391D68}">
      <dgm:prSet phldrT="[Texto]"/>
      <dgm:spPr/>
      <dgm:t>
        <a:bodyPr/>
        <a:lstStyle/>
        <a:p>
          <a:r>
            <a:rPr lang="es-EC" dirty="0" smtClean="0"/>
            <a:t>Validar el funcionamiento del sistema robótico móvil cooperativo </a:t>
          </a:r>
          <a:endParaRPr lang="en-US" dirty="0"/>
        </a:p>
      </dgm:t>
    </dgm:pt>
    <dgm:pt modelId="{4D5DC794-BEA2-407D-A6E9-C1D1B8B51B3A}" type="parTrans" cxnId="{C6B05B9F-FF32-4BAF-AC56-45D1B5A7ACE0}">
      <dgm:prSet/>
      <dgm:spPr/>
      <dgm:t>
        <a:bodyPr/>
        <a:lstStyle/>
        <a:p>
          <a:endParaRPr lang="en-US"/>
        </a:p>
      </dgm:t>
    </dgm:pt>
    <dgm:pt modelId="{86624497-6069-4E48-9CB0-1C4A3766F32E}" type="sibTrans" cxnId="{C6B05B9F-FF32-4BAF-AC56-45D1B5A7ACE0}">
      <dgm:prSet/>
      <dgm:spPr/>
      <dgm:t>
        <a:bodyPr/>
        <a:lstStyle/>
        <a:p>
          <a:endParaRPr lang="en-US"/>
        </a:p>
      </dgm:t>
    </dgm:pt>
    <dgm:pt modelId="{B056D4EC-694F-4C5C-9E5A-7BAD1D879C02}" type="pres">
      <dgm:prSet presAssocID="{E9C0B0B5-0E45-46B1-8F22-9D5B1BD91A54}" presName="linearFlow" presStyleCnt="0">
        <dgm:presLayoutVars>
          <dgm:dir/>
          <dgm:animLvl val="lvl"/>
          <dgm:resizeHandles val="exact"/>
        </dgm:presLayoutVars>
      </dgm:prSet>
      <dgm:spPr/>
      <dgm:t>
        <a:bodyPr/>
        <a:lstStyle/>
        <a:p>
          <a:endParaRPr lang="es-EC"/>
        </a:p>
      </dgm:t>
    </dgm:pt>
    <dgm:pt modelId="{42ECA01C-6C95-4ACC-A336-738B7B8A4EA8}" type="pres">
      <dgm:prSet presAssocID="{2C33ADF0-9AD0-4F6A-84C5-E9E8F8D86FF7}" presName="composite" presStyleCnt="0"/>
      <dgm:spPr/>
      <dgm:t>
        <a:bodyPr/>
        <a:lstStyle/>
        <a:p>
          <a:endParaRPr lang="es-ES"/>
        </a:p>
      </dgm:t>
    </dgm:pt>
    <dgm:pt modelId="{1D4117EC-0E6C-4BAC-927F-80DD82657A44}" type="pres">
      <dgm:prSet presAssocID="{2C33ADF0-9AD0-4F6A-84C5-E9E8F8D86FF7}" presName="parentText" presStyleLbl="alignNode1" presStyleIdx="0" presStyleCnt="3">
        <dgm:presLayoutVars>
          <dgm:chMax val="1"/>
          <dgm:bulletEnabled val="1"/>
        </dgm:presLayoutVars>
      </dgm:prSet>
      <dgm:spPr/>
      <dgm:t>
        <a:bodyPr/>
        <a:lstStyle/>
        <a:p>
          <a:endParaRPr lang="es-EC"/>
        </a:p>
      </dgm:t>
    </dgm:pt>
    <dgm:pt modelId="{9766B4BA-ACDE-4E85-B5F5-95E7AC8C06FA}" type="pres">
      <dgm:prSet presAssocID="{2C33ADF0-9AD0-4F6A-84C5-E9E8F8D86FF7}" presName="descendantText" presStyleLbl="alignAcc1" presStyleIdx="0" presStyleCnt="3">
        <dgm:presLayoutVars>
          <dgm:bulletEnabled val="1"/>
        </dgm:presLayoutVars>
      </dgm:prSet>
      <dgm:spPr/>
      <dgm:t>
        <a:bodyPr/>
        <a:lstStyle/>
        <a:p>
          <a:endParaRPr lang="en-US"/>
        </a:p>
      </dgm:t>
    </dgm:pt>
    <dgm:pt modelId="{B949173D-F93C-4B6E-B05B-0BF5A22AACDC}" type="pres">
      <dgm:prSet presAssocID="{702FD1CE-FDF9-40D9-9AC4-12A9E2A6F106}" presName="sp" presStyleCnt="0"/>
      <dgm:spPr/>
      <dgm:t>
        <a:bodyPr/>
        <a:lstStyle/>
        <a:p>
          <a:endParaRPr lang="es-ES"/>
        </a:p>
      </dgm:t>
    </dgm:pt>
    <dgm:pt modelId="{D9620F21-C9F6-411A-8DB2-21A3989FD0F5}" type="pres">
      <dgm:prSet presAssocID="{A16577CA-1448-443B-81C7-8CFD819AA67B}" presName="composite" presStyleCnt="0"/>
      <dgm:spPr/>
      <dgm:t>
        <a:bodyPr/>
        <a:lstStyle/>
        <a:p>
          <a:endParaRPr lang="es-ES"/>
        </a:p>
      </dgm:t>
    </dgm:pt>
    <dgm:pt modelId="{EC079DFB-9B23-4DEB-B3A6-41810D5F75E8}" type="pres">
      <dgm:prSet presAssocID="{A16577CA-1448-443B-81C7-8CFD819AA67B}" presName="parentText" presStyleLbl="alignNode1" presStyleIdx="1" presStyleCnt="3">
        <dgm:presLayoutVars>
          <dgm:chMax val="1"/>
          <dgm:bulletEnabled val="1"/>
        </dgm:presLayoutVars>
      </dgm:prSet>
      <dgm:spPr/>
      <dgm:t>
        <a:bodyPr/>
        <a:lstStyle/>
        <a:p>
          <a:endParaRPr lang="es-EC"/>
        </a:p>
      </dgm:t>
    </dgm:pt>
    <dgm:pt modelId="{7C08BBB3-F163-479D-BF8D-7BC24C775FEC}" type="pres">
      <dgm:prSet presAssocID="{A16577CA-1448-443B-81C7-8CFD819AA67B}" presName="descendantText" presStyleLbl="alignAcc1" presStyleIdx="1" presStyleCnt="3">
        <dgm:presLayoutVars>
          <dgm:bulletEnabled val="1"/>
        </dgm:presLayoutVars>
      </dgm:prSet>
      <dgm:spPr/>
      <dgm:t>
        <a:bodyPr/>
        <a:lstStyle/>
        <a:p>
          <a:endParaRPr lang="en-US"/>
        </a:p>
      </dgm:t>
    </dgm:pt>
    <dgm:pt modelId="{07FC745E-2F0D-4B2F-937B-93DCA6DEC069}" type="pres">
      <dgm:prSet presAssocID="{78EFFD4E-6BFA-4A30-9894-33AEC7613C2D}" presName="sp" presStyleCnt="0"/>
      <dgm:spPr/>
      <dgm:t>
        <a:bodyPr/>
        <a:lstStyle/>
        <a:p>
          <a:endParaRPr lang="es-ES"/>
        </a:p>
      </dgm:t>
    </dgm:pt>
    <dgm:pt modelId="{218FFE18-0CB2-4DF1-BE07-77638EE53825}" type="pres">
      <dgm:prSet presAssocID="{5BDD2852-F519-4CF1-81B7-9ACF47E5350E}" presName="composite" presStyleCnt="0"/>
      <dgm:spPr/>
      <dgm:t>
        <a:bodyPr/>
        <a:lstStyle/>
        <a:p>
          <a:endParaRPr lang="es-ES"/>
        </a:p>
      </dgm:t>
    </dgm:pt>
    <dgm:pt modelId="{72078090-5A63-44BA-A1C3-434BD3420744}" type="pres">
      <dgm:prSet presAssocID="{5BDD2852-F519-4CF1-81B7-9ACF47E5350E}" presName="parentText" presStyleLbl="alignNode1" presStyleIdx="2" presStyleCnt="3">
        <dgm:presLayoutVars>
          <dgm:chMax val="1"/>
          <dgm:bulletEnabled val="1"/>
        </dgm:presLayoutVars>
      </dgm:prSet>
      <dgm:spPr/>
      <dgm:t>
        <a:bodyPr/>
        <a:lstStyle/>
        <a:p>
          <a:endParaRPr lang="es-EC"/>
        </a:p>
      </dgm:t>
    </dgm:pt>
    <dgm:pt modelId="{EAC7A7AE-38ED-445A-AA50-0BCF3A3198EE}" type="pres">
      <dgm:prSet presAssocID="{5BDD2852-F519-4CF1-81B7-9ACF47E5350E}" presName="descendantText" presStyleLbl="alignAcc1" presStyleIdx="2" presStyleCnt="3">
        <dgm:presLayoutVars>
          <dgm:bulletEnabled val="1"/>
        </dgm:presLayoutVars>
      </dgm:prSet>
      <dgm:spPr/>
      <dgm:t>
        <a:bodyPr/>
        <a:lstStyle/>
        <a:p>
          <a:endParaRPr lang="en-US"/>
        </a:p>
      </dgm:t>
    </dgm:pt>
  </dgm:ptLst>
  <dgm:cxnLst>
    <dgm:cxn modelId="{C6B05B9F-FF32-4BAF-AC56-45D1B5A7ACE0}" srcId="{5BDD2852-F519-4CF1-81B7-9ACF47E5350E}" destId="{667EA582-8CC3-4BFF-9BF1-D711FE391D68}" srcOrd="0" destOrd="0" parTransId="{4D5DC794-BEA2-407D-A6E9-C1D1B8B51B3A}" sibTransId="{86624497-6069-4E48-9CB0-1C4A3766F32E}"/>
    <dgm:cxn modelId="{D21989E0-AACD-4260-A0DE-A40C1DA7532E}" type="presOf" srcId="{A16577CA-1448-443B-81C7-8CFD819AA67B}" destId="{EC079DFB-9B23-4DEB-B3A6-41810D5F75E8}" srcOrd="0" destOrd="0" presId="urn:microsoft.com/office/officeart/2005/8/layout/chevron2"/>
    <dgm:cxn modelId="{BAEA06B6-B44E-414B-AD21-6E6DE9E827CC}" type="presOf" srcId="{11EF46AF-5872-4B5D-9DFD-0FBF6761BB58}" destId="{7C08BBB3-F163-479D-BF8D-7BC24C775FEC}" srcOrd="0" destOrd="0" presId="urn:microsoft.com/office/officeart/2005/8/layout/chevron2"/>
    <dgm:cxn modelId="{EC83C860-A675-4863-A705-9DEA65538186}" type="presOf" srcId="{667EA582-8CC3-4BFF-9BF1-D711FE391D68}" destId="{EAC7A7AE-38ED-445A-AA50-0BCF3A3198EE}" srcOrd="0" destOrd="0" presId="urn:microsoft.com/office/officeart/2005/8/layout/chevron2"/>
    <dgm:cxn modelId="{599F7A76-E704-4EE8-8E04-D1FD02A804EA}" type="presOf" srcId="{E9C0B0B5-0E45-46B1-8F22-9D5B1BD91A54}" destId="{B056D4EC-694F-4C5C-9E5A-7BAD1D879C02}" srcOrd="0" destOrd="0" presId="urn:microsoft.com/office/officeart/2005/8/layout/chevron2"/>
    <dgm:cxn modelId="{B9C2E28A-8539-4858-93E6-54970C6A91A2}" srcId="{E9C0B0B5-0E45-46B1-8F22-9D5B1BD91A54}" destId="{5BDD2852-F519-4CF1-81B7-9ACF47E5350E}" srcOrd="2" destOrd="0" parTransId="{8FB99CBF-DF7A-423C-8B39-B37AC615204C}" sibTransId="{AB8964D9-104E-4171-8FFE-AB447F6AA6AA}"/>
    <dgm:cxn modelId="{3EFC80EF-F755-48B4-957E-1BEAC88D02B7}" type="presOf" srcId="{5BDD2852-F519-4CF1-81B7-9ACF47E5350E}" destId="{72078090-5A63-44BA-A1C3-434BD3420744}" srcOrd="0" destOrd="0" presId="urn:microsoft.com/office/officeart/2005/8/layout/chevron2"/>
    <dgm:cxn modelId="{443EFA5A-4040-4214-96FB-851067DF96A0}" srcId="{2C33ADF0-9AD0-4F6A-84C5-E9E8F8D86FF7}" destId="{45B3AB67-FEFE-4AFC-A56A-7348E8675A41}" srcOrd="0" destOrd="0" parTransId="{18CCE1A0-7205-4A3C-B7A3-C23F3BA40D9C}" sibTransId="{79B21516-C845-48D0-8FBF-88B11F5D4FB5}"/>
    <dgm:cxn modelId="{E0A166AF-3D22-4DF8-AC84-22CF74F5DBE7}" type="presOf" srcId="{45B3AB67-FEFE-4AFC-A56A-7348E8675A41}" destId="{9766B4BA-ACDE-4E85-B5F5-95E7AC8C06FA}" srcOrd="0" destOrd="0" presId="urn:microsoft.com/office/officeart/2005/8/layout/chevron2"/>
    <dgm:cxn modelId="{D3929E73-F280-49D0-AE57-9AD4B1ECCFF9}" srcId="{E9C0B0B5-0E45-46B1-8F22-9D5B1BD91A54}" destId="{A16577CA-1448-443B-81C7-8CFD819AA67B}" srcOrd="1" destOrd="0" parTransId="{E15FF037-FBC6-4A56-831C-ECD2917A224B}" sibTransId="{78EFFD4E-6BFA-4A30-9894-33AEC7613C2D}"/>
    <dgm:cxn modelId="{235BC4AA-876B-4FAC-90AB-A1F77244226B}" type="presOf" srcId="{2C33ADF0-9AD0-4F6A-84C5-E9E8F8D86FF7}" destId="{1D4117EC-0E6C-4BAC-927F-80DD82657A44}" srcOrd="0" destOrd="0" presId="urn:microsoft.com/office/officeart/2005/8/layout/chevron2"/>
    <dgm:cxn modelId="{A6CD25BF-8CE7-424C-B40C-B8DDE16228A6}" srcId="{A16577CA-1448-443B-81C7-8CFD819AA67B}" destId="{11EF46AF-5872-4B5D-9DFD-0FBF6761BB58}" srcOrd="0" destOrd="0" parTransId="{68E46E92-8F0B-4152-9E10-FE978B97253E}" sibTransId="{3AAB9AC9-D9DF-4C55-9EF3-17FC81E5C838}"/>
    <dgm:cxn modelId="{860050F1-FEF2-4F90-AEEC-76EBA342CB89}" srcId="{E9C0B0B5-0E45-46B1-8F22-9D5B1BD91A54}" destId="{2C33ADF0-9AD0-4F6A-84C5-E9E8F8D86FF7}" srcOrd="0" destOrd="0" parTransId="{1A3155F8-AD4C-4F0C-ACDA-FB779DFB013C}" sibTransId="{702FD1CE-FDF9-40D9-9AC4-12A9E2A6F106}"/>
    <dgm:cxn modelId="{DE43CB85-611E-4139-A10C-788553F885F9}" type="presParOf" srcId="{B056D4EC-694F-4C5C-9E5A-7BAD1D879C02}" destId="{42ECA01C-6C95-4ACC-A336-738B7B8A4EA8}" srcOrd="0" destOrd="0" presId="urn:microsoft.com/office/officeart/2005/8/layout/chevron2"/>
    <dgm:cxn modelId="{49B02841-72ED-4FE0-9922-10E462B08670}" type="presParOf" srcId="{42ECA01C-6C95-4ACC-A336-738B7B8A4EA8}" destId="{1D4117EC-0E6C-4BAC-927F-80DD82657A44}" srcOrd="0" destOrd="0" presId="urn:microsoft.com/office/officeart/2005/8/layout/chevron2"/>
    <dgm:cxn modelId="{0716F779-E252-469D-8E15-E4858B9612EE}" type="presParOf" srcId="{42ECA01C-6C95-4ACC-A336-738B7B8A4EA8}" destId="{9766B4BA-ACDE-4E85-B5F5-95E7AC8C06FA}" srcOrd="1" destOrd="0" presId="urn:microsoft.com/office/officeart/2005/8/layout/chevron2"/>
    <dgm:cxn modelId="{7E4B22D0-FAE5-4E8F-9F5F-9449E84BCB92}" type="presParOf" srcId="{B056D4EC-694F-4C5C-9E5A-7BAD1D879C02}" destId="{B949173D-F93C-4B6E-B05B-0BF5A22AACDC}" srcOrd="1" destOrd="0" presId="urn:microsoft.com/office/officeart/2005/8/layout/chevron2"/>
    <dgm:cxn modelId="{540156BA-4BE8-4BC2-B7F4-78FFF863E7F6}" type="presParOf" srcId="{B056D4EC-694F-4C5C-9E5A-7BAD1D879C02}" destId="{D9620F21-C9F6-411A-8DB2-21A3989FD0F5}" srcOrd="2" destOrd="0" presId="urn:microsoft.com/office/officeart/2005/8/layout/chevron2"/>
    <dgm:cxn modelId="{711C7776-EA2A-487B-915B-DF1BE4F894C0}" type="presParOf" srcId="{D9620F21-C9F6-411A-8DB2-21A3989FD0F5}" destId="{EC079DFB-9B23-4DEB-B3A6-41810D5F75E8}" srcOrd="0" destOrd="0" presId="urn:microsoft.com/office/officeart/2005/8/layout/chevron2"/>
    <dgm:cxn modelId="{16063C06-EFF8-41A5-9A27-26E33DC94174}" type="presParOf" srcId="{D9620F21-C9F6-411A-8DB2-21A3989FD0F5}" destId="{7C08BBB3-F163-479D-BF8D-7BC24C775FEC}" srcOrd="1" destOrd="0" presId="urn:microsoft.com/office/officeart/2005/8/layout/chevron2"/>
    <dgm:cxn modelId="{6FB9A694-2911-4C7F-93CB-4C8D061DF84B}" type="presParOf" srcId="{B056D4EC-694F-4C5C-9E5A-7BAD1D879C02}" destId="{07FC745E-2F0D-4B2F-937B-93DCA6DEC069}" srcOrd="3" destOrd="0" presId="urn:microsoft.com/office/officeart/2005/8/layout/chevron2"/>
    <dgm:cxn modelId="{AE75DF58-E8E5-47B4-96C5-E4B3FDB5A338}" type="presParOf" srcId="{B056D4EC-694F-4C5C-9E5A-7BAD1D879C02}" destId="{218FFE18-0CB2-4DF1-BE07-77638EE53825}" srcOrd="4" destOrd="0" presId="urn:microsoft.com/office/officeart/2005/8/layout/chevron2"/>
    <dgm:cxn modelId="{5DE994DC-81D3-4ACF-B256-FF104BDF9F03}" type="presParOf" srcId="{218FFE18-0CB2-4DF1-BE07-77638EE53825}" destId="{72078090-5A63-44BA-A1C3-434BD3420744}" srcOrd="0" destOrd="0" presId="urn:microsoft.com/office/officeart/2005/8/layout/chevron2"/>
    <dgm:cxn modelId="{C66BBBDA-BFC7-4761-8CAC-EAC8868D3B22}" type="presParOf" srcId="{218FFE18-0CB2-4DF1-BE07-77638EE53825}" destId="{EAC7A7AE-38ED-445A-AA50-0BCF3A3198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0A4F8E-8C1D-4676-9C27-A3774CB55FA0}" type="doc">
      <dgm:prSet loTypeId="urn:microsoft.com/office/officeart/2005/8/layout/default" loCatId="list" qsTypeId="urn:microsoft.com/office/officeart/2005/8/quickstyle/simple3" qsCatId="simple" csTypeId="urn:microsoft.com/office/officeart/2005/8/colors/accent3_3" csCatId="accent3" phldr="1"/>
      <dgm:spPr/>
      <dgm:t>
        <a:bodyPr/>
        <a:lstStyle/>
        <a:p>
          <a:endParaRPr lang="en-US"/>
        </a:p>
      </dgm:t>
    </dgm:pt>
    <dgm:pt modelId="{A2E6C0D3-ABFA-453F-A44B-7547A49514D3}">
      <dgm:prSet phldrT="[Texto]"/>
      <dgm:spPr/>
      <dgm:t>
        <a:bodyPr/>
        <a:lstStyle/>
        <a:p>
          <a:r>
            <a:rPr lang="es-EC" dirty="0" smtClean="0"/>
            <a:t>Autonomía: </a:t>
          </a:r>
        </a:p>
        <a:p>
          <a:r>
            <a:rPr lang="es-EC" dirty="0" smtClean="0"/>
            <a:t>Operan por si mismos</a:t>
          </a:r>
          <a:endParaRPr lang="en-US" dirty="0"/>
        </a:p>
      </dgm:t>
    </dgm:pt>
    <dgm:pt modelId="{73927A2C-D274-4300-A42E-E457FFB00925}" type="parTrans" cxnId="{351B2B8F-0478-4D7F-8CA5-0EB372DA2080}">
      <dgm:prSet/>
      <dgm:spPr/>
      <dgm:t>
        <a:bodyPr/>
        <a:lstStyle/>
        <a:p>
          <a:endParaRPr lang="en-US"/>
        </a:p>
      </dgm:t>
    </dgm:pt>
    <dgm:pt modelId="{24D849BE-9D09-4B23-92E7-FC980218371E}" type="sibTrans" cxnId="{351B2B8F-0478-4D7F-8CA5-0EB372DA2080}">
      <dgm:prSet/>
      <dgm:spPr/>
      <dgm:t>
        <a:bodyPr/>
        <a:lstStyle/>
        <a:p>
          <a:endParaRPr lang="en-US"/>
        </a:p>
      </dgm:t>
    </dgm:pt>
    <dgm:pt modelId="{A38F223E-9311-422D-87A7-474AF70310C1}">
      <dgm:prSet phldrT="[Texto]"/>
      <dgm:spPr/>
      <dgm:t>
        <a:bodyPr/>
        <a:lstStyle/>
        <a:p>
          <a:r>
            <a:rPr lang="es-EC" dirty="0" smtClean="0"/>
            <a:t>Habilidad Social:</a:t>
          </a:r>
        </a:p>
        <a:p>
          <a:r>
            <a:rPr lang="es-EC" dirty="0" smtClean="0"/>
            <a:t>Interactúan con otros robots</a:t>
          </a:r>
          <a:endParaRPr lang="en-US" dirty="0"/>
        </a:p>
      </dgm:t>
    </dgm:pt>
    <dgm:pt modelId="{A3E2B214-E9D9-4C55-95C7-18CC0BD3B419}" type="parTrans" cxnId="{795EE9D3-7BCF-458D-9DAE-6B3A727A11DF}">
      <dgm:prSet/>
      <dgm:spPr/>
      <dgm:t>
        <a:bodyPr/>
        <a:lstStyle/>
        <a:p>
          <a:endParaRPr lang="en-US"/>
        </a:p>
      </dgm:t>
    </dgm:pt>
    <dgm:pt modelId="{2348C7DA-B331-43B5-9953-D148D7207480}" type="sibTrans" cxnId="{795EE9D3-7BCF-458D-9DAE-6B3A727A11DF}">
      <dgm:prSet/>
      <dgm:spPr/>
      <dgm:t>
        <a:bodyPr/>
        <a:lstStyle/>
        <a:p>
          <a:endParaRPr lang="en-US"/>
        </a:p>
      </dgm:t>
    </dgm:pt>
    <dgm:pt modelId="{092FD506-8F45-4446-AB82-098684AD46A3}">
      <dgm:prSet phldrT="[Texto]"/>
      <dgm:spPr/>
      <dgm:t>
        <a:bodyPr/>
        <a:lstStyle/>
        <a:p>
          <a:r>
            <a:rPr lang="es-EC" dirty="0" smtClean="0"/>
            <a:t>Reactividad:</a:t>
          </a:r>
        </a:p>
        <a:p>
          <a:r>
            <a:rPr lang="es-EC" dirty="0" smtClean="0"/>
            <a:t>Responden ante los sucesos que perciben en el ambiente</a:t>
          </a:r>
          <a:endParaRPr lang="en-US" dirty="0"/>
        </a:p>
      </dgm:t>
    </dgm:pt>
    <dgm:pt modelId="{F494FB5C-01DA-4A84-8D5F-6CB5B9727C71}" type="parTrans" cxnId="{0648E72E-335A-4670-9092-379BC2219EEE}">
      <dgm:prSet/>
      <dgm:spPr/>
      <dgm:t>
        <a:bodyPr/>
        <a:lstStyle/>
        <a:p>
          <a:endParaRPr lang="en-US"/>
        </a:p>
      </dgm:t>
    </dgm:pt>
    <dgm:pt modelId="{481FEF3E-05F5-4A70-8BC7-AD1BA7BEF2E7}" type="sibTrans" cxnId="{0648E72E-335A-4670-9092-379BC2219EEE}">
      <dgm:prSet/>
      <dgm:spPr/>
      <dgm:t>
        <a:bodyPr/>
        <a:lstStyle/>
        <a:p>
          <a:endParaRPr lang="en-US"/>
        </a:p>
      </dgm:t>
    </dgm:pt>
    <dgm:pt modelId="{8BCE4B5A-61FE-456F-BD96-49413A556E7B}">
      <dgm:prSet phldrT="[Texto]"/>
      <dgm:spPr/>
      <dgm:t>
        <a:bodyPr/>
        <a:lstStyle/>
        <a:p>
          <a:r>
            <a:rPr lang="es-EC" dirty="0" smtClean="0"/>
            <a:t>Pro-Actividad:</a:t>
          </a:r>
        </a:p>
        <a:p>
          <a:r>
            <a:rPr lang="es-EC" dirty="0" smtClean="0"/>
            <a:t>Habilitados para tomar decisiones</a:t>
          </a:r>
          <a:endParaRPr lang="en-US" dirty="0"/>
        </a:p>
      </dgm:t>
    </dgm:pt>
    <dgm:pt modelId="{8E658A29-D66E-4C80-AED1-B29DCB25772F}" type="parTrans" cxnId="{1B09A5F8-8CB3-4B28-83C7-2050D8ADC45F}">
      <dgm:prSet/>
      <dgm:spPr/>
      <dgm:t>
        <a:bodyPr/>
        <a:lstStyle/>
        <a:p>
          <a:endParaRPr lang="en-US"/>
        </a:p>
      </dgm:t>
    </dgm:pt>
    <dgm:pt modelId="{673A4087-743E-4DC4-BA2C-CEC2B66B31F3}" type="sibTrans" cxnId="{1B09A5F8-8CB3-4B28-83C7-2050D8ADC45F}">
      <dgm:prSet/>
      <dgm:spPr/>
      <dgm:t>
        <a:bodyPr/>
        <a:lstStyle/>
        <a:p>
          <a:endParaRPr lang="en-US"/>
        </a:p>
      </dgm:t>
    </dgm:pt>
    <dgm:pt modelId="{9602372F-4F49-4D14-9E75-DBE758ADD9E8}" type="pres">
      <dgm:prSet presAssocID="{880A4F8E-8C1D-4676-9C27-A3774CB55FA0}" presName="diagram" presStyleCnt="0">
        <dgm:presLayoutVars>
          <dgm:dir/>
          <dgm:resizeHandles val="exact"/>
        </dgm:presLayoutVars>
      </dgm:prSet>
      <dgm:spPr/>
      <dgm:t>
        <a:bodyPr/>
        <a:lstStyle/>
        <a:p>
          <a:endParaRPr lang="es-EC"/>
        </a:p>
      </dgm:t>
    </dgm:pt>
    <dgm:pt modelId="{2F946AE1-E17A-4F50-8581-A1CA6100F137}" type="pres">
      <dgm:prSet presAssocID="{A2E6C0D3-ABFA-453F-A44B-7547A49514D3}" presName="node" presStyleLbl="node1" presStyleIdx="0" presStyleCnt="4">
        <dgm:presLayoutVars>
          <dgm:bulletEnabled val="1"/>
        </dgm:presLayoutVars>
      </dgm:prSet>
      <dgm:spPr/>
      <dgm:t>
        <a:bodyPr/>
        <a:lstStyle/>
        <a:p>
          <a:endParaRPr lang="es-EC"/>
        </a:p>
      </dgm:t>
    </dgm:pt>
    <dgm:pt modelId="{0B0116D5-3B47-4B8E-8980-26B5F475D249}" type="pres">
      <dgm:prSet presAssocID="{24D849BE-9D09-4B23-92E7-FC980218371E}" presName="sibTrans" presStyleCnt="0"/>
      <dgm:spPr/>
      <dgm:t>
        <a:bodyPr/>
        <a:lstStyle/>
        <a:p>
          <a:endParaRPr lang="es-ES"/>
        </a:p>
      </dgm:t>
    </dgm:pt>
    <dgm:pt modelId="{A70D3B8F-6810-4740-BDDA-38CB07142218}" type="pres">
      <dgm:prSet presAssocID="{A38F223E-9311-422D-87A7-474AF70310C1}" presName="node" presStyleLbl="node1" presStyleIdx="1" presStyleCnt="4">
        <dgm:presLayoutVars>
          <dgm:bulletEnabled val="1"/>
        </dgm:presLayoutVars>
      </dgm:prSet>
      <dgm:spPr/>
      <dgm:t>
        <a:bodyPr/>
        <a:lstStyle/>
        <a:p>
          <a:endParaRPr lang="en-US"/>
        </a:p>
      </dgm:t>
    </dgm:pt>
    <dgm:pt modelId="{4342294F-D9CD-4742-A5F6-1810BF6F2AA8}" type="pres">
      <dgm:prSet presAssocID="{2348C7DA-B331-43B5-9953-D148D7207480}" presName="sibTrans" presStyleCnt="0"/>
      <dgm:spPr/>
      <dgm:t>
        <a:bodyPr/>
        <a:lstStyle/>
        <a:p>
          <a:endParaRPr lang="es-ES"/>
        </a:p>
      </dgm:t>
    </dgm:pt>
    <dgm:pt modelId="{4FFE1307-8311-48B4-B544-20939BBB6DD7}" type="pres">
      <dgm:prSet presAssocID="{092FD506-8F45-4446-AB82-098684AD46A3}" presName="node" presStyleLbl="node1" presStyleIdx="2" presStyleCnt="4">
        <dgm:presLayoutVars>
          <dgm:bulletEnabled val="1"/>
        </dgm:presLayoutVars>
      </dgm:prSet>
      <dgm:spPr/>
      <dgm:t>
        <a:bodyPr/>
        <a:lstStyle/>
        <a:p>
          <a:endParaRPr lang="en-US"/>
        </a:p>
      </dgm:t>
    </dgm:pt>
    <dgm:pt modelId="{FDB0951E-5C8F-4696-849D-EEAF6E629EA8}" type="pres">
      <dgm:prSet presAssocID="{481FEF3E-05F5-4A70-8BC7-AD1BA7BEF2E7}" presName="sibTrans" presStyleCnt="0"/>
      <dgm:spPr/>
      <dgm:t>
        <a:bodyPr/>
        <a:lstStyle/>
        <a:p>
          <a:endParaRPr lang="es-ES"/>
        </a:p>
      </dgm:t>
    </dgm:pt>
    <dgm:pt modelId="{72B643E9-46F4-47F7-8694-DA4EF41ED7EC}" type="pres">
      <dgm:prSet presAssocID="{8BCE4B5A-61FE-456F-BD96-49413A556E7B}" presName="node" presStyleLbl="node1" presStyleIdx="3" presStyleCnt="4">
        <dgm:presLayoutVars>
          <dgm:bulletEnabled val="1"/>
        </dgm:presLayoutVars>
      </dgm:prSet>
      <dgm:spPr/>
      <dgm:t>
        <a:bodyPr/>
        <a:lstStyle/>
        <a:p>
          <a:endParaRPr lang="en-US"/>
        </a:p>
      </dgm:t>
    </dgm:pt>
  </dgm:ptLst>
  <dgm:cxnLst>
    <dgm:cxn modelId="{351B2B8F-0478-4D7F-8CA5-0EB372DA2080}" srcId="{880A4F8E-8C1D-4676-9C27-A3774CB55FA0}" destId="{A2E6C0D3-ABFA-453F-A44B-7547A49514D3}" srcOrd="0" destOrd="0" parTransId="{73927A2C-D274-4300-A42E-E457FFB00925}" sibTransId="{24D849BE-9D09-4B23-92E7-FC980218371E}"/>
    <dgm:cxn modelId="{1B09A5F8-8CB3-4B28-83C7-2050D8ADC45F}" srcId="{880A4F8E-8C1D-4676-9C27-A3774CB55FA0}" destId="{8BCE4B5A-61FE-456F-BD96-49413A556E7B}" srcOrd="3" destOrd="0" parTransId="{8E658A29-D66E-4C80-AED1-B29DCB25772F}" sibTransId="{673A4087-743E-4DC4-BA2C-CEC2B66B31F3}"/>
    <dgm:cxn modelId="{80CBD29E-E98C-4B7E-ABAF-2A81E4E42F64}" type="presOf" srcId="{092FD506-8F45-4446-AB82-098684AD46A3}" destId="{4FFE1307-8311-48B4-B544-20939BBB6DD7}" srcOrd="0" destOrd="0" presId="urn:microsoft.com/office/officeart/2005/8/layout/default"/>
    <dgm:cxn modelId="{795EE9D3-7BCF-458D-9DAE-6B3A727A11DF}" srcId="{880A4F8E-8C1D-4676-9C27-A3774CB55FA0}" destId="{A38F223E-9311-422D-87A7-474AF70310C1}" srcOrd="1" destOrd="0" parTransId="{A3E2B214-E9D9-4C55-95C7-18CC0BD3B419}" sibTransId="{2348C7DA-B331-43B5-9953-D148D7207480}"/>
    <dgm:cxn modelId="{51E4855D-7F42-4946-8B4D-C5BAB052327A}" type="presOf" srcId="{A38F223E-9311-422D-87A7-474AF70310C1}" destId="{A70D3B8F-6810-4740-BDDA-38CB07142218}" srcOrd="0" destOrd="0" presId="urn:microsoft.com/office/officeart/2005/8/layout/default"/>
    <dgm:cxn modelId="{7D9DFE56-5F18-4BDF-ACC5-17155E949AF4}" type="presOf" srcId="{A2E6C0D3-ABFA-453F-A44B-7547A49514D3}" destId="{2F946AE1-E17A-4F50-8581-A1CA6100F137}" srcOrd="0" destOrd="0" presId="urn:microsoft.com/office/officeart/2005/8/layout/default"/>
    <dgm:cxn modelId="{78B6DD7C-5646-4241-97F5-62EB8097B7C0}" type="presOf" srcId="{880A4F8E-8C1D-4676-9C27-A3774CB55FA0}" destId="{9602372F-4F49-4D14-9E75-DBE758ADD9E8}" srcOrd="0" destOrd="0" presId="urn:microsoft.com/office/officeart/2005/8/layout/default"/>
    <dgm:cxn modelId="{3A30F824-5F5C-4CD5-89AF-7BE77A66AE5B}" type="presOf" srcId="{8BCE4B5A-61FE-456F-BD96-49413A556E7B}" destId="{72B643E9-46F4-47F7-8694-DA4EF41ED7EC}" srcOrd="0" destOrd="0" presId="urn:microsoft.com/office/officeart/2005/8/layout/default"/>
    <dgm:cxn modelId="{0648E72E-335A-4670-9092-379BC2219EEE}" srcId="{880A4F8E-8C1D-4676-9C27-A3774CB55FA0}" destId="{092FD506-8F45-4446-AB82-098684AD46A3}" srcOrd="2" destOrd="0" parTransId="{F494FB5C-01DA-4A84-8D5F-6CB5B9727C71}" sibTransId="{481FEF3E-05F5-4A70-8BC7-AD1BA7BEF2E7}"/>
    <dgm:cxn modelId="{395007AA-CA7E-461F-9773-8B9ED8453133}" type="presParOf" srcId="{9602372F-4F49-4D14-9E75-DBE758ADD9E8}" destId="{2F946AE1-E17A-4F50-8581-A1CA6100F137}" srcOrd="0" destOrd="0" presId="urn:microsoft.com/office/officeart/2005/8/layout/default"/>
    <dgm:cxn modelId="{B94A608C-504B-4B8A-86B3-8B305CC1B144}" type="presParOf" srcId="{9602372F-4F49-4D14-9E75-DBE758ADD9E8}" destId="{0B0116D5-3B47-4B8E-8980-26B5F475D249}" srcOrd="1" destOrd="0" presId="urn:microsoft.com/office/officeart/2005/8/layout/default"/>
    <dgm:cxn modelId="{651E2265-DD03-4847-940B-7F6D0F24713D}" type="presParOf" srcId="{9602372F-4F49-4D14-9E75-DBE758ADD9E8}" destId="{A70D3B8F-6810-4740-BDDA-38CB07142218}" srcOrd="2" destOrd="0" presId="urn:microsoft.com/office/officeart/2005/8/layout/default"/>
    <dgm:cxn modelId="{4CA019A9-8760-43CD-8906-1BA1F9E2E407}" type="presParOf" srcId="{9602372F-4F49-4D14-9E75-DBE758ADD9E8}" destId="{4342294F-D9CD-4742-A5F6-1810BF6F2AA8}" srcOrd="3" destOrd="0" presId="urn:microsoft.com/office/officeart/2005/8/layout/default"/>
    <dgm:cxn modelId="{9C62D84F-AD5F-42C2-8EB6-9E7CC899D5AF}" type="presParOf" srcId="{9602372F-4F49-4D14-9E75-DBE758ADD9E8}" destId="{4FFE1307-8311-48B4-B544-20939BBB6DD7}" srcOrd="4" destOrd="0" presId="urn:microsoft.com/office/officeart/2005/8/layout/default"/>
    <dgm:cxn modelId="{8659D86A-6371-4985-813A-E1CF05122EB3}" type="presParOf" srcId="{9602372F-4F49-4D14-9E75-DBE758ADD9E8}" destId="{FDB0951E-5C8F-4696-849D-EEAF6E629EA8}" srcOrd="5" destOrd="0" presId="urn:microsoft.com/office/officeart/2005/8/layout/default"/>
    <dgm:cxn modelId="{7FDF7C9F-A4C2-4726-925E-036ED874BA2A}" type="presParOf" srcId="{9602372F-4F49-4D14-9E75-DBE758ADD9E8}" destId="{72B643E9-46F4-47F7-8694-DA4EF41ED7E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77333C-A51A-4927-92E4-E0378E937D06}"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s-ES"/>
        </a:p>
      </dgm:t>
    </dgm:pt>
    <dgm:pt modelId="{153BC27F-4374-46F1-82EE-15866A1801BC}">
      <dgm:prSet phldrT="[Texto]"/>
      <dgm:spPr/>
      <dgm:t>
        <a:bodyPr/>
        <a:lstStyle/>
        <a:p>
          <a:r>
            <a:rPr lang="es-ES" dirty="0" smtClean="0"/>
            <a:t>Ayudar al personal de apoyo sobre accidentes de incendios para determinar el grado de peligro del evento.</a:t>
          </a:r>
          <a:endParaRPr lang="es-ES" dirty="0"/>
        </a:p>
      </dgm:t>
    </dgm:pt>
    <dgm:pt modelId="{F2DBF80F-03F4-49E6-AB5B-8DFD2CACED6F}" type="parTrans" cxnId="{CBAB1750-F456-4923-9727-45100D345171}">
      <dgm:prSet/>
      <dgm:spPr/>
      <dgm:t>
        <a:bodyPr/>
        <a:lstStyle/>
        <a:p>
          <a:endParaRPr lang="es-ES"/>
        </a:p>
      </dgm:t>
    </dgm:pt>
    <dgm:pt modelId="{033BF66B-EB87-4EE2-8619-FF40FAD062B1}" type="sibTrans" cxnId="{CBAB1750-F456-4923-9727-45100D345171}">
      <dgm:prSet/>
      <dgm:spPr/>
      <dgm:t>
        <a:bodyPr/>
        <a:lstStyle/>
        <a:p>
          <a:endParaRPr lang="es-ES"/>
        </a:p>
      </dgm:t>
    </dgm:pt>
    <dgm:pt modelId="{4D4071FF-66C9-45EA-9FD1-C0C8FA9E7C9B}">
      <dgm:prSet phldrT="[Texto]"/>
      <dgm:spPr/>
      <dgm:t>
        <a:bodyPr/>
        <a:lstStyle/>
        <a:p>
          <a:r>
            <a:rPr lang="es-ES" dirty="0" smtClean="0"/>
            <a:t>Salvaguardar la integridad física del personal de apoyo.</a:t>
          </a:r>
          <a:endParaRPr lang="es-ES" dirty="0"/>
        </a:p>
      </dgm:t>
    </dgm:pt>
    <dgm:pt modelId="{69A78167-73C1-47E0-AA40-A9E2B4BA97C5}" type="parTrans" cxnId="{AF878AFD-1B6C-4C53-ACDF-FE3BBB692208}">
      <dgm:prSet/>
      <dgm:spPr/>
      <dgm:t>
        <a:bodyPr/>
        <a:lstStyle/>
        <a:p>
          <a:endParaRPr lang="es-ES"/>
        </a:p>
      </dgm:t>
    </dgm:pt>
    <dgm:pt modelId="{288EA192-2102-4A86-82FC-D7BA625EBD2A}" type="sibTrans" cxnId="{AF878AFD-1B6C-4C53-ACDF-FE3BBB692208}">
      <dgm:prSet/>
      <dgm:spPr/>
      <dgm:t>
        <a:bodyPr/>
        <a:lstStyle/>
        <a:p>
          <a:endParaRPr lang="es-ES"/>
        </a:p>
      </dgm:t>
    </dgm:pt>
    <dgm:pt modelId="{9A27E234-AF83-40F0-9E24-42C06671CCA3}">
      <dgm:prSet phldrT="[Texto]"/>
      <dgm:spPr/>
      <dgm:t>
        <a:bodyPr/>
        <a:lstStyle/>
        <a:p>
          <a:r>
            <a:rPr lang="es-ES" dirty="0" smtClean="0"/>
            <a:t>Disminuir la cantidad de especialistas.</a:t>
          </a:r>
          <a:endParaRPr lang="es-ES" dirty="0"/>
        </a:p>
      </dgm:t>
    </dgm:pt>
    <dgm:pt modelId="{6F9FF0B3-F40A-4843-89C4-EED1FABA0295}" type="parTrans" cxnId="{5C757AC5-FC7A-4948-8282-70C3130DA608}">
      <dgm:prSet/>
      <dgm:spPr/>
      <dgm:t>
        <a:bodyPr/>
        <a:lstStyle/>
        <a:p>
          <a:endParaRPr lang="es-ES"/>
        </a:p>
      </dgm:t>
    </dgm:pt>
    <dgm:pt modelId="{E0805DEA-CF16-47AD-A79C-BB4E06215B4B}" type="sibTrans" cxnId="{5C757AC5-FC7A-4948-8282-70C3130DA608}">
      <dgm:prSet/>
      <dgm:spPr/>
      <dgm:t>
        <a:bodyPr/>
        <a:lstStyle/>
        <a:p>
          <a:endParaRPr lang="es-ES"/>
        </a:p>
      </dgm:t>
    </dgm:pt>
    <dgm:pt modelId="{03C075F6-74EB-4C72-BD16-5777515C3AC7}">
      <dgm:prSet phldrT="[Texto]"/>
      <dgm:spPr/>
      <dgm:t>
        <a:bodyPr/>
        <a:lstStyle/>
        <a:p>
          <a:r>
            <a:rPr lang="es-ES" dirty="0" smtClean="0"/>
            <a:t>Recopilar información sobre la temperatura del entorno, para lo cual debe llevar los dispositivos sensoriales</a:t>
          </a:r>
          <a:endParaRPr lang="es-ES" dirty="0"/>
        </a:p>
      </dgm:t>
    </dgm:pt>
    <dgm:pt modelId="{DA61E02F-5BEC-4D42-B9DD-F72F9398A857}" type="parTrans" cxnId="{A5F9ED65-B11E-4438-AFB5-E6F21AB55D20}">
      <dgm:prSet/>
      <dgm:spPr/>
      <dgm:t>
        <a:bodyPr/>
        <a:lstStyle/>
        <a:p>
          <a:endParaRPr lang="es-ES"/>
        </a:p>
      </dgm:t>
    </dgm:pt>
    <dgm:pt modelId="{0AAFB212-C153-4B43-8AF2-04093C979D82}" type="sibTrans" cxnId="{A5F9ED65-B11E-4438-AFB5-E6F21AB55D20}">
      <dgm:prSet/>
      <dgm:spPr/>
      <dgm:t>
        <a:bodyPr/>
        <a:lstStyle/>
        <a:p>
          <a:endParaRPr lang="es-ES"/>
        </a:p>
      </dgm:t>
    </dgm:pt>
    <dgm:pt modelId="{25FAF269-E96C-4D62-9827-F77CEA3944E1}">
      <dgm:prSet phldrT="[Texto]"/>
      <dgm:spPr/>
      <dgm:t>
        <a:bodyPr/>
        <a:lstStyle/>
        <a:p>
          <a:r>
            <a:rPr lang="es-ES" dirty="0" smtClean="0"/>
            <a:t>Realizar un análisis de los datos entregados a cargo de </a:t>
          </a:r>
          <a:r>
            <a:rPr lang="es-ES" smtClean="0"/>
            <a:t>los sensores.</a:t>
          </a:r>
          <a:endParaRPr lang="es-ES" dirty="0"/>
        </a:p>
      </dgm:t>
    </dgm:pt>
    <dgm:pt modelId="{43CE1586-FCF9-49AA-8089-FB073F261CA4}" type="parTrans" cxnId="{1BB2275A-914A-49EC-A029-2730380B4116}">
      <dgm:prSet/>
      <dgm:spPr/>
      <dgm:t>
        <a:bodyPr/>
        <a:lstStyle/>
        <a:p>
          <a:endParaRPr lang="es-ES"/>
        </a:p>
      </dgm:t>
    </dgm:pt>
    <dgm:pt modelId="{7D3C3030-8B04-44DB-8317-8AA31916EE80}" type="sibTrans" cxnId="{1BB2275A-914A-49EC-A029-2730380B4116}">
      <dgm:prSet/>
      <dgm:spPr/>
      <dgm:t>
        <a:bodyPr/>
        <a:lstStyle/>
        <a:p>
          <a:endParaRPr lang="es-ES"/>
        </a:p>
      </dgm:t>
    </dgm:pt>
    <dgm:pt modelId="{81EB4A64-BA0A-4C7F-A00A-531CC2862994}" type="pres">
      <dgm:prSet presAssocID="{FE77333C-A51A-4927-92E4-E0378E937D06}" presName="diagram" presStyleCnt="0">
        <dgm:presLayoutVars>
          <dgm:dir/>
          <dgm:resizeHandles val="exact"/>
        </dgm:presLayoutVars>
      </dgm:prSet>
      <dgm:spPr/>
      <dgm:t>
        <a:bodyPr/>
        <a:lstStyle/>
        <a:p>
          <a:endParaRPr lang="es-ES"/>
        </a:p>
      </dgm:t>
    </dgm:pt>
    <dgm:pt modelId="{2FB58207-6800-4818-9B47-96BA1274A902}" type="pres">
      <dgm:prSet presAssocID="{153BC27F-4374-46F1-82EE-15866A1801BC}" presName="node" presStyleLbl="node1" presStyleIdx="0" presStyleCnt="5">
        <dgm:presLayoutVars>
          <dgm:bulletEnabled val="1"/>
        </dgm:presLayoutVars>
      </dgm:prSet>
      <dgm:spPr/>
      <dgm:t>
        <a:bodyPr/>
        <a:lstStyle/>
        <a:p>
          <a:endParaRPr lang="es-ES"/>
        </a:p>
      </dgm:t>
    </dgm:pt>
    <dgm:pt modelId="{CD1263F1-FFF5-4CA2-934F-8E0D1E170822}" type="pres">
      <dgm:prSet presAssocID="{033BF66B-EB87-4EE2-8619-FF40FAD062B1}" presName="sibTrans" presStyleCnt="0"/>
      <dgm:spPr/>
    </dgm:pt>
    <dgm:pt modelId="{9FF24167-DD03-4670-99E6-FCA3AC9174C5}" type="pres">
      <dgm:prSet presAssocID="{4D4071FF-66C9-45EA-9FD1-C0C8FA9E7C9B}" presName="node" presStyleLbl="node1" presStyleIdx="1" presStyleCnt="5" custLinFactNeighborX="-1453" custLinFactNeighborY="-4780">
        <dgm:presLayoutVars>
          <dgm:bulletEnabled val="1"/>
        </dgm:presLayoutVars>
      </dgm:prSet>
      <dgm:spPr/>
      <dgm:t>
        <a:bodyPr/>
        <a:lstStyle/>
        <a:p>
          <a:endParaRPr lang="es-ES"/>
        </a:p>
      </dgm:t>
    </dgm:pt>
    <dgm:pt modelId="{56340B15-87F2-4EE0-8A54-DCE3D91ACA39}" type="pres">
      <dgm:prSet presAssocID="{288EA192-2102-4A86-82FC-D7BA625EBD2A}" presName="sibTrans" presStyleCnt="0"/>
      <dgm:spPr/>
    </dgm:pt>
    <dgm:pt modelId="{C347D956-9289-4AB5-96E0-A41122338886}" type="pres">
      <dgm:prSet presAssocID="{9A27E234-AF83-40F0-9E24-42C06671CCA3}" presName="node" presStyleLbl="node1" presStyleIdx="2" presStyleCnt="5">
        <dgm:presLayoutVars>
          <dgm:bulletEnabled val="1"/>
        </dgm:presLayoutVars>
      </dgm:prSet>
      <dgm:spPr/>
      <dgm:t>
        <a:bodyPr/>
        <a:lstStyle/>
        <a:p>
          <a:endParaRPr lang="es-ES"/>
        </a:p>
      </dgm:t>
    </dgm:pt>
    <dgm:pt modelId="{0AE52ADF-B38F-4921-B0F5-083EEF0DDCC7}" type="pres">
      <dgm:prSet presAssocID="{E0805DEA-CF16-47AD-A79C-BB4E06215B4B}" presName="sibTrans" presStyleCnt="0"/>
      <dgm:spPr/>
    </dgm:pt>
    <dgm:pt modelId="{EDEF54B4-1464-4ACF-80FF-8240AEB8BE77}" type="pres">
      <dgm:prSet presAssocID="{03C075F6-74EB-4C72-BD16-5777515C3AC7}" presName="node" presStyleLbl="node1" presStyleIdx="3" presStyleCnt="5">
        <dgm:presLayoutVars>
          <dgm:bulletEnabled val="1"/>
        </dgm:presLayoutVars>
      </dgm:prSet>
      <dgm:spPr/>
      <dgm:t>
        <a:bodyPr/>
        <a:lstStyle/>
        <a:p>
          <a:endParaRPr lang="es-ES"/>
        </a:p>
      </dgm:t>
    </dgm:pt>
    <dgm:pt modelId="{1AFE436D-18AC-4D4F-B369-A4C1B1095450}" type="pres">
      <dgm:prSet presAssocID="{0AAFB212-C153-4B43-8AF2-04093C979D82}" presName="sibTrans" presStyleCnt="0"/>
      <dgm:spPr/>
    </dgm:pt>
    <dgm:pt modelId="{7EB9BEBD-8B4F-4BA6-9DD1-CD1B9F05AAF2}" type="pres">
      <dgm:prSet presAssocID="{25FAF269-E96C-4D62-9827-F77CEA3944E1}" presName="node" presStyleLbl="node1" presStyleIdx="4" presStyleCnt="5">
        <dgm:presLayoutVars>
          <dgm:bulletEnabled val="1"/>
        </dgm:presLayoutVars>
      </dgm:prSet>
      <dgm:spPr/>
      <dgm:t>
        <a:bodyPr/>
        <a:lstStyle/>
        <a:p>
          <a:endParaRPr lang="es-ES"/>
        </a:p>
      </dgm:t>
    </dgm:pt>
  </dgm:ptLst>
  <dgm:cxnLst>
    <dgm:cxn modelId="{9AD16E2E-90C6-4480-8726-AB9A4C0DB37F}" type="presOf" srcId="{25FAF269-E96C-4D62-9827-F77CEA3944E1}" destId="{7EB9BEBD-8B4F-4BA6-9DD1-CD1B9F05AAF2}" srcOrd="0" destOrd="0" presId="urn:microsoft.com/office/officeart/2005/8/layout/default"/>
    <dgm:cxn modelId="{5C757AC5-FC7A-4948-8282-70C3130DA608}" srcId="{FE77333C-A51A-4927-92E4-E0378E937D06}" destId="{9A27E234-AF83-40F0-9E24-42C06671CCA3}" srcOrd="2" destOrd="0" parTransId="{6F9FF0B3-F40A-4843-89C4-EED1FABA0295}" sibTransId="{E0805DEA-CF16-47AD-A79C-BB4E06215B4B}"/>
    <dgm:cxn modelId="{D53105E3-B130-4DDE-A1DE-DC43CEF63B8B}" type="presOf" srcId="{153BC27F-4374-46F1-82EE-15866A1801BC}" destId="{2FB58207-6800-4818-9B47-96BA1274A902}" srcOrd="0" destOrd="0" presId="urn:microsoft.com/office/officeart/2005/8/layout/default"/>
    <dgm:cxn modelId="{AF878AFD-1B6C-4C53-ACDF-FE3BBB692208}" srcId="{FE77333C-A51A-4927-92E4-E0378E937D06}" destId="{4D4071FF-66C9-45EA-9FD1-C0C8FA9E7C9B}" srcOrd="1" destOrd="0" parTransId="{69A78167-73C1-47E0-AA40-A9E2B4BA97C5}" sibTransId="{288EA192-2102-4A86-82FC-D7BA625EBD2A}"/>
    <dgm:cxn modelId="{A5F9ED65-B11E-4438-AFB5-E6F21AB55D20}" srcId="{FE77333C-A51A-4927-92E4-E0378E937D06}" destId="{03C075F6-74EB-4C72-BD16-5777515C3AC7}" srcOrd="3" destOrd="0" parTransId="{DA61E02F-5BEC-4D42-B9DD-F72F9398A857}" sibTransId="{0AAFB212-C153-4B43-8AF2-04093C979D82}"/>
    <dgm:cxn modelId="{ADF2AFA6-C4E0-432A-9D79-7EEFFC9F42C7}" type="presOf" srcId="{03C075F6-74EB-4C72-BD16-5777515C3AC7}" destId="{EDEF54B4-1464-4ACF-80FF-8240AEB8BE77}" srcOrd="0" destOrd="0" presId="urn:microsoft.com/office/officeart/2005/8/layout/default"/>
    <dgm:cxn modelId="{1BB2275A-914A-49EC-A029-2730380B4116}" srcId="{FE77333C-A51A-4927-92E4-E0378E937D06}" destId="{25FAF269-E96C-4D62-9827-F77CEA3944E1}" srcOrd="4" destOrd="0" parTransId="{43CE1586-FCF9-49AA-8089-FB073F261CA4}" sibTransId="{7D3C3030-8B04-44DB-8317-8AA31916EE80}"/>
    <dgm:cxn modelId="{CBAB1750-F456-4923-9727-45100D345171}" srcId="{FE77333C-A51A-4927-92E4-E0378E937D06}" destId="{153BC27F-4374-46F1-82EE-15866A1801BC}" srcOrd="0" destOrd="0" parTransId="{F2DBF80F-03F4-49E6-AB5B-8DFD2CACED6F}" sibTransId="{033BF66B-EB87-4EE2-8619-FF40FAD062B1}"/>
    <dgm:cxn modelId="{42F3AE92-1118-4096-96BF-D44805B56AF4}" type="presOf" srcId="{FE77333C-A51A-4927-92E4-E0378E937D06}" destId="{81EB4A64-BA0A-4C7F-A00A-531CC2862994}" srcOrd="0" destOrd="0" presId="urn:microsoft.com/office/officeart/2005/8/layout/default"/>
    <dgm:cxn modelId="{3F61ABAA-5F23-40E5-B917-5C7B3BA9B68E}" type="presOf" srcId="{4D4071FF-66C9-45EA-9FD1-C0C8FA9E7C9B}" destId="{9FF24167-DD03-4670-99E6-FCA3AC9174C5}" srcOrd="0" destOrd="0" presId="urn:microsoft.com/office/officeart/2005/8/layout/default"/>
    <dgm:cxn modelId="{E4E8318F-DE60-4CDA-B2B0-F23032D47BF9}" type="presOf" srcId="{9A27E234-AF83-40F0-9E24-42C06671CCA3}" destId="{C347D956-9289-4AB5-96E0-A41122338886}" srcOrd="0" destOrd="0" presId="urn:microsoft.com/office/officeart/2005/8/layout/default"/>
    <dgm:cxn modelId="{6FD0F891-EF04-44B6-AE08-D53626A54082}" type="presParOf" srcId="{81EB4A64-BA0A-4C7F-A00A-531CC2862994}" destId="{2FB58207-6800-4818-9B47-96BA1274A902}" srcOrd="0" destOrd="0" presId="urn:microsoft.com/office/officeart/2005/8/layout/default"/>
    <dgm:cxn modelId="{48E1E699-D975-4196-A568-34C1AE01D9C2}" type="presParOf" srcId="{81EB4A64-BA0A-4C7F-A00A-531CC2862994}" destId="{CD1263F1-FFF5-4CA2-934F-8E0D1E170822}" srcOrd="1" destOrd="0" presId="urn:microsoft.com/office/officeart/2005/8/layout/default"/>
    <dgm:cxn modelId="{71B2E96E-465B-4344-ADE3-E40222B6AC23}" type="presParOf" srcId="{81EB4A64-BA0A-4C7F-A00A-531CC2862994}" destId="{9FF24167-DD03-4670-99E6-FCA3AC9174C5}" srcOrd="2" destOrd="0" presId="urn:microsoft.com/office/officeart/2005/8/layout/default"/>
    <dgm:cxn modelId="{19F5BCA2-6E08-4CBC-AD25-35953A8C9B3B}" type="presParOf" srcId="{81EB4A64-BA0A-4C7F-A00A-531CC2862994}" destId="{56340B15-87F2-4EE0-8A54-DCE3D91ACA39}" srcOrd="3" destOrd="0" presId="urn:microsoft.com/office/officeart/2005/8/layout/default"/>
    <dgm:cxn modelId="{F549A618-98F5-4BFE-9B2D-1C53EC489135}" type="presParOf" srcId="{81EB4A64-BA0A-4C7F-A00A-531CC2862994}" destId="{C347D956-9289-4AB5-96E0-A41122338886}" srcOrd="4" destOrd="0" presId="urn:microsoft.com/office/officeart/2005/8/layout/default"/>
    <dgm:cxn modelId="{1E5C811C-32BC-45B8-9055-5A049F1DE117}" type="presParOf" srcId="{81EB4A64-BA0A-4C7F-A00A-531CC2862994}" destId="{0AE52ADF-B38F-4921-B0F5-083EEF0DDCC7}" srcOrd="5" destOrd="0" presId="urn:microsoft.com/office/officeart/2005/8/layout/default"/>
    <dgm:cxn modelId="{0C3FB336-EEC9-4EA1-B0BC-96FFD1F315EF}" type="presParOf" srcId="{81EB4A64-BA0A-4C7F-A00A-531CC2862994}" destId="{EDEF54B4-1464-4ACF-80FF-8240AEB8BE77}" srcOrd="6" destOrd="0" presId="urn:microsoft.com/office/officeart/2005/8/layout/default"/>
    <dgm:cxn modelId="{9703799A-2D7E-4420-91B8-A32B0B920404}" type="presParOf" srcId="{81EB4A64-BA0A-4C7F-A00A-531CC2862994}" destId="{1AFE436D-18AC-4D4F-B369-A4C1B1095450}" srcOrd="7" destOrd="0" presId="urn:microsoft.com/office/officeart/2005/8/layout/default"/>
    <dgm:cxn modelId="{25F83A1A-E656-4DBC-901A-DF742771841F}" type="presParOf" srcId="{81EB4A64-BA0A-4C7F-A00A-531CC2862994}" destId="{7EB9BEBD-8B4F-4BA6-9DD1-CD1B9F05AAF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EC570E-7455-4D19-946C-BE836B124936}" type="doc">
      <dgm:prSet loTypeId="urn:microsoft.com/office/officeart/2005/8/layout/hierarchy3" loCatId="hierarchy" qsTypeId="urn:microsoft.com/office/officeart/2005/8/quickstyle/simple1" qsCatId="simple" csTypeId="urn:microsoft.com/office/officeart/2005/8/colors/accent3_3" csCatId="accent3" phldr="1"/>
      <dgm:spPr/>
      <dgm:t>
        <a:bodyPr/>
        <a:lstStyle/>
        <a:p>
          <a:endParaRPr lang="es-ES"/>
        </a:p>
      </dgm:t>
    </dgm:pt>
    <dgm:pt modelId="{DD5432F3-9CA3-4FE9-9BCD-6E9C07B78F77}">
      <dgm:prSet phldrT="[Texto]"/>
      <dgm:spPr/>
      <dgm:t>
        <a:bodyPr/>
        <a:lstStyle/>
        <a:p>
          <a:r>
            <a:rPr lang="es-ES" dirty="0" smtClean="0"/>
            <a:t>Medio donde se desempeñan</a:t>
          </a:r>
          <a:endParaRPr lang="es-ES" dirty="0"/>
        </a:p>
      </dgm:t>
    </dgm:pt>
    <dgm:pt modelId="{FD78358C-272A-4A1E-8515-30D991B8E891}" type="parTrans" cxnId="{C6EFDC4E-82CB-4C2C-99F3-77A8F4AE8D32}">
      <dgm:prSet/>
      <dgm:spPr/>
      <dgm:t>
        <a:bodyPr/>
        <a:lstStyle/>
        <a:p>
          <a:endParaRPr lang="es-ES"/>
        </a:p>
      </dgm:t>
    </dgm:pt>
    <dgm:pt modelId="{8911C655-BD1C-4B68-935A-CB1399C50734}" type="sibTrans" cxnId="{C6EFDC4E-82CB-4C2C-99F3-77A8F4AE8D32}">
      <dgm:prSet/>
      <dgm:spPr/>
      <dgm:t>
        <a:bodyPr/>
        <a:lstStyle/>
        <a:p>
          <a:endParaRPr lang="es-ES"/>
        </a:p>
      </dgm:t>
    </dgm:pt>
    <dgm:pt modelId="{C9D9FC42-DB66-4EDD-B54E-7922A2C9798A}">
      <dgm:prSet phldrT="[Texto]"/>
      <dgm:spPr/>
      <dgm:t>
        <a:bodyPr/>
        <a:lstStyle/>
        <a:p>
          <a:r>
            <a:rPr lang="es-ES" dirty="0" smtClean="0"/>
            <a:t>Robots Acuáticos</a:t>
          </a:r>
          <a:endParaRPr lang="es-ES" dirty="0"/>
        </a:p>
      </dgm:t>
    </dgm:pt>
    <dgm:pt modelId="{9F1DFECA-3618-4A18-A47E-AF8E673A11FC}" type="parTrans" cxnId="{717277C1-52EB-49E6-BA69-F0C34E4A57BC}">
      <dgm:prSet/>
      <dgm:spPr/>
      <dgm:t>
        <a:bodyPr/>
        <a:lstStyle/>
        <a:p>
          <a:endParaRPr lang="es-ES"/>
        </a:p>
      </dgm:t>
    </dgm:pt>
    <dgm:pt modelId="{D7A4EF6C-67C9-49F2-A426-4D354033C070}" type="sibTrans" cxnId="{717277C1-52EB-49E6-BA69-F0C34E4A57BC}">
      <dgm:prSet/>
      <dgm:spPr/>
      <dgm:t>
        <a:bodyPr/>
        <a:lstStyle/>
        <a:p>
          <a:endParaRPr lang="es-ES"/>
        </a:p>
      </dgm:t>
    </dgm:pt>
    <dgm:pt modelId="{48169B37-FE8C-4A97-9D62-3CDA2A331286}">
      <dgm:prSet phldrT="[Texto]"/>
      <dgm:spPr/>
      <dgm:t>
        <a:bodyPr/>
        <a:lstStyle/>
        <a:p>
          <a:r>
            <a:rPr lang="es-ES" dirty="0" smtClean="0"/>
            <a:t>Robots Aéreos</a:t>
          </a:r>
          <a:endParaRPr lang="es-ES" dirty="0"/>
        </a:p>
      </dgm:t>
    </dgm:pt>
    <dgm:pt modelId="{17CDC84C-F4F0-4206-AB1F-555E05252831}" type="parTrans" cxnId="{4FF17CB5-1ABB-456C-97C0-E457C3A764D2}">
      <dgm:prSet/>
      <dgm:spPr/>
      <dgm:t>
        <a:bodyPr/>
        <a:lstStyle/>
        <a:p>
          <a:endParaRPr lang="es-ES"/>
        </a:p>
      </dgm:t>
    </dgm:pt>
    <dgm:pt modelId="{BFD336EE-1628-4D90-B68D-5B12C60C8C1C}" type="sibTrans" cxnId="{4FF17CB5-1ABB-456C-97C0-E457C3A764D2}">
      <dgm:prSet/>
      <dgm:spPr/>
      <dgm:t>
        <a:bodyPr/>
        <a:lstStyle/>
        <a:p>
          <a:endParaRPr lang="es-ES"/>
        </a:p>
      </dgm:t>
    </dgm:pt>
    <dgm:pt modelId="{7C84562F-09A1-424F-8246-5848F45F46CC}">
      <dgm:prSet phldrT="[Texto]"/>
      <dgm:spPr/>
      <dgm:t>
        <a:bodyPr/>
        <a:lstStyle/>
        <a:p>
          <a:r>
            <a:rPr lang="es-ES" dirty="0" smtClean="0"/>
            <a:t>Entorno donde se desplazan</a:t>
          </a:r>
          <a:endParaRPr lang="es-ES" dirty="0"/>
        </a:p>
      </dgm:t>
    </dgm:pt>
    <dgm:pt modelId="{27777FD7-00EE-4F98-AF26-C9F4CB000DD0}" type="parTrans" cxnId="{A207690D-22C5-4DC9-BD17-8BA8CC54B807}">
      <dgm:prSet/>
      <dgm:spPr/>
      <dgm:t>
        <a:bodyPr/>
        <a:lstStyle/>
        <a:p>
          <a:endParaRPr lang="es-ES"/>
        </a:p>
      </dgm:t>
    </dgm:pt>
    <dgm:pt modelId="{A171DE78-5BBC-47EB-BE48-AE680E3D9897}" type="sibTrans" cxnId="{A207690D-22C5-4DC9-BD17-8BA8CC54B807}">
      <dgm:prSet/>
      <dgm:spPr/>
      <dgm:t>
        <a:bodyPr/>
        <a:lstStyle/>
        <a:p>
          <a:endParaRPr lang="es-ES"/>
        </a:p>
      </dgm:t>
    </dgm:pt>
    <dgm:pt modelId="{55594632-5FA0-42EF-BA91-62FBB687AC55}">
      <dgm:prSet phldrT="[Texto]"/>
      <dgm:spPr/>
      <dgm:t>
        <a:bodyPr/>
        <a:lstStyle/>
        <a:p>
          <a:r>
            <a:rPr lang="es-ES" dirty="0" smtClean="0"/>
            <a:t>Robots para ambientes extremos</a:t>
          </a:r>
          <a:endParaRPr lang="es-ES" dirty="0"/>
        </a:p>
      </dgm:t>
    </dgm:pt>
    <dgm:pt modelId="{A9928B93-2AF1-410F-BEA5-06834A52094E}" type="parTrans" cxnId="{1CA4DDDD-C198-4239-A497-1D73F4BAB2DB}">
      <dgm:prSet/>
      <dgm:spPr/>
      <dgm:t>
        <a:bodyPr/>
        <a:lstStyle/>
        <a:p>
          <a:endParaRPr lang="es-ES"/>
        </a:p>
      </dgm:t>
    </dgm:pt>
    <dgm:pt modelId="{8F930CF8-1995-4160-8455-400993804C57}" type="sibTrans" cxnId="{1CA4DDDD-C198-4239-A497-1D73F4BAB2DB}">
      <dgm:prSet/>
      <dgm:spPr/>
      <dgm:t>
        <a:bodyPr/>
        <a:lstStyle/>
        <a:p>
          <a:endParaRPr lang="es-ES"/>
        </a:p>
      </dgm:t>
    </dgm:pt>
    <dgm:pt modelId="{8B5F7394-5CCD-4996-80F6-4A4E02C1CE15}">
      <dgm:prSet phldrT="[Texto]"/>
      <dgm:spPr/>
      <dgm:t>
        <a:bodyPr/>
        <a:lstStyle/>
        <a:p>
          <a:r>
            <a:rPr lang="es-ES" dirty="0" smtClean="0"/>
            <a:t>Robots para ambientes normales</a:t>
          </a:r>
          <a:endParaRPr lang="es-ES" dirty="0"/>
        </a:p>
      </dgm:t>
    </dgm:pt>
    <dgm:pt modelId="{8F4539AE-D226-48B3-AF73-8BE11AD8D49E}" type="parTrans" cxnId="{2667A2C4-BC7A-4AD3-AE1F-09A1204A8B57}">
      <dgm:prSet/>
      <dgm:spPr/>
      <dgm:t>
        <a:bodyPr/>
        <a:lstStyle/>
        <a:p>
          <a:endParaRPr lang="es-ES"/>
        </a:p>
      </dgm:t>
    </dgm:pt>
    <dgm:pt modelId="{668B0FFF-AC22-42DD-BBBD-1775C8B951A5}" type="sibTrans" cxnId="{2667A2C4-BC7A-4AD3-AE1F-09A1204A8B57}">
      <dgm:prSet/>
      <dgm:spPr/>
      <dgm:t>
        <a:bodyPr/>
        <a:lstStyle/>
        <a:p>
          <a:endParaRPr lang="es-ES"/>
        </a:p>
      </dgm:t>
    </dgm:pt>
    <dgm:pt modelId="{7B843269-9621-47B2-9E6F-F6C63F525807}">
      <dgm:prSet phldrT="[Texto]"/>
      <dgm:spPr/>
      <dgm:t>
        <a:bodyPr/>
        <a:lstStyle/>
        <a:p>
          <a:r>
            <a:rPr lang="es-ES" dirty="0" smtClean="0"/>
            <a:t>Robots Terrestres</a:t>
          </a:r>
          <a:endParaRPr lang="es-ES" dirty="0"/>
        </a:p>
      </dgm:t>
    </dgm:pt>
    <dgm:pt modelId="{08D048FA-8BFE-4AFA-81B9-73A98966DD2A}" type="parTrans" cxnId="{333DF844-C23C-4476-9ACB-82C5D6CB9102}">
      <dgm:prSet/>
      <dgm:spPr/>
      <dgm:t>
        <a:bodyPr/>
        <a:lstStyle/>
        <a:p>
          <a:endParaRPr lang="es-ES"/>
        </a:p>
      </dgm:t>
    </dgm:pt>
    <dgm:pt modelId="{65193807-5674-4012-9786-777060AABAB7}" type="sibTrans" cxnId="{333DF844-C23C-4476-9ACB-82C5D6CB9102}">
      <dgm:prSet/>
      <dgm:spPr/>
      <dgm:t>
        <a:bodyPr/>
        <a:lstStyle/>
        <a:p>
          <a:endParaRPr lang="es-ES"/>
        </a:p>
      </dgm:t>
    </dgm:pt>
    <dgm:pt modelId="{17604086-A0FD-46FD-A78F-8B010DE98B24}" type="pres">
      <dgm:prSet presAssocID="{66EC570E-7455-4D19-946C-BE836B124936}" presName="diagram" presStyleCnt="0">
        <dgm:presLayoutVars>
          <dgm:chPref val="1"/>
          <dgm:dir/>
          <dgm:animOne val="branch"/>
          <dgm:animLvl val="lvl"/>
          <dgm:resizeHandles/>
        </dgm:presLayoutVars>
      </dgm:prSet>
      <dgm:spPr/>
      <dgm:t>
        <a:bodyPr/>
        <a:lstStyle/>
        <a:p>
          <a:endParaRPr lang="es-ES"/>
        </a:p>
      </dgm:t>
    </dgm:pt>
    <dgm:pt modelId="{264DD2A2-6E18-440C-9433-EB0B6B8C758C}" type="pres">
      <dgm:prSet presAssocID="{DD5432F3-9CA3-4FE9-9BCD-6E9C07B78F77}" presName="root" presStyleCnt="0"/>
      <dgm:spPr/>
    </dgm:pt>
    <dgm:pt modelId="{A9BBA11B-8103-4213-A00F-5588752D33D2}" type="pres">
      <dgm:prSet presAssocID="{DD5432F3-9CA3-4FE9-9BCD-6E9C07B78F77}" presName="rootComposite" presStyleCnt="0"/>
      <dgm:spPr/>
    </dgm:pt>
    <dgm:pt modelId="{4F071327-FE71-4B96-88B2-9C23D8117B9F}" type="pres">
      <dgm:prSet presAssocID="{DD5432F3-9CA3-4FE9-9BCD-6E9C07B78F77}" presName="rootText" presStyleLbl="node1" presStyleIdx="0" presStyleCnt="2"/>
      <dgm:spPr/>
      <dgm:t>
        <a:bodyPr/>
        <a:lstStyle/>
        <a:p>
          <a:endParaRPr lang="es-ES"/>
        </a:p>
      </dgm:t>
    </dgm:pt>
    <dgm:pt modelId="{35F2A46A-6AE1-4109-89A5-8120EB55F456}" type="pres">
      <dgm:prSet presAssocID="{DD5432F3-9CA3-4FE9-9BCD-6E9C07B78F77}" presName="rootConnector" presStyleLbl="node1" presStyleIdx="0" presStyleCnt="2"/>
      <dgm:spPr/>
      <dgm:t>
        <a:bodyPr/>
        <a:lstStyle/>
        <a:p>
          <a:endParaRPr lang="es-ES"/>
        </a:p>
      </dgm:t>
    </dgm:pt>
    <dgm:pt modelId="{07B14235-295A-4CBB-A2B2-3D1807FBCAA8}" type="pres">
      <dgm:prSet presAssocID="{DD5432F3-9CA3-4FE9-9BCD-6E9C07B78F77}" presName="childShape" presStyleCnt="0"/>
      <dgm:spPr/>
    </dgm:pt>
    <dgm:pt modelId="{D981895C-1BF3-42E8-B714-E62B8F692C45}" type="pres">
      <dgm:prSet presAssocID="{9F1DFECA-3618-4A18-A47E-AF8E673A11FC}" presName="Name13" presStyleLbl="parChTrans1D2" presStyleIdx="0" presStyleCnt="5"/>
      <dgm:spPr/>
      <dgm:t>
        <a:bodyPr/>
        <a:lstStyle/>
        <a:p>
          <a:endParaRPr lang="es-ES"/>
        </a:p>
      </dgm:t>
    </dgm:pt>
    <dgm:pt modelId="{5EF45D13-9C44-4447-8D2A-F960795AB399}" type="pres">
      <dgm:prSet presAssocID="{C9D9FC42-DB66-4EDD-B54E-7922A2C9798A}" presName="childText" presStyleLbl="bgAcc1" presStyleIdx="0" presStyleCnt="5">
        <dgm:presLayoutVars>
          <dgm:bulletEnabled val="1"/>
        </dgm:presLayoutVars>
      </dgm:prSet>
      <dgm:spPr/>
      <dgm:t>
        <a:bodyPr/>
        <a:lstStyle/>
        <a:p>
          <a:endParaRPr lang="es-ES"/>
        </a:p>
      </dgm:t>
    </dgm:pt>
    <dgm:pt modelId="{FBDF49BE-53F7-4444-8A27-C8F4E6EF6010}" type="pres">
      <dgm:prSet presAssocID="{17CDC84C-F4F0-4206-AB1F-555E05252831}" presName="Name13" presStyleLbl="parChTrans1D2" presStyleIdx="1" presStyleCnt="5"/>
      <dgm:spPr/>
      <dgm:t>
        <a:bodyPr/>
        <a:lstStyle/>
        <a:p>
          <a:endParaRPr lang="es-ES"/>
        </a:p>
      </dgm:t>
    </dgm:pt>
    <dgm:pt modelId="{A24F81E0-9CBC-4739-A5B9-3FE8DF4FC660}" type="pres">
      <dgm:prSet presAssocID="{48169B37-FE8C-4A97-9D62-3CDA2A331286}" presName="childText" presStyleLbl="bgAcc1" presStyleIdx="1" presStyleCnt="5">
        <dgm:presLayoutVars>
          <dgm:bulletEnabled val="1"/>
        </dgm:presLayoutVars>
      </dgm:prSet>
      <dgm:spPr/>
      <dgm:t>
        <a:bodyPr/>
        <a:lstStyle/>
        <a:p>
          <a:endParaRPr lang="es-ES"/>
        </a:p>
      </dgm:t>
    </dgm:pt>
    <dgm:pt modelId="{84B0758C-679D-463D-9CC2-C4D575827F75}" type="pres">
      <dgm:prSet presAssocID="{08D048FA-8BFE-4AFA-81B9-73A98966DD2A}" presName="Name13" presStyleLbl="parChTrans1D2" presStyleIdx="2" presStyleCnt="5"/>
      <dgm:spPr/>
      <dgm:t>
        <a:bodyPr/>
        <a:lstStyle/>
        <a:p>
          <a:endParaRPr lang="es-ES"/>
        </a:p>
      </dgm:t>
    </dgm:pt>
    <dgm:pt modelId="{F9EA4452-7D27-4BB2-B1C9-1B2D9C119137}" type="pres">
      <dgm:prSet presAssocID="{7B843269-9621-47B2-9E6F-F6C63F525807}" presName="childText" presStyleLbl="bgAcc1" presStyleIdx="2" presStyleCnt="5">
        <dgm:presLayoutVars>
          <dgm:bulletEnabled val="1"/>
        </dgm:presLayoutVars>
      </dgm:prSet>
      <dgm:spPr/>
      <dgm:t>
        <a:bodyPr/>
        <a:lstStyle/>
        <a:p>
          <a:endParaRPr lang="es-ES"/>
        </a:p>
      </dgm:t>
    </dgm:pt>
    <dgm:pt modelId="{91519A98-6311-4183-AB46-B2A91A5F7D05}" type="pres">
      <dgm:prSet presAssocID="{7C84562F-09A1-424F-8246-5848F45F46CC}" presName="root" presStyleCnt="0"/>
      <dgm:spPr/>
    </dgm:pt>
    <dgm:pt modelId="{4C2FA81A-9E8A-45D7-B283-CEDA56AEDA58}" type="pres">
      <dgm:prSet presAssocID="{7C84562F-09A1-424F-8246-5848F45F46CC}" presName="rootComposite" presStyleCnt="0"/>
      <dgm:spPr/>
    </dgm:pt>
    <dgm:pt modelId="{B1CFB13A-8642-460D-BB40-688E75516F86}" type="pres">
      <dgm:prSet presAssocID="{7C84562F-09A1-424F-8246-5848F45F46CC}" presName="rootText" presStyleLbl="node1" presStyleIdx="1" presStyleCnt="2"/>
      <dgm:spPr/>
      <dgm:t>
        <a:bodyPr/>
        <a:lstStyle/>
        <a:p>
          <a:endParaRPr lang="es-ES"/>
        </a:p>
      </dgm:t>
    </dgm:pt>
    <dgm:pt modelId="{FF366BBC-7AAA-47FA-B9C3-60E6ED8F4BAE}" type="pres">
      <dgm:prSet presAssocID="{7C84562F-09A1-424F-8246-5848F45F46CC}" presName="rootConnector" presStyleLbl="node1" presStyleIdx="1" presStyleCnt="2"/>
      <dgm:spPr/>
      <dgm:t>
        <a:bodyPr/>
        <a:lstStyle/>
        <a:p>
          <a:endParaRPr lang="es-ES"/>
        </a:p>
      </dgm:t>
    </dgm:pt>
    <dgm:pt modelId="{41A818F3-05CD-451C-B1D8-528691FBC96A}" type="pres">
      <dgm:prSet presAssocID="{7C84562F-09A1-424F-8246-5848F45F46CC}" presName="childShape" presStyleCnt="0"/>
      <dgm:spPr/>
    </dgm:pt>
    <dgm:pt modelId="{B38AC9EE-1A89-4C0D-90C4-B5F7521762A1}" type="pres">
      <dgm:prSet presAssocID="{A9928B93-2AF1-410F-BEA5-06834A52094E}" presName="Name13" presStyleLbl="parChTrans1D2" presStyleIdx="3" presStyleCnt="5"/>
      <dgm:spPr/>
      <dgm:t>
        <a:bodyPr/>
        <a:lstStyle/>
        <a:p>
          <a:endParaRPr lang="es-ES"/>
        </a:p>
      </dgm:t>
    </dgm:pt>
    <dgm:pt modelId="{62124B2F-388E-4560-B1A7-2B978EEF0CFD}" type="pres">
      <dgm:prSet presAssocID="{55594632-5FA0-42EF-BA91-62FBB687AC55}" presName="childText" presStyleLbl="bgAcc1" presStyleIdx="3" presStyleCnt="5">
        <dgm:presLayoutVars>
          <dgm:bulletEnabled val="1"/>
        </dgm:presLayoutVars>
      </dgm:prSet>
      <dgm:spPr/>
      <dgm:t>
        <a:bodyPr/>
        <a:lstStyle/>
        <a:p>
          <a:endParaRPr lang="es-ES"/>
        </a:p>
      </dgm:t>
    </dgm:pt>
    <dgm:pt modelId="{2AC57E53-9C4A-4E71-ADF2-354882FFDBFD}" type="pres">
      <dgm:prSet presAssocID="{8F4539AE-D226-48B3-AF73-8BE11AD8D49E}" presName="Name13" presStyleLbl="parChTrans1D2" presStyleIdx="4" presStyleCnt="5"/>
      <dgm:spPr/>
      <dgm:t>
        <a:bodyPr/>
        <a:lstStyle/>
        <a:p>
          <a:endParaRPr lang="es-ES"/>
        </a:p>
      </dgm:t>
    </dgm:pt>
    <dgm:pt modelId="{CA8C50CE-5CA7-45AA-ACD4-7A09E5D1127B}" type="pres">
      <dgm:prSet presAssocID="{8B5F7394-5CCD-4996-80F6-4A4E02C1CE15}" presName="childText" presStyleLbl="bgAcc1" presStyleIdx="4" presStyleCnt="5">
        <dgm:presLayoutVars>
          <dgm:bulletEnabled val="1"/>
        </dgm:presLayoutVars>
      </dgm:prSet>
      <dgm:spPr/>
      <dgm:t>
        <a:bodyPr/>
        <a:lstStyle/>
        <a:p>
          <a:endParaRPr lang="es-ES"/>
        </a:p>
      </dgm:t>
    </dgm:pt>
  </dgm:ptLst>
  <dgm:cxnLst>
    <dgm:cxn modelId="{F2D8E18B-2D4A-4D47-9210-C9AB6CADC58E}" type="presOf" srcId="{7B843269-9621-47B2-9E6F-F6C63F525807}" destId="{F9EA4452-7D27-4BB2-B1C9-1B2D9C119137}" srcOrd="0" destOrd="0" presId="urn:microsoft.com/office/officeart/2005/8/layout/hierarchy3"/>
    <dgm:cxn modelId="{DA7A39C2-55E3-4142-921B-B20AEDC142F4}" type="presOf" srcId="{48169B37-FE8C-4A97-9D62-3CDA2A331286}" destId="{A24F81E0-9CBC-4739-A5B9-3FE8DF4FC660}" srcOrd="0" destOrd="0" presId="urn:microsoft.com/office/officeart/2005/8/layout/hierarchy3"/>
    <dgm:cxn modelId="{1D3EBAF8-2776-41E2-8767-7BC98162D330}" type="presOf" srcId="{A9928B93-2AF1-410F-BEA5-06834A52094E}" destId="{B38AC9EE-1A89-4C0D-90C4-B5F7521762A1}" srcOrd="0" destOrd="0" presId="urn:microsoft.com/office/officeart/2005/8/layout/hierarchy3"/>
    <dgm:cxn modelId="{D4AD6B1E-FA58-4CFB-B216-DC36FD6068E4}" type="presOf" srcId="{8B5F7394-5CCD-4996-80F6-4A4E02C1CE15}" destId="{CA8C50CE-5CA7-45AA-ACD4-7A09E5D1127B}" srcOrd="0" destOrd="0" presId="urn:microsoft.com/office/officeart/2005/8/layout/hierarchy3"/>
    <dgm:cxn modelId="{1477104F-36B9-4FC1-9431-9E215BED84E0}" type="presOf" srcId="{7C84562F-09A1-424F-8246-5848F45F46CC}" destId="{B1CFB13A-8642-460D-BB40-688E75516F86}" srcOrd="0" destOrd="0" presId="urn:microsoft.com/office/officeart/2005/8/layout/hierarchy3"/>
    <dgm:cxn modelId="{AD8CCDD7-20D0-43D3-BAEA-48B8CA58F753}" type="presOf" srcId="{C9D9FC42-DB66-4EDD-B54E-7922A2C9798A}" destId="{5EF45D13-9C44-4447-8D2A-F960795AB399}" srcOrd="0" destOrd="0" presId="urn:microsoft.com/office/officeart/2005/8/layout/hierarchy3"/>
    <dgm:cxn modelId="{333DF844-C23C-4476-9ACB-82C5D6CB9102}" srcId="{DD5432F3-9CA3-4FE9-9BCD-6E9C07B78F77}" destId="{7B843269-9621-47B2-9E6F-F6C63F525807}" srcOrd="2" destOrd="0" parTransId="{08D048FA-8BFE-4AFA-81B9-73A98966DD2A}" sibTransId="{65193807-5674-4012-9786-777060AABAB7}"/>
    <dgm:cxn modelId="{F55E8BD4-B7BF-496B-A0E6-91EB280F9DC0}" type="presOf" srcId="{8F4539AE-D226-48B3-AF73-8BE11AD8D49E}" destId="{2AC57E53-9C4A-4E71-ADF2-354882FFDBFD}" srcOrd="0" destOrd="0" presId="urn:microsoft.com/office/officeart/2005/8/layout/hierarchy3"/>
    <dgm:cxn modelId="{DE10C0B6-D72A-4A7C-BDB7-18924D0C23B1}" type="presOf" srcId="{9F1DFECA-3618-4A18-A47E-AF8E673A11FC}" destId="{D981895C-1BF3-42E8-B714-E62B8F692C45}" srcOrd="0" destOrd="0" presId="urn:microsoft.com/office/officeart/2005/8/layout/hierarchy3"/>
    <dgm:cxn modelId="{2667A2C4-BC7A-4AD3-AE1F-09A1204A8B57}" srcId="{7C84562F-09A1-424F-8246-5848F45F46CC}" destId="{8B5F7394-5CCD-4996-80F6-4A4E02C1CE15}" srcOrd="1" destOrd="0" parTransId="{8F4539AE-D226-48B3-AF73-8BE11AD8D49E}" sibTransId="{668B0FFF-AC22-42DD-BBBD-1775C8B951A5}"/>
    <dgm:cxn modelId="{4FF17CB5-1ABB-456C-97C0-E457C3A764D2}" srcId="{DD5432F3-9CA3-4FE9-9BCD-6E9C07B78F77}" destId="{48169B37-FE8C-4A97-9D62-3CDA2A331286}" srcOrd="1" destOrd="0" parTransId="{17CDC84C-F4F0-4206-AB1F-555E05252831}" sibTransId="{BFD336EE-1628-4D90-B68D-5B12C60C8C1C}"/>
    <dgm:cxn modelId="{1CA4DDDD-C198-4239-A497-1D73F4BAB2DB}" srcId="{7C84562F-09A1-424F-8246-5848F45F46CC}" destId="{55594632-5FA0-42EF-BA91-62FBB687AC55}" srcOrd="0" destOrd="0" parTransId="{A9928B93-2AF1-410F-BEA5-06834A52094E}" sibTransId="{8F930CF8-1995-4160-8455-400993804C57}"/>
    <dgm:cxn modelId="{FCA1349F-EAE4-4E7D-8578-1943D81A03DB}" type="presOf" srcId="{66EC570E-7455-4D19-946C-BE836B124936}" destId="{17604086-A0FD-46FD-A78F-8B010DE98B24}" srcOrd="0" destOrd="0" presId="urn:microsoft.com/office/officeart/2005/8/layout/hierarchy3"/>
    <dgm:cxn modelId="{A207690D-22C5-4DC9-BD17-8BA8CC54B807}" srcId="{66EC570E-7455-4D19-946C-BE836B124936}" destId="{7C84562F-09A1-424F-8246-5848F45F46CC}" srcOrd="1" destOrd="0" parTransId="{27777FD7-00EE-4F98-AF26-C9F4CB000DD0}" sibTransId="{A171DE78-5BBC-47EB-BE48-AE680E3D9897}"/>
    <dgm:cxn modelId="{41955638-B191-44B4-B16D-79D5256CD460}" type="presOf" srcId="{DD5432F3-9CA3-4FE9-9BCD-6E9C07B78F77}" destId="{4F071327-FE71-4B96-88B2-9C23D8117B9F}" srcOrd="0" destOrd="0" presId="urn:microsoft.com/office/officeart/2005/8/layout/hierarchy3"/>
    <dgm:cxn modelId="{4CD4165E-0B62-4785-A3B5-C363A27FBFAD}" type="presOf" srcId="{DD5432F3-9CA3-4FE9-9BCD-6E9C07B78F77}" destId="{35F2A46A-6AE1-4109-89A5-8120EB55F456}" srcOrd="1" destOrd="0" presId="urn:microsoft.com/office/officeart/2005/8/layout/hierarchy3"/>
    <dgm:cxn modelId="{DAE86288-1D77-414E-89EE-EDDC30EF0C00}" type="presOf" srcId="{55594632-5FA0-42EF-BA91-62FBB687AC55}" destId="{62124B2F-388E-4560-B1A7-2B978EEF0CFD}" srcOrd="0" destOrd="0" presId="urn:microsoft.com/office/officeart/2005/8/layout/hierarchy3"/>
    <dgm:cxn modelId="{327A3F5A-03F3-4B4A-99BD-B6D9DDBCDDA1}" type="presOf" srcId="{7C84562F-09A1-424F-8246-5848F45F46CC}" destId="{FF366BBC-7AAA-47FA-B9C3-60E6ED8F4BAE}" srcOrd="1" destOrd="0" presId="urn:microsoft.com/office/officeart/2005/8/layout/hierarchy3"/>
    <dgm:cxn modelId="{FBAFCFE9-0E54-4616-BF5F-53E4832A6279}" type="presOf" srcId="{08D048FA-8BFE-4AFA-81B9-73A98966DD2A}" destId="{84B0758C-679D-463D-9CC2-C4D575827F75}" srcOrd="0" destOrd="0" presId="urn:microsoft.com/office/officeart/2005/8/layout/hierarchy3"/>
    <dgm:cxn modelId="{C6EFDC4E-82CB-4C2C-99F3-77A8F4AE8D32}" srcId="{66EC570E-7455-4D19-946C-BE836B124936}" destId="{DD5432F3-9CA3-4FE9-9BCD-6E9C07B78F77}" srcOrd="0" destOrd="0" parTransId="{FD78358C-272A-4A1E-8515-30D991B8E891}" sibTransId="{8911C655-BD1C-4B68-935A-CB1399C50734}"/>
    <dgm:cxn modelId="{717277C1-52EB-49E6-BA69-F0C34E4A57BC}" srcId="{DD5432F3-9CA3-4FE9-9BCD-6E9C07B78F77}" destId="{C9D9FC42-DB66-4EDD-B54E-7922A2C9798A}" srcOrd="0" destOrd="0" parTransId="{9F1DFECA-3618-4A18-A47E-AF8E673A11FC}" sibTransId="{D7A4EF6C-67C9-49F2-A426-4D354033C070}"/>
    <dgm:cxn modelId="{82EE5B7C-965D-4EEA-9A38-CBB17B7547F4}" type="presOf" srcId="{17CDC84C-F4F0-4206-AB1F-555E05252831}" destId="{FBDF49BE-53F7-4444-8A27-C8F4E6EF6010}" srcOrd="0" destOrd="0" presId="urn:microsoft.com/office/officeart/2005/8/layout/hierarchy3"/>
    <dgm:cxn modelId="{2285E78E-4F95-49E4-B0A7-7088E1F34BFA}" type="presParOf" srcId="{17604086-A0FD-46FD-A78F-8B010DE98B24}" destId="{264DD2A2-6E18-440C-9433-EB0B6B8C758C}" srcOrd="0" destOrd="0" presId="urn:microsoft.com/office/officeart/2005/8/layout/hierarchy3"/>
    <dgm:cxn modelId="{383EC4A6-4D80-427F-9295-5478147827F9}" type="presParOf" srcId="{264DD2A2-6E18-440C-9433-EB0B6B8C758C}" destId="{A9BBA11B-8103-4213-A00F-5588752D33D2}" srcOrd="0" destOrd="0" presId="urn:microsoft.com/office/officeart/2005/8/layout/hierarchy3"/>
    <dgm:cxn modelId="{F443EB77-1684-445E-8BFC-E598FE156BE6}" type="presParOf" srcId="{A9BBA11B-8103-4213-A00F-5588752D33D2}" destId="{4F071327-FE71-4B96-88B2-9C23D8117B9F}" srcOrd="0" destOrd="0" presId="urn:microsoft.com/office/officeart/2005/8/layout/hierarchy3"/>
    <dgm:cxn modelId="{5D85646B-5826-467F-A9EC-233909EBA0F5}" type="presParOf" srcId="{A9BBA11B-8103-4213-A00F-5588752D33D2}" destId="{35F2A46A-6AE1-4109-89A5-8120EB55F456}" srcOrd="1" destOrd="0" presId="urn:microsoft.com/office/officeart/2005/8/layout/hierarchy3"/>
    <dgm:cxn modelId="{D4520352-11EC-4E63-9D99-31FAD381CCA1}" type="presParOf" srcId="{264DD2A2-6E18-440C-9433-EB0B6B8C758C}" destId="{07B14235-295A-4CBB-A2B2-3D1807FBCAA8}" srcOrd="1" destOrd="0" presId="urn:microsoft.com/office/officeart/2005/8/layout/hierarchy3"/>
    <dgm:cxn modelId="{6AE376F1-1C36-411C-B4F3-F190F14790B3}" type="presParOf" srcId="{07B14235-295A-4CBB-A2B2-3D1807FBCAA8}" destId="{D981895C-1BF3-42E8-B714-E62B8F692C45}" srcOrd="0" destOrd="0" presId="urn:microsoft.com/office/officeart/2005/8/layout/hierarchy3"/>
    <dgm:cxn modelId="{E1174722-86DE-4857-8702-56B7507506EF}" type="presParOf" srcId="{07B14235-295A-4CBB-A2B2-3D1807FBCAA8}" destId="{5EF45D13-9C44-4447-8D2A-F960795AB399}" srcOrd="1" destOrd="0" presId="urn:microsoft.com/office/officeart/2005/8/layout/hierarchy3"/>
    <dgm:cxn modelId="{F9C0A489-C76A-494B-A035-CB9C9BB0786A}" type="presParOf" srcId="{07B14235-295A-4CBB-A2B2-3D1807FBCAA8}" destId="{FBDF49BE-53F7-4444-8A27-C8F4E6EF6010}" srcOrd="2" destOrd="0" presId="urn:microsoft.com/office/officeart/2005/8/layout/hierarchy3"/>
    <dgm:cxn modelId="{16B3B02D-D2F9-46DB-85CE-996A80240627}" type="presParOf" srcId="{07B14235-295A-4CBB-A2B2-3D1807FBCAA8}" destId="{A24F81E0-9CBC-4739-A5B9-3FE8DF4FC660}" srcOrd="3" destOrd="0" presId="urn:microsoft.com/office/officeart/2005/8/layout/hierarchy3"/>
    <dgm:cxn modelId="{29AD124A-73F5-46D8-9C23-23CB91F80185}" type="presParOf" srcId="{07B14235-295A-4CBB-A2B2-3D1807FBCAA8}" destId="{84B0758C-679D-463D-9CC2-C4D575827F75}" srcOrd="4" destOrd="0" presId="urn:microsoft.com/office/officeart/2005/8/layout/hierarchy3"/>
    <dgm:cxn modelId="{438ED1C7-22DA-4236-9B89-E24CC2A6FC89}" type="presParOf" srcId="{07B14235-295A-4CBB-A2B2-3D1807FBCAA8}" destId="{F9EA4452-7D27-4BB2-B1C9-1B2D9C119137}" srcOrd="5" destOrd="0" presId="urn:microsoft.com/office/officeart/2005/8/layout/hierarchy3"/>
    <dgm:cxn modelId="{08543DB2-F919-447C-ABF4-007CCE1DD47F}" type="presParOf" srcId="{17604086-A0FD-46FD-A78F-8B010DE98B24}" destId="{91519A98-6311-4183-AB46-B2A91A5F7D05}" srcOrd="1" destOrd="0" presId="urn:microsoft.com/office/officeart/2005/8/layout/hierarchy3"/>
    <dgm:cxn modelId="{1BC1B99B-9E6F-4732-AC63-18FE7B5C9D22}" type="presParOf" srcId="{91519A98-6311-4183-AB46-B2A91A5F7D05}" destId="{4C2FA81A-9E8A-45D7-B283-CEDA56AEDA58}" srcOrd="0" destOrd="0" presId="urn:microsoft.com/office/officeart/2005/8/layout/hierarchy3"/>
    <dgm:cxn modelId="{0E76E0BE-9FB6-4091-A67E-80FA26D1AA5E}" type="presParOf" srcId="{4C2FA81A-9E8A-45D7-B283-CEDA56AEDA58}" destId="{B1CFB13A-8642-460D-BB40-688E75516F86}" srcOrd="0" destOrd="0" presId="urn:microsoft.com/office/officeart/2005/8/layout/hierarchy3"/>
    <dgm:cxn modelId="{69F5BD18-1AB9-4B99-B92C-048FFD5695F7}" type="presParOf" srcId="{4C2FA81A-9E8A-45D7-B283-CEDA56AEDA58}" destId="{FF366BBC-7AAA-47FA-B9C3-60E6ED8F4BAE}" srcOrd="1" destOrd="0" presId="urn:microsoft.com/office/officeart/2005/8/layout/hierarchy3"/>
    <dgm:cxn modelId="{1052A221-7527-430F-A81D-68349DA6FC0C}" type="presParOf" srcId="{91519A98-6311-4183-AB46-B2A91A5F7D05}" destId="{41A818F3-05CD-451C-B1D8-528691FBC96A}" srcOrd="1" destOrd="0" presId="urn:microsoft.com/office/officeart/2005/8/layout/hierarchy3"/>
    <dgm:cxn modelId="{F65BE76B-5061-4C51-BE7D-9E5780296E3E}" type="presParOf" srcId="{41A818F3-05CD-451C-B1D8-528691FBC96A}" destId="{B38AC9EE-1A89-4C0D-90C4-B5F7521762A1}" srcOrd="0" destOrd="0" presId="urn:microsoft.com/office/officeart/2005/8/layout/hierarchy3"/>
    <dgm:cxn modelId="{0969E175-625E-43C0-8952-B88529B9F682}" type="presParOf" srcId="{41A818F3-05CD-451C-B1D8-528691FBC96A}" destId="{62124B2F-388E-4560-B1A7-2B978EEF0CFD}" srcOrd="1" destOrd="0" presId="urn:microsoft.com/office/officeart/2005/8/layout/hierarchy3"/>
    <dgm:cxn modelId="{A6784916-38F0-4E79-9AB9-C911F368D8A2}" type="presParOf" srcId="{41A818F3-05CD-451C-B1D8-528691FBC96A}" destId="{2AC57E53-9C4A-4E71-ADF2-354882FFDBFD}" srcOrd="2" destOrd="0" presId="urn:microsoft.com/office/officeart/2005/8/layout/hierarchy3"/>
    <dgm:cxn modelId="{46FDE079-6822-42E8-8AA4-A50D8F36399C}" type="presParOf" srcId="{41A818F3-05CD-451C-B1D8-528691FBC96A}" destId="{CA8C50CE-5CA7-45AA-ACD4-7A09E5D1127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EC570E-7455-4D19-946C-BE836B124936}" type="doc">
      <dgm:prSet loTypeId="urn:microsoft.com/office/officeart/2005/8/layout/hierarchy3" loCatId="hierarchy" qsTypeId="urn:microsoft.com/office/officeart/2005/8/quickstyle/simple1" qsCatId="simple" csTypeId="urn:microsoft.com/office/officeart/2005/8/colors/accent3_3" csCatId="accent3" phldr="1"/>
      <dgm:spPr/>
      <dgm:t>
        <a:bodyPr/>
        <a:lstStyle/>
        <a:p>
          <a:endParaRPr lang="es-ES"/>
        </a:p>
      </dgm:t>
    </dgm:pt>
    <dgm:pt modelId="{DD5432F3-9CA3-4FE9-9BCD-6E9C07B78F77}">
      <dgm:prSet phldrT="[Texto]"/>
      <dgm:spPr/>
      <dgm:t>
        <a:bodyPr/>
        <a:lstStyle/>
        <a:p>
          <a:r>
            <a:rPr lang="es-ES" dirty="0" smtClean="0"/>
            <a:t>Tipo de Control</a:t>
          </a:r>
          <a:endParaRPr lang="es-ES" dirty="0"/>
        </a:p>
      </dgm:t>
    </dgm:pt>
    <dgm:pt modelId="{FD78358C-272A-4A1E-8515-30D991B8E891}" type="parTrans" cxnId="{C6EFDC4E-82CB-4C2C-99F3-77A8F4AE8D32}">
      <dgm:prSet/>
      <dgm:spPr/>
      <dgm:t>
        <a:bodyPr/>
        <a:lstStyle/>
        <a:p>
          <a:endParaRPr lang="es-ES"/>
        </a:p>
      </dgm:t>
    </dgm:pt>
    <dgm:pt modelId="{8911C655-BD1C-4B68-935A-CB1399C50734}" type="sibTrans" cxnId="{C6EFDC4E-82CB-4C2C-99F3-77A8F4AE8D32}">
      <dgm:prSet/>
      <dgm:spPr/>
      <dgm:t>
        <a:bodyPr/>
        <a:lstStyle/>
        <a:p>
          <a:endParaRPr lang="es-ES"/>
        </a:p>
      </dgm:t>
    </dgm:pt>
    <dgm:pt modelId="{C9D9FC42-DB66-4EDD-B54E-7922A2C9798A}">
      <dgm:prSet phldrT="[Texto]"/>
      <dgm:spPr/>
      <dgm:t>
        <a:bodyPr/>
        <a:lstStyle/>
        <a:p>
          <a:r>
            <a:rPr lang="es-ES" dirty="0" smtClean="0"/>
            <a:t>Control centralizado</a:t>
          </a:r>
          <a:endParaRPr lang="es-ES" dirty="0"/>
        </a:p>
      </dgm:t>
    </dgm:pt>
    <dgm:pt modelId="{9F1DFECA-3618-4A18-A47E-AF8E673A11FC}" type="parTrans" cxnId="{717277C1-52EB-49E6-BA69-F0C34E4A57BC}">
      <dgm:prSet/>
      <dgm:spPr/>
      <dgm:t>
        <a:bodyPr/>
        <a:lstStyle/>
        <a:p>
          <a:endParaRPr lang="es-ES"/>
        </a:p>
      </dgm:t>
    </dgm:pt>
    <dgm:pt modelId="{D7A4EF6C-67C9-49F2-A426-4D354033C070}" type="sibTrans" cxnId="{717277C1-52EB-49E6-BA69-F0C34E4A57BC}">
      <dgm:prSet/>
      <dgm:spPr/>
      <dgm:t>
        <a:bodyPr/>
        <a:lstStyle/>
        <a:p>
          <a:endParaRPr lang="es-ES"/>
        </a:p>
      </dgm:t>
    </dgm:pt>
    <dgm:pt modelId="{48169B37-FE8C-4A97-9D62-3CDA2A331286}">
      <dgm:prSet phldrT="[Texto]"/>
      <dgm:spPr/>
      <dgm:t>
        <a:bodyPr/>
        <a:lstStyle/>
        <a:p>
          <a:r>
            <a:rPr lang="es-ES" dirty="0" smtClean="0"/>
            <a:t>Control Distribuido</a:t>
          </a:r>
          <a:endParaRPr lang="es-ES" dirty="0"/>
        </a:p>
      </dgm:t>
    </dgm:pt>
    <dgm:pt modelId="{17CDC84C-F4F0-4206-AB1F-555E05252831}" type="parTrans" cxnId="{4FF17CB5-1ABB-456C-97C0-E457C3A764D2}">
      <dgm:prSet/>
      <dgm:spPr/>
      <dgm:t>
        <a:bodyPr/>
        <a:lstStyle/>
        <a:p>
          <a:endParaRPr lang="es-ES"/>
        </a:p>
      </dgm:t>
    </dgm:pt>
    <dgm:pt modelId="{BFD336EE-1628-4D90-B68D-5B12C60C8C1C}" type="sibTrans" cxnId="{4FF17CB5-1ABB-456C-97C0-E457C3A764D2}">
      <dgm:prSet/>
      <dgm:spPr/>
      <dgm:t>
        <a:bodyPr/>
        <a:lstStyle/>
        <a:p>
          <a:endParaRPr lang="es-ES"/>
        </a:p>
      </dgm:t>
    </dgm:pt>
    <dgm:pt modelId="{7C84562F-09A1-424F-8246-5848F45F46CC}">
      <dgm:prSet phldrT="[Texto]"/>
      <dgm:spPr/>
      <dgm:t>
        <a:bodyPr/>
        <a:lstStyle/>
        <a:p>
          <a:r>
            <a:rPr lang="es-ES" dirty="0" smtClean="0"/>
            <a:t>Navegación Robótica</a:t>
          </a:r>
          <a:endParaRPr lang="es-ES" dirty="0"/>
        </a:p>
      </dgm:t>
    </dgm:pt>
    <dgm:pt modelId="{27777FD7-00EE-4F98-AF26-C9F4CB000DD0}" type="parTrans" cxnId="{A207690D-22C5-4DC9-BD17-8BA8CC54B807}">
      <dgm:prSet/>
      <dgm:spPr/>
      <dgm:t>
        <a:bodyPr/>
        <a:lstStyle/>
        <a:p>
          <a:endParaRPr lang="es-ES"/>
        </a:p>
      </dgm:t>
    </dgm:pt>
    <dgm:pt modelId="{A171DE78-5BBC-47EB-BE48-AE680E3D9897}" type="sibTrans" cxnId="{A207690D-22C5-4DC9-BD17-8BA8CC54B807}">
      <dgm:prSet/>
      <dgm:spPr/>
      <dgm:t>
        <a:bodyPr/>
        <a:lstStyle/>
        <a:p>
          <a:endParaRPr lang="es-ES"/>
        </a:p>
      </dgm:t>
    </dgm:pt>
    <dgm:pt modelId="{55594632-5FA0-42EF-BA91-62FBB687AC55}">
      <dgm:prSet phldrT="[Texto]"/>
      <dgm:spPr/>
      <dgm:t>
        <a:bodyPr/>
        <a:lstStyle/>
        <a:p>
          <a:r>
            <a:rPr lang="es-ES" dirty="0" smtClean="0"/>
            <a:t>Percepción del entorno</a:t>
          </a:r>
          <a:endParaRPr lang="es-ES" dirty="0"/>
        </a:p>
      </dgm:t>
    </dgm:pt>
    <dgm:pt modelId="{A9928B93-2AF1-410F-BEA5-06834A52094E}" type="parTrans" cxnId="{1CA4DDDD-C198-4239-A497-1D73F4BAB2DB}">
      <dgm:prSet/>
      <dgm:spPr/>
      <dgm:t>
        <a:bodyPr/>
        <a:lstStyle/>
        <a:p>
          <a:endParaRPr lang="es-ES"/>
        </a:p>
      </dgm:t>
    </dgm:pt>
    <dgm:pt modelId="{8F930CF8-1995-4160-8455-400993804C57}" type="sibTrans" cxnId="{1CA4DDDD-C198-4239-A497-1D73F4BAB2DB}">
      <dgm:prSet/>
      <dgm:spPr/>
      <dgm:t>
        <a:bodyPr/>
        <a:lstStyle/>
        <a:p>
          <a:endParaRPr lang="es-ES"/>
        </a:p>
      </dgm:t>
    </dgm:pt>
    <dgm:pt modelId="{8B5F7394-5CCD-4996-80F6-4A4E02C1CE15}">
      <dgm:prSet phldrT="[Texto]"/>
      <dgm:spPr/>
      <dgm:t>
        <a:bodyPr/>
        <a:lstStyle/>
        <a:p>
          <a:r>
            <a:rPr lang="es-ES" dirty="0" smtClean="0"/>
            <a:t>Planificación de la trayectoria</a:t>
          </a:r>
          <a:endParaRPr lang="es-ES" dirty="0"/>
        </a:p>
      </dgm:t>
    </dgm:pt>
    <dgm:pt modelId="{8F4539AE-D226-48B3-AF73-8BE11AD8D49E}" type="parTrans" cxnId="{2667A2C4-BC7A-4AD3-AE1F-09A1204A8B57}">
      <dgm:prSet/>
      <dgm:spPr/>
      <dgm:t>
        <a:bodyPr/>
        <a:lstStyle/>
        <a:p>
          <a:endParaRPr lang="es-ES"/>
        </a:p>
      </dgm:t>
    </dgm:pt>
    <dgm:pt modelId="{668B0FFF-AC22-42DD-BBBD-1775C8B951A5}" type="sibTrans" cxnId="{2667A2C4-BC7A-4AD3-AE1F-09A1204A8B57}">
      <dgm:prSet/>
      <dgm:spPr/>
      <dgm:t>
        <a:bodyPr/>
        <a:lstStyle/>
        <a:p>
          <a:endParaRPr lang="es-ES"/>
        </a:p>
      </dgm:t>
    </dgm:pt>
    <dgm:pt modelId="{BCA97577-AE73-472B-80E9-59E6025B21DE}">
      <dgm:prSet phldrT="[Texto]"/>
      <dgm:spPr/>
      <dgm:t>
        <a:bodyPr/>
        <a:lstStyle/>
        <a:p>
          <a:r>
            <a:rPr lang="es-ES" dirty="0" smtClean="0"/>
            <a:t>Generación y Seguimiento de </a:t>
          </a:r>
          <a:r>
            <a:rPr lang="es-ES" smtClean="0"/>
            <a:t>la Trayectori</a:t>
          </a:r>
          <a:endParaRPr lang="es-ES" dirty="0"/>
        </a:p>
      </dgm:t>
    </dgm:pt>
    <dgm:pt modelId="{18F13BEF-D238-4EE6-90FC-5D2D2576FD5E}" type="parTrans" cxnId="{CAFBEAA5-F0D6-4440-9FB5-083ABEE503CA}">
      <dgm:prSet/>
      <dgm:spPr/>
      <dgm:t>
        <a:bodyPr/>
        <a:lstStyle/>
        <a:p>
          <a:endParaRPr lang="es-ES"/>
        </a:p>
      </dgm:t>
    </dgm:pt>
    <dgm:pt modelId="{A810125C-1C49-4F5A-84DB-CEEC6F30023A}" type="sibTrans" cxnId="{CAFBEAA5-F0D6-4440-9FB5-083ABEE503CA}">
      <dgm:prSet/>
      <dgm:spPr/>
      <dgm:t>
        <a:bodyPr/>
        <a:lstStyle/>
        <a:p>
          <a:endParaRPr lang="es-ES"/>
        </a:p>
      </dgm:t>
    </dgm:pt>
    <dgm:pt modelId="{17604086-A0FD-46FD-A78F-8B010DE98B24}" type="pres">
      <dgm:prSet presAssocID="{66EC570E-7455-4D19-946C-BE836B124936}" presName="diagram" presStyleCnt="0">
        <dgm:presLayoutVars>
          <dgm:chPref val="1"/>
          <dgm:dir/>
          <dgm:animOne val="branch"/>
          <dgm:animLvl val="lvl"/>
          <dgm:resizeHandles/>
        </dgm:presLayoutVars>
      </dgm:prSet>
      <dgm:spPr/>
      <dgm:t>
        <a:bodyPr/>
        <a:lstStyle/>
        <a:p>
          <a:endParaRPr lang="es-ES"/>
        </a:p>
      </dgm:t>
    </dgm:pt>
    <dgm:pt modelId="{264DD2A2-6E18-440C-9433-EB0B6B8C758C}" type="pres">
      <dgm:prSet presAssocID="{DD5432F3-9CA3-4FE9-9BCD-6E9C07B78F77}" presName="root" presStyleCnt="0"/>
      <dgm:spPr/>
    </dgm:pt>
    <dgm:pt modelId="{A9BBA11B-8103-4213-A00F-5588752D33D2}" type="pres">
      <dgm:prSet presAssocID="{DD5432F3-9CA3-4FE9-9BCD-6E9C07B78F77}" presName="rootComposite" presStyleCnt="0"/>
      <dgm:spPr/>
    </dgm:pt>
    <dgm:pt modelId="{4F071327-FE71-4B96-88B2-9C23D8117B9F}" type="pres">
      <dgm:prSet presAssocID="{DD5432F3-9CA3-4FE9-9BCD-6E9C07B78F77}" presName="rootText" presStyleLbl="node1" presStyleIdx="0" presStyleCnt="2"/>
      <dgm:spPr/>
      <dgm:t>
        <a:bodyPr/>
        <a:lstStyle/>
        <a:p>
          <a:endParaRPr lang="es-ES"/>
        </a:p>
      </dgm:t>
    </dgm:pt>
    <dgm:pt modelId="{35F2A46A-6AE1-4109-89A5-8120EB55F456}" type="pres">
      <dgm:prSet presAssocID="{DD5432F3-9CA3-4FE9-9BCD-6E9C07B78F77}" presName="rootConnector" presStyleLbl="node1" presStyleIdx="0" presStyleCnt="2"/>
      <dgm:spPr/>
      <dgm:t>
        <a:bodyPr/>
        <a:lstStyle/>
        <a:p>
          <a:endParaRPr lang="es-ES"/>
        </a:p>
      </dgm:t>
    </dgm:pt>
    <dgm:pt modelId="{07B14235-295A-4CBB-A2B2-3D1807FBCAA8}" type="pres">
      <dgm:prSet presAssocID="{DD5432F3-9CA3-4FE9-9BCD-6E9C07B78F77}" presName="childShape" presStyleCnt="0"/>
      <dgm:spPr/>
    </dgm:pt>
    <dgm:pt modelId="{D981895C-1BF3-42E8-B714-E62B8F692C45}" type="pres">
      <dgm:prSet presAssocID="{9F1DFECA-3618-4A18-A47E-AF8E673A11FC}" presName="Name13" presStyleLbl="parChTrans1D2" presStyleIdx="0" presStyleCnt="5"/>
      <dgm:spPr/>
      <dgm:t>
        <a:bodyPr/>
        <a:lstStyle/>
        <a:p>
          <a:endParaRPr lang="es-ES"/>
        </a:p>
      </dgm:t>
    </dgm:pt>
    <dgm:pt modelId="{5EF45D13-9C44-4447-8D2A-F960795AB399}" type="pres">
      <dgm:prSet presAssocID="{C9D9FC42-DB66-4EDD-B54E-7922A2C9798A}" presName="childText" presStyleLbl="bgAcc1" presStyleIdx="0" presStyleCnt="5">
        <dgm:presLayoutVars>
          <dgm:bulletEnabled val="1"/>
        </dgm:presLayoutVars>
      </dgm:prSet>
      <dgm:spPr/>
      <dgm:t>
        <a:bodyPr/>
        <a:lstStyle/>
        <a:p>
          <a:endParaRPr lang="es-ES"/>
        </a:p>
      </dgm:t>
    </dgm:pt>
    <dgm:pt modelId="{FBDF49BE-53F7-4444-8A27-C8F4E6EF6010}" type="pres">
      <dgm:prSet presAssocID="{17CDC84C-F4F0-4206-AB1F-555E05252831}" presName="Name13" presStyleLbl="parChTrans1D2" presStyleIdx="1" presStyleCnt="5"/>
      <dgm:spPr/>
      <dgm:t>
        <a:bodyPr/>
        <a:lstStyle/>
        <a:p>
          <a:endParaRPr lang="es-ES"/>
        </a:p>
      </dgm:t>
    </dgm:pt>
    <dgm:pt modelId="{A24F81E0-9CBC-4739-A5B9-3FE8DF4FC660}" type="pres">
      <dgm:prSet presAssocID="{48169B37-FE8C-4A97-9D62-3CDA2A331286}" presName="childText" presStyleLbl="bgAcc1" presStyleIdx="1" presStyleCnt="5">
        <dgm:presLayoutVars>
          <dgm:bulletEnabled val="1"/>
        </dgm:presLayoutVars>
      </dgm:prSet>
      <dgm:spPr/>
      <dgm:t>
        <a:bodyPr/>
        <a:lstStyle/>
        <a:p>
          <a:endParaRPr lang="es-ES"/>
        </a:p>
      </dgm:t>
    </dgm:pt>
    <dgm:pt modelId="{91519A98-6311-4183-AB46-B2A91A5F7D05}" type="pres">
      <dgm:prSet presAssocID="{7C84562F-09A1-424F-8246-5848F45F46CC}" presName="root" presStyleCnt="0"/>
      <dgm:spPr/>
    </dgm:pt>
    <dgm:pt modelId="{4C2FA81A-9E8A-45D7-B283-CEDA56AEDA58}" type="pres">
      <dgm:prSet presAssocID="{7C84562F-09A1-424F-8246-5848F45F46CC}" presName="rootComposite" presStyleCnt="0"/>
      <dgm:spPr/>
    </dgm:pt>
    <dgm:pt modelId="{B1CFB13A-8642-460D-BB40-688E75516F86}" type="pres">
      <dgm:prSet presAssocID="{7C84562F-09A1-424F-8246-5848F45F46CC}" presName="rootText" presStyleLbl="node1" presStyleIdx="1" presStyleCnt="2"/>
      <dgm:spPr/>
      <dgm:t>
        <a:bodyPr/>
        <a:lstStyle/>
        <a:p>
          <a:endParaRPr lang="es-ES"/>
        </a:p>
      </dgm:t>
    </dgm:pt>
    <dgm:pt modelId="{FF366BBC-7AAA-47FA-B9C3-60E6ED8F4BAE}" type="pres">
      <dgm:prSet presAssocID="{7C84562F-09A1-424F-8246-5848F45F46CC}" presName="rootConnector" presStyleLbl="node1" presStyleIdx="1" presStyleCnt="2"/>
      <dgm:spPr/>
      <dgm:t>
        <a:bodyPr/>
        <a:lstStyle/>
        <a:p>
          <a:endParaRPr lang="es-ES"/>
        </a:p>
      </dgm:t>
    </dgm:pt>
    <dgm:pt modelId="{41A818F3-05CD-451C-B1D8-528691FBC96A}" type="pres">
      <dgm:prSet presAssocID="{7C84562F-09A1-424F-8246-5848F45F46CC}" presName="childShape" presStyleCnt="0"/>
      <dgm:spPr/>
    </dgm:pt>
    <dgm:pt modelId="{B38AC9EE-1A89-4C0D-90C4-B5F7521762A1}" type="pres">
      <dgm:prSet presAssocID="{A9928B93-2AF1-410F-BEA5-06834A52094E}" presName="Name13" presStyleLbl="parChTrans1D2" presStyleIdx="2" presStyleCnt="5"/>
      <dgm:spPr/>
      <dgm:t>
        <a:bodyPr/>
        <a:lstStyle/>
        <a:p>
          <a:endParaRPr lang="es-ES"/>
        </a:p>
      </dgm:t>
    </dgm:pt>
    <dgm:pt modelId="{62124B2F-388E-4560-B1A7-2B978EEF0CFD}" type="pres">
      <dgm:prSet presAssocID="{55594632-5FA0-42EF-BA91-62FBB687AC55}" presName="childText" presStyleLbl="bgAcc1" presStyleIdx="2" presStyleCnt="5">
        <dgm:presLayoutVars>
          <dgm:bulletEnabled val="1"/>
        </dgm:presLayoutVars>
      </dgm:prSet>
      <dgm:spPr/>
      <dgm:t>
        <a:bodyPr/>
        <a:lstStyle/>
        <a:p>
          <a:endParaRPr lang="es-ES"/>
        </a:p>
      </dgm:t>
    </dgm:pt>
    <dgm:pt modelId="{2AC57E53-9C4A-4E71-ADF2-354882FFDBFD}" type="pres">
      <dgm:prSet presAssocID="{8F4539AE-D226-48B3-AF73-8BE11AD8D49E}" presName="Name13" presStyleLbl="parChTrans1D2" presStyleIdx="3" presStyleCnt="5"/>
      <dgm:spPr/>
      <dgm:t>
        <a:bodyPr/>
        <a:lstStyle/>
        <a:p>
          <a:endParaRPr lang="es-ES"/>
        </a:p>
      </dgm:t>
    </dgm:pt>
    <dgm:pt modelId="{CA8C50CE-5CA7-45AA-ACD4-7A09E5D1127B}" type="pres">
      <dgm:prSet presAssocID="{8B5F7394-5CCD-4996-80F6-4A4E02C1CE15}" presName="childText" presStyleLbl="bgAcc1" presStyleIdx="3" presStyleCnt="5">
        <dgm:presLayoutVars>
          <dgm:bulletEnabled val="1"/>
        </dgm:presLayoutVars>
      </dgm:prSet>
      <dgm:spPr/>
      <dgm:t>
        <a:bodyPr/>
        <a:lstStyle/>
        <a:p>
          <a:endParaRPr lang="es-ES"/>
        </a:p>
      </dgm:t>
    </dgm:pt>
    <dgm:pt modelId="{09C3BEAE-D5C9-4545-A5C1-376737C529DE}" type="pres">
      <dgm:prSet presAssocID="{18F13BEF-D238-4EE6-90FC-5D2D2576FD5E}" presName="Name13" presStyleLbl="parChTrans1D2" presStyleIdx="4" presStyleCnt="5"/>
      <dgm:spPr/>
      <dgm:t>
        <a:bodyPr/>
        <a:lstStyle/>
        <a:p>
          <a:endParaRPr lang="es-ES"/>
        </a:p>
      </dgm:t>
    </dgm:pt>
    <dgm:pt modelId="{C09E8321-6386-4620-B5C7-C408F0323523}" type="pres">
      <dgm:prSet presAssocID="{BCA97577-AE73-472B-80E9-59E6025B21DE}" presName="childText" presStyleLbl="bgAcc1" presStyleIdx="4" presStyleCnt="5">
        <dgm:presLayoutVars>
          <dgm:bulletEnabled val="1"/>
        </dgm:presLayoutVars>
      </dgm:prSet>
      <dgm:spPr/>
      <dgm:t>
        <a:bodyPr/>
        <a:lstStyle/>
        <a:p>
          <a:endParaRPr lang="es-ES"/>
        </a:p>
      </dgm:t>
    </dgm:pt>
  </dgm:ptLst>
  <dgm:cxnLst>
    <dgm:cxn modelId="{ED892635-AAD2-412E-BAEC-36C0D09F5D34}" type="presOf" srcId="{DD5432F3-9CA3-4FE9-9BCD-6E9C07B78F77}" destId="{35F2A46A-6AE1-4109-89A5-8120EB55F456}" srcOrd="1" destOrd="0" presId="urn:microsoft.com/office/officeart/2005/8/layout/hierarchy3"/>
    <dgm:cxn modelId="{809F0EAB-B50A-4869-AA61-A60499A14C6A}" type="presOf" srcId="{55594632-5FA0-42EF-BA91-62FBB687AC55}" destId="{62124B2F-388E-4560-B1A7-2B978EEF0CFD}" srcOrd="0" destOrd="0" presId="urn:microsoft.com/office/officeart/2005/8/layout/hierarchy3"/>
    <dgm:cxn modelId="{C6EFDC4E-82CB-4C2C-99F3-77A8F4AE8D32}" srcId="{66EC570E-7455-4D19-946C-BE836B124936}" destId="{DD5432F3-9CA3-4FE9-9BCD-6E9C07B78F77}" srcOrd="0" destOrd="0" parTransId="{FD78358C-272A-4A1E-8515-30D991B8E891}" sibTransId="{8911C655-BD1C-4B68-935A-CB1399C50734}"/>
    <dgm:cxn modelId="{75D81A38-9168-413C-A54E-B25503E4D2E3}" type="presOf" srcId="{7C84562F-09A1-424F-8246-5848F45F46CC}" destId="{FF366BBC-7AAA-47FA-B9C3-60E6ED8F4BAE}" srcOrd="1" destOrd="0" presId="urn:microsoft.com/office/officeart/2005/8/layout/hierarchy3"/>
    <dgm:cxn modelId="{2667A2C4-BC7A-4AD3-AE1F-09A1204A8B57}" srcId="{7C84562F-09A1-424F-8246-5848F45F46CC}" destId="{8B5F7394-5CCD-4996-80F6-4A4E02C1CE15}" srcOrd="1" destOrd="0" parTransId="{8F4539AE-D226-48B3-AF73-8BE11AD8D49E}" sibTransId="{668B0FFF-AC22-42DD-BBBD-1775C8B951A5}"/>
    <dgm:cxn modelId="{107A8408-31A6-4773-9996-DFD24110D42E}" type="presOf" srcId="{A9928B93-2AF1-410F-BEA5-06834A52094E}" destId="{B38AC9EE-1A89-4C0D-90C4-B5F7521762A1}" srcOrd="0" destOrd="0" presId="urn:microsoft.com/office/officeart/2005/8/layout/hierarchy3"/>
    <dgm:cxn modelId="{4FF17CB5-1ABB-456C-97C0-E457C3A764D2}" srcId="{DD5432F3-9CA3-4FE9-9BCD-6E9C07B78F77}" destId="{48169B37-FE8C-4A97-9D62-3CDA2A331286}" srcOrd="1" destOrd="0" parTransId="{17CDC84C-F4F0-4206-AB1F-555E05252831}" sibTransId="{BFD336EE-1628-4D90-B68D-5B12C60C8C1C}"/>
    <dgm:cxn modelId="{EEA8A96A-FE37-4B93-87B2-9A5C5253AB3F}" type="presOf" srcId="{17CDC84C-F4F0-4206-AB1F-555E05252831}" destId="{FBDF49BE-53F7-4444-8A27-C8F4E6EF6010}" srcOrd="0" destOrd="0" presId="urn:microsoft.com/office/officeart/2005/8/layout/hierarchy3"/>
    <dgm:cxn modelId="{A207690D-22C5-4DC9-BD17-8BA8CC54B807}" srcId="{66EC570E-7455-4D19-946C-BE836B124936}" destId="{7C84562F-09A1-424F-8246-5848F45F46CC}" srcOrd="1" destOrd="0" parTransId="{27777FD7-00EE-4F98-AF26-C9F4CB000DD0}" sibTransId="{A171DE78-5BBC-47EB-BE48-AE680E3D9897}"/>
    <dgm:cxn modelId="{B4E3197C-F78D-4779-A472-016DB82A34EC}" type="presOf" srcId="{66EC570E-7455-4D19-946C-BE836B124936}" destId="{17604086-A0FD-46FD-A78F-8B010DE98B24}" srcOrd="0" destOrd="0" presId="urn:microsoft.com/office/officeart/2005/8/layout/hierarchy3"/>
    <dgm:cxn modelId="{EF28A415-D9F5-45FD-8E3C-1B6545709331}" type="presOf" srcId="{C9D9FC42-DB66-4EDD-B54E-7922A2C9798A}" destId="{5EF45D13-9C44-4447-8D2A-F960795AB399}" srcOrd="0" destOrd="0" presId="urn:microsoft.com/office/officeart/2005/8/layout/hierarchy3"/>
    <dgm:cxn modelId="{814A339D-11CA-40D6-9309-CD61506A5818}" type="presOf" srcId="{BCA97577-AE73-472B-80E9-59E6025B21DE}" destId="{C09E8321-6386-4620-B5C7-C408F0323523}" srcOrd="0" destOrd="0" presId="urn:microsoft.com/office/officeart/2005/8/layout/hierarchy3"/>
    <dgm:cxn modelId="{CAFBEAA5-F0D6-4440-9FB5-083ABEE503CA}" srcId="{7C84562F-09A1-424F-8246-5848F45F46CC}" destId="{BCA97577-AE73-472B-80E9-59E6025B21DE}" srcOrd="2" destOrd="0" parTransId="{18F13BEF-D238-4EE6-90FC-5D2D2576FD5E}" sibTransId="{A810125C-1C49-4F5A-84DB-CEEC6F30023A}"/>
    <dgm:cxn modelId="{17211304-AD7D-455E-B2F4-45FD69570255}" type="presOf" srcId="{9F1DFECA-3618-4A18-A47E-AF8E673A11FC}" destId="{D981895C-1BF3-42E8-B714-E62B8F692C45}" srcOrd="0" destOrd="0" presId="urn:microsoft.com/office/officeart/2005/8/layout/hierarchy3"/>
    <dgm:cxn modelId="{178E6F7C-BF34-462C-9DBF-114F45683FAE}" type="presOf" srcId="{DD5432F3-9CA3-4FE9-9BCD-6E9C07B78F77}" destId="{4F071327-FE71-4B96-88B2-9C23D8117B9F}" srcOrd="0" destOrd="0" presId="urn:microsoft.com/office/officeart/2005/8/layout/hierarchy3"/>
    <dgm:cxn modelId="{1CA4DDDD-C198-4239-A497-1D73F4BAB2DB}" srcId="{7C84562F-09A1-424F-8246-5848F45F46CC}" destId="{55594632-5FA0-42EF-BA91-62FBB687AC55}" srcOrd="0" destOrd="0" parTransId="{A9928B93-2AF1-410F-BEA5-06834A52094E}" sibTransId="{8F930CF8-1995-4160-8455-400993804C57}"/>
    <dgm:cxn modelId="{46D5F556-9943-4D4A-AC9E-D46E17301BA0}" type="presOf" srcId="{8B5F7394-5CCD-4996-80F6-4A4E02C1CE15}" destId="{CA8C50CE-5CA7-45AA-ACD4-7A09E5D1127B}" srcOrd="0" destOrd="0" presId="urn:microsoft.com/office/officeart/2005/8/layout/hierarchy3"/>
    <dgm:cxn modelId="{5045D37C-1EC2-407D-B19D-C4FCBFA09269}" type="presOf" srcId="{18F13BEF-D238-4EE6-90FC-5D2D2576FD5E}" destId="{09C3BEAE-D5C9-4545-A5C1-376737C529DE}" srcOrd="0" destOrd="0" presId="urn:microsoft.com/office/officeart/2005/8/layout/hierarchy3"/>
    <dgm:cxn modelId="{1287EF77-9BA8-4941-85D2-9BFD91862A9A}" type="presOf" srcId="{7C84562F-09A1-424F-8246-5848F45F46CC}" destId="{B1CFB13A-8642-460D-BB40-688E75516F86}" srcOrd="0" destOrd="0" presId="urn:microsoft.com/office/officeart/2005/8/layout/hierarchy3"/>
    <dgm:cxn modelId="{49C722E7-28A1-4368-A7AA-CA7695F12D01}" type="presOf" srcId="{48169B37-FE8C-4A97-9D62-3CDA2A331286}" destId="{A24F81E0-9CBC-4739-A5B9-3FE8DF4FC660}" srcOrd="0" destOrd="0" presId="urn:microsoft.com/office/officeart/2005/8/layout/hierarchy3"/>
    <dgm:cxn modelId="{717277C1-52EB-49E6-BA69-F0C34E4A57BC}" srcId="{DD5432F3-9CA3-4FE9-9BCD-6E9C07B78F77}" destId="{C9D9FC42-DB66-4EDD-B54E-7922A2C9798A}" srcOrd="0" destOrd="0" parTransId="{9F1DFECA-3618-4A18-A47E-AF8E673A11FC}" sibTransId="{D7A4EF6C-67C9-49F2-A426-4D354033C070}"/>
    <dgm:cxn modelId="{F1D48E95-A2F7-4D19-88AA-24595449C8CD}" type="presOf" srcId="{8F4539AE-D226-48B3-AF73-8BE11AD8D49E}" destId="{2AC57E53-9C4A-4E71-ADF2-354882FFDBFD}" srcOrd="0" destOrd="0" presId="urn:microsoft.com/office/officeart/2005/8/layout/hierarchy3"/>
    <dgm:cxn modelId="{620641C0-DC31-4042-881F-A26F65C0266C}" type="presParOf" srcId="{17604086-A0FD-46FD-A78F-8B010DE98B24}" destId="{264DD2A2-6E18-440C-9433-EB0B6B8C758C}" srcOrd="0" destOrd="0" presId="urn:microsoft.com/office/officeart/2005/8/layout/hierarchy3"/>
    <dgm:cxn modelId="{1820BB47-B760-44B6-8424-8335E2ED3FAE}" type="presParOf" srcId="{264DD2A2-6E18-440C-9433-EB0B6B8C758C}" destId="{A9BBA11B-8103-4213-A00F-5588752D33D2}" srcOrd="0" destOrd="0" presId="urn:microsoft.com/office/officeart/2005/8/layout/hierarchy3"/>
    <dgm:cxn modelId="{38CB1046-46A0-4774-9671-15BAD2FB9493}" type="presParOf" srcId="{A9BBA11B-8103-4213-A00F-5588752D33D2}" destId="{4F071327-FE71-4B96-88B2-9C23D8117B9F}" srcOrd="0" destOrd="0" presId="urn:microsoft.com/office/officeart/2005/8/layout/hierarchy3"/>
    <dgm:cxn modelId="{B1E7902A-99C6-46DE-8B79-8F6ABF7C1471}" type="presParOf" srcId="{A9BBA11B-8103-4213-A00F-5588752D33D2}" destId="{35F2A46A-6AE1-4109-89A5-8120EB55F456}" srcOrd="1" destOrd="0" presId="urn:microsoft.com/office/officeart/2005/8/layout/hierarchy3"/>
    <dgm:cxn modelId="{499CCADA-2A01-48DE-9B03-5E88291F0785}" type="presParOf" srcId="{264DD2A2-6E18-440C-9433-EB0B6B8C758C}" destId="{07B14235-295A-4CBB-A2B2-3D1807FBCAA8}" srcOrd="1" destOrd="0" presId="urn:microsoft.com/office/officeart/2005/8/layout/hierarchy3"/>
    <dgm:cxn modelId="{C2F96ECB-D633-4311-B494-B5C78DC8AEF8}" type="presParOf" srcId="{07B14235-295A-4CBB-A2B2-3D1807FBCAA8}" destId="{D981895C-1BF3-42E8-B714-E62B8F692C45}" srcOrd="0" destOrd="0" presId="urn:microsoft.com/office/officeart/2005/8/layout/hierarchy3"/>
    <dgm:cxn modelId="{BD64FF96-6AB6-4B62-B177-AE72276567DC}" type="presParOf" srcId="{07B14235-295A-4CBB-A2B2-3D1807FBCAA8}" destId="{5EF45D13-9C44-4447-8D2A-F960795AB399}" srcOrd="1" destOrd="0" presId="urn:microsoft.com/office/officeart/2005/8/layout/hierarchy3"/>
    <dgm:cxn modelId="{9E9177EB-C282-47A1-9222-70CB42ADE243}" type="presParOf" srcId="{07B14235-295A-4CBB-A2B2-3D1807FBCAA8}" destId="{FBDF49BE-53F7-4444-8A27-C8F4E6EF6010}" srcOrd="2" destOrd="0" presId="urn:microsoft.com/office/officeart/2005/8/layout/hierarchy3"/>
    <dgm:cxn modelId="{94C099AF-BA8F-4FAF-AF4B-F446713C1FD0}" type="presParOf" srcId="{07B14235-295A-4CBB-A2B2-3D1807FBCAA8}" destId="{A24F81E0-9CBC-4739-A5B9-3FE8DF4FC660}" srcOrd="3" destOrd="0" presId="urn:microsoft.com/office/officeart/2005/8/layout/hierarchy3"/>
    <dgm:cxn modelId="{3C38D796-7592-4EFF-849C-043DD520D3B4}" type="presParOf" srcId="{17604086-A0FD-46FD-A78F-8B010DE98B24}" destId="{91519A98-6311-4183-AB46-B2A91A5F7D05}" srcOrd="1" destOrd="0" presId="urn:microsoft.com/office/officeart/2005/8/layout/hierarchy3"/>
    <dgm:cxn modelId="{D2884F3E-6600-414C-8078-55BB8A8207B1}" type="presParOf" srcId="{91519A98-6311-4183-AB46-B2A91A5F7D05}" destId="{4C2FA81A-9E8A-45D7-B283-CEDA56AEDA58}" srcOrd="0" destOrd="0" presId="urn:microsoft.com/office/officeart/2005/8/layout/hierarchy3"/>
    <dgm:cxn modelId="{63E57247-5B23-4378-95D7-1E0E5A73C178}" type="presParOf" srcId="{4C2FA81A-9E8A-45D7-B283-CEDA56AEDA58}" destId="{B1CFB13A-8642-460D-BB40-688E75516F86}" srcOrd="0" destOrd="0" presId="urn:microsoft.com/office/officeart/2005/8/layout/hierarchy3"/>
    <dgm:cxn modelId="{13C359C5-31FC-419A-9EBE-CA62B627D106}" type="presParOf" srcId="{4C2FA81A-9E8A-45D7-B283-CEDA56AEDA58}" destId="{FF366BBC-7AAA-47FA-B9C3-60E6ED8F4BAE}" srcOrd="1" destOrd="0" presId="urn:microsoft.com/office/officeart/2005/8/layout/hierarchy3"/>
    <dgm:cxn modelId="{6A91D56F-3063-4712-AB17-2A6F7A0C9841}" type="presParOf" srcId="{91519A98-6311-4183-AB46-B2A91A5F7D05}" destId="{41A818F3-05CD-451C-B1D8-528691FBC96A}" srcOrd="1" destOrd="0" presId="urn:microsoft.com/office/officeart/2005/8/layout/hierarchy3"/>
    <dgm:cxn modelId="{805BF0C0-87B3-41EC-B1FB-9B63C3099C2C}" type="presParOf" srcId="{41A818F3-05CD-451C-B1D8-528691FBC96A}" destId="{B38AC9EE-1A89-4C0D-90C4-B5F7521762A1}" srcOrd="0" destOrd="0" presId="urn:microsoft.com/office/officeart/2005/8/layout/hierarchy3"/>
    <dgm:cxn modelId="{E494D035-4E3F-4386-AD69-8E6A1FF5067D}" type="presParOf" srcId="{41A818F3-05CD-451C-B1D8-528691FBC96A}" destId="{62124B2F-388E-4560-B1A7-2B978EEF0CFD}" srcOrd="1" destOrd="0" presId="urn:microsoft.com/office/officeart/2005/8/layout/hierarchy3"/>
    <dgm:cxn modelId="{6893C047-9046-4486-9630-F0187A8A7271}" type="presParOf" srcId="{41A818F3-05CD-451C-B1D8-528691FBC96A}" destId="{2AC57E53-9C4A-4E71-ADF2-354882FFDBFD}" srcOrd="2" destOrd="0" presId="urn:microsoft.com/office/officeart/2005/8/layout/hierarchy3"/>
    <dgm:cxn modelId="{78F6D2FF-96D0-46F1-8CC7-8EAA27898B0E}" type="presParOf" srcId="{41A818F3-05CD-451C-B1D8-528691FBC96A}" destId="{CA8C50CE-5CA7-45AA-ACD4-7A09E5D1127B}" srcOrd="3" destOrd="0" presId="urn:microsoft.com/office/officeart/2005/8/layout/hierarchy3"/>
    <dgm:cxn modelId="{C76B0601-0806-4D76-9021-4B2C2E4C7A70}" type="presParOf" srcId="{41A818F3-05CD-451C-B1D8-528691FBC96A}" destId="{09C3BEAE-D5C9-4545-A5C1-376737C529DE}" srcOrd="4" destOrd="0" presId="urn:microsoft.com/office/officeart/2005/8/layout/hierarchy3"/>
    <dgm:cxn modelId="{A874DFFD-CA64-4069-B3CA-4544FB20CD74}" type="presParOf" srcId="{41A818F3-05CD-451C-B1D8-528691FBC96A}" destId="{C09E8321-6386-4620-B5C7-C408F032352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4616-F363-4C97-97E3-39BE2794FCFB}">
      <dsp:nvSpPr>
        <dsp:cNvPr id="0" name=""/>
        <dsp:cNvSpPr/>
      </dsp:nvSpPr>
      <dsp:spPr>
        <a:xfrm>
          <a:off x="0" y="405039"/>
          <a:ext cx="7273304" cy="655200"/>
        </a:xfrm>
        <a:prstGeom prst="rect">
          <a:avLst/>
        </a:prstGeom>
        <a:solidFill>
          <a:schemeClr val="lt1">
            <a:alpha val="90000"/>
            <a:hueOff val="0"/>
            <a:satOff val="0"/>
            <a:lumOff val="0"/>
            <a:alphaOff val="0"/>
          </a:schemeClr>
        </a:solidFill>
        <a:ln w="9525" cap="rnd"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44C589-0BA8-42A5-9CF4-03ADF5B6B477}">
      <dsp:nvSpPr>
        <dsp:cNvPr id="0" name=""/>
        <dsp:cNvSpPr/>
      </dsp:nvSpPr>
      <dsp:spPr>
        <a:xfrm>
          <a:off x="363665" y="21279"/>
          <a:ext cx="6457719" cy="767520"/>
        </a:xfrm>
        <a:prstGeom prst="roundRect">
          <a:avLst/>
        </a:prstGeom>
        <a:gradFill rotWithShape="0">
          <a:gsLst>
            <a:gs pos="0">
              <a:schemeClr val="accent3">
                <a:shade val="80000"/>
                <a:hueOff val="0"/>
                <a:satOff val="0"/>
                <a:lumOff val="0"/>
                <a:alphaOff val="0"/>
                <a:tint val="64000"/>
                <a:lumMod val="118000"/>
              </a:schemeClr>
            </a:gs>
            <a:gs pos="100000">
              <a:schemeClr val="accent3">
                <a:shade val="8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40" tIns="0" rIns="192440" bIns="0" numCol="1" spcCol="1270" anchor="ctr" anchorCtr="0">
          <a:noAutofit/>
        </a:bodyPr>
        <a:lstStyle/>
        <a:p>
          <a:pPr lvl="0" algn="l" defTabSz="1066800">
            <a:lnSpc>
              <a:spcPct val="90000"/>
            </a:lnSpc>
            <a:spcBef>
              <a:spcPct val="0"/>
            </a:spcBef>
            <a:spcAft>
              <a:spcPct val="35000"/>
            </a:spcAft>
          </a:pPr>
          <a:r>
            <a:rPr lang="es-ES" sz="2400" kern="1200" dirty="0" smtClean="0"/>
            <a:t>Introducción</a:t>
          </a:r>
          <a:endParaRPr lang="es-ES" sz="2400" kern="1200" dirty="0"/>
        </a:p>
      </dsp:txBody>
      <dsp:txXfrm>
        <a:off x="401132" y="58746"/>
        <a:ext cx="6382785" cy="692586"/>
      </dsp:txXfrm>
    </dsp:sp>
    <dsp:sp modelId="{6A8F62A8-5444-4EA4-88DE-00332402039A}">
      <dsp:nvSpPr>
        <dsp:cNvPr id="0" name=""/>
        <dsp:cNvSpPr/>
      </dsp:nvSpPr>
      <dsp:spPr>
        <a:xfrm>
          <a:off x="0" y="1584399"/>
          <a:ext cx="7273304" cy="655200"/>
        </a:xfrm>
        <a:prstGeom prst="rect">
          <a:avLst/>
        </a:prstGeom>
        <a:solidFill>
          <a:schemeClr val="lt1">
            <a:alpha val="90000"/>
            <a:hueOff val="0"/>
            <a:satOff val="0"/>
            <a:lumOff val="0"/>
            <a:alphaOff val="0"/>
          </a:schemeClr>
        </a:solidFill>
        <a:ln w="9525" cap="rnd" cmpd="sng" algn="ctr">
          <a:solidFill>
            <a:schemeClr val="accent3">
              <a:shade val="80000"/>
              <a:hueOff val="-119149"/>
              <a:satOff val="315"/>
              <a:lumOff val="9527"/>
              <a:alphaOff val="0"/>
            </a:schemeClr>
          </a:solidFill>
          <a:prstDash val="solid"/>
        </a:ln>
        <a:effectLst/>
      </dsp:spPr>
      <dsp:style>
        <a:lnRef idx="1">
          <a:scrgbClr r="0" g="0" b="0"/>
        </a:lnRef>
        <a:fillRef idx="1">
          <a:scrgbClr r="0" g="0" b="0"/>
        </a:fillRef>
        <a:effectRef idx="0">
          <a:scrgbClr r="0" g="0" b="0"/>
        </a:effectRef>
        <a:fontRef idx="minor"/>
      </dsp:style>
    </dsp:sp>
    <dsp:sp modelId="{F2F86CDC-CB8A-4C00-BB9A-DC2649D0B6AB}">
      <dsp:nvSpPr>
        <dsp:cNvPr id="0" name=""/>
        <dsp:cNvSpPr/>
      </dsp:nvSpPr>
      <dsp:spPr>
        <a:xfrm>
          <a:off x="363665" y="1200639"/>
          <a:ext cx="6457719" cy="767520"/>
        </a:xfrm>
        <a:prstGeom prst="roundRect">
          <a:avLst/>
        </a:prstGeom>
        <a:gradFill rotWithShape="0">
          <a:gsLst>
            <a:gs pos="0">
              <a:schemeClr val="accent3">
                <a:shade val="80000"/>
                <a:hueOff val="-119149"/>
                <a:satOff val="315"/>
                <a:lumOff val="9527"/>
                <a:alphaOff val="0"/>
                <a:tint val="64000"/>
                <a:lumMod val="118000"/>
              </a:schemeClr>
            </a:gs>
            <a:gs pos="100000">
              <a:schemeClr val="accent3">
                <a:shade val="80000"/>
                <a:hueOff val="-119149"/>
                <a:satOff val="315"/>
                <a:lumOff val="9527"/>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40" tIns="0" rIns="192440" bIns="0" numCol="1" spcCol="1270" anchor="ctr" anchorCtr="0">
          <a:noAutofit/>
        </a:bodyPr>
        <a:lstStyle/>
        <a:p>
          <a:pPr lvl="0" algn="l" defTabSz="1066800">
            <a:lnSpc>
              <a:spcPct val="90000"/>
            </a:lnSpc>
            <a:spcBef>
              <a:spcPct val="0"/>
            </a:spcBef>
            <a:spcAft>
              <a:spcPct val="35000"/>
            </a:spcAft>
          </a:pPr>
          <a:r>
            <a:rPr lang="es-ES" sz="2400" kern="1200" dirty="0" smtClean="0"/>
            <a:t>Objetivos del Proyecto</a:t>
          </a:r>
          <a:endParaRPr lang="es-ES" sz="2400" kern="1200" dirty="0"/>
        </a:p>
      </dsp:txBody>
      <dsp:txXfrm>
        <a:off x="401132" y="1238106"/>
        <a:ext cx="6382785" cy="692586"/>
      </dsp:txXfrm>
    </dsp:sp>
    <dsp:sp modelId="{F654C4C8-D863-417D-B7D5-7C06A3382A3F}">
      <dsp:nvSpPr>
        <dsp:cNvPr id="0" name=""/>
        <dsp:cNvSpPr/>
      </dsp:nvSpPr>
      <dsp:spPr>
        <a:xfrm>
          <a:off x="0" y="2763760"/>
          <a:ext cx="7273304" cy="655200"/>
        </a:xfrm>
        <a:prstGeom prst="rect">
          <a:avLst/>
        </a:prstGeom>
        <a:solidFill>
          <a:schemeClr val="lt1">
            <a:alpha val="90000"/>
            <a:hueOff val="0"/>
            <a:satOff val="0"/>
            <a:lumOff val="0"/>
            <a:alphaOff val="0"/>
          </a:schemeClr>
        </a:solidFill>
        <a:ln w="9525" cap="rnd" cmpd="sng" algn="ctr">
          <a:solidFill>
            <a:schemeClr val="accent3">
              <a:shade val="80000"/>
              <a:hueOff val="-238297"/>
              <a:satOff val="629"/>
              <a:lumOff val="19053"/>
              <a:alphaOff val="0"/>
            </a:schemeClr>
          </a:solidFill>
          <a:prstDash val="solid"/>
        </a:ln>
        <a:effectLst/>
      </dsp:spPr>
      <dsp:style>
        <a:lnRef idx="1">
          <a:scrgbClr r="0" g="0" b="0"/>
        </a:lnRef>
        <a:fillRef idx="1">
          <a:scrgbClr r="0" g="0" b="0"/>
        </a:fillRef>
        <a:effectRef idx="0">
          <a:scrgbClr r="0" g="0" b="0"/>
        </a:effectRef>
        <a:fontRef idx="minor"/>
      </dsp:style>
    </dsp:sp>
    <dsp:sp modelId="{8DCB1D5E-5126-49D4-AAA0-7918DF2F593D}">
      <dsp:nvSpPr>
        <dsp:cNvPr id="0" name=""/>
        <dsp:cNvSpPr/>
      </dsp:nvSpPr>
      <dsp:spPr>
        <a:xfrm>
          <a:off x="363665" y="2380000"/>
          <a:ext cx="6457719" cy="767520"/>
        </a:xfrm>
        <a:prstGeom prst="roundRect">
          <a:avLst/>
        </a:prstGeom>
        <a:gradFill rotWithShape="0">
          <a:gsLst>
            <a:gs pos="0">
              <a:schemeClr val="accent3">
                <a:shade val="80000"/>
                <a:hueOff val="-238297"/>
                <a:satOff val="629"/>
                <a:lumOff val="19053"/>
                <a:alphaOff val="0"/>
                <a:tint val="64000"/>
                <a:lumMod val="118000"/>
              </a:schemeClr>
            </a:gs>
            <a:gs pos="100000">
              <a:schemeClr val="accent3">
                <a:shade val="80000"/>
                <a:hueOff val="-238297"/>
                <a:satOff val="629"/>
                <a:lumOff val="19053"/>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40" tIns="0" rIns="192440" bIns="0" numCol="1" spcCol="1270" anchor="ctr" anchorCtr="0">
          <a:noAutofit/>
        </a:bodyPr>
        <a:lstStyle/>
        <a:p>
          <a:pPr lvl="0" algn="l" defTabSz="1066800">
            <a:lnSpc>
              <a:spcPct val="90000"/>
            </a:lnSpc>
            <a:spcBef>
              <a:spcPct val="0"/>
            </a:spcBef>
            <a:spcAft>
              <a:spcPct val="35000"/>
            </a:spcAft>
          </a:pPr>
          <a:r>
            <a:rPr lang="es-ES" sz="2400" kern="1200" dirty="0" smtClean="0"/>
            <a:t>Filosofía de Operación</a:t>
          </a:r>
          <a:endParaRPr lang="es-ES" sz="2400" kern="1200" dirty="0"/>
        </a:p>
      </dsp:txBody>
      <dsp:txXfrm>
        <a:off x="401132" y="2417467"/>
        <a:ext cx="6382785" cy="692586"/>
      </dsp:txXfrm>
    </dsp:sp>
    <dsp:sp modelId="{4C35D9C4-9F74-4F0F-9BE1-3974F69EBE9B}">
      <dsp:nvSpPr>
        <dsp:cNvPr id="0" name=""/>
        <dsp:cNvSpPr/>
      </dsp:nvSpPr>
      <dsp:spPr>
        <a:xfrm>
          <a:off x="0" y="3943120"/>
          <a:ext cx="7273304" cy="655200"/>
        </a:xfrm>
        <a:prstGeom prst="rect">
          <a:avLst/>
        </a:prstGeom>
        <a:solidFill>
          <a:schemeClr val="lt1">
            <a:alpha val="90000"/>
            <a:hueOff val="0"/>
            <a:satOff val="0"/>
            <a:lumOff val="0"/>
            <a:alphaOff val="0"/>
          </a:schemeClr>
        </a:solidFill>
        <a:ln w="9525" cap="rnd" cmpd="sng" algn="ctr">
          <a:solidFill>
            <a:schemeClr val="accent3">
              <a:shade val="80000"/>
              <a:hueOff val="-357446"/>
              <a:satOff val="944"/>
              <a:lumOff val="28580"/>
              <a:alphaOff val="0"/>
            </a:schemeClr>
          </a:solidFill>
          <a:prstDash val="solid"/>
        </a:ln>
        <a:effectLst/>
      </dsp:spPr>
      <dsp:style>
        <a:lnRef idx="1">
          <a:scrgbClr r="0" g="0" b="0"/>
        </a:lnRef>
        <a:fillRef idx="1">
          <a:scrgbClr r="0" g="0" b="0"/>
        </a:fillRef>
        <a:effectRef idx="0">
          <a:scrgbClr r="0" g="0" b="0"/>
        </a:effectRef>
        <a:fontRef idx="minor"/>
      </dsp:style>
    </dsp:sp>
    <dsp:sp modelId="{D5356BC4-A716-4969-9AB4-F9E5166B3992}">
      <dsp:nvSpPr>
        <dsp:cNvPr id="0" name=""/>
        <dsp:cNvSpPr/>
      </dsp:nvSpPr>
      <dsp:spPr>
        <a:xfrm>
          <a:off x="363665" y="3559360"/>
          <a:ext cx="6457719" cy="767520"/>
        </a:xfrm>
        <a:prstGeom prst="roundRect">
          <a:avLst/>
        </a:prstGeom>
        <a:gradFill rotWithShape="0">
          <a:gsLst>
            <a:gs pos="0">
              <a:schemeClr val="accent3">
                <a:shade val="80000"/>
                <a:hueOff val="-357446"/>
                <a:satOff val="944"/>
                <a:lumOff val="28580"/>
                <a:alphaOff val="0"/>
                <a:tint val="64000"/>
                <a:lumMod val="118000"/>
              </a:schemeClr>
            </a:gs>
            <a:gs pos="100000">
              <a:schemeClr val="accent3">
                <a:shade val="80000"/>
                <a:hueOff val="-357446"/>
                <a:satOff val="944"/>
                <a:lumOff val="2858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40" tIns="0" rIns="192440" bIns="0" numCol="1" spcCol="1270" anchor="ctr" anchorCtr="0">
          <a:noAutofit/>
        </a:bodyPr>
        <a:lstStyle/>
        <a:p>
          <a:pPr lvl="0" algn="l" defTabSz="1066800">
            <a:lnSpc>
              <a:spcPct val="90000"/>
            </a:lnSpc>
            <a:spcBef>
              <a:spcPct val="0"/>
            </a:spcBef>
            <a:spcAft>
              <a:spcPct val="35000"/>
            </a:spcAft>
          </a:pPr>
          <a:r>
            <a:rPr lang="es-ES" sz="2400" kern="1200" dirty="0" smtClean="0"/>
            <a:t>Diseño y Construcción de las Plataformas</a:t>
          </a:r>
          <a:endParaRPr lang="es-ES" sz="2400" kern="1200" dirty="0"/>
        </a:p>
      </dsp:txBody>
      <dsp:txXfrm>
        <a:off x="401132" y="3596827"/>
        <a:ext cx="6382785"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BE06D-D042-4264-8F00-8C39FC8C40E2}" type="datetimeFigureOut">
              <a:rPr lang="es-EC" smtClean="0"/>
              <a:t>16/11/2016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99FB4-ABE2-40B6-AEE9-162EBF02E151}" type="slidenum">
              <a:rPr lang="es-EC" smtClean="0"/>
              <a:t>‹Nº›</a:t>
            </a:fld>
            <a:endParaRPr lang="es-EC"/>
          </a:p>
        </p:txBody>
      </p:sp>
    </p:spTree>
    <p:extLst>
      <p:ext uri="{BB962C8B-B14F-4D97-AF65-F5344CB8AC3E}">
        <p14:creationId xmlns:p14="http://schemas.microsoft.com/office/powerpoint/2010/main" val="228244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380269781"/>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180565-D1A2-4268-B288-7273140C55C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297355383"/>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302336415"/>
      </p:ext>
    </p:extLst>
  </p:cSld>
  <p:clrMapOvr>
    <a:masterClrMapping/>
  </p:clrMapOvr>
  <p:transition spd="slow">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02235207"/>
      </p:ext>
    </p:extLst>
  </p:cSld>
  <p:clrMapOvr>
    <a:masterClrMapping/>
  </p:clrMapOvr>
  <p:transition spd="slow">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3316298563"/>
      </p:ext>
    </p:extLst>
  </p:cSld>
  <p:clrMapOvr>
    <a:masterClrMapping/>
  </p:clrMapOvr>
  <p:transition spd="slow">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2128324170"/>
      </p:ext>
    </p:extLst>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981572880"/>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2140037080"/>
      </p:ext>
    </p:extLst>
  </p:cSld>
  <p:clrMapOvr>
    <a:masterClrMapping/>
  </p:clrMapOvr>
  <p:transition spd="slow">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991115236"/>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463875355"/>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921781828"/>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180565-D1A2-4268-B288-7273140C55C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643123951"/>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180565-D1A2-4268-B288-7273140C55C0}"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1125273835"/>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2558457871"/>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4081805015"/>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B3180565-D1A2-4268-B288-7273140C55C0}" type="datetimeFigureOut">
              <a:rPr lang="en-US" smtClean="0"/>
              <a:t>11/16/2016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531281370"/>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180565-D1A2-4268-B288-7273140C55C0}"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5D8C2-746E-436B-8738-FECB688671C3}" type="slidenum">
              <a:rPr lang="en-US" smtClean="0"/>
              <a:t>‹Nº›</a:t>
            </a:fld>
            <a:endParaRPr lang="en-US"/>
          </a:p>
        </p:txBody>
      </p:sp>
    </p:spTree>
    <p:extLst>
      <p:ext uri="{BB962C8B-B14F-4D97-AF65-F5344CB8AC3E}">
        <p14:creationId xmlns:p14="http://schemas.microsoft.com/office/powerpoint/2010/main" val="3737241791"/>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180565-D1A2-4268-B288-7273140C55C0}" type="datetimeFigureOut">
              <a:rPr lang="en-US" smtClean="0"/>
              <a:t>11/16/2016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A5D8C2-746E-436B-8738-FECB688671C3}" type="slidenum">
              <a:rPr lang="en-US" smtClean="0"/>
              <a:t>‹Nº›</a:t>
            </a:fld>
            <a:endParaRPr lang="en-US"/>
          </a:p>
        </p:txBody>
      </p:sp>
    </p:spTree>
    <p:extLst>
      <p:ext uri="{BB962C8B-B14F-4D97-AF65-F5344CB8AC3E}">
        <p14:creationId xmlns:p14="http://schemas.microsoft.com/office/powerpoint/2010/main" val="103677410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spd="slow">
    <p:randomBar dir="vert"/>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9.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908720"/>
            <a:ext cx="8640960" cy="1080120"/>
          </a:xfrm>
        </p:spPr>
        <p:txBody>
          <a:bodyPr>
            <a:normAutofit/>
          </a:bodyPr>
          <a:lstStyle/>
          <a:p>
            <a:pPr algn="ctr"/>
            <a:r>
              <a:rPr lang="es-EC" sz="3000" b="1" dirty="0" smtClean="0"/>
              <a:t>UNIVERSIDAD DE LAS FUERZAS ARMADAS ESPE</a:t>
            </a:r>
            <a:endParaRPr lang="es-ES" sz="3000" dirty="0"/>
          </a:p>
        </p:txBody>
      </p:sp>
      <p:sp>
        <p:nvSpPr>
          <p:cNvPr id="3" name="2 Subtítulo"/>
          <p:cNvSpPr>
            <a:spLocks noGrp="1"/>
          </p:cNvSpPr>
          <p:nvPr>
            <p:ph type="subTitle" idx="1"/>
          </p:nvPr>
        </p:nvSpPr>
        <p:spPr>
          <a:xfrm>
            <a:off x="107504" y="4005064"/>
            <a:ext cx="8928992" cy="1176536"/>
          </a:xfrm>
        </p:spPr>
        <p:txBody>
          <a:bodyPr>
            <a:normAutofit/>
          </a:bodyPr>
          <a:lstStyle/>
          <a:p>
            <a:pPr algn="ctr"/>
            <a:r>
              <a:rPr lang="es-EC" b="1" dirty="0" smtClean="0">
                <a:solidFill>
                  <a:schemeClr val="tx2"/>
                </a:solidFill>
              </a:rPr>
              <a:t>DISEÑO E IMPLEMENTACIÓN DE UN SISTEMA ROBÓTICO MÓVIL COOPERATIVO PARA DETECCIÓN Y ANÁLISIS DE INCENDIOS EN UN  AMBIENTES CONTROLADOS</a:t>
            </a:r>
            <a:endParaRPr lang="es-ES" dirty="0">
              <a:solidFill>
                <a:schemeClr val="tx2"/>
              </a:solidFill>
            </a:endParaRPr>
          </a:p>
        </p:txBody>
      </p:sp>
      <p:sp>
        <p:nvSpPr>
          <p:cNvPr id="6" name="2 Subtítulo"/>
          <p:cNvSpPr txBox="1">
            <a:spLocks/>
          </p:cNvSpPr>
          <p:nvPr/>
        </p:nvSpPr>
        <p:spPr>
          <a:xfrm>
            <a:off x="5580112" y="5949280"/>
            <a:ext cx="2880320" cy="65903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C" sz="2000" b="1" dirty="0" smtClean="0">
                <a:solidFill>
                  <a:schemeClr val="tx2"/>
                </a:solidFill>
              </a:rPr>
              <a:t>Brayan Caizaluisa</a:t>
            </a:r>
          </a:p>
          <a:p>
            <a:r>
              <a:rPr lang="es-EC" sz="2000" b="1" dirty="0" smtClean="0">
                <a:solidFill>
                  <a:schemeClr val="tx2"/>
                </a:solidFill>
              </a:rPr>
              <a:t>Marlon Morocho</a:t>
            </a:r>
          </a:p>
          <a:p>
            <a:endParaRPr lang="es-ES" sz="2000" dirty="0"/>
          </a:p>
        </p:txBody>
      </p:sp>
      <p:sp>
        <p:nvSpPr>
          <p:cNvPr id="7" name="6 Rectángulo"/>
          <p:cNvSpPr/>
          <p:nvPr/>
        </p:nvSpPr>
        <p:spPr>
          <a:xfrm>
            <a:off x="683568" y="2123564"/>
            <a:ext cx="7344816" cy="369332"/>
          </a:xfrm>
          <a:prstGeom prst="rect">
            <a:avLst/>
          </a:prstGeom>
        </p:spPr>
        <p:txBody>
          <a:bodyPr wrap="square">
            <a:spAutoFit/>
          </a:bodyPr>
          <a:lstStyle/>
          <a:p>
            <a:pPr algn="ctr"/>
            <a:r>
              <a:rPr lang="es-EC" b="1" dirty="0">
                <a:solidFill>
                  <a:schemeClr val="tx2"/>
                </a:solidFill>
              </a:rPr>
              <a:t>DEPARTAMENTO DE ELÉCTRICA </a:t>
            </a:r>
            <a:r>
              <a:rPr lang="es-EC" b="1" dirty="0" smtClean="0">
                <a:solidFill>
                  <a:schemeClr val="tx2"/>
                </a:solidFill>
              </a:rPr>
              <a:t>Y  </a:t>
            </a:r>
            <a:r>
              <a:rPr lang="es-EC" b="1" dirty="0">
                <a:solidFill>
                  <a:schemeClr val="tx2"/>
                </a:solidFill>
              </a:rPr>
              <a:t>ELECTRÓNICA</a:t>
            </a:r>
            <a:endParaRPr lang="es-ES" dirty="0">
              <a:solidFill>
                <a:schemeClr val="tx2"/>
              </a:solidFill>
            </a:endParaRPr>
          </a:p>
        </p:txBody>
      </p:sp>
      <p:sp>
        <p:nvSpPr>
          <p:cNvPr id="8" name="7 Rectángulo"/>
          <p:cNvSpPr/>
          <p:nvPr/>
        </p:nvSpPr>
        <p:spPr>
          <a:xfrm>
            <a:off x="179512" y="2987660"/>
            <a:ext cx="8784976" cy="646331"/>
          </a:xfrm>
          <a:prstGeom prst="rect">
            <a:avLst/>
          </a:prstGeom>
        </p:spPr>
        <p:txBody>
          <a:bodyPr wrap="square">
            <a:spAutoFit/>
          </a:bodyPr>
          <a:lstStyle/>
          <a:p>
            <a:pPr algn="ctr"/>
            <a:r>
              <a:rPr lang="es-EC" b="1" dirty="0">
                <a:solidFill>
                  <a:schemeClr val="tx2"/>
                </a:solidFill>
              </a:rPr>
              <a:t>CARRERA DE INGENIERÍA EN ELECTRÓNICA, AUTOMATIZACIÓN Y CONTROL</a:t>
            </a:r>
            <a:endParaRPr lang="es-ES" dirty="0">
              <a:solidFill>
                <a:schemeClr val="tx2"/>
              </a:solidFill>
            </a:endParaRPr>
          </a:p>
        </p:txBody>
      </p:sp>
    </p:spTree>
    <p:extLst>
      <p:ext uri="{BB962C8B-B14F-4D97-AF65-F5344CB8AC3E}">
        <p14:creationId xmlns:p14="http://schemas.microsoft.com/office/powerpoint/2010/main" val="378583801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83568" y="2636912"/>
            <a:ext cx="7848873" cy="1236680"/>
            <a:chOff x="43967" y="24482"/>
            <a:chExt cx="7181213" cy="1033200"/>
          </a:xfrm>
          <a:scene3d>
            <a:camera prst="orthographicFront"/>
            <a:lightRig rig="flat" dir="t"/>
          </a:scene3d>
        </p:grpSpPr>
        <p:sp>
          <p:nvSpPr>
            <p:cNvPr id="5" name="Rectángulo redondeado 4"/>
            <p:cNvSpPr/>
            <p:nvPr/>
          </p:nvSpPr>
          <p:spPr>
            <a:xfrm>
              <a:off x="373380" y="24482"/>
              <a:ext cx="6720034" cy="1033200"/>
            </a:xfrm>
            <a:prstGeom prst="roundRect">
              <a:avLst/>
            </a:prstGeom>
            <a:solidFill>
              <a:schemeClr val="accent1"/>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ectángulo 5"/>
            <p:cNvSpPr/>
            <p:nvPr/>
          </p:nvSpPr>
          <p:spPr>
            <a:xfrm>
              <a:off x="43967" y="74919"/>
              <a:ext cx="7181213" cy="9323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3600" b="1" kern="1200" dirty="0" smtClean="0">
                  <a:solidFill>
                    <a:schemeClr val="tx1">
                      <a:lumMod val="65000"/>
                      <a:lumOff val="35000"/>
                    </a:schemeClr>
                  </a:solidFill>
                </a:rPr>
                <a:t>FILOSOFÍA DE OPERACIÓN</a:t>
              </a:r>
              <a:endParaRPr lang="en-US" sz="3600" b="1" kern="1200" dirty="0">
                <a:solidFill>
                  <a:schemeClr val="tx1">
                    <a:lumMod val="65000"/>
                    <a:lumOff val="35000"/>
                  </a:schemeClr>
                </a:solidFill>
              </a:endParaRPr>
            </a:p>
          </p:txBody>
        </p:sp>
      </p:grpSp>
    </p:spTree>
    <p:extLst>
      <p:ext uri="{BB962C8B-B14F-4D97-AF65-F5344CB8AC3E}">
        <p14:creationId xmlns:p14="http://schemas.microsoft.com/office/powerpoint/2010/main" val="291941709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755576" y="260648"/>
            <a:ext cx="7848872" cy="997967"/>
          </a:xfrm>
        </p:spPr>
        <p:txBody>
          <a:bodyPr>
            <a:noAutofit/>
          </a:bodyPr>
          <a:lstStyle/>
          <a:p>
            <a:r>
              <a:rPr lang="es-ES" sz="3600" b="1" dirty="0" smtClean="0">
                <a:solidFill>
                  <a:schemeClr val="tx1">
                    <a:lumMod val="65000"/>
                    <a:lumOff val="35000"/>
                  </a:schemeClr>
                </a:solidFill>
              </a:rPr>
              <a:t>FILOSOFÍA DE OPERACIÓN</a:t>
            </a:r>
            <a:endParaRPr lang="es-ES" sz="3600" b="1" dirty="0">
              <a:solidFill>
                <a:schemeClr val="tx1">
                  <a:lumMod val="65000"/>
                  <a:lumOff val="35000"/>
                </a:schemeClr>
              </a:solidFill>
            </a:endParaRPr>
          </a:p>
        </p:txBody>
      </p:sp>
      <p:graphicFrame>
        <p:nvGraphicFramePr>
          <p:cNvPr id="4" name="3 Diagrama"/>
          <p:cNvGraphicFramePr/>
          <p:nvPr>
            <p:extLst>
              <p:ext uri="{D42A27DB-BD31-4B8C-83A1-F6EECF244321}">
                <p14:modId xmlns:p14="http://schemas.microsoft.com/office/powerpoint/2010/main" val="3112504158"/>
              </p:ext>
            </p:extLst>
          </p:nvPr>
        </p:nvGraphicFramePr>
        <p:xfrm>
          <a:off x="755576" y="1484784"/>
          <a:ext cx="72008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80520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39652" y="3861048"/>
            <a:ext cx="5976664" cy="2102401"/>
          </a:xfrm>
          <a:prstGeom prst="rect">
            <a:avLst/>
          </a:prstGeom>
        </p:spPr>
      </p:pic>
      <p:sp>
        <p:nvSpPr>
          <p:cNvPr id="8" name="Rectángulo redondeado 7"/>
          <p:cNvSpPr/>
          <p:nvPr/>
        </p:nvSpPr>
        <p:spPr>
          <a:xfrm>
            <a:off x="755576" y="1340768"/>
            <a:ext cx="7344816" cy="1800200"/>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algn="just">
              <a:lnSpc>
                <a:spcPct val="150000"/>
              </a:lnSpc>
            </a:pPr>
            <a:r>
              <a:rPr lang="es-ES" dirty="0" smtClean="0"/>
              <a:t>El </a:t>
            </a:r>
            <a:r>
              <a:rPr lang="es-ES" dirty="0"/>
              <a:t>sistema </a:t>
            </a:r>
            <a:r>
              <a:rPr lang="es-ES" dirty="0" smtClean="0"/>
              <a:t>consta </a:t>
            </a:r>
            <a:r>
              <a:rPr lang="es-ES" dirty="0"/>
              <a:t>principalmente de una flota de tres minirobots que demuestren una conducta líder-seguidor, utilizando la robótica cooperativa con el fin de resolver un problema de manera conjunta. </a:t>
            </a:r>
          </a:p>
          <a:p>
            <a:endParaRPr lang="es-ES" dirty="0"/>
          </a:p>
        </p:txBody>
      </p:sp>
    </p:spTree>
    <p:extLst>
      <p:ext uri="{BB962C8B-B14F-4D97-AF65-F5344CB8AC3E}">
        <p14:creationId xmlns:p14="http://schemas.microsoft.com/office/powerpoint/2010/main" val="27849249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340717508"/>
              </p:ext>
            </p:extLst>
          </p:nvPr>
        </p:nvGraphicFramePr>
        <p:xfrm>
          <a:off x="539552" y="980728"/>
          <a:ext cx="7992888" cy="572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08660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473418891"/>
              </p:ext>
            </p:extLst>
          </p:nvPr>
        </p:nvGraphicFramePr>
        <p:xfrm>
          <a:off x="755576" y="1700808"/>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redondeado 8"/>
          <p:cNvSpPr/>
          <p:nvPr/>
        </p:nvSpPr>
        <p:spPr>
          <a:xfrm>
            <a:off x="755576" y="427544"/>
            <a:ext cx="5616624" cy="84121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sp>
      <p:sp>
        <p:nvSpPr>
          <p:cNvPr id="10" name="Rectángulo 9"/>
          <p:cNvSpPr/>
          <p:nvPr/>
        </p:nvSpPr>
        <p:spPr>
          <a:xfrm>
            <a:off x="-6731" y="683230"/>
            <a:ext cx="7272808" cy="424732"/>
          </a:xfrm>
          <a:prstGeom prst="rect">
            <a:avLst/>
          </a:prstGeom>
        </p:spPr>
        <p:txBody>
          <a:bodyPr wrap="square">
            <a:spAutoFit/>
          </a:bodyPr>
          <a:lstStyle/>
          <a:p>
            <a:pPr lvl="0" algn="ctr" defTabSz="1244600">
              <a:lnSpc>
                <a:spcPct val="90000"/>
              </a:lnSpc>
              <a:spcBef>
                <a:spcPct val="0"/>
              </a:spcBef>
              <a:spcAft>
                <a:spcPct val="35000"/>
              </a:spcAft>
            </a:pPr>
            <a:r>
              <a:rPr lang="en-US" sz="2400" b="1" dirty="0" smtClean="0"/>
              <a:t>ROBOTS MÓVILES Y DE SERVICIO</a:t>
            </a:r>
            <a:endParaRPr lang="en-US" sz="2400" b="1" dirty="0"/>
          </a:p>
        </p:txBody>
      </p:sp>
    </p:spTree>
    <p:extLst>
      <p:ext uri="{BB962C8B-B14F-4D97-AF65-F5344CB8AC3E}">
        <p14:creationId xmlns:p14="http://schemas.microsoft.com/office/powerpoint/2010/main" val="360091335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571219389"/>
              </p:ext>
            </p:extLst>
          </p:nvPr>
        </p:nvGraphicFramePr>
        <p:xfrm>
          <a:off x="323528" y="1556792"/>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redondeado 8"/>
          <p:cNvSpPr/>
          <p:nvPr/>
        </p:nvSpPr>
        <p:spPr>
          <a:xfrm>
            <a:off x="755576" y="427544"/>
            <a:ext cx="5616624" cy="84121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sp>
      <p:sp>
        <p:nvSpPr>
          <p:cNvPr id="10" name="Rectángulo 9"/>
          <p:cNvSpPr/>
          <p:nvPr/>
        </p:nvSpPr>
        <p:spPr>
          <a:xfrm>
            <a:off x="-6731" y="683230"/>
            <a:ext cx="7272808" cy="424732"/>
          </a:xfrm>
          <a:prstGeom prst="rect">
            <a:avLst/>
          </a:prstGeom>
        </p:spPr>
        <p:txBody>
          <a:bodyPr wrap="square">
            <a:spAutoFit/>
          </a:bodyPr>
          <a:lstStyle/>
          <a:p>
            <a:pPr lvl="0" algn="ctr" defTabSz="1244600">
              <a:lnSpc>
                <a:spcPct val="90000"/>
              </a:lnSpc>
              <a:spcBef>
                <a:spcPct val="0"/>
              </a:spcBef>
              <a:spcAft>
                <a:spcPct val="35000"/>
              </a:spcAft>
            </a:pPr>
            <a:r>
              <a:rPr lang="en-US" sz="2400" b="1" dirty="0" smtClean="0"/>
              <a:t>ROBOTICA COOPERATIVA</a:t>
            </a:r>
            <a:endParaRPr lang="en-US" sz="2400" b="1" dirty="0"/>
          </a:p>
        </p:txBody>
      </p:sp>
    </p:spTree>
    <p:extLst>
      <p:ext uri="{BB962C8B-B14F-4D97-AF65-F5344CB8AC3E}">
        <p14:creationId xmlns:p14="http://schemas.microsoft.com/office/powerpoint/2010/main" val="281887669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043608" y="2780928"/>
            <a:ext cx="7344816" cy="1236680"/>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sp>
      <p:sp>
        <p:nvSpPr>
          <p:cNvPr id="6" name="Rectángulo 5"/>
          <p:cNvSpPr/>
          <p:nvPr/>
        </p:nvSpPr>
        <p:spPr>
          <a:xfrm>
            <a:off x="1619672" y="2924944"/>
            <a:ext cx="6120680" cy="978729"/>
          </a:xfrm>
          <a:prstGeom prst="rect">
            <a:avLst/>
          </a:prstGeom>
        </p:spPr>
        <p:txBody>
          <a:bodyPr wrap="square">
            <a:spAutoFit/>
          </a:bodyPr>
          <a:lstStyle/>
          <a:p>
            <a:pPr lvl="0" algn="ctr" defTabSz="1244600">
              <a:lnSpc>
                <a:spcPct val="90000"/>
              </a:lnSpc>
              <a:spcBef>
                <a:spcPct val="0"/>
              </a:spcBef>
              <a:spcAft>
                <a:spcPct val="35000"/>
              </a:spcAft>
            </a:pPr>
            <a:r>
              <a:rPr lang="en-US" sz="3200" b="1" dirty="0" smtClean="0"/>
              <a:t>DISEÑO Y CONSTRUCCIÓN DE LAS PLATAFORMAS</a:t>
            </a:r>
            <a:endParaRPr lang="en-US" sz="3200" b="1" dirty="0"/>
          </a:p>
        </p:txBody>
      </p:sp>
    </p:spTree>
    <p:extLst>
      <p:ext uri="{BB962C8B-B14F-4D97-AF65-F5344CB8AC3E}">
        <p14:creationId xmlns:p14="http://schemas.microsoft.com/office/powerpoint/2010/main" val="63903308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327794"/>
            <a:ext cx="8892480" cy="652934"/>
          </a:xfrm>
        </p:spPr>
        <p:txBody>
          <a:bodyPr>
            <a:noAutofit/>
          </a:bodyPr>
          <a:lstStyle/>
          <a:p>
            <a:r>
              <a:rPr lang="es-ES" sz="2400" b="1" dirty="0" smtClean="0">
                <a:solidFill>
                  <a:schemeClr val="tx2">
                    <a:lumMod val="90000"/>
                  </a:schemeClr>
                </a:solidFill>
              </a:rPr>
              <a:t>DISEÑO Y CONSTRUCCIÓN DE LAS PLATAFORMAS</a:t>
            </a:r>
            <a:endParaRPr lang="es-ES" sz="3200" b="1" dirty="0">
              <a:solidFill>
                <a:schemeClr val="tx2">
                  <a:lumMod val="90000"/>
                </a:schemeClr>
              </a:solidFill>
            </a:endParaRPr>
          </a:p>
        </p:txBody>
      </p:sp>
      <p:sp>
        <p:nvSpPr>
          <p:cNvPr id="17" name="2 Subtítulo"/>
          <p:cNvSpPr txBox="1">
            <a:spLocks/>
          </p:cNvSpPr>
          <p:nvPr/>
        </p:nvSpPr>
        <p:spPr>
          <a:xfrm>
            <a:off x="107504" y="980728"/>
            <a:ext cx="4104456" cy="50405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s-ES" sz="2800" dirty="0" smtClean="0">
                <a:solidFill>
                  <a:schemeClr val="tx1"/>
                </a:solidFill>
              </a:rPr>
              <a:t>Entorno </a:t>
            </a:r>
            <a:endParaRPr lang="es-ES" sz="2800" dirty="0">
              <a:solidFill>
                <a:schemeClr val="tx1"/>
              </a:solidFill>
            </a:endParaRPr>
          </a:p>
        </p:txBody>
      </p:sp>
      <p:sp>
        <p:nvSpPr>
          <p:cNvPr id="18" name="2 Subtítulo"/>
          <p:cNvSpPr txBox="1">
            <a:spLocks/>
          </p:cNvSpPr>
          <p:nvPr/>
        </p:nvSpPr>
        <p:spPr>
          <a:xfrm>
            <a:off x="4427984" y="980728"/>
            <a:ext cx="4464496" cy="50405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s-ES" sz="2800" dirty="0" smtClean="0">
                <a:solidFill>
                  <a:schemeClr val="tx1"/>
                </a:solidFill>
              </a:rPr>
              <a:t>Forma física del robot</a:t>
            </a:r>
            <a:endParaRPr lang="es-ES" sz="2800" dirty="0">
              <a:solidFill>
                <a:schemeClr val="tx1"/>
              </a:solidFill>
            </a:endParaRPr>
          </a:p>
        </p:txBody>
      </p:sp>
      <p:sp>
        <p:nvSpPr>
          <p:cNvPr id="19" name="2 Subtítulo"/>
          <p:cNvSpPr txBox="1">
            <a:spLocks/>
          </p:cNvSpPr>
          <p:nvPr/>
        </p:nvSpPr>
        <p:spPr>
          <a:xfrm>
            <a:off x="239831" y="3696072"/>
            <a:ext cx="4340751" cy="50405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s-ES" sz="2800" dirty="0" smtClean="0">
                <a:solidFill>
                  <a:schemeClr val="tx1"/>
                </a:solidFill>
              </a:rPr>
              <a:t>Software de Control</a:t>
            </a:r>
            <a:endParaRPr lang="es-ES" sz="2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15" y="4509120"/>
            <a:ext cx="3368522" cy="204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2 Subtítulo"/>
          <p:cNvSpPr txBox="1">
            <a:spLocks/>
          </p:cNvSpPr>
          <p:nvPr/>
        </p:nvSpPr>
        <p:spPr>
          <a:xfrm>
            <a:off x="4420647" y="3709388"/>
            <a:ext cx="4340751" cy="50405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s-ES" sz="2800" dirty="0" smtClean="0">
                <a:solidFill>
                  <a:schemeClr val="tx1"/>
                </a:solidFill>
              </a:rPr>
              <a:t>Movimientos del Robot</a:t>
            </a:r>
            <a:endParaRPr lang="es-ES" sz="2800" dirty="0">
              <a:solidFill>
                <a:schemeClr val="tx1"/>
              </a:solidFill>
            </a:endParaRPr>
          </a:p>
        </p:txBody>
      </p:sp>
      <p:pic>
        <p:nvPicPr>
          <p:cNvPr id="11" name="10 Imagen"/>
          <p:cNvPicPr/>
          <p:nvPr/>
        </p:nvPicPr>
        <p:blipFill>
          <a:blip r:embed="rId3"/>
          <a:stretch>
            <a:fillRect/>
          </a:stretch>
        </p:blipFill>
        <p:spPr>
          <a:xfrm>
            <a:off x="4573686" y="1593302"/>
            <a:ext cx="2024673" cy="2026198"/>
          </a:xfrm>
          <a:prstGeom prst="rect">
            <a:avLst/>
          </a:prstGeom>
        </p:spPr>
      </p:pic>
      <p:pic>
        <p:nvPicPr>
          <p:cNvPr id="12" name="11 Imagen"/>
          <p:cNvPicPr/>
          <p:nvPr/>
        </p:nvPicPr>
        <p:blipFill rotWithShape="1">
          <a:blip r:embed="rId4"/>
          <a:srcRect t="6094" b="13249"/>
          <a:stretch/>
        </p:blipFill>
        <p:spPr>
          <a:xfrm>
            <a:off x="6813183" y="1593302"/>
            <a:ext cx="1948215" cy="2026198"/>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4349"/>
          <a:stretch/>
        </p:blipFill>
        <p:spPr bwMode="auto">
          <a:xfrm>
            <a:off x="714883" y="1484784"/>
            <a:ext cx="3281053" cy="22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279" y="4379533"/>
            <a:ext cx="2001961" cy="23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2860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8" y="260648"/>
            <a:ext cx="9149888" cy="1080120"/>
          </a:xfrm>
        </p:spPr>
        <p:txBody>
          <a:bodyPr>
            <a:noAutofit/>
          </a:bodyPr>
          <a:lstStyle/>
          <a:p>
            <a:r>
              <a:rPr lang="es-EC" sz="2800" b="1" dirty="0" smtClean="0"/>
              <a:t>ESPECIFICACIONES DE LOS MINIROBOTS</a:t>
            </a:r>
            <a:endParaRPr lang="es-EC" sz="2800" b="1" dirty="0"/>
          </a:p>
        </p:txBody>
      </p:sp>
      <p:graphicFrame>
        <p:nvGraphicFramePr>
          <p:cNvPr id="3" name="2 Tabla"/>
          <p:cNvGraphicFramePr>
            <a:graphicFrameLocks noGrp="1"/>
          </p:cNvGraphicFramePr>
          <p:nvPr>
            <p:extLst>
              <p:ext uri="{D42A27DB-BD31-4B8C-83A1-F6EECF244321}">
                <p14:modId xmlns:p14="http://schemas.microsoft.com/office/powerpoint/2010/main" val="1486567278"/>
              </p:ext>
            </p:extLst>
          </p:nvPr>
        </p:nvGraphicFramePr>
        <p:xfrm>
          <a:off x="1259632" y="1484784"/>
          <a:ext cx="7056784" cy="5112567"/>
        </p:xfrm>
        <a:graphic>
          <a:graphicData uri="http://schemas.openxmlformats.org/drawingml/2006/table">
            <a:tbl>
              <a:tblPr firstRow="1" firstCol="1" bandRow="1">
                <a:tableStyleId>{5C22544A-7EE6-4342-B048-85BDC9FD1C3A}</a:tableStyleId>
              </a:tblPr>
              <a:tblGrid>
                <a:gridCol w="3527963"/>
                <a:gridCol w="3528821"/>
              </a:tblGrid>
              <a:tr h="568063">
                <a:tc>
                  <a:txBody>
                    <a:bodyPr/>
                    <a:lstStyle/>
                    <a:p>
                      <a:pPr algn="ctr">
                        <a:lnSpc>
                          <a:spcPct val="150000"/>
                        </a:lnSpc>
                        <a:spcBef>
                          <a:spcPts val="600"/>
                        </a:spcBef>
                        <a:spcAft>
                          <a:spcPts val="0"/>
                        </a:spcAft>
                      </a:pPr>
                      <a:r>
                        <a:rPr lang="es-ES" sz="1800" dirty="0">
                          <a:effectLst/>
                        </a:rPr>
                        <a:t>ESPECIFICACIÓN</a:t>
                      </a:r>
                      <a:endParaRPr lang="es-EC" sz="18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dirty="0">
                          <a:effectLst/>
                        </a:rPr>
                        <a:t>VALOR</a:t>
                      </a:r>
                      <a:endParaRPr lang="es-EC" sz="1800" dirty="0">
                        <a:effectLst/>
                        <a:latin typeface="Times New Roman"/>
                        <a:ea typeface="Calibri"/>
                        <a:cs typeface="Times New Roman"/>
                      </a:endParaRPr>
                    </a:p>
                  </a:txBody>
                  <a:tcPr marL="68580" marR="68580" marT="0" marB="0"/>
                </a:tc>
              </a:tr>
              <a:tr h="568063">
                <a:tc gridSpan="2">
                  <a:txBody>
                    <a:bodyPr/>
                    <a:lstStyle/>
                    <a:p>
                      <a:pPr algn="ctr">
                        <a:lnSpc>
                          <a:spcPct val="150000"/>
                        </a:lnSpc>
                        <a:spcBef>
                          <a:spcPts val="600"/>
                        </a:spcBef>
                        <a:spcAft>
                          <a:spcPts val="0"/>
                        </a:spcAft>
                      </a:pPr>
                      <a:r>
                        <a:rPr lang="es-ES" sz="1800" dirty="0">
                          <a:effectLst/>
                        </a:rPr>
                        <a:t>ROBOT LÍDER – SEGUIDORES</a:t>
                      </a:r>
                      <a:endParaRPr lang="es-EC" sz="1800" dirty="0">
                        <a:effectLst/>
                        <a:latin typeface="Times New Roman"/>
                        <a:ea typeface="Calibri"/>
                        <a:cs typeface="Times New Roman"/>
                      </a:endParaRPr>
                    </a:p>
                  </a:txBody>
                  <a:tcPr marL="68580" marR="68580" marT="0" marB="0"/>
                </a:tc>
                <a:tc hMerge="1">
                  <a:txBody>
                    <a:bodyPr/>
                    <a:lstStyle/>
                    <a:p>
                      <a:endParaRPr lang="es-EC"/>
                    </a:p>
                  </a:txBody>
                  <a:tcPr/>
                </a:tc>
              </a:tr>
              <a:tr h="568063">
                <a:tc>
                  <a:txBody>
                    <a:bodyPr/>
                    <a:lstStyle/>
                    <a:p>
                      <a:pPr algn="ctr">
                        <a:lnSpc>
                          <a:spcPct val="150000"/>
                        </a:lnSpc>
                        <a:spcBef>
                          <a:spcPts val="600"/>
                        </a:spcBef>
                        <a:spcAft>
                          <a:spcPts val="0"/>
                        </a:spcAft>
                      </a:pPr>
                      <a:r>
                        <a:rPr lang="es-ES" sz="1800" dirty="0">
                          <a:effectLst/>
                        </a:rPr>
                        <a:t>Largo</a:t>
                      </a:r>
                      <a:endParaRPr lang="es-EC" sz="18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24.5 cm</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a:effectLst/>
                        </a:rPr>
                        <a:t>Ancho</a:t>
                      </a:r>
                      <a:endParaRPr lang="es-EC" sz="18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22.5 cm</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a:effectLst/>
                        </a:rPr>
                        <a:t>Alto</a:t>
                      </a:r>
                      <a:endParaRPr lang="es-EC" sz="18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7.5 cm</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a:effectLst/>
                        </a:rPr>
                        <a:t>Altura con Cámara</a:t>
                      </a:r>
                      <a:endParaRPr lang="es-EC" sz="18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25 cm</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a:effectLst/>
                        </a:rPr>
                        <a:t>Peso</a:t>
                      </a:r>
                      <a:endParaRPr lang="es-EC" sz="18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1.6 libras</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a:effectLst/>
                        </a:rPr>
                        <a:t>Carga Adicional</a:t>
                      </a:r>
                      <a:endParaRPr lang="es-EC" sz="18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a:effectLst/>
                        </a:rPr>
                        <a:t>1.2 libras</a:t>
                      </a:r>
                      <a:endParaRPr lang="es-EC" sz="1800">
                        <a:effectLst/>
                        <a:latin typeface="Times New Roman"/>
                        <a:ea typeface="Calibri"/>
                        <a:cs typeface="Times New Roman"/>
                      </a:endParaRPr>
                    </a:p>
                  </a:txBody>
                  <a:tcPr marL="68580" marR="68580" marT="0" marB="0"/>
                </a:tc>
              </a:tr>
              <a:tr h="568063">
                <a:tc>
                  <a:txBody>
                    <a:bodyPr/>
                    <a:lstStyle/>
                    <a:p>
                      <a:pPr algn="ctr">
                        <a:lnSpc>
                          <a:spcPct val="150000"/>
                        </a:lnSpc>
                        <a:spcBef>
                          <a:spcPts val="600"/>
                        </a:spcBef>
                        <a:spcAft>
                          <a:spcPts val="0"/>
                        </a:spcAft>
                      </a:pPr>
                      <a:r>
                        <a:rPr lang="es-ES" sz="1800" dirty="0">
                          <a:effectLst/>
                        </a:rPr>
                        <a:t>Velocidad</a:t>
                      </a:r>
                      <a:endParaRPr lang="es-EC" sz="18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800" dirty="0">
                          <a:effectLst/>
                        </a:rPr>
                        <a:t>20 cm/</a:t>
                      </a:r>
                      <a:r>
                        <a:rPr lang="es-ES" sz="1800" dirty="0" err="1">
                          <a:effectLst/>
                        </a:rPr>
                        <a:t>seg</a:t>
                      </a:r>
                      <a:endParaRPr lang="es-EC" sz="18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9335537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16711450"/>
              </p:ext>
            </p:extLst>
          </p:nvPr>
        </p:nvGraphicFramePr>
        <p:xfrm>
          <a:off x="395536" y="332658"/>
          <a:ext cx="7200800" cy="6309320"/>
        </p:xfrm>
        <a:graphic>
          <a:graphicData uri="http://schemas.openxmlformats.org/drawingml/2006/table">
            <a:tbl>
              <a:tblPr firstRow="1" firstCol="1" bandRow="1">
                <a:tableStyleId>{5C22544A-7EE6-4342-B048-85BDC9FD1C3A}</a:tableStyleId>
              </a:tblPr>
              <a:tblGrid>
                <a:gridCol w="3599961"/>
                <a:gridCol w="3600839"/>
              </a:tblGrid>
              <a:tr h="353860">
                <a:tc>
                  <a:txBody>
                    <a:bodyPr/>
                    <a:lstStyle/>
                    <a:p>
                      <a:pPr algn="ctr">
                        <a:lnSpc>
                          <a:spcPct val="150000"/>
                        </a:lnSpc>
                        <a:spcBef>
                          <a:spcPts val="600"/>
                        </a:spcBef>
                        <a:spcAft>
                          <a:spcPts val="0"/>
                        </a:spcAft>
                      </a:pPr>
                      <a:r>
                        <a:rPr lang="es-ES" sz="1700" dirty="0">
                          <a:effectLst/>
                        </a:rPr>
                        <a:t>Pendiente Superable</a:t>
                      </a:r>
                      <a:endParaRPr lang="es-EC" sz="17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dirty="0">
                          <a:effectLst/>
                        </a:rPr>
                        <a:t>40º</a:t>
                      </a:r>
                      <a:endParaRPr lang="es-EC" sz="1700" dirty="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dirty="0">
                          <a:effectLst/>
                        </a:rPr>
                        <a:t>Distancia de operación mínima en exteriores</a:t>
                      </a:r>
                      <a:endParaRPr lang="es-EC" sz="1700" dirty="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dirty="0">
                          <a:effectLst/>
                        </a:rPr>
                        <a:t>5cm</a:t>
                      </a:r>
                      <a:endParaRPr lang="es-EC" sz="1700" dirty="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a:effectLst/>
                        </a:rPr>
                        <a:t>Distancia de operación mínima en interiores</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10 cm – 15 cm</a:t>
                      </a:r>
                      <a:endParaRPr lang="es-EC" sz="1700">
                        <a:effectLst/>
                        <a:latin typeface="Times New Roman"/>
                        <a:ea typeface="Calibri"/>
                        <a:cs typeface="Times New Roman"/>
                      </a:endParaRPr>
                    </a:p>
                  </a:txBody>
                  <a:tcPr marL="68580" marR="68580" marT="0" marB="0"/>
                </a:tc>
              </a:tr>
              <a:tr h="353860">
                <a:tc>
                  <a:txBody>
                    <a:bodyPr/>
                    <a:lstStyle/>
                    <a:p>
                      <a:pPr algn="ctr">
                        <a:lnSpc>
                          <a:spcPct val="150000"/>
                        </a:lnSpc>
                        <a:spcBef>
                          <a:spcPts val="600"/>
                        </a:spcBef>
                        <a:spcAft>
                          <a:spcPts val="0"/>
                        </a:spcAft>
                      </a:pPr>
                      <a:r>
                        <a:rPr lang="es-ES" sz="1700">
                          <a:effectLst/>
                        </a:rPr>
                        <a:t>Ángulo de visión vertical</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75º</a:t>
                      </a:r>
                      <a:endParaRPr lang="es-EC" sz="1700">
                        <a:effectLst/>
                        <a:latin typeface="Times New Roman"/>
                        <a:ea typeface="Calibri"/>
                        <a:cs typeface="Times New Roman"/>
                      </a:endParaRPr>
                    </a:p>
                  </a:txBody>
                  <a:tcPr marL="68580" marR="68580" marT="0" marB="0"/>
                </a:tc>
              </a:tr>
              <a:tr h="353860">
                <a:tc>
                  <a:txBody>
                    <a:bodyPr/>
                    <a:lstStyle/>
                    <a:p>
                      <a:pPr algn="ctr">
                        <a:lnSpc>
                          <a:spcPct val="150000"/>
                        </a:lnSpc>
                        <a:spcBef>
                          <a:spcPts val="600"/>
                        </a:spcBef>
                        <a:spcAft>
                          <a:spcPts val="0"/>
                        </a:spcAft>
                      </a:pPr>
                      <a:r>
                        <a:rPr lang="es-ES" sz="1700">
                          <a:effectLst/>
                        </a:rPr>
                        <a:t>Ángulo de visión horizontal</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150º</a:t>
                      </a:r>
                      <a:endParaRPr lang="es-EC" sz="170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a:effectLst/>
                        </a:rPr>
                        <a:t>Resolución mínima Cámara PIXY</a:t>
                      </a:r>
                      <a:endParaRPr lang="es-EC" sz="1700">
                        <a:effectLst/>
                        <a:latin typeface="Times New Roman"/>
                        <a:ea typeface="Calibri"/>
                        <a:cs typeface="Times New Roman"/>
                      </a:endParaRPr>
                    </a:p>
                  </a:txBody>
                  <a:tcPr marL="68580" marR="68580" marT="0" marB="0"/>
                </a:tc>
                <a:tc>
                  <a:txBody>
                    <a:bodyPr/>
                    <a:lstStyle/>
                    <a:p>
                      <a:pPr algn="just">
                        <a:lnSpc>
                          <a:spcPct val="107000"/>
                        </a:lnSpc>
                        <a:spcBef>
                          <a:spcPts val="600"/>
                        </a:spcBef>
                        <a:spcAft>
                          <a:spcPts val="0"/>
                        </a:spcAft>
                      </a:pPr>
                      <a:r>
                        <a:rPr lang="es-ES" sz="1700" dirty="0">
                          <a:effectLst/>
                        </a:rPr>
                        <a:t>Sensor de imagen </a:t>
                      </a:r>
                      <a:r>
                        <a:rPr lang="es-ES" sz="1700" dirty="0" err="1">
                          <a:effectLst/>
                        </a:rPr>
                        <a:t>Omnivision</a:t>
                      </a:r>
                      <a:r>
                        <a:rPr lang="es-ES" sz="1700" dirty="0">
                          <a:effectLst/>
                        </a:rPr>
                        <a:t> OV9715, 1/4", 1280x80</a:t>
                      </a:r>
                      <a:endParaRPr lang="es-EC" sz="1700" dirty="0">
                        <a:effectLst/>
                        <a:latin typeface="Times New Roman"/>
                        <a:ea typeface="Calibri"/>
                        <a:cs typeface="Times New Roman"/>
                      </a:endParaRPr>
                    </a:p>
                  </a:txBody>
                  <a:tcPr marL="68580" marR="68580" marT="0" marB="0"/>
                </a:tc>
              </a:tr>
              <a:tr h="353860">
                <a:tc>
                  <a:txBody>
                    <a:bodyPr/>
                    <a:lstStyle/>
                    <a:p>
                      <a:pPr algn="ctr">
                        <a:lnSpc>
                          <a:spcPct val="150000"/>
                        </a:lnSpc>
                        <a:spcBef>
                          <a:spcPts val="600"/>
                        </a:spcBef>
                        <a:spcAft>
                          <a:spcPts val="0"/>
                        </a:spcAft>
                      </a:pPr>
                      <a:r>
                        <a:rPr lang="es-ES" sz="1700">
                          <a:effectLst/>
                        </a:rPr>
                        <a:t>Resolución Cámara Web</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5 Mpx</a:t>
                      </a:r>
                      <a:endParaRPr lang="es-EC" sz="170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a:effectLst/>
                        </a:rPr>
                        <a:t>Temperatura ambiente mínima </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20ºC</a:t>
                      </a:r>
                      <a:endParaRPr lang="es-EC" sz="170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a:effectLst/>
                        </a:rPr>
                        <a:t>Temperatura interna admisible</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50ºC</a:t>
                      </a:r>
                      <a:endParaRPr lang="es-EC" sz="1700">
                        <a:effectLst/>
                        <a:latin typeface="Times New Roman"/>
                        <a:ea typeface="Calibri"/>
                        <a:cs typeface="Times New Roman"/>
                      </a:endParaRPr>
                    </a:p>
                  </a:txBody>
                  <a:tcPr marL="68580" marR="68580" marT="0" marB="0"/>
                </a:tc>
              </a:tr>
              <a:tr h="756670">
                <a:tc>
                  <a:txBody>
                    <a:bodyPr/>
                    <a:lstStyle/>
                    <a:p>
                      <a:pPr algn="ctr">
                        <a:lnSpc>
                          <a:spcPct val="150000"/>
                        </a:lnSpc>
                        <a:spcBef>
                          <a:spcPts val="600"/>
                        </a:spcBef>
                        <a:spcAft>
                          <a:spcPts val="0"/>
                        </a:spcAft>
                      </a:pPr>
                      <a:r>
                        <a:rPr lang="es-ES" sz="1700">
                          <a:effectLst/>
                        </a:rPr>
                        <a:t>Tiempo de funcionamiento mínimo</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a:effectLst/>
                        </a:rPr>
                        <a:t>60 segundos</a:t>
                      </a:r>
                      <a:endParaRPr lang="es-EC" sz="1700">
                        <a:effectLst/>
                        <a:latin typeface="Times New Roman"/>
                        <a:ea typeface="Calibri"/>
                        <a:cs typeface="Times New Roman"/>
                      </a:endParaRPr>
                    </a:p>
                  </a:txBody>
                  <a:tcPr marL="68580" marR="68580" marT="0" marB="0"/>
                </a:tc>
              </a:tr>
              <a:tr h="353860">
                <a:tc>
                  <a:txBody>
                    <a:bodyPr/>
                    <a:lstStyle/>
                    <a:p>
                      <a:pPr algn="ctr">
                        <a:lnSpc>
                          <a:spcPct val="150000"/>
                        </a:lnSpc>
                        <a:spcBef>
                          <a:spcPts val="600"/>
                        </a:spcBef>
                        <a:spcAft>
                          <a:spcPts val="0"/>
                        </a:spcAft>
                      </a:pPr>
                      <a:r>
                        <a:rPr lang="es-ES" sz="1700">
                          <a:effectLst/>
                        </a:rPr>
                        <a:t>Costo máximo</a:t>
                      </a:r>
                      <a:endParaRPr lang="es-EC" sz="1700">
                        <a:effectLst/>
                        <a:latin typeface="Times New Roman"/>
                        <a:ea typeface="Calibri"/>
                        <a:cs typeface="Times New Roman"/>
                      </a:endParaRPr>
                    </a:p>
                  </a:txBody>
                  <a:tcPr marL="68580" marR="68580" marT="0" marB="0"/>
                </a:tc>
                <a:tc>
                  <a:txBody>
                    <a:bodyPr/>
                    <a:lstStyle/>
                    <a:p>
                      <a:pPr algn="ctr">
                        <a:lnSpc>
                          <a:spcPct val="150000"/>
                        </a:lnSpc>
                        <a:spcBef>
                          <a:spcPts val="600"/>
                        </a:spcBef>
                        <a:spcAft>
                          <a:spcPts val="0"/>
                        </a:spcAft>
                      </a:pPr>
                      <a:r>
                        <a:rPr lang="es-ES" sz="1700" dirty="0">
                          <a:effectLst/>
                        </a:rPr>
                        <a:t>450 USD</a:t>
                      </a:r>
                      <a:endParaRPr lang="es-EC" sz="17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2324957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8659290" cy="936104"/>
          </a:xfrm>
        </p:spPr>
        <p:txBody>
          <a:bodyPr/>
          <a:lstStyle/>
          <a:p>
            <a:r>
              <a:rPr lang="es-ES" sz="3600" b="1" dirty="0" smtClean="0"/>
              <a:t>AGENDA DE LA PRESENTACIÓN</a:t>
            </a:r>
            <a:endParaRPr lang="es-ES"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98214032"/>
              </p:ext>
            </p:extLst>
          </p:nvPr>
        </p:nvGraphicFramePr>
        <p:xfrm>
          <a:off x="827088" y="1628800"/>
          <a:ext cx="7273304" cy="46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9707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043608" y="2780928"/>
            <a:ext cx="7344816" cy="1236680"/>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sp>
      <p:sp>
        <p:nvSpPr>
          <p:cNvPr id="2" name="Rectángulo 1"/>
          <p:cNvSpPr/>
          <p:nvPr/>
        </p:nvSpPr>
        <p:spPr>
          <a:xfrm>
            <a:off x="1043608" y="2924944"/>
            <a:ext cx="7200800" cy="978729"/>
          </a:xfrm>
          <a:prstGeom prst="rect">
            <a:avLst/>
          </a:prstGeom>
        </p:spPr>
        <p:txBody>
          <a:bodyPr wrap="square">
            <a:spAutoFit/>
          </a:bodyPr>
          <a:lstStyle/>
          <a:p>
            <a:pPr lvl="0" algn="ctr" defTabSz="1244600">
              <a:lnSpc>
                <a:spcPct val="90000"/>
              </a:lnSpc>
              <a:spcBef>
                <a:spcPct val="0"/>
              </a:spcBef>
              <a:spcAft>
                <a:spcPct val="35000"/>
              </a:spcAft>
            </a:pPr>
            <a:r>
              <a:rPr lang="en-US" sz="3200" b="1" dirty="0" smtClean="0"/>
              <a:t>DISEÑO ELECTRÓNICO DE LOS ROBOTS</a:t>
            </a:r>
            <a:endParaRPr lang="en-US" sz="3200" b="1" dirty="0"/>
          </a:p>
        </p:txBody>
      </p:sp>
    </p:spTree>
    <p:extLst>
      <p:ext uri="{BB962C8B-B14F-4D97-AF65-F5344CB8AC3E}">
        <p14:creationId xmlns:p14="http://schemas.microsoft.com/office/powerpoint/2010/main" val="9338455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40960" cy="792088"/>
          </a:xfrm>
        </p:spPr>
        <p:txBody>
          <a:bodyPr>
            <a:noAutofit/>
          </a:bodyPr>
          <a:lstStyle/>
          <a:p>
            <a:r>
              <a:rPr lang="es-EC" sz="2800" b="1" dirty="0" smtClean="0">
                <a:solidFill>
                  <a:schemeClr val="tx2">
                    <a:lumMod val="90000"/>
                  </a:schemeClr>
                </a:solidFill>
              </a:rPr>
              <a:t>DISEÑO ELECTRÓNICO DE LOS ROBOTS</a:t>
            </a:r>
            <a:endParaRPr lang="es-ES" sz="2800" b="1" dirty="0">
              <a:solidFill>
                <a:schemeClr val="tx2">
                  <a:lumMod val="9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3"/>
            <a:ext cx="7200800" cy="524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10104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064896" cy="792088"/>
          </a:xfrm>
        </p:spPr>
        <p:txBody>
          <a:bodyPr>
            <a:noAutofit/>
          </a:bodyPr>
          <a:lstStyle/>
          <a:p>
            <a:r>
              <a:rPr lang="es-EC" sz="3200" dirty="0" smtClean="0"/>
              <a:t>Placas </a:t>
            </a:r>
            <a:r>
              <a:rPr lang="es-EC" sz="3200" dirty="0"/>
              <a:t>E</a:t>
            </a:r>
            <a:r>
              <a:rPr lang="es-EC" sz="3200" dirty="0" smtClean="0"/>
              <a:t>lectrónicas Sistema Robótico Móvil</a:t>
            </a:r>
            <a:endParaRPr lang="es-ES" sz="3200" dirty="0"/>
          </a:p>
        </p:txBody>
      </p:sp>
      <p:pic>
        <p:nvPicPr>
          <p:cNvPr id="4" name="Imagen 6"/>
          <p:cNvPicPr/>
          <p:nvPr/>
        </p:nvPicPr>
        <p:blipFill rotWithShape="1">
          <a:blip r:embed="rId2"/>
          <a:srcRect t="2119" b="1"/>
          <a:stretch/>
        </p:blipFill>
        <p:spPr bwMode="auto">
          <a:xfrm rot="5400000">
            <a:off x="1763783" y="2409098"/>
            <a:ext cx="5345592" cy="2897510"/>
          </a:xfrm>
          <a:prstGeom prst="rect">
            <a:avLst/>
          </a:prstGeom>
          <a:ln>
            <a:noFill/>
          </a:ln>
          <a:extLst>
            <a:ext uri="{53640926-AAD7-44D8-BBD7-CCE9431645EC}">
              <a14:shadowObscured xmlns:a14="http://schemas.microsoft.com/office/drawing/2010/main"/>
            </a:ext>
          </a:extLst>
        </p:spPr>
      </p:pic>
      <p:cxnSp>
        <p:nvCxnSpPr>
          <p:cNvPr id="6" name="5 Conector recto de flecha"/>
          <p:cNvCxnSpPr/>
          <p:nvPr/>
        </p:nvCxnSpPr>
        <p:spPr>
          <a:xfrm>
            <a:off x="5220072" y="1916832"/>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2195736" y="220486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220072" y="2924944"/>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644008" y="6309320"/>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2195736" y="306896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2339752" y="6021288"/>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067944" y="4437112"/>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5796136" y="501317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6819937" y="1730125"/>
            <a:ext cx="2121093" cy="369332"/>
          </a:xfrm>
          <a:prstGeom prst="rect">
            <a:avLst/>
          </a:prstGeom>
          <a:noFill/>
        </p:spPr>
        <p:txBody>
          <a:bodyPr wrap="none" rtlCol="0">
            <a:spAutoFit/>
          </a:bodyPr>
          <a:lstStyle/>
          <a:p>
            <a:r>
              <a:rPr lang="es-EC" dirty="0" smtClean="0"/>
              <a:t>Carga de Baterías</a:t>
            </a:r>
            <a:endParaRPr lang="es-EC" dirty="0"/>
          </a:p>
        </p:txBody>
      </p:sp>
      <p:sp>
        <p:nvSpPr>
          <p:cNvPr id="26" name="25 CuadroTexto"/>
          <p:cNvSpPr txBox="1"/>
          <p:nvPr/>
        </p:nvSpPr>
        <p:spPr>
          <a:xfrm>
            <a:off x="6948264" y="2697016"/>
            <a:ext cx="1688283" cy="369332"/>
          </a:xfrm>
          <a:prstGeom prst="rect">
            <a:avLst/>
          </a:prstGeom>
          <a:noFill/>
        </p:spPr>
        <p:txBody>
          <a:bodyPr wrap="none" rtlCol="0">
            <a:spAutoFit/>
          </a:bodyPr>
          <a:lstStyle/>
          <a:p>
            <a:r>
              <a:rPr lang="es-EC" dirty="0" smtClean="0"/>
              <a:t>Comunicación</a:t>
            </a:r>
            <a:endParaRPr lang="es-EC" dirty="0"/>
          </a:p>
        </p:txBody>
      </p:sp>
      <p:sp>
        <p:nvSpPr>
          <p:cNvPr id="27" name="26 CuadroTexto"/>
          <p:cNvSpPr txBox="1"/>
          <p:nvPr/>
        </p:nvSpPr>
        <p:spPr>
          <a:xfrm>
            <a:off x="6959408" y="4252446"/>
            <a:ext cx="684803" cy="369332"/>
          </a:xfrm>
          <a:prstGeom prst="rect">
            <a:avLst/>
          </a:prstGeom>
          <a:noFill/>
        </p:spPr>
        <p:txBody>
          <a:bodyPr wrap="none" rtlCol="0">
            <a:spAutoFit/>
          </a:bodyPr>
          <a:lstStyle/>
          <a:p>
            <a:r>
              <a:rPr lang="es-EC" dirty="0" smtClean="0"/>
              <a:t>VCC</a:t>
            </a:r>
            <a:endParaRPr lang="es-EC" dirty="0"/>
          </a:p>
        </p:txBody>
      </p:sp>
      <p:sp>
        <p:nvSpPr>
          <p:cNvPr id="28" name="27 CuadroTexto"/>
          <p:cNvSpPr txBox="1"/>
          <p:nvPr/>
        </p:nvSpPr>
        <p:spPr>
          <a:xfrm>
            <a:off x="6912921" y="4828510"/>
            <a:ext cx="731290" cy="369332"/>
          </a:xfrm>
          <a:prstGeom prst="rect">
            <a:avLst/>
          </a:prstGeom>
          <a:noFill/>
        </p:spPr>
        <p:txBody>
          <a:bodyPr wrap="none" rtlCol="0">
            <a:spAutoFit/>
          </a:bodyPr>
          <a:lstStyle/>
          <a:p>
            <a:r>
              <a:rPr lang="es-EC" dirty="0" smtClean="0"/>
              <a:t>GND</a:t>
            </a:r>
            <a:endParaRPr lang="es-EC" dirty="0"/>
          </a:p>
        </p:txBody>
      </p:sp>
      <p:sp>
        <p:nvSpPr>
          <p:cNvPr id="29" name="28 CuadroTexto"/>
          <p:cNvSpPr txBox="1"/>
          <p:nvPr/>
        </p:nvSpPr>
        <p:spPr>
          <a:xfrm>
            <a:off x="7065321" y="6124654"/>
            <a:ext cx="1135247" cy="369332"/>
          </a:xfrm>
          <a:prstGeom prst="rect">
            <a:avLst/>
          </a:prstGeom>
          <a:noFill/>
        </p:spPr>
        <p:txBody>
          <a:bodyPr wrap="none" rtlCol="0">
            <a:spAutoFit/>
          </a:bodyPr>
          <a:lstStyle/>
          <a:p>
            <a:r>
              <a:rPr lang="es-EC" dirty="0" smtClean="0"/>
              <a:t>Sensores</a:t>
            </a:r>
            <a:endParaRPr lang="es-EC" dirty="0"/>
          </a:p>
        </p:txBody>
      </p:sp>
      <p:sp>
        <p:nvSpPr>
          <p:cNvPr id="30" name="29 CuadroTexto"/>
          <p:cNvSpPr txBox="1"/>
          <p:nvPr/>
        </p:nvSpPr>
        <p:spPr>
          <a:xfrm>
            <a:off x="697956" y="5698122"/>
            <a:ext cx="1641796" cy="646331"/>
          </a:xfrm>
          <a:prstGeom prst="rect">
            <a:avLst/>
          </a:prstGeom>
          <a:noFill/>
        </p:spPr>
        <p:txBody>
          <a:bodyPr wrap="none" rtlCol="0">
            <a:spAutoFit/>
          </a:bodyPr>
          <a:lstStyle/>
          <a:p>
            <a:r>
              <a:rPr lang="es-EC" dirty="0" smtClean="0"/>
              <a:t>Cámara Web </a:t>
            </a:r>
          </a:p>
          <a:p>
            <a:r>
              <a:rPr lang="es-EC" dirty="0" smtClean="0"/>
              <a:t>Cámara </a:t>
            </a:r>
            <a:r>
              <a:rPr lang="es-EC" dirty="0" err="1" smtClean="0"/>
              <a:t>Pixy</a:t>
            </a:r>
            <a:endParaRPr lang="es-EC" dirty="0"/>
          </a:p>
        </p:txBody>
      </p:sp>
      <p:sp>
        <p:nvSpPr>
          <p:cNvPr id="31" name="30 CuadroTexto"/>
          <p:cNvSpPr txBox="1"/>
          <p:nvPr/>
        </p:nvSpPr>
        <p:spPr>
          <a:xfrm>
            <a:off x="140111" y="2951474"/>
            <a:ext cx="2013693" cy="369332"/>
          </a:xfrm>
          <a:prstGeom prst="rect">
            <a:avLst/>
          </a:prstGeom>
          <a:noFill/>
        </p:spPr>
        <p:txBody>
          <a:bodyPr wrap="none" rtlCol="0">
            <a:spAutoFit/>
          </a:bodyPr>
          <a:lstStyle/>
          <a:p>
            <a:r>
              <a:rPr lang="es-EC" dirty="0" smtClean="0"/>
              <a:t>Microcontrolador</a:t>
            </a:r>
            <a:endParaRPr lang="es-EC" dirty="0"/>
          </a:p>
        </p:txBody>
      </p:sp>
      <p:sp>
        <p:nvSpPr>
          <p:cNvPr id="32" name="31 CuadroTexto"/>
          <p:cNvSpPr txBox="1"/>
          <p:nvPr/>
        </p:nvSpPr>
        <p:spPr>
          <a:xfrm>
            <a:off x="-32759" y="2020198"/>
            <a:ext cx="2228495" cy="369332"/>
          </a:xfrm>
          <a:prstGeom prst="rect">
            <a:avLst/>
          </a:prstGeom>
          <a:noFill/>
        </p:spPr>
        <p:txBody>
          <a:bodyPr wrap="none" rtlCol="0">
            <a:spAutoFit/>
          </a:bodyPr>
          <a:lstStyle/>
          <a:p>
            <a:r>
              <a:rPr lang="es-EC" dirty="0" smtClean="0"/>
              <a:t>Control de Motores</a:t>
            </a:r>
            <a:endParaRPr lang="es-EC" dirty="0"/>
          </a:p>
        </p:txBody>
      </p:sp>
    </p:spTree>
    <p:extLst>
      <p:ext uri="{BB962C8B-B14F-4D97-AF65-F5344CB8AC3E}">
        <p14:creationId xmlns:p14="http://schemas.microsoft.com/office/powerpoint/2010/main" val="128992156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2649" t="5805" b="7065"/>
          <a:stretch/>
        </p:blipFill>
        <p:spPr>
          <a:xfrm rot="5400000">
            <a:off x="-386616" y="2339879"/>
            <a:ext cx="5760640" cy="2900192"/>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4799" t="12551" r="5220" b="8532"/>
          <a:stretch/>
        </p:blipFill>
        <p:spPr>
          <a:xfrm rot="5400000">
            <a:off x="3345918" y="2385819"/>
            <a:ext cx="5692524" cy="2808312"/>
          </a:xfrm>
          <a:prstGeom prst="rect">
            <a:avLst/>
          </a:prstGeom>
        </p:spPr>
      </p:pic>
      <p:sp>
        <p:nvSpPr>
          <p:cNvPr id="9" name="CuadroTexto 8"/>
          <p:cNvSpPr txBox="1"/>
          <p:nvPr/>
        </p:nvSpPr>
        <p:spPr>
          <a:xfrm>
            <a:off x="1643631" y="332656"/>
            <a:ext cx="1700145" cy="369332"/>
          </a:xfrm>
          <a:prstGeom prst="rect">
            <a:avLst/>
          </a:prstGeom>
          <a:noFill/>
        </p:spPr>
        <p:txBody>
          <a:bodyPr wrap="none" rtlCol="0">
            <a:spAutoFit/>
          </a:bodyPr>
          <a:lstStyle/>
          <a:p>
            <a:r>
              <a:rPr lang="es-ES" dirty="0" smtClean="0"/>
              <a:t>ROBOT LÍDER</a:t>
            </a:r>
            <a:endParaRPr lang="es-ES" dirty="0"/>
          </a:p>
        </p:txBody>
      </p:sp>
      <p:sp>
        <p:nvSpPr>
          <p:cNvPr id="10" name="CuadroTexto 9"/>
          <p:cNvSpPr txBox="1"/>
          <p:nvPr/>
        </p:nvSpPr>
        <p:spPr>
          <a:xfrm>
            <a:off x="5098451" y="332656"/>
            <a:ext cx="2187458" cy="369332"/>
          </a:xfrm>
          <a:prstGeom prst="rect">
            <a:avLst/>
          </a:prstGeom>
          <a:noFill/>
        </p:spPr>
        <p:txBody>
          <a:bodyPr wrap="none" rtlCol="0">
            <a:spAutoFit/>
          </a:bodyPr>
          <a:lstStyle/>
          <a:p>
            <a:r>
              <a:rPr lang="es-ES" dirty="0" smtClean="0"/>
              <a:t>ROBOT SEGUIDOR</a:t>
            </a:r>
            <a:endParaRPr lang="es-ES" dirty="0"/>
          </a:p>
        </p:txBody>
      </p:sp>
    </p:spTree>
    <p:extLst>
      <p:ext uri="{BB962C8B-B14F-4D97-AF65-F5344CB8AC3E}">
        <p14:creationId xmlns:p14="http://schemas.microsoft.com/office/powerpoint/2010/main" val="21847215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ROBOT LIDER</a:t>
            </a:r>
            <a:endParaRPr lang="en-US"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3426073188"/>
              </p:ext>
            </p:extLst>
          </p:nvPr>
        </p:nvGraphicFramePr>
        <p:xfrm>
          <a:off x="827088" y="1196752"/>
          <a:ext cx="727330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68324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3024336" cy="566936"/>
          </a:xfrm>
        </p:spPr>
        <p:txBody>
          <a:bodyPr>
            <a:normAutofit fontScale="90000"/>
          </a:bodyPr>
          <a:lstStyle/>
          <a:p>
            <a:r>
              <a:rPr lang="es-EC" dirty="0" smtClean="0"/>
              <a:t>Robot Líder</a:t>
            </a:r>
            <a:endParaRPr lang="es-ES" dirty="0"/>
          </a:p>
        </p:txBody>
      </p:sp>
      <p:pic>
        <p:nvPicPr>
          <p:cNvPr id="3" name="Imagen 2"/>
          <p:cNvPicPr>
            <a:picLocks noChangeAspect="1"/>
          </p:cNvPicPr>
          <p:nvPr/>
        </p:nvPicPr>
        <p:blipFill>
          <a:blip r:embed="rId2"/>
          <a:stretch>
            <a:fillRect/>
          </a:stretch>
        </p:blipFill>
        <p:spPr>
          <a:xfrm>
            <a:off x="2771800" y="908720"/>
            <a:ext cx="3630711" cy="4958759"/>
          </a:xfrm>
          <a:prstGeom prst="rect">
            <a:avLst/>
          </a:prstGeom>
        </p:spPr>
      </p:pic>
      <p:cxnSp>
        <p:nvCxnSpPr>
          <p:cNvPr id="4" name="5 Conector recto de flecha"/>
          <p:cNvCxnSpPr/>
          <p:nvPr/>
        </p:nvCxnSpPr>
        <p:spPr>
          <a:xfrm>
            <a:off x="4818335" y="1628800"/>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24 CuadroTexto"/>
          <p:cNvSpPr txBox="1"/>
          <p:nvPr/>
        </p:nvSpPr>
        <p:spPr>
          <a:xfrm>
            <a:off x="6418200" y="1442093"/>
            <a:ext cx="1003801" cy="369332"/>
          </a:xfrm>
          <a:prstGeom prst="rect">
            <a:avLst/>
          </a:prstGeom>
          <a:noFill/>
        </p:spPr>
        <p:txBody>
          <a:bodyPr wrap="none" rtlCol="0">
            <a:spAutoFit/>
          </a:bodyPr>
          <a:lstStyle/>
          <a:p>
            <a:r>
              <a:rPr lang="es-EC" sz="1400" dirty="0" smtClean="0"/>
              <a:t>WebCam</a:t>
            </a:r>
            <a:r>
              <a:rPr lang="es-EC" dirty="0" smtClean="0"/>
              <a:t> </a:t>
            </a:r>
            <a:endParaRPr lang="es-EC" dirty="0"/>
          </a:p>
        </p:txBody>
      </p:sp>
      <p:cxnSp>
        <p:nvCxnSpPr>
          <p:cNvPr id="6" name="5 Conector recto de flecha"/>
          <p:cNvCxnSpPr/>
          <p:nvPr/>
        </p:nvCxnSpPr>
        <p:spPr>
          <a:xfrm>
            <a:off x="5132375" y="2463579"/>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24 CuadroTexto"/>
          <p:cNvSpPr txBox="1"/>
          <p:nvPr/>
        </p:nvSpPr>
        <p:spPr>
          <a:xfrm>
            <a:off x="6716551" y="2060848"/>
            <a:ext cx="1584176" cy="954107"/>
          </a:xfrm>
          <a:prstGeom prst="rect">
            <a:avLst/>
          </a:prstGeom>
          <a:noFill/>
        </p:spPr>
        <p:txBody>
          <a:bodyPr wrap="square" rtlCol="0">
            <a:spAutoFit/>
          </a:bodyPr>
          <a:lstStyle/>
          <a:p>
            <a:r>
              <a:rPr lang="es-EC" sz="1400" dirty="0" smtClean="0"/>
              <a:t>Servomotor movimiento:</a:t>
            </a:r>
          </a:p>
          <a:p>
            <a:r>
              <a:rPr lang="es-EC" sz="1400" dirty="0" smtClean="0"/>
              <a:t>-Arriba </a:t>
            </a:r>
          </a:p>
          <a:p>
            <a:r>
              <a:rPr lang="es-EC" sz="1400" dirty="0" smtClean="0"/>
              <a:t>-Abajo</a:t>
            </a:r>
            <a:endParaRPr lang="es-EC" sz="1400" dirty="0"/>
          </a:p>
        </p:txBody>
      </p:sp>
      <p:cxnSp>
        <p:nvCxnSpPr>
          <p:cNvPr id="8" name="5 Conector recto de flecha"/>
          <p:cNvCxnSpPr/>
          <p:nvPr/>
        </p:nvCxnSpPr>
        <p:spPr>
          <a:xfrm>
            <a:off x="4766632" y="4112429"/>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24 CuadroTexto"/>
          <p:cNvSpPr txBox="1"/>
          <p:nvPr/>
        </p:nvSpPr>
        <p:spPr>
          <a:xfrm>
            <a:off x="6629913" y="3831946"/>
            <a:ext cx="1584176" cy="954107"/>
          </a:xfrm>
          <a:prstGeom prst="rect">
            <a:avLst/>
          </a:prstGeom>
          <a:noFill/>
        </p:spPr>
        <p:txBody>
          <a:bodyPr wrap="square" rtlCol="0">
            <a:spAutoFit/>
          </a:bodyPr>
          <a:lstStyle/>
          <a:p>
            <a:r>
              <a:rPr lang="es-EC" sz="1400" dirty="0" smtClean="0"/>
              <a:t>Servomotor movimiento:</a:t>
            </a:r>
          </a:p>
          <a:p>
            <a:r>
              <a:rPr lang="es-EC" sz="1400" dirty="0" smtClean="0"/>
              <a:t>- Izquierda</a:t>
            </a:r>
          </a:p>
          <a:p>
            <a:r>
              <a:rPr lang="es-EC" sz="1400" dirty="0" smtClean="0"/>
              <a:t>- Derecha</a:t>
            </a:r>
            <a:endParaRPr lang="es-EC" sz="1400" dirty="0"/>
          </a:p>
        </p:txBody>
      </p:sp>
      <p:cxnSp>
        <p:nvCxnSpPr>
          <p:cNvPr id="10" name="5 Conector recto de flecha"/>
          <p:cNvCxnSpPr/>
          <p:nvPr/>
        </p:nvCxnSpPr>
        <p:spPr>
          <a:xfrm>
            <a:off x="5558720" y="5229200"/>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24 CuadroTexto"/>
          <p:cNvSpPr txBox="1"/>
          <p:nvPr/>
        </p:nvSpPr>
        <p:spPr>
          <a:xfrm>
            <a:off x="7142896" y="5044534"/>
            <a:ext cx="1734770" cy="369332"/>
          </a:xfrm>
          <a:prstGeom prst="rect">
            <a:avLst/>
          </a:prstGeom>
          <a:noFill/>
        </p:spPr>
        <p:txBody>
          <a:bodyPr wrap="none" rtlCol="0">
            <a:spAutoFit/>
          </a:bodyPr>
          <a:lstStyle/>
          <a:p>
            <a:r>
              <a:rPr lang="es-EC" sz="1400" dirty="0" smtClean="0"/>
              <a:t>Estructura Oruga</a:t>
            </a:r>
            <a:r>
              <a:rPr lang="es-EC" dirty="0" smtClean="0"/>
              <a:t> </a:t>
            </a:r>
            <a:endParaRPr lang="es-EC" dirty="0"/>
          </a:p>
        </p:txBody>
      </p:sp>
      <p:cxnSp>
        <p:nvCxnSpPr>
          <p:cNvPr id="12" name="5 Conector recto de flecha"/>
          <p:cNvCxnSpPr/>
          <p:nvPr/>
        </p:nvCxnSpPr>
        <p:spPr>
          <a:xfrm>
            <a:off x="4895143" y="3610373"/>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24 CuadroTexto"/>
          <p:cNvSpPr txBox="1"/>
          <p:nvPr/>
        </p:nvSpPr>
        <p:spPr>
          <a:xfrm>
            <a:off x="6586589" y="3426461"/>
            <a:ext cx="1388522" cy="307777"/>
          </a:xfrm>
          <a:prstGeom prst="rect">
            <a:avLst/>
          </a:prstGeom>
          <a:noFill/>
        </p:spPr>
        <p:txBody>
          <a:bodyPr wrap="none" rtlCol="0">
            <a:spAutoFit/>
          </a:bodyPr>
          <a:lstStyle/>
          <a:p>
            <a:r>
              <a:rPr lang="es-EC" sz="1400" dirty="0" smtClean="0"/>
              <a:t>Raspberry PI3</a:t>
            </a:r>
            <a:endParaRPr lang="es-EC" dirty="0"/>
          </a:p>
        </p:txBody>
      </p:sp>
      <p:cxnSp>
        <p:nvCxnSpPr>
          <p:cNvPr id="14" name="7 Conector recto de flecha"/>
          <p:cNvCxnSpPr/>
          <p:nvPr/>
        </p:nvCxnSpPr>
        <p:spPr>
          <a:xfrm flipH="1">
            <a:off x="2725539" y="181116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31 CuadroTexto"/>
          <p:cNvSpPr txBox="1"/>
          <p:nvPr/>
        </p:nvSpPr>
        <p:spPr>
          <a:xfrm>
            <a:off x="497044" y="1626496"/>
            <a:ext cx="2121093" cy="307777"/>
          </a:xfrm>
          <a:prstGeom prst="rect">
            <a:avLst/>
          </a:prstGeom>
          <a:noFill/>
        </p:spPr>
        <p:txBody>
          <a:bodyPr wrap="none" rtlCol="0">
            <a:spAutoFit/>
          </a:bodyPr>
          <a:lstStyle/>
          <a:p>
            <a:r>
              <a:rPr lang="es-EC" sz="1400" dirty="0" smtClean="0"/>
              <a:t>Color para seguimiento</a:t>
            </a:r>
            <a:endParaRPr lang="es-EC" sz="1400" dirty="0"/>
          </a:p>
        </p:txBody>
      </p:sp>
      <p:cxnSp>
        <p:nvCxnSpPr>
          <p:cNvPr id="16" name="7 Conector recto de flecha"/>
          <p:cNvCxnSpPr/>
          <p:nvPr/>
        </p:nvCxnSpPr>
        <p:spPr>
          <a:xfrm flipH="1">
            <a:off x="2457760" y="356647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31 CuadroTexto"/>
          <p:cNvSpPr txBox="1"/>
          <p:nvPr/>
        </p:nvSpPr>
        <p:spPr>
          <a:xfrm>
            <a:off x="665623" y="3371708"/>
            <a:ext cx="1776448" cy="307777"/>
          </a:xfrm>
          <a:prstGeom prst="rect">
            <a:avLst/>
          </a:prstGeom>
          <a:noFill/>
        </p:spPr>
        <p:txBody>
          <a:bodyPr wrap="none" rtlCol="0">
            <a:spAutoFit/>
          </a:bodyPr>
          <a:lstStyle/>
          <a:p>
            <a:r>
              <a:rPr lang="es-EC" sz="1400" dirty="0" smtClean="0"/>
              <a:t>Transmisión Serial</a:t>
            </a:r>
            <a:endParaRPr lang="es-EC" sz="1400" dirty="0"/>
          </a:p>
        </p:txBody>
      </p:sp>
      <p:cxnSp>
        <p:nvCxnSpPr>
          <p:cNvPr id="18" name="7 Conector recto de flecha"/>
          <p:cNvCxnSpPr/>
          <p:nvPr/>
        </p:nvCxnSpPr>
        <p:spPr>
          <a:xfrm flipH="1">
            <a:off x="2544398" y="411242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31 CuadroTexto"/>
          <p:cNvSpPr txBox="1"/>
          <p:nvPr/>
        </p:nvSpPr>
        <p:spPr>
          <a:xfrm>
            <a:off x="315903" y="3927763"/>
            <a:ext cx="2016899" cy="307777"/>
          </a:xfrm>
          <a:prstGeom prst="rect">
            <a:avLst/>
          </a:prstGeom>
          <a:noFill/>
        </p:spPr>
        <p:txBody>
          <a:bodyPr wrap="none" rtlCol="0">
            <a:spAutoFit/>
          </a:bodyPr>
          <a:lstStyle/>
          <a:p>
            <a:r>
              <a:rPr lang="es-EC" sz="1400" dirty="0" smtClean="0"/>
              <a:t>Sensores Ultrasónicos</a:t>
            </a:r>
            <a:endParaRPr lang="es-EC" sz="1400" dirty="0"/>
          </a:p>
        </p:txBody>
      </p:sp>
    </p:spTree>
    <p:extLst>
      <p:ext uri="{BB962C8B-B14F-4D97-AF65-F5344CB8AC3E}">
        <p14:creationId xmlns:p14="http://schemas.microsoft.com/office/powerpoint/2010/main" val="87161056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344816" cy="792088"/>
          </a:xfrm>
        </p:spPr>
        <p:txBody>
          <a:bodyPr>
            <a:noAutofit/>
          </a:bodyPr>
          <a:lstStyle/>
          <a:p>
            <a:r>
              <a:rPr lang="es-EC" sz="2800" b="1" dirty="0" smtClean="0"/>
              <a:t>Tarjeta de Control Raspberry PI3</a:t>
            </a:r>
            <a:endParaRPr lang="es-ES" sz="2800" b="1"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27584" y="1196752"/>
            <a:ext cx="7186552" cy="512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10704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755576" y="260648"/>
            <a:ext cx="6768752" cy="997967"/>
          </a:xfrm>
        </p:spPr>
        <p:txBody>
          <a:bodyPr>
            <a:normAutofit/>
          </a:bodyPr>
          <a:lstStyle/>
          <a:p>
            <a:r>
              <a:rPr lang="es-ES" sz="3600" dirty="0" smtClean="0">
                <a:solidFill>
                  <a:schemeClr val="tx1">
                    <a:lumMod val="65000"/>
                    <a:lumOff val="35000"/>
                  </a:schemeClr>
                </a:solidFill>
              </a:rPr>
              <a:t>IMU-MPU6050</a:t>
            </a:r>
            <a:endParaRPr lang="es-ES" sz="3600" dirty="0">
              <a:solidFill>
                <a:schemeClr val="tx1">
                  <a:lumMod val="65000"/>
                  <a:lumOff val="35000"/>
                </a:schemeClr>
              </a:solidFill>
            </a:endParaRPr>
          </a:p>
        </p:txBody>
      </p:sp>
      <p:graphicFrame>
        <p:nvGraphicFramePr>
          <p:cNvPr id="2" name="1 Diagrama"/>
          <p:cNvGraphicFramePr/>
          <p:nvPr>
            <p:extLst>
              <p:ext uri="{D42A27DB-BD31-4B8C-83A1-F6EECF244321}">
                <p14:modId xmlns:p14="http://schemas.microsoft.com/office/powerpoint/2010/main" val="3416157725"/>
              </p:ext>
            </p:extLst>
          </p:nvPr>
        </p:nvGraphicFramePr>
        <p:xfrm>
          <a:off x="1043608" y="1484784"/>
          <a:ext cx="72728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38771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755576" y="260648"/>
            <a:ext cx="6768752" cy="997967"/>
          </a:xfrm>
        </p:spPr>
        <p:txBody>
          <a:bodyPr>
            <a:normAutofit/>
          </a:bodyPr>
          <a:lstStyle/>
          <a:p>
            <a:r>
              <a:rPr lang="es-ES" sz="3600" dirty="0" smtClean="0">
                <a:solidFill>
                  <a:schemeClr val="tx1">
                    <a:lumMod val="65000"/>
                    <a:lumOff val="35000"/>
                  </a:schemeClr>
                </a:solidFill>
              </a:rPr>
              <a:t>Detección –Visión Artificial</a:t>
            </a:r>
            <a:endParaRPr lang="es-ES" sz="3600" dirty="0">
              <a:solidFill>
                <a:schemeClr val="tx1">
                  <a:lumMod val="65000"/>
                  <a:lumOff val="35000"/>
                </a:schemeClr>
              </a:solidFill>
            </a:endParaRPr>
          </a:p>
        </p:txBody>
      </p:sp>
      <p:graphicFrame>
        <p:nvGraphicFramePr>
          <p:cNvPr id="2" name="1 Diagrama"/>
          <p:cNvGraphicFramePr/>
          <p:nvPr>
            <p:extLst>
              <p:ext uri="{D42A27DB-BD31-4B8C-83A1-F6EECF244321}">
                <p14:modId xmlns:p14="http://schemas.microsoft.com/office/powerpoint/2010/main" val="275743752"/>
              </p:ext>
            </p:extLst>
          </p:nvPr>
        </p:nvGraphicFramePr>
        <p:xfrm>
          <a:off x="1043608" y="1484784"/>
          <a:ext cx="72728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685401"/>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63"/>
          <p:cNvPicPr>
            <a:picLocks noChangeAspect="1" noChangeArrowheads="1"/>
          </p:cNvPicPr>
          <p:nvPr/>
        </p:nvPicPr>
        <p:blipFill rotWithShape="1">
          <a:blip r:embed="rId2">
            <a:extLst>
              <a:ext uri="{28A0092B-C50C-407E-A947-70E740481C1C}">
                <a14:useLocalDpi xmlns:a14="http://schemas.microsoft.com/office/drawing/2010/main" val="0"/>
              </a:ext>
            </a:extLst>
          </a:blip>
          <a:srcRect l="8234" t="2861" r="2589" b="52371"/>
          <a:stretch/>
        </p:blipFill>
        <p:spPr bwMode="auto">
          <a:xfrm>
            <a:off x="425753" y="1196752"/>
            <a:ext cx="3618722" cy="2254092"/>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33"/>
          <p:cNvPicPr>
            <a:picLocks noChangeAspect="1" noChangeArrowheads="1"/>
          </p:cNvPicPr>
          <p:nvPr/>
        </p:nvPicPr>
        <p:blipFill rotWithShape="1">
          <a:blip r:embed="rId2">
            <a:extLst>
              <a:ext uri="{28A0092B-C50C-407E-A947-70E740481C1C}">
                <a14:useLocalDpi xmlns:a14="http://schemas.microsoft.com/office/drawing/2010/main" val="0"/>
              </a:ext>
            </a:extLst>
          </a:blip>
          <a:srcRect l="5134" t="48235" r="7590" b="7676"/>
          <a:stretch/>
        </p:blipFill>
        <p:spPr bwMode="auto">
          <a:xfrm>
            <a:off x="4644008" y="1170856"/>
            <a:ext cx="3672408" cy="233015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3"/>
          <a:stretch>
            <a:fillRect/>
          </a:stretch>
        </p:blipFill>
        <p:spPr>
          <a:xfrm>
            <a:off x="425753" y="4207596"/>
            <a:ext cx="3618722" cy="2245740"/>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2982" t="1497" r="13009" b="18700"/>
          <a:stretch/>
        </p:blipFill>
        <p:spPr>
          <a:xfrm>
            <a:off x="4644008" y="4244501"/>
            <a:ext cx="3672408" cy="2064819"/>
          </a:xfrm>
          <a:prstGeom prst="rect">
            <a:avLst/>
          </a:prstGeom>
        </p:spPr>
      </p:pic>
    </p:spTree>
    <p:extLst>
      <p:ext uri="{BB962C8B-B14F-4D97-AF65-F5344CB8AC3E}">
        <p14:creationId xmlns:p14="http://schemas.microsoft.com/office/powerpoint/2010/main" val="100676945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4710" y="452718"/>
            <a:ext cx="7615682" cy="1400530"/>
          </a:xfrm>
        </p:spPr>
        <p:txBody>
          <a:bodyPr/>
          <a:lstStyle/>
          <a:p>
            <a:r>
              <a:rPr lang="es-ES" sz="3600" b="1" dirty="0" smtClean="0"/>
              <a:t>AGENDA DE LA PRESENTACIÓN</a:t>
            </a:r>
            <a:endParaRPr lang="es-ES"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51531772"/>
              </p:ext>
            </p:extLst>
          </p:nvPr>
        </p:nvGraphicFramePr>
        <p:xfrm>
          <a:off x="827088" y="1700808"/>
          <a:ext cx="74173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66638"/>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755576" y="260648"/>
            <a:ext cx="6984776" cy="997967"/>
          </a:xfrm>
        </p:spPr>
        <p:txBody>
          <a:bodyPr>
            <a:normAutofit/>
          </a:bodyPr>
          <a:lstStyle/>
          <a:p>
            <a:r>
              <a:rPr lang="es-ES" sz="3600" dirty="0" smtClean="0">
                <a:solidFill>
                  <a:schemeClr val="tx1">
                    <a:lumMod val="65000"/>
                    <a:lumOff val="35000"/>
                  </a:schemeClr>
                </a:solidFill>
              </a:rPr>
              <a:t>Navegación – Sensores Ultrasónicos</a:t>
            </a:r>
            <a:endParaRPr lang="es-ES" sz="3600" dirty="0">
              <a:solidFill>
                <a:schemeClr val="tx1">
                  <a:lumMod val="65000"/>
                  <a:lumOff val="35000"/>
                </a:schemeClr>
              </a:solidFill>
            </a:endParaRPr>
          </a:p>
        </p:txBody>
      </p:sp>
      <p:graphicFrame>
        <p:nvGraphicFramePr>
          <p:cNvPr id="2" name="1 Diagrama"/>
          <p:cNvGraphicFramePr/>
          <p:nvPr>
            <p:extLst>
              <p:ext uri="{D42A27DB-BD31-4B8C-83A1-F6EECF244321}">
                <p14:modId xmlns:p14="http://schemas.microsoft.com/office/powerpoint/2010/main" val="3945867165"/>
              </p:ext>
            </p:extLst>
          </p:nvPr>
        </p:nvGraphicFramePr>
        <p:xfrm>
          <a:off x="1043608" y="1484784"/>
          <a:ext cx="72728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629456"/>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60648"/>
            <a:ext cx="7776864" cy="1143000"/>
          </a:xfrm>
        </p:spPr>
        <p:txBody>
          <a:bodyPr>
            <a:normAutofit fontScale="90000"/>
          </a:bodyPr>
          <a:lstStyle/>
          <a:p>
            <a:r>
              <a:rPr lang="es-EC" dirty="0" smtClean="0"/>
              <a:t>Energización de la plataforma robótica</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175939290"/>
              </p:ext>
            </p:extLst>
          </p:nvPr>
        </p:nvGraphicFramePr>
        <p:xfrm>
          <a:off x="467544" y="2132856"/>
          <a:ext cx="7992888" cy="4032448"/>
        </p:xfrm>
        <a:graphic>
          <a:graphicData uri="http://schemas.openxmlformats.org/drawingml/2006/table">
            <a:tbl>
              <a:tblPr firstRow="1" firstCol="1" bandRow="1">
                <a:tableStyleId>{5C22544A-7EE6-4342-B048-85BDC9FD1C3A}</a:tableStyleId>
              </a:tblPr>
              <a:tblGrid>
                <a:gridCol w="3995957"/>
                <a:gridCol w="3996931"/>
              </a:tblGrid>
              <a:tr h="504056">
                <a:tc gridSpan="2">
                  <a:txBody>
                    <a:bodyPr/>
                    <a:lstStyle/>
                    <a:p>
                      <a:pPr algn="ctr">
                        <a:lnSpc>
                          <a:spcPct val="107000"/>
                        </a:lnSpc>
                        <a:spcBef>
                          <a:spcPts val="600"/>
                        </a:spcBef>
                        <a:spcAft>
                          <a:spcPts val="0"/>
                        </a:spcAft>
                      </a:pPr>
                      <a:r>
                        <a:rPr lang="es-ES" sz="1800" dirty="0">
                          <a:effectLst/>
                        </a:rPr>
                        <a:t>ROBOT LÍDER</a:t>
                      </a:r>
                      <a:endParaRPr lang="es-EC" sz="1800" dirty="0">
                        <a:effectLst/>
                        <a:latin typeface="Times New Roman"/>
                        <a:ea typeface="Calibri"/>
                        <a:cs typeface="Times New Roman"/>
                      </a:endParaRPr>
                    </a:p>
                  </a:txBody>
                  <a:tcPr marL="68580" marR="68580" marT="0" marB="0"/>
                </a:tc>
                <a:tc hMerge="1">
                  <a:txBody>
                    <a:bodyPr/>
                    <a:lstStyle/>
                    <a:p>
                      <a:endParaRPr lang="es-EC"/>
                    </a:p>
                  </a:txBody>
                  <a:tcPr/>
                </a:tc>
              </a:tr>
              <a:tr h="504056">
                <a:tc>
                  <a:txBody>
                    <a:bodyPr/>
                    <a:lstStyle/>
                    <a:p>
                      <a:pPr algn="ctr">
                        <a:lnSpc>
                          <a:spcPct val="107000"/>
                        </a:lnSpc>
                        <a:spcBef>
                          <a:spcPts val="600"/>
                        </a:spcBef>
                        <a:spcAft>
                          <a:spcPts val="0"/>
                        </a:spcAft>
                      </a:pPr>
                      <a:r>
                        <a:rPr lang="es-ES" sz="1800">
                          <a:effectLst/>
                        </a:rPr>
                        <a:t>Descripción Componente</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Consumo</a:t>
                      </a:r>
                      <a:endParaRPr lang="es-EC" sz="180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dirty="0">
                          <a:effectLst/>
                        </a:rPr>
                        <a:t>Motor DC </a:t>
                      </a:r>
                      <a:r>
                        <a:rPr lang="es-ES" sz="1800" dirty="0" smtClean="0">
                          <a:effectLst/>
                        </a:rPr>
                        <a:t>1</a:t>
                      </a:r>
                      <a:endParaRPr lang="es-EC" sz="1800" dirty="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dirty="0" smtClean="0">
                          <a:effectLst/>
                        </a:rPr>
                        <a:t>0.6 A</a:t>
                      </a:r>
                      <a:r>
                        <a:rPr lang="es-ES" sz="1800" baseline="0" dirty="0" smtClean="0">
                          <a:effectLst/>
                        </a:rPr>
                        <a:t> </a:t>
                      </a:r>
                      <a:endParaRPr lang="es-EC" sz="1800" dirty="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dirty="0" smtClean="0">
                          <a:effectLst/>
                        </a:rPr>
                        <a:t>Motor DC 2</a:t>
                      </a:r>
                      <a:endParaRPr lang="es-EC" sz="1800" dirty="0">
                        <a:effectLst/>
                        <a:latin typeface="Times New Roman"/>
                        <a:ea typeface="Calibri"/>
                        <a:cs typeface="Times New Roman"/>
                      </a:endParaRPr>
                    </a:p>
                  </a:txBody>
                  <a:tcPr marL="68580" marR="68580" marT="0" marB="0"/>
                </a:tc>
                <a:tc>
                  <a:txBody>
                    <a:bodyPr/>
                    <a:lstStyle/>
                    <a:p>
                      <a:pPr algn="l">
                        <a:lnSpc>
                          <a:spcPct val="107000"/>
                        </a:lnSpc>
                        <a:spcBef>
                          <a:spcPts val="600"/>
                        </a:spcBef>
                        <a:spcAft>
                          <a:spcPts val="0"/>
                        </a:spcAft>
                        <a:tabLst>
                          <a:tab pos="127635" algn="l"/>
                          <a:tab pos="1235075" algn="ctr"/>
                        </a:tabLst>
                      </a:pPr>
                      <a:r>
                        <a:rPr lang="es-ES" sz="1800" dirty="0">
                          <a:effectLst/>
                        </a:rPr>
                        <a:t>		</a:t>
                      </a:r>
                      <a:r>
                        <a:rPr lang="es-ES" sz="1800" dirty="0" smtClean="0">
                          <a:effectLst/>
                        </a:rPr>
                        <a:t>                     0.6 </a:t>
                      </a:r>
                      <a:r>
                        <a:rPr lang="es-ES" sz="1800" dirty="0">
                          <a:effectLst/>
                        </a:rPr>
                        <a:t>A</a:t>
                      </a:r>
                      <a:endParaRPr lang="es-EC" sz="1800" dirty="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a:effectLst/>
                        </a:rPr>
                        <a:t>Raspberry Pi 3</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dirty="0" smtClean="0">
                          <a:effectLst/>
                        </a:rPr>
                        <a:t>              0.9</a:t>
                      </a:r>
                      <a:r>
                        <a:rPr lang="es-ES" sz="1800" baseline="0" dirty="0" smtClean="0">
                          <a:effectLst/>
                        </a:rPr>
                        <a:t> </a:t>
                      </a:r>
                      <a:r>
                        <a:rPr lang="es-ES" sz="1800" dirty="0" smtClean="0">
                          <a:effectLst/>
                        </a:rPr>
                        <a:t> </a:t>
                      </a:r>
                      <a:r>
                        <a:rPr lang="es-ES" sz="1800" dirty="0">
                          <a:effectLst/>
                        </a:rPr>
                        <a:t>A (40W)</a:t>
                      </a:r>
                      <a:endParaRPr lang="es-EC" sz="1800" dirty="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a:effectLst/>
                        </a:rPr>
                        <a:t>Cámara WebCam</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  1 A</a:t>
                      </a:r>
                      <a:endParaRPr lang="es-EC" sz="180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a:effectLst/>
                        </a:rPr>
                        <a:t>Consumo Tarjeta Electrónica</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1.5 A</a:t>
                      </a:r>
                      <a:endParaRPr lang="es-EC" sz="1800">
                        <a:effectLst/>
                        <a:latin typeface="Times New Roman"/>
                        <a:ea typeface="Calibri"/>
                        <a:cs typeface="Times New Roman"/>
                      </a:endParaRPr>
                    </a:p>
                  </a:txBody>
                  <a:tcPr marL="68580" marR="68580" marT="0" marB="0"/>
                </a:tc>
              </a:tr>
              <a:tr h="504056">
                <a:tc>
                  <a:txBody>
                    <a:bodyPr/>
                    <a:lstStyle/>
                    <a:p>
                      <a:pPr algn="ctr">
                        <a:lnSpc>
                          <a:spcPct val="107000"/>
                        </a:lnSpc>
                        <a:spcBef>
                          <a:spcPts val="600"/>
                        </a:spcBef>
                        <a:spcAft>
                          <a:spcPts val="0"/>
                        </a:spcAft>
                      </a:pPr>
                      <a:r>
                        <a:rPr lang="es-ES" sz="1800">
                          <a:effectLst/>
                        </a:rPr>
                        <a:t>Total Consumo</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b="1" dirty="0">
                          <a:effectLst/>
                        </a:rPr>
                        <a:t>4.4 A</a:t>
                      </a:r>
                      <a:endParaRPr lang="es-EC" sz="1800" b="1"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84136413"/>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8" y="260648"/>
            <a:ext cx="8892480" cy="652934"/>
          </a:xfrm>
        </p:spPr>
        <p:txBody>
          <a:bodyPr/>
          <a:lstStyle/>
          <a:p>
            <a:r>
              <a:rPr lang="es-EC" dirty="0" smtClean="0"/>
              <a:t>Diagrama de Flujo del Robot Líder</a:t>
            </a:r>
            <a:endParaRPr lang="es-EC" dirty="0"/>
          </a:p>
        </p:txBody>
      </p:sp>
      <p:sp>
        <p:nvSpPr>
          <p:cNvPr id="3" name="Rectangle 2"/>
          <p:cNvSpPr>
            <a:spLocks noChangeArrowheads="1"/>
          </p:cNvSpPr>
          <p:nvPr/>
        </p:nvSpPr>
        <p:spPr bwMode="auto">
          <a:xfrm>
            <a:off x="1475656"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2 Elipse"/>
          <p:cNvSpPr/>
          <p:nvPr/>
        </p:nvSpPr>
        <p:spPr>
          <a:xfrm>
            <a:off x="389112" y="868407"/>
            <a:ext cx="216024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ROBOT LÍDER</a:t>
            </a:r>
            <a:endParaRPr lang="en-US" sz="1600" dirty="0"/>
          </a:p>
        </p:txBody>
      </p:sp>
      <p:cxnSp>
        <p:nvCxnSpPr>
          <p:cNvPr id="7" name="5 Conector recto de flecha"/>
          <p:cNvCxnSpPr/>
          <p:nvPr/>
        </p:nvCxnSpPr>
        <p:spPr>
          <a:xfrm flipH="1">
            <a:off x="1452772" y="1948527"/>
            <a:ext cx="1646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6 Rectángulo"/>
          <p:cNvSpPr/>
          <p:nvPr/>
        </p:nvSpPr>
        <p:spPr>
          <a:xfrm>
            <a:off x="497124" y="2205772"/>
            <a:ext cx="1944216" cy="120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t>“SERVOMOTOR 1” </a:t>
            </a:r>
          </a:p>
          <a:p>
            <a:r>
              <a:rPr lang="es-ES" sz="1600" dirty="0"/>
              <a:t>W1=12550</a:t>
            </a:r>
          </a:p>
          <a:p>
            <a:endParaRPr lang="es-ES" sz="1600" dirty="0"/>
          </a:p>
          <a:p>
            <a:r>
              <a:rPr lang="es-ES" sz="1600" dirty="0"/>
              <a:t>“SERVOMOTOR 2”</a:t>
            </a:r>
          </a:p>
          <a:p>
            <a:r>
              <a:rPr lang="es-ES" sz="1600" dirty="0"/>
              <a:t>W2=12550</a:t>
            </a:r>
            <a:endParaRPr lang="en-US" sz="1600" dirty="0"/>
          </a:p>
        </p:txBody>
      </p:sp>
      <p:cxnSp>
        <p:nvCxnSpPr>
          <p:cNvPr id="9" name="8 Conector recto de flecha"/>
          <p:cNvCxnSpPr/>
          <p:nvPr/>
        </p:nvCxnSpPr>
        <p:spPr>
          <a:xfrm>
            <a:off x="1447260" y="3429000"/>
            <a:ext cx="0" cy="328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7 Rombo"/>
          <p:cNvSpPr/>
          <p:nvPr/>
        </p:nvSpPr>
        <p:spPr>
          <a:xfrm>
            <a:off x="5508104" y="1005576"/>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D&gt;30</a:t>
            </a:r>
          </a:p>
          <a:p>
            <a:pPr algn="ctr"/>
            <a:r>
              <a:rPr lang="es-ES" sz="1400" dirty="0"/>
              <a:t>I&gt;30</a:t>
            </a:r>
          </a:p>
          <a:p>
            <a:pPr algn="ctr"/>
            <a:r>
              <a:rPr lang="es-ES" sz="1400" dirty="0"/>
              <a:t>C&gt;25</a:t>
            </a:r>
            <a:endParaRPr lang="en-US" sz="1400" dirty="0"/>
          </a:p>
        </p:txBody>
      </p:sp>
      <p:cxnSp>
        <p:nvCxnSpPr>
          <p:cNvPr id="11" name="10 Conector recto de flecha"/>
          <p:cNvCxnSpPr>
            <a:endCxn id="20" idx="1"/>
          </p:cNvCxnSpPr>
          <p:nvPr/>
        </p:nvCxnSpPr>
        <p:spPr>
          <a:xfrm>
            <a:off x="2452880" y="5337211"/>
            <a:ext cx="6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432049" y="5487269"/>
            <a:ext cx="320922" cy="276999"/>
          </a:xfrm>
          <a:prstGeom prst="rect">
            <a:avLst/>
          </a:prstGeom>
          <a:noFill/>
        </p:spPr>
        <p:txBody>
          <a:bodyPr wrap="none" rtlCol="0">
            <a:spAutoFit/>
          </a:bodyPr>
          <a:lstStyle/>
          <a:p>
            <a:r>
              <a:rPr lang="es-EC" sz="1200" dirty="0" smtClean="0"/>
              <a:t>SI</a:t>
            </a:r>
            <a:endParaRPr lang="en-US" dirty="0"/>
          </a:p>
        </p:txBody>
      </p:sp>
      <p:cxnSp>
        <p:nvCxnSpPr>
          <p:cNvPr id="13" name="13 Conector recto de flecha"/>
          <p:cNvCxnSpPr/>
          <p:nvPr/>
        </p:nvCxnSpPr>
        <p:spPr>
          <a:xfrm>
            <a:off x="1475656" y="4509120"/>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3088 Rectángulo"/>
          <p:cNvSpPr/>
          <p:nvPr/>
        </p:nvSpPr>
        <p:spPr>
          <a:xfrm>
            <a:off x="3072200" y="4817600"/>
            <a:ext cx="1610782" cy="103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DERECHA</a:t>
            </a:r>
          </a:p>
          <a:p>
            <a:pPr algn="ctr"/>
            <a:r>
              <a:rPr lang="es-ES" sz="1200" dirty="0"/>
              <a:t>“SERVOMOTOR 2”</a:t>
            </a:r>
          </a:p>
          <a:p>
            <a:pPr algn="ctr"/>
            <a:r>
              <a:rPr lang="es-ES" sz="1200" dirty="0"/>
              <a:t>W2=12550</a:t>
            </a:r>
            <a:endParaRPr lang="en-US" sz="1200" dirty="0"/>
          </a:p>
        </p:txBody>
      </p:sp>
      <p:sp>
        <p:nvSpPr>
          <p:cNvPr id="22" name="50 Rectángulo"/>
          <p:cNvSpPr/>
          <p:nvPr/>
        </p:nvSpPr>
        <p:spPr>
          <a:xfrm>
            <a:off x="3072200" y="998730"/>
            <a:ext cx="2145800" cy="949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t>SENSOR ULTRASÓNICO 1</a:t>
            </a:r>
          </a:p>
          <a:p>
            <a:r>
              <a:rPr lang="es-ES" sz="1200" dirty="0"/>
              <a:t>SENSOR ULTRASÓNICO 2</a:t>
            </a:r>
          </a:p>
          <a:p>
            <a:r>
              <a:rPr lang="es-ES" sz="1200" dirty="0"/>
              <a:t>SENSOR ULTRASÓNICO 3</a:t>
            </a:r>
            <a:endParaRPr lang="en-US" sz="1200" dirty="0"/>
          </a:p>
        </p:txBody>
      </p:sp>
      <p:cxnSp>
        <p:nvCxnSpPr>
          <p:cNvPr id="26" name="55 Conector recto de flecha"/>
          <p:cNvCxnSpPr>
            <a:endCxn id="22" idx="1"/>
          </p:cNvCxnSpPr>
          <p:nvPr/>
        </p:nvCxnSpPr>
        <p:spPr>
          <a:xfrm>
            <a:off x="2499710" y="1455011"/>
            <a:ext cx="572490" cy="18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088 Rectángulo"/>
          <p:cNvSpPr/>
          <p:nvPr/>
        </p:nvSpPr>
        <p:spPr>
          <a:xfrm>
            <a:off x="497124" y="3789040"/>
            <a:ext cx="1944216" cy="722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DS= LECTURA DEL ACELERÓMETRO</a:t>
            </a:r>
            <a:endParaRPr lang="en-US" sz="1200" dirty="0"/>
          </a:p>
        </p:txBody>
      </p:sp>
      <p:sp>
        <p:nvSpPr>
          <p:cNvPr id="37" name="7 Rombo"/>
          <p:cNvSpPr/>
          <p:nvPr/>
        </p:nvSpPr>
        <p:spPr>
          <a:xfrm>
            <a:off x="484791" y="4853855"/>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DS=1</a:t>
            </a:r>
            <a:endParaRPr lang="en-US" sz="1400" dirty="0"/>
          </a:p>
        </p:txBody>
      </p:sp>
      <p:cxnSp>
        <p:nvCxnSpPr>
          <p:cNvPr id="38" name="10 Conector recto de flecha"/>
          <p:cNvCxnSpPr>
            <a:endCxn id="10" idx="1"/>
          </p:cNvCxnSpPr>
          <p:nvPr/>
        </p:nvCxnSpPr>
        <p:spPr>
          <a:xfrm flipV="1">
            <a:off x="5121528" y="1473628"/>
            <a:ext cx="386576" cy="36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3088 Rectángulo"/>
          <p:cNvSpPr/>
          <p:nvPr/>
        </p:nvSpPr>
        <p:spPr>
          <a:xfrm>
            <a:off x="7483599" y="2152842"/>
            <a:ext cx="1610782" cy="81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MOTOR ADELANTE</a:t>
            </a:r>
            <a:endParaRPr lang="en-US" sz="1200" dirty="0"/>
          </a:p>
        </p:txBody>
      </p:sp>
      <p:sp>
        <p:nvSpPr>
          <p:cNvPr id="42" name="7 Rombo"/>
          <p:cNvSpPr/>
          <p:nvPr/>
        </p:nvSpPr>
        <p:spPr>
          <a:xfrm>
            <a:off x="5508104" y="3125120"/>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I&gt;D</a:t>
            </a:r>
            <a:endParaRPr lang="en-US" sz="1400" dirty="0"/>
          </a:p>
        </p:txBody>
      </p:sp>
      <p:sp>
        <p:nvSpPr>
          <p:cNvPr id="43" name="3088 Rectángulo"/>
          <p:cNvSpPr/>
          <p:nvPr/>
        </p:nvSpPr>
        <p:spPr>
          <a:xfrm>
            <a:off x="7483599" y="4408155"/>
            <a:ext cx="1610782" cy="81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MOTOR IZQUIERDA</a:t>
            </a:r>
            <a:endParaRPr lang="en-US" sz="1200" dirty="0"/>
          </a:p>
        </p:txBody>
      </p:sp>
      <p:sp>
        <p:nvSpPr>
          <p:cNvPr id="44" name="3088 Rectángulo"/>
          <p:cNvSpPr/>
          <p:nvPr/>
        </p:nvSpPr>
        <p:spPr>
          <a:xfrm>
            <a:off x="5693578" y="5740945"/>
            <a:ext cx="1610782" cy="81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MOTOR DERECHA</a:t>
            </a:r>
            <a:endParaRPr lang="en-US" sz="1200" dirty="0"/>
          </a:p>
        </p:txBody>
      </p:sp>
      <p:cxnSp>
        <p:nvCxnSpPr>
          <p:cNvPr id="45" name="13 Conector recto de flecha"/>
          <p:cNvCxnSpPr/>
          <p:nvPr/>
        </p:nvCxnSpPr>
        <p:spPr>
          <a:xfrm>
            <a:off x="1475656" y="5805264"/>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11 CuadroTexto"/>
          <p:cNvSpPr txBox="1"/>
          <p:nvPr/>
        </p:nvSpPr>
        <p:spPr>
          <a:xfrm>
            <a:off x="1012781" y="5809165"/>
            <a:ext cx="405880" cy="276999"/>
          </a:xfrm>
          <a:prstGeom prst="rect">
            <a:avLst/>
          </a:prstGeom>
          <a:noFill/>
        </p:spPr>
        <p:txBody>
          <a:bodyPr wrap="none" rtlCol="0">
            <a:spAutoFit/>
          </a:bodyPr>
          <a:lstStyle/>
          <a:p>
            <a:r>
              <a:rPr lang="es-EC" sz="1200" dirty="0" smtClean="0"/>
              <a:t>NO</a:t>
            </a:r>
            <a:endParaRPr lang="en-US" dirty="0"/>
          </a:p>
        </p:txBody>
      </p:sp>
      <p:cxnSp>
        <p:nvCxnSpPr>
          <p:cNvPr id="47" name="13 Conector recto de flecha"/>
          <p:cNvCxnSpPr>
            <a:endCxn id="42" idx="0"/>
          </p:cNvCxnSpPr>
          <p:nvPr/>
        </p:nvCxnSpPr>
        <p:spPr>
          <a:xfrm flipH="1">
            <a:off x="6498969" y="1959693"/>
            <a:ext cx="8014" cy="1165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13 Conector recto de flecha"/>
          <p:cNvCxnSpPr>
            <a:endCxn id="44" idx="0"/>
          </p:cNvCxnSpPr>
          <p:nvPr/>
        </p:nvCxnSpPr>
        <p:spPr>
          <a:xfrm flipH="1">
            <a:off x="6498969" y="4037737"/>
            <a:ext cx="31468" cy="170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11 CuadroTexto"/>
          <p:cNvSpPr txBox="1"/>
          <p:nvPr/>
        </p:nvSpPr>
        <p:spPr>
          <a:xfrm>
            <a:off x="6093089" y="5348769"/>
            <a:ext cx="405880" cy="276999"/>
          </a:xfrm>
          <a:prstGeom prst="rect">
            <a:avLst/>
          </a:prstGeom>
          <a:noFill/>
        </p:spPr>
        <p:txBody>
          <a:bodyPr wrap="none" rtlCol="0">
            <a:spAutoFit/>
          </a:bodyPr>
          <a:lstStyle/>
          <a:p>
            <a:r>
              <a:rPr lang="es-EC" sz="1200" dirty="0" smtClean="0"/>
              <a:t>NO</a:t>
            </a:r>
            <a:endParaRPr lang="en-US" dirty="0"/>
          </a:p>
        </p:txBody>
      </p:sp>
      <p:sp>
        <p:nvSpPr>
          <p:cNvPr id="52" name="11 CuadroTexto"/>
          <p:cNvSpPr txBox="1"/>
          <p:nvPr/>
        </p:nvSpPr>
        <p:spPr>
          <a:xfrm>
            <a:off x="6064909" y="2033674"/>
            <a:ext cx="405880" cy="276999"/>
          </a:xfrm>
          <a:prstGeom prst="rect">
            <a:avLst/>
          </a:prstGeom>
          <a:noFill/>
        </p:spPr>
        <p:txBody>
          <a:bodyPr wrap="none" rtlCol="0">
            <a:spAutoFit/>
          </a:bodyPr>
          <a:lstStyle/>
          <a:p>
            <a:r>
              <a:rPr lang="es-EC" sz="1200" dirty="0" smtClean="0"/>
              <a:t>NO</a:t>
            </a:r>
            <a:endParaRPr lang="en-US" dirty="0"/>
          </a:p>
        </p:txBody>
      </p:sp>
      <p:cxnSp>
        <p:nvCxnSpPr>
          <p:cNvPr id="53" name="10 Conector recto de flecha"/>
          <p:cNvCxnSpPr/>
          <p:nvPr/>
        </p:nvCxnSpPr>
        <p:spPr>
          <a:xfrm>
            <a:off x="7483599" y="1455011"/>
            <a:ext cx="805391" cy="16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10 Conector recto de flecha"/>
          <p:cNvCxnSpPr/>
          <p:nvPr/>
        </p:nvCxnSpPr>
        <p:spPr>
          <a:xfrm>
            <a:off x="7483599" y="3575052"/>
            <a:ext cx="805391" cy="16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13 Conector recto de flecha"/>
          <p:cNvCxnSpPr>
            <a:endCxn id="41" idx="0"/>
          </p:cNvCxnSpPr>
          <p:nvPr/>
        </p:nvCxnSpPr>
        <p:spPr>
          <a:xfrm>
            <a:off x="8288990" y="1471676"/>
            <a:ext cx="0" cy="681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13 Conector recto de flecha"/>
          <p:cNvCxnSpPr>
            <a:endCxn id="43" idx="0"/>
          </p:cNvCxnSpPr>
          <p:nvPr/>
        </p:nvCxnSpPr>
        <p:spPr>
          <a:xfrm>
            <a:off x="8288990" y="3575052"/>
            <a:ext cx="0" cy="833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11 CuadroTexto"/>
          <p:cNvSpPr txBox="1"/>
          <p:nvPr/>
        </p:nvSpPr>
        <p:spPr>
          <a:xfrm>
            <a:off x="7511200" y="1609664"/>
            <a:ext cx="320922" cy="276999"/>
          </a:xfrm>
          <a:prstGeom prst="rect">
            <a:avLst/>
          </a:prstGeom>
          <a:noFill/>
        </p:spPr>
        <p:txBody>
          <a:bodyPr wrap="none" rtlCol="0">
            <a:spAutoFit/>
          </a:bodyPr>
          <a:lstStyle/>
          <a:p>
            <a:r>
              <a:rPr lang="es-EC" sz="1200" dirty="0" smtClean="0"/>
              <a:t>SI</a:t>
            </a:r>
            <a:endParaRPr lang="en-US" dirty="0"/>
          </a:p>
        </p:txBody>
      </p:sp>
      <p:sp>
        <p:nvSpPr>
          <p:cNvPr id="63" name="11 CuadroTexto"/>
          <p:cNvSpPr txBox="1"/>
          <p:nvPr/>
        </p:nvSpPr>
        <p:spPr>
          <a:xfrm>
            <a:off x="7565373" y="3743665"/>
            <a:ext cx="320922" cy="276999"/>
          </a:xfrm>
          <a:prstGeom prst="rect">
            <a:avLst/>
          </a:prstGeom>
          <a:noFill/>
        </p:spPr>
        <p:txBody>
          <a:bodyPr wrap="none" rtlCol="0">
            <a:spAutoFit/>
          </a:bodyPr>
          <a:lstStyle/>
          <a:p>
            <a:r>
              <a:rPr lang="es-EC" sz="1200" dirty="0" smtClean="0"/>
              <a:t>SI</a:t>
            </a:r>
            <a:endParaRPr lang="en-US" dirty="0"/>
          </a:p>
        </p:txBody>
      </p:sp>
    </p:spTree>
    <p:extLst>
      <p:ext uri="{BB962C8B-B14F-4D97-AF65-F5344CB8AC3E}">
        <p14:creationId xmlns:p14="http://schemas.microsoft.com/office/powerpoint/2010/main" val="82837220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 CuadroTexto"/>
          <p:cNvSpPr txBox="1"/>
          <p:nvPr/>
        </p:nvSpPr>
        <p:spPr>
          <a:xfrm>
            <a:off x="2419681" y="1002325"/>
            <a:ext cx="320922" cy="276999"/>
          </a:xfrm>
          <a:prstGeom prst="rect">
            <a:avLst/>
          </a:prstGeom>
          <a:noFill/>
        </p:spPr>
        <p:txBody>
          <a:bodyPr wrap="none" rtlCol="0">
            <a:spAutoFit/>
          </a:bodyPr>
          <a:lstStyle/>
          <a:p>
            <a:r>
              <a:rPr lang="es-EC" sz="1200" dirty="0" smtClean="0"/>
              <a:t>SI</a:t>
            </a:r>
            <a:endParaRPr lang="en-US" dirty="0"/>
          </a:p>
        </p:txBody>
      </p:sp>
      <p:sp>
        <p:nvSpPr>
          <p:cNvPr id="6" name="3088 Rectángulo"/>
          <p:cNvSpPr/>
          <p:nvPr/>
        </p:nvSpPr>
        <p:spPr>
          <a:xfrm>
            <a:off x="3057725" y="188890"/>
            <a:ext cx="201622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FRENTE </a:t>
            </a:r>
          </a:p>
          <a:p>
            <a:pPr algn="ctr"/>
            <a:r>
              <a:rPr lang="es-ES" sz="1200" dirty="0"/>
              <a:t>“SERVOMOTOR 1” </a:t>
            </a:r>
          </a:p>
          <a:p>
            <a:pPr algn="ctr"/>
            <a:r>
              <a:rPr lang="es-ES" sz="1200" dirty="0"/>
              <a:t>W1=12550</a:t>
            </a:r>
          </a:p>
          <a:p>
            <a:pPr algn="ctr"/>
            <a:r>
              <a:rPr lang="es-ES" sz="1200" dirty="0"/>
              <a:t>FRENTE </a:t>
            </a:r>
          </a:p>
          <a:p>
            <a:pPr algn="ctr"/>
            <a:r>
              <a:rPr lang="es-ES" sz="1200" dirty="0"/>
              <a:t>“SERVOMOTOR 2” </a:t>
            </a:r>
          </a:p>
          <a:p>
            <a:pPr algn="ctr"/>
            <a:r>
              <a:rPr lang="es-ES" sz="1200" dirty="0"/>
              <a:t>W1=12550</a:t>
            </a:r>
            <a:endParaRPr lang="en-US" sz="1200" dirty="0"/>
          </a:p>
        </p:txBody>
      </p:sp>
      <p:sp>
        <p:nvSpPr>
          <p:cNvPr id="7" name="7 Rombo"/>
          <p:cNvSpPr/>
          <p:nvPr/>
        </p:nvSpPr>
        <p:spPr>
          <a:xfrm>
            <a:off x="472423" y="368911"/>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DS=4</a:t>
            </a:r>
            <a:endParaRPr lang="en-US" sz="1400" dirty="0"/>
          </a:p>
        </p:txBody>
      </p:sp>
      <p:cxnSp>
        <p:nvCxnSpPr>
          <p:cNvPr id="8" name="13 Conector recto de flecha"/>
          <p:cNvCxnSpPr/>
          <p:nvPr/>
        </p:nvCxnSpPr>
        <p:spPr>
          <a:xfrm>
            <a:off x="1463288" y="18862"/>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10 Conector recto de flecha"/>
          <p:cNvCxnSpPr/>
          <p:nvPr/>
        </p:nvCxnSpPr>
        <p:spPr>
          <a:xfrm>
            <a:off x="2463722" y="836962"/>
            <a:ext cx="6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1 CuadroTexto"/>
          <p:cNvSpPr txBox="1"/>
          <p:nvPr/>
        </p:nvSpPr>
        <p:spPr>
          <a:xfrm>
            <a:off x="897794" y="133398"/>
            <a:ext cx="405880" cy="276999"/>
          </a:xfrm>
          <a:prstGeom prst="rect">
            <a:avLst/>
          </a:prstGeom>
          <a:noFill/>
        </p:spPr>
        <p:txBody>
          <a:bodyPr wrap="none" rtlCol="0">
            <a:spAutoFit/>
          </a:bodyPr>
          <a:lstStyle/>
          <a:p>
            <a:r>
              <a:rPr lang="es-EC" sz="1200" dirty="0" smtClean="0"/>
              <a:t>NO</a:t>
            </a:r>
            <a:endParaRPr lang="en-US" dirty="0"/>
          </a:p>
        </p:txBody>
      </p:sp>
      <p:cxnSp>
        <p:nvCxnSpPr>
          <p:cNvPr id="11" name="13 Conector recto de flecha"/>
          <p:cNvCxnSpPr/>
          <p:nvPr/>
        </p:nvCxnSpPr>
        <p:spPr>
          <a:xfrm>
            <a:off x="1458780" y="1310009"/>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893286" y="1424545"/>
            <a:ext cx="405880" cy="276999"/>
          </a:xfrm>
          <a:prstGeom prst="rect">
            <a:avLst/>
          </a:prstGeom>
          <a:noFill/>
        </p:spPr>
        <p:txBody>
          <a:bodyPr wrap="none" rtlCol="0">
            <a:spAutoFit/>
          </a:bodyPr>
          <a:lstStyle/>
          <a:p>
            <a:r>
              <a:rPr lang="es-EC" sz="1200" dirty="0" smtClean="0"/>
              <a:t>NO</a:t>
            </a:r>
            <a:endParaRPr lang="en-US" dirty="0"/>
          </a:p>
        </p:txBody>
      </p:sp>
      <p:sp>
        <p:nvSpPr>
          <p:cNvPr id="13" name="7 Rombo"/>
          <p:cNvSpPr/>
          <p:nvPr/>
        </p:nvSpPr>
        <p:spPr>
          <a:xfrm>
            <a:off x="467915" y="1638329"/>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DS=5</a:t>
            </a:r>
            <a:endParaRPr lang="en-US" sz="1400" dirty="0"/>
          </a:p>
        </p:txBody>
      </p:sp>
      <p:sp>
        <p:nvSpPr>
          <p:cNvPr id="14" name="11 CuadroTexto"/>
          <p:cNvSpPr txBox="1"/>
          <p:nvPr/>
        </p:nvSpPr>
        <p:spPr>
          <a:xfrm>
            <a:off x="2419681" y="2285533"/>
            <a:ext cx="320922" cy="276999"/>
          </a:xfrm>
          <a:prstGeom prst="rect">
            <a:avLst/>
          </a:prstGeom>
          <a:noFill/>
        </p:spPr>
        <p:txBody>
          <a:bodyPr wrap="none" rtlCol="0">
            <a:spAutoFit/>
          </a:bodyPr>
          <a:lstStyle/>
          <a:p>
            <a:r>
              <a:rPr lang="es-EC" sz="1200" dirty="0" smtClean="0"/>
              <a:t>SI</a:t>
            </a:r>
            <a:endParaRPr lang="en-US" dirty="0"/>
          </a:p>
        </p:txBody>
      </p:sp>
      <p:sp>
        <p:nvSpPr>
          <p:cNvPr id="15" name="3088 Rectángulo"/>
          <p:cNvSpPr/>
          <p:nvPr/>
        </p:nvSpPr>
        <p:spPr>
          <a:xfrm>
            <a:off x="3057725" y="1755847"/>
            <a:ext cx="2016224" cy="77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ARRIBA</a:t>
            </a:r>
          </a:p>
          <a:p>
            <a:pPr algn="ctr"/>
            <a:r>
              <a:rPr lang="es-ES" sz="1200" dirty="0"/>
              <a:t>“SERVOMOTOR 1”</a:t>
            </a:r>
          </a:p>
          <a:p>
            <a:pPr algn="ctr"/>
            <a:r>
              <a:rPr lang="es-ES" sz="1200" dirty="0"/>
              <a:t>W1=12550</a:t>
            </a:r>
            <a:endParaRPr lang="en-US" sz="1200" dirty="0"/>
          </a:p>
        </p:txBody>
      </p:sp>
      <p:cxnSp>
        <p:nvCxnSpPr>
          <p:cNvPr id="16" name="10 Conector recto de flecha"/>
          <p:cNvCxnSpPr/>
          <p:nvPr/>
        </p:nvCxnSpPr>
        <p:spPr>
          <a:xfrm>
            <a:off x="2463722" y="2120170"/>
            <a:ext cx="6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3 Conector recto de flecha"/>
          <p:cNvCxnSpPr/>
          <p:nvPr/>
        </p:nvCxnSpPr>
        <p:spPr>
          <a:xfrm>
            <a:off x="1458780" y="2564904"/>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1 CuadroTexto"/>
          <p:cNvSpPr txBox="1"/>
          <p:nvPr/>
        </p:nvSpPr>
        <p:spPr>
          <a:xfrm>
            <a:off x="893286" y="2679440"/>
            <a:ext cx="405880" cy="276999"/>
          </a:xfrm>
          <a:prstGeom prst="rect">
            <a:avLst/>
          </a:prstGeom>
          <a:noFill/>
        </p:spPr>
        <p:txBody>
          <a:bodyPr wrap="none" rtlCol="0">
            <a:spAutoFit/>
          </a:bodyPr>
          <a:lstStyle/>
          <a:p>
            <a:r>
              <a:rPr lang="es-EC" sz="1200" dirty="0" smtClean="0"/>
              <a:t>NO</a:t>
            </a:r>
            <a:endParaRPr lang="en-US" dirty="0"/>
          </a:p>
        </p:txBody>
      </p:sp>
      <p:sp>
        <p:nvSpPr>
          <p:cNvPr id="20" name="7 Rombo"/>
          <p:cNvSpPr/>
          <p:nvPr/>
        </p:nvSpPr>
        <p:spPr>
          <a:xfrm>
            <a:off x="467915" y="2921536"/>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DS=6</a:t>
            </a:r>
            <a:endParaRPr lang="en-US" sz="1400" dirty="0"/>
          </a:p>
        </p:txBody>
      </p:sp>
      <p:sp>
        <p:nvSpPr>
          <p:cNvPr id="21" name="11 CuadroTexto"/>
          <p:cNvSpPr txBox="1"/>
          <p:nvPr/>
        </p:nvSpPr>
        <p:spPr>
          <a:xfrm>
            <a:off x="2419681" y="3568740"/>
            <a:ext cx="320922" cy="276999"/>
          </a:xfrm>
          <a:prstGeom prst="rect">
            <a:avLst/>
          </a:prstGeom>
          <a:noFill/>
        </p:spPr>
        <p:txBody>
          <a:bodyPr wrap="none" rtlCol="0">
            <a:spAutoFit/>
          </a:bodyPr>
          <a:lstStyle/>
          <a:p>
            <a:r>
              <a:rPr lang="es-EC" sz="1200" dirty="0" smtClean="0"/>
              <a:t>SI</a:t>
            </a:r>
            <a:endParaRPr lang="en-US" dirty="0"/>
          </a:p>
        </p:txBody>
      </p:sp>
      <p:sp>
        <p:nvSpPr>
          <p:cNvPr id="22" name="3088 Rectángulo"/>
          <p:cNvSpPr/>
          <p:nvPr/>
        </p:nvSpPr>
        <p:spPr>
          <a:xfrm>
            <a:off x="3057725" y="3039054"/>
            <a:ext cx="2016224" cy="77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ABAJO</a:t>
            </a:r>
          </a:p>
          <a:p>
            <a:pPr algn="ctr"/>
            <a:r>
              <a:rPr lang="es-ES" sz="1200" dirty="0"/>
              <a:t>“SERVOMOTOR 1”</a:t>
            </a:r>
          </a:p>
          <a:p>
            <a:pPr algn="ctr"/>
            <a:r>
              <a:rPr lang="es-ES" sz="1200" dirty="0"/>
              <a:t>W1=12550</a:t>
            </a:r>
            <a:endParaRPr lang="en-US" sz="1200" dirty="0"/>
          </a:p>
        </p:txBody>
      </p:sp>
      <p:cxnSp>
        <p:nvCxnSpPr>
          <p:cNvPr id="23" name="10 Conector recto de flecha"/>
          <p:cNvCxnSpPr/>
          <p:nvPr/>
        </p:nvCxnSpPr>
        <p:spPr>
          <a:xfrm>
            <a:off x="2463722" y="3403377"/>
            <a:ext cx="6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11 CuadroTexto"/>
          <p:cNvSpPr txBox="1"/>
          <p:nvPr/>
        </p:nvSpPr>
        <p:spPr>
          <a:xfrm>
            <a:off x="893286" y="3962647"/>
            <a:ext cx="405880" cy="276999"/>
          </a:xfrm>
          <a:prstGeom prst="rect">
            <a:avLst/>
          </a:prstGeom>
          <a:noFill/>
        </p:spPr>
        <p:txBody>
          <a:bodyPr wrap="none" rtlCol="0">
            <a:spAutoFit/>
          </a:bodyPr>
          <a:lstStyle/>
          <a:p>
            <a:r>
              <a:rPr lang="es-EC" sz="1200" dirty="0" smtClean="0"/>
              <a:t>NO</a:t>
            </a:r>
            <a:endParaRPr lang="en-US" dirty="0"/>
          </a:p>
        </p:txBody>
      </p:sp>
      <p:sp>
        <p:nvSpPr>
          <p:cNvPr id="26" name="7 Rombo"/>
          <p:cNvSpPr/>
          <p:nvPr/>
        </p:nvSpPr>
        <p:spPr>
          <a:xfrm>
            <a:off x="481992" y="4191249"/>
            <a:ext cx="1981730"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DS=7</a:t>
            </a:r>
            <a:endParaRPr lang="en-US" sz="1400" dirty="0"/>
          </a:p>
        </p:txBody>
      </p:sp>
      <p:sp>
        <p:nvSpPr>
          <p:cNvPr id="27" name="11 CuadroTexto"/>
          <p:cNvSpPr txBox="1"/>
          <p:nvPr/>
        </p:nvSpPr>
        <p:spPr>
          <a:xfrm>
            <a:off x="2433758" y="4838453"/>
            <a:ext cx="320922" cy="276999"/>
          </a:xfrm>
          <a:prstGeom prst="rect">
            <a:avLst/>
          </a:prstGeom>
          <a:noFill/>
        </p:spPr>
        <p:txBody>
          <a:bodyPr wrap="none" rtlCol="0">
            <a:spAutoFit/>
          </a:bodyPr>
          <a:lstStyle/>
          <a:p>
            <a:r>
              <a:rPr lang="es-EC" sz="1200" dirty="0" smtClean="0"/>
              <a:t>SI</a:t>
            </a:r>
            <a:endParaRPr lang="en-US" dirty="0"/>
          </a:p>
        </p:txBody>
      </p:sp>
      <p:sp>
        <p:nvSpPr>
          <p:cNvPr id="28" name="3088 Rectángulo"/>
          <p:cNvSpPr/>
          <p:nvPr/>
        </p:nvSpPr>
        <p:spPr>
          <a:xfrm>
            <a:off x="3071802" y="4308767"/>
            <a:ext cx="2016224" cy="77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IZQUIERDA</a:t>
            </a:r>
          </a:p>
          <a:p>
            <a:pPr algn="ctr"/>
            <a:r>
              <a:rPr lang="es-ES" sz="1200" dirty="0"/>
              <a:t>“SERVOMOTOR 2”</a:t>
            </a:r>
          </a:p>
          <a:p>
            <a:pPr algn="ctr"/>
            <a:r>
              <a:rPr lang="es-ES" sz="1200" dirty="0"/>
              <a:t>W1=12550</a:t>
            </a:r>
            <a:endParaRPr lang="en-US" sz="1200" dirty="0"/>
          </a:p>
        </p:txBody>
      </p:sp>
      <p:cxnSp>
        <p:nvCxnSpPr>
          <p:cNvPr id="29" name="10 Conector recto de flecha"/>
          <p:cNvCxnSpPr/>
          <p:nvPr/>
        </p:nvCxnSpPr>
        <p:spPr>
          <a:xfrm>
            <a:off x="2477799" y="4673090"/>
            <a:ext cx="6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11 CuadroTexto"/>
          <p:cNvSpPr txBox="1"/>
          <p:nvPr/>
        </p:nvSpPr>
        <p:spPr>
          <a:xfrm>
            <a:off x="907363" y="5232360"/>
            <a:ext cx="405880" cy="276999"/>
          </a:xfrm>
          <a:prstGeom prst="rect">
            <a:avLst/>
          </a:prstGeom>
          <a:noFill/>
        </p:spPr>
        <p:txBody>
          <a:bodyPr wrap="none" rtlCol="0">
            <a:spAutoFit/>
          </a:bodyPr>
          <a:lstStyle/>
          <a:p>
            <a:r>
              <a:rPr lang="es-EC" sz="1200" dirty="0" smtClean="0"/>
              <a:t>NO</a:t>
            </a:r>
            <a:endParaRPr lang="en-US" dirty="0"/>
          </a:p>
        </p:txBody>
      </p:sp>
      <p:cxnSp>
        <p:nvCxnSpPr>
          <p:cNvPr id="31" name="13 Conector recto de flecha"/>
          <p:cNvCxnSpPr/>
          <p:nvPr/>
        </p:nvCxnSpPr>
        <p:spPr>
          <a:xfrm>
            <a:off x="1437036" y="3841200"/>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088 Rectángulo"/>
          <p:cNvSpPr/>
          <p:nvPr/>
        </p:nvSpPr>
        <p:spPr>
          <a:xfrm>
            <a:off x="447498" y="5665805"/>
            <a:ext cx="2016224" cy="77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LECTURA DEL ACELERÓMETRO</a:t>
            </a:r>
            <a:endParaRPr lang="en-US" sz="1200" dirty="0"/>
          </a:p>
        </p:txBody>
      </p:sp>
      <p:cxnSp>
        <p:nvCxnSpPr>
          <p:cNvPr id="33" name="13 Conector recto de flecha"/>
          <p:cNvCxnSpPr>
            <a:endCxn id="32" idx="0"/>
          </p:cNvCxnSpPr>
          <p:nvPr/>
        </p:nvCxnSpPr>
        <p:spPr>
          <a:xfrm flipH="1">
            <a:off x="1455610" y="5127353"/>
            <a:ext cx="17247" cy="538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78675"/>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19" y="188640"/>
            <a:ext cx="4674357" cy="792088"/>
          </a:xfrm>
        </p:spPr>
        <p:txBody>
          <a:bodyPr>
            <a:normAutofit/>
          </a:bodyPr>
          <a:lstStyle/>
          <a:p>
            <a:r>
              <a:rPr lang="es-EC" dirty="0" smtClean="0"/>
              <a:t>Robots Seguidores</a:t>
            </a:r>
            <a:endParaRPr lang="es-ES" dirty="0"/>
          </a:p>
        </p:txBody>
      </p:sp>
      <p:pic>
        <p:nvPicPr>
          <p:cNvPr id="3" name="Imagen 2"/>
          <p:cNvPicPr>
            <a:picLocks noChangeAspect="1"/>
          </p:cNvPicPr>
          <p:nvPr/>
        </p:nvPicPr>
        <p:blipFill>
          <a:blip r:embed="rId2"/>
          <a:stretch>
            <a:fillRect/>
          </a:stretch>
        </p:blipFill>
        <p:spPr>
          <a:xfrm>
            <a:off x="2915816" y="1196752"/>
            <a:ext cx="3609926" cy="4740746"/>
          </a:xfrm>
          <a:prstGeom prst="rect">
            <a:avLst/>
          </a:prstGeom>
        </p:spPr>
      </p:pic>
      <p:cxnSp>
        <p:nvCxnSpPr>
          <p:cNvPr id="4" name="5 Conector recto de flecha"/>
          <p:cNvCxnSpPr/>
          <p:nvPr/>
        </p:nvCxnSpPr>
        <p:spPr>
          <a:xfrm>
            <a:off x="5204383" y="1599483"/>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24 CuadroTexto"/>
          <p:cNvSpPr txBox="1"/>
          <p:nvPr/>
        </p:nvSpPr>
        <p:spPr>
          <a:xfrm>
            <a:off x="6804248" y="1412776"/>
            <a:ext cx="1414170" cy="369332"/>
          </a:xfrm>
          <a:prstGeom prst="rect">
            <a:avLst/>
          </a:prstGeom>
          <a:noFill/>
        </p:spPr>
        <p:txBody>
          <a:bodyPr wrap="none" rtlCol="0">
            <a:spAutoFit/>
          </a:bodyPr>
          <a:lstStyle/>
          <a:p>
            <a:r>
              <a:rPr lang="es-EC" sz="1400" dirty="0" smtClean="0"/>
              <a:t>Cámara PIXY</a:t>
            </a:r>
            <a:r>
              <a:rPr lang="es-EC" dirty="0" smtClean="0"/>
              <a:t> </a:t>
            </a:r>
            <a:endParaRPr lang="es-EC" dirty="0"/>
          </a:p>
        </p:txBody>
      </p:sp>
      <p:cxnSp>
        <p:nvCxnSpPr>
          <p:cNvPr id="6" name="5 Conector recto de flecha"/>
          <p:cNvCxnSpPr/>
          <p:nvPr/>
        </p:nvCxnSpPr>
        <p:spPr>
          <a:xfrm>
            <a:off x="4925877" y="2823619"/>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24 CuadroTexto"/>
          <p:cNvSpPr txBox="1"/>
          <p:nvPr/>
        </p:nvSpPr>
        <p:spPr>
          <a:xfrm>
            <a:off x="6525742" y="2636912"/>
            <a:ext cx="2145139" cy="523220"/>
          </a:xfrm>
          <a:prstGeom prst="rect">
            <a:avLst/>
          </a:prstGeom>
          <a:noFill/>
        </p:spPr>
        <p:txBody>
          <a:bodyPr wrap="none" rtlCol="0">
            <a:spAutoFit/>
          </a:bodyPr>
          <a:lstStyle/>
          <a:p>
            <a:r>
              <a:rPr lang="es-EC" sz="1400" dirty="0" smtClean="0"/>
              <a:t>Sensor IR Temperatura</a:t>
            </a:r>
          </a:p>
          <a:p>
            <a:r>
              <a:rPr lang="es-EC" sz="1400" dirty="0" smtClean="0"/>
              <a:t>MLX90614</a:t>
            </a:r>
            <a:endParaRPr lang="es-EC" dirty="0"/>
          </a:p>
        </p:txBody>
      </p:sp>
      <p:cxnSp>
        <p:nvCxnSpPr>
          <p:cNvPr id="8" name="5 Conector recto de flecha"/>
          <p:cNvCxnSpPr/>
          <p:nvPr/>
        </p:nvCxnSpPr>
        <p:spPr>
          <a:xfrm>
            <a:off x="5133678" y="3536290"/>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24 CuadroTexto"/>
          <p:cNvSpPr txBox="1"/>
          <p:nvPr/>
        </p:nvSpPr>
        <p:spPr>
          <a:xfrm>
            <a:off x="6733543" y="3349583"/>
            <a:ext cx="2016899" cy="307777"/>
          </a:xfrm>
          <a:prstGeom prst="rect">
            <a:avLst/>
          </a:prstGeom>
          <a:noFill/>
        </p:spPr>
        <p:txBody>
          <a:bodyPr wrap="none" rtlCol="0">
            <a:spAutoFit/>
          </a:bodyPr>
          <a:lstStyle/>
          <a:p>
            <a:r>
              <a:rPr lang="es-EC" sz="1400" dirty="0" smtClean="0"/>
              <a:t>Sensores Ultrasónicos</a:t>
            </a:r>
            <a:endParaRPr lang="es-EC" dirty="0"/>
          </a:p>
        </p:txBody>
      </p:sp>
      <p:cxnSp>
        <p:nvCxnSpPr>
          <p:cNvPr id="12" name="7 Conector recto de flecha"/>
          <p:cNvCxnSpPr/>
          <p:nvPr/>
        </p:nvCxnSpPr>
        <p:spPr>
          <a:xfrm flipH="1">
            <a:off x="3023218" y="266768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31 CuadroTexto"/>
          <p:cNvSpPr txBox="1"/>
          <p:nvPr/>
        </p:nvSpPr>
        <p:spPr>
          <a:xfrm>
            <a:off x="794723" y="2483023"/>
            <a:ext cx="2093843" cy="523220"/>
          </a:xfrm>
          <a:prstGeom prst="rect">
            <a:avLst/>
          </a:prstGeom>
          <a:noFill/>
        </p:spPr>
        <p:txBody>
          <a:bodyPr wrap="none" rtlCol="0">
            <a:spAutoFit/>
          </a:bodyPr>
          <a:lstStyle/>
          <a:p>
            <a:r>
              <a:rPr lang="es-EC" sz="1400" dirty="0" smtClean="0"/>
              <a:t>Sensor Calidad de Aire</a:t>
            </a:r>
          </a:p>
          <a:p>
            <a:r>
              <a:rPr lang="es-EC" sz="1400" dirty="0" smtClean="0"/>
              <a:t>MQ-135</a:t>
            </a:r>
            <a:endParaRPr lang="es-EC" sz="1400" dirty="0"/>
          </a:p>
        </p:txBody>
      </p:sp>
      <p:cxnSp>
        <p:nvCxnSpPr>
          <p:cNvPr id="14" name="7 Conector recto de flecha"/>
          <p:cNvCxnSpPr/>
          <p:nvPr/>
        </p:nvCxnSpPr>
        <p:spPr>
          <a:xfrm flipH="1">
            <a:off x="2995968" y="411772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31 CuadroTexto"/>
          <p:cNvSpPr txBox="1"/>
          <p:nvPr/>
        </p:nvSpPr>
        <p:spPr>
          <a:xfrm>
            <a:off x="767473" y="3933056"/>
            <a:ext cx="1933543" cy="307777"/>
          </a:xfrm>
          <a:prstGeom prst="rect">
            <a:avLst/>
          </a:prstGeom>
          <a:noFill/>
        </p:spPr>
        <p:txBody>
          <a:bodyPr wrap="none" rtlCol="0">
            <a:spAutoFit/>
          </a:bodyPr>
          <a:lstStyle/>
          <a:p>
            <a:r>
              <a:rPr lang="es-EC" sz="1400" dirty="0" smtClean="0"/>
              <a:t>Caja de alimentación</a:t>
            </a:r>
            <a:endParaRPr lang="es-EC" sz="1400" dirty="0"/>
          </a:p>
        </p:txBody>
      </p:sp>
    </p:spTree>
    <p:extLst>
      <p:ext uri="{BB962C8B-B14F-4D97-AF65-F5344CB8AC3E}">
        <p14:creationId xmlns:p14="http://schemas.microsoft.com/office/powerpoint/2010/main" val="682949369"/>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71800" y="1196752"/>
            <a:ext cx="3487266" cy="4983346"/>
          </a:xfrm>
          <a:prstGeom prst="rect">
            <a:avLst/>
          </a:prstGeom>
        </p:spPr>
      </p:pic>
      <p:cxnSp>
        <p:nvCxnSpPr>
          <p:cNvPr id="4" name="7 Conector recto de flecha"/>
          <p:cNvCxnSpPr/>
          <p:nvPr/>
        </p:nvCxnSpPr>
        <p:spPr>
          <a:xfrm flipH="1">
            <a:off x="2725539" y="181116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31 CuadroTexto"/>
          <p:cNvSpPr txBox="1"/>
          <p:nvPr/>
        </p:nvSpPr>
        <p:spPr>
          <a:xfrm>
            <a:off x="497044" y="1626496"/>
            <a:ext cx="1832553" cy="523220"/>
          </a:xfrm>
          <a:prstGeom prst="rect">
            <a:avLst/>
          </a:prstGeom>
          <a:noFill/>
        </p:spPr>
        <p:txBody>
          <a:bodyPr wrap="none" rtlCol="0">
            <a:spAutoFit/>
          </a:bodyPr>
          <a:lstStyle/>
          <a:p>
            <a:r>
              <a:rPr lang="es-EC" sz="1400" dirty="0" smtClean="0"/>
              <a:t>Placa electrónica de</a:t>
            </a:r>
          </a:p>
          <a:p>
            <a:r>
              <a:rPr lang="es-EC" sz="1400" dirty="0" smtClean="0"/>
              <a:t>Control y Potencia</a:t>
            </a:r>
          </a:p>
        </p:txBody>
      </p:sp>
      <p:cxnSp>
        <p:nvCxnSpPr>
          <p:cNvPr id="6" name="7 Conector recto de flecha"/>
          <p:cNvCxnSpPr/>
          <p:nvPr/>
        </p:nvCxnSpPr>
        <p:spPr>
          <a:xfrm flipH="1">
            <a:off x="2828771" y="245635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31 CuadroTexto"/>
          <p:cNvSpPr txBox="1"/>
          <p:nvPr/>
        </p:nvSpPr>
        <p:spPr>
          <a:xfrm>
            <a:off x="600276" y="2271684"/>
            <a:ext cx="1608133" cy="523220"/>
          </a:xfrm>
          <a:prstGeom prst="rect">
            <a:avLst/>
          </a:prstGeom>
          <a:noFill/>
        </p:spPr>
        <p:txBody>
          <a:bodyPr wrap="none" rtlCol="0">
            <a:spAutoFit/>
          </a:bodyPr>
          <a:lstStyle/>
          <a:p>
            <a:r>
              <a:rPr lang="es-EC" sz="1400" dirty="0" smtClean="0"/>
              <a:t>Microcontrolador</a:t>
            </a:r>
          </a:p>
          <a:p>
            <a:r>
              <a:rPr lang="es-EC" sz="1400" dirty="0" smtClean="0"/>
              <a:t>XMEGA128A4U</a:t>
            </a:r>
            <a:endParaRPr lang="es-EC" sz="1400" dirty="0"/>
          </a:p>
        </p:txBody>
      </p:sp>
      <p:cxnSp>
        <p:nvCxnSpPr>
          <p:cNvPr id="8" name="7 Conector recto de flecha"/>
          <p:cNvCxnSpPr/>
          <p:nvPr/>
        </p:nvCxnSpPr>
        <p:spPr>
          <a:xfrm flipH="1" flipV="1">
            <a:off x="2783658" y="3685674"/>
            <a:ext cx="1356294"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31 CuadroTexto"/>
          <p:cNvSpPr txBox="1"/>
          <p:nvPr/>
        </p:nvSpPr>
        <p:spPr>
          <a:xfrm>
            <a:off x="555163" y="3501008"/>
            <a:ext cx="2121093" cy="954107"/>
          </a:xfrm>
          <a:prstGeom prst="rect">
            <a:avLst/>
          </a:prstGeom>
          <a:noFill/>
        </p:spPr>
        <p:txBody>
          <a:bodyPr wrap="square" rtlCol="0">
            <a:spAutoFit/>
          </a:bodyPr>
          <a:lstStyle/>
          <a:p>
            <a:r>
              <a:rPr lang="es-EC" sz="1400" dirty="0" smtClean="0"/>
              <a:t>Cables de alimentación </a:t>
            </a:r>
          </a:p>
          <a:p>
            <a:r>
              <a:rPr lang="es-EC" sz="1400" dirty="0" smtClean="0"/>
              <a:t>Y transmisión de la cámara PIXY y sensores</a:t>
            </a:r>
            <a:endParaRPr lang="es-EC" sz="1400" dirty="0"/>
          </a:p>
        </p:txBody>
      </p:sp>
      <p:cxnSp>
        <p:nvCxnSpPr>
          <p:cNvPr id="11" name="7 Conector recto de flecha"/>
          <p:cNvCxnSpPr/>
          <p:nvPr/>
        </p:nvCxnSpPr>
        <p:spPr>
          <a:xfrm flipH="1">
            <a:off x="2725539" y="503810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31 CuadroTexto"/>
          <p:cNvSpPr txBox="1"/>
          <p:nvPr/>
        </p:nvSpPr>
        <p:spPr>
          <a:xfrm>
            <a:off x="497044" y="4853442"/>
            <a:ext cx="1467068" cy="307777"/>
          </a:xfrm>
          <a:prstGeom prst="rect">
            <a:avLst/>
          </a:prstGeom>
          <a:noFill/>
        </p:spPr>
        <p:txBody>
          <a:bodyPr wrap="none" rtlCol="0">
            <a:spAutoFit/>
          </a:bodyPr>
          <a:lstStyle/>
          <a:p>
            <a:r>
              <a:rPr lang="es-EC" sz="1400" dirty="0" smtClean="0"/>
              <a:t>Sensor MQ-135</a:t>
            </a:r>
            <a:endParaRPr lang="es-EC" sz="1400" dirty="0"/>
          </a:p>
        </p:txBody>
      </p:sp>
      <p:cxnSp>
        <p:nvCxnSpPr>
          <p:cNvPr id="13" name="5 Conector recto de flecha"/>
          <p:cNvCxnSpPr/>
          <p:nvPr/>
        </p:nvCxnSpPr>
        <p:spPr>
          <a:xfrm>
            <a:off x="5094508" y="1779316"/>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24 CuadroTexto"/>
          <p:cNvSpPr txBox="1"/>
          <p:nvPr/>
        </p:nvSpPr>
        <p:spPr>
          <a:xfrm>
            <a:off x="6694373" y="1592609"/>
            <a:ext cx="2691763" cy="307777"/>
          </a:xfrm>
          <a:prstGeom prst="rect">
            <a:avLst/>
          </a:prstGeom>
          <a:noFill/>
        </p:spPr>
        <p:txBody>
          <a:bodyPr wrap="none" rtlCol="0">
            <a:spAutoFit/>
          </a:bodyPr>
          <a:lstStyle/>
          <a:p>
            <a:r>
              <a:rPr lang="es-EC" sz="1400" dirty="0" smtClean="0"/>
              <a:t>Etapa de carga de las baterías</a:t>
            </a:r>
            <a:endParaRPr lang="es-EC" dirty="0"/>
          </a:p>
        </p:txBody>
      </p:sp>
      <p:cxnSp>
        <p:nvCxnSpPr>
          <p:cNvPr id="15" name="5 Conector recto de flecha"/>
          <p:cNvCxnSpPr/>
          <p:nvPr/>
        </p:nvCxnSpPr>
        <p:spPr>
          <a:xfrm>
            <a:off x="4988359" y="2273725"/>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24 CuadroTexto"/>
          <p:cNvSpPr txBox="1"/>
          <p:nvPr/>
        </p:nvSpPr>
        <p:spPr>
          <a:xfrm>
            <a:off x="6588224" y="2087018"/>
            <a:ext cx="2106667" cy="307777"/>
          </a:xfrm>
          <a:prstGeom prst="rect">
            <a:avLst/>
          </a:prstGeom>
          <a:noFill/>
        </p:spPr>
        <p:txBody>
          <a:bodyPr wrap="none" rtlCol="0">
            <a:spAutoFit/>
          </a:bodyPr>
          <a:lstStyle/>
          <a:p>
            <a:r>
              <a:rPr lang="es-EC" sz="1400" dirty="0" smtClean="0"/>
              <a:t>Módulo WIFI ESP8266</a:t>
            </a:r>
            <a:endParaRPr lang="es-EC" dirty="0"/>
          </a:p>
        </p:txBody>
      </p:sp>
      <p:cxnSp>
        <p:nvCxnSpPr>
          <p:cNvPr id="17" name="5 Conector recto de flecha"/>
          <p:cNvCxnSpPr/>
          <p:nvPr/>
        </p:nvCxnSpPr>
        <p:spPr>
          <a:xfrm>
            <a:off x="5127203" y="2583468"/>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24 CuadroTexto"/>
          <p:cNvSpPr txBox="1"/>
          <p:nvPr/>
        </p:nvSpPr>
        <p:spPr>
          <a:xfrm>
            <a:off x="6727068" y="2396761"/>
            <a:ext cx="1451038" cy="307777"/>
          </a:xfrm>
          <a:prstGeom prst="rect">
            <a:avLst/>
          </a:prstGeom>
          <a:noFill/>
        </p:spPr>
        <p:txBody>
          <a:bodyPr wrap="none" rtlCol="0">
            <a:spAutoFit/>
          </a:bodyPr>
          <a:lstStyle/>
          <a:p>
            <a:r>
              <a:rPr lang="es-EC" sz="1400" dirty="0" smtClean="0"/>
              <a:t>Conexión PIXY</a:t>
            </a:r>
            <a:endParaRPr lang="es-EC" dirty="0"/>
          </a:p>
        </p:txBody>
      </p:sp>
    </p:spTree>
    <p:extLst>
      <p:ext uri="{BB962C8B-B14F-4D97-AF65-F5344CB8AC3E}">
        <p14:creationId xmlns:p14="http://schemas.microsoft.com/office/powerpoint/2010/main" val="1939135765"/>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452718"/>
            <a:ext cx="7055380" cy="888050"/>
          </a:xfrm>
        </p:spPr>
        <p:txBody>
          <a:bodyPr/>
          <a:lstStyle/>
          <a:p>
            <a:r>
              <a:rPr lang="es-ES" dirty="0" smtClean="0"/>
              <a:t>Cámara PIXY</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42845788"/>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9" y="0"/>
            <a:ext cx="1942016"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444160"/>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52718"/>
            <a:ext cx="8352928" cy="888050"/>
          </a:xfrm>
        </p:spPr>
        <p:txBody>
          <a:bodyPr/>
          <a:lstStyle/>
          <a:p>
            <a:r>
              <a:rPr lang="es-EC" sz="3200" dirty="0"/>
              <a:t>Sensor IR </a:t>
            </a:r>
            <a:r>
              <a:rPr lang="es-EC" sz="3200" dirty="0" smtClean="0"/>
              <a:t>Temperatura MLX90614</a:t>
            </a:r>
            <a:endParaRPr lang="es-ES" sz="32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0"/>
            <a:ext cx="1340873"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contenido 2"/>
          <p:cNvSpPr>
            <a:spLocks noGrp="1"/>
          </p:cNvSpPr>
          <p:nvPr>
            <p:ph idx="1"/>
          </p:nvPr>
        </p:nvSpPr>
        <p:spPr/>
        <p:txBody>
          <a:bodyPr/>
          <a:lstStyle/>
          <a:p>
            <a:endParaRPr lang="es-ES"/>
          </a:p>
        </p:txBody>
      </p:sp>
      <p:graphicFrame>
        <p:nvGraphicFramePr>
          <p:cNvPr id="7" name="3 Marcador de contenido"/>
          <p:cNvGraphicFramePr>
            <a:graphicFrameLocks/>
          </p:cNvGraphicFramePr>
          <p:nvPr>
            <p:extLst>
              <p:ext uri="{D42A27DB-BD31-4B8C-83A1-F6EECF244321}">
                <p14:modId xmlns:p14="http://schemas.microsoft.com/office/powerpoint/2010/main" val="2724651801"/>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474930"/>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52718"/>
            <a:ext cx="8352928" cy="888050"/>
          </a:xfrm>
        </p:spPr>
        <p:txBody>
          <a:bodyPr/>
          <a:lstStyle/>
          <a:p>
            <a:r>
              <a:rPr lang="es-EC" sz="3200" dirty="0"/>
              <a:t>Sensor </a:t>
            </a:r>
            <a:r>
              <a:rPr lang="es-EC" sz="3200" dirty="0" smtClean="0"/>
              <a:t>Calidad de Aire MQ-135</a:t>
            </a:r>
            <a:endParaRPr lang="es-ES" sz="32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
            <a:ext cx="1339156"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5 Marcador de contenido"/>
          <p:cNvGraphicFramePr>
            <a:graphicFrameLocks noGrp="1"/>
          </p:cNvGraphicFramePr>
          <p:nvPr>
            <p:ph sz="quarter" idx="1"/>
            <p:extLst>
              <p:ext uri="{D42A27DB-BD31-4B8C-83A1-F6EECF244321}">
                <p14:modId xmlns:p14="http://schemas.microsoft.com/office/powerpoint/2010/main" val="594531907"/>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209504"/>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52718"/>
            <a:ext cx="8352928" cy="888050"/>
          </a:xfrm>
        </p:spPr>
        <p:txBody>
          <a:bodyPr/>
          <a:lstStyle/>
          <a:p>
            <a:r>
              <a:rPr lang="es-EC" sz="3200" dirty="0" smtClean="0"/>
              <a:t>Módulo WIFI ESP8266</a:t>
            </a:r>
            <a:endParaRPr lang="es-E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451" y="-27384"/>
            <a:ext cx="1287901" cy="111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3 Marcador de contenido"/>
          <p:cNvGraphicFramePr>
            <a:graphicFrameLocks noGrp="1"/>
          </p:cNvGraphicFramePr>
          <p:nvPr>
            <p:ph sz="quarter" idx="1"/>
            <p:extLst>
              <p:ext uri="{D42A27DB-BD31-4B8C-83A1-F6EECF244321}">
                <p14:modId xmlns:p14="http://schemas.microsoft.com/office/powerpoint/2010/main" val="2637565856"/>
              </p:ext>
            </p:extLst>
          </p:nvPr>
        </p:nvGraphicFramePr>
        <p:xfrm>
          <a:off x="899592" y="1566725"/>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760384"/>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43609" y="2708920"/>
            <a:ext cx="7344815" cy="1236680"/>
            <a:chOff x="373380" y="24482"/>
            <a:chExt cx="6720033" cy="1033200"/>
          </a:xfrm>
          <a:scene3d>
            <a:camera prst="orthographicFront"/>
            <a:lightRig rig="flat" dir="t"/>
          </a:scene3d>
        </p:grpSpPr>
        <p:sp>
          <p:nvSpPr>
            <p:cNvPr id="5" name="Rectángulo redondeado 4"/>
            <p:cNvSpPr/>
            <p:nvPr/>
          </p:nvSpPr>
          <p:spPr>
            <a:xfrm>
              <a:off x="373380" y="24482"/>
              <a:ext cx="6720033" cy="1033200"/>
            </a:xfrm>
            <a:prstGeom prst="roundRect">
              <a:avLst/>
            </a:prstGeom>
            <a:solidFill>
              <a:schemeClr val="accent1"/>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ectángulo 5"/>
            <p:cNvSpPr/>
            <p:nvPr/>
          </p:nvSpPr>
          <p:spPr>
            <a:xfrm>
              <a:off x="423817" y="74919"/>
              <a:ext cx="6619159" cy="9323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3600" b="1" kern="1200" dirty="0" smtClean="0">
                  <a:solidFill>
                    <a:schemeClr val="tx1">
                      <a:lumMod val="65000"/>
                      <a:lumOff val="35000"/>
                    </a:schemeClr>
                  </a:solidFill>
                </a:rPr>
                <a:t>INTRODUCCIÓN</a:t>
              </a:r>
              <a:endParaRPr lang="en-US" sz="3600" b="1" kern="1200" dirty="0">
                <a:solidFill>
                  <a:schemeClr val="tx1">
                    <a:lumMod val="65000"/>
                    <a:lumOff val="35000"/>
                  </a:schemeClr>
                </a:solidFill>
              </a:endParaRPr>
            </a:p>
          </p:txBody>
        </p:sp>
      </p:grpSp>
    </p:spTree>
    <p:extLst>
      <p:ext uri="{BB962C8B-B14F-4D97-AF65-F5344CB8AC3E}">
        <p14:creationId xmlns:p14="http://schemas.microsoft.com/office/powerpoint/2010/main" val="1874289646"/>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5328592" cy="1143000"/>
          </a:xfrm>
        </p:spPr>
        <p:txBody>
          <a:bodyPr>
            <a:normAutofit fontScale="90000"/>
          </a:bodyPr>
          <a:lstStyle/>
          <a:p>
            <a:r>
              <a:rPr lang="es-EC" dirty="0" smtClean="0"/>
              <a:t>Energización del Sistema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412373725"/>
              </p:ext>
            </p:extLst>
          </p:nvPr>
        </p:nvGraphicFramePr>
        <p:xfrm>
          <a:off x="827584" y="1772816"/>
          <a:ext cx="7632848" cy="4032450"/>
        </p:xfrm>
        <a:graphic>
          <a:graphicData uri="http://schemas.openxmlformats.org/drawingml/2006/table">
            <a:tbl>
              <a:tblPr firstRow="1" firstCol="1" bandRow="1">
                <a:tableStyleId>{5C22544A-7EE6-4342-B048-85BDC9FD1C3A}</a:tableStyleId>
              </a:tblPr>
              <a:tblGrid>
                <a:gridCol w="3815959"/>
                <a:gridCol w="3816889"/>
              </a:tblGrid>
              <a:tr h="403245">
                <a:tc gridSpan="2">
                  <a:txBody>
                    <a:bodyPr/>
                    <a:lstStyle/>
                    <a:p>
                      <a:pPr algn="ctr">
                        <a:lnSpc>
                          <a:spcPct val="107000"/>
                        </a:lnSpc>
                        <a:spcBef>
                          <a:spcPts val="600"/>
                        </a:spcBef>
                        <a:spcAft>
                          <a:spcPts val="0"/>
                        </a:spcAft>
                      </a:pPr>
                      <a:r>
                        <a:rPr lang="es-ES" sz="1800" dirty="0">
                          <a:effectLst/>
                        </a:rPr>
                        <a:t>ROBOT SEGUIDOR 1 – ROBOT SEGUIDOR 2</a:t>
                      </a:r>
                      <a:endParaRPr lang="es-EC" sz="1800" dirty="0">
                        <a:effectLst/>
                        <a:latin typeface="Times New Roman"/>
                        <a:ea typeface="Calibri"/>
                        <a:cs typeface="Times New Roman"/>
                      </a:endParaRPr>
                    </a:p>
                  </a:txBody>
                  <a:tcPr marL="68580" marR="68580" marT="0" marB="0"/>
                </a:tc>
                <a:tc hMerge="1">
                  <a:txBody>
                    <a:bodyPr/>
                    <a:lstStyle/>
                    <a:p>
                      <a:endParaRPr lang="es-EC"/>
                    </a:p>
                  </a:txBody>
                  <a:tcPr/>
                </a:tc>
              </a:tr>
              <a:tr h="403245">
                <a:tc>
                  <a:txBody>
                    <a:bodyPr/>
                    <a:lstStyle/>
                    <a:p>
                      <a:pPr algn="ctr">
                        <a:lnSpc>
                          <a:spcPct val="107000"/>
                        </a:lnSpc>
                        <a:spcBef>
                          <a:spcPts val="600"/>
                        </a:spcBef>
                        <a:spcAft>
                          <a:spcPts val="0"/>
                        </a:spcAft>
                      </a:pPr>
                      <a:r>
                        <a:rPr lang="es-ES" sz="1800">
                          <a:effectLst/>
                        </a:rPr>
                        <a:t>Descripción Componente</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Consumo</a:t>
                      </a:r>
                      <a:endParaRPr lang="es-EC" sz="1800">
                        <a:effectLst/>
                        <a:latin typeface="Times New Roman"/>
                        <a:ea typeface="Calibri"/>
                        <a:cs typeface="Times New Roman"/>
                      </a:endParaRPr>
                    </a:p>
                  </a:txBody>
                  <a:tcPr marL="68580" marR="68580" marT="0" marB="0"/>
                </a:tc>
              </a:tr>
              <a:tr h="403245">
                <a:tc>
                  <a:txBody>
                    <a:bodyPr/>
                    <a:lstStyle/>
                    <a:p>
                      <a:pPr algn="l">
                        <a:lnSpc>
                          <a:spcPct val="107000"/>
                        </a:lnSpc>
                        <a:spcBef>
                          <a:spcPts val="600"/>
                        </a:spcBef>
                        <a:spcAft>
                          <a:spcPts val="0"/>
                        </a:spcAft>
                        <a:tabLst>
                          <a:tab pos="1234440" algn="ctr"/>
                          <a:tab pos="1924050" algn="l"/>
                        </a:tabLst>
                      </a:pPr>
                      <a:r>
                        <a:rPr lang="es-ES" sz="1800">
                          <a:effectLst/>
                        </a:rPr>
                        <a:t>	Motor DC 1 con encoder</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700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Motor DC 2 con encoder </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700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3 sensores ultrasónicos </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60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MLX90614</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100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MQ-135</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150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dirty="0">
                          <a:effectLst/>
                        </a:rPr>
                        <a:t>Cámara Pixy</a:t>
                      </a:r>
                      <a:endParaRPr lang="es-EC" sz="1800" dirty="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a:effectLst/>
                        </a:rPr>
                        <a:t>140 mA</a:t>
                      </a:r>
                      <a:endParaRPr lang="es-EC" sz="180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Consumo Tarjeta Electrónica</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dirty="0">
                          <a:effectLst/>
                        </a:rPr>
                        <a:t>1500 </a:t>
                      </a:r>
                      <a:r>
                        <a:rPr lang="es-ES" sz="1800" dirty="0" err="1">
                          <a:effectLst/>
                        </a:rPr>
                        <a:t>mA</a:t>
                      </a:r>
                      <a:endParaRPr lang="es-EC" sz="1800" dirty="0">
                        <a:effectLst/>
                        <a:latin typeface="Times New Roman"/>
                        <a:ea typeface="Calibri"/>
                        <a:cs typeface="Times New Roman"/>
                      </a:endParaRPr>
                    </a:p>
                  </a:txBody>
                  <a:tcPr marL="68580" marR="68580" marT="0" marB="0"/>
                </a:tc>
              </a:tr>
              <a:tr h="403245">
                <a:tc>
                  <a:txBody>
                    <a:bodyPr/>
                    <a:lstStyle/>
                    <a:p>
                      <a:pPr algn="ctr">
                        <a:lnSpc>
                          <a:spcPct val="107000"/>
                        </a:lnSpc>
                        <a:spcBef>
                          <a:spcPts val="600"/>
                        </a:spcBef>
                        <a:spcAft>
                          <a:spcPts val="0"/>
                        </a:spcAft>
                      </a:pPr>
                      <a:r>
                        <a:rPr lang="es-ES" sz="1800">
                          <a:effectLst/>
                        </a:rPr>
                        <a:t>Total Consumo</a:t>
                      </a:r>
                      <a:endParaRPr lang="es-EC" sz="1800">
                        <a:effectLst/>
                        <a:latin typeface="Times New Roman"/>
                        <a:ea typeface="Calibri"/>
                        <a:cs typeface="Times New Roman"/>
                      </a:endParaRPr>
                    </a:p>
                  </a:txBody>
                  <a:tcPr marL="68580" marR="68580" marT="0" marB="0"/>
                </a:tc>
                <a:tc>
                  <a:txBody>
                    <a:bodyPr/>
                    <a:lstStyle/>
                    <a:p>
                      <a:pPr algn="ctr">
                        <a:lnSpc>
                          <a:spcPct val="107000"/>
                        </a:lnSpc>
                        <a:spcBef>
                          <a:spcPts val="600"/>
                        </a:spcBef>
                        <a:spcAft>
                          <a:spcPts val="0"/>
                        </a:spcAft>
                      </a:pPr>
                      <a:r>
                        <a:rPr lang="es-ES" sz="1800" b="1" dirty="0">
                          <a:effectLst/>
                        </a:rPr>
                        <a:t>3350 A</a:t>
                      </a:r>
                      <a:endParaRPr lang="es-EC" sz="1800" b="1"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12779505"/>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8" y="260648"/>
            <a:ext cx="8892480" cy="652934"/>
          </a:xfrm>
        </p:spPr>
        <p:txBody>
          <a:bodyPr>
            <a:normAutofit/>
          </a:bodyPr>
          <a:lstStyle/>
          <a:p>
            <a:r>
              <a:rPr lang="es-EC" sz="3200" dirty="0" smtClean="0"/>
              <a:t>Diseño del sistema de control Robot seguidor</a:t>
            </a:r>
            <a:endParaRPr lang="es-EC" sz="3200" dirty="0"/>
          </a:p>
        </p:txBody>
      </p:sp>
      <p:sp>
        <p:nvSpPr>
          <p:cNvPr id="4" name="2 Elipse"/>
          <p:cNvSpPr/>
          <p:nvPr/>
        </p:nvSpPr>
        <p:spPr>
          <a:xfrm>
            <a:off x="389112" y="868407"/>
            <a:ext cx="216024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ROBOT SEGUIDOR</a:t>
            </a:r>
            <a:endParaRPr lang="en-US" sz="1600" dirty="0"/>
          </a:p>
        </p:txBody>
      </p:sp>
      <p:cxnSp>
        <p:nvCxnSpPr>
          <p:cNvPr id="5" name="5 Conector recto de flecha"/>
          <p:cNvCxnSpPr/>
          <p:nvPr/>
        </p:nvCxnSpPr>
        <p:spPr>
          <a:xfrm flipH="1">
            <a:off x="1452772" y="1948527"/>
            <a:ext cx="1646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497124" y="2205773"/>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COMUNICACIÓN WIFI</a:t>
            </a:r>
            <a:endParaRPr lang="en-US" sz="1600" dirty="0"/>
          </a:p>
        </p:txBody>
      </p:sp>
      <p:cxnSp>
        <p:nvCxnSpPr>
          <p:cNvPr id="7" name="8 Conector recto de flecha"/>
          <p:cNvCxnSpPr/>
          <p:nvPr/>
        </p:nvCxnSpPr>
        <p:spPr>
          <a:xfrm>
            <a:off x="1447260" y="2966625"/>
            <a:ext cx="0" cy="328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Rombo"/>
          <p:cNvSpPr/>
          <p:nvPr/>
        </p:nvSpPr>
        <p:spPr>
          <a:xfrm>
            <a:off x="162348" y="3333067"/>
            <a:ext cx="2609452" cy="93610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FUNCION=0</a:t>
            </a:r>
            <a:endParaRPr lang="en-US" sz="1400" dirty="0"/>
          </a:p>
        </p:txBody>
      </p:sp>
      <p:cxnSp>
        <p:nvCxnSpPr>
          <p:cNvPr id="9" name="10 Conector recto de flecha"/>
          <p:cNvCxnSpPr/>
          <p:nvPr/>
        </p:nvCxnSpPr>
        <p:spPr>
          <a:xfrm>
            <a:off x="2771800" y="3801119"/>
            <a:ext cx="300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1 CuadroTexto"/>
          <p:cNvSpPr txBox="1"/>
          <p:nvPr/>
        </p:nvSpPr>
        <p:spPr>
          <a:xfrm>
            <a:off x="2656986" y="3801119"/>
            <a:ext cx="429926" cy="276999"/>
          </a:xfrm>
          <a:prstGeom prst="rect">
            <a:avLst/>
          </a:prstGeom>
          <a:noFill/>
        </p:spPr>
        <p:txBody>
          <a:bodyPr wrap="none" rtlCol="0">
            <a:spAutoFit/>
          </a:bodyPr>
          <a:lstStyle/>
          <a:p>
            <a:r>
              <a:rPr lang="es-EC" sz="1200" dirty="0" smtClean="0"/>
              <a:t>NO</a:t>
            </a:r>
            <a:endParaRPr lang="en-US" dirty="0"/>
          </a:p>
        </p:txBody>
      </p:sp>
      <p:cxnSp>
        <p:nvCxnSpPr>
          <p:cNvPr id="11" name="13 Conector recto de flecha"/>
          <p:cNvCxnSpPr/>
          <p:nvPr/>
        </p:nvCxnSpPr>
        <p:spPr>
          <a:xfrm>
            <a:off x="1442752" y="4197266"/>
            <a:ext cx="4508" cy="35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20 CuadroTexto"/>
          <p:cNvSpPr txBox="1"/>
          <p:nvPr/>
        </p:nvSpPr>
        <p:spPr>
          <a:xfrm>
            <a:off x="1453680" y="4233790"/>
            <a:ext cx="343364" cy="276999"/>
          </a:xfrm>
          <a:prstGeom prst="rect">
            <a:avLst/>
          </a:prstGeom>
          <a:noFill/>
        </p:spPr>
        <p:txBody>
          <a:bodyPr wrap="none" rtlCol="0">
            <a:spAutoFit/>
          </a:bodyPr>
          <a:lstStyle/>
          <a:p>
            <a:r>
              <a:rPr lang="es-EC" sz="1200" dirty="0" smtClean="0"/>
              <a:t>SI</a:t>
            </a:r>
            <a:endParaRPr lang="en-US" sz="1200" dirty="0"/>
          </a:p>
        </p:txBody>
      </p:sp>
      <p:sp>
        <p:nvSpPr>
          <p:cNvPr id="13" name="21 Rombo"/>
          <p:cNvSpPr/>
          <p:nvPr/>
        </p:nvSpPr>
        <p:spPr>
          <a:xfrm>
            <a:off x="389023" y="4547315"/>
            <a:ext cx="2088232" cy="120099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smtClean="0"/>
          </a:p>
          <a:p>
            <a:pPr algn="ctr"/>
            <a:r>
              <a:rPr lang="es-EC" sz="1200" dirty="0" smtClean="0"/>
              <a:t>“LECTURA FUEGO” </a:t>
            </a:r>
            <a:r>
              <a:rPr lang="es-EC" sz="1200" dirty="0" err="1" smtClean="0"/>
              <a:t>S_t</a:t>
            </a:r>
            <a:r>
              <a:rPr lang="es-EC" sz="1200" dirty="0" smtClean="0"/>
              <a:t>=“F”</a:t>
            </a:r>
          </a:p>
          <a:p>
            <a:pPr algn="ctr"/>
            <a:r>
              <a:rPr lang="es-EC" dirty="0" smtClean="0"/>
              <a:t> </a:t>
            </a:r>
            <a:endParaRPr lang="en-US" dirty="0"/>
          </a:p>
        </p:txBody>
      </p:sp>
      <p:cxnSp>
        <p:nvCxnSpPr>
          <p:cNvPr id="14" name="23 Conector recto de flecha"/>
          <p:cNvCxnSpPr>
            <a:stCxn id="13" idx="2"/>
          </p:cNvCxnSpPr>
          <p:nvPr/>
        </p:nvCxnSpPr>
        <p:spPr>
          <a:xfrm>
            <a:off x="1433139" y="5748305"/>
            <a:ext cx="0" cy="259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25 CuadroTexto"/>
          <p:cNvSpPr txBox="1"/>
          <p:nvPr/>
        </p:nvSpPr>
        <p:spPr>
          <a:xfrm>
            <a:off x="1455171" y="5748305"/>
            <a:ext cx="429926" cy="276999"/>
          </a:xfrm>
          <a:prstGeom prst="rect">
            <a:avLst/>
          </a:prstGeom>
          <a:noFill/>
        </p:spPr>
        <p:txBody>
          <a:bodyPr wrap="none" rtlCol="0">
            <a:spAutoFit/>
          </a:bodyPr>
          <a:lstStyle/>
          <a:p>
            <a:r>
              <a:rPr lang="es-EC" sz="1200" dirty="0" smtClean="0"/>
              <a:t>NO</a:t>
            </a:r>
            <a:endParaRPr lang="en-US" dirty="0"/>
          </a:p>
        </p:txBody>
      </p:sp>
      <p:cxnSp>
        <p:nvCxnSpPr>
          <p:cNvPr id="16" name="27 Conector recto de flecha"/>
          <p:cNvCxnSpPr>
            <a:stCxn id="13" idx="3"/>
          </p:cNvCxnSpPr>
          <p:nvPr/>
        </p:nvCxnSpPr>
        <p:spPr>
          <a:xfrm>
            <a:off x="2477255" y="5147810"/>
            <a:ext cx="3594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3077 CuadroTexto"/>
          <p:cNvSpPr txBox="1"/>
          <p:nvPr/>
        </p:nvSpPr>
        <p:spPr>
          <a:xfrm>
            <a:off x="2411760" y="5147810"/>
            <a:ext cx="343364" cy="276999"/>
          </a:xfrm>
          <a:prstGeom prst="rect">
            <a:avLst/>
          </a:prstGeom>
          <a:noFill/>
        </p:spPr>
        <p:txBody>
          <a:bodyPr wrap="none" rtlCol="0">
            <a:spAutoFit/>
          </a:bodyPr>
          <a:lstStyle/>
          <a:p>
            <a:r>
              <a:rPr lang="es-EC" sz="1200" dirty="0" smtClean="0"/>
              <a:t>SI</a:t>
            </a:r>
            <a:endParaRPr lang="en-US" dirty="0"/>
          </a:p>
        </p:txBody>
      </p:sp>
      <p:sp>
        <p:nvSpPr>
          <p:cNvPr id="18" name="3088 Rectángulo"/>
          <p:cNvSpPr/>
          <p:nvPr/>
        </p:nvSpPr>
        <p:spPr>
          <a:xfrm>
            <a:off x="3203848" y="3333067"/>
            <a:ext cx="1368152" cy="103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SALIDA LECTURA DE DATOS</a:t>
            </a:r>
            <a:endParaRPr lang="en-US" sz="1200" dirty="0"/>
          </a:p>
        </p:txBody>
      </p:sp>
      <p:sp>
        <p:nvSpPr>
          <p:cNvPr id="19" name="49 Rectángulo"/>
          <p:cNvSpPr/>
          <p:nvPr/>
        </p:nvSpPr>
        <p:spPr>
          <a:xfrm>
            <a:off x="5016642" y="3314019"/>
            <a:ext cx="1499574" cy="103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LECTURA TEMPERATURA CO2</a:t>
            </a:r>
            <a:endParaRPr lang="en-US" sz="1200" dirty="0"/>
          </a:p>
        </p:txBody>
      </p:sp>
      <p:sp>
        <p:nvSpPr>
          <p:cNvPr id="20" name="50 Rectángulo"/>
          <p:cNvSpPr/>
          <p:nvPr/>
        </p:nvSpPr>
        <p:spPr>
          <a:xfrm>
            <a:off x="6921896" y="3311874"/>
            <a:ext cx="1368152" cy="1077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REGRESO LECTURA DE DATOS</a:t>
            </a:r>
            <a:endParaRPr lang="en-US" sz="1200" dirty="0"/>
          </a:p>
        </p:txBody>
      </p:sp>
      <p:sp>
        <p:nvSpPr>
          <p:cNvPr id="21" name="51 Rectángulo"/>
          <p:cNvSpPr/>
          <p:nvPr/>
        </p:nvSpPr>
        <p:spPr>
          <a:xfrm>
            <a:off x="4734638" y="4722721"/>
            <a:ext cx="1637562" cy="103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COMUNICACIÓN WIFI</a:t>
            </a:r>
            <a:endParaRPr lang="en-US" sz="1200" dirty="0"/>
          </a:p>
        </p:txBody>
      </p:sp>
      <p:sp>
        <p:nvSpPr>
          <p:cNvPr id="22" name="52 Rectángulo"/>
          <p:cNvSpPr/>
          <p:nvPr/>
        </p:nvSpPr>
        <p:spPr>
          <a:xfrm>
            <a:off x="2921845" y="4720384"/>
            <a:ext cx="1368152" cy="103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FUNCIÓN=1</a:t>
            </a:r>
            <a:endParaRPr lang="en-US" sz="1200" dirty="0"/>
          </a:p>
        </p:txBody>
      </p:sp>
      <p:cxnSp>
        <p:nvCxnSpPr>
          <p:cNvPr id="23" name="3090 Conector recto de flecha"/>
          <p:cNvCxnSpPr>
            <a:stCxn id="18" idx="3"/>
            <a:endCxn id="19" idx="1"/>
          </p:cNvCxnSpPr>
          <p:nvPr/>
        </p:nvCxnSpPr>
        <p:spPr>
          <a:xfrm flipV="1">
            <a:off x="4572000" y="3833631"/>
            <a:ext cx="444642" cy="19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55 Conector recto de flecha"/>
          <p:cNvCxnSpPr/>
          <p:nvPr/>
        </p:nvCxnSpPr>
        <p:spPr>
          <a:xfrm flipV="1">
            <a:off x="6477254" y="3824107"/>
            <a:ext cx="444642" cy="19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56 Conector recto de flecha"/>
          <p:cNvCxnSpPr/>
          <p:nvPr/>
        </p:nvCxnSpPr>
        <p:spPr>
          <a:xfrm flipV="1">
            <a:off x="4289997" y="5166858"/>
            <a:ext cx="444642" cy="19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3078 Rectángulo"/>
          <p:cNvSpPr/>
          <p:nvPr/>
        </p:nvSpPr>
        <p:spPr>
          <a:xfrm>
            <a:off x="827584" y="6025304"/>
            <a:ext cx="1296144" cy="64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CÁMARA PIXY</a:t>
            </a:r>
            <a:endParaRPr lang="en-US" dirty="0"/>
          </a:p>
        </p:txBody>
      </p:sp>
    </p:spTree>
    <p:extLst>
      <p:ext uri="{BB962C8B-B14F-4D97-AF65-F5344CB8AC3E}">
        <p14:creationId xmlns:p14="http://schemas.microsoft.com/office/powerpoint/2010/main" val="2557934455"/>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43609" y="2708920"/>
            <a:ext cx="7344815" cy="1236680"/>
            <a:chOff x="373380" y="24482"/>
            <a:chExt cx="6720033" cy="1033200"/>
          </a:xfrm>
          <a:scene3d>
            <a:camera prst="orthographicFront"/>
            <a:lightRig rig="flat" dir="t"/>
          </a:scene3d>
        </p:grpSpPr>
        <p:sp>
          <p:nvSpPr>
            <p:cNvPr id="5" name="Rectángulo redondeado 4"/>
            <p:cNvSpPr/>
            <p:nvPr/>
          </p:nvSpPr>
          <p:spPr>
            <a:xfrm>
              <a:off x="373380" y="24482"/>
              <a:ext cx="6720033" cy="1033200"/>
            </a:xfrm>
            <a:prstGeom prst="roundRect">
              <a:avLst/>
            </a:prstGeom>
            <a:solidFill>
              <a:schemeClr val="accent1"/>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ectángulo 5"/>
            <p:cNvSpPr/>
            <p:nvPr/>
          </p:nvSpPr>
          <p:spPr>
            <a:xfrm>
              <a:off x="423817" y="74919"/>
              <a:ext cx="6619159" cy="9323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3600" b="1" dirty="0" smtClean="0">
                  <a:solidFill>
                    <a:schemeClr val="tx1">
                      <a:lumMod val="65000"/>
                      <a:lumOff val="35000"/>
                    </a:schemeClr>
                  </a:solidFill>
                </a:rPr>
                <a:t>COMUNICACIÓN</a:t>
              </a:r>
              <a:endParaRPr lang="en-US" sz="3600" b="1" kern="1200" dirty="0">
                <a:solidFill>
                  <a:schemeClr val="tx1">
                    <a:lumMod val="65000"/>
                    <a:lumOff val="35000"/>
                  </a:schemeClr>
                </a:solidFill>
              </a:endParaRPr>
            </a:p>
          </p:txBody>
        </p:sp>
      </p:grpSp>
    </p:spTree>
    <p:extLst>
      <p:ext uri="{BB962C8B-B14F-4D97-AF65-F5344CB8AC3E}">
        <p14:creationId xmlns:p14="http://schemas.microsoft.com/office/powerpoint/2010/main" val="1837804173"/>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39552" y="260648"/>
            <a:ext cx="6768752" cy="997967"/>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sz="3600" b="1" dirty="0" smtClean="0">
                <a:solidFill>
                  <a:schemeClr val="tx2">
                    <a:lumMod val="90000"/>
                  </a:schemeClr>
                </a:solidFill>
              </a:rPr>
              <a:t>COMUNICACIÓN</a:t>
            </a:r>
            <a:endParaRPr lang="es-ES" sz="3600" b="1" dirty="0">
              <a:solidFill>
                <a:schemeClr val="tx2">
                  <a:lumMod val="90000"/>
                </a:schemeClr>
              </a:solidFill>
            </a:endParaRPr>
          </a:p>
        </p:txBody>
      </p:sp>
      <p:graphicFrame>
        <p:nvGraphicFramePr>
          <p:cNvPr id="5" name="3 Marcador de contenido"/>
          <p:cNvGraphicFramePr>
            <a:graphicFrameLocks/>
          </p:cNvGraphicFramePr>
          <p:nvPr>
            <p:extLst>
              <p:ext uri="{D42A27DB-BD31-4B8C-83A1-F6EECF244321}">
                <p14:modId xmlns:p14="http://schemas.microsoft.com/office/powerpoint/2010/main" val="3067053983"/>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324445"/>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260648"/>
            <a:ext cx="8064896" cy="997967"/>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sz="3200" b="1" dirty="0" smtClean="0">
                <a:solidFill>
                  <a:schemeClr val="tx2">
                    <a:lumMod val="90000"/>
                  </a:schemeClr>
                </a:solidFill>
              </a:rPr>
              <a:t>COMUNICACIÓN CLIENTE/SERVIDOR</a:t>
            </a:r>
            <a:endParaRPr lang="es-ES" sz="3200" b="1" dirty="0">
              <a:solidFill>
                <a:schemeClr val="tx2">
                  <a:lumMod val="90000"/>
                </a:schemeClr>
              </a:solidFill>
            </a:endParaRPr>
          </a:p>
        </p:txBody>
      </p:sp>
      <p:graphicFrame>
        <p:nvGraphicFramePr>
          <p:cNvPr id="4" name="3 Marcador de contenido"/>
          <p:cNvGraphicFramePr>
            <a:graphicFrameLocks/>
          </p:cNvGraphicFramePr>
          <p:nvPr>
            <p:extLst>
              <p:ext uri="{D42A27DB-BD31-4B8C-83A1-F6EECF244321}">
                <p14:modId xmlns:p14="http://schemas.microsoft.com/office/powerpoint/2010/main" val="983003149"/>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412635"/>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260648"/>
            <a:ext cx="8064896" cy="997967"/>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sz="3200" b="1" dirty="0" smtClean="0">
                <a:solidFill>
                  <a:schemeClr val="tx2">
                    <a:lumMod val="90000"/>
                  </a:schemeClr>
                </a:solidFill>
              </a:rPr>
              <a:t>SOCKET</a:t>
            </a:r>
            <a:endParaRPr lang="es-ES" sz="3200" b="1" dirty="0">
              <a:solidFill>
                <a:schemeClr val="tx2">
                  <a:lumMod val="90000"/>
                </a:schemeClr>
              </a:solidFill>
            </a:endParaRPr>
          </a:p>
        </p:txBody>
      </p:sp>
      <p:graphicFrame>
        <p:nvGraphicFramePr>
          <p:cNvPr id="5" name="3 Marcador de contenido"/>
          <p:cNvGraphicFramePr>
            <a:graphicFrameLocks/>
          </p:cNvGraphicFramePr>
          <p:nvPr>
            <p:extLst>
              <p:ext uri="{D42A27DB-BD31-4B8C-83A1-F6EECF244321}">
                <p14:modId xmlns:p14="http://schemas.microsoft.com/office/powerpoint/2010/main" val="4283219069"/>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715500"/>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9 Rectángulo"/>
          <p:cNvSpPr/>
          <p:nvPr/>
        </p:nvSpPr>
        <p:spPr>
          <a:xfrm>
            <a:off x="3347864" y="1459632"/>
            <a:ext cx="201622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RASPBERRY 3</a:t>
            </a:r>
            <a:endParaRPr lang="en-US" sz="1200" dirty="0"/>
          </a:p>
        </p:txBody>
      </p:sp>
      <p:sp>
        <p:nvSpPr>
          <p:cNvPr id="6" name="20 Rectángulo"/>
          <p:cNvSpPr/>
          <p:nvPr/>
        </p:nvSpPr>
        <p:spPr>
          <a:xfrm>
            <a:off x="3343672" y="2145432"/>
            <a:ext cx="2016224" cy="945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MICROCONTROLADOR ATXMEGA 128ª4U</a:t>
            </a:r>
            <a:endParaRPr lang="en-US" sz="1200" dirty="0"/>
          </a:p>
        </p:txBody>
      </p:sp>
      <p:sp>
        <p:nvSpPr>
          <p:cNvPr id="7" name="21 Rectángulo"/>
          <p:cNvSpPr/>
          <p:nvPr/>
        </p:nvSpPr>
        <p:spPr>
          <a:xfrm>
            <a:off x="3347864" y="3300010"/>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ROBOT LIDER|</a:t>
            </a:r>
            <a:endParaRPr lang="en-US" sz="1200" dirty="0"/>
          </a:p>
        </p:txBody>
      </p:sp>
      <p:sp>
        <p:nvSpPr>
          <p:cNvPr id="8" name="22 Rectángulo"/>
          <p:cNvSpPr/>
          <p:nvPr/>
        </p:nvSpPr>
        <p:spPr>
          <a:xfrm>
            <a:off x="3343672" y="5175691"/>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ARDUINO NANO</a:t>
            </a:r>
            <a:endParaRPr lang="en-US" sz="1200" dirty="0"/>
          </a:p>
        </p:txBody>
      </p:sp>
      <p:sp>
        <p:nvSpPr>
          <p:cNvPr id="9" name="23 Rectángulo"/>
          <p:cNvSpPr/>
          <p:nvPr/>
        </p:nvSpPr>
        <p:spPr>
          <a:xfrm>
            <a:off x="3341866" y="4293096"/>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CPU</a:t>
            </a:r>
            <a:endParaRPr lang="en-US" sz="1200" dirty="0"/>
          </a:p>
        </p:txBody>
      </p:sp>
      <p:sp>
        <p:nvSpPr>
          <p:cNvPr id="10" name="24 Rectángulo"/>
          <p:cNvSpPr/>
          <p:nvPr/>
        </p:nvSpPr>
        <p:spPr>
          <a:xfrm>
            <a:off x="3334770" y="6021288"/>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IMU MPU6050</a:t>
            </a:r>
            <a:endParaRPr lang="en-US" sz="1200" dirty="0"/>
          </a:p>
        </p:txBody>
      </p:sp>
      <p:sp>
        <p:nvSpPr>
          <p:cNvPr id="11" name="25 Rectángulo"/>
          <p:cNvSpPr/>
          <p:nvPr/>
        </p:nvSpPr>
        <p:spPr>
          <a:xfrm>
            <a:off x="421849" y="2145432"/>
            <a:ext cx="2016224" cy="945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MICROCONTROLADOR ATXMEGA 128ª4U</a:t>
            </a:r>
            <a:endParaRPr lang="en-US" sz="1200" dirty="0"/>
          </a:p>
        </p:txBody>
      </p:sp>
      <p:sp>
        <p:nvSpPr>
          <p:cNvPr id="12" name="26 Rectángulo"/>
          <p:cNvSpPr/>
          <p:nvPr/>
        </p:nvSpPr>
        <p:spPr>
          <a:xfrm>
            <a:off x="6660232" y="2108214"/>
            <a:ext cx="2016224" cy="945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MICROCONTROLADOR ATXMEGA 128ª4U</a:t>
            </a:r>
            <a:endParaRPr lang="en-US" sz="1200" dirty="0"/>
          </a:p>
        </p:txBody>
      </p:sp>
      <p:sp>
        <p:nvSpPr>
          <p:cNvPr id="13" name="27 Rectángulo"/>
          <p:cNvSpPr/>
          <p:nvPr/>
        </p:nvSpPr>
        <p:spPr>
          <a:xfrm>
            <a:off x="421849" y="1475946"/>
            <a:ext cx="201622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ESP8266</a:t>
            </a:r>
            <a:endParaRPr lang="en-US" sz="1200" dirty="0"/>
          </a:p>
        </p:txBody>
      </p:sp>
      <p:sp>
        <p:nvSpPr>
          <p:cNvPr id="14" name="28 Rectángulo"/>
          <p:cNvSpPr/>
          <p:nvPr/>
        </p:nvSpPr>
        <p:spPr>
          <a:xfrm>
            <a:off x="6660232" y="1442954"/>
            <a:ext cx="201622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ESP8266</a:t>
            </a:r>
            <a:endParaRPr lang="en-US" sz="1200" dirty="0"/>
          </a:p>
        </p:txBody>
      </p:sp>
      <p:sp>
        <p:nvSpPr>
          <p:cNvPr id="15" name="29 Rectángulo"/>
          <p:cNvSpPr/>
          <p:nvPr/>
        </p:nvSpPr>
        <p:spPr>
          <a:xfrm>
            <a:off x="436811" y="3345251"/>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ROBOT SEGUIDOR 1</a:t>
            </a:r>
            <a:endParaRPr lang="en-US" sz="1200" dirty="0"/>
          </a:p>
        </p:txBody>
      </p:sp>
      <p:sp>
        <p:nvSpPr>
          <p:cNvPr id="16" name="30 Rectángulo"/>
          <p:cNvSpPr/>
          <p:nvPr/>
        </p:nvSpPr>
        <p:spPr>
          <a:xfrm>
            <a:off x="6690157" y="3300010"/>
            <a:ext cx="1986299"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ROBOT SEGUIDOR 2</a:t>
            </a:r>
            <a:endParaRPr lang="en-US" sz="1200" dirty="0"/>
          </a:p>
        </p:txBody>
      </p:sp>
      <p:cxnSp>
        <p:nvCxnSpPr>
          <p:cNvPr id="17" name="32 Conector recto de flecha"/>
          <p:cNvCxnSpPr>
            <a:stCxn id="4" idx="2"/>
          </p:cNvCxnSpPr>
          <p:nvPr/>
        </p:nvCxnSpPr>
        <p:spPr>
          <a:xfrm>
            <a:off x="4355976" y="1916832"/>
            <a:ext cx="0" cy="255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34 Conector recto de flecha"/>
          <p:cNvCxnSpPr>
            <a:stCxn id="6" idx="2"/>
            <a:endCxn id="7" idx="0"/>
          </p:cNvCxnSpPr>
          <p:nvPr/>
        </p:nvCxnSpPr>
        <p:spPr>
          <a:xfrm flipH="1">
            <a:off x="4341014" y="3090664"/>
            <a:ext cx="10770" cy="209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36 Conector recto de flecha"/>
          <p:cNvCxnSpPr>
            <a:stCxn id="13" idx="2"/>
            <a:endCxn id="11" idx="0"/>
          </p:cNvCxnSpPr>
          <p:nvPr/>
        </p:nvCxnSpPr>
        <p:spPr>
          <a:xfrm>
            <a:off x="1429961" y="1933146"/>
            <a:ext cx="0" cy="212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38 Conector recto de flecha"/>
          <p:cNvCxnSpPr>
            <a:stCxn id="11" idx="2"/>
            <a:endCxn id="15" idx="0"/>
          </p:cNvCxnSpPr>
          <p:nvPr/>
        </p:nvCxnSpPr>
        <p:spPr>
          <a:xfrm>
            <a:off x="1429961" y="3090664"/>
            <a:ext cx="0" cy="254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41 Conector recto de flecha"/>
          <p:cNvCxnSpPr>
            <a:stCxn id="14" idx="2"/>
            <a:endCxn id="12" idx="0"/>
          </p:cNvCxnSpPr>
          <p:nvPr/>
        </p:nvCxnSpPr>
        <p:spPr>
          <a:xfrm>
            <a:off x="7668344" y="1900154"/>
            <a:ext cx="0" cy="208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47 Conector recto de flecha"/>
          <p:cNvCxnSpPr>
            <a:stCxn id="12" idx="2"/>
            <a:endCxn id="16" idx="0"/>
          </p:cNvCxnSpPr>
          <p:nvPr/>
        </p:nvCxnSpPr>
        <p:spPr>
          <a:xfrm>
            <a:off x="7668344" y="3053446"/>
            <a:ext cx="14963" cy="246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50 Conector recto de flecha"/>
          <p:cNvCxnSpPr>
            <a:stCxn id="9" idx="2"/>
          </p:cNvCxnSpPr>
          <p:nvPr/>
        </p:nvCxnSpPr>
        <p:spPr>
          <a:xfrm>
            <a:off x="4335016" y="4926142"/>
            <a:ext cx="1805" cy="24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52 Conector recto de flecha"/>
          <p:cNvCxnSpPr>
            <a:stCxn id="8" idx="2"/>
            <a:endCxn id="10" idx="0"/>
          </p:cNvCxnSpPr>
          <p:nvPr/>
        </p:nvCxnSpPr>
        <p:spPr>
          <a:xfrm flipH="1">
            <a:off x="4327920" y="5808737"/>
            <a:ext cx="8902" cy="212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53 CuadroTexto"/>
          <p:cNvSpPr txBox="1"/>
          <p:nvPr/>
        </p:nvSpPr>
        <p:spPr>
          <a:xfrm>
            <a:off x="1403648" y="1927865"/>
            <a:ext cx="697627" cy="276999"/>
          </a:xfrm>
          <a:prstGeom prst="rect">
            <a:avLst/>
          </a:prstGeom>
          <a:noFill/>
        </p:spPr>
        <p:txBody>
          <a:bodyPr wrap="none" rtlCol="0">
            <a:spAutoFit/>
          </a:bodyPr>
          <a:lstStyle/>
          <a:p>
            <a:r>
              <a:rPr lang="es-EC" sz="1200" dirty="0" smtClean="0"/>
              <a:t>RS-232</a:t>
            </a:r>
            <a:endParaRPr lang="en-US" dirty="0"/>
          </a:p>
        </p:txBody>
      </p:sp>
      <p:sp>
        <p:nvSpPr>
          <p:cNvPr id="26" name="54 CuadroTexto"/>
          <p:cNvSpPr txBox="1"/>
          <p:nvPr/>
        </p:nvSpPr>
        <p:spPr>
          <a:xfrm>
            <a:off x="4370281" y="4952201"/>
            <a:ext cx="697627" cy="276999"/>
          </a:xfrm>
          <a:prstGeom prst="rect">
            <a:avLst/>
          </a:prstGeom>
          <a:noFill/>
        </p:spPr>
        <p:txBody>
          <a:bodyPr wrap="none" rtlCol="0">
            <a:spAutoFit/>
          </a:bodyPr>
          <a:lstStyle/>
          <a:p>
            <a:r>
              <a:rPr lang="es-EC" sz="1200" dirty="0" smtClean="0"/>
              <a:t>RS-232</a:t>
            </a:r>
            <a:endParaRPr lang="en-US" dirty="0"/>
          </a:p>
        </p:txBody>
      </p:sp>
      <p:sp>
        <p:nvSpPr>
          <p:cNvPr id="27" name="55 CuadroTexto"/>
          <p:cNvSpPr txBox="1"/>
          <p:nvPr/>
        </p:nvSpPr>
        <p:spPr>
          <a:xfrm>
            <a:off x="7668344" y="1895490"/>
            <a:ext cx="697627" cy="276999"/>
          </a:xfrm>
          <a:prstGeom prst="rect">
            <a:avLst/>
          </a:prstGeom>
          <a:noFill/>
        </p:spPr>
        <p:txBody>
          <a:bodyPr wrap="none" rtlCol="0">
            <a:spAutoFit/>
          </a:bodyPr>
          <a:lstStyle/>
          <a:p>
            <a:r>
              <a:rPr lang="es-EC" sz="1200" dirty="0" smtClean="0"/>
              <a:t>RS-232</a:t>
            </a:r>
            <a:endParaRPr lang="en-US" dirty="0"/>
          </a:p>
        </p:txBody>
      </p:sp>
      <p:sp>
        <p:nvSpPr>
          <p:cNvPr id="28" name="56 CuadroTexto"/>
          <p:cNvSpPr txBox="1"/>
          <p:nvPr/>
        </p:nvSpPr>
        <p:spPr>
          <a:xfrm>
            <a:off x="4378429" y="1916832"/>
            <a:ext cx="697627" cy="276999"/>
          </a:xfrm>
          <a:prstGeom prst="rect">
            <a:avLst/>
          </a:prstGeom>
          <a:noFill/>
        </p:spPr>
        <p:txBody>
          <a:bodyPr wrap="none" rtlCol="0">
            <a:spAutoFit/>
          </a:bodyPr>
          <a:lstStyle/>
          <a:p>
            <a:r>
              <a:rPr lang="es-EC" sz="1200" dirty="0" smtClean="0"/>
              <a:t>RS-232</a:t>
            </a:r>
            <a:endParaRPr lang="en-US" dirty="0"/>
          </a:p>
        </p:txBody>
      </p:sp>
      <p:cxnSp>
        <p:nvCxnSpPr>
          <p:cNvPr id="29" name="68 Conector angular"/>
          <p:cNvCxnSpPr>
            <a:stCxn id="14" idx="0"/>
          </p:cNvCxnSpPr>
          <p:nvPr/>
        </p:nvCxnSpPr>
        <p:spPr>
          <a:xfrm rot="16200000" flipV="1">
            <a:off x="5928238" y="-297152"/>
            <a:ext cx="671901" cy="280831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75 Conector recto de flecha"/>
          <p:cNvCxnSpPr/>
          <p:nvPr/>
        </p:nvCxnSpPr>
        <p:spPr>
          <a:xfrm>
            <a:off x="4860032" y="771053"/>
            <a:ext cx="0" cy="671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79 Conector angular"/>
          <p:cNvCxnSpPr>
            <a:stCxn id="13" idx="0"/>
          </p:cNvCxnSpPr>
          <p:nvPr/>
        </p:nvCxnSpPr>
        <p:spPr>
          <a:xfrm rot="5400000" flipH="1" flipV="1">
            <a:off x="2216486" y="-15471"/>
            <a:ext cx="704893" cy="227794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82 Conector recto de flecha"/>
          <p:cNvCxnSpPr/>
          <p:nvPr/>
        </p:nvCxnSpPr>
        <p:spPr>
          <a:xfrm>
            <a:off x="3707904" y="771053"/>
            <a:ext cx="0" cy="671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84 CuadroTexto"/>
          <p:cNvSpPr txBox="1"/>
          <p:nvPr/>
        </p:nvSpPr>
        <p:spPr>
          <a:xfrm>
            <a:off x="2555776" y="559713"/>
            <a:ext cx="1239442" cy="276999"/>
          </a:xfrm>
          <a:prstGeom prst="rect">
            <a:avLst/>
          </a:prstGeom>
          <a:noFill/>
        </p:spPr>
        <p:txBody>
          <a:bodyPr wrap="none" rtlCol="0">
            <a:spAutoFit/>
          </a:bodyPr>
          <a:lstStyle/>
          <a:p>
            <a:r>
              <a:rPr lang="es-EC" sz="1200" dirty="0" smtClean="0"/>
              <a:t>PUERTO 1001</a:t>
            </a:r>
            <a:endParaRPr lang="en-US" sz="1200" dirty="0"/>
          </a:p>
        </p:txBody>
      </p:sp>
      <p:sp>
        <p:nvSpPr>
          <p:cNvPr id="34" name="85 CuadroTexto"/>
          <p:cNvSpPr txBox="1"/>
          <p:nvPr/>
        </p:nvSpPr>
        <p:spPr>
          <a:xfrm>
            <a:off x="6443865" y="559713"/>
            <a:ext cx="1239442" cy="276999"/>
          </a:xfrm>
          <a:prstGeom prst="rect">
            <a:avLst/>
          </a:prstGeom>
          <a:noFill/>
        </p:spPr>
        <p:txBody>
          <a:bodyPr wrap="none" rtlCol="0">
            <a:spAutoFit/>
          </a:bodyPr>
          <a:lstStyle/>
          <a:p>
            <a:r>
              <a:rPr lang="es-EC" sz="1200" dirty="0" smtClean="0"/>
              <a:t>PUERTO 1002</a:t>
            </a:r>
            <a:endParaRPr lang="en-US" sz="1200" dirty="0"/>
          </a:p>
        </p:txBody>
      </p:sp>
      <p:sp>
        <p:nvSpPr>
          <p:cNvPr id="35" name="86 CuadroTexto"/>
          <p:cNvSpPr txBox="1"/>
          <p:nvPr/>
        </p:nvSpPr>
        <p:spPr>
          <a:xfrm>
            <a:off x="1331640" y="343689"/>
            <a:ext cx="708848" cy="276999"/>
          </a:xfrm>
          <a:prstGeom prst="rect">
            <a:avLst/>
          </a:prstGeom>
          <a:noFill/>
        </p:spPr>
        <p:txBody>
          <a:bodyPr wrap="none" rtlCol="0">
            <a:spAutoFit/>
          </a:bodyPr>
          <a:lstStyle/>
          <a:p>
            <a:r>
              <a:rPr lang="es-EC" sz="1200" dirty="0" smtClean="0"/>
              <a:t>TCP/IP</a:t>
            </a:r>
            <a:endParaRPr lang="en-US" sz="1200" dirty="0"/>
          </a:p>
        </p:txBody>
      </p:sp>
      <p:sp>
        <p:nvSpPr>
          <p:cNvPr id="36" name="87 CuadroTexto"/>
          <p:cNvSpPr txBox="1"/>
          <p:nvPr/>
        </p:nvSpPr>
        <p:spPr>
          <a:xfrm>
            <a:off x="4788024" y="343689"/>
            <a:ext cx="708848" cy="276999"/>
          </a:xfrm>
          <a:prstGeom prst="rect">
            <a:avLst/>
          </a:prstGeom>
          <a:noFill/>
        </p:spPr>
        <p:txBody>
          <a:bodyPr wrap="none" rtlCol="0">
            <a:spAutoFit/>
          </a:bodyPr>
          <a:lstStyle/>
          <a:p>
            <a:r>
              <a:rPr lang="es-EC" sz="1200" dirty="0" smtClean="0"/>
              <a:t>TCP/IP</a:t>
            </a:r>
            <a:endParaRPr lang="en-US" sz="1200" dirty="0"/>
          </a:p>
        </p:txBody>
      </p:sp>
      <p:sp>
        <p:nvSpPr>
          <p:cNvPr id="37" name="88 CuadroTexto"/>
          <p:cNvSpPr txBox="1"/>
          <p:nvPr/>
        </p:nvSpPr>
        <p:spPr>
          <a:xfrm>
            <a:off x="1331640" y="548680"/>
            <a:ext cx="994183" cy="276999"/>
          </a:xfrm>
          <a:prstGeom prst="rect">
            <a:avLst/>
          </a:prstGeom>
          <a:noFill/>
        </p:spPr>
        <p:txBody>
          <a:bodyPr wrap="none" rtlCol="0">
            <a:spAutoFit/>
          </a:bodyPr>
          <a:lstStyle/>
          <a:p>
            <a:r>
              <a:rPr lang="es-EC" sz="1200" dirty="0" smtClean="0"/>
              <a:t>174.24.1.95</a:t>
            </a:r>
            <a:endParaRPr lang="en-US" sz="1200" dirty="0"/>
          </a:p>
        </p:txBody>
      </p:sp>
      <p:sp>
        <p:nvSpPr>
          <p:cNvPr id="38" name="89 CuadroTexto"/>
          <p:cNvSpPr txBox="1"/>
          <p:nvPr/>
        </p:nvSpPr>
        <p:spPr>
          <a:xfrm>
            <a:off x="4788024" y="559713"/>
            <a:ext cx="994183" cy="276999"/>
          </a:xfrm>
          <a:prstGeom prst="rect">
            <a:avLst/>
          </a:prstGeom>
          <a:noFill/>
        </p:spPr>
        <p:txBody>
          <a:bodyPr wrap="none" rtlCol="0">
            <a:spAutoFit/>
          </a:bodyPr>
          <a:lstStyle/>
          <a:p>
            <a:r>
              <a:rPr lang="es-EC" sz="1200" dirty="0" smtClean="0"/>
              <a:t>174.24.1.49</a:t>
            </a:r>
            <a:endParaRPr lang="en-US" sz="1200" dirty="0"/>
          </a:p>
        </p:txBody>
      </p:sp>
      <p:cxnSp>
        <p:nvCxnSpPr>
          <p:cNvPr id="39" name="91 Conector angular"/>
          <p:cNvCxnSpPr>
            <a:stCxn id="9" idx="3"/>
          </p:cNvCxnSpPr>
          <p:nvPr/>
        </p:nvCxnSpPr>
        <p:spPr>
          <a:xfrm flipV="1">
            <a:off x="5328165" y="1671554"/>
            <a:ext cx="539979" cy="293806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0" name="94 Conector recto de flecha"/>
          <p:cNvCxnSpPr>
            <a:endCxn id="4" idx="3"/>
          </p:cNvCxnSpPr>
          <p:nvPr/>
        </p:nvCxnSpPr>
        <p:spPr>
          <a:xfrm flipH="1">
            <a:off x="5364088" y="1671554"/>
            <a:ext cx="478323" cy="16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95 CuadroTexto"/>
          <p:cNvSpPr txBox="1"/>
          <p:nvPr/>
        </p:nvSpPr>
        <p:spPr>
          <a:xfrm rot="5400000">
            <a:off x="5796236" y="1904158"/>
            <a:ext cx="708848" cy="276999"/>
          </a:xfrm>
          <a:prstGeom prst="rect">
            <a:avLst/>
          </a:prstGeom>
          <a:noFill/>
        </p:spPr>
        <p:txBody>
          <a:bodyPr wrap="none" rtlCol="0">
            <a:spAutoFit/>
          </a:bodyPr>
          <a:lstStyle/>
          <a:p>
            <a:r>
              <a:rPr lang="es-EC" sz="1200" dirty="0" smtClean="0"/>
              <a:t>TCP/IP</a:t>
            </a:r>
            <a:endParaRPr lang="en-US" sz="1200" dirty="0"/>
          </a:p>
        </p:txBody>
      </p:sp>
      <p:sp>
        <p:nvSpPr>
          <p:cNvPr id="42" name="96 CuadroTexto"/>
          <p:cNvSpPr txBox="1"/>
          <p:nvPr/>
        </p:nvSpPr>
        <p:spPr>
          <a:xfrm rot="5400000">
            <a:off x="5545145" y="1987666"/>
            <a:ext cx="909223" cy="276999"/>
          </a:xfrm>
          <a:prstGeom prst="rect">
            <a:avLst/>
          </a:prstGeom>
          <a:noFill/>
        </p:spPr>
        <p:txBody>
          <a:bodyPr wrap="none" rtlCol="0">
            <a:spAutoFit/>
          </a:bodyPr>
          <a:lstStyle/>
          <a:p>
            <a:r>
              <a:rPr lang="es-EC" sz="1200" dirty="0" smtClean="0"/>
              <a:t>172.24.1.1</a:t>
            </a:r>
            <a:endParaRPr lang="en-US" sz="1200" dirty="0"/>
          </a:p>
        </p:txBody>
      </p:sp>
      <p:sp>
        <p:nvSpPr>
          <p:cNvPr id="43" name="97 CuadroTexto"/>
          <p:cNvSpPr txBox="1"/>
          <p:nvPr/>
        </p:nvSpPr>
        <p:spPr>
          <a:xfrm rot="5400000">
            <a:off x="5679383" y="2963038"/>
            <a:ext cx="856325" cy="461665"/>
          </a:xfrm>
          <a:prstGeom prst="rect">
            <a:avLst/>
          </a:prstGeom>
          <a:noFill/>
        </p:spPr>
        <p:txBody>
          <a:bodyPr wrap="none" rtlCol="0">
            <a:spAutoFit/>
          </a:bodyPr>
          <a:lstStyle/>
          <a:p>
            <a:r>
              <a:rPr lang="es-EC" sz="1200" dirty="0" smtClean="0"/>
              <a:t>PUERTO</a:t>
            </a:r>
          </a:p>
          <a:p>
            <a:r>
              <a:rPr lang="es-EC" sz="1200" dirty="0" smtClean="0"/>
              <a:t>8089</a:t>
            </a:r>
            <a:endParaRPr lang="en-US" sz="1200" dirty="0"/>
          </a:p>
        </p:txBody>
      </p:sp>
    </p:spTree>
    <p:extLst>
      <p:ext uri="{BB962C8B-B14F-4D97-AF65-F5344CB8AC3E}">
        <p14:creationId xmlns:p14="http://schemas.microsoft.com/office/powerpoint/2010/main" val="765916302"/>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888" y="260648"/>
            <a:ext cx="8892480" cy="652934"/>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s-EC" dirty="0"/>
          </a:p>
        </p:txBody>
      </p:sp>
      <p:sp>
        <p:nvSpPr>
          <p:cNvPr id="4" name="1 Título"/>
          <p:cNvSpPr txBox="1">
            <a:spLocks/>
          </p:cNvSpPr>
          <p:nvPr/>
        </p:nvSpPr>
        <p:spPr>
          <a:xfrm>
            <a:off x="146512" y="413048"/>
            <a:ext cx="8892480" cy="652934"/>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C" dirty="0" smtClean="0"/>
              <a:t>SERVIDOR DEL SISTEMA ROBÓTICO</a:t>
            </a: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751" y="1268760"/>
            <a:ext cx="6572001" cy="517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464476"/>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43609" y="2708920"/>
            <a:ext cx="7776863" cy="1236680"/>
            <a:chOff x="373380" y="24482"/>
            <a:chExt cx="6720033" cy="1033200"/>
          </a:xfrm>
          <a:scene3d>
            <a:camera prst="orthographicFront"/>
            <a:lightRig rig="flat" dir="t"/>
          </a:scene3d>
        </p:grpSpPr>
        <p:sp>
          <p:nvSpPr>
            <p:cNvPr id="5" name="Rectángulo redondeado 4"/>
            <p:cNvSpPr/>
            <p:nvPr/>
          </p:nvSpPr>
          <p:spPr>
            <a:xfrm>
              <a:off x="373380" y="24482"/>
              <a:ext cx="6720033" cy="1033200"/>
            </a:xfrm>
            <a:prstGeom prst="roundRect">
              <a:avLst/>
            </a:prstGeom>
            <a:solidFill>
              <a:schemeClr val="accent1"/>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ectángulo 5"/>
            <p:cNvSpPr/>
            <p:nvPr/>
          </p:nvSpPr>
          <p:spPr>
            <a:xfrm>
              <a:off x="423817" y="74919"/>
              <a:ext cx="6619159" cy="9323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3600" b="1" dirty="0" smtClean="0">
                  <a:solidFill>
                    <a:schemeClr val="tx1">
                      <a:lumMod val="65000"/>
                      <a:lumOff val="35000"/>
                    </a:schemeClr>
                  </a:solidFill>
                </a:rPr>
                <a:t>VIDEO DEL FUNCIONAMIENTO</a:t>
              </a:r>
              <a:endParaRPr lang="en-US" sz="3600" b="1" kern="1200" dirty="0">
                <a:solidFill>
                  <a:schemeClr val="tx1">
                    <a:lumMod val="65000"/>
                    <a:lumOff val="35000"/>
                  </a:schemeClr>
                </a:solidFill>
              </a:endParaRPr>
            </a:p>
          </p:txBody>
        </p:sp>
      </p:grpSp>
    </p:spTree>
    <p:extLst>
      <p:ext uri="{BB962C8B-B14F-4D97-AF65-F5344CB8AC3E}">
        <p14:creationId xmlns:p14="http://schemas.microsoft.com/office/powerpoint/2010/main" val="1853622940"/>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43609" y="2708920"/>
            <a:ext cx="7776863" cy="1236680"/>
            <a:chOff x="373380" y="24482"/>
            <a:chExt cx="6720033" cy="1033200"/>
          </a:xfrm>
          <a:scene3d>
            <a:camera prst="orthographicFront"/>
            <a:lightRig rig="flat" dir="t"/>
          </a:scene3d>
        </p:grpSpPr>
        <p:sp>
          <p:nvSpPr>
            <p:cNvPr id="5" name="Rectángulo redondeado 4"/>
            <p:cNvSpPr/>
            <p:nvPr/>
          </p:nvSpPr>
          <p:spPr>
            <a:xfrm>
              <a:off x="373380" y="24482"/>
              <a:ext cx="6720033" cy="1033200"/>
            </a:xfrm>
            <a:prstGeom prst="roundRect">
              <a:avLst/>
            </a:prstGeom>
            <a:solidFill>
              <a:schemeClr val="accent1"/>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Rectángulo 5"/>
            <p:cNvSpPr/>
            <p:nvPr/>
          </p:nvSpPr>
          <p:spPr>
            <a:xfrm>
              <a:off x="423817" y="74919"/>
              <a:ext cx="6619159" cy="9323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3600" b="1" dirty="0" smtClean="0">
                  <a:solidFill>
                    <a:schemeClr val="tx1">
                      <a:lumMod val="65000"/>
                      <a:lumOff val="35000"/>
                    </a:schemeClr>
                  </a:solidFill>
                </a:rPr>
                <a:t>CONCLUSIONES Y RECOMENDACIONES</a:t>
              </a:r>
              <a:endParaRPr lang="en-US" sz="3600" b="1" kern="1200" dirty="0">
                <a:solidFill>
                  <a:schemeClr val="tx1">
                    <a:lumMod val="65000"/>
                    <a:lumOff val="35000"/>
                  </a:schemeClr>
                </a:solidFill>
              </a:endParaRPr>
            </a:p>
          </p:txBody>
        </p:sp>
      </p:grpSp>
    </p:spTree>
    <p:extLst>
      <p:ext uri="{BB962C8B-B14F-4D97-AF65-F5344CB8AC3E}">
        <p14:creationId xmlns:p14="http://schemas.microsoft.com/office/powerpoint/2010/main" val="205973582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solidFill>
                  <a:schemeClr val="tx1">
                    <a:lumMod val="65000"/>
                    <a:lumOff val="35000"/>
                  </a:schemeClr>
                </a:solidFill>
              </a:rPr>
              <a:t>INTRODUCCIÓN</a:t>
            </a:r>
            <a:endParaRPr lang="es-ES" sz="3600" b="1" dirty="0">
              <a:solidFill>
                <a:schemeClr val="tx1">
                  <a:lumMod val="65000"/>
                  <a:lumOff val="3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53103000"/>
              </p:ext>
            </p:extLst>
          </p:nvPr>
        </p:nvGraphicFramePr>
        <p:xfrm>
          <a:off x="457200" y="16288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52879"/>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577" y="1484784"/>
            <a:ext cx="8136904" cy="5262979"/>
          </a:xfrm>
          <a:prstGeom prst="rect">
            <a:avLst/>
          </a:prstGeom>
        </p:spPr>
        <p:txBody>
          <a:bodyPr wrap="square">
            <a:spAutoFit/>
          </a:bodyPr>
          <a:lstStyle/>
          <a:p>
            <a:pPr marL="457200" lvl="0" indent="-457200" algn="just">
              <a:buFont typeface="Arial" panose="020B0604020202020204" pitchFamily="34" charset="0"/>
              <a:buChar char="•"/>
            </a:pPr>
            <a:r>
              <a:rPr lang="es-ES" sz="2800" dirty="0"/>
              <a:t>Se diseñó en una sola placa la etapa de potencia y control para tener la conexión de todos los elementos a utilizar; teniendo en cuenta las características de cada elemento para no tener daños en el diseño y la elaboración de la placa electrónica. Se concluye que el diseño es aceptable para el sistema robótico, ya que no existió daño alguno en las placas electrónicas y su funcionamiento es recomendable para mejoras y trabajos futuros con el sistema robótico.</a:t>
            </a:r>
          </a:p>
          <a:p>
            <a:pPr lvl="0" algn="just"/>
            <a:endParaRPr lang="es-ES" sz="2800" dirty="0" smtClean="0"/>
          </a:p>
          <a:p>
            <a:pPr lvl="0" algn="just"/>
            <a:endParaRPr lang="es-ES" sz="2800" dirty="0" smtClean="0"/>
          </a:p>
        </p:txBody>
      </p:sp>
      <p:sp>
        <p:nvSpPr>
          <p:cNvPr id="3" name="1 Título"/>
          <p:cNvSpPr txBox="1">
            <a:spLocks/>
          </p:cNvSpPr>
          <p:nvPr/>
        </p:nvSpPr>
        <p:spPr>
          <a:xfrm>
            <a:off x="755576" y="260648"/>
            <a:ext cx="6768752" cy="997967"/>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sz="3600" b="1" dirty="0" smtClean="0">
                <a:solidFill>
                  <a:srgbClr val="0070C0"/>
                </a:solidFill>
              </a:rPr>
              <a:t>CONCLUSIONES</a:t>
            </a:r>
            <a:endParaRPr lang="es-ES" sz="3600" b="1" dirty="0">
              <a:solidFill>
                <a:srgbClr val="0070C0"/>
              </a:solidFill>
            </a:endParaRPr>
          </a:p>
        </p:txBody>
      </p:sp>
    </p:spTree>
    <p:extLst>
      <p:ext uri="{BB962C8B-B14F-4D97-AF65-F5344CB8AC3E}">
        <p14:creationId xmlns:p14="http://schemas.microsoft.com/office/powerpoint/2010/main" val="2674869440"/>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44019"/>
            <a:ext cx="8136904" cy="3539430"/>
          </a:xfrm>
          <a:prstGeom prst="rect">
            <a:avLst/>
          </a:prstGeom>
        </p:spPr>
        <p:txBody>
          <a:bodyPr wrap="square">
            <a:spAutoFit/>
          </a:bodyPr>
          <a:lstStyle/>
          <a:p>
            <a:pPr marL="457200" lvl="0" indent="-457200" algn="just">
              <a:buFont typeface="Arial" panose="020B0604020202020204" pitchFamily="34" charset="0"/>
              <a:buChar char="•"/>
            </a:pPr>
            <a:r>
              <a:rPr lang="es-ES" sz="2800" dirty="0"/>
              <a:t>La tarjeta de control Raspberry PI3 nos permitió tener un mejor punto de conexión WIFI para los seguidores y la PC, al igual que tuvo buenos resultados en el proceso de visión artificial; con el análisis de histogramas, detección de figuras y cálculo de área. La misma utilizó sistema Ubuntu Linux.</a:t>
            </a:r>
          </a:p>
          <a:p>
            <a:pPr lvl="0" algn="just"/>
            <a:endParaRPr lang="es-ES" sz="2800" dirty="0" smtClean="0"/>
          </a:p>
        </p:txBody>
      </p:sp>
    </p:spTree>
    <p:extLst>
      <p:ext uri="{BB962C8B-B14F-4D97-AF65-F5344CB8AC3E}">
        <p14:creationId xmlns:p14="http://schemas.microsoft.com/office/powerpoint/2010/main" val="176854383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901164"/>
            <a:ext cx="8136904" cy="1815882"/>
          </a:xfrm>
          <a:prstGeom prst="rect">
            <a:avLst/>
          </a:prstGeom>
        </p:spPr>
        <p:txBody>
          <a:bodyPr wrap="square">
            <a:spAutoFit/>
          </a:bodyPr>
          <a:lstStyle/>
          <a:p>
            <a:pPr marL="457200" lvl="0" indent="-457200" algn="just">
              <a:buFont typeface="Arial" panose="020B0604020202020204" pitchFamily="34" charset="0"/>
              <a:buChar char="•"/>
            </a:pPr>
            <a:r>
              <a:rPr lang="es-ES" sz="2800" dirty="0"/>
              <a:t>Se logró la interacción del usuario con el entorno mediante la interfaz desarrollada, la misma que utiliza una cámara web en el robot líder y su control de movimiento por medio de un IMU- MPU.</a:t>
            </a:r>
          </a:p>
        </p:txBody>
      </p:sp>
    </p:spTree>
    <p:extLst>
      <p:ext uri="{BB962C8B-B14F-4D97-AF65-F5344CB8AC3E}">
        <p14:creationId xmlns:p14="http://schemas.microsoft.com/office/powerpoint/2010/main" val="2749768926"/>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901164"/>
            <a:ext cx="8136904" cy="2246769"/>
          </a:xfrm>
          <a:prstGeom prst="rect">
            <a:avLst/>
          </a:prstGeom>
        </p:spPr>
        <p:txBody>
          <a:bodyPr wrap="square">
            <a:spAutoFit/>
          </a:bodyPr>
          <a:lstStyle/>
          <a:p>
            <a:pPr marL="457200" lvl="0" indent="-457200" algn="just">
              <a:buFont typeface="Arial" panose="020B0604020202020204" pitchFamily="34" charset="0"/>
              <a:buChar char="•"/>
            </a:pPr>
            <a:r>
              <a:rPr lang="es-ES" sz="2800" dirty="0"/>
              <a:t>La aplicación de </a:t>
            </a:r>
            <a:r>
              <a:rPr lang="es-ES" sz="2800" dirty="0" err="1"/>
              <a:t>pygame</a:t>
            </a:r>
            <a:r>
              <a:rPr lang="es-ES" sz="2800" dirty="0"/>
              <a:t> permitió desarrollar una interfaz que sea entendible para el usuario y no exista confusión  al momento de navegar con los minirobots. La misma muestra además las variables </a:t>
            </a:r>
            <a:r>
              <a:rPr lang="es-ES" sz="2800" dirty="0" err="1"/>
              <a:t>sensadas</a:t>
            </a:r>
            <a:r>
              <a:rPr lang="es-ES" sz="2800" dirty="0"/>
              <a:t> por los  minirobots seguidores.</a:t>
            </a:r>
          </a:p>
        </p:txBody>
      </p:sp>
    </p:spTree>
    <p:extLst>
      <p:ext uri="{BB962C8B-B14F-4D97-AF65-F5344CB8AC3E}">
        <p14:creationId xmlns:p14="http://schemas.microsoft.com/office/powerpoint/2010/main" val="1053124576"/>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026" y="1916832"/>
            <a:ext cx="8815462" cy="3970318"/>
          </a:xfrm>
          <a:prstGeom prst="rect">
            <a:avLst/>
          </a:prstGeom>
        </p:spPr>
        <p:txBody>
          <a:bodyPr wrap="square">
            <a:spAutoFit/>
          </a:bodyPr>
          <a:lstStyle/>
          <a:p>
            <a:pPr marL="457200" lvl="0" indent="-457200" algn="just">
              <a:buFont typeface="Arial" panose="020B0604020202020204" pitchFamily="34" charset="0"/>
              <a:buChar char="•"/>
            </a:pPr>
            <a:r>
              <a:rPr lang="es-ES" sz="2800" dirty="0"/>
              <a:t>Para tener muy en cuenta cuando se prueban los motores para ver con cual se trabaja y no tener inconvenientes para la programación, se tiene que realizar pruebas en piso con dos motores con cuatro motores e intercambiando entre ellos y tratar de ocupar la mínima corriente, con dos motores es suficiente para que el </a:t>
            </a:r>
            <a:r>
              <a:rPr lang="es-ES" sz="2800" dirty="0" err="1"/>
              <a:t>minirobot</a:t>
            </a:r>
            <a:r>
              <a:rPr lang="es-ES" sz="2800" dirty="0"/>
              <a:t> se mueva..</a:t>
            </a:r>
          </a:p>
          <a:p>
            <a:pPr marL="285750" lvl="0" indent="-285750" algn="just">
              <a:buFont typeface="Arial" panose="020B0604020202020204" pitchFamily="34" charset="0"/>
              <a:buChar char="•"/>
            </a:pPr>
            <a:endParaRPr lang="es-ES" sz="2800" dirty="0" smtClean="0"/>
          </a:p>
        </p:txBody>
      </p:sp>
      <p:sp>
        <p:nvSpPr>
          <p:cNvPr id="3" name="1 Título"/>
          <p:cNvSpPr txBox="1">
            <a:spLocks/>
          </p:cNvSpPr>
          <p:nvPr/>
        </p:nvSpPr>
        <p:spPr>
          <a:xfrm>
            <a:off x="755576" y="260648"/>
            <a:ext cx="6768752" cy="997967"/>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s-ES" sz="3600" b="1" dirty="0" smtClean="0">
                <a:solidFill>
                  <a:schemeClr val="tx2">
                    <a:lumMod val="90000"/>
                  </a:schemeClr>
                </a:solidFill>
              </a:rPr>
              <a:t>RECOMENDACIONES</a:t>
            </a:r>
            <a:endParaRPr lang="es-ES" sz="3600" b="1" dirty="0">
              <a:solidFill>
                <a:schemeClr val="tx2">
                  <a:lumMod val="90000"/>
                </a:schemeClr>
              </a:solidFill>
            </a:endParaRPr>
          </a:p>
        </p:txBody>
      </p:sp>
    </p:spTree>
    <p:extLst>
      <p:ext uri="{BB962C8B-B14F-4D97-AF65-F5344CB8AC3E}">
        <p14:creationId xmlns:p14="http://schemas.microsoft.com/office/powerpoint/2010/main" val="3042028374"/>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027" y="1210101"/>
            <a:ext cx="8743454" cy="2954655"/>
          </a:xfrm>
          <a:prstGeom prst="rect">
            <a:avLst/>
          </a:prstGeom>
        </p:spPr>
        <p:txBody>
          <a:bodyPr wrap="square">
            <a:spAutoFit/>
          </a:bodyPr>
          <a:lstStyle/>
          <a:p>
            <a:pPr marL="285750" lvl="0" indent="-285750" algn="just">
              <a:buFont typeface="Arial" panose="020B0604020202020204" pitchFamily="34" charset="0"/>
              <a:buChar char="•"/>
            </a:pPr>
            <a:endParaRPr lang="es-ES" sz="2800" dirty="0" smtClean="0"/>
          </a:p>
          <a:p>
            <a:pPr marL="457200" lvl="0" indent="-457200" algn="just">
              <a:buFont typeface="Arial" panose="020B0604020202020204" pitchFamily="34" charset="0"/>
              <a:buChar char="•"/>
            </a:pPr>
            <a:r>
              <a:rPr lang="es-EC" sz="2800" dirty="0"/>
              <a:t>Para la comunicación entre los robots es necesario tener en cuenta algunas características muy importantes, como es el tiempo que los módulos WIFI necesitan para poder recibir la información que opere en tiempo real; una limitante muy importante al generar un proceso.</a:t>
            </a:r>
            <a:endParaRPr lang="es-ES" sz="2800" dirty="0"/>
          </a:p>
          <a:p>
            <a:pPr marL="285750" lvl="0" indent="-285750" algn="just">
              <a:buFont typeface="Arial" panose="020B0604020202020204" pitchFamily="34" charset="0"/>
              <a:buChar char="•"/>
            </a:pPr>
            <a:r>
              <a:rPr lang="es-EC" dirty="0"/>
              <a:t> </a:t>
            </a:r>
            <a:endParaRPr lang="es-ES" dirty="0"/>
          </a:p>
        </p:txBody>
      </p:sp>
    </p:spTree>
    <p:extLst>
      <p:ext uri="{BB962C8B-B14F-4D97-AF65-F5344CB8AC3E}">
        <p14:creationId xmlns:p14="http://schemas.microsoft.com/office/powerpoint/2010/main" val="1310661487"/>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027" y="1210101"/>
            <a:ext cx="8743454" cy="3385542"/>
          </a:xfrm>
          <a:prstGeom prst="rect">
            <a:avLst/>
          </a:prstGeom>
        </p:spPr>
        <p:txBody>
          <a:bodyPr wrap="square">
            <a:spAutoFit/>
          </a:bodyPr>
          <a:lstStyle/>
          <a:p>
            <a:pPr marL="285750" lvl="0" indent="-285750" algn="just">
              <a:buFont typeface="Arial" panose="020B0604020202020204" pitchFamily="34" charset="0"/>
              <a:buChar char="•"/>
            </a:pPr>
            <a:endParaRPr lang="es-ES" sz="2800" dirty="0" smtClean="0"/>
          </a:p>
          <a:p>
            <a:pPr marL="457200" indent="-457200" algn="just">
              <a:buFont typeface="Arial" panose="020B0604020202020204" pitchFamily="34" charset="0"/>
              <a:buChar char="•"/>
            </a:pPr>
            <a:r>
              <a:rPr lang="es-EC" sz="2800" dirty="0"/>
              <a:t>La capacidad de energía que las pilas presentan tienen un límite de uso aproximadamente de 2 horas; esto depende de los movimientos de los robots y a su vez del consumo de corriente de los diferentes elementos que contienen cada uno. Una limitante sobre el área de trabajo a ser cubierta para la aplicación realizada.</a:t>
            </a:r>
            <a:endParaRPr lang="es-ES" sz="2800" dirty="0"/>
          </a:p>
          <a:p>
            <a:pPr marL="457200" lvl="0" indent="-457200" algn="just">
              <a:buFont typeface="Arial" panose="020B0604020202020204" pitchFamily="34" charset="0"/>
              <a:buChar char="•"/>
            </a:pPr>
            <a:endParaRPr lang="es-ES" dirty="0"/>
          </a:p>
        </p:txBody>
      </p:sp>
    </p:spTree>
    <p:extLst>
      <p:ext uri="{BB962C8B-B14F-4D97-AF65-F5344CB8AC3E}">
        <p14:creationId xmlns:p14="http://schemas.microsoft.com/office/powerpoint/2010/main" val="3284833530"/>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699792" y="2636912"/>
            <a:ext cx="4644516" cy="136815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sz="7200" dirty="0" smtClean="0">
                <a:solidFill>
                  <a:schemeClr val="tx2">
                    <a:lumMod val="90000"/>
                  </a:schemeClr>
                </a:solidFill>
              </a:rPr>
              <a:t>GRACIAS</a:t>
            </a:r>
            <a:endParaRPr lang="es-ES" sz="7200" dirty="0">
              <a:solidFill>
                <a:schemeClr val="tx2">
                  <a:lumMod val="90000"/>
                </a:schemeClr>
              </a:solidFill>
            </a:endParaRPr>
          </a:p>
        </p:txBody>
      </p:sp>
    </p:spTree>
    <p:extLst>
      <p:ext uri="{BB962C8B-B14F-4D97-AF65-F5344CB8AC3E}">
        <p14:creationId xmlns:p14="http://schemas.microsoft.com/office/powerpoint/2010/main" val="206094006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043608" y="2780928"/>
            <a:ext cx="7344816" cy="1236680"/>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sp>
      <p:sp>
        <p:nvSpPr>
          <p:cNvPr id="2" name="Rectángulo 1"/>
          <p:cNvSpPr/>
          <p:nvPr/>
        </p:nvSpPr>
        <p:spPr>
          <a:xfrm>
            <a:off x="1619672" y="3109493"/>
            <a:ext cx="6120680" cy="535531"/>
          </a:xfrm>
          <a:prstGeom prst="rect">
            <a:avLst/>
          </a:prstGeom>
        </p:spPr>
        <p:txBody>
          <a:bodyPr wrap="square">
            <a:spAutoFit/>
          </a:bodyPr>
          <a:lstStyle/>
          <a:p>
            <a:pPr lvl="0" algn="ctr" defTabSz="1244600">
              <a:lnSpc>
                <a:spcPct val="90000"/>
              </a:lnSpc>
              <a:spcBef>
                <a:spcPct val="0"/>
              </a:spcBef>
              <a:spcAft>
                <a:spcPct val="35000"/>
              </a:spcAft>
            </a:pPr>
            <a:r>
              <a:rPr lang="en-US" sz="3200" b="1" dirty="0"/>
              <a:t>OBJETIVOS DEL PROYECTO</a:t>
            </a:r>
          </a:p>
        </p:txBody>
      </p:sp>
    </p:spTree>
    <p:extLst>
      <p:ext uri="{BB962C8B-B14F-4D97-AF65-F5344CB8AC3E}">
        <p14:creationId xmlns:p14="http://schemas.microsoft.com/office/powerpoint/2010/main" val="382853750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8211" y="476672"/>
            <a:ext cx="6552728" cy="997967"/>
          </a:xfrm>
        </p:spPr>
        <p:txBody>
          <a:bodyPr>
            <a:normAutofit/>
          </a:bodyPr>
          <a:lstStyle/>
          <a:p>
            <a:r>
              <a:rPr lang="es-ES" sz="3600" b="1" dirty="0" smtClean="0">
                <a:solidFill>
                  <a:schemeClr val="tx1">
                    <a:lumMod val="65000"/>
                    <a:lumOff val="35000"/>
                  </a:schemeClr>
                </a:solidFill>
              </a:rPr>
              <a:t>OBJETIVO GENERAL</a:t>
            </a:r>
            <a:endParaRPr lang="es-ES" sz="3600" b="1" dirty="0">
              <a:solidFill>
                <a:schemeClr val="tx1">
                  <a:lumMod val="65000"/>
                  <a:lumOff val="35000"/>
                </a:schemeClr>
              </a:solidFill>
            </a:endParaRPr>
          </a:p>
        </p:txBody>
      </p:sp>
      <p:sp>
        <p:nvSpPr>
          <p:cNvPr id="3" name="2 Subtítulo"/>
          <p:cNvSpPr>
            <a:spLocks noGrp="1"/>
          </p:cNvSpPr>
          <p:nvPr>
            <p:ph type="subTitle" idx="1"/>
          </p:nvPr>
        </p:nvSpPr>
        <p:spPr>
          <a:xfrm>
            <a:off x="323528" y="2060848"/>
            <a:ext cx="8424936" cy="2016224"/>
          </a:xfrm>
        </p:spPr>
        <p:txBody>
          <a:bodyPr>
            <a:noAutofit/>
          </a:bodyPr>
          <a:lstStyle/>
          <a:p>
            <a:pPr algn="just"/>
            <a:r>
              <a:rPr lang="es-ES" sz="3200" b="0" cap="none" dirty="0" smtClean="0">
                <a:solidFill>
                  <a:schemeClr val="tx2">
                    <a:lumMod val="90000"/>
                  </a:schemeClr>
                </a:solidFill>
              </a:rPr>
              <a:t>Diseñar e implementar un sistema robótico móvil cooperativo para detección y análisis de incendios en ambientes controlados</a:t>
            </a:r>
            <a:endParaRPr lang="es-ES" sz="3200" b="0" cap="none" dirty="0">
              <a:solidFill>
                <a:schemeClr val="tx2">
                  <a:lumMod val="90000"/>
                </a:schemeClr>
              </a:solidFill>
            </a:endParaRPr>
          </a:p>
        </p:txBody>
      </p:sp>
    </p:spTree>
    <p:extLst>
      <p:ext uri="{BB962C8B-B14F-4D97-AF65-F5344CB8AC3E}">
        <p14:creationId xmlns:p14="http://schemas.microsoft.com/office/powerpoint/2010/main" val="181746006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755576" y="260648"/>
            <a:ext cx="6768752" cy="997967"/>
          </a:xfrm>
        </p:spPr>
        <p:txBody>
          <a:bodyPr>
            <a:normAutofit/>
          </a:bodyPr>
          <a:lstStyle/>
          <a:p>
            <a:r>
              <a:rPr lang="es-ES" sz="3600" b="1" dirty="0" smtClean="0">
                <a:solidFill>
                  <a:schemeClr val="tx1">
                    <a:lumMod val="65000"/>
                    <a:lumOff val="35000"/>
                  </a:schemeClr>
                </a:solidFill>
              </a:rPr>
              <a:t>OBJETIVOS ESPECÍFICOS</a:t>
            </a:r>
            <a:endParaRPr lang="es-ES" sz="3600" b="1" dirty="0">
              <a:solidFill>
                <a:schemeClr val="tx1">
                  <a:lumMod val="65000"/>
                  <a:lumOff val="35000"/>
                </a:schemeClr>
              </a:solidFill>
            </a:endParaRPr>
          </a:p>
        </p:txBody>
      </p:sp>
      <p:graphicFrame>
        <p:nvGraphicFramePr>
          <p:cNvPr id="2" name="1 Diagrama"/>
          <p:cNvGraphicFramePr/>
          <p:nvPr>
            <p:extLst>
              <p:ext uri="{D42A27DB-BD31-4B8C-83A1-F6EECF244321}">
                <p14:modId xmlns:p14="http://schemas.microsoft.com/office/powerpoint/2010/main" val="1827063445"/>
              </p:ext>
            </p:extLst>
          </p:nvPr>
        </p:nvGraphicFramePr>
        <p:xfrm>
          <a:off x="1043608" y="1484784"/>
          <a:ext cx="72728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46759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94213753"/>
              </p:ext>
            </p:extLst>
          </p:nvPr>
        </p:nvGraphicFramePr>
        <p:xfrm>
          <a:off x="827584" y="1196752"/>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869637"/>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Personalizado 2">
      <a:majorFont>
        <a:latin typeface="Times New Roman"/>
        <a:ea typeface=""/>
        <a:cs typeface=""/>
      </a:majorFont>
      <a:minorFont>
        <a:latin typeface="Times New Roman"/>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1067</TotalTime>
  <Words>1655</Words>
  <Application>Microsoft Office PowerPoint</Application>
  <PresentationFormat>Presentación en pantalla (4:3)</PresentationFormat>
  <Paragraphs>369</Paragraphs>
  <Slides>57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Calibri</vt:lpstr>
      <vt:lpstr>Times New Roman</vt:lpstr>
      <vt:lpstr>Wingdings 3</vt:lpstr>
      <vt:lpstr>Ion</vt:lpstr>
      <vt:lpstr>UNIVERSIDAD DE LAS FUERZAS ARMADAS ESPE</vt:lpstr>
      <vt:lpstr>AGENDA DE LA PRESENTACIÓN</vt:lpstr>
      <vt:lpstr>AGENDA DE LA PRESENTACIÓN</vt:lpstr>
      <vt:lpstr>Presentación de PowerPoint</vt:lpstr>
      <vt:lpstr>INTRODUCCIÓN</vt:lpstr>
      <vt:lpstr>Presentación de PowerPoint</vt:lpstr>
      <vt:lpstr>OBJETIVO GENERAL</vt:lpstr>
      <vt:lpstr>OBJETIVOS ESPECÍFICOS</vt:lpstr>
      <vt:lpstr>Presentación de PowerPoint</vt:lpstr>
      <vt:lpstr>Presentación de PowerPoint</vt:lpstr>
      <vt:lpstr>FILOSOFÍA DE OPERACIÓN</vt:lpstr>
      <vt:lpstr>Presentación de PowerPoint</vt:lpstr>
      <vt:lpstr>Presentación de PowerPoint</vt:lpstr>
      <vt:lpstr>Presentación de PowerPoint</vt:lpstr>
      <vt:lpstr>Presentación de PowerPoint</vt:lpstr>
      <vt:lpstr>Presentación de PowerPoint</vt:lpstr>
      <vt:lpstr>DISEÑO Y CONSTRUCCIÓN DE LAS PLATAFORMAS</vt:lpstr>
      <vt:lpstr>ESPECIFICACIONES DE LOS MINIROBOTS</vt:lpstr>
      <vt:lpstr>Presentación de PowerPoint</vt:lpstr>
      <vt:lpstr>Presentación de PowerPoint</vt:lpstr>
      <vt:lpstr>DISEÑO ELECTRÓNICO DE LOS ROBOTS</vt:lpstr>
      <vt:lpstr>Placas Electrónicas Sistema Robótico Móvil</vt:lpstr>
      <vt:lpstr>Presentación de PowerPoint</vt:lpstr>
      <vt:lpstr>ROBOT LIDER</vt:lpstr>
      <vt:lpstr>Robot Líder</vt:lpstr>
      <vt:lpstr>Tarjeta de Control Raspberry PI3</vt:lpstr>
      <vt:lpstr>IMU-MPU6050</vt:lpstr>
      <vt:lpstr>Detección –Visión Artificial</vt:lpstr>
      <vt:lpstr>Presentación de PowerPoint</vt:lpstr>
      <vt:lpstr>Navegación – Sensores Ultrasónicos</vt:lpstr>
      <vt:lpstr>Energización de la plataforma robótica</vt:lpstr>
      <vt:lpstr>Diagrama de Flujo del Robot Líder</vt:lpstr>
      <vt:lpstr>Presentación de PowerPoint</vt:lpstr>
      <vt:lpstr>Robots Seguidores</vt:lpstr>
      <vt:lpstr>Presentación de PowerPoint</vt:lpstr>
      <vt:lpstr>Cámara PIXY</vt:lpstr>
      <vt:lpstr>Sensor IR Temperatura MLX90614</vt:lpstr>
      <vt:lpstr>Sensor Calidad de Aire MQ-135</vt:lpstr>
      <vt:lpstr>Módulo WIFI ESP8266</vt:lpstr>
      <vt:lpstr>Energización del Sistema</vt:lpstr>
      <vt:lpstr>Diseño del sistema de control Robot seguidor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TERNURITA</dc:creator>
  <cp:lastModifiedBy>Marlon Andres Morocho Oña</cp:lastModifiedBy>
  <cp:revision>87</cp:revision>
  <dcterms:modified xsi:type="dcterms:W3CDTF">2016-11-16T22:55:51Z</dcterms:modified>
</cp:coreProperties>
</file>