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8" r:id="rId2"/>
    <p:sldId id="266" r:id="rId3"/>
    <p:sldId id="261" r:id="rId4"/>
    <p:sldId id="262" r:id="rId5"/>
    <p:sldId id="302" r:id="rId6"/>
    <p:sldId id="304" r:id="rId7"/>
    <p:sldId id="282" r:id="rId8"/>
    <p:sldId id="271" r:id="rId9"/>
    <p:sldId id="275" r:id="rId10"/>
    <p:sldId id="276" r:id="rId11"/>
    <p:sldId id="277" r:id="rId12"/>
    <p:sldId id="280" r:id="rId13"/>
    <p:sldId id="281" r:id="rId14"/>
    <p:sldId id="283" r:id="rId15"/>
    <p:sldId id="286" r:id="rId16"/>
    <p:sldId id="290" r:id="rId17"/>
    <p:sldId id="287" r:id="rId18"/>
    <p:sldId id="291" r:id="rId19"/>
    <p:sldId id="289" r:id="rId20"/>
    <p:sldId id="292" r:id="rId21"/>
    <p:sldId id="293" r:id="rId22"/>
    <p:sldId id="294" r:id="rId23"/>
    <p:sldId id="297" r:id="rId24"/>
    <p:sldId id="298" r:id="rId25"/>
    <p:sldId id="300" r:id="rId26"/>
    <p:sldId id="296" r:id="rId27"/>
    <p:sldId id="295" r:id="rId28"/>
    <p:sldId id="303" r:id="rId29"/>
    <p:sldId id="306" r:id="rId30"/>
    <p:sldId id="308" r:id="rId31"/>
    <p:sldId id="307" r:id="rId32"/>
    <p:sldId id="309" r:id="rId33"/>
    <p:sldId id="310" r:id="rId34"/>
    <p:sldId id="311" r:id="rId35"/>
    <p:sldId id="312" r:id="rId36"/>
    <p:sldId id="313" r:id="rId37"/>
    <p:sldId id="314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7" r:id="rId46"/>
    <p:sldId id="328" r:id="rId47"/>
    <p:sldId id="333" r:id="rId48"/>
    <p:sldId id="323" r:id="rId49"/>
    <p:sldId id="330" r:id="rId50"/>
    <p:sldId id="331" r:id="rId51"/>
    <p:sldId id="324" r:id="rId52"/>
    <p:sldId id="325" r:id="rId53"/>
    <p:sldId id="326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708FEB-0FDA-4091-8005-43EBE49D465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53D1753-FA1B-44EA-B879-9F92A3733189}">
      <dgm:prSet phldrT="[Texto]" custT="1"/>
      <dgm:spPr>
        <a:xfrm>
          <a:off x="2551" y="24352"/>
          <a:ext cx="2487904" cy="864000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Bombas Hidráulicas</a:t>
          </a:r>
        </a:p>
        <a:p>
          <a:pPr>
            <a:buNone/>
          </a:pPr>
          <a:r>
            <a:rPr lang="es-ES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SHURFLO-370361</a:t>
          </a:r>
        </a:p>
      </dgm:t>
    </dgm:pt>
    <dgm:pt modelId="{199FDF77-DF1C-430A-A98C-AB3669B5782C}" type="parTrans" cxnId="{C48919C7-7CA4-4529-A8B3-7AAC56647F19}">
      <dgm:prSet/>
      <dgm:spPr/>
      <dgm:t>
        <a:bodyPr/>
        <a:lstStyle/>
        <a:p>
          <a:endParaRPr lang="es-ES"/>
        </a:p>
      </dgm:t>
    </dgm:pt>
    <dgm:pt modelId="{08D82FF1-7B87-4BF5-9F28-E3E48B1A29F5}" type="sibTrans" cxnId="{C48919C7-7CA4-4529-A8B3-7AAC56647F19}">
      <dgm:prSet/>
      <dgm:spPr/>
      <dgm:t>
        <a:bodyPr/>
        <a:lstStyle/>
        <a:p>
          <a:endParaRPr lang="es-ES"/>
        </a:p>
      </dgm:t>
    </dgm:pt>
    <dgm:pt modelId="{98FA6EBF-D198-44F7-BCCF-D173428CB63A}">
      <dgm:prSet phldrT="[Texto]" custT="1"/>
      <dgm:spPr>
        <a:xfrm>
          <a:off x="2838763" y="24352"/>
          <a:ext cx="2487904" cy="864000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Electroválvulas  AIRTAC-2V025-08</a:t>
          </a:r>
        </a:p>
      </dgm:t>
    </dgm:pt>
    <dgm:pt modelId="{DF38A36E-A69A-429A-8AD0-363BC8CE1722}" type="parTrans" cxnId="{4B273B6C-74EB-41F0-9026-2838CF1BED1C}">
      <dgm:prSet/>
      <dgm:spPr/>
      <dgm:t>
        <a:bodyPr/>
        <a:lstStyle/>
        <a:p>
          <a:endParaRPr lang="es-ES"/>
        </a:p>
      </dgm:t>
    </dgm:pt>
    <dgm:pt modelId="{33AF0D5A-5A6A-4FC0-A4C1-F17D7CCC06CE}" type="sibTrans" cxnId="{4B273B6C-74EB-41F0-9026-2838CF1BED1C}">
      <dgm:prSet/>
      <dgm:spPr/>
      <dgm:t>
        <a:bodyPr/>
        <a:lstStyle/>
        <a:p>
          <a:endParaRPr lang="es-ES"/>
        </a:p>
      </dgm:t>
    </dgm:pt>
    <dgm:pt modelId="{09C78037-8FD1-4C7E-A08E-3E406E39D89B}">
      <dgm:prSet phldrT="[Texto]" custT="1"/>
      <dgm:spPr>
        <a:xfrm>
          <a:off x="2838763" y="888352"/>
          <a:ext cx="2487904" cy="2084484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Acción Directa: 24V DC  - 125mA</a:t>
          </a:r>
        </a:p>
      </dgm:t>
    </dgm:pt>
    <dgm:pt modelId="{D4390125-4F8D-465D-9A4C-99A2421F7E88}" type="parTrans" cxnId="{FF9D878E-EA68-46F2-BA16-2AE39A0DBC15}">
      <dgm:prSet/>
      <dgm:spPr/>
      <dgm:t>
        <a:bodyPr/>
        <a:lstStyle/>
        <a:p>
          <a:endParaRPr lang="es-ES"/>
        </a:p>
      </dgm:t>
    </dgm:pt>
    <dgm:pt modelId="{933F818A-E18B-45EE-95DB-8DDFB16FDF25}" type="sibTrans" cxnId="{FF9D878E-EA68-46F2-BA16-2AE39A0DBC15}">
      <dgm:prSet/>
      <dgm:spPr/>
      <dgm:t>
        <a:bodyPr/>
        <a:lstStyle/>
        <a:p>
          <a:endParaRPr lang="es-ES"/>
        </a:p>
      </dgm:t>
    </dgm:pt>
    <dgm:pt modelId="{D0DDA8B0-1651-43DC-8938-DD46C51F5E25}">
      <dgm:prSet phldrT="[Texto]" custT="1"/>
      <dgm:spPr>
        <a:xfrm>
          <a:off x="5674974" y="24352"/>
          <a:ext cx="2487904" cy="864000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Niquelina Industrial </a:t>
          </a:r>
        </a:p>
      </dgm:t>
    </dgm:pt>
    <dgm:pt modelId="{E1910CB6-8A1F-4B25-94AB-DDB3D8FD04DA}" type="parTrans" cxnId="{3E72D6BC-6BAD-4F83-96EC-0E19F9AE1B2D}">
      <dgm:prSet/>
      <dgm:spPr/>
      <dgm:t>
        <a:bodyPr/>
        <a:lstStyle/>
        <a:p>
          <a:endParaRPr lang="es-ES"/>
        </a:p>
      </dgm:t>
    </dgm:pt>
    <dgm:pt modelId="{5A853A29-4261-4B82-A780-47342CC51897}" type="sibTrans" cxnId="{3E72D6BC-6BAD-4F83-96EC-0E19F9AE1B2D}">
      <dgm:prSet/>
      <dgm:spPr/>
      <dgm:t>
        <a:bodyPr/>
        <a:lstStyle/>
        <a:p>
          <a:endParaRPr lang="es-ES"/>
        </a:p>
      </dgm:t>
    </dgm:pt>
    <dgm:pt modelId="{3DE07C92-7E14-4BF4-B5B8-C037FC5F8544}">
      <dgm:prSet phldrT="[Texto]" custT="1"/>
      <dgm:spPr>
        <a:xfrm>
          <a:off x="2551" y="888352"/>
          <a:ext cx="2487904" cy="2084484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E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8A1D4D3-5C02-41F5-BFB6-0689BB8FAB86}" type="parTrans" cxnId="{82D879A0-32BD-4771-A2DD-18886E60DEF0}">
      <dgm:prSet/>
      <dgm:spPr/>
      <dgm:t>
        <a:bodyPr/>
        <a:lstStyle/>
        <a:p>
          <a:endParaRPr lang="es-ES"/>
        </a:p>
      </dgm:t>
    </dgm:pt>
    <dgm:pt modelId="{6977412F-398A-4414-B95A-0F84C2CE3F79}" type="sibTrans" cxnId="{82D879A0-32BD-4771-A2DD-18886E60DEF0}">
      <dgm:prSet/>
      <dgm:spPr/>
      <dgm:t>
        <a:bodyPr/>
        <a:lstStyle/>
        <a:p>
          <a:endParaRPr lang="es-ES"/>
        </a:p>
      </dgm:t>
    </dgm:pt>
    <dgm:pt modelId="{BF497820-8671-441D-8AF9-FA4DB978D4D9}">
      <dgm:prSet phldrT="[Texto]" custT="1"/>
      <dgm:spPr>
        <a:xfrm>
          <a:off x="5674974" y="888352"/>
          <a:ext cx="2487904" cy="2084484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Alimentación de 110 V AC.</a:t>
          </a:r>
        </a:p>
      </dgm:t>
    </dgm:pt>
    <dgm:pt modelId="{54BFB991-B0D1-4DB2-A210-38707EBB639D}" type="parTrans" cxnId="{DF174915-A4CB-4A2E-BDEF-2F7C8BF6B319}">
      <dgm:prSet/>
      <dgm:spPr/>
      <dgm:t>
        <a:bodyPr/>
        <a:lstStyle/>
        <a:p>
          <a:endParaRPr lang="es-ES"/>
        </a:p>
      </dgm:t>
    </dgm:pt>
    <dgm:pt modelId="{2AF8A8E8-A611-4A51-B7DC-66F7E3DD913D}" type="sibTrans" cxnId="{DF174915-A4CB-4A2E-BDEF-2F7C8BF6B319}">
      <dgm:prSet/>
      <dgm:spPr/>
      <dgm:t>
        <a:bodyPr/>
        <a:lstStyle/>
        <a:p>
          <a:endParaRPr lang="es-ES"/>
        </a:p>
      </dgm:t>
    </dgm:pt>
    <dgm:pt modelId="{094D410C-010E-4FE8-A6AF-00FFDCFC7F4F}">
      <dgm:prSet phldrT="[Texto]" custT="1"/>
      <dgm:spPr>
        <a:xfrm>
          <a:off x="2551" y="888352"/>
          <a:ext cx="2487904" cy="2084484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Voltaje: 12V DC</a:t>
          </a:r>
        </a:p>
      </dgm:t>
    </dgm:pt>
    <dgm:pt modelId="{C1B6FBAF-9E45-4A1F-B1C9-BB94A3C058F1}" type="parTrans" cxnId="{EB3F958B-2683-4CEB-A50D-51822E0CE831}">
      <dgm:prSet/>
      <dgm:spPr/>
      <dgm:t>
        <a:bodyPr/>
        <a:lstStyle/>
        <a:p>
          <a:endParaRPr lang="es-ES"/>
        </a:p>
      </dgm:t>
    </dgm:pt>
    <dgm:pt modelId="{93ED9202-57C6-47FE-8468-4EDAE341814C}" type="sibTrans" cxnId="{EB3F958B-2683-4CEB-A50D-51822E0CE831}">
      <dgm:prSet/>
      <dgm:spPr/>
      <dgm:t>
        <a:bodyPr/>
        <a:lstStyle/>
        <a:p>
          <a:endParaRPr lang="es-ES"/>
        </a:p>
      </dgm:t>
    </dgm:pt>
    <dgm:pt modelId="{391443A3-EA21-4334-9D41-B3E24602A211}">
      <dgm:prSet custT="1"/>
      <dgm:spPr/>
      <dgm:t>
        <a:bodyPr/>
        <a:lstStyle/>
        <a:p>
          <a:pPr>
            <a:buChar char="•"/>
          </a:pPr>
          <a:r>
            <a:rPr lang="es-E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Normalmente Cerradas</a:t>
          </a:r>
        </a:p>
      </dgm:t>
    </dgm:pt>
    <dgm:pt modelId="{43F0A7A6-1633-410A-9C1A-F4049E200BD7}" type="parTrans" cxnId="{9D6DBE1D-2CA4-4838-9DE9-8EE3DCA69B45}">
      <dgm:prSet/>
      <dgm:spPr/>
      <dgm:t>
        <a:bodyPr/>
        <a:lstStyle/>
        <a:p>
          <a:endParaRPr lang="es-ES"/>
        </a:p>
      </dgm:t>
    </dgm:pt>
    <dgm:pt modelId="{BD16E455-DDD6-444A-90B1-EDC6F1B8ED48}" type="sibTrans" cxnId="{9D6DBE1D-2CA4-4838-9DE9-8EE3DCA69B45}">
      <dgm:prSet/>
      <dgm:spPr/>
      <dgm:t>
        <a:bodyPr/>
        <a:lstStyle/>
        <a:p>
          <a:endParaRPr lang="es-ES"/>
        </a:p>
      </dgm:t>
    </dgm:pt>
    <dgm:pt modelId="{A32AF4D0-0F4B-4985-BECC-5D1936F225B1}">
      <dgm:prSet custT="1"/>
      <dgm:spPr/>
      <dgm:t>
        <a:bodyPr/>
        <a:lstStyle/>
        <a:p>
          <a:pPr>
            <a:buChar char="•"/>
          </a:pPr>
          <a:r>
            <a:rPr lang="es-E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Presión de Trabajo: 0-8bar</a:t>
          </a:r>
        </a:p>
      </dgm:t>
    </dgm:pt>
    <dgm:pt modelId="{FE8060A3-0D7E-41EA-863F-8297D529D2BC}" type="parTrans" cxnId="{AADAAE3A-6FE6-4C47-8539-CA4DCF5D4624}">
      <dgm:prSet/>
      <dgm:spPr/>
      <dgm:t>
        <a:bodyPr/>
        <a:lstStyle/>
        <a:p>
          <a:endParaRPr lang="es-ES"/>
        </a:p>
      </dgm:t>
    </dgm:pt>
    <dgm:pt modelId="{7AB8C6CF-5CEB-448E-9010-F780D5D96EB2}" type="sibTrans" cxnId="{AADAAE3A-6FE6-4C47-8539-CA4DCF5D4624}">
      <dgm:prSet/>
      <dgm:spPr/>
      <dgm:t>
        <a:bodyPr/>
        <a:lstStyle/>
        <a:p>
          <a:endParaRPr lang="es-ES"/>
        </a:p>
      </dgm:t>
    </dgm:pt>
    <dgm:pt modelId="{2A5F2770-8E94-4863-8D1F-11CFD2B9BE79}">
      <dgm:prSet phldrT="[Texto]" custT="1"/>
      <dgm:spPr>
        <a:xfrm>
          <a:off x="2551" y="888352"/>
          <a:ext cx="2487904" cy="2084484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Transporte de hasta: 11.3 </a:t>
          </a:r>
          <a:r>
            <a:rPr lang="es-E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Lt</a:t>
          </a:r>
          <a:r>
            <a:rPr lang="es-E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/min</a:t>
          </a:r>
        </a:p>
      </dgm:t>
    </dgm:pt>
    <dgm:pt modelId="{0B9F9D6D-4064-4BD5-9BDE-DF7E4B27099B}" type="parTrans" cxnId="{15C13B14-937D-4D45-AA02-10F64C54E106}">
      <dgm:prSet/>
      <dgm:spPr/>
      <dgm:t>
        <a:bodyPr/>
        <a:lstStyle/>
        <a:p>
          <a:endParaRPr lang="es-ES"/>
        </a:p>
      </dgm:t>
    </dgm:pt>
    <dgm:pt modelId="{044D9925-1BD3-404A-B493-E62160C693D3}" type="sibTrans" cxnId="{15C13B14-937D-4D45-AA02-10F64C54E106}">
      <dgm:prSet/>
      <dgm:spPr/>
      <dgm:t>
        <a:bodyPr/>
        <a:lstStyle/>
        <a:p>
          <a:endParaRPr lang="es-ES"/>
        </a:p>
      </dgm:t>
    </dgm:pt>
    <dgm:pt modelId="{89577459-2158-4FEC-B4D6-9964E30CA042}">
      <dgm:prSet phldrT="[Texto]" custT="1"/>
      <dgm:spPr>
        <a:xfrm>
          <a:off x="2551" y="888352"/>
          <a:ext cx="2487904" cy="2084484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Corriente:  7.5A</a:t>
          </a:r>
        </a:p>
      </dgm:t>
    </dgm:pt>
    <dgm:pt modelId="{4D0C3C1F-FF28-4A2A-B989-FCEF9CFC654E}" type="parTrans" cxnId="{4D9AFDD5-86C7-45CD-84A5-28AF68C32090}">
      <dgm:prSet/>
      <dgm:spPr/>
      <dgm:t>
        <a:bodyPr/>
        <a:lstStyle/>
        <a:p>
          <a:endParaRPr lang="es-ES"/>
        </a:p>
      </dgm:t>
    </dgm:pt>
    <dgm:pt modelId="{EE60706D-4336-4933-8FAD-EA838B3AA143}" type="sibTrans" cxnId="{4D9AFDD5-86C7-45CD-84A5-28AF68C32090}">
      <dgm:prSet/>
      <dgm:spPr/>
      <dgm:t>
        <a:bodyPr/>
        <a:lstStyle/>
        <a:p>
          <a:endParaRPr lang="es-ES"/>
        </a:p>
      </dgm:t>
    </dgm:pt>
    <dgm:pt modelId="{C6080B38-A25F-4A1C-8124-8730B1ABF87C}">
      <dgm:prSet phldrT="[Texto]" custT="1"/>
      <dgm:spPr>
        <a:xfrm>
          <a:off x="2551" y="888352"/>
          <a:ext cx="2487904" cy="2084484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Presión máxima de 55 PSI</a:t>
          </a:r>
        </a:p>
      </dgm:t>
    </dgm:pt>
    <dgm:pt modelId="{12D02AEC-FDF6-4ECB-8FC0-A8010991AB71}" type="parTrans" cxnId="{429B48DB-4B83-490A-95A9-9BADD04853E7}">
      <dgm:prSet/>
      <dgm:spPr/>
      <dgm:t>
        <a:bodyPr/>
        <a:lstStyle/>
        <a:p>
          <a:endParaRPr lang="es-ES"/>
        </a:p>
      </dgm:t>
    </dgm:pt>
    <dgm:pt modelId="{F884127B-7864-4FC3-B2CA-ED37A10641CF}" type="sibTrans" cxnId="{429B48DB-4B83-490A-95A9-9BADD04853E7}">
      <dgm:prSet/>
      <dgm:spPr/>
      <dgm:t>
        <a:bodyPr/>
        <a:lstStyle/>
        <a:p>
          <a:endParaRPr lang="es-ES"/>
        </a:p>
      </dgm:t>
    </dgm:pt>
    <dgm:pt modelId="{07B7F69E-3205-4326-9289-766F7A50C42A}">
      <dgm:prSet phldrT="[Texto]" custT="1"/>
      <dgm:spPr>
        <a:xfrm>
          <a:off x="5674974" y="888352"/>
          <a:ext cx="2487904" cy="2084484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Potencia de 4000W</a:t>
          </a:r>
        </a:p>
      </dgm:t>
    </dgm:pt>
    <dgm:pt modelId="{03C092EF-4FF8-4AE7-BA52-86696A52995D}" type="parTrans" cxnId="{38608061-93CF-4DEA-BEB7-0A9F0D22602A}">
      <dgm:prSet/>
      <dgm:spPr/>
      <dgm:t>
        <a:bodyPr/>
        <a:lstStyle/>
        <a:p>
          <a:endParaRPr lang="es-ES"/>
        </a:p>
      </dgm:t>
    </dgm:pt>
    <dgm:pt modelId="{9694CC70-B314-4C65-892D-D26488F28A25}" type="sibTrans" cxnId="{38608061-93CF-4DEA-BEB7-0A9F0D22602A}">
      <dgm:prSet/>
      <dgm:spPr/>
      <dgm:t>
        <a:bodyPr/>
        <a:lstStyle/>
        <a:p>
          <a:endParaRPr lang="es-ES"/>
        </a:p>
      </dgm:t>
    </dgm:pt>
    <dgm:pt modelId="{63FFFA2D-3FB1-463E-9211-7941C71979C6}" type="pres">
      <dgm:prSet presAssocID="{E3708FEB-0FDA-4091-8005-43EBE49D4655}" presName="Name0" presStyleCnt="0">
        <dgm:presLayoutVars>
          <dgm:dir/>
          <dgm:animLvl val="lvl"/>
          <dgm:resizeHandles val="exact"/>
        </dgm:presLayoutVars>
      </dgm:prSet>
      <dgm:spPr/>
    </dgm:pt>
    <dgm:pt modelId="{DF548FFA-3D3D-410F-A3A6-438EB7D00482}" type="pres">
      <dgm:prSet presAssocID="{753D1753-FA1B-44EA-B879-9F92A3733189}" presName="composite" presStyleCnt="0"/>
      <dgm:spPr/>
    </dgm:pt>
    <dgm:pt modelId="{821EE437-2AFC-4D75-B787-C2918DE57BF1}" type="pres">
      <dgm:prSet presAssocID="{753D1753-FA1B-44EA-B879-9F92A37331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24BA932-4A2A-4A26-822B-3A08B6109C78}" type="pres">
      <dgm:prSet presAssocID="{753D1753-FA1B-44EA-B879-9F92A3733189}" presName="desTx" presStyleLbl="alignAccFollowNode1" presStyleIdx="0" presStyleCnt="3" custScaleY="100000">
        <dgm:presLayoutVars>
          <dgm:bulletEnabled val="1"/>
        </dgm:presLayoutVars>
      </dgm:prSet>
      <dgm:spPr>
        <a:prstGeom prst="rect">
          <a:avLst/>
        </a:prstGeom>
      </dgm:spPr>
    </dgm:pt>
    <dgm:pt modelId="{58E06698-67FD-43C9-AAD4-73800722CEA8}" type="pres">
      <dgm:prSet presAssocID="{08D82FF1-7B87-4BF5-9F28-E3E48B1A29F5}" presName="space" presStyleCnt="0"/>
      <dgm:spPr/>
    </dgm:pt>
    <dgm:pt modelId="{CC683B15-9BFC-4C34-BCB5-8899D407CEC3}" type="pres">
      <dgm:prSet presAssocID="{98FA6EBF-D198-44F7-BCCF-D173428CB63A}" presName="composite" presStyleCnt="0"/>
      <dgm:spPr/>
    </dgm:pt>
    <dgm:pt modelId="{CBFAEEBE-07B6-4A83-9C41-281F556B2E86}" type="pres">
      <dgm:prSet presAssocID="{98FA6EBF-D198-44F7-BCCF-D173428CB63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3F9B1E4-915C-4D70-B1D3-C45A0A31301C}" type="pres">
      <dgm:prSet presAssocID="{98FA6EBF-D198-44F7-BCCF-D173428CB63A}" presName="desTx" presStyleLbl="align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80417AAC-66A7-40C9-885A-EA7ADDDA36C1}" type="pres">
      <dgm:prSet presAssocID="{33AF0D5A-5A6A-4FC0-A4C1-F17D7CCC06CE}" presName="space" presStyleCnt="0"/>
      <dgm:spPr/>
    </dgm:pt>
    <dgm:pt modelId="{5D53AEA8-9E42-4B86-9461-92DC860F3B66}" type="pres">
      <dgm:prSet presAssocID="{D0DDA8B0-1651-43DC-8938-DD46C51F5E25}" presName="composite" presStyleCnt="0"/>
      <dgm:spPr/>
    </dgm:pt>
    <dgm:pt modelId="{315F684B-86DD-4597-87C3-4986A036D7F9}" type="pres">
      <dgm:prSet presAssocID="{D0DDA8B0-1651-43DC-8938-DD46C51F5E2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026EA68-924C-4337-AC63-407FE2BE7467}" type="pres">
      <dgm:prSet presAssocID="{D0DDA8B0-1651-43DC-8938-DD46C51F5E25}" presName="desTx" presStyleLbl="alignAccFollowNode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82D879A0-32BD-4771-A2DD-18886E60DEF0}" srcId="{753D1753-FA1B-44EA-B879-9F92A3733189}" destId="{3DE07C92-7E14-4BF4-B5B8-C037FC5F8544}" srcOrd="4" destOrd="0" parTransId="{68A1D4D3-5C02-41F5-BFB6-0689BB8FAB86}" sibTransId="{6977412F-398A-4414-B95A-0F84C2CE3F79}"/>
    <dgm:cxn modelId="{E5C2296A-DB3A-49E8-A69E-C5E4044CF3D8}" type="presOf" srcId="{D0DDA8B0-1651-43DC-8938-DD46C51F5E25}" destId="{315F684B-86DD-4597-87C3-4986A036D7F9}" srcOrd="0" destOrd="0" presId="urn:microsoft.com/office/officeart/2005/8/layout/hList1"/>
    <dgm:cxn modelId="{47BB0B96-4BDD-4426-87EB-AA86A2E169D2}" type="presOf" srcId="{E3708FEB-0FDA-4091-8005-43EBE49D4655}" destId="{63FFFA2D-3FB1-463E-9211-7941C71979C6}" srcOrd="0" destOrd="0" presId="urn:microsoft.com/office/officeart/2005/8/layout/hList1"/>
    <dgm:cxn modelId="{4D9AFDD5-86C7-45CD-84A5-28AF68C32090}" srcId="{753D1753-FA1B-44EA-B879-9F92A3733189}" destId="{89577459-2158-4FEC-B4D6-9964E30CA042}" srcOrd="1" destOrd="0" parTransId="{4D0C3C1F-FF28-4A2A-B989-FCEF9CFC654E}" sibTransId="{EE60706D-4336-4933-8FAD-EA838B3AA143}"/>
    <dgm:cxn modelId="{FF9D878E-EA68-46F2-BA16-2AE39A0DBC15}" srcId="{98FA6EBF-D198-44F7-BCCF-D173428CB63A}" destId="{09C78037-8FD1-4C7E-A08E-3E406E39D89B}" srcOrd="0" destOrd="0" parTransId="{D4390125-4F8D-465D-9A4C-99A2421F7E88}" sibTransId="{933F818A-E18B-45EE-95DB-8DDFB16FDF25}"/>
    <dgm:cxn modelId="{768E35BE-25AF-4852-8861-604A3FA50F13}" type="presOf" srcId="{2A5F2770-8E94-4863-8D1F-11CFD2B9BE79}" destId="{224BA932-4A2A-4A26-822B-3A08B6109C78}" srcOrd="0" destOrd="2" presId="urn:microsoft.com/office/officeart/2005/8/layout/hList1"/>
    <dgm:cxn modelId="{0631E5EA-9E57-43AB-B44C-F43594278B8D}" type="presOf" srcId="{3DE07C92-7E14-4BF4-B5B8-C037FC5F8544}" destId="{224BA932-4A2A-4A26-822B-3A08B6109C78}" srcOrd="0" destOrd="4" presId="urn:microsoft.com/office/officeart/2005/8/layout/hList1"/>
    <dgm:cxn modelId="{06C1520A-D280-413A-85B8-D53708515F3B}" type="presOf" srcId="{07B7F69E-3205-4326-9289-766F7A50C42A}" destId="{D026EA68-924C-4337-AC63-407FE2BE7467}" srcOrd="0" destOrd="1" presId="urn:microsoft.com/office/officeart/2005/8/layout/hList1"/>
    <dgm:cxn modelId="{72BB389F-53C3-4A84-9647-B96A835D58B9}" type="presOf" srcId="{391443A3-EA21-4334-9D41-B3E24602A211}" destId="{43F9B1E4-915C-4D70-B1D3-C45A0A31301C}" srcOrd="0" destOrd="1" presId="urn:microsoft.com/office/officeart/2005/8/layout/hList1"/>
    <dgm:cxn modelId="{DCCEB266-F925-4B3D-A40D-4D46D489494F}" type="presOf" srcId="{753D1753-FA1B-44EA-B879-9F92A3733189}" destId="{821EE437-2AFC-4D75-B787-C2918DE57BF1}" srcOrd="0" destOrd="0" presId="urn:microsoft.com/office/officeart/2005/8/layout/hList1"/>
    <dgm:cxn modelId="{06063944-8A37-40B8-B674-999DAA3E9FEB}" type="presOf" srcId="{A32AF4D0-0F4B-4985-BECC-5D1936F225B1}" destId="{43F9B1E4-915C-4D70-B1D3-C45A0A31301C}" srcOrd="0" destOrd="2" presId="urn:microsoft.com/office/officeart/2005/8/layout/hList1"/>
    <dgm:cxn modelId="{EB3F958B-2683-4CEB-A50D-51822E0CE831}" srcId="{753D1753-FA1B-44EA-B879-9F92A3733189}" destId="{094D410C-010E-4FE8-A6AF-00FFDCFC7F4F}" srcOrd="0" destOrd="0" parTransId="{C1B6FBAF-9E45-4A1F-B1C9-BB94A3C058F1}" sibTransId="{93ED9202-57C6-47FE-8468-4EDAE341814C}"/>
    <dgm:cxn modelId="{4B273B6C-74EB-41F0-9026-2838CF1BED1C}" srcId="{E3708FEB-0FDA-4091-8005-43EBE49D4655}" destId="{98FA6EBF-D198-44F7-BCCF-D173428CB63A}" srcOrd="1" destOrd="0" parTransId="{DF38A36E-A69A-429A-8AD0-363BC8CE1722}" sibTransId="{33AF0D5A-5A6A-4FC0-A4C1-F17D7CCC06CE}"/>
    <dgm:cxn modelId="{3E72D6BC-6BAD-4F83-96EC-0E19F9AE1B2D}" srcId="{E3708FEB-0FDA-4091-8005-43EBE49D4655}" destId="{D0DDA8B0-1651-43DC-8938-DD46C51F5E25}" srcOrd="2" destOrd="0" parTransId="{E1910CB6-8A1F-4B25-94AB-DDB3D8FD04DA}" sibTransId="{5A853A29-4261-4B82-A780-47342CC51897}"/>
    <dgm:cxn modelId="{CF281492-E3DD-4126-B762-B3BF7D2451ED}" type="presOf" srcId="{C6080B38-A25F-4A1C-8124-8730B1ABF87C}" destId="{224BA932-4A2A-4A26-822B-3A08B6109C78}" srcOrd="0" destOrd="3" presId="urn:microsoft.com/office/officeart/2005/8/layout/hList1"/>
    <dgm:cxn modelId="{DF174915-A4CB-4A2E-BDEF-2F7C8BF6B319}" srcId="{D0DDA8B0-1651-43DC-8938-DD46C51F5E25}" destId="{BF497820-8671-441D-8AF9-FA4DB978D4D9}" srcOrd="0" destOrd="0" parTransId="{54BFB991-B0D1-4DB2-A210-38707EBB639D}" sibTransId="{2AF8A8E8-A611-4A51-B7DC-66F7E3DD913D}"/>
    <dgm:cxn modelId="{C48919C7-7CA4-4529-A8B3-7AAC56647F19}" srcId="{E3708FEB-0FDA-4091-8005-43EBE49D4655}" destId="{753D1753-FA1B-44EA-B879-9F92A3733189}" srcOrd="0" destOrd="0" parTransId="{199FDF77-DF1C-430A-A98C-AB3669B5782C}" sibTransId="{08D82FF1-7B87-4BF5-9F28-E3E48B1A29F5}"/>
    <dgm:cxn modelId="{FA86F738-3B0F-472B-A98B-901B000061A4}" type="presOf" srcId="{89577459-2158-4FEC-B4D6-9964E30CA042}" destId="{224BA932-4A2A-4A26-822B-3A08B6109C78}" srcOrd="0" destOrd="1" presId="urn:microsoft.com/office/officeart/2005/8/layout/hList1"/>
    <dgm:cxn modelId="{9D6DBE1D-2CA4-4838-9DE9-8EE3DCA69B45}" srcId="{98FA6EBF-D198-44F7-BCCF-D173428CB63A}" destId="{391443A3-EA21-4334-9D41-B3E24602A211}" srcOrd="1" destOrd="0" parTransId="{43F0A7A6-1633-410A-9C1A-F4049E200BD7}" sibTransId="{BD16E455-DDD6-444A-90B1-EDC6F1B8ED48}"/>
    <dgm:cxn modelId="{15C13B14-937D-4D45-AA02-10F64C54E106}" srcId="{753D1753-FA1B-44EA-B879-9F92A3733189}" destId="{2A5F2770-8E94-4863-8D1F-11CFD2B9BE79}" srcOrd="2" destOrd="0" parTransId="{0B9F9D6D-4064-4BD5-9BDE-DF7E4B27099B}" sibTransId="{044D9925-1BD3-404A-B493-E62160C693D3}"/>
    <dgm:cxn modelId="{38608061-93CF-4DEA-BEB7-0A9F0D22602A}" srcId="{D0DDA8B0-1651-43DC-8938-DD46C51F5E25}" destId="{07B7F69E-3205-4326-9289-766F7A50C42A}" srcOrd="1" destOrd="0" parTransId="{03C092EF-4FF8-4AE7-BA52-86696A52995D}" sibTransId="{9694CC70-B314-4C65-892D-D26488F28A25}"/>
    <dgm:cxn modelId="{157EEEB0-2710-47CD-BC8B-4D0241A744E5}" type="presOf" srcId="{BF497820-8671-441D-8AF9-FA4DB978D4D9}" destId="{D026EA68-924C-4337-AC63-407FE2BE7467}" srcOrd="0" destOrd="0" presId="urn:microsoft.com/office/officeart/2005/8/layout/hList1"/>
    <dgm:cxn modelId="{E983A5CA-DB0C-441C-86DE-9E24EC8C098B}" type="presOf" srcId="{094D410C-010E-4FE8-A6AF-00FFDCFC7F4F}" destId="{224BA932-4A2A-4A26-822B-3A08B6109C78}" srcOrd="0" destOrd="0" presId="urn:microsoft.com/office/officeart/2005/8/layout/hList1"/>
    <dgm:cxn modelId="{429B48DB-4B83-490A-95A9-9BADD04853E7}" srcId="{753D1753-FA1B-44EA-B879-9F92A3733189}" destId="{C6080B38-A25F-4A1C-8124-8730B1ABF87C}" srcOrd="3" destOrd="0" parTransId="{12D02AEC-FDF6-4ECB-8FC0-A8010991AB71}" sibTransId="{F884127B-7864-4FC3-B2CA-ED37A10641CF}"/>
    <dgm:cxn modelId="{AADAAE3A-6FE6-4C47-8539-CA4DCF5D4624}" srcId="{98FA6EBF-D198-44F7-BCCF-D173428CB63A}" destId="{A32AF4D0-0F4B-4985-BECC-5D1936F225B1}" srcOrd="2" destOrd="0" parTransId="{FE8060A3-0D7E-41EA-863F-8297D529D2BC}" sibTransId="{7AB8C6CF-5CEB-448E-9010-F780D5D96EB2}"/>
    <dgm:cxn modelId="{54631BF3-DD13-432E-B01B-E3EB7CAC9D30}" type="presOf" srcId="{09C78037-8FD1-4C7E-A08E-3E406E39D89B}" destId="{43F9B1E4-915C-4D70-B1D3-C45A0A31301C}" srcOrd="0" destOrd="0" presId="urn:microsoft.com/office/officeart/2005/8/layout/hList1"/>
    <dgm:cxn modelId="{6845CF6D-E0AE-4C63-8E72-B83317AC595E}" type="presOf" srcId="{98FA6EBF-D198-44F7-BCCF-D173428CB63A}" destId="{CBFAEEBE-07B6-4A83-9C41-281F556B2E86}" srcOrd="0" destOrd="0" presId="urn:microsoft.com/office/officeart/2005/8/layout/hList1"/>
    <dgm:cxn modelId="{45AA4F2B-6AE3-494E-A580-087B0A116DE3}" type="presParOf" srcId="{63FFFA2D-3FB1-463E-9211-7941C71979C6}" destId="{DF548FFA-3D3D-410F-A3A6-438EB7D00482}" srcOrd="0" destOrd="0" presId="urn:microsoft.com/office/officeart/2005/8/layout/hList1"/>
    <dgm:cxn modelId="{2E0A7047-8B5B-4B81-B7A0-2EAB876EB6BB}" type="presParOf" srcId="{DF548FFA-3D3D-410F-A3A6-438EB7D00482}" destId="{821EE437-2AFC-4D75-B787-C2918DE57BF1}" srcOrd="0" destOrd="0" presId="urn:microsoft.com/office/officeart/2005/8/layout/hList1"/>
    <dgm:cxn modelId="{114E3F18-8452-4D8D-900A-A73A020AB4B8}" type="presParOf" srcId="{DF548FFA-3D3D-410F-A3A6-438EB7D00482}" destId="{224BA932-4A2A-4A26-822B-3A08B6109C78}" srcOrd="1" destOrd="0" presId="urn:microsoft.com/office/officeart/2005/8/layout/hList1"/>
    <dgm:cxn modelId="{0EF62BA2-CB63-478C-8D9A-2437D5AD4646}" type="presParOf" srcId="{63FFFA2D-3FB1-463E-9211-7941C71979C6}" destId="{58E06698-67FD-43C9-AAD4-73800722CEA8}" srcOrd="1" destOrd="0" presId="urn:microsoft.com/office/officeart/2005/8/layout/hList1"/>
    <dgm:cxn modelId="{BC70B697-21C2-4B27-884F-B219B32655B5}" type="presParOf" srcId="{63FFFA2D-3FB1-463E-9211-7941C71979C6}" destId="{CC683B15-9BFC-4C34-BCB5-8899D407CEC3}" srcOrd="2" destOrd="0" presId="urn:microsoft.com/office/officeart/2005/8/layout/hList1"/>
    <dgm:cxn modelId="{43571C2E-5F0C-4E3C-8E23-5061E021ABDD}" type="presParOf" srcId="{CC683B15-9BFC-4C34-BCB5-8899D407CEC3}" destId="{CBFAEEBE-07B6-4A83-9C41-281F556B2E86}" srcOrd="0" destOrd="0" presId="urn:microsoft.com/office/officeart/2005/8/layout/hList1"/>
    <dgm:cxn modelId="{6D0D175E-212D-49CE-BCFD-880C61214974}" type="presParOf" srcId="{CC683B15-9BFC-4C34-BCB5-8899D407CEC3}" destId="{43F9B1E4-915C-4D70-B1D3-C45A0A31301C}" srcOrd="1" destOrd="0" presId="urn:microsoft.com/office/officeart/2005/8/layout/hList1"/>
    <dgm:cxn modelId="{7B145BEB-0CC7-4311-9AD7-C2B0538C2A7F}" type="presParOf" srcId="{63FFFA2D-3FB1-463E-9211-7941C71979C6}" destId="{80417AAC-66A7-40C9-885A-EA7ADDDA36C1}" srcOrd="3" destOrd="0" presId="urn:microsoft.com/office/officeart/2005/8/layout/hList1"/>
    <dgm:cxn modelId="{9A291736-1969-4389-A05E-E9766EBF9DF5}" type="presParOf" srcId="{63FFFA2D-3FB1-463E-9211-7941C71979C6}" destId="{5D53AEA8-9E42-4B86-9461-92DC860F3B66}" srcOrd="4" destOrd="0" presId="urn:microsoft.com/office/officeart/2005/8/layout/hList1"/>
    <dgm:cxn modelId="{EE8AA7E7-D90A-423E-8CE8-156571F841A3}" type="presParOf" srcId="{5D53AEA8-9E42-4B86-9461-92DC860F3B66}" destId="{315F684B-86DD-4597-87C3-4986A036D7F9}" srcOrd="0" destOrd="0" presId="urn:microsoft.com/office/officeart/2005/8/layout/hList1"/>
    <dgm:cxn modelId="{5CEFAA66-A877-4BB3-8712-09E22DADEE3D}" type="presParOf" srcId="{5D53AEA8-9E42-4B86-9461-92DC860F3B66}" destId="{D026EA68-924C-4337-AC63-407FE2BE74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708FEB-0FDA-4091-8005-43EBE49D465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53D1753-FA1B-44EA-B879-9F92A3733189}">
      <dgm:prSet phldrT="[Texto]" custT="1"/>
      <dgm:spPr>
        <a:xfrm>
          <a:off x="2551" y="24352"/>
          <a:ext cx="2487904" cy="864000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Nivel HC-SR04</a:t>
          </a:r>
        </a:p>
      </dgm:t>
    </dgm:pt>
    <dgm:pt modelId="{199FDF77-DF1C-430A-A98C-AB3669B5782C}" type="parTrans" cxnId="{C48919C7-7CA4-4529-A8B3-7AAC56647F19}">
      <dgm:prSet/>
      <dgm:spPr/>
      <dgm:t>
        <a:bodyPr/>
        <a:lstStyle/>
        <a:p>
          <a:endParaRPr lang="es-ES"/>
        </a:p>
      </dgm:t>
    </dgm:pt>
    <dgm:pt modelId="{08D82FF1-7B87-4BF5-9F28-E3E48B1A29F5}" type="sibTrans" cxnId="{C48919C7-7CA4-4529-A8B3-7AAC56647F19}">
      <dgm:prSet/>
      <dgm:spPr/>
      <dgm:t>
        <a:bodyPr/>
        <a:lstStyle/>
        <a:p>
          <a:endParaRPr lang="es-ES"/>
        </a:p>
      </dgm:t>
    </dgm:pt>
    <dgm:pt modelId="{98FA6EBF-D198-44F7-BCCF-D173428CB63A}">
      <dgm:prSet phldrT="[Texto]" custT="1"/>
      <dgm:spPr>
        <a:xfrm>
          <a:off x="2838763" y="24352"/>
          <a:ext cx="2487904" cy="864000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Caudal YF-S201</a:t>
          </a:r>
        </a:p>
      </dgm:t>
    </dgm:pt>
    <dgm:pt modelId="{DF38A36E-A69A-429A-8AD0-363BC8CE1722}" type="parTrans" cxnId="{4B273B6C-74EB-41F0-9026-2838CF1BED1C}">
      <dgm:prSet/>
      <dgm:spPr/>
      <dgm:t>
        <a:bodyPr/>
        <a:lstStyle/>
        <a:p>
          <a:endParaRPr lang="es-ES"/>
        </a:p>
      </dgm:t>
    </dgm:pt>
    <dgm:pt modelId="{33AF0D5A-5A6A-4FC0-A4C1-F17D7CCC06CE}" type="sibTrans" cxnId="{4B273B6C-74EB-41F0-9026-2838CF1BED1C}">
      <dgm:prSet/>
      <dgm:spPr/>
      <dgm:t>
        <a:bodyPr/>
        <a:lstStyle/>
        <a:p>
          <a:endParaRPr lang="es-ES"/>
        </a:p>
      </dgm:t>
    </dgm:pt>
    <dgm:pt modelId="{09C78037-8FD1-4C7E-A08E-3E406E39D89B}">
      <dgm:prSet phldrT="[Texto]" custT="1"/>
      <dgm:spPr>
        <a:xfrm>
          <a:off x="2838763" y="888352"/>
          <a:ext cx="2487904" cy="2084484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Rango: 1 a 30 </a:t>
          </a:r>
          <a:r>
            <a:rPr lang="es-E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Lt</a:t>
          </a:r>
          <a:r>
            <a:rPr lang="es-E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/min</a:t>
          </a:r>
        </a:p>
      </dgm:t>
    </dgm:pt>
    <dgm:pt modelId="{D4390125-4F8D-465D-9A4C-99A2421F7E88}" type="parTrans" cxnId="{FF9D878E-EA68-46F2-BA16-2AE39A0DBC15}">
      <dgm:prSet/>
      <dgm:spPr/>
      <dgm:t>
        <a:bodyPr/>
        <a:lstStyle/>
        <a:p>
          <a:endParaRPr lang="es-ES"/>
        </a:p>
      </dgm:t>
    </dgm:pt>
    <dgm:pt modelId="{933F818A-E18B-45EE-95DB-8DDFB16FDF25}" type="sibTrans" cxnId="{FF9D878E-EA68-46F2-BA16-2AE39A0DBC15}">
      <dgm:prSet/>
      <dgm:spPr/>
      <dgm:t>
        <a:bodyPr/>
        <a:lstStyle/>
        <a:p>
          <a:endParaRPr lang="es-ES"/>
        </a:p>
      </dgm:t>
    </dgm:pt>
    <dgm:pt modelId="{D0DDA8B0-1651-43DC-8938-DD46C51F5E25}">
      <dgm:prSet phldrT="[Texto]" custT="1"/>
      <dgm:spPr>
        <a:xfrm>
          <a:off x="5674974" y="24352"/>
          <a:ext cx="2487904" cy="864000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Temperatura DS18B20</a:t>
          </a:r>
        </a:p>
      </dgm:t>
    </dgm:pt>
    <dgm:pt modelId="{E1910CB6-8A1F-4B25-94AB-DDB3D8FD04DA}" type="parTrans" cxnId="{3E72D6BC-6BAD-4F83-96EC-0E19F9AE1B2D}">
      <dgm:prSet/>
      <dgm:spPr/>
      <dgm:t>
        <a:bodyPr/>
        <a:lstStyle/>
        <a:p>
          <a:endParaRPr lang="es-ES"/>
        </a:p>
      </dgm:t>
    </dgm:pt>
    <dgm:pt modelId="{5A853A29-4261-4B82-A780-47342CC51897}" type="sibTrans" cxnId="{3E72D6BC-6BAD-4F83-96EC-0E19F9AE1B2D}">
      <dgm:prSet/>
      <dgm:spPr/>
      <dgm:t>
        <a:bodyPr/>
        <a:lstStyle/>
        <a:p>
          <a:endParaRPr lang="es-ES"/>
        </a:p>
      </dgm:t>
    </dgm:pt>
    <dgm:pt modelId="{437F2473-D6A6-4442-87B9-EB511442336F}">
      <dgm:prSet phldrT="[Texto]" custT="1"/>
      <dgm:spPr>
        <a:xfrm>
          <a:off x="2551" y="888352"/>
          <a:ext cx="2487904" cy="2084484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Frecuencia 40 KHz</a:t>
          </a:r>
        </a:p>
      </dgm:t>
    </dgm:pt>
    <dgm:pt modelId="{67A94462-03EB-499E-B047-49779B39FB69}" type="parTrans" cxnId="{9E728F82-BCFB-49CA-B396-612EDD8C6D69}">
      <dgm:prSet/>
      <dgm:spPr/>
      <dgm:t>
        <a:bodyPr/>
        <a:lstStyle/>
        <a:p>
          <a:endParaRPr lang="es-ES"/>
        </a:p>
      </dgm:t>
    </dgm:pt>
    <dgm:pt modelId="{AC4C7BE3-65FA-4AC8-ACDA-2C9D8ECD8979}" type="sibTrans" cxnId="{9E728F82-BCFB-49CA-B396-612EDD8C6D69}">
      <dgm:prSet/>
      <dgm:spPr/>
      <dgm:t>
        <a:bodyPr/>
        <a:lstStyle/>
        <a:p>
          <a:endParaRPr lang="es-ES"/>
        </a:p>
      </dgm:t>
    </dgm:pt>
    <dgm:pt modelId="{7D7A03BE-E791-4CEB-9BB1-AE83A19A368F}">
      <dgm:prSet phldrT="[Texto]" custT="1"/>
      <dgm:spPr>
        <a:xfrm>
          <a:off x="2551" y="888352"/>
          <a:ext cx="2487904" cy="2084484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Precisión: 0.3 cm</a:t>
          </a:r>
        </a:p>
      </dgm:t>
    </dgm:pt>
    <dgm:pt modelId="{F8EAC68C-A3F2-4973-B1F6-3F329F4B02DF}" type="parTrans" cxnId="{FC0B32D0-A3F7-449D-B60F-A2D007F16235}">
      <dgm:prSet/>
      <dgm:spPr/>
      <dgm:t>
        <a:bodyPr/>
        <a:lstStyle/>
        <a:p>
          <a:endParaRPr lang="es-ES"/>
        </a:p>
      </dgm:t>
    </dgm:pt>
    <dgm:pt modelId="{B89225AD-7403-48F5-A8BA-5F285A0D78CA}" type="sibTrans" cxnId="{FC0B32D0-A3F7-449D-B60F-A2D007F16235}">
      <dgm:prSet/>
      <dgm:spPr/>
      <dgm:t>
        <a:bodyPr/>
        <a:lstStyle/>
        <a:p>
          <a:endParaRPr lang="es-ES"/>
        </a:p>
      </dgm:t>
    </dgm:pt>
    <dgm:pt modelId="{3DE07C92-7E14-4BF4-B5B8-C037FC5F8544}">
      <dgm:prSet phldrT="[Texto]" custT="1"/>
      <dgm:spPr>
        <a:xfrm>
          <a:off x="2551" y="888352"/>
          <a:ext cx="2487904" cy="2084484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endParaRPr lang="es-E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8A1D4D3-5C02-41F5-BFB6-0689BB8FAB86}" type="parTrans" cxnId="{82D879A0-32BD-4771-A2DD-18886E60DEF0}">
      <dgm:prSet/>
      <dgm:spPr/>
      <dgm:t>
        <a:bodyPr/>
        <a:lstStyle/>
        <a:p>
          <a:endParaRPr lang="es-ES"/>
        </a:p>
      </dgm:t>
    </dgm:pt>
    <dgm:pt modelId="{6977412F-398A-4414-B95A-0F84C2CE3F79}" type="sibTrans" cxnId="{82D879A0-32BD-4771-A2DD-18886E60DEF0}">
      <dgm:prSet/>
      <dgm:spPr/>
      <dgm:t>
        <a:bodyPr/>
        <a:lstStyle/>
        <a:p>
          <a:endParaRPr lang="es-ES"/>
        </a:p>
      </dgm:t>
    </dgm:pt>
    <dgm:pt modelId="{E528B8C1-5E24-467B-8257-1612F77E9090}">
      <dgm:prSet phldrT="[Texto]" custT="1"/>
      <dgm:spPr>
        <a:xfrm>
          <a:off x="2551" y="888352"/>
          <a:ext cx="2487904" cy="2084484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Alimentación 5 V DC</a:t>
          </a:r>
        </a:p>
      </dgm:t>
    </dgm:pt>
    <dgm:pt modelId="{A791312E-3F29-4402-85AF-B5044EDD25F4}" type="parTrans" cxnId="{26337690-8E7F-42EF-81DE-056D81545F5E}">
      <dgm:prSet/>
      <dgm:spPr/>
      <dgm:t>
        <a:bodyPr/>
        <a:lstStyle/>
        <a:p>
          <a:endParaRPr lang="es-ES"/>
        </a:p>
      </dgm:t>
    </dgm:pt>
    <dgm:pt modelId="{8A7D7372-563C-4BE8-9546-CE4CBF99230C}" type="sibTrans" cxnId="{26337690-8E7F-42EF-81DE-056D81545F5E}">
      <dgm:prSet/>
      <dgm:spPr/>
      <dgm:t>
        <a:bodyPr/>
        <a:lstStyle/>
        <a:p>
          <a:endParaRPr lang="es-ES"/>
        </a:p>
      </dgm:t>
    </dgm:pt>
    <dgm:pt modelId="{BF497820-8671-441D-8AF9-FA4DB978D4D9}">
      <dgm:prSet phldrT="[Texto]" custT="1"/>
      <dgm:spPr>
        <a:xfrm>
          <a:off x="5674974" y="888352"/>
          <a:ext cx="2487904" cy="2084484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Rango: -5</a:t>
          </a:r>
          <a:r>
            <a:rPr lang="es-ES" sz="2000" dirty="0"/>
            <a:t>º</a:t>
          </a:r>
          <a:r>
            <a:rPr lang="es-E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 a 125</a:t>
          </a:r>
          <a:r>
            <a:rPr lang="es-ES" sz="2000" dirty="0"/>
            <a:t>º</a:t>
          </a:r>
          <a:r>
            <a:rPr lang="es-E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</a:t>
          </a:r>
        </a:p>
      </dgm:t>
    </dgm:pt>
    <dgm:pt modelId="{54BFB991-B0D1-4DB2-A210-38707EBB639D}" type="parTrans" cxnId="{DF174915-A4CB-4A2E-BDEF-2F7C8BF6B319}">
      <dgm:prSet/>
      <dgm:spPr/>
      <dgm:t>
        <a:bodyPr/>
        <a:lstStyle/>
        <a:p>
          <a:endParaRPr lang="es-ES"/>
        </a:p>
      </dgm:t>
    </dgm:pt>
    <dgm:pt modelId="{2AF8A8E8-A611-4A51-B7DC-66F7E3DD913D}" type="sibTrans" cxnId="{DF174915-A4CB-4A2E-BDEF-2F7C8BF6B319}">
      <dgm:prSet/>
      <dgm:spPr/>
      <dgm:t>
        <a:bodyPr/>
        <a:lstStyle/>
        <a:p>
          <a:endParaRPr lang="es-ES"/>
        </a:p>
      </dgm:t>
    </dgm:pt>
    <dgm:pt modelId="{C878D2A5-2E13-467B-A232-188649A21311}">
      <dgm:prSet phldrT="[Texto]" custT="1"/>
      <dgm:spPr>
        <a:xfrm>
          <a:off x="5674974" y="888352"/>
          <a:ext cx="2487904" cy="2084484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Sumergible</a:t>
          </a:r>
        </a:p>
      </dgm:t>
    </dgm:pt>
    <dgm:pt modelId="{1EF4D58D-4B3E-445A-B4EB-43C89F0ADCFD}" type="parTrans" cxnId="{F788966D-5FF1-414A-A908-A6822A7B926B}">
      <dgm:prSet/>
      <dgm:spPr/>
      <dgm:t>
        <a:bodyPr/>
        <a:lstStyle/>
        <a:p>
          <a:endParaRPr lang="es-ES"/>
        </a:p>
      </dgm:t>
    </dgm:pt>
    <dgm:pt modelId="{8BE70D19-9F82-4BB7-98F7-2A1C50CCF6EE}" type="sibTrans" cxnId="{F788966D-5FF1-414A-A908-A6822A7B926B}">
      <dgm:prSet/>
      <dgm:spPr/>
      <dgm:t>
        <a:bodyPr/>
        <a:lstStyle/>
        <a:p>
          <a:endParaRPr lang="es-ES"/>
        </a:p>
      </dgm:t>
    </dgm:pt>
    <dgm:pt modelId="{094D410C-010E-4FE8-A6AF-00FFDCFC7F4F}">
      <dgm:prSet phldrT="[Texto]" custT="1"/>
      <dgm:spPr>
        <a:xfrm>
          <a:off x="2551" y="888352"/>
          <a:ext cx="2487904" cy="2084484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Rango : 2 a 450 cm</a:t>
          </a:r>
        </a:p>
      </dgm:t>
    </dgm:pt>
    <dgm:pt modelId="{C1B6FBAF-9E45-4A1F-B1C9-BB94A3C058F1}" type="parTrans" cxnId="{EB3F958B-2683-4CEB-A50D-51822E0CE831}">
      <dgm:prSet/>
      <dgm:spPr/>
      <dgm:t>
        <a:bodyPr/>
        <a:lstStyle/>
        <a:p>
          <a:endParaRPr lang="es-ES"/>
        </a:p>
      </dgm:t>
    </dgm:pt>
    <dgm:pt modelId="{93ED9202-57C6-47FE-8468-4EDAE341814C}" type="sibTrans" cxnId="{EB3F958B-2683-4CEB-A50D-51822E0CE831}">
      <dgm:prSet/>
      <dgm:spPr/>
      <dgm:t>
        <a:bodyPr/>
        <a:lstStyle/>
        <a:p>
          <a:endParaRPr lang="es-ES"/>
        </a:p>
      </dgm:t>
    </dgm:pt>
    <dgm:pt modelId="{DF2C480C-9C0A-4826-955E-842128D4539F}">
      <dgm:prSet phldrT="[Texto]" custT="1"/>
      <dgm:spPr>
        <a:xfrm>
          <a:off x="2551" y="888352"/>
          <a:ext cx="2487904" cy="2084484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Sensor Digital</a:t>
          </a:r>
        </a:p>
      </dgm:t>
    </dgm:pt>
    <dgm:pt modelId="{61B2FF9F-DCB9-4411-A73F-609DD5C9A28E}" type="parTrans" cxnId="{03469FE5-CCB0-48EC-B5E2-C36A3E3B20F3}">
      <dgm:prSet/>
      <dgm:spPr/>
      <dgm:t>
        <a:bodyPr/>
        <a:lstStyle/>
        <a:p>
          <a:endParaRPr lang="es-ES"/>
        </a:p>
      </dgm:t>
    </dgm:pt>
    <dgm:pt modelId="{60E89837-DC5E-48D5-90FB-2F545E058D00}" type="sibTrans" cxnId="{03469FE5-CCB0-48EC-B5E2-C36A3E3B20F3}">
      <dgm:prSet/>
      <dgm:spPr/>
      <dgm:t>
        <a:bodyPr/>
        <a:lstStyle/>
        <a:p>
          <a:endParaRPr lang="es-ES"/>
        </a:p>
      </dgm:t>
    </dgm:pt>
    <dgm:pt modelId="{986119B7-BF69-4A3A-A359-64F20A10ADD3}">
      <dgm:prSet phldrT="[Texto]" custT="1"/>
      <dgm:spPr>
        <a:xfrm>
          <a:off x="2838763" y="888352"/>
          <a:ext cx="2487904" cy="2084484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Alimentación  5-18V DC</a:t>
          </a:r>
        </a:p>
      </dgm:t>
    </dgm:pt>
    <dgm:pt modelId="{B9BA438F-392A-4423-BEBC-714D13F11C7C}" type="sibTrans" cxnId="{E2D823AE-BE53-4D51-AA5D-F1B676D87A1E}">
      <dgm:prSet/>
      <dgm:spPr/>
      <dgm:t>
        <a:bodyPr/>
        <a:lstStyle/>
        <a:p>
          <a:endParaRPr lang="es-ES"/>
        </a:p>
      </dgm:t>
    </dgm:pt>
    <dgm:pt modelId="{AF6C4029-4923-4960-831B-CD8F4FE7E820}" type="parTrans" cxnId="{E2D823AE-BE53-4D51-AA5D-F1B676D87A1E}">
      <dgm:prSet/>
      <dgm:spPr/>
      <dgm:t>
        <a:bodyPr/>
        <a:lstStyle/>
        <a:p>
          <a:endParaRPr lang="es-ES"/>
        </a:p>
      </dgm:t>
    </dgm:pt>
    <dgm:pt modelId="{2AFECDCD-0384-4724-9AC7-080D8C8E00DA}">
      <dgm:prSet phldrT="[Texto]" custT="1"/>
      <dgm:spPr>
        <a:xfrm>
          <a:off x="2838763" y="888352"/>
          <a:ext cx="2487904" cy="2084484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Max. Presión: 2MPa</a:t>
          </a:r>
        </a:p>
      </dgm:t>
    </dgm:pt>
    <dgm:pt modelId="{9AB0A98A-A1CC-4259-AE9E-4AEC42F86084}" type="parTrans" cxnId="{122D434C-5715-4FD1-BC66-07D0C7EDDF14}">
      <dgm:prSet/>
      <dgm:spPr/>
      <dgm:t>
        <a:bodyPr/>
        <a:lstStyle/>
        <a:p>
          <a:endParaRPr lang="es-ES"/>
        </a:p>
      </dgm:t>
    </dgm:pt>
    <dgm:pt modelId="{3C3C78B4-9391-44C0-BF3C-0CADA9AE5B3D}" type="sibTrans" cxnId="{122D434C-5715-4FD1-BC66-07D0C7EDDF14}">
      <dgm:prSet/>
      <dgm:spPr/>
      <dgm:t>
        <a:bodyPr/>
        <a:lstStyle/>
        <a:p>
          <a:endParaRPr lang="es-ES"/>
        </a:p>
      </dgm:t>
    </dgm:pt>
    <dgm:pt modelId="{A691C95B-D086-4DEF-A9F7-F011C77BF55B}">
      <dgm:prSet phldrT="[Texto]" custT="1"/>
      <dgm:spPr>
        <a:xfrm>
          <a:off x="2838763" y="888352"/>
          <a:ext cx="2487904" cy="2084484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Precisión: +-10%</a:t>
          </a:r>
        </a:p>
      </dgm:t>
    </dgm:pt>
    <dgm:pt modelId="{47EE2C9B-0C85-40DB-8708-919579DEEE13}" type="parTrans" cxnId="{CDE0C5A0-05C0-4FA5-80F4-F6E65AD84586}">
      <dgm:prSet/>
      <dgm:spPr/>
      <dgm:t>
        <a:bodyPr/>
        <a:lstStyle/>
        <a:p>
          <a:endParaRPr lang="es-ES"/>
        </a:p>
      </dgm:t>
    </dgm:pt>
    <dgm:pt modelId="{4F822D00-25B9-4041-BA8C-5532803F90EA}" type="sibTrans" cxnId="{CDE0C5A0-05C0-4FA5-80F4-F6E65AD84586}">
      <dgm:prSet/>
      <dgm:spPr/>
      <dgm:t>
        <a:bodyPr/>
        <a:lstStyle/>
        <a:p>
          <a:endParaRPr lang="es-ES"/>
        </a:p>
      </dgm:t>
    </dgm:pt>
    <dgm:pt modelId="{735A4FB4-0F1A-41E2-A4F5-6F9409C0510F}">
      <dgm:prSet phldrT="[Texto]" custT="1"/>
      <dgm:spPr>
        <a:xfrm>
          <a:off x="5674974" y="888352"/>
          <a:ext cx="2487904" cy="2084484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Alimentación de 5V DC</a:t>
          </a:r>
        </a:p>
      </dgm:t>
    </dgm:pt>
    <dgm:pt modelId="{6D0BB16E-2978-456C-BB36-C3E9D82D86C5}" type="parTrans" cxnId="{33376635-B4EE-4545-BE3F-0A1BB02B4F27}">
      <dgm:prSet/>
      <dgm:spPr/>
      <dgm:t>
        <a:bodyPr/>
        <a:lstStyle/>
        <a:p>
          <a:endParaRPr lang="es-ES"/>
        </a:p>
      </dgm:t>
    </dgm:pt>
    <dgm:pt modelId="{D1901D17-81C5-40E6-B6C2-3F7F442F0F1E}" type="sibTrans" cxnId="{33376635-B4EE-4545-BE3F-0A1BB02B4F27}">
      <dgm:prSet/>
      <dgm:spPr/>
      <dgm:t>
        <a:bodyPr/>
        <a:lstStyle/>
        <a:p>
          <a:endParaRPr lang="es-ES"/>
        </a:p>
      </dgm:t>
    </dgm:pt>
    <dgm:pt modelId="{9FFCCEF0-7864-4D36-AB7A-803084E4447A}">
      <dgm:prSet phldrT="[Texto]" custT="1"/>
      <dgm:spPr>
        <a:xfrm>
          <a:off x="5674974" y="888352"/>
          <a:ext cx="2487904" cy="2084484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Precisión +-0.5 </a:t>
          </a:r>
          <a:r>
            <a:rPr lang="es-ES" sz="2000" dirty="0" err="1"/>
            <a:t>ºC</a:t>
          </a:r>
          <a:endParaRPr lang="es-E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7952B7C-DD40-4287-BB27-D4F7A70AE4C0}" type="parTrans" cxnId="{275E28B6-5D92-4D43-AB3A-29B0C4931F44}">
      <dgm:prSet/>
      <dgm:spPr/>
      <dgm:t>
        <a:bodyPr/>
        <a:lstStyle/>
        <a:p>
          <a:endParaRPr lang="es-ES"/>
        </a:p>
      </dgm:t>
    </dgm:pt>
    <dgm:pt modelId="{8DA5E678-3C23-4E73-9C30-61539C04DFB0}" type="sibTrans" cxnId="{275E28B6-5D92-4D43-AB3A-29B0C4931F44}">
      <dgm:prSet/>
      <dgm:spPr/>
      <dgm:t>
        <a:bodyPr/>
        <a:lstStyle/>
        <a:p>
          <a:endParaRPr lang="es-ES"/>
        </a:p>
      </dgm:t>
    </dgm:pt>
    <dgm:pt modelId="{63FFFA2D-3FB1-463E-9211-7941C71979C6}" type="pres">
      <dgm:prSet presAssocID="{E3708FEB-0FDA-4091-8005-43EBE49D4655}" presName="Name0" presStyleCnt="0">
        <dgm:presLayoutVars>
          <dgm:dir/>
          <dgm:animLvl val="lvl"/>
          <dgm:resizeHandles val="exact"/>
        </dgm:presLayoutVars>
      </dgm:prSet>
      <dgm:spPr/>
    </dgm:pt>
    <dgm:pt modelId="{DF548FFA-3D3D-410F-A3A6-438EB7D00482}" type="pres">
      <dgm:prSet presAssocID="{753D1753-FA1B-44EA-B879-9F92A3733189}" presName="composite" presStyleCnt="0"/>
      <dgm:spPr/>
    </dgm:pt>
    <dgm:pt modelId="{821EE437-2AFC-4D75-B787-C2918DE57BF1}" type="pres">
      <dgm:prSet presAssocID="{753D1753-FA1B-44EA-B879-9F92A37331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24BA932-4A2A-4A26-822B-3A08B6109C78}" type="pres">
      <dgm:prSet presAssocID="{753D1753-FA1B-44EA-B879-9F92A3733189}" presName="desTx" presStyleLbl="alignAccFollowNode1" presStyleIdx="0" presStyleCnt="3" custScaleY="100000">
        <dgm:presLayoutVars>
          <dgm:bulletEnabled val="1"/>
        </dgm:presLayoutVars>
      </dgm:prSet>
      <dgm:spPr>
        <a:prstGeom prst="rect">
          <a:avLst/>
        </a:prstGeom>
      </dgm:spPr>
    </dgm:pt>
    <dgm:pt modelId="{58E06698-67FD-43C9-AAD4-73800722CEA8}" type="pres">
      <dgm:prSet presAssocID="{08D82FF1-7B87-4BF5-9F28-E3E48B1A29F5}" presName="space" presStyleCnt="0"/>
      <dgm:spPr/>
    </dgm:pt>
    <dgm:pt modelId="{CC683B15-9BFC-4C34-BCB5-8899D407CEC3}" type="pres">
      <dgm:prSet presAssocID="{98FA6EBF-D198-44F7-BCCF-D173428CB63A}" presName="composite" presStyleCnt="0"/>
      <dgm:spPr/>
    </dgm:pt>
    <dgm:pt modelId="{CBFAEEBE-07B6-4A83-9C41-281F556B2E86}" type="pres">
      <dgm:prSet presAssocID="{98FA6EBF-D198-44F7-BCCF-D173428CB63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3F9B1E4-915C-4D70-B1D3-C45A0A31301C}" type="pres">
      <dgm:prSet presAssocID="{98FA6EBF-D198-44F7-BCCF-D173428CB63A}" presName="desTx" presStyleLbl="align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80417AAC-66A7-40C9-885A-EA7ADDDA36C1}" type="pres">
      <dgm:prSet presAssocID="{33AF0D5A-5A6A-4FC0-A4C1-F17D7CCC06CE}" presName="space" presStyleCnt="0"/>
      <dgm:spPr/>
    </dgm:pt>
    <dgm:pt modelId="{5D53AEA8-9E42-4B86-9461-92DC860F3B66}" type="pres">
      <dgm:prSet presAssocID="{D0DDA8B0-1651-43DC-8938-DD46C51F5E25}" presName="composite" presStyleCnt="0"/>
      <dgm:spPr/>
    </dgm:pt>
    <dgm:pt modelId="{315F684B-86DD-4597-87C3-4986A036D7F9}" type="pres">
      <dgm:prSet presAssocID="{D0DDA8B0-1651-43DC-8938-DD46C51F5E2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026EA68-924C-4337-AC63-407FE2BE7467}" type="pres">
      <dgm:prSet presAssocID="{D0DDA8B0-1651-43DC-8938-DD46C51F5E25}" presName="desTx" presStyleLbl="alignAccFollowNode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157EEEB0-2710-47CD-BC8B-4D0241A744E5}" type="presOf" srcId="{BF497820-8671-441D-8AF9-FA4DB978D4D9}" destId="{D026EA68-924C-4337-AC63-407FE2BE7467}" srcOrd="0" destOrd="0" presId="urn:microsoft.com/office/officeart/2005/8/layout/hList1"/>
    <dgm:cxn modelId="{934637C7-C78B-486B-AC67-1A2189548C13}" type="presOf" srcId="{DF2C480C-9C0A-4826-955E-842128D4539F}" destId="{224BA932-4A2A-4A26-822B-3A08B6109C78}" srcOrd="0" destOrd="1" presId="urn:microsoft.com/office/officeart/2005/8/layout/hList1"/>
    <dgm:cxn modelId="{4B273B6C-74EB-41F0-9026-2838CF1BED1C}" srcId="{E3708FEB-0FDA-4091-8005-43EBE49D4655}" destId="{98FA6EBF-D198-44F7-BCCF-D173428CB63A}" srcOrd="1" destOrd="0" parTransId="{DF38A36E-A69A-429A-8AD0-363BC8CE1722}" sibTransId="{33AF0D5A-5A6A-4FC0-A4C1-F17D7CCC06CE}"/>
    <dgm:cxn modelId="{D661FA87-0258-41BC-9ECE-E4C7696FDD2E}" type="presOf" srcId="{C878D2A5-2E13-467B-A232-188649A21311}" destId="{D026EA68-924C-4337-AC63-407FE2BE7467}" srcOrd="0" destOrd="3" presId="urn:microsoft.com/office/officeart/2005/8/layout/hList1"/>
    <dgm:cxn modelId="{3C9A3410-1292-4691-957E-A1677FD126C1}" type="presOf" srcId="{735A4FB4-0F1A-41E2-A4F5-6F9409C0510F}" destId="{D026EA68-924C-4337-AC63-407FE2BE7467}" srcOrd="0" destOrd="1" presId="urn:microsoft.com/office/officeart/2005/8/layout/hList1"/>
    <dgm:cxn modelId="{122D434C-5715-4FD1-BC66-07D0C7EDDF14}" srcId="{98FA6EBF-D198-44F7-BCCF-D173428CB63A}" destId="{2AFECDCD-0384-4724-9AC7-080D8C8E00DA}" srcOrd="1" destOrd="0" parTransId="{9AB0A98A-A1CC-4259-AE9E-4AEC42F86084}" sibTransId="{3C3C78B4-9391-44C0-BF3C-0CADA9AE5B3D}"/>
    <dgm:cxn modelId="{54BD963A-010D-4DBF-805C-7309F4721422}" type="presOf" srcId="{2AFECDCD-0384-4724-9AC7-080D8C8E00DA}" destId="{43F9B1E4-915C-4D70-B1D3-C45A0A31301C}" srcOrd="0" destOrd="1" presId="urn:microsoft.com/office/officeart/2005/8/layout/hList1"/>
    <dgm:cxn modelId="{9E728F82-BCFB-49CA-B396-612EDD8C6D69}" srcId="{753D1753-FA1B-44EA-B879-9F92A3733189}" destId="{437F2473-D6A6-4442-87B9-EB511442336F}" srcOrd="2" destOrd="0" parTransId="{67A94462-03EB-499E-B047-49779B39FB69}" sibTransId="{AC4C7BE3-65FA-4AC8-ACDA-2C9D8ECD8979}"/>
    <dgm:cxn modelId="{852A870C-D470-48C2-B06B-CE7E42C47282}" type="presOf" srcId="{7D7A03BE-E791-4CEB-9BB1-AE83A19A368F}" destId="{224BA932-4A2A-4A26-822B-3A08B6109C78}" srcOrd="0" destOrd="3" presId="urn:microsoft.com/office/officeart/2005/8/layout/hList1"/>
    <dgm:cxn modelId="{E2D823AE-BE53-4D51-AA5D-F1B676D87A1E}" srcId="{98FA6EBF-D198-44F7-BCCF-D173428CB63A}" destId="{986119B7-BF69-4A3A-A359-64F20A10ADD3}" srcOrd="3" destOrd="0" parTransId="{AF6C4029-4923-4960-831B-CD8F4FE7E820}" sibTransId="{B9BA438F-392A-4423-BEBC-714D13F11C7C}"/>
    <dgm:cxn modelId="{57EC1766-36FE-43E8-9006-13DABF1D5358}" type="presOf" srcId="{986119B7-BF69-4A3A-A359-64F20A10ADD3}" destId="{43F9B1E4-915C-4D70-B1D3-C45A0A31301C}" srcOrd="0" destOrd="3" presId="urn:microsoft.com/office/officeart/2005/8/layout/hList1"/>
    <dgm:cxn modelId="{CDE0C5A0-05C0-4FA5-80F4-F6E65AD84586}" srcId="{98FA6EBF-D198-44F7-BCCF-D173428CB63A}" destId="{A691C95B-D086-4DEF-A9F7-F011C77BF55B}" srcOrd="2" destOrd="0" parTransId="{47EE2C9B-0C85-40DB-8708-919579DEEE13}" sibTransId="{4F822D00-25B9-4041-BA8C-5532803F90EA}"/>
    <dgm:cxn modelId="{33376635-B4EE-4545-BE3F-0A1BB02B4F27}" srcId="{D0DDA8B0-1651-43DC-8938-DD46C51F5E25}" destId="{735A4FB4-0F1A-41E2-A4F5-6F9409C0510F}" srcOrd="1" destOrd="0" parTransId="{6D0BB16E-2978-456C-BB36-C3E9D82D86C5}" sibTransId="{D1901D17-81C5-40E6-B6C2-3F7F442F0F1E}"/>
    <dgm:cxn modelId="{FC0B32D0-A3F7-449D-B60F-A2D007F16235}" srcId="{753D1753-FA1B-44EA-B879-9F92A3733189}" destId="{7D7A03BE-E791-4CEB-9BB1-AE83A19A368F}" srcOrd="3" destOrd="0" parTransId="{F8EAC68C-A3F2-4973-B1F6-3F329F4B02DF}" sibTransId="{B89225AD-7403-48F5-A8BA-5F285A0D78CA}"/>
    <dgm:cxn modelId="{54631BF3-DD13-432E-B01B-E3EB7CAC9D30}" type="presOf" srcId="{09C78037-8FD1-4C7E-A08E-3E406E39D89B}" destId="{43F9B1E4-915C-4D70-B1D3-C45A0A31301C}" srcOrd="0" destOrd="0" presId="urn:microsoft.com/office/officeart/2005/8/layout/hList1"/>
    <dgm:cxn modelId="{E5C2296A-DB3A-49E8-A69E-C5E4044CF3D8}" type="presOf" srcId="{D0DDA8B0-1651-43DC-8938-DD46C51F5E25}" destId="{315F684B-86DD-4597-87C3-4986A036D7F9}" srcOrd="0" destOrd="0" presId="urn:microsoft.com/office/officeart/2005/8/layout/hList1"/>
    <dgm:cxn modelId="{275E28B6-5D92-4D43-AB3A-29B0C4931F44}" srcId="{D0DDA8B0-1651-43DC-8938-DD46C51F5E25}" destId="{9FFCCEF0-7864-4D36-AB7A-803084E4447A}" srcOrd="2" destOrd="0" parTransId="{C7952B7C-DD40-4287-BB27-D4F7A70AE4C0}" sibTransId="{8DA5E678-3C23-4E73-9C30-61539C04DFB0}"/>
    <dgm:cxn modelId="{DF174915-A4CB-4A2E-BDEF-2F7C8BF6B319}" srcId="{D0DDA8B0-1651-43DC-8938-DD46C51F5E25}" destId="{BF497820-8671-441D-8AF9-FA4DB978D4D9}" srcOrd="0" destOrd="0" parTransId="{54BFB991-B0D1-4DB2-A210-38707EBB639D}" sibTransId="{2AF8A8E8-A611-4A51-B7DC-66F7E3DD913D}"/>
    <dgm:cxn modelId="{E983A5CA-DB0C-441C-86DE-9E24EC8C098B}" type="presOf" srcId="{094D410C-010E-4FE8-A6AF-00FFDCFC7F4F}" destId="{224BA932-4A2A-4A26-822B-3A08B6109C78}" srcOrd="0" destOrd="0" presId="urn:microsoft.com/office/officeart/2005/8/layout/hList1"/>
    <dgm:cxn modelId="{DCCEB266-F925-4B3D-A40D-4D46D489494F}" type="presOf" srcId="{753D1753-FA1B-44EA-B879-9F92A3733189}" destId="{821EE437-2AFC-4D75-B787-C2918DE57BF1}" srcOrd="0" destOrd="0" presId="urn:microsoft.com/office/officeart/2005/8/layout/hList1"/>
    <dgm:cxn modelId="{47BB0B96-4BDD-4426-87EB-AA86A2E169D2}" type="presOf" srcId="{E3708FEB-0FDA-4091-8005-43EBE49D4655}" destId="{63FFFA2D-3FB1-463E-9211-7941C71979C6}" srcOrd="0" destOrd="0" presId="urn:microsoft.com/office/officeart/2005/8/layout/hList1"/>
    <dgm:cxn modelId="{CDD7946B-5E66-4770-B0CE-AF07189EB4F0}" type="presOf" srcId="{A691C95B-D086-4DEF-A9F7-F011C77BF55B}" destId="{43F9B1E4-915C-4D70-B1D3-C45A0A31301C}" srcOrd="0" destOrd="2" presId="urn:microsoft.com/office/officeart/2005/8/layout/hList1"/>
    <dgm:cxn modelId="{26337690-8E7F-42EF-81DE-056D81545F5E}" srcId="{753D1753-FA1B-44EA-B879-9F92A3733189}" destId="{E528B8C1-5E24-467B-8257-1612F77E9090}" srcOrd="4" destOrd="0" parTransId="{A791312E-3F29-4402-85AF-B5044EDD25F4}" sibTransId="{8A7D7372-563C-4BE8-9546-CE4CBF99230C}"/>
    <dgm:cxn modelId="{FF9D878E-EA68-46F2-BA16-2AE39A0DBC15}" srcId="{98FA6EBF-D198-44F7-BCCF-D173428CB63A}" destId="{09C78037-8FD1-4C7E-A08E-3E406E39D89B}" srcOrd="0" destOrd="0" parTransId="{D4390125-4F8D-465D-9A4C-99A2421F7E88}" sibTransId="{933F818A-E18B-45EE-95DB-8DDFB16FDF25}"/>
    <dgm:cxn modelId="{3E72D6BC-6BAD-4F83-96EC-0E19F9AE1B2D}" srcId="{E3708FEB-0FDA-4091-8005-43EBE49D4655}" destId="{D0DDA8B0-1651-43DC-8938-DD46C51F5E25}" srcOrd="2" destOrd="0" parTransId="{E1910CB6-8A1F-4B25-94AB-DDB3D8FD04DA}" sibTransId="{5A853A29-4261-4B82-A780-47342CC51897}"/>
    <dgm:cxn modelId="{006D65D3-0675-44D9-8E83-71BEBB52D8E7}" type="presOf" srcId="{437F2473-D6A6-4442-87B9-EB511442336F}" destId="{224BA932-4A2A-4A26-822B-3A08B6109C78}" srcOrd="0" destOrd="2" presId="urn:microsoft.com/office/officeart/2005/8/layout/hList1"/>
    <dgm:cxn modelId="{6845CF6D-E0AE-4C63-8E72-B83317AC595E}" type="presOf" srcId="{98FA6EBF-D198-44F7-BCCF-D173428CB63A}" destId="{CBFAEEBE-07B6-4A83-9C41-281F556B2E86}" srcOrd="0" destOrd="0" presId="urn:microsoft.com/office/officeart/2005/8/layout/hList1"/>
    <dgm:cxn modelId="{EB3F958B-2683-4CEB-A50D-51822E0CE831}" srcId="{753D1753-FA1B-44EA-B879-9F92A3733189}" destId="{094D410C-010E-4FE8-A6AF-00FFDCFC7F4F}" srcOrd="0" destOrd="0" parTransId="{C1B6FBAF-9E45-4A1F-B1C9-BB94A3C058F1}" sibTransId="{93ED9202-57C6-47FE-8468-4EDAE341814C}"/>
    <dgm:cxn modelId="{C48919C7-7CA4-4529-A8B3-7AAC56647F19}" srcId="{E3708FEB-0FDA-4091-8005-43EBE49D4655}" destId="{753D1753-FA1B-44EA-B879-9F92A3733189}" srcOrd="0" destOrd="0" parTransId="{199FDF77-DF1C-430A-A98C-AB3669B5782C}" sibTransId="{08D82FF1-7B87-4BF5-9F28-E3E48B1A29F5}"/>
    <dgm:cxn modelId="{82D879A0-32BD-4771-A2DD-18886E60DEF0}" srcId="{753D1753-FA1B-44EA-B879-9F92A3733189}" destId="{3DE07C92-7E14-4BF4-B5B8-C037FC5F8544}" srcOrd="5" destOrd="0" parTransId="{68A1D4D3-5C02-41F5-BFB6-0689BB8FAB86}" sibTransId="{6977412F-398A-4414-B95A-0F84C2CE3F79}"/>
    <dgm:cxn modelId="{A6F61DEC-DCDE-4F5E-B2BE-76DE3FD69D57}" type="presOf" srcId="{E528B8C1-5E24-467B-8257-1612F77E9090}" destId="{224BA932-4A2A-4A26-822B-3A08B6109C78}" srcOrd="0" destOrd="4" presId="urn:microsoft.com/office/officeart/2005/8/layout/hList1"/>
    <dgm:cxn modelId="{F788966D-5FF1-414A-A908-A6822A7B926B}" srcId="{D0DDA8B0-1651-43DC-8938-DD46C51F5E25}" destId="{C878D2A5-2E13-467B-A232-188649A21311}" srcOrd="3" destOrd="0" parTransId="{1EF4D58D-4B3E-445A-B4EB-43C89F0ADCFD}" sibTransId="{8BE70D19-9F82-4BB7-98F7-2A1C50CCF6EE}"/>
    <dgm:cxn modelId="{390E6B45-61A8-4B45-92F0-A8626E56C132}" type="presOf" srcId="{9FFCCEF0-7864-4D36-AB7A-803084E4447A}" destId="{D026EA68-924C-4337-AC63-407FE2BE7467}" srcOrd="0" destOrd="2" presId="urn:microsoft.com/office/officeart/2005/8/layout/hList1"/>
    <dgm:cxn modelId="{03469FE5-CCB0-48EC-B5E2-C36A3E3B20F3}" srcId="{753D1753-FA1B-44EA-B879-9F92A3733189}" destId="{DF2C480C-9C0A-4826-955E-842128D4539F}" srcOrd="1" destOrd="0" parTransId="{61B2FF9F-DCB9-4411-A73F-609DD5C9A28E}" sibTransId="{60E89837-DC5E-48D5-90FB-2F545E058D00}"/>
    <dgm:cxn modelId="{0631E5EA-9E57-43AB-B44C-F43594278B8D}" type="presOf" srcId="{3DE07C92-7E14-4BF4-B5B8-C037FC5F8544}" destId="{224BA932-4A2A-4A26-822B-3A08B6109C78}" srcOrd="0" destOrd="5" presId="urn:microsoft.com/office/officeart/2005/8/layout/hList1"/>
    <dgm:cxn modelId="{45AA4F2B-6AE3-494E-A580-087B0A116DE3}" type="presParOf" srcId="{63FFFA2D-3FB1-463E-9211-7941C71979C6}" destId="{DF548FFA-3D3D-410F-A3A6-438EB7D00482}" srcOrd="0" destOrd="0" presId="urn:microsoft.com/office/officeart/2005/8/layout/hList1"/>
    <dgm:cxn modelId="{2E0A7047-8B5B-4B81-B7A0-2EAB876EB6BB}" type="presParOf" srcId="{DF548FFA-3D3D-410F-A3A6-438EB7D00482}" destId="{821EE437-2AFC-4D75-B787-C2918DE57BF1}" srcOrd="0" destOrd="0" presId="urn:microsoft.com/office/officeart/2005/8/layout/hList1"/>
    <dgm:cxn modelId="{114E3F18-8452-4D8D-900A-A73A020AB4B8}" type="presParOf" srcId="{DF548FFA-3D3D-410F-A3A6-438EB7D00482}" destId="{224BA932-4A2A-4A26-822B-3A08B6109C78}" srcOrd="1" destOrd="0" presId="urn:microsoft.com/office/officeart/2005/8/layout/hList1"/>
    <dgm:cxn modelId="{0EF62BA2-CB63-478C-8D9A-2437D5AD4646}" type="presParOf" srcId="{63FFFA2D-3FB1-463E-9211-7941C71979C6}" destId="{58E06698-67FD-43C9-AAD4-73800722CEA8}" srcOrd="1" destOrd="0" presId="urn:microsoft.com/office/officeart/2005/8/layout/hList1"/>
    <dgm:cxn modelId="{BC70B697-21C2-4B27-884F-B219B32655B5}" type="presParOf" srcId="{63FFFA2D-3FB1-463E-9211-7941C71979C6}" destId="{CC683B15-9BFC-4C34-BCB5-8899D407CEC3}" srcOrd="2" destOrd="0" presId="urn:microsoft.com/office/officeart/2005/8/layout/hList1"/>
    <dgm:cxn modelId="{43571C2E-5F0C-4E3C-8E23-5061E021ABDD}" type="presParOf" srcId="{CC683B15-9BFC-4C34-BCB5-8899D407CEC3}" destId="{CBFAEEBE-07B6-4A83-9C41-281F556B2E86}" srcOrd="0" destOrd="0" presId="urn:microsoft.com/office/officeart/2005/8/layout/hList1"/>
    <dgm:cxn modelId="{6D0D175E-212D-49CE-BCFD-880C61214974}" type="presParOf" srcId="{CC683B15-9BFC-4C34-BCB5-8899D407CEC3}" destId="{43F9B1E4-915C-4D70-B1D3-C45A0A31301C}" srcOrd="1" destOrd="0" presId="urn:microsoft.com/office/officeart/2005/8/layout/hList1"/>
    <dgm:cxn modelId="{7B145BEB-0CC7-4311-9AD7-C2B0538C2A7F}" type="presParOf" srcId="{63FFFA2D-3FB1-463E-9211-7941C71979C6}" destId="{80417AAC-66A7-40C9-885A-EA7ADDDA36C1}" srcOrd="3" destOrd="0" presId="urn:microsoft.com/office/officeart/2005/8/layout/hList1"/>
    <dgm:cxn modelId="{9A291736-1969-4389-A05E-E9766EBF9DF5}" type="presParOf" srcId="{63FFFA2D-3FB1-463E-9211-7941C71979C6}" destId="{5D53AEA8-9E42-4B86-9461-92DC860F3B66}" srcOrd="4" destOrd="0" presId="urn:microsoft.com/office/officeart/2005/8/layout/hList1"/>
    <dgm:cxn modelId="{EE8AA7E7-D90A-423E-8CE8-156571F841A3}" type="presParOf" srcId="{5D53AEA8-9E42-4B86-9461-92DC860F3B66}" destId="{315F684B-86DD-4597-87C3-4986A036D7F9}" srcOrd="0" destOrd="0" presId="urn:microsoft.com/office/officeart/2005/8/layout/hList1"/>
    <dgm:cxn modelId="{5CEFAA66-A877-4BB3-8712-09E22DADEE3D}" type="presParOf" srcId="{5D53AEA8-9E42-4B86-9461-92DC860F3B66}" destId="{D026EA68-924C-4337-AC63-407FE2BE74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C1063F-79BC-4451-8309-63675776A883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D99B026-2416-4875-9C56-17ED0B22E78B}">
      <dgm:prSet phldrT="[Texto]" custT="1"/>
      <dgm:spPr/>
      <dgm:t>
        <a:bodyPr/>
        <a:lstStyle/>
        <a:p>
          <a:r>
            <a:rPr lang="es-ES" sz="1400" dirty="0">
              <a:latin typeface="+mn-lt"/>
            </a:rPr>
            <a:t>Corriente </a:t>
          </a:r>
          <a:r>
            <a:rPr lang="es-ES" sz="1400" dirty="0" err="1">
              <a:latin typeface="+mn-lt"/>
            </a:rPr>
            <a:t>max</a:t>
          </a:r>
          <a:r>
            <a:rPr lang="es-ES" sz="1400" dirty="0">
              <a:latin typeface="+mn-lt"/>
            </a:rPr>
            <a:t>: 0.5 A</a:t>
          </a:r>
        </a:p>
      </dgm:t>
    </dgm:pt>
    <dgm:pt modelId="{E39C8430-555E-45F2-923C-A19260C15069}" type="parTrans" cxnId="{5B9DEFB7-390F-452A-B0C7-8D70C99AF1C7}">
      <dgm:prSet/>
      <dgm:spPr/>
      <dgm:t>
        <a:bodyPr/>
        <a:lstStyle/>
        <a:p>
          <a:endParaRPr lang="es-ES"/>
        </a:p>
      </dgm:t>
    </dgm:pt>
    <dgm:pt modelId="{AE0449F4-D34F-4A81-A624-168FC3927D11}" type="sibTrans" cxnId="{5B9DEFB7-390F-452A-B0C7-8D70C99AF1C7}">
      <dgm:prSet custT="1"/>
      <dgm:spPr/>
      <dgm:t>
        <a:bodyPr/>
        <a:lstStyle/>
        <a:p>
          <a:r>
            <a:rPr lang="es-ES" sz="1600" dirty="0">
              <a:latin typeface="+mn-lt"/>
            </a:rPr>
            <a:t>Voltaje </a:t>
          </a:r>
          <a:r>
            <a:rPr lang="es-ES" sz="1600" dirty="0" err="1">
              <a:latin typeface="+mn-lt"/>
            </a:rPr>
            <a:t>max</a:t>
          </a:r>
          <a:r>
            <a:rPr lang="es-ES" sz="1600" dirty="0">
              <a:latin typeface="+mn-lt"/>
            </a:rPr>
            <a:t>: 24 V DC</a:t>
          </a:r>
        </a:p>
      </dgm:t>
    </dgm:pt>
    <dgm:pt modelId="{602A61A6-9EFF-44A2-8C1C-8E6F78DF56E8}">
      <dgm:prSet phldrT="[Texto]" custT="1"/>
      <dgm:spPr/>
      <dgm:t>
        <a:bodyPr/>
        <a:lstStyle/>
        <a:p>
          <a:r>
            <a:rPr lang="es-ES" sz="1600" dirty="0">
              <a:latin typeface="+mn-lt"/>
            </a:rPr>
            <a:t>26 salidas </a:t>
          </a:r>
        </a:p>
      </dgm:t>
    </dgm:pt>
    <dgm:pt modelId="{8FF4A235-A908-4864-A37D-B92471E244D3}" type="parTrans" cxnId="{766759AD-0A0B-45F9-966A-452F71022CA7}">
      <dgm:prSet/>
      <dgm:spPr/>
      <dgm:t>
        <a:bodyPr/>
        <a:lstStyle/>
        <a:p>
          <a:endParaRPr lang="es-ES"/>
        </a:p>
      </dgm:t>
    </dgm:pt>
    <dgm:pt modelId="{5945EE3A-84B7-4FB3-A957-FE3D862145FA}" type="sibTrans" cxnId="{766759AD-0A0B-45F9-966A-452F71022CA7}">
      <dgm:prSet custT="1"/>
      <dgm:spPr/>
      <dgm:t>
        <a:bodyPr/>
        <a:lstStyle/>
        <a:p>
          <a:r>
            <a:rPr lang="es-ES" sz="1400" dirty="0">
              <a:latin typeface="+mn-lt"/>
            </a:rPr>
            <a:t>22 entradas</a:t>
          </a:r>
        </a:p>
      </dgm:t>
    </dgm:pt>
    <dgm:pt modelId="{7CD381CD-D767-4211-916A-69FC252345FA}">
      <dgm:prSet phldrT="[Texto]" custT="1"/>
      <dgm:spPr/>
      <dgm:t>
        <a:bodyPr/>
        <a:lstStyle/>
        <a:p>
          <a:r>
            <a:rPr lang="es-ES" sz="1600" dirty="0">
              <a:latin typeface="+mn-lt"/>
            </a:rPr>
            <a:t>Reloj Interno 16MHz</a:t>
          </a:r>
        </a:p>
      </dgm:t>
    </dgm:pt>
    <dgm:pt modelId="{C300A177-1F28-447E-A56B-6D05C12218E4}" type="parTrans" cxnId="{FFA4D386-0C86-4894-9737-00DB8D9C55FF}">
      <dgm:prSet/>
      <dgm:spPr/>
      <dgm:t>
        <a:bodyPr/>
        <a:lstStyle/>
        <a:p>
          <a:endParaRPr lang="es-ES"/>
        </a:p>
      </dgm:t>
    </dgm:pt>
    <dgm:pt modelId="{6A6E26DC-0B17-4C91-A025-15811DE38599}" type="sibTrans" cxnId="{FFA4D386-0C86-4894-9737-00DB8D9C55FF}">
      <dgm:prSet custT="1"/>
      <dgm:spPr/>
      <dgm:t>
        <a:bodyPr/>
        <a:lstStyle/>
        <a:p>
          <a:r>
            <a:rPr lang="es-ES" sz="1600" dirty="0">
              <a:latin typeface="+mn-lt"/>
            </a:rPr>
            <a:t>Ethernet, USB</a:t>
          </a:r>
        </a:p>
      </dgm:t>
    </dgm:pt>
    <dgm:pt modelId="{AB28A837-E4CE-47ED-B562-40930BD7B3CD}" type="pres">
      <dgm:prSet presAssocID="{F5C1063F-79BC-4451-8309-63675776A883}" presName="Name0" presStyleCnt="0">
        <dgm:presLayoutVars>
          <dgm:chMax/>
          <dgm:chPref/>
          <dgm:dir/>
          <dgm:animLvl val="lvl"/>
        </dgm:presLayoutVars>
      </dgm:prSet>
      <dgm:spPr/>
    </dgm:pt>
    <dgm:pt modelId="{CA11519B-788E-4311-BCB1-C568ACE6F360}" type="pres">
      <dgm:prSet presAssocID="{AD99B026-2416-4875-9C56-17ED0B22E78B}" presName="composite" presStyleCnt="0"/>
      <dgm:spPr/>
    </dgm:pt>
    <dgm:pt modelId="{40D0D156-D143-4A3A-A605-6727639AA8B6}" type="pres">
      <dgm:prSet presAssocID="{AD99B026-2416-4875-9C56-17ED0B22E78B}" presName="Parent1" presStyleLbl="node1" presStyleIdx="0" presStyleCnt="6" custScaleX="112446">
        <dgm:presLayoutVars>
          <dgm:chMax val="1"/>
          <dgm:chPref val="1"/>
          <dgm:bulletEnabled val="1"/>
        </dgm:presLayoutVars>
      </dgm:prSet>
      <dgm:spPr/>
    </dgm:pt>
    <dgm:pt modelId="{3F48FE1B-D7D0-41E1-B7A4-2A90E6512CE0}" type="pres">
      <dgm:prSet presAssocID="{AD99B026-2416-4875-9C56-17ED0B22E78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FA04EE1-2CA8-4C4F-99A9-BAC901E98832}" type="pres">
      <dgm:prSet presAssocID="{AD99B026-2416-4875-9C56-17ED0B22E78B}" presName="BalanceSpacing" presStyleCnt="0"/>
      <dgm:spPr/>
    </dgm:pt>
    <dgm:pt modelId="{2832DCCD-BCB1-4842-B60A-B57E380CCD6A}" type="pres">
      <dgm:prSet presAssocID="{AD99B026-2416-4875-9C56-17ED0B22E78B}" presName="BalanceSpacing1" presStyleCnt="0"/>
      <dgm:spPr/>
    </dgm:pt>
    <dgm:pt modelId="{6D7AE9E8-9B18-4489-9E37-FC16EE7EFF92}" type="pres">
      <dgm:prSet presAssocID="{AE0449F4-D34F-4A81-A624-168FC3927D11}" presName="Accent1Text" presStyleLbl="node1" presStyleIdx="1" presStyleCnt="6"/>
      <dgm:spPr/>
    </dgm:pt>
    <dgm:pt modelId="{C4C7B4AE-257C-477E-9FB7-7F15E7C4818C}" type="pres">
      <dgm:prSet presAssocID="{AE0449F4-D34F-4A81-A624-168FC3927D11}" presName="spaceBetweenRectangles" presStyleCnt="0"/>
      <dgm:spPr/>
    </dgm:pt>
    <dgm:pt modelId="{D82286AD-B434-46F4-986F-38613CE847C9}" type="pres">
      <dgm:prSet presAssocID="{602A61A6-9EFF-44A2-8C1C-8E6F78DF56E8}" presName="composite" presStyleCnt="0"/>
      <dgm:spPr/>
    </dgm:pt>
    <dgm:pt modelId="{65E71913-7871-4BD7-8401-253EE97E2F4D}" type="pres">
      <dgm:prSet presAssocID="{602A61A6-9EFF-44A2-8C1C-8E6F78DF56E8}" presName="Parent1" presStyleLbl="node1" presStyleIdx="2" presStyleCnt="6" custScaleX="104432">
        <dgm:presLayoutVars>
          <dgm:chMax val="1"/>
          <dgm:chPref val="1"/>
          <dgm:bulletEnabled val="1"/>
        </dgm:presLayoutVars>
      </dgm:prSet>
      <dgm:spPr/>
    </dgm:pt>
    <dgm:pt modelId="{BDEC9CF0-8F39-48A3-895E-0A12F54BA5B3}" type="pres">
      <dgm:prSet presAssocID="{602A61A6-9EFF-44A2-8C1C-8E6F78DF56E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8CA7090-7FB1-4FD9-9FD9-5849D97557FC}" type="pres">
      <dgm:prSet presAssocID="{602A61A6-9EFF-44A2-8C1C-8E6F78DF56E8}" presName="BalanceSpacing" presStyleCnt="0"/>
      <dgm:spPr/>
    </dgm:pt>
    <dgm:pt modelId="{247E78F1-8819-4809-85F1-E87FFE8EA3DA}" type="pres">
      <dgm:prSet presAssocID="{602A61A6-9EFF-44A2-8C1C-8E6F78DF56E8}" presName="BalanceSpacing1" presStyleCnt="0"/>
      <dgm:spPr/>
    </dgm:pt>
    <dgm:pt modelId="{23EFA9BA-DE8E-4BD7-9A08-CC3BDAD5173C}" type="pres">
      <dgm:prSet presAssocID="{5945EE3A-84B7-4FB3-A957-FE3D862145FA}" presName="Accent1Text" presStyleLbl="node1" presStyleIdx="3" presStyleCnt="6" custLinFactNeighborX="17586" custLinFactNeighborY="-4237"/>
      <dgm:spPr/>
    </dgm:pt>
    <dgm:pt modelId="{C124AE2B-ED67-4F7A-BBD2-30448DA15F17}" type="pres">
      <dgm:prSet presAssocID="{5945EE3A-84B7-4FB3-A957-FE3D862145FA}" presName="spaceBetweenRectangles" presStyleCnt="0"/>
      <dgm:spPr/>
    </dgm:pt>
    <dgm:pt modelId="{2BBDCF93-DC06-44DA-9754-76A4A666851C}" type="pres">
      <dgm:prSet presAssocID="{7CD381CD-D767-4211-916A-69FC252345FA}" presName="composite" presStyleCnt="0"/>
      <dgm:spPr/>
    </dgm:pt>
    <dgm:pt modelId="{EE5F9681-83E3-435A-A854-623D2F6EE668}" type="pres">
      <dgm:prSet presAssocID="{7CD381CD-D767-4211-916A-69FC252345F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4AF0417-DC8A-4B7E-B364-E76B710B044E}" type="pres">
      <dgm:prSet presAssocID="{7CD381CD-D767-4211-916A-69FC252345F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33E3F01-98C2-4368-9B96-23F4BB27138E}" type="pres">
      <dgm:prSet presAssocID="{7CD381CD-D767-4211-916A-69FC252345FA}" presName="BalanceSpacing" presStyleCnt="0"/>
      <dgm:spPr/>
    </dgm:pt>
    <dgm:pt modelId="{FC232324-EDC2-4B8D-839F-32BF9728C0F2}" type="pres">
      <dgm:prSet presAssocID="{7CD381CD-D767-4211-916A-69FC252345FA}" presName="BalanceSpacing1" presStyleCnt="0"/>
      <dgm:spPr/>
    </dgm:pt>
    <dgm:pt modelId="{00680484-0070-413E-A1A4-F568E9EF2B20}" type="pres">
      <dgm:prSet presAssocID="{6A6E26DC-0B17-4C91-A025-15811DE38599}" presName="Accent1Text" presStyleLbl="node1" presStyleIdx="5" presStyleCnt="6"/>
      <dgm:spPr/>
    </dgm:pt>
  </dgm:ptLst>
  <dgm:cxnLst>
    <dgm:cxn modelId="{5B9DEFB7-390F-452A-B0C7-8D70C99AF1C7}" srcId="{F5C1063F-79BC-4451-8309-63675776A883}" destId="{AD99B026-2416-4875-9C56-17ED0B22E78B}" srcOrd="0" destOrd="0" parTransId="{E39C8430-555E-45F2-923C-A19260C15069}" sibTransId="{AE0449F4-D34F-4A81-A624-168FC3927D11}"/>
    <dgm:cxn modelId="{840B0144-73A5-43C8-A2EE-A41D6B91AE11}" type="presOf" srcId="{AD99B026-2416-4875-9C56-17ED0B22E78B}" destId="{40D0D156-D143-4A3A-A605-6727639AA8B6}" srcOrd="0" destOrd="0" presId="urn:microsoft.com/office/officeart/2008/layout/AlternatingHexagons"/>
    <dgm:cxn modelId="{08CD7D17-3318-4A8B-A421-566A4D6975B8}" type="presOf" srcId="{F5C1063F-79BC-4451-8309-63675776A883}" destId="{AB28A837-E4CE-47ED-B562-40930BD7B3CD}" srcOrd="0" destOrd="0" presId="urn:microsoft.com/office/officeart/2008/layout/AlternatingHexagons"/>
    <dgm:cxn modelId="{577B3EF9-63CB-43AF-97F1-E6A14362F4A8}" type="presOf" srcId="{602A61A6-9EFF-44A2-8C1C-8E6F78DF56E8}" destId="{65E71913-7871-4BD7-8401-253EE97E2F4D}" srcOrd="0" destOrd="0" presId="urn:microsoft.com/office/officeart/2008/layout/AlternatingHexagons"/>
    <dgm:cxn modelId="{766759AD-0A0B-45F9-966A-452F71022CA7}" srcId="{F5C1063F-79BC-4451-8309-63675776A883}" destId="{602A61A6-9EFF-44A2-8C1C-8E6F78DF56E8}" srcOrd="1" destOrd="0" parTransId="{8FF4A235-A908-4864-A37D-B92471E244D3}" sibTransId="{5945EE3A-84B7-4FB3-A957-FE3D862145FA}"/>
    <dgm:cxn modelId="{82345ABD-D6E2-4AF2-BBC5-6F639ECED9DA}" type="presOf" srcId="{6A6E26DC-0B17-4C91-A025-15811DE38599}" destId="{00680484-0070-413E-A1A4-F568E9EF2B20}" srcOrd="0" destOrd="0" presId="urn:microsoft.com/office/officeart/2008/layout/AlternatingHexagons"/>
    <dgm:cxn modelId="{9F92C6E1-E7C6-44AC-900C-8D6C78096F0C}" type="presOf" srcId="{AE0449F4-D34F-4A81-A624-168FC3927D11}" destId="{6D7AE9E8-9B18-4489-9E37-FC16EE7EFF92}" srcOrd="0" destOrd="0" presId="urn:microsoft.com/office/officeart/2008/layout/AlternatingHexagons"/>
    <dgm:cxn modelId="{ACA9339E-5EA5-4CA9-8480-6926747E25E0}" type="presOf" srcId="{5945EE3A-84B7-4FB3-A957-FE3D862145FA}" destId="{23EFA9BA-DE8E-4BD7-9A08-CC3BDAD5173C}" srcOrd="0" destOrd="0" presId="urn:microsoft.com/office/officeart/2008/layout/AlternatingHexagons"/>
    <dgm:cxn modelId="{FFA4D386-0C86-4894-9737-00DB8D9C55FF}" srcId="{F5C1063F-79BC-4451-8309-63675776A883}" destId="{7CD381CD-D767-4211-916A-69FC252345FA}" srcOrd="2" destOrd="0" parTransId="{C300A177-1F28-447E-A56B-6D05C12218E4}" sibTransId="{6A6E26DC-0B17-4C91-A025-15811DE38599}"/>
    <dgm:cxn modelId="{C3E30357-52CC-4C6B-BBA7-9E8673465D6C}" type="presOf" srcId="{7CD381CD-D767-4211-916A-69FC252345FA}" destId="{EE5F9681-83E3-435A-A854-623D2F6EE668}" srcOrd="0" destOrd="0" presId="urn:microsoft.com/office/officeart/2008/layout/AlternatingHexagons"/>
    <dgm:cxn modelId="{5A68A0EA-AC22-4EB1-B474-56F5314DF9D1}" type="presParOf" srcId="{AB28A837-E4CE-47ED-B562-40930BD7B3CD}" destId="{CA11519B-788E-4311-BCB1-C568ACE6F360}" srcOrd="0" destOrd="0" presId="urn:microsoft.com/office/officeart/2008/layout/AlternatingHexagons"/>
    <dgm:cxn modelId="{55171853-0EB0-4CE6-B7AB-8C6115434FD1}" type="presParOf" srcId="{CA11519B-788E-4311-BCB1-C568ACE6F360}" destId="{40D0D156-D143-4A3A-A605-6727639AA8B6}" srcOrd="0" destOrd="0" presId="urn:microsoft.com/office/officeart/2008/layout/AlternatingHexagons"/>
    <dgm:cxn modelId="{1319D99E-D607-477F-A391-AC45CA0A337A}" type="presParOf" srcId="{CA11519B-788E-4311-BCB1-C568ACE6F360}" destId="{3F48FE1B-D7D0-41E1-B7A4-2A90E6512CE0}" srcOrd="1" destOrd="0" presId="urn:microsoft.com/office/officeart/2008/layout/AlternatingHexagons"/>
    <dgm:cxn modelId="{1DB1518A-7CF2-4244-B159-08F08B07644D}" type="presParOf" srcId="{CA11519B-788E-4311-BCB1-C568ACE6F360}" destId="{BFA04EE1-2CA8-4C4F-99A9-BAC901E98832}" srcOrd="2" destOrd="0" presId="urn:microsoft.com/office/officeart/2008/layout/AlternatingHexagons"/>
    <dgm:cxn modelId="{51F8586E-076E-4658-9AE4-75AB37E3F85B}" type="presParOf" srcId="{CA11519B-788E-4311-BCB1-C568ACE6F360}" destId="{2832DCCD-BCB1-4842-B60A-B57E380CCD6A}" srcOrd="3" destOrd="0" presId="urn:microsoft.com/office/officeart/2008/layout/AlternatingHexagons"/>
    <dgm:cxn modelId="{C0401E88-D9FB-4AE1-B14D-5D7C9B6DE8E2}" type="presParOf" srcId="{CA11519B-788E-4311-BCB1-C568ACE6F360}" destId="{6D7AE9E8-9B18-4489-9E37-FC16EE7EFF92}" srcOrd="4" destOrd="0" presId="urn:microsoft.com/office/officeart/2008/layout/AlternatingHexagons"/>
    <dgm:cxn modelId="{504420C4-AF16-4B55-B0F7-DB2E9284D15F}" type="presParOf" srcId="{AB28A837-E4CE-47ED-B562-40930BD7B3CD}" destId="{C4C7B4AE-257C-477E-9FB7-7F15E7C4818C}" srcOrd="1" destOrd="0" presId="urn:microsoft.com/office/officeart/2008/layout/AlternatingHexagons"/>
    <dgm:cxn modelId="{8E319358-0091-40CF-8A62-0113EE9C38D7}" type="presParOf" srcId="{AB28A837-E4CE-47ED-B562-40930BD7B3CD}" destId="{D82286AD-B434-46F4-986F-38613CE847C9}" srcOrd="2" destOrd="0" presId="urn:microsoft.com/office/officeart/2008/layout/AlternatingHexagons"/>
    <dgm:cxn modelId="{D460434D-31B1-42A4-953A-48C62D811D77}" type="presParOf" srcId="{D82286AD-B434-46F4-986F-38613CE847C9}" destId="{65E71913-7871-4BD7-8401-253EE97E2F4D}" srcOrd="0" destOrd="0" presId="urn:microsoft.com/office/officeart/2008/layout/AlternatingHexagons"/>
    <dgm:cxn modelId="{4B264C5E-B067-45FA-BFE1-3EA1A6E2298E}" type="presParOf" srcId="{D82286AD-B434-46F4-986F-38613CE847C9}" destId="{BDEC9CF0-8F39-48A3-895E-0A12F54BA5B3}" srcOrd="1" destOrd="0" presId="urn:microsoft.com/office/officeart/2008/layout/AlternatingHexagons"/>
    <dgm:cxn modelId="{1F63BDDA-2E0B-441F-A9BE-F2251D294319}" type="presParOf" srcId="{D82286AD-B434-46F4-986F-38613CE847C9}" destId="{38CA7090-7FB1-4FD9-9FD9-5849D97557FC}" srcOrd="2" destOrd="0" presId="urn:microsoft.com/office/officeart/2008/layout/AlternatingHexagons"/>
    <dgm:cxn modelId="{FE6A0931-E448-4BF2-B72D-33A3B208BFDD}" type="presParOf" srcId="{D82286AD-B434-46F4-986F-38613CE847C9}" destId="{247E78F1-8819-4809-85F1-E87FFE8EA3DA}" srcOrd="3" destOrd="0" presId="urn:microsoft.com/office/officeart/2008/layout/AlternatingHexagons"/>
    <dgm:cxn modelId="{082A92DD-DFDF-49F7-AC33-7133D5168F11}" type="presParOf" srcId="{D82286AD-B434-46F4-986F-38613CE847C9}" destId="{23EFA9BA-DE8E-4BD7-9A08-CC3BDAD5173C}" srcOrd="4" destOrd="0" presId="urn:microsoft.com/office/officeart/2008/layout/AlternatingHexagons"/>
    <dgm:cxn modelId="{139F15CB-6C6C-409D-9039-1488973D5128}" type="presParOf" srcId="{AB28A837-E4CE-47ED-B562-40930BD7B3CD}" destId="{C124AE2B-ED67-4F7A-BBD2-30448DA15F17}" srcOrd="3" destOrd="0" presId="urn:microsoft.com/office/officeart/2008/layout/AlternatingHexagons"/>
    <dgm:cxn modelId="{7DA5F622-8A56-4CCE-A96E-FCDB35F0ECFC}" type="presParOf" srcId="{AB28A837-E4CE-47ED-B562-40930BD7B3CD}" destId="{2BBDCF93-DC06-44DA-9754-76A4A666851C}" srcOrd="4" destOrd="0" presId="urn:microsoft.com/office/officeart/2008/layout/AlternatingHexagons"/>
    <dgm:cxn modelId="{09A13BDB-59A2-42E9-A182-075204E6F542}" type="presParOf" srcId="{2BBDCF93-DC06-44DA-9754-76A4A666851C}" destId="{EE5F9681-83E3-435A-A854-623D2F6EE668}" srcOrd="0" destOrd="0" presId="urn:microsoft.com/office/officeart/2008/layout/AlternatingHexagons"/>
    <dgm:cxn modelId="{55ACA6EA-2201-415E-8D2D-7377640F2D0B}" type="presParOf" srcId="{2BBDCF93-DC06-44DA-9754-76A4A666851C}" destId="{F4AF0417-DC8A-4B7E-B364-E76B710B044E}" srcOrd="1" destOrd="0" presId="urn:microsoft.com/office/officeart/2008/layout/AlternatingHexagons"/>
    <dgm:cxn modelId="{47CB6E4C-7516-4629-8279-675D2451B7B7}" type="presParOf" srcId="{2BBDCF93-DC06-44DA-9754-76A4A666851C}" destId="{533E3F01-98C2-4368-9B96-23F4BB27138E}" srcOrd="2" destOrd="0" presId="urn:microsoft.com/office/officeart/2008/layout/AlternatingHexagons"/>
    <dgm:cxn modelId="{F92FC696-8949-484F-9474-D9CE5B191346}" type="presParOf" srcId="{2BBDCF93-DC06-44DA-9754-76A4A666851C}" destId="{FC232324-EDC2-4B8D-839F-32BF9728C0F2}" srcOrd="3" destOrd="0" presId="urn:microsoft.com/office/officeart/2008/layout/AlternatingHexagons"/>
    <dgm:cxn modelId="{CB5530ED-EEC8-4CE9-BE0C-E84F2A536980}" type="presParOf" srcId="{2BBDCF93-DC06-44DA-9754-76A4A666851C}" destId="{00680484-0070-413E-A1A4-F568E9EF2B2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C1063F-79BC-4451-8309-63675776A883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D99B026-2416-4875-9C56-17ED0B22E78B}">
      <dgm:prSet phldrT="[Texto]" custT="1"/>
      <dgm:spPr/>
      <dgm:t>
        <a:bodyPr/>
        <a:lstStyle/>
        <a:p>
          <a:r>
            <a:rPr lang="es-ES" sz="1200" dirty="0">
              <a:latin typeface="+mn-lt"/>
            </a:rPr>
            <a:t>Botón de emergencia </a:t>
          </a:r>
        </a:p>
      </dgm:t>
    </dgm:pt>
    <dgm:pt modelId="{E39C8430-555E-45F2-923C-A19260C15069}" type="parTrans" cxnId="{5B9DEFB7-390F-452A-B0C7-8D70C99AF1C7}">
      <dgm:prSet/>
      <dgm:spPr/>
      <dgm:t>
        <a:bodyPr/>
        <a:lstStyle/>
        <a:p>
          <a:endParaRPr lang="es-ES"/>
        </a:p>
      </dgm:t>
    </dgm:pt>
    <dgm:pt modelId="{AE0449F4-D34F-4A81-A624-168FC3927D11}" type="sibTrans" cxnId="{5B9DEFB7-390F-452A-B0C7-8D70C99AF1C7}">
      <dgm:prSet custT="1"/>
      <dgm:spPr/>
      <dgm:t>
        <a:bodyPr/>
        <a:lstStyle/>
        <a:p>
          <a:r>
            <a:rPr lang="es-ES" sz="1200" dirty="0">
              <a:latin typeface="+mn-lt"/>
            </a:rPr>
            <a:t>Borneras para PCB</a:t>
          </a:r>
        </a:p>
      </dgm:t>
    </dgm:pt>
    <dgm:pt modelId="{602A61A6-9EFF-44A2-8C1C-8E6F78DF56E8}">
      <dgm:prSet phldrT="[Texto]" custT="1"/>
      <dgm:spPr/>
      <dgm:t>
        <a:bodyPr/>
        <a:lstStyle/>
        <a:p>
          <a:r>
            <a:rPr lang="es-ES" sz="1200" dirty="0">
              <a:latin typeface="+mn-lt"/>
            </a:rPr>
            <a:t>Led Jumbo</a:t>
          </a:r>
        </a:p>
      </dgm:t>
    </dgm:pt>
    <dgm:pt modelId="{8FF4A235-A908-4864-A37D-B92471E244D3}" type="parTrans" cxnId="{766759AD-0A0B-45F9-966A-452F71022CA7}">
      <dgm:prSet/>
      <dgm:spPr/>
      <dgm:t>
        <a:bodyPr/>
        <a:lstStyle/>
        <a:p>
          <a:endParaRPr lang="es-ES"/>
        </a:p>
      </dgm:t>
    </dgm:pt>
    <dgm:pt modelId="{5945EE3A-84B7-4FB3-A957-FE3D862145FA}" type="sibTrans" cxnId="{766759AD-0A0B-45F9-966A-452F71022CA7}">
      <dgm:prSet custT="1"/>
      <dgm:spPr/>
      <dgm:t>
        <a:bodyPr/>
        <a:lstStyle/>
        <a:p>
          <a:r>
            <a:rPr lang="es-ES" sz="1200" dirty="0">
              <a:latin typeface="+mn-lt"/>
            </a:rPr>
            <a:t>Switch de encendido</a:t>
          </a:r>
        </a:p>
      </dgm:t>
    </dgm:pt>
    <dgm:pt modelId="{7CD381CD-D767-4211-916A-69FC252345FA}">
      <dgm:prSet phldrT="[Texto]" custT="1"/>
      <dgm:spPr/>
      <dgm:t>
        <a:bodyPr/>
        <a:lstStyle/>
        <a:p>
          <a:r>
            <a:rPr lang="es-ES" sz="1200" dirty="0">
              <a:latin typeface="+mn-lt"/>
            </a:rPr>
            <a:t>Puerto Ethernet</a:t>
          </a:r>
        </a:p>
      </dgm:t>
    </dgm:pt>
    <dgm:pt modelId="{C300A177-1F28-447E-A56B-6D05C12218E4}" type="parTrans" cxnId="{FFA4D386-0C86-4894-9737-00DB8D9C55FF}">
      <dgm:prSet/>
      <dgm:spPr/>
      <dgm:t>
        <a:bodyPr/>
        <a:lstStyle/>
        <a:p>
          <a:endParaRPr lang="es-ES"/>
        </a:p>
      </dgm:t>
    </dgm:pt>
    <dgm:pt modelId="{6A6E26DC-0B17-4C91-A025-15811DE38599}" type="sibTrans" cxnId="{FFA4D386-0C86-4894-9737-00DB8D9C55FF}">
      <dgm:prSet custT="1"/>
      <dgm:spPr/>
      <dgm:t>
        <a:bodyPr/>
        <a:lstStyle/>
        <a:p>
          <a:r>
            <a:rPr lang="es-ES" sz="1400" dirty="0">
              <a:latin typeface="+mn-lt"/>
            </a:rPr>
            <a:t>Cable USB</a:t>
          </a:r>
        </a:p>
      </dgm:t>
    </dgm:pt>
    <dgm:pt modelId="{F8FF08D6-3332-4084-9257-8EF16D21156A}">
      <dgm:prSet/>
      <dgm:spPr/>
      <dgm:t>
        <a:bodyPr/>
        <a:lstStyle/>
        <a:p>
          <a:r>
            <a:rPr lang="es-ES" dirty="0"/>
            <a:t>Jack Hembra</a:t>
          </a:r>
        </a:p>
      </dgm:t>
    </dgm:pt>
    <dgm:pt modelId="{8A833A7C-E893-432C-93E3-7025AFD0B8C9}" type="parTrans" cxnId="{087535AF-2832-4D49-B7C8-901FA3185B4B}">
      <dgm:prSet/>
      <dgm:spPr/>
      <dgm:t>
        <a:bodyPr/>
        <a:lstStyle/>
        <a:p>
          <a:endParaRPr lang="es-ES"/>
        </a:p>
      </dgm:t>
    </dgm:pt>
    <dgm:pt modelId="{41C148F4-FF9F-4178-B9DF-5BA24D259020}" type="sibTrans" cxnId="{087535AF-2832-4D49-B7C8-901FA3185B4B}">
      <dgm:prSet custT="1"/>
      <dgm:spPr/>
      <dgm:t>
        <a:bodyPr/>
        <a:lstStyle/>
        <a:p>
          <a:r>
            <a:rPr lang="es-ES" sz="1200" dirty="0">
              <a:latin typeface="+mn-lt"/>
            </a:rPr>
            <a:t>Porta Fusibles</a:t>
          </a:r>
        </a:p>
      </dgm:t>
    </dgm:pt>
    <dgm:pt modelId="{AB28A837-E4CE-47ED-B562-40930BD7B3CD}" type="pres">
      <dgm:prSet presAssocID="{F5C1063F-79BC-4451-8309-63675776A883}" presName="Name0" presStyleCnt="0">
        <dgm:presLayoutVars>
          <dgm:chMax/>
          <dgm:chPref/>
          <dgm:dir/>
          <dgm:animLvl val="lvl"/>
        </dgm:presLayoutVars>
      </dgm:prSet>
      <dgm:spPr/>
    </dgm:pt>
    <dgm:pt modelId="{CA11519B-788E-4311-BCB1-C568ACE6F360}" type="pres">
      <dgm:prSet presAssocID="{AD99B026-2416-4875-9C56-17ED0B22E78B}" presName="composite" presStyleCnt="0"/>
      <dgm:spPr/>
    </dgm:pt>
    <dgm:pt modelId="{40D0D156-D143-4A3A-A605-6727639AA8B6}" type="pres">
      <dgm:prSet presAssocID="{AD99B026-2416-4875-9C56-17ED0B22E78B}" presName="Parent1" presStyleLbl="node1" presStyleIdx="0" presStyleCnt="8" custScaleX="161387" custLinFactNeighborX="32123" custLinFactNeighborY="-14176">
        <dgm:presLayoutVars>
          <dgm:chMax val="1"/>
          <dgm:chPref val="1"/>
          <dgm:bulletEnabled val="1"/>
        </dgm:presLayoutVars>
      </dgm:prSet>
      <dgm:spPr/>
    </dgm:pt>
    <dgm:pt modelId="{3F48FE1B-D7D0-41E1-B7A4-2A90E6512CE0}" type="pres">
      <dgm:prSet presAssocID="{AD99B026-2416-4875-9C56-17ED0B22E78B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BFA04EE1-2CA8-4C4F-99A9-BAC901E98832}" type="pres">
      <dgm:prSet presAssocID="{AD99B026-2416-4875-9C56-17ED0B22E78B}" presName="BalanceSpacing" presStyleCnt="0"/>
      <dgm:spPr/>
    </dgm:pt>
    <dgm:pt modelId="{2832DCCD-BCB1-4842-B60A-B57E380CCD6A}" type="pres">
      <dgm:prSet presAssocID="{AD99B026-2416-4875-9C56-17ED0B22E78B}" presName="BalanceSpacing1" presStyleCnt="0"/>
      <dgm:spPr/>
    </dgm:pt>
    <dgm:pt modelId="{6D7AE9E8-9B18-4489-9E37-FC16EE7EFF92}" type="pres">
      <dgm:prSet presAssocID="{AE0449F4-D34F-4A81-A624-168FC3927D11}" presName="Accent1Text" presStyleLbl="node1" presStyleIdx="1" presStyleCnt="8"/>
      <dgm:spPr/>
    </dgm:pt>
    <dgm:pt modelId="{C4C7B4AE-257C-477E-9FB7-7F15E7C4818C}" type="pres">
      <dgm:prSet presAssocID="{AE0449F4-D34F-4A81-A624-168FC3927D11}" presName="spaceBetweenRectangles" presStyleCnt="0"/>
      <dgm:spPr/>
    </dgm:pt>
    <dgm:pt modelId="{D82286AD-B434-46F4-986F-38613CE847C9}" type="pres">
      <dgm:prSet presAssocID="{602A61A6-9EFF-44A2-8C1C-8E6F78DF56E8}" presName="composite" presStyleCnt="0"/>
      <dgm:spPr/>
    </dgm:pt>
    <dgm:pt modelId="{65E71913-7871-4BD7-8401-253EE97E2F4D}" type="pres">
      <dgm:prSet presAssocID="{602A61A6-9EFF-44A2-8C1C-8E6F78DF56E8}" presName="Parent1" presStyleLbl="node1" presStyleIdx="2" presStyleCnt="8" custScaleX="104432">
        <dgm:presLayoutVars>
          <dgm:chMax val="1"/>
          <dgm:chPref val="1"/>
          <dgm:bulletEnabled val="1"/>
        </dgm:presLayoutVars>
      </dgm:prSet>
      <dgm:spPr/>
    </dgm:pt>
    <dgm:pt modelId="{BDEC9CF0-8F39-48A3-895E-0A12F54BA5B3}" type="pres">
      <dgm:prSet presAssocID="{602A61A6-9EFF-44A2-8C1C-8E6F78DF56E8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38CA7090-7FB1-4FD9-9FD9-5849D97557FC}" type="pres">
      <dgm:prSet presAssocID="{602A61A6-9EFF-44A2-8C1C-8E6F78DF56E8}" presName="BalanceSpacing" presStyleCnt="0"/>
      <dgm:spPr/>
    </dgm:pt>
    <dgm:pt modelId="{247E78F1-8819-4809-85F1-E87FFE8EA3DA}" type="pres">
      <dgm:prSet presAssocID="{602A61A6-9EFF-44A2-8C1C-8E6F78DF56E8}" presName="BalanceSpacing1" presStyleCnt="0"/>
      <dgm:spPr/>
    </dgm:pt>
    <dgm:pt modelId="{23EFA9BA-DE8E-4BD7-9A08-CC3BDAD5173C}" type="pres">
      <dgm:prSet presAssocID="{5945EE3A-84B7-4FB3-A957-FE3D862145FA}" presName="Accent1Text" presStyleLbl="node1" presStyleIdx="3" presStyleCnt="8" custLinFactNeighborX="28547" custLinFactNeighborY="1249"/>
      <dgm:spPr/>
    </dgm:pt>
    <dgm:pt modelId="{C124AE2B-ED67-4F7A-BBD2-30448DA15F17}" type="pres">
      <dgm:prSet presAssocID="{5945EE3A-84B7-4FB3-A957-FE3D862145FA}" presName="spaceBetweenRectangles" presStyleCnt="0"/>
      <dgm:spPr/>
    </dgm:pt>
    <dgm:pt modelId="{2BBDCF93-DC06-44DA-9754-76A4A666851C}" type="pres">
      <dgm:prSet presAssocID="{7CD381CD-D767-4211-916A-69FC252345FA}" presName="composite" presStyleCnt="0"/>
      <dgm:spPr/>
    </dgm:pt>
    <dgm:pt modelId="{EE5F9681-83E3-435A-A854-623D2F6EE668}" type="pres">
      <dgm:prSet presAssocID="{7CD381CD-D767-4211-916A-69FC252345FA}" presName="Parent1" presStyleLbl="node1" presStyleIdx="4" presStyleCnt="8" custScaleX="110029">
        <dgm:presLayoutVars>
          <dgm:chMax val="1"/>
          <dgm:chPref val="1"/>
          <dgm:bulletEnabled val="1"/>
        </dgm:presLayoutVars>
      </dgm:prSet>
      <dgm:spPr/>
    </dgm:pt>
    <dgm:pt modelId="{F4AF0417-DC8A-4B7E-B364-E76B710B044E}" type="pres">
      <dgm:prSet presAssocID="{7CD381CD-D767-4211-916A-69FC252345FA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533E3F01-98C2-4368-9B96-23F4BB27138E}" type="pres">
      <dgm:prSet presAssocID="{7CD381CD-D767-4211-916A-69FC252345FA}" presName="BalanceSpacing" presStyleCnt="0"/>
      <dgm:spPr/>
    </dgm:pt>
    <dgm:pt modelId="{FC232324-EDC2-4B8D-839F-32BF9728C0F2}" type="pres">
      <dgm:prSet presAssocID="{7CD381CD-D767-4211-916A-69FC252345FA}" presName="BalanceSpacing1" presStyleCnt="0"/>
      <dgm:spPr/>
    </dgm:pt>
    <dgm:pt modelId="{00680484-0070-413E-A1A4-F568E9EF2B20}" type="pres">
      <dgm:prSet presAssocID="{6A6E26DC-0B17-4C91-A025-15811DE38599}" presName="Accent1Text" presStyleLbl="node1" presStyleIdx="5" presStyleCnt="8"/>
      <dgm:spPr/>
    </dgm:pt>
    <dgm:pt modelId="{C28186A8-A0D5-4CB6-A376-BD7B726C359E}" type="pres">
      <dgm:prSet presAssocID="{6A6E26DC-0B17-4C91-A025-15811DE38599}" presName="spaceBetweenRectangles" presStyleCnt="0"/>
      <dgm:spPr/>
    </dgm:pt>
    <dgm:pt modelId="{D73D0554-A783-4C66-8212-4620C0AEFC2B}" type="pres">
      <dgm:prSet presAssocID="{F8FF08D6-3332-4084-9257-8EF16D21156A}" presName="composite" presStyleCnt="0"/>
      <dgm:spPr/>
    </dgm:pt>
    <dgm:pt modelId="{4CD9311F-5C6F-40DA-9509-2C1273D15F86}" type="pres">
      <dgm:prSet presAssocID="{F8FF08D6-3332-4084-9257-8EF16D21156A}" presName="Parent1" presStyleLbl="node1" presStyleIdx="6" presStyleCnt="8" custLinFactX="-25531" custLinFactY="-63674" custLinFactNeighborX="-100000" custLinFactNeighborY="-100000">
        <dgm:presLayoutVars>
          <dgm:chMax val="1"/>
          <dgm:chPref val="1"/>
          <dgm:bulletEnabled val="1"/>
        </dgm:presLayoutVars>
      </dgm:prSet>
      <dgm:spPr/>
    </dgm:pt>
    <dgm:pt modelId="{8C99BA5B-ED69-48EC-A28E-40F7960246A4}" type="pres">
      <dgm:prSet presAssocID="{F8FF08D6-3332-4084-9257-8EF16D21156A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337BB106-1C56-48DD-949D-807E9E12B673}" type="pres">
      <dgm:prSet presAssocID="{F8FF08D6-3332-4084-9257-8EF16D21156A}" presName="BalanceSpacing" presStyleCnt="0"/>
      <dgm:spPr/>
    </dgm:pt>
    <dgm:pt modelId="{6D58EE5C-7412-4873-BE75-0319AA426BED}" type="pres">
      <dgm:prSet presAssocID="{F8FF08D6-3332-4084-9257-8EF16D21156A}" presName="BalanceSpacing1" presStyleCnt="0"/>
      <dgm:spPr/>
    </dgm:pt>
    <dgm:pt modelId="{21F1197D-6FE9-4724-B940-DB64CA36E4B2}" type="pres">
      <dgm:prSet presAssocID="{41C148F4-FF9F-4178-B9DF-5BA24D259020}" presName="Accent1Text" presStyleLbl="node1" presStyleIdx="7" presStyleCnt="8" custLinFactNeighborX="61058" custLinFactNeighborY="-86976"/>
      <dgm:spPr/>
    </dgm:pt>
  </dgm:ptLst>
  <dgm:cxnLst>
    <dgm:cxn modelId="{087535AF-2832-4D49-B7C8-901FA3185B4B}" srcId="{F5C1063F-79BC-4451-8309-63675776A883}" destId="{F8FF08D6-3332-4084-9257-8EF16D21156A}" srcOrd="3" destOrd="0" parTransId="{8A833A7C-E893-432C-93E3-7025AFD0B8C9}" sibTransId="{41C148F4-FF9F-4178-B9DF-5BA24D259020}"/>
    <dgm:cxn modelId="{840B0144-73A5-43C8-A2EE-A41D6B91AE11}" type="presOf" srcId="{AD99B026-2416-4875-9C56-17ED0B22E78B}" destId="{40D0D156-D143-4A3A-A605-6727639AA8B6}" srcOrd="0" destOrd="0" presId="urn:microsoft.com/office/officeart/2008/layout/AlternatingHexagons"/>
    <dgm:cxn modelId="{9F92C6E1-E7C6-44AC-900C-8D6C78096F0C}" type="presOf" srcId="{AE0449F4-D34F-4A81-A624-168FC3927D11}" destId="{6D7AE9E8-9B18-4489-9E37-FC16EE7EFF92}" srcOrd="0" destOrd="0" presId="urn:microsoft.com/office/officeart/2008/layout/AlternatingHexagons"/>
    <dgm:cxn modelId="{ACA9339E-5EA5-4CA9-8480-6926747E25E0}" type="presOf" srcId="{5945EE3A-84B7-4FB3-A957-FE3D862145FA}" destId="{23EFA9BA-DE8E-4BD7-9A08-CC3BDAD5173C}" srcOrd="0" destOrd="0" presId="urn:microsoft.com/office/officeart/2008/layout/AlternatingHexagons"/>
    <dgm:cxn modelId="{CFB3BD48-67DE-4C94-AAC0-5DB33E36065F}" type="presOf" srcId="{F8FF08D6-3332-4084-9257-8EF16D21156A}" destId="{4CD9311F-5C6F-40DA-9509-2C1273D15F86}" srcOrd="0" destOrd="0" presId="urn:microsoft.com/office/officeart/2008/layout/AlternatingHexagons"/>
    <dgm:cxn modelId="{BFDEEBFF-7F6D-4B87-9FB4-6A5655142FAB}" type="presOf" srcId="{41C148F4-FF9F-4178-B9DF-5BA24D259020}" destId="{21F1197D-6FE9-4724-B940-DB64CA36E4B2}" srcOrd="0" destOrd="0" presId="urn:microsoft.com/office/officeart/2008/layout/AlternatingHexagons"/>
    <dgm:cxn modelId="{FFA4D386-0C86-4894-9737-00DB8D9C55FF}" srcId="{F5C1063F-79BC-4451-8309-63675776A883}" destId="{7CD381CD-D767-4211-916A-69FC252345FA}" srcOrd="2" destOrd="0" parTransId="{C300A177-1F28-447E-A56B-6D05C12218E4}" sibTransId="{6A6E26DC-0B17-4C91-A025-15811DE38599}"/>
    <dgm:cxn modelId="{577B3EF9-63CB-43AF-97F1-E6A14362F4A8}" type="presOf" srcId="{602A61A6-9EFF-44A2-8C1C-8E6F78DF56E8}" destId="{65E71913-7871-4BD7-8401-253EE97E2F4D}" srcOrd="0" destOrd="0" presId="urn:microsoft.com/office/officeart/2008/layout/AlternatingHexagons"/>
    <dgm:cxn modelId="{08CD7D17-3318-4A8B-A421-566A4D6975B8}" type="presOf" srcId="{F5C1063F-79BC-4451-8309-63675776A883}" destId="{AB28A837-E4CE-47ED-B562-40930BD7B3CD}" srcOrd="0" destOrd="0" presId="urn:microsoft.com/office/officeart/2008/layout/AlternatingHexagons"/>
    <dgm:cxn modelId="{766759AD-0A0B-45F9-966A-452F71022CA7}" srcId="{F5C1063F-79BC-4451-8309-63675776A883}" destId="{602A61A6-9EFF-44A2-8C1C-8E6F78DF56E8}" srcOrd="1" destOrd="0" parTransId="{8FF4A235-A908-4864-A37D-B92471E244D3}" sibTransId="{5945EE3A-84B7-4FB3-A957-FE3D862145FA}"/>
    <dgm:cxn modelId="{C3E30357-52CC-4C6B-BBA7-9E8673465D6C}" type="presOf" srcId="{7CD381CD-D767-4211-916A-69FC252345FA}" destId="{EE5F9681-83E3-435A-A854-623D2F6EE668}" srcOrd="0" destOrd="0" presId="urn:microsoft.com/office/officeart/2008/layout/AlternatingHexagons"/>
    <dgm:cxn modelId="{5B9DEFB7-390F-452A-B0C7-8D70C99AF1C7}" srcId="{F5C1063F-79BC-4451-8309-63675776A883}" destId="{AD99B026-2416-4875-9C56-17ED0B22E78B}" srcOrd="0" destOrd="0" parTransId="{E39C8430-555E-45F2-923C-A19260C15069}" sibTransId="{AE0449F4-D34F-4A81-A624-168FC3927D11}"/>
    <dgm:cxn modelId="{82345ABD-D6E2-4AF2-BBC5-6F639ECED9DA}" type="presOf" srcId="{6A6E26DC-0B17-4C91-A025-15811DE38599}" destId="{00680484-0070-413E-A1A4-F568E9EF2B20}" srcOrd="0" destOrd="0" presId="urn:microsoft.com/office/officeart/2008/layout/AlternatingHexagons"/>
    <dgm:cxn modelId="{5A68A0EA-AC22-4EB1-B474-56F5314DF9D1}" type="presParOf" srcId="{AB28A837-E4CE-47ED-B562-40930BD7B3CD}" destId="{CA11519B-788E-4311-BCB1-C568ACE6F360}" srcOrd="0" destOrd="0" presId="urn:microsoft.com/office/officeart/2008/layout/AlternatingHexagons"/>
    <dgm:cxn modelId="{55171853-0EB0-4CE6-B7AB-8C6115434FD1}" type="presParOf" srcId="{CA11519B-788E-4311-BCB1-C568ACE6F360}" destId="{40D0D156-D143-4A3A-A605-6727639AA8B6}" srcOrd="0" destOrd="0" presId="urn:microsoft.com/office/officeart/2008/layout/AlternatingHexagons"/>
    <dgm:cxn modelId="{1319D99E-D607-477F-A391-AC45CA0A337A}" type="presParOf" srcId="{CA11519B-788E-4311-BCB1-C568ACE6F360}" destId="{3F48FE1B-D7D0-41E1-B7A4-2A90E6512CE0}" srcOrd="1" destOrd="0" presId="urn:microsoft.com/office/officeart/2008/layout/AlternatingHexagons"/>
    <dgm:cxn modelId="{1DB1518A-7CF2-4244-B159-08F08B07644D}" type="presParOf" srcId="{CA11519B-788E-4311-BCB1-C568ACE6F360}" destId="{BFA04EE1-2CA8-4C4F-99A9-BAC901E98832}" srcOrd="2" destOrd="0" presId="urn:microsoft.com/office/officeart/2008/layout/AlternatingHexagons"/>
    <dgm:cxn modelId="{51F8586E-076E-4658-9AE4-75AB37E3F85B}" type="presParOf" srcId="{CA11519B-788E-4311-BCB1-C568ACE6F360}" destId="{2832DCCD-BCB1-4842-B60A-B57E380CCD6A}" srcOrd="3" destOrd="0" presId="urn:microsoft.com/office/officeart/2008/layout/AlternatingHexagons"/>
    <dgm:cxn modelId="{C0401E88-D9FB-4AE1-B14D-5D7C9B6DE8E2}" type="presParOf" srcId="{CA11519B-788E-4311-BCB1-C568ACE6F360}" destId="{6D7AE9E8-9B18-4489-9E37-FC16EE7EFF92}" srcOrd="4" destOrd="0" presId="urn:microsoft.com/office/officeart/2008/layout/AlternatingHexagons"/>
    <dgm:cxn modelId="{504420C4-AF16-4B55-B0F7-DB2E9284D15F}" type="presParOf" srcId="{AB28A837-E4CE-47ED-B562-40930BD7B3CD}" destId="{C4C7B4AE-257C-477E-9FB7-7F15E7C4818C}" srcOrd="1" destOrd="0" presId="urn:microsoft.com/office/officeart/2008/layout/AlternatingHexagons"/>
    <dgm:cxn modelId="{8E319358-0091-40CF-8A62-0113EE9C38D7}" type="presParOf" srcId="{AB28A837-E4CE-47ED-B562-40930BD7B3CD}" destId="{D82286AD-B434-46F4-986F-38613CE847C9}" srcOrd="2" destOrd="0" presId="urn:microsoft.com/office/officeart/2008/layout/AlternatingHexagons"/>
    <dgm:cxn modelId="{D460434D-31B1-42A4-953A-48C62D811D77}" type="presParOf" srcId="{D82286AD-B434-46F4-986F-38613CE847C9}" destId="{65E71913-7871-4BD7-8401-253EE97E2F4D}" srcOrd="0" destOrd="0" presId="urn:microsoft.com/office/officeart/2008/layout/AlternatingHexagons"/>
    <dgm:cxn modelId="{4B264C5E-B067-45FA-BFE1-3EA1A6E2298E}" type="presParOf" srcId="{D82286AD-B434-46F4-986F-38613CE847C9}" destId="{BDEC9CF0-8F39-48A3-895E-0A12F54BA5B3}" srcOrd="1" destOrd="0" presId="urn:microsoft.com/office/officeart/2008/layout/AlternatingHexagons"/>
    <dgm:cxn modelId="{1F63BDDA-2E0B-441F-A9BE-F2251D294319}" type="presParOf" srcId="{D82286AD-B434-46F4-986F-38613CE847C9}" destId="{38CA7090-7FB1-4FD9-9FD9-5849D97557FC}" srcOrd="2" destOrd="0" presId="urn:microsoft.com/office/officeart/2008/layout/AlternatingHexagons"/>
    <dgm:cxn modelId="{FE6A0931-E448-4BF2-B72D-33A3B208BFDD}" type="presParOf" srcId="{D82286AD-B434-46F4-986F-38613CE847C9}" destId="{247E78F1-8819-4809-85F1-E87FFE8EA3DA}" srcOrd="3" destOrd="0" presId="urn:microsoft.com/office/officeart/2008/layout/AlternatingHexagons"/>
    <dgm:cxn modelId="{082A92DD-DFDF-49F7-AC33-7133D5168F11}" type="presParOf" srcId="{D82286AD-B434-46F4-986F-38613CE847C9}" destId="{23EFA9BA-DE8E-4BD7-9A08-CC3BDAD5173C}" srcOrd="4" destOrd="0" presId="urn:microsoft.com/office/officeart/2008/layout/AlternatingHexagons"/>
    <dgm:cxn modelId="{139F15CB-6C6C-409D-9039-1488973D5128}" type="presParOf" srcId="{AB28A837-E4CE-47ED-B562-40930BD7B3CD}" destId="{C124AE2B-ED67-4F7A-BBD2-30448DA15F17}" srcOrd="3" destOrd="0" presId="urn:microsoft.com/office/officeart/2008/layout/AlternatingHexagons"/>
    <dgm:cxn modelId="{7DA5F622-8A56-4CCE-A96E-FCDB35F0ECFC}" type="presParOf" srcId="{AB28A837-E4CE-47ED-B562-40930BD7B3CD}" destId="{2BBDCF93-DC06-44DA-9754-76A4A666851C}" srcOrd="4" destOrd="0" presId="urn:microsoft.com/office/officeart/2008/layout/AlternatingHexagons"/>
    <dgm:cxn modelId="{09A13BDB-59A2-42E9-A182-075204E6F542}" type="presParOf" srcId="{2BBDCF93-DC06-44DA-9754-76A4A666851C}" destId="{EE5F9681-83E3-435A-A854-623D2F6EE668}" srcOrd="0" destOrd="0" presId="urn:microsoft.com/office/officeart/2008/layout/AlternatingHexagons"/>
    <dgm:cxn modelId="{55ACA6EA-2201-415E-8D2D-7377640F2D0B}" type="presParOf" srcId="{2BBDCF93-DC06-44DA-9754-76A4A666851C}" destId="{F4AF0417-DC8A-4B7E-B364-E76B710B044E}" srcOrd="1" destOrd="0" presId="urn:microsoft.com/office/officeart/2008/layout/AlternatingHexagons"/>
    <dgm:cxn modelId="{47CB6E4C-7516-4629-8279-675D2451B7B7}" type="presParOf" srcId="{2BBDCF93-DC06-44DA-9754-76A4A666851C}" destId="{533E3F01-98C2-4368-9B96-23F4BB27138E}" srcOrd="2" destOrd="0" presId="urn:microsoft.com/office/officeart/2008/layout/AlternatingHexagons"/>
    <dgm:cxn modelId="{F92FC696-8949-484F-9474-D9CE5B191346}" type="presParOf" srcId="{2BBDCF93-DC06-44DA-9754-76A4A666851C}" destId="{FC232324-EDC2-4B8D-839F-32BF9728C0F2}" srcOrd="3" destOrd="0" presId="urn:microsoft.com/office/officeart/2008/layout/AlternatingHexagons"/>
    <dgm:cxn modelId="{CB5530ED-EEC8-4CE9-BE0C-E84F2A536980}" type="presParOf" srcId="{2BBDCF93-DC06-44DA-9754-76A4A666851C}" destId="{00680484-0070-413E-A1A4-F568E9EF2B20}" srcOrd="4" destOrd="0" presId="urn:microsoft.com/office/officeart/2008/layout/AlternatingHexagons"/>
    <dgm:cxn modelId="{02BC15C9-1836-4243-9E1D-7E0E9A8A156E}" type="presParOf" srcId="{AB28A837-E4CE-47ED-B562-40930BD7B3CD}" destId="{C28186A8-A0D5-4CB6-A376-BD7B726C359E}" srcOrd="5" destOrd="0" presId="urn:microsoft.com/office/officeart/2008/layout/AlternatingHexagons"/>
    <dgm:cxn modelId="{BC6174FA-DCD6-403F-88B6-4C434B8882B0}" type="presParOf" srcId="{AB28A837-E4CE-47ED-B562-40930BD7B3CD}" destId="{D73D0554-A783-4C66-8212-4620C0AEFC2B}" srcOrd="6" destOrd="0" presId="urn:microsoft.com/office/officeart/2008/layout/AlternatingHexagons"/>
    <dgm:cxn modelId="{7CBAA806-2E22-4A87-BE4F-B8EA82A4930C}" type="presParOf" srcId="{D73D0554-A783-4C66-8212-4620C0AEFC2B}" destId="{4CD9311F-5C6F-40DA-9509-2C1273D15F86}" srcOrd="0" destOrd="0" presId="urn:microsoft.com/office/officeart/2008/layout/AlternatingHexagons"/>
    <dgm:cxn modelId="{EE417D61-F47D-41D5-BA1E-598701EC18AA}" type="presParOf" srcId="{D73D0554-A783-4C66-8212-4620C0AEFC2B}" destId="{8C99BA5B-ED69-48EC-A28E-40F7960246A4}" srcOrd="1" destOrd="0" presId="urn:microsoft.com/office/officeart/2008/layout/AlternatingHexagons"/>
    <dgm:cxn modelId="{51F4DE0A-2D87-4EB4-9776-582723D2D231}" type="presParOf" srcId="{D73D0554-A783-4C66-8212-4620C0AEFC2B}" destId="{337BB106-1C56-48DD-949D-807E9E12B673}" srcOrd="2" destOrd="0" presId="urn:microsoft.com/office/officeart/2008/layout/AlternatingHexagons"/>
    <dgm:cxn modelId="{D717B2F6-D80A-4504-A949-4869A61BACFA}" type="presParOf" srcId="{D73D0554-A783-4C66-8212-4620C0AEFC2B}" destId="{6D58EE5C-7412-4873-BE75-0319AA426BED}" srcOrd="3" destOrd="0" presId="urn:microsoft.com/office/officeart/2008/layout/AlternatingHexagons"/>
    <dgm:cxn modelId="{50A3BCEB-5551-4CCC-9F02-8428CCC90740}" type="presParOf" srcId="{D73D0554-A783-4C66-8212-4620C0AEFC2B}" destId="{21F1197D-6FE9-4724-B940-DB64CA36E4B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C1063F-79BC-4451-8309-63675776A883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D99B026-2416-4875-9C56-17ED0B22E78B}">
      <dgm:prSet phldrT="[Texto]" custT="1"/>
      <dgm:spPr/>
      <dgm:t>
        <a:bodyPr/>
        <a:lstStyle/>
        <a:p>
          <a:r>
            <a:rPr lang="es-ES" sz="1200" dirty="0">
              <a:latin typeface="+mn-lt"/>
            </a:rPr>
            <a:t>Toma Corriente de 110 VAC</a:t>
          </a:r>
        </a:p>
      </dgm:t>
    </dgm:pt>
    <dgm:pt modelId="{E39C8430-555E-45F2-923C-A19260C15069}" type="parTrans" cxnId="{5B9DEFB7-390F-452A-B0C7-8D70C99AF1C7}">
      <dgm:prSet/>
      <dgm:spPr/>
      <dgm:t>
        <a:bodyPr/>
        <a:lstStyle/>
        <a:p>
          <a:endParaRPr lang="es-ES"/>
        </a:p>
      </dgm:t>
    </dgm:pt>
    <dgm:pt modelId="{AE0449F4-D34F-4A81-A624-168FC3927D11}" type="sibTrans" cxnId="{5B9DEFB7-390F-452A-B0C7-8D70C99AF1C7}">
      <dgm:prSet custT="1"/>
      <dgm:spPr/>
      <dgm:t>
        <a:bodyPr/>
        <a:lstStyle/>
        <a:p>
          <a:r>
            <a:rPr lang="es-ES" sz="1200" dirty="0">
              <a:latin typeface="+mn-lt"/>
            </a:rPr>
            <a:t>Borneras para PCB</a:t>
          </a:r>
        </a:p>
      </dgm:t>
    </dgm:pt>
    <dgm:pt modelId="{AB28A837-E4CE-47ED-B562-40930BD7B3CD}" type="pres">
      <dgm:prSet presAssocID="{F5C1063F-79BC-4451-8309-63675776A883}" presName="Name0" presStyleCnt="0">
        <dgm:presLayoutVars>
          <dgm:chMax/>
          <dgm:chPref/>
          <dgm:dir/>
          <dgm:animLvl val="lvl"/>
        </dgm:presLayoutVars>
      </dgm:prSet>
      <dgm:spPr/>
    </dgm:pt>
    <dgm:pt modelId="{CA11519B-788E-4311-BCB1-C568ACE6F360}" type="pres">
      <dgm:prSet presAssocID="{AD99B026-2416-4875-9C56-17ED0B22E78B}" presName="composite" presStyleCnt="0"/>
      <dgm:spPr/>
    </dgm:pt>
    <dgm:pt modelId="{40D0D156-D143-4A3A-A605-6727639AA8B6}" type="pres">
      <dgm:prSet presAssocID="{AD99B026-2416-4875-9C56-17ED0B22E78B}" presName="Parent1" presStyleLbl="node1" presStyleIdx="0" presStyleCnt="2" custLinFactNeighborX="38106" custLinFactNeighborY="-37079">
        <dgm:presLayoutVars>
          <dgm:chMax val="1"/>
          <dgm:chPref val="1"/>
          <dgm:bulletEnabled val="1"/>
        </dgm:presLayoutVars>
      </dgm:prSet>
      <dgm:spPr/>
    </dgm:pt>
    <dgm:pt modelId="{3F48FE1B-D7D0-41E1-B7A4-2A90E6512CE0}" type="pres">
      <dgm:prSet presAssocID="{AD99B026-2416-4875-9C56-17ED0B22E78B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BFA04EE1-2CA8-4C4F-99A9-BAC901E98832}" type="pres">
      <dgm:prSet presAssocID="{AD99B026-2416-4875-9C56-17ED0B22E78B}" presName="BalanceSpacing" presStyleCnt="0"/>
      <dgm:spPr/>
    </dgm:pt>
    <dgm:pt modelId="{2832DCCD-BCB1-4842-B60A-B57E380CCD6A}" type="pres">
      <dgm:prSet presAssocID="{AD99B026-2416-4875-9C56-17ED0B22E78B}" presName="BalanceSpacing1" presStyleCnt="0"/>
      <dgm:spPr/>
    </dgm:pt>
    <dgm:pt modelId="{6D7AE9E8-9B18-4489-9E37-FC16EE7EFF92}" type="pres">
      <dgm:prSet presAssocID="{AE0449F4-D34F-4A81-A624-168FC3927D11}" presName="Accent1Text" presStyleLbl="node1" presStyleIdx="1" presStyleCnt="2" custLinFactNeighborX="37654" custLinFactNeighborY="-37079"/>
      <dgm:spPr/>
    </dgm:pt>
  </dgm:ptLst>
  <dgm:cxnLst>
    <dgm:cxn modelId="{9F92C6E1-E7C6-44AC-900C-8D6C78096F0C}" type="presOf" srcId="{AE0449F4-D34F-4A81-A624-168FC3927D11}" destId="{6D7AE9E8-9B18-4489-9E37-FC16EE7EFF92}" srcOrd="0" destOrd="0" presId="urn:microsoft.com/office/officeart/2008/layout/AlternatingHexagons"/>
    <dgm:cxn modelId="{5B9DEFB7-390F-452A-B0C7-8D70C99AF1C7}" srcId="{F5C1063F-79BC-4451-8309-63675776A883}" destId="{AD99B026-2416-4875-9C56-17ED0B22E78B}" srcOrd="0" destOrd="0" parTransId="{E39C8430-555E-45F2-923C-A19260C15069}" sibTransId="{AE0449F4-D34F-4A81-A624-168FC3927D11}"/>
    <dgm:cxn modelId="{08CD7D17-3318-4A8B-A421-566A4D6975B8}" type="presOf" srcId="{F5C1063F-79BC-4451-8309-63675776A883}" destId="{AB28A837-E4CE-47ED-B562-40930BD7B3CD}" srcOrd="0" destOrd="0" presId="urn:microsoft.com/office/officeart/2008/layout/AlternatingHexagons"/>
    <dgm:cxn modelId="{840B0144-73A5-43C8-A2EE-A41D6B91AE11}" type="presOf" srcId="{AD99B026-2416-4875-9C56-17ED0B22E78B}" destId="{40D0D156-D143-4A3A-A605-6727639AA8B6}" srcOrd="0" destOrd="0" presId="urn:microsoft.com/office/officeart/2008/layout/AlternatingHexagons"/>
    <dgm:cxn modelId="{5A68A0EA-AC22-4EB1-B474-56F5314DF9D1}" type="presParOf" srcId="{AB28A837-E4CE-47ED-B562-40930BD7B3CD}" destId="{CA11519B-788E-4311-BCB1-C568ACE6F360}" srcOrd="0" destOrd="0" presId="urn:microsoft.com/office/officeart/2008/layout/AlternatingHexagons"/>
    <dgm:cxn modelId="{55171853-0EB0-4CE6-B7AB-8C6115434FD1}" type="presParOf" srcId="{CA11519B-788E-4311-BCB1-C568ACE6F360}" destId="{40D0D156-D143-4A3A-A605-6727639AA8B6}" srcOrd="0" destOrd="0" presId="urn:microsoft.com/office/officeart/2008/layout/AlternatingHexagons"/>
    <dgm:cxn modelId="{1319D99E-D607-477F-A391-AC45CA0A337A}" type="presParOf" srcId="{CA11519B-788E-4311-BCB1-C568ACE6F360}" destId="{3F48FE1B-D7D0-41E1-B7A4-2A90E6512CE0}" srcOrd="1" destOrd="0" presId="urn:microsoft.com/office/officeart/2008/layout/AlternatingHexagons"/>
    <dgm:cxn modelId="{1DB1518A-7CF2-4244-B159-08F08B07644D}" type="presParOf" srcId="{CA11519B-788E-4311-BCB1-C568ACE6F360}" destId="{BFA04EE1-2CA8-4C4F-99A9-BAC901E98832}" srcOrd="2" destOrd="0" presId="urn:microsoft.com/office/officeart/2008/layout/AlternatingHexagons"/>
    <dgm:cxn modelId="{51F8586E-076E-4658-9AE4-75AB37E3F85B}" type="presParOf" srcId="{CA11519B-788E-4311-BCB1-C568ACE6F360}" destId="{2832DCCD-BCB1-4842-B60A-B57E380CCD6A}" srcOrd="3" destOrd="0" presId="urn:microsoft.com/office/officeart/2008/layout/AlternatingHexagons"/>
    <dgm:cxn modelId="{C0401E88-D9FB-4AE1-B14D-5D7C9B6DE8E2}" type="presParOf" srcId="{CA11519B-788E-4311-BCB1-C568ACE6F360}" destId="{6D7AE9E8-9B18-4489-9E37-FC16EE7EFF9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EE437-2AFC-4D75-B787-C2918DE57BF1}">
      <dsp:nvSpPr>
        <dsp:cNvPr id="0" name=""/>
        <dsp:cNvSpPr/>
      </dsp:nvSpPr>
      <dsp:spPr>
        <a:xfrm>
          <a:off x="2551" y="15993"/>
          <a:ext cx="2487904" cy="995161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Bombas Hidráulicas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SHURFLO-370361</a:t>
          </a:r>
        </a:p>
      </dsp:txBody>
      <dsp:txXfrm>
        <a:off x="2551" y="15993"/>
        <a:ext cx="2487904" cy="995161"/>
      </dsp:txXfrm>
    </dsp:sp>
    <dsp:sp modelId="{224BA932-4A2A-4A26-822B-3A08B6109C78}">
      <dsp:nvSpPr>
        <dsp:cNvPr id="0" name=""/>
        <dsp:cNvSpPr/>
      </dsp:nvSpPr>
      <dsp:spPr>
        <a:xfrm>
          <a:off x="2551" y="1011155"/>
          <a:ext cx="2487904" cy="2503439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Voltaje: 12V DC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Corriente:  7.5A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Transporte de hasta: 11.3 </a:t>
          </a:r>
          <a:r>
            <a:rPr lang="es-E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Lt</a:t>
          </a:r>
          <a:r>
            <a:rPr lang="es-E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/min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Presión máxima de 55 PSI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E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551" y="1011155"/>
        <a:ext cx="2487904" cy="2503439"/>
      </dsp:txXfrm>
    </dsp:sp>
    <dsp:sp modelId="{CBFAEEBE-07B6-4A83-9C41-281F556B2E86}">
      <dsp:nvSpPr>
        <dsp:cNvPr id="0" name=""/>
        <dsp:cNvSpPr/>
      </dsp:nvSpPr>
      <dsp:spPr>
        <a:xfrm>
          <a:off x="2838763" y="15993"/>
          <a:ext cx="2487904" cy="995161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Electroválvulas  AIRTAC-2V025-08</a:t>
          </a:r>
        </a:p>
      </dsp:txBody>
      <dsp:txXfrm>
        <a:off x="2838763" y="15993"/>
        <a:ext cx="2487904" cy="995161"/>
      </dsp:txXfrm>
    </dsp:sp>
    <dsp:sp modelId="{43F9B1E4-915C-4D70-B1D3-C45A0A31301C}">
      <dsp:nvSpPr>
        <dsp:cNvPr id="0" name=""/>
        <dsp:cNvSpPr/>
      </dsp:nvSpPr>
      <dsp:spPr>
        <a:xfrm>
          <a:off x="2838763" y="1011155"/>
          <a:ext cx="2487904" cy="2503439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Acción Directa: 24V DC  - 125mA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Normalmente Cerradas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Presión de Trabajo: 0-8bar</a:t>
          </a:r>
        </a:p>
      </dsp:txBody>
      <dsp:txXfrm>
        <a:off x="2838763" y="1011155"/>
        <a:ext cx="2487904" cy="2503439"/>
      </dsp:txXfrm>
    </dsp:sp>
    <dsp:sp modelId="{315F684B-86DD-4597-87C3-4986A036D7F9}">
      <dsp:nvSpPr>
        <dsp:cNvPr id="0" name=""/>
        <dsp:cNvSpPr/>
      </dsp:nvSpPr>
      <dsp:spPr>
        <a:xfrm>
          <a:off x="5674974" y="15993"/>
          <a:ext cx="2487904" cy="995161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Niquelina Industrial </a:t>
          </a:r>
        </a:p>
      </dsp:txBody>
      <dsp:txXfrm>
        <a:off x="5674974" y="15993"/>
        <a:ext cx="2487904" cy="995161"/>
      </dsp:txXfrm>
    </dsp:sp>
    <dsp:sp modelId="{D026EA68-924C-4337-AC63-407FE2BE7467}">
      <dsp:nvSpPr>
        <dsp:cNvPr id="0" name=""/>
        <dsp:cNvSpPr/>
      </dsp:nvSpPr>
      <dsp:spPr>
        <a:xfrm>
          <a:off x="5674974" y="1011155"/>
          <a:ext cx="2487904" cy="2503439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Alimentación de 110 V AC.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Potencia de 4000W</a:t>
          </a:r>
        </a:p>
      </dsp:txBody>
      <dsp:txXfrm>
        <a:off x="5674974" y="1011155"/>
        <a:ext cx="2487904" cy="2503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EE437-2AFC-4D75-B787-C2918DE57BF1}">
      <dsp:nvSpPr>
        <dsp:cNvPr id="0" name=""/>
        <dsp:cNvSpPr/>
      </dsp:nvSpPr>
      <dsp:spPr>
        <a:xfrm>
          <a:off x="2551" y="15993"/>
          <a:ext cx="2487904" cy="995161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Nivel HC-SR04</a:t>
          </a:r>
        </a:p>
      </dsp:txBody>
      <dsp:txXfrm>
        <a:off x="2551" y="15993"/>
        <a:ext cx="2487904" cy="995161"/>
      </dsp:txXfrm>
    </dsp:sp>
    <dsp:sp modelId="{224BA932-4A2A-4A26-822B-3A08B6109C78}">
      <dsp:nvSpPr>
        <dsp:cNvPr id="0" name=""/>
        <dsp:cNvSpPr/>
      </dsp:nvSpPr>
      <dsp:spPr>
        <a:xfrm>
          <a:off x="2551" y="1011155"/>
          <a:ext cx="2487904" cy="2503439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Rango : 2 a 450 cm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Sensor Digital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Frecuencia 40 KHz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Precisión: 0.3 cm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Alimentación 5 V DC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551" y="1011155"/>
        <a:ext cx="2487904" cy="2503439"/>
      </dsp:txXfrm>
    </dsp:sp>
    <dsp:sp modelId="{CBFAEEBE-07B6-4A83-9C41-281F556B2E86}">
      <dsp:nvSpPr>
        <dsp:cNvPr id="0" name=""/>
        <dsp:cNvSpPr/>
      </dsp:nvSpPr>
      <dsp:spPr>
        <a:xfrm>
          <a:off x="2838763" y="15993"/>
          <a:ext cx="2487904" cy="995161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Caudal YF-S201</a:t>
          </a:r>
        </a:p>
      </dsp:txBody>
      <dsp:txXfrm>
        <a:off x="2838763" y="15993"/>
        <a:ext cx="2487904" cy="995161"/>
      </dsp:txXfrm>
    </dsp:sp>
    <dsp:sp modelId="{43F9B1E4-915C-4D70-B1D3-C45A0A31301C}">
      <dsp:nvSpPr>
        <dsp:cNvPr id="0" name=""/>
        <dsp:cNvSpPr/>
      </dsp:nvSpPr>
      <dsp:spPr>
        <a:xfrm>
          <a:off x="2838763" y="1011155"/>
          <a:ext cx="2487904" cy="2503439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Rango: 1 a 30 </a:t>
          </a:r>
          <a:r>
            <a:rPr lang="es-E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Lt</a:t>
          </a:r>
          <a:r>
            <a:rPr lang="es-E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/min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Max. Presión: 2MPa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Precisión: +-10%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Alimentación  5-18V DC</a:t>
          </a:r>
        </a:p>
      </dsp:txBody>
      <dsp:txXfrm>
        <a:off x="2838763" y="1011155"/>
        <a:ext cx="2487904" cy="2503439"/>
      </dsp:txXfrm>
    </dsp:sp>
    <dsp:sp modelId="{315F684B-86DD-4597-87C3-4986A036D7F9}">
      <dsp:nvSpPr>
        <dsp:cNvPr id="0" name=""/>
        <dsp:cNvSpPr/>
      </dsp:nvSpPr>
      <dsp:spPr>
        <a:xfrm>
          <a:off x="5674974" y="15993"/>
          <a:ext cx="2487904" cy="995161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Temperatura DS18B20</a:t>
          </a:r>
        </a:p>
      </dsp:txBody>
      <dsp:txXfrm>
        <a:off x="5674974" y="15993"/>
        <a:ext cx="2487904" cy="995161"/>
      </dsp:txXfrm>
    </dsp:sp>
    <dsp:sp modelId="{D026EA68-924C-4337-AC63-407FE2BE7467}">
      <dsp:nvSpPr>
        <dsp:cNvPr id="0" name=""/>
        <dsp:cNvSpPr/>
      </dsp:nvSpPr>
      <dsp:spPr>
        <a:xfrm>
          <a:off x="5674974" y="1011155"/>
          <a:ext cx="2487904" cy="2503439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Rango: -5</a:t>
          </a:r>
          <a:r>
            <a:rPr lang="es-ES" sz="2000" kern="1200" dirty="0"/>
            <a:t>º</a:t>
          </a:r>
          <a:r>
            <a:rPr lang="es-E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 a 125</a:t>
          </a:r>
          <a:r>
            <a:rPr lang="es-ES" sz="2000" kern="1200" dirty="0"/>
            <a:t>º</a:t>
          </a:r>
          <a:r>
            <a:rPr lang="es-E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Alimentación de 5V DC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Precisión +-0.5 </a:t>
          </a:r>
          <a:r>
            <a:rPr lang="es-ES" sz="2000" kern="1200" dirty="0" err="1"/>
            <a:t>ºC</a:t>
          </a:r>
          <a:endParaRPr lang="es-E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Sumergible</a:t>
          </a:r>
        </a:p>
      </dsp:txBody>
      <dsp:txXfrm>
        <a:off x="5674974" y="1011155"/>
        <a:ext cx="2487904" cy="2503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0D156-D143-4A3A-A605-6727639AA8B6}">
      <dsp:nvSpPr>
        <dsp:cNvPr id="0" name=""/>
        <dsp:cNvSpPr/>
      </dsp:nvSpPr>
      <dsp:spPr>
        <a:xfrm rot="5400000">
          <a:off x="3069596" y="17292"/>
          <a:ext cx="1391036" cy="136082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+mn-lt"/>
            </a:rPr>
            <a:t>Corriente </a:t>
          </a:r>
          <a:r>
            <a:rPr lang="es-ES" sz="1400" kern="1200" dirty="0" err="1">
              <a:latin typeface="+mn-lt"/>
            </a:rPr>
            <a:t>max</a:t>
          </a:r>
          <a:r>
            <a:rPr lang="es-ES" sz="1400" kern="1200" dirty="0">
              <a:latin typeface="+mn-lt"/>
            </a:rPr>
            <a:t>: 0.5 A</a:t>
          </a:r>
        </a:p>
      </dsp:txBody>
      <dsp:txXfrm rot="-5400000">
        <a:off x="3309043" y="231508"/>
        <a:ext cx="912141" cy="932392"/>
      </dsp:txXfrm>
    </dsp:sp>
    <dsp:sp modelId="{3F48FE1B-D7D0-41E1-B7A4-2A90E6512CE0}">
      <dsp:nvSpPr>
        <dsp:cNvPr id="0" name=""/>
        <dsp:cNvSpPr/>
      </dsp:nvSpPr>
      <dsp:spPr>
        <a:xfrm>
          <a:off x="4406939" y="280393"/>
          <a:ext cx="1552396" cy="834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AE9E8-9B18-4489-9E37-FC16EE7EFF92}">
      <dsp:nvSpPr>
        <dsp:cNvPr id="0" name=""/>
        <dsp:cNvSpPr/>
      </dsp:nvSpPr>
      <dsp:spPr>
        <a:xfrm rot="5400000">
          <a:off x="1762578" y="92603"/>
          <a:ext cx="1391036" cy="121020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n-lt"/>
            </a:rPr>
            <a:t>Voltaje </a:t>
          </a:r>
          <a:r>
            <a:rPr lang="es-ES" sz="1600" kern="1200" dirty="0" err="1">
              <a:latin typeface="+mn-lt"/>
            </a:rPr>
            <a:t>max</a:t>
          </a:r>
          <a:r>
            <a:rPr lang="es-ES" sz="1600" kern="1200" dirty="0">
              <a:latin typeface="+mn-lt"/>
            </a:rPr>
            <a:t>: 24 V DC</a:t>
          </a:r>
        </a:p>
      </dsp:txBody>
      <dsp:txXfrm rot="-5400000">
        <a:off x="2041585" y="218956"/>
        <a:ext cx="833021" cy="957496"/>
      </dsp:txXfrm>
    </dsp:sp>
    <dsp:sp modelId="{65E71913-7871-4BD7-8401-253EE97E2F4D}">
      <dsp:nvSpPr>
        <dsp:cNvPr id="0" name=""/>
        <dsp:cNvSpPr/>
      </dsp:nvSpPr>
      <dsp:spPr>
        <a:xfrm rot="5400000">
          <a:off x="2413583" y="1246496"/>
          <a:ext cx="1391036" cy="126383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n-lt"/>
            </a:rPr>
            <a:t>26 salidas </a:t>
          </a:r>
        </a:p>
      </dsp:txBody>
      <dsp:txXfrm rot="-5400000">
        <a:off x="2678191" y="1404138"/>
        <a:ext cx="861820" cy="948557"/>
      </dsp:txXfrm>
    </dsp:sp>
    <dsp:sp modelId="{BDEC9CF0-8F39-48A3-895E-0A12F54BA5B3}">
      <dsp:nvSpPr>
        <dsp:cNvPr id="0" name=""/>
        <dsp:cNvSpPr/>
      </dsp:nvSpPr>
      <dsp:spPr>
        <a:xfrm>
          <a:off x="951604" y="1461105"/>
          <a:ext cx="1502319" cy="834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FA9BA-DE8E-4BD7-9A08-CC3BDAD5173C}">
      <dsp:nvSpPr>
        <dsp:cNvPr id="0" name=""/>
        <dsp:cNvSpPr/>
      </dsp:nvSpPr>
      <dsp:spPr>
        <a:xfrm rot="5400000">
          <a:off x="3933427" y="1214376"/>
          <a:ext cx="1391036" cy="12102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+mn-lt"/>
            </a:rPr>
            <a:t>22 entradas</a:t>
          </a:r>
        </a:p>
      </dsp:txBody>
      <dsp:txXfrm rot="-5400000">
        <a:off x="4212434" y="1340729"/>
        <a:ext cx="833021" cy="957496"/>
      </dsp:txXfrm>
    </dsp:sp>
    <dsp:sp modelId="{EE5F9681-83E3-435A-A854-623D2F6EE668}">
      <dsp:nvSpPr>
        <dsp:cNvPr id="0" name=""/>
        <dsp:cNvSpPr/>
      </dsp:nvSpPr>
      <dsp:spPr>
        <a:xfrm rot="5400000">
          <a:off x="3069596" y="2454026"/>
          <a:ext cx="1391036" cy="121020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n-lt"/>
            </a:rPr>
            <a:t>Reloj Interno 16MHz</a:t>
          </a:r>
        </a:p>
      </dsp:txBody>
      <dsp:txXfrm rot="-5400000">
        <a:off x="3348603" y="2580379"/>
        <a:ext cx="833021" cy="957496"/>
      </dsp:txXfrm>
    </dsp:sp>
    <dsp:sp modelId="{F4AF0417-DC8A-4B7E-B364-E76B710B044E}">
      <dsp:nvSpPr>
        <dsp:cNvPr id="0" name=""/>
        <dsp:cNvSpPr/>
      </dsp:nvSpPr>
      <dsp:spPr>
        <a:xfrm>
          <a:off x="4406939" y="2641816"/>
          <a:ext cx="1552396" cy="834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80484-0070-413E-A1A4-F568E9EF2B20}">
      <dsp:nvSpPr>
        <dsp:cNvPr id="0" name=""/>
        <dsp:cNvSpPr/>
      </dsp:nvSpPr>
      <dsp:spPr>
        <a:xfrm rot="5400000">
          <a:off x="1762578" y="2454026"/>
          <a:ext cx="1391036" cy="121020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n-lt"/>
            </a:rPr>
            <a:t>Ethernet, USB</a:t>
          </a:r>
        </a:p>
      </dsp:txBody>
      <dsp:txXfrm rot="-5400000">
        <a:off x="2041585" y="2580379"/>
        <a:ext cx="833021" cy="9574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0D156-D143-4A3A-A605-6727639AA8B6}">
      <dsp:nvSpPr>
        <dsp:cNvPr id="0" name=""/>
        <dsp:cNvSpPr/>
      </dsp:nvSpPr>
      <dsp:spPr>
        <a:xfrm rot="5400000">
          <a:off x="3096450" y="-229600"/>
          <a:ext cx="1136449" cy="159565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n-lt"/>
            </a:rPr>
            <a:t>Botón de emergencia </a:t>
          </a:r>
        </a:p>
      </dsp:txBody>
      <dsp:txXfrm rot="-5400000">
        <a:off x="3132791" y="189409"/>
        <a:ext cx="1063767" cy="757633"/>
      </dsp:txXfrm>
    </dsp:sp>
    <dsp:sp modelId="{3F48FE1B-D7D0-41E1-B7A4-2A90E6512CE0}">
      <dsp:nvSpPr>
        <dsp:cNvPr id="0" name=""/>
        <dsp:cNvSpPr/>
      </dsp:nvSpPr>
      <dsp:spPr>
        <a:xfrm>
          <a:off x="3871429" y="227559"/>
          <a:ext cx="1268278" cy="68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AE9E8-9B18-4489-9E37-FC16EE7EFF92}">
      <dsp:nvSpPr>
        <dsp:cNvPr id="0" name=""/>
        <dsp:cNvSpPr/>
      </dsp:nvSpPr>
      <dsp:spPr>
        <a:xfrm rot="5400000">
          <a:off x="1711038" y="74138"/>
          <a:ext cx="1136449" cy="98871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n-lt"/>
            </a:rPr>
            <a:t>Borneras para PCB</a:t>
          </a:r>
        </a:p>
      </dsp:txBody>
      <dsp:txXfrm rot="-5400000">
        <a:off x="1938981" y="177366"/>
        <a:ext cx="680563" cy="782255"/>
      </dsp:txXfrm>
    </dsp:sp>
    <dsp:sp modelId="{65E71913-7871-4BD7-8401-253EE97E2F4D}">
      <dsp:nvSpPr>
        <dsp:cNvPr id="0" name=""/>
        <dsp:cNvSpPr/>
      </dsp:nvSpPr>
      <dsp:spPr>
        <a:xfrm rot="5400000">
          <a:off x="2242897" y="1016847"/>
          <a:ext cx="1136449" cy="103253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n-lt"/>
            </a:rPr>
            <a:t>Led Jumbo</a:t>
          </a:r>
        </a:p>
      </dsp:txBody>
      <dsp:txXfrm rot="-5400000">
        <a:off x="2459077" y="1145636"/>
        <a:ext cx="704089" cy="774953"/>
      </dsp:txXfrm>
    </dsp:sp>
    <dsp:sp modelId="{BDEC9CF0-8F39-48A3-895E-0A12F54BA5B3}">
      <dsp:nvSpPr>
        <dsp:cNvPr id="0" name=""/>
        <dsp:cNvSpPr/>
      </dsp:nvSpPr>
      <dsp:spPr>
        <a:xfrm>
          <a:off x="1048488" y="1192178"/>
          <a:ext cx="1227365" cy="68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FA9BA-DE8E-4BD7-9A08-CC3BDAD5173C}">
      <dsp:nvSpPr>
        <dsp:cNvPr id="0" name=""/>
        <dsp:cNvSpPr/>
      </dsp:nvSpPr>
      <dsp:spPr>
        <a:xfrm rot="5400000">
          <a:off x="3592952" y="1052951"/>
          <a:ext cx="1136449" cy="98871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n-lt"/>
            </a:rPr>
            <a:t>Switch de encendido</a:t>
          </a:r>
        </a:p>
      </dsp:txBody>
      <dsp:txXfrm rot="-5400000">
        <a:off x="3820895" y="1156179"/>
        <a:ext cx="680563" cy="782255"/>
      </dsp:txXfrm>
    </dsp:sp>
    <dsp:sp modelId="{EE5F9681-83E3-435A-A854-623D2F6EE668}">
      <dsp:nvSpPr>
        <dsp:cNvPr id="0" name=""/>
        <dsp:cNvSpPr/>
      </dsp:nvSpPr>
      <dsp:spPr>
        <a:xfrm rot="5400000">
          <a:off x="2778846" y="1953797"/>
          <a:ext cx="1136449" cy="1087869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n-lt"/>
            </a:rPr>
            <a:t>Puerto Ethernet</a:t>
          </a:r>
        </a:p>
      </dsp:txBody>
      <dsp:txXfrm rot="-5400000">
        <a:off x="2980572" y="2114867"/>
        <a:ext cx="732997" cy="765729"/>
      </dsp:txXfrm>
    </dsp:sp>
    <dsp:sp modelId="{F4AF0417-DC8A-4B7E-B364-E76B710B044E}">
      <dsp:nvSpPr>
        <dsp:cNvPr id="0" name=""/>
        <dsp:cNvSpPr/>
      </dsp:nvSpPr>
      <dsp:spPr>
        <a:xfrm>
          <a:off x="3871429" y="2156796"/>
          <a:ext cx="1268278" cy="68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80484-0070-413E-A1A4-F568E9EF2B20}">
      <dsp:nvSpPr>
        <dsp:cNvPr id="0" name=""/>
        <dsp:cNvSpPr/>
      </dsp:nvSpPr>
      <dsp:spPr>
        <a:xfrm rot="5400000">
          <a:off x="1711038" y="2003376"/>
          <a:ext cx="1136449" cy="98871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+mn-lt"/>
            </a:rPr>
            <a:t>Cable USB</a:t>
          </a:r>
        </a:p>
      </dsp:txBody>
      <dsp:txXfrm rot="-5400000">
        <a:off x="1938981" y="2106604"/>
        <a:ext cx="680563" cy="782255"/>
      </dsp:txXfrm>
    </dsp:sp>
    <dsp:sp modelId="{4CD9311F-5C6F-40DA-9509-2C1273D15F86}">
      <dsp:nvSpPr>
        <dsp:cNvPr id="0" name=""/>
        <dsp:cNvSpPr/>
      </dsp:nvSpPr>
      <dsp:spPr>
        <a:xfrm rot="5400000">
          <a:off x="1001757" y="1107921"/>
          <a:ext cx="1136449" cy="98871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Jack Hembra</a:t>
          </a:r>
        </a:p>
      </dsp:txBody>
      <dsp:txXfrm rot="-5400000">
        <a:off x="1229700" y="1211149"/>
        <a:ext cx="680563" cy="782255"/>
      </dsp:txXfrm>
    </dsp:sp>
    <dsp:sp modelId="{8C99BA5B-ED69-48EC-A28E-40F7960246A4}">
      <dsp:nvSpPr>
        <dsp:cNvPr id="0" name=""/>
        <dsp:cNvSpPr/>
      </dsp:nvSpPr>
      <dsp:spPr>
        <a:xfrm>
          <a:off x="1048488" y="3121415"/>
          <a:ext cx="1227365" cy="68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F1197D-6FE9-4724-B940-DB64CA36E4B2}">
      <dsp:nvSpPr>
        <dsp:cNvPr id="0" name=""/>
        <dsp:cNvSpPr/>
      </dsp:nvSpPr>
      <dsp:spPr>
        <a:xfrm rot="5400000">
          <a:off x="3914392" y="1979556"/>
          <a:ext cx="1136449" cy="98871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n-lt"/>
            </a:rPr>
            <a:t>Porta Fusibles</a:t>
          </a:r>
        </a:p>
      </dsp:txBody>
      <dsp:txXfrm rot="-5400000">
        <a:off x="4142335" y="2082784"/>
        <a:ext cx="680563" cy="7822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0D156-D143-4A3A-A605-6727639AA8B6}">
      <dsp:nvSpPr>
        <dsp:cNvPr id="0" name=""/>
        <dsp:cNvSpPr/>
      </dsp:nvSpPr>
      <dsp:spPr>
        <a:xfrm rot="5400000">
          <a:off x="3187130" y="630315"/>
          <a:ext cx="1718943" cy="149548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n-lt"/>
            </a:rPr>
            <a:t>Toma Corriente de 110 VAC</a:t>
          </a:r>
        </a:p>
      </dsp:txBody>
      <dsp:txXfrm rot="-5400000">
        <a:off x="3531907" y="786453"/>
        <a:ext cx="1029388" cy="1183205"/>
      </dsp:txXfrm>
    </dsp:sp>
    <dsp:sp modelId="{3F48FE1B-D7D0-41E1-B7A4-2A90E6512CE0}">
      <dsp:nvSpPr>
        <dsp:cNvPr id="0" name=""/>
        <dsp:cNvSpPr/>
      </dsp:nvSpPr>
      <dsp:spPr>
        <a:xfrm>
          <a:off x="4269855" y="1499739"/>
          <a:ext cx="1918340" cy="103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AE9E8-9B18-4489-9E37-FC16EE7EFF92}">
      <dsp:nvSpPr>
        <dsp:cNvPr id="0" name=""/>
        <dsp:cNvSpPr/>
      </dsp:nvSpPr>
      <dsp:spPr>
        <a:xfrm rot="5400000">
          <a:off x="1565252" y="630315"/>
          <a:ext cx="1718943" cy="149548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n-lt"/>
            </a:rPr>
            <a:t>Borneras para PCB</a:t>
          </a:r>
        </a:p>
      </dsp:txBody>
      <dsp:txXfrm rot="-5400000">
        <a:off x="1910029" y="786453"/>
        <a:ext cx="1029388" cy="1183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1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6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6188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900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2218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12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811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3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91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6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7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23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5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1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0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jpeg"/><Relationship Id="rId4" Type="http://schemas.openxmlformats.org/officeDocument/2006/relationships/diagramData" Target="../diagrams/data1.xml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2.png"/><Relationship Id="rId4" Type="http://schemas.openxmlformats.org/officeDocument/2006/relationships/diagramData" Target="../diagrams/data2.xml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4.png"/><Relationship Id="rId9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28.png"/><Relationship Id="rId10" Type="http://schemas.microsoft.com/office/2007/relationships/diagramDrawing" Target="../diagrams/drawing4.xml"/><Relationship Id="rId4" Type="http://schemas.openxmlformats.org/officeDocument/2006/relationships/image" Target="../media/image27.png"/><Relationship Id="rId9" Type="http://schemas.openxmlformats.org/officeDocument/2006/relationships/diagramColors" Target="../diagrams/colors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30.png"/><Relationship Id="rId10" Type="http://schemas.microsoft.com/office/2007/relationships/diagramDrawing" Target="../diagrams/drawing5.xml"/><Relationship Id="rId4" Type="http://schemas.openxmlformats.org/officeDocument/2006/relationships/image" Target="../media/image29.png"/><Relationship Id="rId9" Type="http://schemas.openxmlformats.org/officeDocument/2006/relationships/diagramColors" Target="../diagrams/colors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350037" y="883106"/>
            <a:ext cx="911670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EC" sz="2800" b="1" dirty="0"/>
              <a:t>UNIVERSIDAD DE LAS FUERZAS ARMADAS - ESPE</a:t>
            </a:r>
            <a:endParaRPr lang="es-EC" altLang="es-EC" sz="2800" dirty="0"/>
          </a:p>
          <a:p>
            <a:pPr algn="ctr" eaLnBrk="1" hangingPunct="1"/>
            <a:r>
              <a:rPr lang="es-MX" altLang="es-EC" sz="2400" b="1" dirty="0"/>
              <a:t> CARRERA DE INGENIERÍA MECATRÓNICA</a:t>
            </a:r>
            <a:endParaRPr lang="es-EC" altLang="es-EC" sz="2400" dirty="0"/>
          </a:p>
          <a:p>
            <a:pPr eaLnBrk="1" hangingPunct="1"/>
            <a:r>
              <a:rPr lang="es-MX" altLang="es-EC" sz="2400" b="1" dirty="0"/>
              <a:t> </a:t>
            </a:r>
          </a:p>
          <a:p>
            <a:pPr algn="ctr" eaLnBrk="1" hangingPunct="1"/>
            <a:r>
              <a:rPr lang="es-ES" sz="2000" b="1" dirty="0"/>
              <a:t>“DISEÑO, RECONSTRUCCIÓN E IMPLEMENTACIÓN DEL MODULAR DIDÁCTICO PARA CONTROL DE NIVEL, CAUDAL Y TEMPERATURA BASADO EN AUTÓMATAS PROGRAMABLES USANDO SOFTWARE LIBRE</a:t>
            </a:r>
            <a:r>
              <a:rPr lang="es-MX" altLang="es-EC" sz="2000" b="1" dirty="0"/>
              <a:t>”</a:t>
            </a:r>
            <a:endParaRPr lang="es-EC" altLang="es-EC" sz="2000" dirty="0"/>
          </a:p>
          <a:p>
            <a:pPr eaLnBrk="1" hangingPunct="1"/>
            <a:r>
              <a:rPr lang="es-MX" altLang="es-EC" sz="2400" b="1" dirty="0"/>
              <a:t>   </a:t>
            </a:r>
            <a:endParaRPr lang="es-EC" altLang="es-EC" sz="2400" dirty="0"/>
          </a:p>
        </p:txBody>
      </p:sp>
      <p:pic>
        <p:nvPicPr>
          <p:cNvPr id="5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6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662" y="2990068"/>
            <a:ext cx="3357454" cy="381904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350037" y="374542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altLang="es-EC" b="1" dirty="0"/>
              <a:t>AUTORES:</a:t>
            </a:r>
          </a:p>
          <a:p>
            <a:r>
              <a:rPr lang="es-MX" altLang="es-EC" b="1" dirty="0"/>
              <a:t>EDWIN STALIN NASIMBA VILLARREAL</a:t>
            </a:r>
          </a:p>
          <a:p>
            <a:r>
              <a:rPr lang="es-MX" altLang="es-EC" b="1" dirty="0"/>
              <a:t>SIMÓN ERNESTO RÍOS HIDALGO</a:t>
            </a:r>
          </a:p>
          <a:p>
            <a:endParaRPr lang="es-EC" altLang="es-EC" dirty="0"/>
          </a:p>
          <a:p>
            <a:r>
              <a:rPr lang="es-MX" altLang="es-EC" b="1" dirty="0"/>
              <a:t>DIRECTOR: </a:t>
            </a:r>
          </a:p>
          <a:p>
            <a:r>
              <a:rPr lang="es-MX" altLang="es-EC" b="1" dirty="0"/>
              <a:t>ING. </a:t>
            </a:r>
            <a:r>
              <a:rPr lang="es-ES" altLang="es-EC" b="1" dirty="0"/>
              <a:t>EDGAR TIPÁN</a:t>
            </a:r>
            <a:endParaRPr lang="es-EC" altLang="es-EC" dirty="0"/>
          </a:p>
          <a:p>
            <a:r>
              <a:rPr lang="es-MX" altLang="es-EC" b="1" dirty="0"/>
              <a:t> </a:t>
            </a:r>
            <a:endParaRPr lang="es-EC" altLang="es-EC" dirty="0"/>
          </a:p>
          <a:p>
            <a:r>
              <a:rPr lang="es-MX" altLang="es-EC" b="1" dirty="0"/>
              <a:t>Sangolquí, Diciembre 2016</a:t>
            </a:r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1524634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3886778" y="427281"/>
            <a:ext cx="5534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800" b="1" dirty="0"/>
              <a:t>INSPECCIÓN DEL EQUIPO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296437"/>
              </p:ext>
            </p:extLst>
          </p:nvPr>
        </p:nvGraphicFramePr>
        <p:xfrm>
          <a:off x="2042160" y="1142999"/>
          <a:ext cx="9357360" cy="527750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9357360">
                  <a:extLst>
                    <a:ext uri="{9D8B030D-6E8A-4147-A177-3AD203B41FA5}">
                      <a16:colId xmlns:a16="http://schemas.microsoft.com/office/drawing/2014/main" val="273115086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INSPECCIÓN DEL EQUIPO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97694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TANQUES Y TUBERÍAS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715270"/>
                  </a:ext>
                </a:extLst>
              </a:tr>
              <a:tr h="198566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 dirty="0">
                          <a:effectLst/>
                        </a:rPr>
                        <a:t>Presentaba fugas de líquido.</a:t>
                      </a:r>
                      <a:endParaRPr lang="es-ES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 dirty="0">
                          <a:effectLst/>
                        </a:rPr>
                        <a:t>No tenía un sistema que permita evacuar el líquido para realizar mantenimiento del reservorio y del depósito.</a:t>
                      </a:r>
                      <a:endParaRPr lang="es-ES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 dirty="0">
                          <a:effectLst/>
                        </a:rPr>
                        <a:t>El tanque de depósito no contaba con numeración que permita determinar el nivel de líquido, ya sea en altura o volumen.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306549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SENSORES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012476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SENSOR DE NIVEL (ULTRASÓNICO HC-SR04)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2668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 dirty="0">
                          <a:effectLst/>
                        </a:rPr>
                        <a:t>No funcionaba.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785776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SENSOR DE TEMPERATURA (PT100)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121646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>
                          <a:effectLst/>
                        </a:rPr>
                        <a:t>No funcionaba.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058123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SENSOR DE CAUDAL (FT-330)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37615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 dirty="0">
                          <a:effectLst/>
                        </a:rPr>
                        <a:t>No funcionaba.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5467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935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3886778" y="427281"/>
            <a:ext cx="5534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800" b="1" dirty="0"/>
              <a:t>INSPECCIÓN DEL EQUIPO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302592"/>
              </p:ext>
            </p:extLst>
          </p:nvPr>
        </p:nvGraphicFramePr>
        <p:xfrm>
          <a:off x="2301240" y="1008110"/>
          <a:ext cx="8869680" cy="5931772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8869680">
                  <a:extLst>
                    <a:ext uri="{9D8B030D-6E8A-4147-A177-3AD203B41FA5}">
                      <a16:colId xmlns:a16="http://schemas.microsoft.com/office/drawing/2014/main" val="261118093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INSPECCIÓN DEL EQUIPO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79" marR="56779" marT="0" marB="0"/>
                </a:tc>
                <a:extLst>
                  <a:ext uri="{0D108BD9-81ED-4DB2-BD59-A6C34878D82A}">
                    <a16:rowId xmlns:a16="http://schemas.microsoft.com/office/drawing/2014/main" val="336142985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NIQUELINA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79" marR="56779" marT="0" marB="0"/>
                </a:tc>
                <a:extLst>
                  <a:ext uri="{0D108BD9-81ED-4DB2-BD59-A6C34878D82A}">
                    <a16:rowId xmlns:a16="http://schemas.microsoft.com/office/drawing/2014/main" val="300823454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>
                          <a:effectLst/>
                        </a:rPr>
                        <a:t>Quemada.</a:t>
                      </a:r>
                      <a:endParaRPr lang="es-ES" sz="14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>
                          <a:effectLst/>
                        </a:rPr>
                        <a:t>Rota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79" marR="56779" marT="0" marB="0"/>
                </a:tc>
                <a:extLst>
                  <a:ext uri="{0D108BD9-81ED-4DB2-BD59-A6C34878D82A}">
                    <a16:rowId xmlns:a16="http://schemas.microsoft.com/office/drawing/2014/main" val="100326705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BOMBAS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79" marR="56779" marT="0" marB="0"/>
                </a:tc>
                <a:extLst>
                  <a:ext uri="{0D108BD9-81ED-4DB2-BD59-A6C34878D82A}">
                    <a16:rowId xmlns:a16="http://schemas.microsoft.com/office/drawing/2014/main" val="228825344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>
                          <a:effectLst/>
                        </a:rPr>
                        <a:t>Rota la parte de ingreso de líquido.</a:t>
                      </a:r>
                      <a:endParaRPr lang="es-ES" sz="1400">
                        <a:effectLst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79" marR="56779" marT="0" marB="0"/>
                </a:tc>
                <a:extLst>
                  <a:ext uri="{0D108BD9-81ED-4DB2-BD59-A6C34878D82A}">
                    <a16:rowId xmlns:a16="http://schemas.microsoft.com/office/drawing/2014/main" val="189431269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MICROCONTROLADOR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79" marR="56779" marT="0" marB="0"/>
                </a:tc>
                <a:extLst>
                  <a:ext uri="{0D108BD9-81ED-4DB2-BD59-A6C34878D82A}">
                    <a16:rowId xmlns:a16="http://schemas.microsoft.com/office/drawing/2014/main" val="2043588036"/>
                  </a:ext>
                </a:extLst>
              </a:tr>
              <a:tr h="87209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>
                          <a:effectLst/>
                        </a:rPr>
                        <a:t>Arduino Mega 2560 dañado, no permitía la comunicación con el computador.</a:t>
                      </a:r>
                      <a:endParaRPr lang="es-ES" sz="1400">
                        <a:effectLst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79" marR="56779" marT="0" marB="0"/>
                </a:tc>
                <a:extLst>
                  <a:ext uri="{0D108BD9-81ED-4DB2-BD59-A6C34878D82A}">
                    <a16:rowId xmlns:a16="http://schemas.microsoft.com/office/drawing/2014/main" val="86752883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PANELES DE CONTROL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79" marR="56779" marT="0" marB="0"/>
                </a:tc>
                <a:extLst>
                  <a:ext uri="{0D108BD9-81ED-4DB2-BD59-A6C34878D82A}">
                    <a16:rowId xmlns:a16="http://schemas.microsoft.com/office/drawing/2014/main" val="1852788067"/>
                  </a:ext>
                </a:extLst>
              </a:tr>
              <a:tr h="176784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 dirty="0">
                          <a:effectLst/>
                        </a:rPr>
                        <a:t>El cableado de la caja de control se encontraba incompleto y sin ningún tipo de señalización.</a:t>
                      </a:r>
                      <a:endParaRPr lang="es-ES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 dirty="0">
                          <a:effectLst/>
                        </a:rPr>
                        <a:t>EL equipo no disponía de un panel de control funcional.</a:t>
                      </a:r>
                      <a:endParaRPr lang="es-ES" sz="1400" dirty="0">
                        <a:effectLst/>
                      </a:endParaRPr>
                    </a:p>
                    <a:p>
                      <a:pPr marL="498475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79" marR="56779" marT="0" marB="0"/>
                </a:tc>
                <a:extLst>
                  <a:ext uri="{0D108BD9-81ED-4DB2-BD59-A6C34878D82A}">
                    <a16:rowId xmlns:a16="http://schemas.microsoft.com/office/drawing/2014/main" val="4269564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789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621360" y="838761"/>
            <a:ext cx="28645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800" b="1" dirty="0"/>
              <a:t>ACTUADORES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sp>
        <p:nvSpPr>
          <p:cNvPr id="6" name="CuadroTexto 5"/>
          <p:cNvSpPr txBox="1"/>
          <p:nvPr/>
        </p:nvSpPr>
        <p:spPr>
          <a:xfrm>
            <a:off x="9765749" y="3594990"/>
            <a:ext cx="115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dirty="0">
                <a:solidFill>
                  <a:prstClr val="white"/>
                </a:solidFill>
                <a:latin typeface="Calibri" panose="020F0502020204030204"/>
              </a:rPr>
              <a:t>Expansión 64 E/S</a:t>
            </a:r>
          </a:p>
        </p:txBody>
      </p:sp>
      <p:graphicFrame>
        <p:nvGraphicFramePr>
          <p:cNvPr id="7" name="Marcador de contenid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491698"/>
              </p:ext>
            </p:extLst>
          </p:nvPr>
        </p:nvGraphicFramePr>
        <p:xfrm>
          <a:off x="2621360" y="3154572"/>
          <a:ext cx="8165431" cy="3530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magen 10" descr="C:\Users\Edwin\AppData\Local\Microsoft\Windows\INetCacheContent.Word\20160929_13580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902" y="1377370"/>
            <a:ext cx="2399665" cy="179959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pic>
        <p:nvPicPr>
          <p:cNvPr id="12" name="Imagen 11" descr="C:\Users\Edwin\AppData\Local\Microsoft\Windows\INetCacheContent.Word\20160929_135742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963" y="1500613"/>
            <a:ext cx="2167421" cy="167634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pic>
        <p:nvPicPr>
          <p:cNvPr id="13" name="Imagen 12"/>
          <p:cNvPicPr/>
          <p:nvPr/>
        </p:nvPicPr>
        <p:blipFill rotWithShape="1">
          <a:blip r:embed="rId11"/>
          <a:srcRect t="3848"/>
          <a:stretch/>
        </p:blipFill>
        <p:spPr bwMode="auto">
          <a:xfrm>
            <a:off x="8264779" y="1693600"/>
            <a:ext cx="2667000" cy="1483360"/>
          </a:xfrm>
          <a:prstGeom prst="rect">
            <a:avLst/>
          </a:prstGeom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0423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621360" y="838761"/>
            <a:ext cx="28645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800" b="1" dirty="0"/>
              <a:t>SENSORES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sp>
        <p:nvSpPr>
          <p:cNvPr id="11" name="CuadroTexto 10"/>
          <p:cNvSpPr txBox="1"/>
          <p:nvPr/>
        </p:nvSpPr>
        <p:spPr>
          <a:xfrm>
            <a:off x="9765749" y="3767829"/>
            <a:ext cx="115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dirty="0">
                <a:solidFill>
                  <a:prstClr val="white"/>
                </a:solidFill>
                <a:latin typeface="Calibri" panose="020F0502020204030204"/>
              </a:rPr>
              <a:t>Expansión 64 E/S</a:t>
            </a:r>
          </a:p>
        </p:txBody>
      </p:sp>
      <p:graphicFrame>
        <p:nvGraphicFramePr>
          <p:cNvPr id="12" name="Marcador de contenid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688212"/>
              </p:ext>
            </p:extLst>
          </p:nvPr>
        </p:nvGraphicFramePr>
        <p:xfrm>
          <a:off x="2621360" y="3327411"/>
          <a:ext cx="8165431" cy="3530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Imagen 15"/>
          <p:cNvPicPr/>
          <p:nvPr/>
        </p:nvPicPr>
        <p:blipFill>
          <a:blip r:embed="rId9"/>
          <a:stretch>
            <a:fillRect/>
          </a:stretch>
        </p:blipFill>
        <p:spPr>
          <a:xfrm>
            <a:off x="8468359" y="1527821"/>
            <a:ext cx="2199642" cy="1799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Imagen 16"/>
          <p:cNvPicPr/>
          <p:nvPr/>
        </p:nvPicPr>
        <p:blipFill>
          <a:blip r:embed="rId10"/>
          <a:stretch>
            <a:fillRect/>
          </a:stretch>
        </p:blipFill>
        <p:spPr>
          <a:xfrm>
            <a:off x="5492246" y="1402080"/>
            <a:ext cx="2423658" cy="1925331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8" name="Imagen 17"/>
          <p:cNvPicPr/>
          <p:nvPr/>
        </p:nvPicPr>
        <p:blipFill>
          <a:blip r:embed="rId11"/>
          <a:stretch>
            <a:fillRect/>
          </a:stretch>
        </p:blipFill>
        <p:spPr>
          <a:xfrm>
            <a:off x="2621360" y="2088818"/>
            <a:ext cx="2468800" cy="1238593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3461298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3139440" y="665922"/>
            <a:ext cx="662943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CONTROLADOR LÓGICO PROGRAMABLE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1844040" y="1626042"/>
            <a:ext cx="9144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s-ES" sz="2000" dirty="0"/>
              <a:t>El controlador seleccionado es el PLC MDUINO de 42 I/Os perteneciente a la empresa Industrial Shields, cuyo software de programación es el IDE de Arduino el cual es un software libre. </a:t>
            </a:r>
            <a:endParaRPr lang="es-ES" sz="2400" b="1" i="1" dirty="0"/>
          </a:p>
          <a:p>
            <a:pPr algn="just"/>
            <a:endParaRPr lang="es-ES" sz="1600" b="1" dirty="0"/>
          </a:p>
        </p:txBody>
      </p:sp>
      <p:pic>
        <p:nvPicPr>
          <p:cNvPr id="8" name="Imagen 7"/>
          <p:cNvPicPr/>
          <p:nvPr/>
        </p:nvPicPr>
        <p:blipFill>
          <a:blip r:embed="rId4"/>
          <a:stretch>
            <a:fillRect/>
          </a:stretch>
        </p:blipFill>
        <p:spPr>
          <a:xfrm>
            <a:off x="2295090" y="3134147"/>
            <a:ext cx="2779830" cy="2721615"/>
          </a:xfrm>
          <a:prstGeom prst="rect">
            <a:avLst/>
          </a:prstGeom>
        </p:spPr>
      </p:pic>
      <p:graphicFrame>
        <p:nvGraphicFramePr>
          <p:cNvPr id="9" name="Marcador de contenido 1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4791660"/>
              </p:ext>
            </p:extLst>
          </p:nvPr>
        </p:nvGraphicFramePr>
        <p:xfrm>
          <a:off x="4625740" y="2651308"/>
          <a:ext cx="6910940" cy="375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1521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3139440" y="665922"/>
            <a:ext cx="66294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SISTEMA DE TUBERÍAS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sp>
        <p:nvSpPr>
          <p:cNvPr id="6" name="Rectángulo 5"/>
          <p:cNvSpPr/>
          <p:nvPr/>
        </p:nvSpPr>
        <p:spPr>
          <a:xfrm>
            <a:off x="5425520" y="1485393"/>
            <a:ext cx="6096000" cy="29956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Tubería de PVC con un diámetro ½ ‘’ en sus distintas presentaciones.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Codo de 90º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Unión Universal</a:t>
            </a:r>
            <a:endParaRPr lang="es-E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Unión Sencilla</a:t>
            </a:r>
            <a:endParaRPr lang="es-E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Neplos</a:t>
            </a:r>
            <a:endParaRPr lang="es-E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882" y="1331844"/>
            <a:ext cx="2754325" cy="39556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5700" y="4958366"/>
            <a:ext cx="4055640" cy="161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88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3139440" y="665922"/>
            <a:ext cx="662943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DIMENSIONAMIENTO Y SELECCIÓN DE LOS TANQUES DE LÍQUIDO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866226"/>
              </p:ext>
            </p:extLst>
          </p:nvPr>
        </p:nvGraphicFramePr>
        <p:xfrm>
          <a:off x="6644640" y="2463587"/>
          <a:ext cx="4980376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0188">
                  <a:extLst>
                    <a:ext uri="{9D8B030D-6E8A-4147-A177-3AD203B41FA5}">
                      <a16:colId xmlns:a16="http://schemas.microsoft.com/office/drawing/2014/main" val="2724286582"/>
                    </a:ext>
                  </a:extLst>
                </a:gridCol>
                <a:gridCol w="2490188">
                  <a:extLst>
                    <a:ext uri="{9D8B030D-6E8A-4147-A177-3AD203B41FA5}">
                      <a16:colId xmlns:a16="http://schemas.microsoft.com/office/drawing/2014/main" val="463608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PROPIEDAD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62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Transmisión</a:t>
                      </a:r>
                      <a:r>
                        <a:rPr lang="es-ES" baseline="0" dirty="0"/>
                        <a:t> de Luz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92%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04559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s-ES" dirty="0"/>
                        <a:t>Temperaturas de trabajo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-40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ºC a</a:t>
                      </a:r>
                      <a:r>
                        <a:rPr lang="es-ES" dirty="0"/>
                        <a:t> 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ºC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98113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s-ES" dirty="0"/>
                        <a:t>Módulo de elasticidad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27500 kg/cm</a:t>
                      </a:r>
                      <a:r>
                        <a:rPr lang="es-E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100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Fácil modelado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183602"/>
                  </a:ext>
                </a:extLst>
              </a:tr>
            </a:tbl>
          </a:graphicData>
        </a:graphic>
      </p:graphicFrame>
      <p:sp>
        <p:nvSpPr>
          <p:cNvPr id="6" name="1 CuadroTexto"/>
          <p:cNvSpPr txBox="1">
            <a:spLocks noChangeArrowheads="1"/>
          </p:cNvSpPr>
          <p:nvPr/>
        </p:nvSpPr>
        <p:spPr bwMode="auto">
          <a:xfrm>
            <a:off x="1954248" y="2567320"/>
            <a:ext cx="316992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s-ES" sz="2000" dirty="0"/>
              <a:t>El material seleccionado para la construcción de los tanques es la plancha de acrílico de 4mm de espesor.</a:t>
            </a:r>
            <a:endParaRPr lang="es-ES" sz="2400" dirty="0"/>
          </a:p>
          <a:p>
            <a:endParaRPr lang="es-ES" sz="2000" b="1" i="1" dirty="0"/>
          </a:p>
          <a:p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673987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3139440" y="665922"/>
            <a:ext cx="66294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DISEÑO DEL DEPÓSITO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2621360" y="1331844"/>
                <a:ext cx="6096000" cy="16466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𝑉𝑜𝑙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ú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𝑚𝑒𝑛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𝑑𝑒𝑙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𝑟𝑒𝑠𝑒𝑟𝑣𝑜𝑟𝑖𝑜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30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e>
                      </m:d>
                      <m:r>
                        <a:rPr lang="es-E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(30</m:t>
                      </m:r>
                      <m:r>
                        <a:rPr lang="es-E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es-E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)(60</m:t>
                      </m:r>
                      <m:r>
                        <a:rPr lang="es-E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es-E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𝑉𝑜𝑙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ú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𝑚𝑒𝑛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𝑑𝑒𝑙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𝑟𝑒𝑠𝑒𝑟𝑣𝑜𝑟𝑖𝑜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=54000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s-E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∗(1</m:t>
                      </m:r>
                      <m:r>
                        <a:rPr lang="es-E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𝑙𝑡</m:t>
                      </m:r>
                      <m:r>
                        <a:rPr lang="es-E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/1000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s-E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𝑉𝑜𝑙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ú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𝑚𝑒𝑛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𝑑𝑒𝑙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𝑟𝑒𝑠𝑒𝑟𝑣𝑜𝑟𝑖𝑜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=54</m:t>
                      </m:r>
                      <m:r>
                        <a:rPr lang="es-E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𝑙𝑡</m:t>
                      </m:r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360" y="1331844"/>
                <a:ext cx="6096000" cy="16466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3139440" y="2678676"/>
                <a:ext cx="6096000" cy="433528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lvl="0" indent="-342900">
                  <a:lnSpc>
                    <a:spcPct val="150000"/>
                  </a:lnSpc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es-ES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Peso del agua= </a:t>
                </a:r>
                <a:r>
                  <a:rPr lang="es-E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</a:t>
                </a:r>
                <a:r>
                  <a:rPr lang="es-ES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*g*h*A</a:t>
                </a:r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ES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Donde</a:t>
                </a:r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s-E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</a:t>
                </a:r>
                <a:r>
                  <a:rPr lang="es-ES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densidad del líquido (agua)</a:t>
                </a:r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s-ES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g: gravedad</a:t>
                </a:r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s-ES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h: altura del líquido</a:t>
                </a:r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es-ES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A: Área del fondo</a:t>
                </a:r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𝑃𝑒𝑠𝑜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á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𝑥𝑖𝑚𝑜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𝑑𝑒𝑙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𝑎𝑔𝑢𝑎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=1000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𝑘𝑔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/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∗9.81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/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∗0.6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∗(0.3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∗0.3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𝑃𝑒𝑠𝑜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á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𝑥𝑖𝑚𝑜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𝑑𝑒𝑙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𝑎𝑔𝑢𝑎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=529.74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𝑁</m:t>
                      </m:r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440" y="2678676"/>
                <a:ext cx="6096000" cy="4335289"/>
              </a:xfrm>
              <a:prstGeom prst="rect">
                <a:avLst/>
              </a:prstGeom>
              <a:blipFill>
                <a:blip r:embed="rId5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/>
          <p:cNvPicPr/>
          <p:nvPr/>
        </p:nvPicPr>
        <p:blipFill>
          <a:blip r:embed="rId6"/>
          <a:stretch>
            <a:fillRect/>
          </a:stretch>
        </p:blipFill>
        <p:spPr>
          <a:xfrm>
            <a:off x="8055292" y="2696786"/>
            <a:ext cx="3176588" cy="231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3139440" y="665922"/>
            <a:ext cx="66294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DISEÑO DEL DEPÓSITO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pic>
        <p:nvPicPr>
          <p:cNvPr id="6" name="Imagen 5"/>
          <p:cNvPicPr/>
          <p:nvPr/>
        </p:nvPicPr>
        <p:blipFill>
          <a:blip r:embed="rId4"/>
          <a:stretch>
            <a:fillRect/>
          </a:stretch>
        </p:blipFill>
        <p:spPr>
          <a:xfrm>
            <a:off x="8375332" y="2409062"/>
            <a:ext cx="3176588" cy="23151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1441938" y="1204531"/>
                <a:ext cx="7503942" cy="2491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𝐸𝑠𝑓𝑢𝑒𝑟𝑧𝑜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á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𝑥𝑖𝑚𝑜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𝑒𝑛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𝑙𝑎𝑠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𝑝𝑎𝑟𝑒𝑑𝑒𝑠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𝑃𝑒𝑠𝑜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á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𝑥𝑖𝑚𝑜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𝑑𝑒𝑙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𝑎𝑔𝑢𝑎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Á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𝑟𝑒𝑎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𝑡𝑟𝑎𝑛𝑠𝑣𝑒𝑟𝑠𝑎𝑙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𝑑𝑒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𝑙𝑎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𝑝𝑎𝑟𝑒𝑑</m:t>
                          </m:r>
                        </m:den>
                      </m:f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𝐸𝑠𝑓𝑢𝑒𝑟𝑧𝑜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á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𝑥𝑖𝑚𝑜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𝑒𝑛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𝑙𝑎𝑠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𝑝𝑎𝑟𝑒𝑑𝑒𝑠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529.74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𝑁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0.04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∗0.3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𝐸𝑠𝑓𝑢𝑒𝑟𝑧𝑜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á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𝑥𝑖𝑚𝑜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𝑒𝑛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𝑙𝑎𝑠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𝑝𝑎𝑟𝑒𝑑𝑒𝑠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=44145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/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938" y="1204531"/>
                <a:ext cx="7503942" cy="24915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2514600" y="3876089"/>
                <a:ext cx="6096000" cy="24586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𝐹𝑆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𝑎𝑑𝑚𝑖𝑠𝑖𝑏𝑙𝑒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𝐹𝑆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823200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44145</m:t>
                          </m:r>
                        </m:den>
                      </m:f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𝐹𝑆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=18.6</m:t>
                      </m:r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876089"/>
                <a:ext cx="6096000" cy="24586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00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3139440" y="665922"/>
            <a:ext cx="66294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DISEÑO DEL RESERVORIO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2087880" y="1397118"/>
                <a:ext cx="6096000" cy="16466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𝑉𝑜𝑙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ú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𝑚𝑒𝑛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𝑑𝑒𝑙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𝑟𝑒𝑠𝑒𝑟𝑣𝑜𝑟𝑖𝑜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50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e>
                      </m:d>
                      <m:r>
                        <a:rPr lang="es-E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(50</m:t>
                      </m:r>
                      <m:r>
                        <a:rPr lang="es-E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es-E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)(30</m:t>
                      </m:r>
                      <m:r>
                        <a:rPr lang="es-E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es-E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𝑉𝑜𝑙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ú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𝑚𝑒𝑛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𝑑𝑒𝑙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𝑟𝑒𝑠𝑒𝑟𝑣𝑜𝑟𝑖𝑜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=75000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s-E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∗(1</m:t>
                      </m:r>
                      <m:r>
                        <a:rPr lang="es-E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𝑙𝑡</m:t>
                      </m:r>
                      <m:r>
                        <a:rPr lang="es-E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/1000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s-E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𝑉𝑜𝑙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ú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𝑚𝑒𝑛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𝑑𝑒𝑙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𝑟𝑒𝑠𝑒𝑟𝑣𝑜𝑟𝑖𝑜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=75</m:t>
                      </m:r>
                      <m:r>
                        <a:rPr lang="es-E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𝑙𝑡</m:t>
                      </m:r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880" y="1397118"/>
                <a:ext cx="6096000" cy="16466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ángulo 5"/>
          <p:cNvSpPr/>
          <p:nvPr/>
        </p:nvSpPr>
        <p:spPr>
          <a:xfrm>
            <a:off x="3539208" y="3099591"/>
            <a:ext cx="2651688" cy="462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Peso del agua=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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*g*h*A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1188754" y="5847559"/>
                <a:ext cx="885444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𝑃𝑒𝑠𝑜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𝑥𝑖𝑚𝑜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𝑑𝑒𝑙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𝑎𝑔𝑢</m:t>
                      </m:r>
                      <m:r>
                        <a:rPr lang="es-ES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type m:val="lin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s-ES" i="0">
                          <a:latin typeface="Cambria Math" panose="02040503050406030204" pitchFamily="18" charset="0"/>
                        </a:rPr>
                        <m:t>∗9.81</m:t>
                      </m:r>
                      <m:f>
                        <m:fPr>
                          <m:type m:val="lin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i="0">
                          <a:latin typeface="Cambria Math" panose="02040503050406030204" pitchFamily="18" charset="0"/>
                        </a:rPr>
                        <m:t>∗0.3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∗0.5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s-ES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𝑃𝑒𝑠𝑜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𝑥𝑖𝑚𝑜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𝑑𝑒𝑙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𝑎𝑔𝑢𝑎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=735.75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54" y="5847559"/>
                <a:ext cx="8854440" cy="646331"/>
              </a:xfrm>
              <a:prstGeom prst="rect">
                <a:avLst/>
              </a:prstGeom>
              <a:blipFill>
                <a:blip r:embed="rId5"/>
                <a:stretch>
                  <a:fillRect t="-66038" b="-5943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/>
          <p:cNvPicPr/>
          <p:nvPr/>
        </p:nvPicPr>
        <p:blipFill>
          <a:blip r:embed="rId6"/>
          <a:stretch>
            <a:fillRect/>
          </a:stretch>
        </p:blipFill>
        <p:spPr>
          <a:xfrm>
            <a:off x="8101507" y="2600411"/>
            <a:ext cx="3067401" cy="234901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834640" y="3467159"/>
            <a:ext cx="6096000" cy="22724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Donde: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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densidad del líquido (agua)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g: gravedad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h: altura del líquido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 Área del fondo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44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456597" y="1391321"/>
            <a:ext cx="9116704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400" b="1" dirty="0"/>
              <a:t>RESUMEN</a:t>
            </a:r>
          </a:p>
          <a:p>
            <a:endParaRPr lang="es-ES" sz="2000" b="1" i="1" dirty="0"/>
          </a:p>
          <a:p>
            <a:pPr algn="just"/>
            <a:r>
              <a:rPr lang="es-ES" sz="2000" dirty="0"/>
              <a:t>En el presente proyecto se diseñó, reconstruyó e implementó un modular didáctico para la realización de prácticas de control de nivel, caudal y temperatura para el laboratorio de Automatización Industrial Mecatrónica de la Universidad del Fuerzas Armadas – ESPE.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La característica fundamental del proyecto realizado es que se hizo uso de un controlador lógico programable basado en software libre, conocido industrialmente como PLC M-DUINO. Se utilizó este PLC para el control de los actuadores y la adquisición de datos de los sensores. Además, se realizó el diseño e implementación de un panel de control para realizar de una manera didáctica la conexión de sensores, actuadores y pines del PLC</a:t>
            </a:r>
            <a:r>
              <a:rPr lang="es-ES" sz="2400" dirty="0"/>
              <a:t> </a:t>
            </a:r>
          </a:p>
          <a:p>
            <a:pPr algn="just"/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4103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3139440" y="665922"/>
            <a:ext cx="66294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DISEÑO DEL RESERVORIO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1213338" y="1331844"/>
                <a:ext cx="7195061" cy="2491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𝐸𝑠𝑓𝑢𝑒𝑟𝑧𝑜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á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𝑥𝑖𝑚𝑜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𝑒𝑛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𝑙𝑎𝑠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𝑝𝑎𝑟𝑒𝑑𝑒𝑠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𝑃𝑒𝑠𝑜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á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𝑥𝑖𝑚𝑜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𝑑𝑒𝑙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𝑎𝑔𝑢𝑎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Á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𝑟𝑒𝑎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𝑡𝑟𝑎𝑛𝑠𝑣𝑒𝑟𝑠𝑎𝑙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𝑑𝑒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𝑙𝑎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𝑝𝑎𝑟𝑒𝑑</m:t>
                          </m:r>
                        </m:den>
                      </m:f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𝐸𝑠𝑓𝑢𝑒𝑟𝑧𝑜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á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𝑥𝑖𝑚𝑜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𝑒𝑛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𝑙𝑎𝑠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𝑝𝑎𝑟𝑒𝑑𝑒𝑠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735.75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𝑁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0.04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∗0.5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𝐸𝑠𝑓𝑢𝑒𝑟𝑧𝑜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á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𝑥𝑖𝑚𝑜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𝑒𝑛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𝑙𝑎𝑠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𝑝𝑎𝑟𝑒𝑑𝑒𝑠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=36787.5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/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38" y="1331844"/>
                <a:ext cx="7195061" cy="24915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/>
          <p:cNvPicPr/>
          <p:nvPr/>
        </p:nvPicPr>
        <p:blipFill>
          <a:blip r:embed="rId5"/>
          <a:stretch>
            <a:fillRect/>
          </a:stretch>
        </p:blipFill>
        <p:spPr>
          <a:xfrm>
            <a:off x="8408399" y="2600411"/>
            <a:ext cx="3067401" cy="23490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2312399" y="4083103"/>
                <a:ext cx="6096000" cy="24586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𝐹𝑆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𝑎𝑑𝑚𝑖𝑠𝑖𝑏𝑙𝑒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𝐹𝑆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823200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36787.5</m:t>
                          </m:r>
                        </m:den>
                      </m:f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𝐹𝑆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=22</m:t>
                      </m:r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399" y="4083103"/>
                <a:ext cx="6096000" cy="24586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509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3139440" y="665922"/>
            <a:ext cx="66294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ANÁLISIS CAD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pic>
        <p:nvPicPr>
          <p:cNvPr id="11" name="Imagen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7" t="8761" r="-222" b="7994"/>
          <a:stretch/>
        </p:blipFill>
        <p:spPr bwMode="auto">
          <a:xfrm>
            <a:off x="1935560" y="1524000"/>
            <a:ext cx="4920615" cy="289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3"/>
          <a:stretch/>
        </p:blipFill>
        <p:spPr bwMode="auto">
          <a:xfrm>
            <a:off x="7068185" y="2971800"/>
            <a:ext cx="4364990" cy="304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4285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3139440" y="665922"/>
            <a:ext cx="66294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PANEL DE CONTROL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pic>
        <p:nvPicPr>
          <p:cNvPr id="7" name="Imagen 6"/>
          <p:cNvPicPr/>
          <p:nvPr/>
        </p:nvPicPr>
        <p:blipFill>
          <a:blip r:embed="rId4"/>
          <a:stretch>
            <a:fillRect/>
          </a:stretch>
        </p:blipFill>
        <p:spPr>
          <a:xfrm>
            <a:off x="8104255" y="1180352"/>
            <a:ext cx="2380179" cy="2224406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583633"/>
              </p:ext>
            </p:extLst>
          </p:nvPr>
        </p:nvGraphicFramePr>
        <p:xfrm>
          <a:off x="1784691" y="1240804"/>
          <a:ext cx="5425440" cy="2021971"/>
        </p:xfrm>
        <a:graphic>
          <a:graphicData uri="http://schemas.openxmlformats.org/drawingml/2006/table">
            <a:tbl>
              <a:tblPr firstRow="1" firstCol="1" bandRow="1"/>
              <a:tblGrid>
                <a:gridCol w="716915">
                  <a:extLst>
                    <a:ext uri="{9D8B030D-6E8A-4147-A177-3AD203B41FA5}">
                      <a16:colId xmlns:a16="http://schemas.microsoft.com/office/drawing/2014/main" val="3323672901"/>
                    </a:ext>
                  </a:extLst>
                </a:gridCol>
                <a:gridCol w="4708525">
                  <a:extLst>
                    <a:ext uri="{9D8B030D-6E8A-4147-A177-3AD203B41FA5}">
                      <a16:colId xmlns:a16="http://schemas.microsoft.com/office/drawing/2014/main" val="712238566"/>
                    </a:ext>
                  </a:extLst>
                </a:gridCol>
              </a:tblGrid>
              <a:tr h="19570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DISTRIBUCIÓN DE ELEMENTOS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989856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PARADA DE EMERGENCIA/FUSIBLES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50156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CONEXIÓN USB / ETHERNET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966233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ENCENDIDO / APAGADO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788958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PINES DEL PLC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287138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SENSORES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481333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ACTUADORES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813141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FUENTES DE VOLTAJE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307240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SIMBOLOGÍA CONECTORES JACK HEMBRA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80162"/>
                  </a:ext>
                </a:extLst>
              </a:tr>
            </a:tbl>
          </a:graphicData>
        </a:graphic>
      </p:graphicFrame>
      <p:pic>
        <p:nvPicPr>
          <p:cNvPr id="17" name="Imagen 16"/>
          <p:cNvPicPr/>
          <p:nvPr/>
        </p:nvPicPr>
        <p:blipFill>
          <a:blip r:embed="rId5"/>
          <a:stretch>
            <a:fillRect/>
          </a:stretch>
        </p:blipFill>
        <p:spPr>
          <a:xfrm>
            <a:off x="1812050" y="3404759"/>
            <a:ext cx="3812762" cy="3220672"/>
          </a:xfrm>
          <a:prstGeom prst="rect">
            <a:avLst/>
          </a:prstGeom>
        </p:spPr>
      </p:pic>
      <p:graphicFrame>
        <p:nvGraphicFramePr>
          <p:cNvPr id="18" name="Marcador de contenido 1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25027792"/>
              </p:ext>
            </p:extLst>
          </p:nvPr>
        </p:nvGraphicFramePr>
        <p:xfrm>
          <a:off x="6323258" y="3583292"/>
          <a:ext cx="6188196" cy="403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" name="1 CuadroTexto"/>
          <p:cNvSpPr txBox="1">
            <a:spLocks noChangeArrowheads="1"/>
          </p:cNvSpPr>
          <p:nvPr/>
        </p:nvSpPr>
        <p:spPr bwMode="auto">
          <a:xfrm>
            <a:off x="7975209" y="1162646"/>
            <a:ext cx="149797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100" b="1" dirty="0"/>
              <a:t>DISTRIBUCIÓN DE </a:t>
            </a:r>
          </a:p>
          <a:p>
            <a:pPr algn="ctr"/>
            <a:r>
              <a:rPr lang="es-ES" sz="1100" b="1" dirty="0"/>
              <a:t>ELEMENTOS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sp>
        <p:nvSpPr>
          <p:cNvPr id="20" name="1 CuadroTexto"/>
          <p:cNvSpPr txBox="1">
            <a:spLocks noChangeArrowheads="1"/>
          </p:cNvSpPr>
          <p:nvPr/>
        </p:nvSpPr>
        <p:spPr bwMode="auto">
          <a:xfrm>
            <a:off x="2693963" y="3404758"/>
            <a:ext cx="149797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100" b="1" dirty="0"/>
              <a:t>DIMENSIONES: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sp>
        <p:nvSpPr>
          <p:cNvPr id="21" name="1 CuadroTexto"/>
          <p:cNvSpPr txBox="1">
            <a:spLocks noChangeArrowheads="1"/>
          </p:cNvSpPr>
          <p:nvPr/>
        </p:nvSpPr>
        <p:spPr bwMode="auto">
          <a:xfrm>
            <a:off x="6502271" y="3987683"/>
            <a:ext cx="149797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100" b="1" dirty="0"/>
              <a:t>COMPONENTES: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899081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sp>
        <p:nvSpPr>
          <p:cNvPr id="13" name="1 CuadroTexto"/>
          <p:cNvSpPr txBox="1">
            <a:spLocks noChangeArrowheads="1"/>
          </p:cNvSpPr>
          <p:nvPr/>
        </p:nvSpPr>
        <p:spPr bwMode="auto">
          <a:xfrm>
            <a:off x="2391507" y="868109"/>
            <a:ext cx="86252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PANEL DE CIRCUITO DE ACONDICIONAMIENTO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14" name="Imagen 13"/>
          <p:cNvPicPr/>
          <p:nvPr/>
        </p:nvPicPr>
        <p:blipFill>
          <a:blip r:embed="rId4"/>
          <a:stretch>
            <a:fillRect/>
          </a:stretch>
        </p:blipFill>
        <p:spPr>
          <a:xfrm>
            <a:off x="8227489" y="1434013"/>
            <a:ext cx="2789272" cy="2241969"/>
          </a:xfrm>
          <a:prstGeom prst="rect">
            <a:avLst/>
          </a:prstGeom>
        </p:spPr>
      </p:pic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72035"/>
              </p:ext>
            </p:extLst>
          </p:nvPr>
        </p:nvGraphicFramePr>
        <p:xfrm>
          <a:off x="2260673" y="1804108"/>
          <a:ext cx="5425440" cy="1141415"/>
        </p:xfrm>
        <a:graphic>
          <a:graphicData uri="http://schemas.openxmlformats.org/drawingml/2006/table">
            <a:tbl>
              <a:tblPr firstRow="1" firstCol="1" bandRow="1"/>
              <a:tblGrid>
                <a:gridCol w="716915">
                  <a:extLst>
                    <a:ext uri="{9D8B030D-6E8A-4147-A177-3AD203B41FA5}">
                      <a16:colId xmlns:a16="http://schemas.microsoft.com/office/drawing/2014/main" val="164370089"/>
                    </a:ext>
                  </a:extLst>
                </a:gridCol>
                <a:gridCol w="4708525">
                  <a:extLst>
                    <a:ext uri="{9D8B030D-6E8A-4147-A177-3AD203B41FA5}">
                      <a16:colId xmlns:a16="http://schemas.microsoft.com/office/drawing/2014/main" val="3482852136"/>
                    </a:ext>
                  </a:extLst>
                </a:gridCol>
              </a:tblGrid>
              <a:tr h="22828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DISTRIBUCIÓN DE ELEMENTOS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969105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CIRCUITO DE ACONDICIONAMIENTO VÁLVULAS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448620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CIRCUITO DE ACONDICIONAMIENTO BOMBAS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554372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CIRCUITO DE ACONDICIONAMIENTO NIQUELINA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044856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TOMA 110 VAC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181441"/>
                  </a:ext>
                </a:extLst>
              </a:tr>
            </a:tbl>
          </a:graphicData>
        </a:graphic>
      </p:graphicFrame>
      <p:pic>
        <p:nvPicPr>
          <p:cNvPr id="11" name="Imagen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389184" y="3261945"/>
            <a:ext cx="4755446" cy="3047853"/>
          </a:xfrm>
          <a:prstGeom prst="rect">
            <a:avLst/>
          </a:prstGeom>
        </p:spPr>
      </p:pic>
      <p:sp>
        <p:nvSpPr>
          <p:cNvPr id="12" name="1 CuadroTexto"/>
          <p:cNvSpPr txBox="1">
            <a:spLocks noChangeArrowheads="1"/>
          </p:cNvSpPr>
          <p:nvPr/>
        </p:nvSpPr>
        <p:spPr bwMode="auto">
          <a:xfrm>
            <a:off x="9170026" y="1492044"/>
            <a:ext cx="149797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100" b="1" dirty="0"/>
              <a:t>DISTRIBUCIÓN DE </a:t>
            </a:r>
          </a:p>
          <a:p>
            <a:pPr algn="ctr"/>
            <a:r>
              <a:rPr lang="es-ES" sz="1100" b="1" dirty="0"/>
              <a:t>ELEMENTOS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sp>
        <p:nvSpPr>
          <p:cNvPr id="16" name="1 CuadroTexto"/>
          <p:cNvSpPr txBox="1">
            <a:spLocks noChangeArrowheads="1"/>
          </p:cNvSpPr>
          <p:nvPr/>
        </p:nvSpPr>
        <p:spPr bwMode="auto">
          <a:xfrm>
            <a:off x="3353386" y="3404758"/>
            <a:ext cx="149797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100" b="1" dirty="0"/>
              <a:t>DIMENSIONES: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sp>
        <p:nvSpPr>
          <p:cNvPr id="18" name="1 CuadroTexto"/>
          <p:cNvSpPr txBox="1">
            <a:spLocks noChangeArrowheads="1"/>
          </p:cNvSpPr>
          <p:nvPr/>
        </p:nvSpPr>
        <p:spPr bwMode="auto">
          <a:xfrm>
            <a:off x="6502271" y="3987683"/>
            <a:ext cx="149797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100" b="1" dirty="0"/>
              <a:t>COMPONENTES: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graphicFrame>
        <p:nvGraphicFramePr>
          <p:cNvPr id="19" name="Marcador de contenido 1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24061988"/>
              </p:ext>
            </p:extLst>
          </p:nvPr>
        </p:nvGraphicFramePr>
        <p:xfrm>
          <a:off x="6323258" y="3583292"/>
          <a:ext cx="6188196" cy="403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095345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sp>
        <p:nvSpPr>
          <p:cNvPr id="13" name="1 CuadroTexto"/>
          <p:cNvSpPr txBox="1">
            <a:spLocks noChangeArrowheads="1"/>
          </p:cNvSpPr>
          <p:nvPr/>
        </p:nvSpPr>
        <p:spPr bwMode="auto">
          <a:xfrm>
            <a:off x="2391507" y="868109"/>
            <a:ext cx="86252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PANEL DE CIRCUITO DE ACONDICIONAMIENTO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sp>
        <p:nvSpPr>
          <p:cNvPr id="12" name="1 CuadroTexto"/>
          <p:cNvSpPr txBox="1">
            <a:spLocks noChangeArrowheads="1"/>
          </p:cNvSpPr>
          <p:nvPr/>
        </p:nvSpPr>
        <p:spPr bwMode="auto">
          <a:xfrm>
            <a:off x="4192397" y="3906176"/>
            <a:ext cx="464540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600" b="1" dirty="0"/>
              <a:t>ACONDICIONAMIENTO BOMBAS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sp>
        <p:nvSpPr>
          <p:cNvPr id="16" name="1 CuadroTexto"/>
          <p:cNvSpPr txBox="1">
            <a:spLocks noChangeArrowheads="1"/>
          </p:cNvSpPr>
          <p:nvPr/>
        </p:nvSpPr>
        <p:spPr bwMode="auto">
          <a:xfrm>
            <a:off x="4219868" y="1406718"/>
            <a:ext cx="459046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600" b="1" dirty="0"/>
              <a:t>ACONDICIONAMIENTO ELECTROVÁLVULAS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17" name="Imagen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10" y="2383267"/>
            <a:ext cx="4572000" cy="126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" t="8279" r="2676" b="644"/>
          <a:stretch>
            <a:fillRect/>
          </a:stretch>
        </p:blipFill>
        <p:spPr bwMode="auto">
          <a:xfrm>
            <a:off x="2108838" y="4514885"/>
            <a:ext cx="4462145" cy="2167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6" y="2690482"/>
            <a:ext cx="3461388" cy="647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6" y="5105105"/>
            <a:ext cx="4182941" cy="12488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1 CuadroTexto"/>
          <p:cNvSpPr txBox="1">
            <a:spLocks noChangeArrowheads="1"/>
          </p:cNvSpPr>
          <p:nvPr/>
        </p:nvSpPr>
        <p:spPr bwMode="auto">
          <a:xfrm>
            <a:off x="3639372" y="2106267"/>
            <a:ext cx="149797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100" b="1" dirty="0"/>
              <a:t>CIRCUITO: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sp>
        <p:nvSpPr>
          <p:cNvPr id="24" name="1 CuadroTexto"/>
          <p:cNvSpPr txBox="1">
            <a:spLocks noChangeArrowheads="1"/>
          </p:cNvSpPr>
          <p:nvPr/>
        </p:nvSpPr>
        <p:spPr bwMode="auto">
          <a:xfrm>
            <a:off x="8454271" y="2094547"/>
            <a:ext cx="1497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ES" sz="2000" b="1" i="1" dirty="0"/>
          </a:p>
          <a:p>
            <a:endParaRPr lang="es-ES" sz="1600" b="1" dirty="0"/>
          </a:p>
        </p:txBody>
      </p:sp>
      <p:sp>
        <p:nvSpPr>
          <p:cNvPr id="26" name="1 CuadroTexto"/>
          <p:cNvSpPr txBox="1">
            <a:spLocks noChangeArrowheads="1"/>
          </p:cNvSpPr>
          <p:nvPr/>
        </p:nvSpPr>
        <p:spPr bwMode="auto">
          <a:xfrm>
            <a:off x="3639372" y="4218309"/>
            <a:ext cx="149797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100" b="1" dirty="0"/>
              <a:t>CIRCUITO: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sp>
        <p:nvSpPr>
          <p:cNvPr id="27" name="1 CuadroTexto"/>
          <p:cNvSpPr txBox="1">
            <a:spLocks noChangeArrowheads="1"/>
          </p:cNvSpPr>
          <p:nvPr/>
        </p:nvSpPr>
        <p:spPr bwMode="auto">
          <a:xfrm>
            <a:off x="7642162" y="2215811"/>
            <a:ext cx="3374599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100" b="1" dirty="0"/>
              <a:t>DISTRIBUCIÓN EN LA PCB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sp>
        <p:nvSpPr>
          <p:cNvPr id="28" name="1 CuadroTexto"/>
          <p:cNvSpPr txBox="1">
            <a:spLocks noChangeArrowheads="1"/>
          </p:cNvSpPr>
          <p:nvPr/>
        </p:nvSpPr>
        <p:spPr bwMode="auto">
          <a:xfrm>
            <a:off x="7430565" y="4183476"/>
            <a:ext cx="3374599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100" b="1" dirty="0"/>
              <a:t>DISTRIBUCIÓN EN LA PCB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914232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sp>
        <p:nvSpPr>
          <p:cNvPr id="13" name="1 CuadroTexto"/>
          <p:cNvSpPr txBox="1">
            <a:spLocks noChangeArrowheads="1"/>
          </p:cNvSpPr>
          <p:nvPr/>
        </p:nvSpPr>
        <p:spPr bwMode="auto">
          <a:xfrm>
            <a:off x="2391507" y="868109"/>
            <a:ext cx="86252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PANEL DE CIRCUITO DE ACONDICIONAMIENTO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sp>
        <p:nvSpPr>
          <p:cNvPr id="16" name="1 CuadroTexto"/>
          <p:cNvSpPr txBox="1">
            <a:spLocks noChangeArrowheads="1"/>
          </p:cNvSpPr>
          <p:nvPr/>
        </p:nvSpPr>
        <p:spPr bwMode="auto">
          <a:xfrm>
            <a:off x="4246664" y="1521017"/>
            <a:ext cx="459046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600" b="1" dirty="0"/>
              <a:t>ACONDICIONAMIENTO NIQUELINA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sp>
        <p:nvSpPr>
          <p:cNvPr id="23" name="1 CuadroTexto"/>
          <p:cNvSpPr txBox="1">
            <a:spLocks noChangeArrowheads="1"/>
          </p:cNvSpPr>
          <p:nvPr/>
        </p:nvSpPr>
        <p:spPr bwMode="auto">
          <a:xfrm>
            <a:off x="3639371" y="2240911"/>
            <a:ext cx="149797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100" b="1" dirty="0"/>
              <a:t>CIRCUITO: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sp>
        <p:nvSpPr>
          <p:cNvPr id="24" name="1 CuadroTexto"/>
          <p:cNvSpPr txBox="1">
            <a:spLocks noChangeArrowheads="1"/>
          </p:cNvSpPr>
          <p:nvPr/>
        </p:nvSpPr>
        <p:spPr bwMode="auto">
          <a:xfrm>
            <a:off x="8454271" y="2094547"/>
            <a:ext cx="1497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ES" sz="2000" b="1" i="1" dirty="0"/>
          </a:p>
          <a:p>
            <a:endParaRPr lang="es-ES" sz="1600" b="1" dirty="0"/>
          </a:p>
        </p:txBody>
      </p:sp>
      <p:sp>
        <p:nvSpPr>
          <p:cNvPr id="27" name="1 CuadroTexto"/>
          <p:cNvSpPr txBox="1">
            <a:spLocks noChangeArrowheads="1"/>
          </p:cNvSpPr>
          <p:nvPr/>
        </p:nvSpPr>
        <p:spPr bwMode="auto">
          <a:xfrm>
            <a:off x="7642162" y="2333074"/>
            <a:ext cx="3374599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100" b="1" dirty="0"/>
              <a:t>DISTRIBUCIÓN EN LA PCB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18" name="Imagen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" b="13811"/>
          <a:stretch>
            <a:fillRect/>
          </a:stretch>
        </p:blipFill>
        <p:spPr bwMode="auto">
          <a:xfrm>
            <a:off x="1949959" y="3330137"/>
            <a:ext cx="4876800" cy="897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558" y="3031418"/>
            <a:ext cx="4089400" cy="1337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608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028825" y="665922"/>
            <a:ext cx="7740049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IMPLEMENTACIÓN DE LOS PANELES EN EL EQUIPO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pic>
        <p:nvPicPr>
          <p:cNvPr id="2050" name="Picture 2" descr="https://scontent.fuio2-1.fna.fbcdn.net/v/t35.0-12/15536644_1162943047086367_770540906_o.jpg?oh=81de30a5eabb9dc77f4dba22241e7700&amp;oe=585349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799" y="2047875"/>
            <a:ext cx="7297512" cy="41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cto de flecha 10"/>
          <p:cNvCxnSpPr/>
          <p:nvPr/>
        </p:nvCxnSpPr>
        <p:spPr>
          <a:xfrm flipH="1">
            <a:off x="7605346" y="3305908"/>
            <a:ext cx="2163528" cy="281354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7687407" y="4679069"/>
            <a:ext cx="2163528" cy="281354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1 CuadroTexto"/>
          <p:cNvSpPr txBox="1">
            <a:spLocks noChangeArrowheads="1"/>
          </p:cNvSpPr>
          <p:nvPr/>
        </p:nvSpPr>
        <p:spPr bwMode="auto">
          <a:xfrm>
            <a:off x="9020907" y="2836900"/>
            <a:ext cx="30626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000" b="1" i="1" dirty="0"/>
              <a:t>PANEL DE CONTROL</a:t>
            </a:r>
          </a:p>
          <a:p>
            <a:endParaRPr lang="es-ES" sz="1600" b="1" dirty="0"/>
          </a:p>
        </p:txBody>
      </p:sp>
      <p:sp>
        <p:nvSpPr>
          <p:cNvPr id="19" name="1 CuadroTexto"/>
          <p:cNvSpPr txBox="1">
            <a:spLocks noChangeArrowheads="1"/>
          </p:cNvSpPr>
          <p:nvPr/>
        </p:nvSpPr>
        <p:spPr bwMode="auto">
          <a:xfrm>
            <a:off x="9057541" y="3698539"/>
            <a:ext cx="306265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000" b="1" i="1" dirty="0"/>
              <a:t>PANEL DE CIRCUITOS </a:t>
            </a:r>
          </a:p>
          <a:p>
            <a:r>
              <a:rPr lang="es-ES" sz="2000" b="1" i="1" dirty="0"/>
              <a:t>DE ACONDICIONAMIENTO</a:t>
            </a:r>
          </a:p>
          <a:p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923824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3139440" y="665922"/>
            <a:ext cx="66294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INSTALACIONES ELÉCTRICAS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962577"/>
              </p:ext>
            </p:extLst>
          </p:nvPr>
        </p:nvGraphicFramePr>
        <p:xfrm>
          <a:off x="3727524" y="1994681"/>
          <a:ext cx="5425440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1564005">
                  <a:extLst>
                    <a:ext uri="{9D8B030D-6E8A-4147-A177-3AD203B41FA5}">
                      <a16:colId xmlns:a16="http://schemas.microsoft.com/office/drawing/2014/main" val="3635651750"/>
                    </a:ext>
                  </a:extLst>
                </a:gridCol>
                <a:gridCol w="1353820">
                  <a:extLst>
                    <a:ext uri="{9D8B030D-6E8A-4147-A177-3AD203B41FA5}">
                      <a16:colId xmlns:a16="http://schemas.microsoft.com/office/drawing/2014/main" val="563259650"/>
                    </a:ext>
                  </a:extLst>
                </a:gridCol>
                <a:gridCol w="1179195">
                  <a:extLst>
                    <a:ext uri="{9D8B030D-6E8A-4147-A177-3AD203B41FA5}">
                      <a16:colId xmlns:a16="http://schemas.microsoft.com/office/drawing/2014/main" val="2974823385"/>
                    </a:ext>
                  </a:extLst>
                </a:gridCol>
                <a:gridCol w="1328420">
                  <a:extLst>
                    <a:ext uri="{9D8B030D-6E8A-4147-A177-3AD203B41FA5}">
                      <a16:colId xmlns:a16="http://schemas.microsoft.com/office/drawing/2014/main" val="207774603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u="sng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u="sng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Voltaje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u="sng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Corriente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u="sng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 de Cable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4607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Pines del PLC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12V DC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0.5A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T/TBW 22-2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324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Bombas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12V DC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7.5 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AWG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9174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Electroválvulas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24V DC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 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AWG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4024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Niquelina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110V AC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AWG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21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Fuentes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5,12 y 24 V DC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AWG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18223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Alimentación de las Fuentes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110V AC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AWG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741980"/>
                  </a:ext>
                </a:extLst>
              </a:tr>
            </a:tbl>
          </a:graphicData>
        </a:graphic>
      </p:graphicFrame>
      <p:sp>
        <p:nvSpPr>
          <p:cNvPr id="10" name="1 CuadroTexto"/>
          <p:cNvSpPr txBox="1">
            <a:spLocks noChangeArrowheads="1"/>
          </p:cNvSpPr>
          <p:nvPr/>
        </p:nvSpPr>
        <p:spPr bwMode="auto">
          <a:xfrm>
            <a:off x="3984168" y="1502238"/>
            <a:ext cx="46322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100" b="1" dirty="0"/>
              <a:t>CABLE UTILIZADO PARA LA CONEXIÓN DE LOS DIFERENTES ELEMENTOS:</a:t>
            </a:r>
          </a:p>
          <a:p>
            <a:endParaRPr lang="es-ES" sz="2000" b="1" i="1" dirty="0"/>
          </a:p>
        </p:txBody>
      </p:sp>
      <p:pic>
        <p:nvPicPr>
          <p:cNvPr id="13" name="Imagen 12" descr="https://fb-s-d-a.akamaihd.net/h-ak-xfp1/v/t34.0-12/15045732_1129096040471068_1051024987_n.png?oh=6bc2acb54520e7b196a0d7a42679bd2e&amp;oe=582553EB&amp;__gda__=1478840435_7368c5c4834372e46d7a697bd4249d1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5926" r="753" b="4514"/>
          <a:stretch/>
        </p:blipFill>
        <p:spPr bwMode="auto">
          <a:xfrm>
            <a:off x="3773561" y="4815812"/>
            <a:ext cx="5333365" cy="1439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1 CuadroTexto"/>
          <p:cNvSpPr txBox="1">
            <a:spLocks noChangeArrowheads="1"/>
          </p:cNvSpPr>
          <p:nvPr/>
        </p:nvSpPr>
        <p:spPr bwMode="auto">
          <a:xfrm>
            <a:off x="3984168" y="4323369"/>
            <a:ext cx="4632294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100" b="1" dirty="0"/>
              <a:t>CABLEANDO PARA LA ALIMENTACIÓN DE FUENTES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941851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3139440" y="665922"/>
            <a:ext cx="66294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INSTALACIONES ELÉCTRICAS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sp>
        <p:nvSpPr>
          <p:cNvPr id="10" name="1 CuadroTexto"/>
          <p:cNvSpPr txBox="1">
            <a:spLocks noChangeArrowheads="1"/>
          </p:cNvSpPr>
          <p:nvPr/>
        </p:nvSpPr>
        <p:spPr bwMode="auto">
          <a:xfrm>
            <a:off x="1345571" y="1569681"/>
            <a:ext cx="3833098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100" b="1" dirty="0"/>
              <a:t>DISTRIBUCIÓN DE SEÑALES CON EL PLC M-DUINO: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977226"/>
              </p:ext>
            </p:extLst>
          </p:nvPr>
        </p:nvGraphicFramePr>
        <p:xfrm>
          <a:off x="1213139" y="1951170"/>
          <a:ext cx="6217285" cy="2743200"/>
        </p:xfrm>
        <a:graphic>
          <a:graphicData uri="http://schemas.openxmlformats.org/drawingml/2006/table">
            <a:tbl>
              <a:tblPr firstRow="1" firstCol="1" bandRow="1"/>
              <a:tblGrid>
                <a:gridCol w="1695450">
                  <a:extLst>
                    <a:ext uri="{9D8B030D-6E8A-4147-A177-3AD203B41FA5}">
                      <a16:colId xmlns:a16="http://schemas.microsoft.com/office/drawing/2014/main" val="2668630879"/>
                    </a:ext>
                  </a:extLst>
                </a:gridCol>
                <a:gridCol w="1170940">
                  <a:extLst>
                    <a:ext uri="{9D8B030D-6E8A-4147-A177-3AD203B41FA5}">
                      <a16:colId xmlns:a16="http://schemas.microsoft.com/office/drawing/2014/main" val="34806752"/>
                    </a:ext>
                  </a:extLst>
                </a:gridCol>
                <a:gridCol w="1268095">
                  <a:extLst>
                    <a:ext uri="{9D8B030D-6E8A-4147-A177-3AD203B41FA5}">
                      <a16:colId xmlns:a16="http://schemas.microsoft.com/office/drawing/2014/main" val="306364668"/>
                    </a:ext>
                  </a:extLst>
                </a:gridCol>
                <a:gridCol w="1268095">
                  <a:extLst>
                    <a:ext uri="{9D8B030D-6E8A-4147-A177-3AD203B41FA5}">
                      <a16:colId xmlns:a16="http://schemas.microsoft.com/office/drawing/2014/main" val="2692247836"/>
                    </a:ext>
                  </a:extLst>
                </a:gridCol>
                <a:gridCol w="814705">
                  <a:extLst>
                    <a:ext uri="{9D8B030D-6E8A-4147-A177-3AD203B41FA5}">
                      <a16:colId xmlns:a16="http://schemas.microsoft.com/office/drawing/2014/main" val="268692952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SENSOR/ACTUADOR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E/S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95012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Temperatura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Señal Temp.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PWM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483678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Echo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PWM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93698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Trigger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PWM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428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Caudal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Señal Caudal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PWM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597288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Electroválvulas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Electrovalvula1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07048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Electrovalvula2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047361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Bombas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Bomba1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PWM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55488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Bomba2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PWM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9851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Niquelina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Niquelina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PW;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205662"/>
                  </a:ext>
                </a:extLst>
              </a:tr>
            </a:tbl>
          </a:graphicData>
        </a:graphic>
      </p:graphicFrame>
      <p:pic>
        <p:nvPicPr>
          <p:cNvPr id="11" name="Imagen 10"/>
          <p:cNvPicPr/>
          <p:nvPr/>
        </p:nvPicPr>
        <p:blipFill>
          <a:blip r:embed="rId4"/>
          <a:stretch>
            <a:fillRect/>
          </a:stretch>
        </p:blipFill>
        <p:spPr>
          <a:xfrm>
            <a:off x="8651631" y="1319564"/>
            <a:ext cx="3330170" cy="26869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/>
          <p:cNvPicPr/>
          <p:nvPr/>
        </p:nvPicPr>
        <p:blipFill>
          <a:blip r:embed="rId5"/>
          <a:stretch>
            <a:fillRect/>
          </a:stretch>
        </p:blipFill>
        <p:spPr>
          <a:xfrm>
            <a:off x="8651631" y="4102551"/>
            <a:ext cx="3408293" cy="26792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1 CuadroTexto"/>
          <p:cNvSpPr txBox="1">
            <a:spLocks noChangeArrowheads="1"/>
          </p:cNvSpPr>
          <p:nvPr/>
        </p:nvSpPr>
        <p:spPr bwMode="auto">
          <a:xfrm>
            <a:off x="6544755" y="1446236"/>
            <a:ext cx="2551577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100" b="1" dirty="0"/>
              <a:t>CONEXIÓN SENSORES: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sp>
        <p:nvSpPr>
          <p:cNvPr id="16" name="1 CuadroTexto"/>
          <p:cNvSpPr txBox="1">
            <a:spLocks noChangeArrowheads="1"/>
          </p:cNvSpPr>
          <p:nvPr/>
        </p:nvSpPr>
        <p:spPr bwMode="auto">
          <a:xfrm>
            <a:off x="6544755" y="5370637"/>
            <a:ext cx="2551577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100" b="1" dirty="0"/>
              <a:t>CONEXIÓN BOMBAS: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320967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621360" y="3045630"/>
            <a:ext cx="729988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3600" b="1" dirty="0"/>
              <a:t>SISTEMA DE CONTROL Y MONITOREO</a:t>
            </a:r>
          </a:p>
          <a:p>
            <a:pPr algn="ctr"/>
            <a:endParaRPr lang="es-ES" sz="2000" b="1" i="1" dirty="0"/>
          </a:p>
          <a:p>
            <a:pPr algn="ctr"/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454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456597" y="1583827"/>
            <a:ext cx="911670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400" b="1" dirty="0"/>
              <a:t>OBJETIVO GENERAL</a:t>
            </a:r>
          </a:p>
          <a:p>
            <a:endParaRPr lang="es-ES" sz="2000" b="1" i="1" dirty="0"/>
          </a:p>
          <a:p>
            <a:pPr algn="just"/>
            <a:r>
              <a:rPr lang="es-ES_tradnl" sz="2400" dirty="0"/>
              <a:t>Diseñar, reconstruir e implementar el modular didáctico para control de nivel, caudal y temperatura ubicado en el Laboratorio de Automatización Industrial de la Universidad de las Fuerzas Armadas, basado en autómatas programables usando software libre.</a:t>
            </a:r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2258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400887" y="665922"/>
            <a:ext cx="662943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MODELAMIENTO DE LA PLANTA DE NIVEL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400887" y="2444210"/>
          <a:ext cx="2610485" cy="3291840"/>
        </p:xfrm>
        <a:graphic>
          <a:graphicData uri="http://schemas.openxmlformats.org/drawingml/2006/table">
            <a:tbl>
              <a:tblPr firstRow="1" firstCol="1" bandRow="1"/>
              <a:tblGrid>
                <a:gridCol w="1275715">
                  <a:extLst>
                    <a:ext uri="{9D8B030D-6E8A-4147-A177-3AD203B41FA5}">
                      <a16:colId xmlns:a16="http://schemas.microsoft.com/office/drawing/2014/main" val="2658499174"/>
                    </a:ext>
                  </a:extLst>
                </a:gridCol>
                <a:gridCol w="1334770">
                  <a:extLst>
                    <a:ext uri="{9D8B030D-6E8A-4147-A177-3AD203B41FA5}">
                      <a16:colId xmlns:a16="http://schemas.microsoft.com/office/drawing/2014/main" val="193028949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ENTRADA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SALIDA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577034"/>
                  </a:ext>
                </a:extLst>
              </a:tr>
              <a:tr h="30175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0,19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0,19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0,79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431868"/>
                  </a:ext>
                </a:extLst>
              </a:tr>
            </a:tbl>
          </a:graphicData>
        </a:graphic>
      </p:graphicFrame>
      <p:sp>
        <p:nvSpPr>
          <p:cNvPr id="13" name="1 CuadroTexto"/>
          <p:cNvSpPr txBox="1">
            <a:spLocks noChangeArrowheads="1"/>
          </p:cNvSpPr>
          <p:nvPr/>
        </p:nvSpPr>
        <p:spPr bwMode="auto">
          <a:xfrm>
            <a:off x="4877457" y="2127273"/>
            <a:ext cx="41528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400" b="1" dirty="0"/>
              <a:t>SOFTWARE MATLAB</a:t>
            </a:r>
          </a:p>
          <a:p>
            <a:pPr algn="ctr"/>
            <a:r>
              <a:rPr lang="es-ES" sz="1400" b="1" i="1" dirty="0"/>
              <a:t>(IDENT)</a:t>
            </a:r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14" name="Imagen 13"/>
          <p:cNvPicPr/>
          <p:nvPr/>
        </p:nvPicPr>
        <p:blipFill rotWithShape="1">
          <a:blip r:embed="rId4"/>
          <a:srcRect l="3278" t="2013" r="2050" b="1790"/>
          <a:stretch/>
        </p:blipFill>
        <p:spPr bwMode="auto">
          <a:xfrm>
            <a:off x="6320717" y="2887369"/>
            <a:ext cx="1290638" cy="2276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8448325" y="3297115"/>
                <a:ext cx="3540223" cy="617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𝐺𝑝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0.4301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+0.1463</m:t>
                          </m:r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+1.369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+0.3727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325" y="3297115"/>
                <a:ext cx="3540223" cy="617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echa: a la derecha 8"/>
          <p:cNvSpPr/>
          <p:nvPr/>
        </p:nvSpPr>
        <p:spPr>
          <a:xfrm>
            <a:off x="5249008" y="3605789"/>
            <a:ext cx="782515" cy="484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: a la derecha 16"/>
          <p:cNvSpPr/>
          <p:nvPr/>
        </p:nvSpPr>
        <p:spPr>
          <a:xfrm>
            <a:off x="7784123" y="3430122"/>
            <a:ext cx="782515" cy="484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 CuadroTexto"/>
          <p:cNvSpPr txBox="1">
            <a:spLocks noChangeArrowheads="1"/>
          </p:cNvSpPr>
          <p:nvPr/>
        </p:nvSpPr>
        <p:spPr bwMode="auto">
          <a:xfrm>
            <a:off x="1855912" y="2123477"/>
            <a:ext cx="4152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400" b="1" dirty="0"/>
              <a:t>DATOS DEL SENSOR</a:t>
            </a:r>
            <a:endParaRPr lang="es-ES" sz="2000" b="1" i="1" dirty="0"/>
          </a:p>
          <a:p>
            <a:endParaRPr lang="es-ES" sz="1600" b="1" dirty="0"/>
          </a:p>
        </p:txBody>
      </p:sp>
      <p:sp>
        <p:nvSpPr>
          <p:cNvPr id="20" name="1 CuadroTexto"/>
          <p:cNvSpPr txBox="1">
            <a:spLocks noChangeArrowheads="1"/>
          </p:cNvSpPr>
          <p:nvPr/>
        </p:nvSpPr>
        <p:spPr bwMode="auto">
          <a:xfrm>
            <a:off x="8265426" y="2131069"/>
            <a:ext cx="4152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400" b="1" dirty="0"/>
              <a:t>PLANTA OBTENIDA EN LAZO ABIERTO</a:t>
            </a:r>
            <a:endParaRPr lang="es-ES" sz="2000" b="1" i="1" dirty="0"/>
          </a:p>
          <a:p>
            <a:endParaRPr lang="es-E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8784550" y="4682568"/>
                <a:ext cx="2867772" cy="622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𝐺𝑐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0.43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+0.15</m:t>
                          </m:r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+1.80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+0.52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550" y="4682568"/>
                <a:ext cx="2867772" cy="6229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1 CuadroTexto"/>
          <p:cNvSpPr txBox="1">
            <a:spLocks noChangeArrowheads="1"/>
          </p:cNvSpPr>
          <p:nvPr/>
        </p:nvSpPr>
        <p:spPr bwMode="auto">
          <a:xfrm>
            <a:off x="8265426" y="4249512"/>
            <a:ext cx="4152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400" b="1" dirty="0"/>
              <a:t>PLANTA OBTENIDA EN LAZO CERRADO</a:t>
            </a:r>
            <a:endParaRPr lang="es-ES" sz="2000" b="1" i="1" dirty="0"/>
          </a:p>
          <a:p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828673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400887" y="665922"/>
            <a:ext cx="66294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DISEÑO CONTROL PID NIVEL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sp>
        <p:nvSpPr>
          <p:cNvPr id="13" name="1 CuadroTexto"/>
          <p:cNvSpPr txBox="1">
            <a:spLocks noChangeArrowheads="1"/>
          </p:cNvSpPr>
          <p:nvPr/>
        </p:nvSpPr>
        <p:spPr bwMode="auto">
          <a:xfrm>
            <a:off x="4500120" y="1968702"/>
            <a:ext cx="41528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400" b="1" dirty="0"/>
              <a:t>SOFTWARE MATLAB</a:t>
            </a:r>
          </a:p>
          <a:p>
            <a:pPr algn="ctr"/>
            <a:r>
              <a:rPr lang="es-ES" sz="1400" b="1" i="1" dirty="0"/>
              <a:t>(</a:t>
            </a:r>
            <a:r>
              <a:rPr lang="es-ES" sz="1400" b="1" i="1" dirty="0" err="1"/>
              <a:t>PIDtool</a:t>
            </a:r>
            <a:r>
              <a:rPr lang="es-ES" sz="1400" b="1" i="1" dirty="0"/>
              <a:t>)</a:t>
            </a:r>
            <a:endParaRPr lang="es-ES" sz="2000" b="1" i="1" dirty="0"/>
          </a:p>
          <a:p>
            <a:endParaRPr lang="es-ES" sz="1600" b="1" dirty="0"/>
          </a:p>
        </p:txBody>
      </p:sp>
      <p:sp>
        <p:nvSpPr>
          <p:cNvPr id="9" name="Flecha: a la derecha 8"/>
          <p:cNvSpPr/>
          <p:nvPr/>
        </p:nvSpPr>
        <p:spPr>
          <a:xfrm>
            <a:off x="3837348" y="3499414"/>
            <a:ext cx="582635" cy="484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Flecha: a la derecha 16"/>
          <p:cNvSpPr/>
          <p:nvPr/>
        </p:nvSpPr>
        <p:spPr>
          <a:xfrm>
            <a:off x="8165185" y="3462399"/>
            <a:ext cx="664202" cy="484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 CuadroTexto"/>
          <p:cNvSpPr txBox="1">
            <a:spLocks noChangeArrowheads="1"/>
          </p:cNvSpPr>
          <p:nvPr/>
        </p:nvSpPr>
        <p:spPr bwMode="auto">
          <a:xfrm>
            <a:off x="544928" y="2217890"/>
            <a:ext cx="4152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400" b="1" dirty="0"/>
              <a:t>PLANTA DE NIVEL</a:t>
            </a:r>
            <a:endParaRPr lang="es-ES" sz="2000" b="1" i="1" dirty="0"/>
          </a:p>
          <a:p>
            <a:endParaRPr lang="es-ES" sz="1600" b="1" dirty="0"/>
          </a:p>
        </p:txBody>
      </p:sp>
      <p:sp>
        <p:nvSpPr>
          <p:cNvPr id="20" name="1 CuadroTexto"/>
          <p:cNvSpPr txBox="1">
            <a:spLocks noChangeArrowheads="1"/>
          </p:cNvSpPr>
          <p:nvPr/>
        </p:nvSpPr>
        <p:spPr bwMode="auto">
          <a:xfrm>
            <a:off x="8265426" y="2131069"/>
            <a:ext cx="4152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400" b="1" dirty="0"/>
              <a:t>CONTROLADOR OBTENIDO</a:t>
            </a:r>
            <a:endParaRPr lang="es-ES" sz="2000" b="1" i="1" dirty="0"/>
          </a:p>
          <a:p>
            <a:endParaRPr lang="es-E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ángulo 20"/>
              <p:cNvSpPr/>
              <p:nvPr/>
            </p:nvSpPr>
            <p:spPr>
              <a:xfrm>
                <a:off x="877560" y="3430122"/>
                <a:ext cx="2867772" cy="622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𝐺𝑐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0.43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+0.15</m:t>
                          </m:r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+1.80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+0.52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1" name="Rectá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60" y="3430122"/>
                <a:ext cx="2867772" cy="6229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Imagen 21"/>
          <p:cNvPicPr/>
          <p:nvPr/>
        </p:nvPicPr>
        <p:blipFill>
          <a:blip r:embed="rId5"/>
          <a:stretch>
            <a:fillRect/>
          </a:stretch>
        </p:blipFill>
        <p:spPr>
          <a:xfrm>
            <a:off x="4419983" y="2500231"/>
            <a:ext cx="3734753" cy="2828464"/>
          </a:xfrm>
          <a:prstGeom prst="rect">
            <a:avLst/>
          </a:prstGeom>
        </p:spPr>
      </p:pic>
      <p:pic>
        <p:nvPicPr>
          <p:cNvPr id="23" name="Imagen 22"/>
          <p:cNvPicPr/>
          <p:nvPr/>
        </p:nvPicPr>
        <p:blipFill>
          <a:blip r:embed="rId6"/>
          <a:stretch>
            <a:fillRect/>
          </a:stretch>
        </p:blipFill>
        <p:spPr>
          <a:xfrm>
            <a:off x="8829387" y="2685067"/>
            <a:ext cx="3206737" cy="279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47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400887" y="665922"/>
            <a:ext cx="693654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DISEÑO CONTROL FUZZY DE TEMPERATURA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sp>
        <p:nvSpPr>
          <p:cNvPr id="13" name="1 CuadroTexto"/>
          <p:cNvSpPr txBox="1">
            <a:spLocks noChangeArrowheads="1"/>
          </p:cNvSpPr>
          <p:nvPr/>
        </p:nvSpPr>
        <p:spPr bwMode="auto">
          <a:xfrm>
            <a:off x="4544082" y="2054448"/>
            <a:ext cx="41528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400" b="1" dirty="0"/>
              <a:t>SOFTWARE MATLAB</a:t>
            </a:r>
          </a:p>
          <a:p>
            <a:pPr algn="ctr"/>
            <a:r>
              <a:rPr lang="es-ES" sz="1400" b="1" i="1" dirty="0"/>
              <a:t>(fuzzy)</a:t>
            </a:r>
            <a:endParaRPr lang="es-ES" sz="2000" b="1" i="1" dirty="0"/>
          </a:p>
          <a:p>
            <a:endParaRPr lang="es-ES" sz="1600" b="1" dirty="0"/>
          </a:p>
        </p:txBody>
      </p:sp>
      <p:sp>
        <p:nvSpPr>
          <p:cNvPr id="9" name="Flecha: a la derecha 8"/>
          <p:cNvSpPr/>
          <p:nvPr/>
        </p:nvSpPr>
        <p:spPr>
          <a:xfrm>
            <a:off x="3837348" y="3499414"/>
            <a:ext cx="582635" cy="484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Flecha: a la derecha 16"/>
          <p:cNvSpPr/>
          <p:nvPr/>
        </p:nvSpPr>
        <p:spPr>
          <a:xfrm>
            <a:off x="8165185" y="3462399"/>
            <a:ext cx="664202" cy="484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 CuadroTexto"/>
          <p:cNvSpPr txBox="1">
            <a:spLocks noChangeArrowheads="1"/>
          </p:cNvSpPr>
          <p:nvPr/>
        </p:nvSpPr>
        <p:spPr bwMode="auto">
          <a:xfrm>
            <a:off x="391218" y="2224426"/>
            <a:ext cx="4152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400" b="1" dirty="0"/>
              <a:t>MATRIZ DE VARIABLES</a:t>
            </a:r>
            <a:endParaRPr lang="es-ES" sz="2000" b="1" i="1" dirty="0"/>
          </a:p>
          <a:p>
            <a:endParaRPr lang="es-ES" sz="1600" b="1" dirty="0"/>
          </a:p>
        </p:txBody>
      </p:sp>
      <p:sp>
        <p:nvSpPr>
          <p:cNvPr id="20" name="1 CuadroTexto"/>
          <p:cNvSpPr txBox="1">
            <a:spLocks noChangeArrowheads="1"/>
          </p:cNvSpPr>
          <p:nvPr/>
        </p:nvSpPr>
        <p:spPr bwMode="auto">
          <a:xfrm>
            <a:off x="8265426" y="2131069"/>
            <a:ext cx="4152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400" b="1" dirty="0"/>
              <a:t>CONTROLADOR OBTENIDO</a:t>
            </a:r>
            <a:endParaRPr lang="es-ES" sz="2000" b="1" i="1" dirty="0"/>
          </a:p>
          <a:p>
            <a:endParaRPr lang="es-ES" sz="1600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83900"/>
              </p:ext>
            </p:extLst>
          </p:nvPr>
        </p:nvGraphicFramePr>
        <p:xfrm>
          <a:off x="579878" y="3123780"/>
          <a:ext cx="3060138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1292884">
                  <a:extLst>
                    <a:ext uri="{9D8B030D-6E8A-4147-A177-3AD203B41FA5}">
                      <a16:colId xmlns:a16="http://schemas.microsoft.com/office/drawing/2014/main" val="2541633686"/>
                    </a:ext>
                  </a:extLst>
                </a:gridCol>
                <a:gridCol w="622612">
                  <a:extLst>
                    <a:ext uri="{9D8B030D-6E8A-4147-A177-3AD203B41FA5}">
                      <a16:colId xmlns:a16="http://schemas.microsoft.com/office/drawing/2014/main" val="2845425100"/>
                    </a:ext>
                  </a:extLst>
                </a:gridCol>
                <a:gridCol w="581934">
                  <a:extLst>
                    <a:ext uri="{9D8B030D-6E8A-4147-A177-3AD203B41FA5}">
                      <a16:colId xmlns:a16="http://schemas.microsoft.com/office/drawing/2014/main" val="3095146772"/>
                    </a:ext>
                  </a:extLst>
                </a:gridCol>
                <a:gridCol w="562708">
                  <a:extLst>
                    <a:ext uri="{9D8B030D-6E8A-4147-A177-3AD203B41FA5}">
                      <a16:colId xmlns:a16="http://schemas.microsoft.com/office/drawing/2014/main" val="301644985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ERROR</a:t>
                      </a:r>
                      <a:endParaRPr lang="es-ES" sz="11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352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TEMPERATURA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51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158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7536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BP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BP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BP</a:t>
                      </a:r>
                      <a:endParaRPr lang="es-ES" sz="11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114756"/>
                  </a:ext>
                </a:extLst>
              </a:tr>
            </a:tbl>
          </a:graphicData>
        </a:graphic>
      </p:graphicFrame>
      <p:pic>
        <p:nvPicPr>
          <p:cNvPr id="15" name="Imagen 14"/>
          <p:cNvPicPr/>
          <p:nvPr/>
        </p:nvPicPr>
        <p:blipFill>
          <a:blip r:embed="rId4"/>
          <a:stretch>
            <a:fillRect/>
          </a:stretch>
        </p:blipFill>
        <p:spPr>
          <a:xfrm>
            <a:off x="4673736" y="2651308"/>
            <a:ext cx="3256372" cy="2440730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5"/>
          <a:stretch>
            <a:fillRect/>
          </a:stretch>
        </p:blipFill>
        <p:spPr>
          <a:xfrm>
            <a:off x="8963828" y="2896004"/>
            <a:ext cx="2602865" cy="217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33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400887" y="665922"/>
            <a:ext cx="69365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DISEÑO CONTROL FUZZY DE CAUDAL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sp>
        <p:nvSpPr>
          <p:cNvPr id="13" name="1 CuadroTexto"/>
          <p:cNvSpPr txBox="1">
            <a:spLocks noChangeArrowheads="1"/>
          </p:cNvSpPr>
          <p:nvPr/>
        </p:nvSpPr>
        <p:spPr bwMode="auto">
          <a:xfrm>
            <a:off x="4544082" y="2079590"/>
            <a:ext cx="41528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400" b="1" dirty="0"/>
              <a:t>SOFTWARE MATLAB</a:t>
            </a:r>
          </a:p>
          <a:p>
            <a:pPr algn="ctr"/>
            <a:r>
              <a:rPr lang="es-ES" sz="1400" b="1" i="1" dirty="0"/>
              <a:t>(fuzzy)</a:t>
            </a:r>
            <a:endParaRPr lang="es-ES" sz="2000" b="1" i="1" dirty="0"/>
          </a:p>
          <a:p>
            <a:endParaRPr lang="es-ES" sz="1600" b="1" dirty="0"/>
          </a:p>
        </p:txBody>
      </p:sp>
      <p:sp>
        <p:nvSpPr>
          <p:cNvPr id="9" name="Flecha: a la derecha 8"/>
          <p:cNvSpPr/>
          <p:nvPr/>
        </p:nvSpPr>
        <p:spPr>
          <a:xfrm>
            <a:off x="3961447" y="3486831"/>
            <a:ext cx="582635" cy="484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Flecha: a la derecha 16"/>
          <p:cNvSpPr/>
          <p:nvPr/>
        </p:nvSpPr>
        <p:spPr>
          <a:xfrm>
            <a:off x="8165185" y="3462399"/>
            <a:ext cx="664202" cy="484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 CuadroTexto"/>
          <p:cNvSpPr txBox="1">
            <a:spLocks noChangeArrowheads="1"/>
          </p:cNvSpPr>
          <p:nvPr/>
        </p:nvSpPr>
        <p:spPr bwMode="auto">
          <a:xfrm>
            <a:off x="544928" y="2217890"/>
            <a:ext cx="4152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400" b="1" dirty="0"/>
              <a:t>MATRIZ DE VARIABLES</a:t>
            </a:r>
            <a:endParaRPr lang="es-ES" sz="2000" b="1" i="1" dirty="0"/>
          </a:p>
          <a:p>
            <a:endParaRPr lang="es-ES" sz="1600" b="1" dirty="0"/>
          </a:p>
        </p:txBody>
      </p:sp>
      <p:sp>
        <p:nvSpPr>
          <p:cNvPr id="20" name="1 CuadroTexto"/>
          <p:cNvSpPr txBox="1">
            <a:spLocks noChangeArrowheads="1"/>
          </p:cNvSpPr>
          <p:nvPr/>
        </p:nvSpPr>
        <p:spPr bwMode="auto">
          <a:xfrm>
            <a:off x="8265426" y="2131069"/>
            <a:ext cx="4152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400" b="1" dirty="0"/>
              <a:t>CONTROLADOR OBTENIDO</a:t>
            </a:r>
            <a:endParaRPr lang="es-ES" sz="2000" b="1" i="1" dirty="0"/>
          </a:p>
          <a:p>
            <a:endParaRPr lang="es-ES" sz="1600" b="1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171212"/>
              </p:ext>
            </p:extLst>
          </p:nvPr>
        </p:nvGraphicFramePr>
        <p:xfrm>
          <a:off x="369778" y="2765875"/>
          <a:ext cx="3561176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890294">
                  <a:extLst>
                    <a:ext uri="{9D8B030D-6E8A-4147-A177-3AD203B41FA5}">
                      <a16:colId xmlns:a16="http://schemas.microsoft.com/office/drawing/2014/main" val="1761040022"/>
                    </a:ext>
                  </a:extLst>
                </a:gridCol>
                <a:gridCol w="890294">
                  <a:extLst>
                    <a:ext uri="{9D8B030D-6E8A-4147-A177-3AD203B41FA5}">
                      <a16:colId xmlns:a16="http://schemas.microsoft.com/office/drawing/2014/main" val="167185278"/>
                    </a:ext>
                  </a:extLst>
                </a:gridCol>
                <a:gridCol w="890294">
                  <a:extLst>
                    <a:ext uri="{9D8B030D-6E8A-4147-A177-3AD203B41FA5}">
                      <a16:colId xmlns:a16="http://schemas.microsoft.com/office/drawing/2014/main" val="3790263303"/>
                    </a:ext>
                  </a:extLst>
                </a:gridCol>
                <a:gridCol w="890294">
                  <a:extLst>
                    <a:ext uri="{9D8B030D-6E8A-4147-A177-3AD203B41FA5}">
                      <a16:colId xmlns:a16="http://schemas.microsoft.com/office/drawing/2014/main" val="101531771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ERROR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5736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SetPoint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</a:t>
                      </a:r>
                      <a:endParaRPr lang="es-ES" sz="11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1038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CB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CB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27409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MB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CMB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CMB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CMA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75662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CMA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9439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CMA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CMA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CMB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6886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CMA</a:t>
                      </a:r>
                      <a:endParaRPr lang="es-ES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CB</a:t>
                      </a:r>
                      <a:endParaRPr lang="es-ES" sz="11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444401"/>
                  </a:ext>
                </a:extLst>
              </a:tr>
            </a:tbl>
          </a:graphicData>
        </a:graphic>
      </p:graphicFrame>
      <p:pic>
        <p:nvPicPr>
          <p:cNvPr id="14" name="Imagen 13"/>
          <p:cNvPicPr/>
          <p:nvPr/>
        </p:nvPicPr>
        <p:blipFill>
          <a:blip r:embed="rId4"/>
          <a:stretch>
            <a:fillRect/>
          </a:stretch>
        </p:blipFill>
        <p:spPr>
          <a:xfrm>
            <a:off x="4673736" y="2651308"/>
            <a:ext cx="3256372" cy="2440730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>
          <a:blip r:embed="rId5"/>
          <a:stretch>
            <a:fillRect/>
          </a:stretch>
        </p:blipFill>
        <p:spPr>
          <a:xfrm>
            <a:off x="8950960" y="2747665"/>
            <a:ext cx="2602865" cy="217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78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400887" y="665922"/>
            <a:ext cx="69365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DISEÑO INTERFAZ HUMANO MÁQUINA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sp>
        <p:nvSpPr>
          <p:cNvPr id="19" name="1 CuadroTexto"/>
          <p:cNvSpPr txBox="1">
            <a:spLocks noChangeArrowheads="1"/>
          </p:cNvSpPr>
          <p:nvPr/>
        </p:nvSpPr>
        <p:spPr bwMode="auto">
          <a:xfrm>
            <a:off x="1010255" y="1516926"/>
            <a:ext cx="4152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dirty="0"/>
              <a:t>Esquema general de la metodología de desarrollo de la interfaz :</a:t>
            </a:r>
            <a:endParaRPr lang="es-ES" sz="1600" b="1" dirty="0"/>
          </a:p>
        </p:txBody>
      </p:sp>
      <p:pic>
        <p:nvPicPr>
          <p:cNvPr id="16" name="Imagen 15"/>
          <p:cNvPicPr/>
          <p:nvPr/>
        </p:nvPicPr>
        <p:blipFill>
          <a:blip r:embed="rId4"/>
          <a:stretch>
            <a:fillRect/>
          </a:stretch>
        </p:blipFill>
        <p:spPr>
          <a:xfrm>
            <a:off x="704850" y="2319823"/>
            <a:ext cx="4899437" cy="422385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421522" y="1558474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Arquitectura HMI:</a:t>
            </a:r>
            <a:endParaRPr lang="es-ES" dirty="0"/>
          </a:p>
        </p:txBody>
      </p:sp>
      <p:pic>
        <p:nvPicPr>
          <p:cNvPr id="18" name="Imagen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159" y="3162300"/>
            <a:ext cx="6226175" cy="103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58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400887" y="665922"/>
            <a:ext cx="69365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DISEÑO INTERFAZ HUMANO MÁQUINA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sp>
        <p:nvSpPr>
          <p:cNvPr id="19" name="1 CuadroTexto"/>
          <p:cNvSpPr txBox="1">
            <a:spLocks noChangeArrowheads="1"/>
          </p:cNvSpPr>
          <p:nvPr/>
        </p:nvSpPr>
        <p:spPr bwMode="auto">
          <a:xfrm>
            <a:off x="1871901" y="1881867"/>
            <a:ext cx="41528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600" b="1" dirty="0"/>
              <a:t>PORTADA: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945703" y="2815774"/>
            <a:ext cx="1391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</a:rPr>
              <a:t>Navegación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ES" dirty="0"/>
          </a:p>
        </p:txBody>
      </p:sp>
      <p:pic>
        <p:nvPicPr>
          <p:cNvPr id="9" name="Imagen 8"/>
          <p:cNvPicPr/>
          <p:nvPr/>
        </p:nvPicPr>
        <p:blipFill>
          <a:blip r:embed="rId4"/>
          <a:stretch>
            <a:fillRect/>
          </a:stretch>
        </p:blipFill>
        <p:spPr>
          <a:xfrm>
            <a:off x="7000257" y="3308350"/>
            <a:ext cx="3218180" cy="1079500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5"/>
          <a:stretch>
            <a:fillRect/>
          </a:stretch>
        </p:blipFill>
        <p:spPr>
          <a:xfrm>
            <a:off x="2344306" y="2483019"/>
            <a:ext cx="3462020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77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400887" y="665922"/>
            <a:ext cx="69365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DISEÑO INTERFAZ HUMANO MÁQUINA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sp>
        <p:nvSpPr>
          <p:cNvPr id="19" name="1 CuadroTexto"/>
          <p:cNvSpPr txBox="1">
            <a:spLocks noChangeArrowheads="1"/>
          </p:cNvSpPr>
          <p:nvPr/>
        </p:nvSpPr>
        <p:spPr bwMode="auto">
          <a:xfrm>
            <a:off x="4531248" y="1302745"/>
            <a:ext cx="41528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600" b="1" dirty="0"/>
              <a:t>CONTROLADORES: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916338" y="4670148"/>
            <a:ext cx="1391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</a:rPr>
              <a:t>Navegación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ES" dirty="0"/>
          </a:p>
        </p:txBody>
      </p:sp>
      <p:pic>
        <p:nvPicPr>
          <p:cNvPr id="11" name="Imagen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441677" y="4985207"/>
            <a:ext cx="4242435" cy="1799590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5"/>
          <a:stretch>
            <a:fillRect/>
          </a:stretch>
        </p:blipFill>
        <p:spPr>
          <a:xfrm>
            <a:off x="366686" y="1707764"/>
            <a:ext cx="3662680" cy="2879725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>
          <a:blip r:embed="rId6"/>
          <a:stretch>
            <a:fillRect/>
          </a:stretch>
        </p:blipFill>
        <p:spPr>
          <a:xfrm>
            <a:off x="4262736" y="1740715"/>
            <a:ext cx="3666490" cy="2879725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>
          <a:blip r:embed="rId7"/>
          <a:stretch>
            <a:fillRect/>
          </a:stretch>
        </p:blipFill>
        <p:spPr>
          <a:xfrm>
            <a:off x="8376937" y="1740715"/>
            <a:ext cx="3683000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9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400887" y="665922"/>
            <a:ext cx="69365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DISEÑO INTERFAZ HUMANO MÁQUINA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sp>
        <p:nvSpPr>
          <p:cNvPr id="19" name="1 CuadroTexto"/>
          <p:cNvSpPr txBox="1">
            <a:spLocks noChangeArrowheads="1"/>
          </p:cNvSpPr>
          <p:nvPr/>
        </p:nvSpPr>
        <p:spPr bwMode="auto">
          <a:xfrm>
            <a:off x="1871901" y="1881867"/>
            <a:ext cx="41528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600" b="1" dirty="0"/>
              <a:t>MODO MANUAL: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945703" y="2815774"/>
            <a:ext cx="1391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</a:rPr>
              <a:t>Navegación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ES" dirty="0"/>
          </a:p>
        </p:txBody>
      </p:sp>
      <p:pic>
        <p:nvPicPr>
          <p:cNvPr id="11" name="Imagen 10"/>
          <p:cNvPicPr/>
          <p:nvPr/>
        </p:nvPicPr>
        <p:blipFill>
          <a:blip r:embed="rId4"/>
          <a:stretch>
            <a:fillRect/>
          </a:stretch>
        </p:blipFill>
        <p:spPr>
          <a:xfrm>
            <a:off x="6674485" y="3327167"/>
            <a:ext cx="4157980" cy="1799590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5"/>
          <a:stretch>
            <a:fillRect/>
          </a:stretch>
        </p:blipFill>
        <p:spPr>
          <a:xfrm>
            <a:off x="2122390" y="2665412"/>
            <a:ext cx="3651885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070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621360" y="3045630"/>
            <a:ext cx="72998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3600" b="1" dirty="0"/>
              <a:t>PRUEBAS Y RESULTADOS</a:t>
            </a:r>
          </a:p>
          <a:p>
            <a:pPr algn="ctr"/>
            <a:endParaRPr lang="es-ES" sz="2000" b="1" i="1" dirty="0"/>
          </a:p>
          <a:p>
            <a:pPr algn="ctr"/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18725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400887" y="665922"/>
            <a:ext cx="69365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PRUEBAS Y RESULTADOS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sp>
        <p:nvSpPr>
          <p:cNvPr id="19" name="1 CuadroTexto"/>
          <p:cNvSpPr txBox="1">
            <a:spLocks noChangeArrowheads="1"/>
          </p:cNvSpPr>
          <p:nvPr/>
        </p:nvSpPr>
        <p:spPr bwMode="auto">
          <a:xfrm>
            <a:off x="1871900" y="1881867"/>
            <a:ext cx="9681191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/>
              <a:t>PRUEBAS Y CORRECIONES EN TANQUES DE AGUA Y TUBERÍAS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b="1" dirty="0"/>
          </a:p>
          <a:p>
            <a:pPr algn="just"/>
            <a:r>
              <a:rPr lang="es-ES" sz="1600" dirty="0"/>
              <a:t>	-Corrección fugas de líquido</a:t>
            </a:r>
          </a:p>
          <a:p>
            <a:pPr algn="just"/>
            <a:endParaRPr lang="es-E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/>
              <a:t>VERIFICACIÓN Y PRUEBAS DEL SISTEMA ELÉCTRICO</a:t>
            </a:r>
          </a:p>
          <a:p>
            <a:pPr algn="just"/>
            <a:endParaRPr lang="es-ES" sz="1600" b="1" dirty="0"/>
          </a:p>
          <a:p>
            <a:pPr algn="just"/>
            <a:r>
              <a:rPr lang="es-ES" sz="1600" b="1" dirty="0"/>
              <a:t>	- </a:t>
            </a:r>
            <a:r>
              <a:rPr lang="es-ES" sz="1600" dirty="0"/>
              <a:t>Pruebas de continuidad</a:t>
            </a:r>
          </a:p>
          <a:p>
            <a:pPr algn="just"/>
            <a:r>
              <a:rPr lang="es-ES" sz="1600" b="1" dirty="0"/>
              <a:t>	-</a:t>
            </a:r>
            <a:r>
              <a:rPr lang="es-ES" sz="1600" dirty="0"/>
              <a:t> Funcionamiento de botón de encendido y de emergencia</a:t>
            </a:r>
            <a:endParaRPr lang="es-ES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/>
              <a:t>PRUEBAS Y CORRECIONES PANEL DE CONTROL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b="1" dirty="0"/>
          </a:p>
          <a:p>
            <a:pPr algn="just"/>
            <a:r>
              <a:rPr lang="es-ES" sz="1600" b="1" dirty="0"/>
              <a:t>	</a:t>
            </a:r>
            <a:r>
              <a:rPr lang="es-ES" sz="1600" dirty="0"/>
              <a:t>- Rediseño rotulación</a:t>
            </a:r>
          </a:p>
          <a:p>
            <a:pPr algn="just"/>
            <a:r>
              <a:rPr lang="es-ES" sz="1600" dirty="0"/>
              <a:t>	- Corrección en la distribución de pines de un sensor.</a:t>
            </a:r>
          </a:p>
          <a:p>
            <a:pPr algn="just"/>
            <a:r>
              <a:rPr lang="es-ES" sz="1600" b="1" dirty="0"/>
              <a:t>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/>
              <a:t>PRUEBAS DE COMUNICACIÓN DEL COMPUTADOR CON EL PLCM-DUINO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b="1" dirty="0"/>
          </a:p>
          <a:p>
            <a:pPr algn="just"/>
            <a:r>
              <a:rPr lang="es-ES" sz="1600" b="1" dirty="0"/>
              <a:t>	</a:t>
            </a:r>
            <a:r>
              <a:rPr lang="es-ES" sz="1600" dirty="0"/>
              <a:t>- Ninguna Observación</a:t>
            </a:r>
            <a:endParaRPr lang="es-ES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b="1" dirty="0"/>
          </a:p>
          <a:p>
            <a:pPr marL="285750" indent="-285750" algn="just">
              <a:buFontTx/>
              <a:buChar char="-"/>
            </a:pP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51785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8547" y="1008112"/>
            <a:ext cx="8911687" cy="1280890"/>
          </a:xfrm>
        </p:spPr>
        <p:txBody>
          <a:bodyPr>
            <a:noAutofit/>
          </a:bodyPr>
          <a:lstStyle/>
          <a:p>
            <a:r>
              <a:rPr lang="es-ES_tradn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  <a:br>
              <a:rPr lang="es-ES_tradn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Diseñar y reconstruir el modular didáctico para control de nivel, caudal y temperatura. Realizar el mantenimiento y reemplazo de componentes dañados.</a:t>
            </a:r>
            <a:b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Realizar el control del sistema usando un autómata programable, el cual puede ser programado y configurado por medio de software libre. </a:t>
            </a:r>
            <a:b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Implementar una HMI para el monitoreo y control de las variables del proceso.</a:t>
            </a:r>
            <a:b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Validar el funcionamiento del módulo didáctico, ejecutando un protocolo de pruebas.</a:t>
            </a:r>
            <a:br>
              <a:rPr lang="es-ES" sz="2400" dirty="0">
                <a:solidFill>
                  <a:schemeClr val="tx1"/>
                </a:solidFill>
              </a:rPr>
            </a:b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4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1705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400887" y="665922"/>
            <a:ext cx="69365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PRUEBAS Y RESULTADOS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sp>
        <p:nvSpPr>
          <p:cNvPr id="19" name="1 CuadroTexto"/>
          <p:cNvSpPr txBox="1">
            <a:spLocks noChangeArrowheads="1"/>
          </p:cNvSpPr>
          <p:nvPr/>
        </p:nvSpPr>
        <p:spPr bwMode="auto">
          <a:xfrm>
            <a:off x="1871900" y="1881867"/>
            <a:ext cx="96811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/>
              <a:t>PRUEBAS </a:t>
            </a:r>
            <a:r>
              <a:rPr lang="es-EC" sz="1600" b="1" dirty="0"/>
              <a:t>Y CALIBRACIÓN DEL SENSOR HC-SR04</a:t>
            </a:r>
            <a:endParaRPr lang="es-ES" sz="1600" b="1" dirty="0"/>
          </a:p>
          <a:p>
            <a:pPr marL="285750" indent="-285750" algn="just">
              <a:buFontTx/>
              <a:buChar char="-"/>
            </a:pPr>
            <a:endParaRPr lang="es-ES" sz="1600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162003"/>
              </p:ext>
            </p:extLst>
          </p:nvPr>
        </p:nvGraphicFramePr>
        <p:xfrm>
          <a:off x="2185498" y="2370993"/>
          <a:ext cx="4048250" cy="3886200"/>
        </p:xfrm>
        <a:graphic>
          <a:graphicData uri="http://schemas.openxmlformats.org/drawingml/2006/table">
            <a:tbl>
              <a:tblPr firstRow="1" firstCol="1" bandRow="1"/>
              <a:tblGrid>
                <a:gridCol w="648557">
                  <a:extLst>
                    <a:ext uri="{9D8B030D-6E8A-4147-A177-3AD203B41FA5}">
                      <a16:colId xmlns:a16="http://schemas.microsoft.com/office/drawing/2014/main" val="3996370643"/>
                    </a:ext>
                  </a:extLst>
                </a:gridCol>
                <a:gridCol w="805465">
                  <a:extLst>
                    <a:ext uri="{9D8B030D-6E8A-4147-A177-3AD203B41FA5}">
                      <a16:colId xmlns:a16="http://schemas.microsoft.com/office/drawing/2014/main" val="3057953389"/>
                    </a:ext>
                  </a:extLst>
                </a:gridCol>
                <a:gridCol w="648557">
                  <a:extLst>
                    <a:ext uri="{9D8B030D-6E8A-4147-A177-3AD203B41FA5}">
                      <a16:colId xmlns:a16="http://schemas.microsoft.com/office/drawing/2014/main" val="3724538463"/>
                    </a:ext>
                  </a:extLst>
                </a:gridCol>
                <a:gridCol w="648557">
                  <a:extLst>
                    <a:ext uri="{9D8B030D-6E8A-4147-A177-3AD203B41FA5}">
                      <a16:colId xmlns:a16="http://schemas.microsoft.com/office/drawing/2014/main" val="1062359636"/>
                    </a:ext>
                  </a:extLst>
                </a:gridCol>
                <a:gridCol w="648557">
                  <a:extLst>
                    <a:ext uri="{9D8B030D-6E8A-4147-A177-3AD203B41FA5}">
                      <a16:colId xmlns:a16="http://schemas.microsoft.com/office/drawing/2014/main" val="71191426"/>
                    </a:ext>
                  </a:extLst>
                </a:gridCol>
                <a:gridCol w="648557">
                  <a:extLst>
                    <a:ext uri="{9D8B030D-6E8A-4147-A177-3AD203B41FA5}">
                      <a16:colId xmlns:a16="http://schemas.microsoft.com/office/drawing/2014/main" val="335581302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LITROS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TIEMPO (us)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LITROS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TIEMPO (us)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LITROS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TIEMPO (us)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96102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3737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2776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1814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3992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3673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2712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1750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5673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3609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2647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1686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75759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3545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2583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1622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12155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3481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2519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1558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71518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3417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2455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1494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47612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3353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2391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1429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15938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3288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2327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1365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1560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3224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2263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1301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854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3160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2199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1237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74675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3096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2135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1173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93883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3032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2071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96959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2968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79242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2904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1942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80211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2853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1878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330826"/>
                  </a:ext>
                </a:extLst>
              </a:tr>
            </a:tbl>
          </a:graphicData>
        </a:graphic>
      </p:graphicFrame>
      <p:pic>
        <p:nvPicPr>
          <p:cNvPr id="8" name="Imagen 7"/>
          <p:cNvPicPr/>
          <p:nvPr/>
        </p:nvPicPr>
        <p:blipFill>
          <a:blip r:embed="rId4"/>
          <a:stretch>
            <a:fillRect/>
          </a:stretch>
        </p:blipFill>
        <p:spPr>
          <a:xfrm>
            <a:off x="6848476" y="2359870"/>
            <a:ext cx="3733800" cy="1961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6547346" y="4798927"/>
                <a:ext cx="51650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𝑉𝑂𝐿𝑈𝑀𝐸𝑁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−0.0156∗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𝑇𝐼𝐸𝑀𝑃𝑂</m:t>
                              </m:r>
                            </m:e>
                          </m:d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+58  [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𝑙𝑖𝑡𝑟𝑜𝑠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346" y="4798927"/>
                <a:ext cx="5165067" cy="369332"/>
              </a:xfrm>
              <a:prstGeom prst="rect">
                <a:avLst/>
              </a:prstGeom>
              <a:blipFill>
                <a:blip r:embed="rId5"/>
                <a:stretch>
                  <a:fillRect t="-122951" r="-8146" b="-19180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128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400887" y="665922"/>
            <a:ext cx="69365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PRUEBAS Y RESULTADOS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sp>
        <p:nvSpPr>
          <p:cNvPr id="19" name="1 CuadroTexto"/>
          <p:cNvSpPr txBox="1">
            <a:spLocks noChangeArrowheads="1"/>
          </p:cNvSpPr>
          <p:nvPr/>
        </p:nvSpPr>
        <p:spPr bwMode="auto">
          <a:xfrm>
            <a:off x="1871900" y="1881867"/>
            <a:ext cx="96811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/>
              <a:t>PRUEBAS </a:t>
            </a:r>
            <a:r>
              <a:rPr lang="es-EC" sz="1600" b="1" dirty="0"/>
              <a:t>Y CALIBRACIÓN DEL SENSOR YF-S201</a:t>
            </a:r>
            <a:endParaRPr lang="es-ES" sz="1600" b="1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729207"/>
              </p:ext>
            </p:extLst>
          </p:nvPr>
        </p:nvGraphicFramePr>
        <p:xfrm>
          <a:off x="2597185" y="2689274"/>
          <a:ext cx="1884045" cy="3566160"/>
        </p:xfrm>
        <a:graphic>
          <a:graphicData uri="http://schemas.openxmlformats.org/drawingml/2006/table">
            <a:tbl>
              <a:tblPr firstRow="1" firstCol="1" bandRow="1"/>
              <a:tblGrid>
                <a:gridCol w="1096645">
                  <a:extLst>
                    <a:ext uri="{9D8B030D-6E8A-4147-A177-3AD203B41FA5}">
                      <a16:colId xmlns:a16="http://schemas.microsoft.com/office/drawing/2014/main" val="316478853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7972317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CAUDAL(Lt/min)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PULSOS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1287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6061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1844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2312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7189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99063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1756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0150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243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2720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35063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229480"/>
                  </a:ext>
                </a:extLst>
              </a:tr>
            </a:tbl>
          </a:graphicData>
        </a:graphic>
      </p:graphicFrame>
      <p:pic>
        <p:nvPicPr>
          <p:cNvPr id="11" name="Imagen 10"/>
          <p:cNvPicPr/>
          <p:nvPr/>
        </p:nvPicPr>
        <p:blipFill>
          <a:blip r:embed="rId4"/>
          <a:stretch>
            <a:fillRect/>
          </a:stretch>
        </p:blipFill>
        <p:spPr>
          <a:xfrm>
            <a:off x="5582954" y="2765589"/>
            <a:ext cx="4185920" cy="2519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5558554" y="5830437"/>
                <a:ext cx="42103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𝐶𝐴𝑈𝐷𝐴𝐿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=0.0833∗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𝑃𝑈𝐿𝑆𝑂𝑆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𝐿</m:t>
                          </m:r>
                          <m:f>
                            <m:fPr>
                              <m:type m:val="lin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554" y="5830437"/>
                <a:ext cx="4210320" cy="369332"/>
              </a:xfrm>
              <a:prstGeom prst="rect">
                <a:avLst/>
              </a:prstGeom>
              <a:blipFill>
                <a:blip r:embed="rId5"/>
                <a:stretch>
                  <a:fillRect t="-122951" r="-9841" b="-19180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2965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400887" y="665922"/>
            <a:ext cx="69365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PRUEBAS Y RESULTADOS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sp>
        <p:nvSpPr>
          <p:cNvPr id="19" name="1 CuadroTexto"/>
          <p:cNvSpPr txBox="1">
            <a:spLocks noChangeArrowheads="1"/>
          </p:cNvSpPr>
          <p:nvPr/>
        </p:nvSpPr>
        <p:spPr bwMode="auto">
          <a:xfrm>
            <a:off x="1871900" y="1881867"/>
            <a:ext cx="968119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/>
              <a:t>PRUEBAS </a:t>
            </a:r>
            <a:r>
              <a:rPr lang="es-EC" sz="1600" b="1" dirty="0"/>
              <a:t>Y CALIBRACIÓN DEL SENSOR DS18B20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600" b="1" dirty="0"/>
          </a:p>
          <a:p>
            <a:pPr algn="just"/>
            <a:r>
              <a:rPr lang="es-EC" sz="1600" b="1" dirty="0"/>
              <a:t>	- </a:t>
            </a:r>
            <a:r>
              <a:rPr lang="es-EC" sz="1600" dirty="0"/>
              <a:t>Programación Directa</a:t>
            </a:r>
          </a:p>
          <a:p>
            <a:pPr algn="just"/>
            <a:r>
              <a:rPr lang="es-EC" sz="1600" dirty="0"/>
              <a:t>	- Comprobación con un termómetro. </a:t>
            </a:r>
            <a:endParaRPr lang="es-EC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b="1" dirty="0"/>
              <a:t>VERIFICACIÓN Y PRUEBAS EN EL SISTEMA DE CONTROL</a:t>
            </a:r>
          </a:p>
          <a:p>
            <a:pPr algn="just"/>
            <a:endParaRPr lang="es-ES" sz="1600" b="1" dirty="0"/>
          </a:p>
          <a:p>
            <a:pPr algn="just"/>
            <a:r>
              <a:rPr lang="es-ES" sz="1600" b="1" dirty="0"/>
              <a:t>	</a:t>
            </a:r>
            <a:r>
              <a:rPr lang="es-ES" sz="1600" dirty="0"/>
              <a:t>- Sincronización de envió/recepción de datos.</a:t>
            </a:r>
          </a:p>
          <a:p>
            <a:pPr algn="just"/>
            <a:r>
              <a:rPr lang="es-ES" sz="1600" b="1" dirty="0"/>
              <a:t>	</a:t>
            </a:r>
            <a:r>
              <a:rPr lang="es-ES" sz="1600" dirty="0"/>
              <a:t>- Tiempo de respuesta.</a:t>
            </a:r>
            <a:endParaRPr lang="es-EC" sz="1600" b="1" dirty="0"/>
          </a:p>
        </p:txBody>
      </p:sp>
    </p:spTree>
    <p:extLst>
      <p:ext uri="{BB962C8B-B14F-4D97-AF65-F5344CB8AC3E}">
        <p14:creationId xmlns:p14="http://schemas.microsoft.com/office/powerpoint/2010/main" val="33265833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400887" y="665922"/>
            <a:ext cx="69365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GUÍA DE LABORATORIO PROPUESTA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887" y="1208918"/>
            <a:ext cx="4210020" cy="5649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2350" y="1246276"/>
            <a:ext cx="4219669" cy="5611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65211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400887" y="665922"/>
            <a:ext cx="69365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GUÍA DE LABORATORIO PROPUESTA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903" y="1281428"/>
            <a:ext cx="5677322" cy="54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295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3139440" y="665922"/>
            <a:ext cx="66294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COMPARACIÓN CON OTROS PLC’S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061930"/>
              </p:ext>
            </p:extLst>
          </p:nvPr>
        </p:nvGraphicFramePr>
        <p:xfrm>
          <a:off x="179566" y="1204531"/>
          <a:ext cx="12012433" cy="595486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37869">
                  <a:extLst>
                    <a:ext uri="{9D8B030D-6E8A-4147-A177-3AD203B41FA5}">
                      <a16:colId xmlns:a16="http://schemas.microsoft.com/office/drawing/2014/main" val="935170749"/>
                    </a:ext>
                  </a:extLst>
                </a:gridCol>
                <a:gridCol w="1670290">
                  <a:extLst>
                    <a:ext uri="{9D8B030D-6E8A-4147-A177-3AD203B41FA5}">
                      <a16:colId xmlns:a16="http://schemas.microsoft.com/office/drawing/2014/main" val="1182121873"/>
                    </a:ext>
                  </a:extLst>
                </a:gridCol>
                <a:gridCol w="1952805">
                  <a:extLst>
                    <a:ext uri="{9D8B030D-6E8A-4147-A177-3AD203B41FA5}">
                      <a16:colId xmlns:a16="http://schemas.microsoft.com/office/drawing/2014/main" val="1189307489"/>
                    </a:ext>
                  </a:extLst>
                </a:gridCol>
                <a:gridCol w="2733928">
                  <a:extLst>
                    <a:ext uri="{9D8B030D-6E8A-4147-A177-3AD203B41FA5}">
                      <a16:colId xmlns:a16="http://schemas.microsoft.com/office/drawing/2014/main" val="3729928609"/>
                    </a:ext>
                  </a:extLst>
                </a:gridCol>
                <a:gridCol w="1815469">
                  <a:extLst>
                    <a:ext uri="{9D8B030D-6E8A-4147-A177-3AD203B41FA5}">
                      <a16:colId xmlns:a16="http://schemas.microsoft.com/office/drawing/2014/main" val="3829480022"/>
                    </a:ext>
                  </a:extLst>
                </a:gridCol>
                <a:gridCol w="2002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0994">
                <a:tc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Arduino</a:t>
                      </a:r>
                      <a:r>
                        <a:rPr lang="es-ES" sz="1600" baseline="0" dirty="0"/>
                        <a:t> UNO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Arduino MEGA 2560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PLC-MDUINO (42 I/Os)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S7-1200 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FX2N-13MR PLC</a:t>
                      </a:r>
                      <a:r>
                        <a:rPr lang="es-ES" sz="1600" baseline="0" dirty="0"/>
                        <a:t> (PLC Chino)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9866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s-ES" sz="1400" dirty="0"/>
                        <a:t>Comunicaciones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USB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USB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aseline="0" dirty="0"/>
                        <a:t>USB</a:t>
                      </a:r>
                      <a:r>
                        <a:rPr lang="es-ES" sz="1400" baseline="0" dirty="0"/>
                        <a:t> </a:t>
                      </a:r>
                    </a:p>
                    <a:p>
                      <a:r>
                        <a:rPr lang="es-ES" sz="1400" baseline="0" dirty="0"/>
                        <a:t>Ethernet</a:t>
                      </a:r>
                    </a:p>
                    <a:p>
                      <a:r>
                        <a:rPr lang="es-ES" sz="1400" dirty="0"/>
                        <a:t>I2C</a:t>
                      </a:r>
                    </a:p>
                    <a:p>
                      <a:r>
                        <a:rPr lang="es-ES" sz="1400" baseline="0" dirty="0"/>
                        <a:t>RS232</a:t>
                      </a:r>
                    </a:p>
                    <a:p>
                      <a:r>
                        <a:rPr lang="es-ES" sz="1400" baseline="0" dirty="0"/>
                        <a:t>RS485</a:t>
                      </a:r>
                    </a:p>
                    <a:p>
                      <a:r>
                        <a:rPr lang="es-ES" sz="1400" baseline="0" dirty="0"/>
                        <a:t>Modbus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Ethernet</a:t>
                      </a:r>
                    </a:p>
                    <a:p>
                      <a:r>
                        <a:rPr lang="es-ES" sz="1400" dirty="0"/>
                        <a:t>PROFINET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RS232</a:t>
                      </a:r>
                    </a:p>
                    <a:p>
                      <a:r>
                        <a:rPr lang="es-ES" sz="1400" dirty="0"/>
                        <a:t>RS-422</a:t>
                      </a:r>
                    </a:p>
                    <a:p>
                      <a:r>
                        <a:rPr lang="es-ES" sz="1400" dirty="0"/>
                        <a:t>RS-485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12092"/>
                  </a:ext>
                </a:extLst>
              </a:tr>
              <a:tr h="691685"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Alimentación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5-12 VDC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5-12 VDC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12-24</a:t>
                      </a:r>
                      <a:r>
                        <a:rPr lang="es-ES" sz="1400" baseline="0" dirty="0"/>
                        <a:t> VDC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120</a:t>
                      </a:r>
                      <a:r>
                        <a:rPr lang="es-ES" sz="1400" baseline="0" dirty="0"/>
                        <a:t> VAC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24 VDC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937913"/>
                  </a:ext>
                </a:extLst>
              </a:tr>
              <a:tr h="1405293">
                <a:tc>
                  <a:txBody>
                    <a:bodyPr/>
                    <a:lstStyle/>
                    <a:p>
                      <a:r>
                        <a:rPr lang="es-ES" sz="1400" dirty="0"/>
                        <a:t>Software de Programación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IDE de</a:t>
                      </a:r>
                      <a:r>
                        <a:rPr lang="es-ES" sz="1400" baseline="0" dirty="0"/>
                        <a:t> Arduino</a:t>
                      </a:r>
                    </a:p>
                    <a:p>
                      <a:r>
                        <a:rPr lang="es-ES" sz="1400" baseline="0" dirty="0"/>
                        <a:t>(software libre)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IDE de</a:t>
                      </a:r>
                      <a:r>
                        <a:rPr lang="es-ES" sz="1400" baseline="0" dirty="0"/>
                        <a:t> Arduino</a:t>
                      </a:r>
                    </a:p>
                    <a:p>
                      <a:r>
                        <a:rPr lang="es-ES" sz="1400" baseline="0" dirty="0"/>
                        <a:t>(software libre)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IDE de</a:t>
                      </a:r>
                      <a:r>
                        <a:rPr lang="es-ES" sz="1400" baseline="0" dirty="0"/>
                        <a:t> Arduino</a:t>
                      </a:r>
                    </a:p>
                    <a:p>
                      <a:r>
                        <a:rPr lang="es-ES" sz="1400" baseline="0" dirty="0"/>
                        <a:t>(software libre)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Ladder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(software con licencia)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Ladder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(software con licencia)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671419"/>
                  </a:ext>
                </a:extLst>
              </a:tr>
              <a:tr h="1405293">
                <a:tc>
                  <a:txBody>
                    <a:bodyPr/>
                    <a:lstStyle/>
                    <a:p>
                      <a:r>
                        <a:rPr lang="es-ES" sz="1400" dirty="0"/>
                        <a:t>Costos de Licenciamiento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Gratuito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Gratuito</a:t>
                      </a:r>
                    </a:p>
                    <a:p>
                      <a:pPr algn="l"/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Gratuito</a:t>
                      </a:r>
                    </a:p>
                    <a:p>
                      <a:pPr algn="l"/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Basic: 695$+IVA</a:t>
                      </a:r>
                    </a:p>
                    <a:p>
                      <a:pPr algn="l"/>
                      <a:endParaRPr lang="es-ES" sz="1400" dirty="0"/>
                    </a:p>
                    <a:p>
                      <a:pPr algn="l"/>
                      <a:r>
                        <a:rPr lang="es-ES" sz="1400" dirty="0"/>
                        <a:t>Professional:</a:t>
                      </a:r>
                      <a:r>
                        <a:rPr lang="es-ES" sz="1400" baseline="0" dirty="0"/>
                        <a:t> 4510$+IVA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Individual: 456$+IVA</a:t>
                      </a:r>
                    </a:p>
                    <a:p>
                      <a:pPr algn="l"/>
                      <a:endParaRPr lang="es-ES" sz="14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6572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3139440" y="665922"/>
            <a:ext cx="66294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COMPARACIÓN CON OTROS PLC’S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357222"/>
              </p:ext>
            </p:extLst>
          </p:nvPr>
        </p:nvGraphicFramePr>
        <p:xfrm>
          <a:off x="557270" y="1204531"/>
          <a:ext cx="10866121" cy="546528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51940">
                  <a:extLst>
                    <a:ext uri="{9D8B030D-6E8A-4147-A177-3AD203B41FA5}">
                      <a16:colId xmlns:a16="http://schemas.microsoft.com/office/drawing/2014/main" val="935170749"/>
                    </a:ext>
                  </a:extLst>
                </a:gridCol>
                <a:gridCol w="1641764">
                  <a:extLst>
                    <a:ext uri="{9D8B030D-6E8A-4147-A177-3AD203B41FA5}">
                      <a16:colId xmlns:a16="http://schemas.microsoft.com/office/drawing/2014/main" val="1182121873"/>
                    </a:ext>
                  </a:extLst>
                </a:gridCol>
                <a:gridCol w="2202873">
                  <a:extLst>
                    <a:ext uri="{9D8B030D-6E8A-4147-A177-3AD203B41FA5}">
                      <a16:colId xmlns:a16="http://schemas.microsoft.com/office/drawing/2014/main" val="1189307489"/>
                    </a:ext>
                  </a:extLst>
                </a:gridCol>
                <a:gridCol w="2462645">
                  <a:extLst>
                    <a:ext uri="{9D8B030D-6E8A-4147-A177-3AD203B41FA5}">
                      <a16:colId xmlns:a16="http://schemas.microsoft.com/office/drawing/2014/main" val="3729928609"/>
                    </a:ext>
                  </a:extLst>
                </a:gridCol>
                <a:gridCol w="1490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6447">
                  <a:extLst>
                    <a:ext uri="{9D8B030D-6E8A-4147-A177-3AD203B41FA5}">
                      <a16:colId xmlns:a16="http://schemas.microsoft.com/office/drawing/2014/main" val="382948002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Arduino</a:t>
                      </a:r>
                      <a:r>
                        <a:rPr lang="es-ES" sz="1600" baseline="0" dirty="0"/>
                        <a:t> uno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Arduino Mega 2560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PLC-MDUINO (42 I/Os)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S7-1200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FX2N-13MR PLC</a:t>
                      </a:r>
                      <a:r>
                        <a:rPr lang="es-ES" sz="1600" baseline="0" dirty="0"/>
                        <a:t> (PLC Chino)</a:t>
                      </a:r>
                      <a:endParaRPr lang="es-ES" sz="1600" dirty="0"/>
                    </a:p>
                    <a:p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98663"/>
                  </a:ext>
                </a:extLst>
              </a:tr>
              <a:tr h="692464">
                <a:tc>
                  <a:txBody>
                    <a:bodyPr/>
                    <a:lstStyle/>
                    <a:p>
                      <a:r>
                        <a:rPr lang="es-ES" sz="1400" dirty="0"/>
                        <a:t>Memoria</a:t>
                      </a:r>
                      <a:r>
                        <a:rPr lang="es-ES" sz="1400" baseline="0" dirty="0"/>
                        <a:t> de Trabajo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2 Kbytes</a:t>
                      </a:r>
                      <a:r>
                        <a:rPr lang="es-ES" sz="1400" baseline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8 Kbytes</a:t>
                      </a:r>
                      <a:r>
                        <a:rPr lang="es-ES" sz="1400" baseline="0" dirty="0"/>
                        <a:t> </a:t>
                      </a:r>
                    </a:p>
                    <a:p>
                      <a:pPr algn="l"/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8 Kbytes</a:t>
                      </a:r>
                      <a:r>
                        <a:rPr lang="es-ES" sz="1400" baseline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25 Kbytes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174582"/>
                  </a:ext>
                </a:extLst>
              </a:tr>
              <a:tr h="661058">
                <a:tc>
                  <a:txBody>
                    <a:bodyPr/>
                    <a:lstStyle/>
                    <a:p>
                      <a:r>
                        <a:rPr lang="es-ES" sz="1400" dirty="0"/>
                        <a:t>Memoria de Carga RAM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aseline="0" dirty="0"/>
                        <a:t>32 Kbytes</a:t>
                      </a:r>
                      <a:endParaRPr lang="es-ES" sz="1400" dirty="0"/>
                    </a:p>
                    <a:p>
                      <a:pPr algn="l"/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aseline="0" dirty="0"/>
                        <a:t>256 Kbytes</a:t>
                      </a:r>
                      <a:endParaRPr lang="es-ES" sz="1400" dirty="0"/>
                    </a:p>
                    <a:p>
                      <a:pPr algn="l"/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aseline="0" dirty="0"/>
                        <a:t>256 Kbytes</a:t>
                      </a:r>
                      <a:endParaRPr lang="es-ES" sz="1400" dirty="0"/>
                    </a:p>
                    <a:p>
                      <a:pPr algn="l"/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aseline="0" dirty="0"/>
                        <a:t>1000 Kbytes</a:t>
                      </a:r>
                      <a:endParaRPr lang="es-ES" sz="1400" dirty="0"/>
                    </a:p>
                    <a:p>
                      <a:pPr algn="l"/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56">
                <a:tc>
                  <a:txBody>
                    <a:bodyPr/>
                    <a:lstStyle/>
                    <a:p>
                      <a:r>
                        <a:rPr lang="es-ES" sz="1400" dirty="0"/>
                        <a:t>Entradas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14</a:t>
                      </a:r>
                      <a:endParaRPr lang="es-E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26</a:t>
                      </a:r>
                      <a:endParaRPr lang="es-E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26</a:t>
                      </a:r>
                      <a:endParaRPr lang="es-E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48853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s-ES" sz="1400" b="0" dirty="0"/>
                        <a:t>Análogas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aseline="0" dirty="0"/>
                        <a:t>6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aseline="0" dirty="0"/>
                        <a:t>12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aseline="0" dirty="0"/>
                        <a:t>12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-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-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73617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s-ES" sz="1400" b="0" dirty="0"/>
                        <a:t>Digitales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aseline="0" dirty="0"/>
                        <a:t>8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aseline="0" dirty="0"/>
                        <a:t>14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aseline="0" dirty="0"/>
                        <a:t>14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14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8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534328"/>
                  </a:ext>
                </a:extLst>
              </a:tr>
              <a:tr h="368410">
                <a:tc>
                  <a:txBody>
                    <a:bodyPr/>
                    <a:lstStyle/>
                    <a:p>
                      <a:r>
                        <a:rPr lang="es-ES" sz="1400" dirty="0"/>
                        <a:t>Salidas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aseline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aseline="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aseline="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aseline="0" dirty="0"/>
                        <a:t> 5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095">
                <a:tc>
                  <a:txBody>
                    <a:bodyPr/>
                    <a:lstStyle/>
                    <a:p>
                      <a:r>
                        <a:rPr lang="es-ES" sz="1400" b="0" dirty="0"/>
                        <a:t>Análogas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aseline="0" dirty="0"/>
                        <a:t>6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aseline="0" dirty="0"/>
                        <a:t>6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aseline="0" dirty="0"/>
                        <a:t>6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-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-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192801"/>
                  </a:ext>
                </a:extLst>
              </a:tr>
              <a:tr h="305425">
                <a:tc>
                  <a:txBody>
                    <a:bodyPr/>
                    <a:lstStyle/>
                    <a:p>
                      <a:r>
                        <a:rPr lang="es-ES" sz="1400" b="0" dirty="0"/>
                        <a:t>Digitales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aseline="0" dirty="0"/>
                        <a:t>6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aseline="0" dirty="0"/>
                        <a:t>16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aseline="0" dirty="0"/>
                        <a:t>16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10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5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5356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s-ES" sz="1400" dirty="0"/>
                        <a:t>Costo</a:t>
                      </a:r>
                      <a:r>
                        <a:rPr lang="es-ES" sz="1400" baseline="0" dirty="0"/>
                        <a:t> PLC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15$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23$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360$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718$+IVA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60 $+IVA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7284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PRECIOS TOTALES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b="1" dirty="0"/>
              <a:t>PLC + LICENCIA SOFTWARE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PLC-MDUINO (42 I/Os)</a:t>
            </a: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>$360 + $0 = </a:t>
            </a:r>
            <a:r>
              <a:rPr lang="es-ES" dirty="0">
                <a:solidFill>
                  <a:srgbClr val="FF0000"/>
                </a:solidFill>
              </a:rPr>
              <a:t>$360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S7-1200</a:t>
            </a: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>$818,52 + $5141,40 = </a:t>
            </a:r>
            <a:r>
              <a:rPr lang="es-ES" dirty="0">
                <a:solidFill>
                  <a:srgbClr val="FF0000"/>
                </a:solidFill>
              </a:rPr>
              <a:t>$5959,92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672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400887" y="665922"/>
            <a:ext cx="69365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NORMAS INTERNACIONALES </a:t>
            </a:r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sp>
        <p:nvSpPr>
          <p:cNvPr id="2" name="Rectángulo 1"/>
          <p:cNvSpPr/>
          <p:nvPr/>
        </p:nvSpPr>
        <p:spPr>
          <a:xfrm>
            <a:off x="2400887" y="1913794"/>
            <a:ext cx="91682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IEC 61131-2:2003</a:t>
            </a: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Es un conjunto de normas e informes técnicos publicados por la Comisión Electrotécnica Internacional con el objetivo de estandarizar los autómatas programables.</a:t>
            </a:r>
          </a:p>
          <a:p>
            <a:pPr algn="just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Conceptos PLC.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Información que el fabricante debe proporcionar junto con el equipo a la hora de venderlo.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Requisitos Constructivos.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Requisitos Funcionales.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Condiciones de servicio y del entorno físico.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Condiciones de transporte y almacenaje.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Compatibilidad electromagnética.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Requisitos de seguridad y fiabilidad.</a:t>
            </a:r>
          </a:p>
        </p:txBody>
      </p:sp>
    </p:spTree>
    <p:extLst>
      <p:ext uri="{BB962C8B-B14F-4D97-AF65-F5344CB8AC3E}">
        <p14:creationId xmlns:p14="http://schemas.microsoft.com/office/powerpoint/2010/main" val="6955330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400887" y="665922"/>
            <a:ext cx="69365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NORMAS INTERNACIONALES </a:t>
            </a:r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sp>
        <p:nvSpPr>
          <p:cNvPr id="6" name="Rectángulo 5"/>
          <p:cNvSpPr/>
          <p:nvPr/>
        </p:nvSpPr>
        <p:spPr>
          <a:xfrm>
            <a:off x="2400887" y="1912644"/>
            <a:ext cx="6027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IEC 61000-3-2</a:t>
            </a:r>
          </a:p>
          <a:p>
            <a:pPr algn="ctr"/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Compatibilidad electromagnética (CEM).</a:t>
            </a:r>
          </a:p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Límites. Límites para las emisiones de corriente armónica</a:t>
            </a: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IEC 61000-3-3</a:t>
            </a:r>
          </a:p>
          <a:p>
            <a:pPr algn="ctr"/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Límites. Limitación de las variaciones de tensión, fluctuaciones de tensión y flicker</a:t>
            </a:r>
          </a:p>
        </p:txBody>
      </p:sp>
    </p:spTree>
    <p:extLst>
      <p:ext uri="{BB962C8B-B14F-4D97-AF65-F5344CB8AC3E}">
        <p14:creationId xmlns:p14="http://schemas.microsoft.com/office/powerpoint/2010/main" val="23223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621360" y="838761"/>
            <a:ext cx="72998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CRITERIOS DE DISEÑO</a:t>
            </a:r>
          </a:p>
          <a:p>
            <a:pPr algn="ctr"/>
            <a:endParaRPr lang="es-ES" sz="2000" b="1" i="1" dirty="0"/>
          </a:p>
          <a:p>
            <a:pPr algn="ctr"/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sp>
        <p:nvSpPr>
          <p:cNvPr id="6" name="1 CuadroTexto"/>
          <p:cNvSpPr txBox="1">
            <a:spLocks noChangeArrowheads="1"/>
          </p:cNvSpPr>
          <p:nvPr/>
        </p:nvSpPr>
        <p:spPr bwMode="auto">
          <a:xfrm>
            <a:off x="1703512" y="1540341"/>
            <a:ext cx="9860786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El equipo será de uso didáctico y simulará un proceso industrial a pequeña escala, el cual contará con todos los implementos necesarios para el desarrollo de prácticas de laboratorio.</a:t>
            </a:r>
          </a:p>
          <a:p>
            <a:endParaRPr lang="es-ES" sz="1600" b="1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El módulo debe tener un panel de control donde se pueda conectar los sensores y actuadores que intervienen en el proceso. La función que cumple, modelo y voltaje de trabajo de los sensores y actuadores estarán detallados en el panel de control.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b="1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Se dispondrá de una tarjeta de adquisición de datos para que el estudiante pueda realizar la programación de acuerdo a los requerimientos del instructor a cargo.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Se incentivará al uso de nuevas tecnologías, así como el uso de software libre.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Se contará con fuentes de voltaje de 5 VDC, 12 VDC y 24 VDC para el uso de las mismas en el desarrollo de las prácticas. Además de un tomacorriente de 110 VAC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El módulo debe ser de fácil manejo y entendimiento para los estudiantes que hagan uso del mismo.</a:t>
            </a:r>
          </a:p>
          <a:p>
            <a:endParaRPr lang="es-ES" dirty="0"/>
          </a:p>
          <a:p>
            <a:endParaRPr lang="es-ES" sz="1600" b="1" i="1" dirty="0"/>
          </a:p>
          <a:p>
            <a:pPr algn="ctr"/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4859273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400887" y="665922"/>
            <a:ext cx="69365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APLICACIONES </a:t>
            </a:r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sp>
        <p:nvSpPr>
          <p:cNvPr id="2" name="Rectángulo 1"/>
          <p:cNvSpPr/>
          <p:nvPr/>
        </p:nvSpPr>
        <p:spPr>
          <a:xfrm>
            <a:off x="2621360" y="152997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s-EC" b="1" dirty="0">
                <a:solidFill>
                  <a:srgbClr val="000000"/>
                </a:solidFill>
                <a:latin typeface="Playfair Display"/>
              </a:rPr>
              <a:t> Maniobras de Máquinas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latin typeface="inherit"/>
              </a:rPr>
              <a:t>Maquinaria industrial del mueble y la madera.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latin typeface="inherit"/>
              </a:rPr>
              <a:t>Maquinaria en proceso de grava, arena y cemento.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latin typeface="inherit"/>
              </a:rPr>
              <a:t>Maquinaria en la industria del plástico.</a:t>
            </a:r>
            <a:endParaRPr lang="es-EC" i="0" dirty="0">
              <a:solidFill>
                <a:srgbClr val="000000"/>
              </a:solidFill>
              <a:effectLst/>
              <a:latin typeface="inheri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621360" y="287435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s-EC" b="1" dirty="0">
                <a:solidFill>
                  <a:srgbClr val="000000"/>
                </a:solidFill>
                <a:latin typeface="Playfair Display"/>
              </a:rPr>
              <a:t>Maniobra de Instalaciones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latin typeface="inherit"/>
              </a:rPr>
              <a:t>Instalaciones de aire acondicionado y calefacción.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latin typeface="inherit"/>
              </a:rPr>
              <a:t>Instalaciones de seguridad.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latin typeface="inherit"/>
              </a:rPr>
              <a:t>Instalaciones de almacenamiento y transporte.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latin typeface="inherit"/>
              </a:rPr>
              <a:t>Instalaciones de plantas embotelladoras.</a:t>
            </a:r>
            <a:endParaRPr lang="es-EC" i="0" dirty="0">
              <a:solidFill>
                <a:srgbClr val="000000"/>
              </a:solidFill>
              <a:effectLst/>
              <a:latin typeface="inheri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21360" y="435168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s-EC" b="1" dirty="0">
                <a:solidFill>
                  <a:srgbClr val="000000"/>
                </a:solidFill>
                <a:latin typeface="Playfair Display"/>
              </a:rPr>
              <a:t>Automóvil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latin typeface="inherit"/>
              </a:rPr>
              <a:t>Cadenas de montaje, soldadura, cabinas de pintura, etc.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latin typeface="inherit"/>
              </a:rPr>
              <a:t>Máquinas herramientas: Tornos, fresadoras, taladradoras, etc.</a:t>
            </a:r>
            <a:endParaRPr lang="es-EC" i="0" dirty="0">
              <a:solidFill>
                <a:srgbClr val="000000"/>
              </a:solidFill>
              <a:effectLst/>
              <a:latin typeface="inherit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621360" y="53673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s-EC" b="1" dirty="0">
                <a:solidFill>
                  <a:srgbClr val="000000"/>
                </a:solidFill>
                <a:latin typeface="Playfair Display"/>
              </a:rPr>
              <a:t>Domótica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latin typeface="inherit"/>
              </a:rPr>
              <a:t>Iluminación, temperatura ambiente, sistemas anti robo, etc.</a:t>
            </a:r>
            <a:endParaRPr lang="es-EC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4706093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400887" y="665922"/>
            <a:ext cx="69365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CONCLUSIONES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sp>
        <p:nvSpPr>
          <p:cNvPr id="2" name="Rectángulo 1"/>
          <p:cNvSpPr/>
          <p:nvPr/>
        </p:nvSpPr>
        <p:spPr>
          <a:xfrm>
            <a:off x="2170544" y="1485393"/>
            <a:ext cx="8047893" cy="5134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implementó un autómata programable basado en software libre, el cual puede ser usado en las prácticas de laboratorio con gran facilidad y robustez.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panel de control implementado en el modular didáctico permite al usuario poder conectar de una manera fácil y didáctica cada uno de los actuadores y sensores con el PLC-MDUINO, así como la programación de la tarjeta de adquisición de datos a través de un cable USB macho.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HMI realizada permitió la visualización de las diferentes variables que intervienen en el proceso de una manera numérica y gráfica en tiempo real, además permitió el control de los tres procesos que se realizaron en el modular didáctico.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PLC-MDUINO tiene la capacidad para ser usado de manera industrial.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9099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400887" y="665922"/>
            <a:ext cx="69365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RECOMENDACIONES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sp>
        <p:nvSpPr>
          <p:cNvPr id="6" name="Rectángulo 5"/>
          <p:cNvSpPr/>
          <p:nvPr/>
        </p:nvSpPr>
        <p:spPr>
          <a:xfrm>
            <a:off x="2880945" y="1740137"/>
            <a:ext cx="762000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un reconocimiento de cada uno de los componentes del modular didáctico antes de realizar el uso del mismo.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 el uso del equipo evitar derramar liquido sobre los diferentes componentes eléctricos que dispone. Se recomienda vigilar constantemente los niveles de agua en ambos tanques.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debe vigilar el nivel de agua en el reservorio durante el uso de la niquelina, ya que si se enciende la misma cuando no está sumergida puede quemarse y dejar de funcionar.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4118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981179" y="2925545"/>
            <a:ext cx="69365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GRACIAS..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231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621360" y="3045630"/>
            <a:ext cx="72998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3600" b="1" dirty="0"/>
              <a:t>DISEÑO Y SELECCIÓN</a:t>
            </a:r>
          </a:p>
          <a:p>
            <a:pPr algn="ctr"/>
            <a:endParaRPr lang="es-ES" sz="2000" b="1" i="1" dirty="0"/>
          </a:p>
          <a:p>
            <a:pPr algn="ctr"/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3970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2621360" y="838761"/>
            <a:ext cx="72998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800" b="1" dirty="0"/>
              <a:t>DESCRIPCIÓN DEL SISTEMA</a:t>
            </a:r>
            <a:endParaRPr lang="es-ES" sz="2000" b="1" i="1" dirty="0"/>
          </a:p>
          <a:p>
            <a:pPr algn="ctr"/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sp>
        <p:nvSpPr>
          <p:cNvPr id="6" name="1 CuadroTexto"/>
          <p:cNvSpPr txBox="1">
            <a:spLocks noChangeArrowheads="1"/>
          </p:cNvSpPr>
          <p:nvPr/>
        </p:nvSpPr>
        <p:spPr bwMode="auto">
          <a:xfrm>
            <a:off x="2240360" y="1347093"/>
            <a:ext cx="301744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Tx/>
              <a:buChar char="-"/>
            </a:pPr>
            <a:r>
              <a:rPr lang="es-ES" sz="1400" b="1" i="1" dirty="0"/>
              <a:t>1 BASTIDOR</a:t>
            </a:r>
          </a:p>
          <a:p>
            <a:endParaRPr lang="es-ES" sz="1400" b="1" i="1" dirty="0"/>
          </a:p>
          <a:p>
            <a:pPr marL="285750" indent="-285750">
              <a:buFontTx/>
              <a:buChar char="-"/>
            </a:pPr>
            <a:r>
              <a:rPr lang="es-ES" sz="1400" b="1" i="1" dirty="0"/>
              <a:t>2 TANQUES DE AGUA</a:t>
            </a:r>
          </a:p>
          <a:p>
            <a:pPr marL="285750" indent="-285750">
              <a:buFontTx/>
              <a:buChar char="-"/>
            </a:pPr>
            <a:endParaRPr lang="es-ES" sz="1400" b="1" i="1" dirty="0"/>
          </a:p>
          <a:p>
            <a:pPr marL="285750" indent="-285750">
              <a:buFontTx/>
              <a:buChar char="-"/>
            </a:pPr>
            <a:r>
              <a:rPr lang="es-ES" sz="1400" b="1" i="1" dirty="0"/>
              <a:t>3 SENSORES</a:t>
            </a:r>
          </a:p>
          <a:p>
            <a:pPr marL="285750" indent="-285750">
              <a:buFontTx/>
              <a:buChar char="-"/>
            </a:pPr>
            <a:endParaRPr lang="es-ES" sz="1400" b="1" i="1" dirty="0"/>
          </a:p>
          <a:p>
            <a:pPr marL="285750" indent="-285750">
              <a:buFontTx/>
              <a:buChar char="-"/>
            </a:pPr>
            <a:r>
              <a:rPr lang="es-ES" sz="1400" b="1" i="1" dirty="0"/>
              <a:t>SISTEMA DE TUBERÍAS</a:t>
            </a:r>
          </a:p>
          <a:p>
            <a:pPr marL="285750" indent="-285750">
              <a:buFontTx/>
              <a:buChar char="-"/>
            </a:pPr>
            <a:endParaRPr lang="es-ES" sz="1400" b="1" i="1" dirty="0"/>
          </a:p>
          <a:p>
            <a:pPr marL="285750" indent="-285750">
              <a:buFontTx/>
              <a:buChar char="-"/>
            </a:pPr>
            <a:r>
              <a:rPr lang="es-ES" sz="1400" b="1" i="1" dirty="0"/>
              <a:t>2 BOMBAS HIDRÁULICAS</a:t>
            </a:r>
          </a:p>
          <a:p>
            <a:pPr marL="285750" indent="-285750">
              <a:buFontTx/>
              <a:buChar char="-"/>
            </a:pPr>
            <a:endParaRPr lang="es-ES" sz="1400" b="1" i="1" dirty="0"/>
          </a:p>
          <a:p>
            <a:pPr marL="285750" indent="-285750">
              <a:buFontTx/>
              <a:buChar char="-"/>
            </a:pPr>
            <a:r>
              <a:rPr lang="es-ES" sz="1400" b="1" i="1" dirty="0"/>
              <a:t>2 ELECTROVÁLVULAS</a:t>
            </a:r>
          </a:p>
          <a:p>
            <a:pPr marL="285750" indent="-285750">
              <a:buFontTx/>
              <a:buChar char="-"/>
            </a:pPr>
            <a:endParaRPr lang="es-ES" sz="1400" b="1" i="1" dirty="0"/>
          </a:p>
          <a:p>
            <a:pPr marL="285750" indent="-285750">
              <a:buFontTx/>
              <a:buChar char="-"/>
            </a:pPr>
            <a:r>
              <a:rPr lang="es-ES" sz="1400" b="1" i="1" dirty="0"/>
              <a:t>1 NIQUELINA</a:t>
            </a:r>
          </a:p>
          <a:p>
            <a:pPr marL="285750" indent="-285750">
              <a:buFontTx/>
              <a:buChar char="-"/>
            </a:pPr>
            <a:endParaRPr lang="es-ES" sz="1400" b="1" i="1" dirty="0"/>
          </a:p>
          <a:p>
            <a:pPr marL="285750" indent="-285750">
              <a:buFontTx/>
              <a:buChar char="-"/>
            </a:pPr>
            <a:r>
              <a:rPr lang="es-ES" sz="1400" b="1" i="1" dirty="0"/>
              <a:t>FUENTES DE ALIMENTACIÓN</a:t>
            </a:r>
          </a:p>
          <a:p>
            <a:pPr marL="285750" indent="-285750">
              <a:buFontTx/>
              <a:buChar char="-"/>
            </a:pPr>
            <a:endParaRPr lang="es-ES" sz="1400" b="1" i="1" dirty="0"/>
          </a:p>
          <a:p>
            <a:pPr marL="285750" indent="-285750">
              <a:buFontTx/>
              <a:buChar char="-"/>
            </a:pPr>
            <a:r>
              <a:rPr lang="es-ES" sz="1400" b="1" i="1" dirty="0"/>
              <a:t>PANEL DE CONTROL</a:t>
            </a:r>
          </a:p>
          <a:p>
            <a:pPr marL="285750" indent="-285750">
              <a:buFontTx/>
              <a:buChar char="-"/>
            </a:pPr>
            <a:endParaRPr lang="es-ES" sz="1400" b="1" i="1" dirty="0"/>
          </a:p>
          <a:p>
            <a:pPr marL="285750" indent="-285750">
              <a:buFontTx/>
              <a:buChar char="-"/>
            </a:pPr>
            <a:r>
              <a:rPr lang="es-ES" sz="1400" b="1" i="1" dirty="0"/>
              <a:t>SEÑALIZACIONES</a:t>
            </a:r>
          </a:p>
          <a:p>
            <a:pPr marL="285750" indent="-285750">
              <a:buFontTx/>
              <a:buChar char="-"/>
            </a:pPr>
            <a:endParaRPr lang="es-ES" sz="1600" b="1" i="1" dirty="0"/>
          </a:p>
          <a:p>
            <a:pPr marL="285750" indent="-285750">
              <a:buFontTx/>
              <a:buChar char="-"/>
            </a:pPr>
            <a:r>
              <a:rPr lang="es-ES" sz="1400" b="1" i="1" dirty="0"/>
              <a:t>CABLES CONECTORES</a:t>
            </a:r>
          </a:p>
          <a:p>
            <a:endParaRPr lang="es-ES" sz="1600" b="1" i="1" dirty="0"/>
          </a:p>
          <a:p>
            <a:endParaRPr lang="es-ES" sz="1600" b="1" i="1" dirty="0"/>
          </a:p>
          <a:p>
            <a:pPr algn="ctr"/>
            <a:endParaRPr lang="es-ES" sz="1600" b="1" dirty="0"/>
          </a:p>
        </p:txBody>
      </p:sp>
      <p:pic>
        <p:nvPicPr>
          <p:cNvPr id="8" name="Imagen 7" descr="C:\Users\Simon\Desktop\FotosTesis\20161125_15270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0" t="6611" r="18321" b="6001"/>
          <a:stretch/>
        </p:blipFill>
        <p:spPr bwMode="auto">
          <a:xfrm rot="5400000">
            <a:off x="6629015" y="2018917"/>
            <a:ext cx="4553086" cy="40773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8142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3673644" y="946557"/>
            <a:ext cx="57102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800" b="1" dirty="0"/>
              <a:t>ESTADO INICIAL DEL EQUIPO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pic>
        <p:nvPicPr>
          <p:cNvPr id="6" name="Imagen 5" descr="https://scontent-mia1-1.xx.fbcdn.net/v/t34.0-12/14699987_1253095364754299_1732295321_n.jpg?oh=b9982643ebd540a25ed2818a859e1fd7&amp;oe=58045B8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" r="7249"/>
          <a:stretch/>
        </p:blipFill>
        <p:spPr bwMode="auto">
          <a:xfrm>
            <a:off x="2316329" y="2253247"/>
            <a:ext cx="3960000" cy="32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https://scontent-mia1-1.xx.fbcdn.net/v/t34.0-12/14699987_1253095364754299_1732295321_n.jpg?oh=b9982643ebd540a25ed2818a859e1fd7&amp;oe=58045B8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" r="7249"/>
          <a:stretch/>
        </p:blipFill>
        <p:spPr bwMode="auto">
          <a:xfrm>
            <a:off x="6885118" y="2253247"/>
            <a:ext cx="4055598" cy="32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1 CuadroTexto"/>
          <p:cNvSpPr txBox="1">
            <a:spLocks noChangeArrowheads="1"/>
          </p:cNvSpPr>
          <p:nvPr/>
        </p:nvSpPr>
        <p:spPr bwMode="auto">
          <a:xfrm>
            <a:off x="5604424" y="5722719"/>
            <a:ext cx="46140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400" b="1" dirty="0"/>
              <a:t>BASTIDOR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282251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3769895" y="1008112"/>
            <a:ext cx="5534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800" b="1" dirty="0"/>
              <a:t>ESTADO INICIAL DEL EQUIPO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pic>
        <p:nvPicPr>
          <p:cNvPr id="3" name="Picture 7" descr="C:\Users\Diego\Desktop\LOGO-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8641"/>
            <a:ext cx="1835696" cy="477281"/>
          </a:xfrm>
          <a:prstGeom prst="rect">
            <a:avLst/>
          </a:prstGeom>
          <a:noFill/>
        </p:spPr>
      </p:pic>
      <p:pic>
        <p:nvPicPr>
          <p:cNvPr id="5" name="Picture 9" descr="C:\Users\Diego\Desktop\EscudoMecatrn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874" y="0"/>
            <a:ext cx="899127" cy="1008112"/>
          </a:xfrm>
          <a:prstGeom prst="rect">
            <a:avLst/>
          </a:prstGeom>
          <a:noFill/>
        </p:spPr>
      </p:pic>
      <p:pic>
        <p:nvPicPr>
          <p:cNvPr id="7" name="Imagen 6" descr="https://scontent-mia1-1.xx.fbcdn.net/v/t34.0-12/14694820_1253094994754336_172527905_n.jpg?oh=a5ec72d7d925cebeee990a775ca23a66&amp;oe=58047EFA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0" b="20468"/>
          <a:stretch/>
        </p:blipFill>
        <p:spPr bwMode="auto">
          <a:xfrm>
            <a:off x="2713222" y="1967416"/>
            <a:ext cx="2576282" cy="2877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https://scontent-mia1-1.xx.fbcdn.net/v/t34.0-12/14658203_1253095434754292_738694882_n.jpg?oh=872d90adc8f9c291fe4ed382505b6821&amp;oe=5804581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4" t="10450" r="10341"/>
          <a:stretch/>
        </p:blipFill>
        <p:spPr bwMode="auto">
          <a:xfrm>
            <a:off x="7213200" y="2252929"/>
            <a:ext cx="3454801" cy="25917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1 CuadroTexto"/>
          <p:cNvSpPr txBox="1">
            <a:spLocks noChangeArrowheads="1"/>
          </p:cNvSpPr>
          <p:nvPr/>
        </p:nvSpPr>
        <p:spPr bwMode="auto">
          <a:xfrm>
            <a:off x="2271105" y="4986342"/>
            <a:ext cx="46140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400" b="1" dirty="0"/>
              <a:t>CAJA DE CONTROL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  <p:sp>
        <p:nvSpPr>
          <p:cNvPr id="10" name="1 CuadroTexto"/>
          <p:cNvSpPr txBox="1">
            <a:spLocks noChangeArrowheads="1"/>
          </p:cNvSpPr>
          <p:nvPr/>
        </p:nvSpPr>
        <p:spPr bwMode="auto">
          <a:xfrm>
            <a:off x="7461867" y="4986342"/>
            <a:ext cx="46140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400" b="1" dirty="0"/>
              <a:t>PANEL DE MANDO</a:t>
            </a:r>
          </a:p>
          <a:p>
            <a:endParaRPr lang="es-ES" sz="2000" b="1" i="1" dirty="0"/>
          </a:p>
          <a:p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697021987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888</TotalTime>
  <Words>2536</Words>
  <Application>Microsoft Office PowerPoint</Application>
  <PresentationFormat>Panorámica</PresentationFormat>
  <Paragraphs>748</Paragraphs>
  <Slides>53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63" baseType="lpstr">
      <vt:lpstr>Arial</vt:lpstr>
      <vt:lpstr>Calibri</vt:lpstr>
      <vt:lpstr>Cambria Math</vt:lpstr>
      <vt:lpstr>Century Gothic</vt:lpstr>
      <vt:lpstr>inherit</vt:lpstr>
      <vt:lpstr>Playfair Display</vt:lpstr>
      <vt:lpstr>Symbol</vt:lpstr>
      <vt:lpstr>Times New Roman</vt:lpstr>
      <vt:lpstr>Wingdings 3</vt:lpstr>
      <vt:lpstr>Espiral</vt:lpstr>
      <vt:lpstr>Presentación de PowerPoint</vt:lpstr>
      <vt:lpstr>Presentación de PowerPoint</vt:lpstr>
      <vt:lpstr>Presentación de PowerPoint</vt:lpstr>
      <vt:lpstr>OBJETIVOS ESPECÍFICOS  • Diseñar y reconstruir el modular didáctico para control de nivel, caudal y temperatura. Realizar el mantenimiento y reemplazo de componentes dañados.  • Realizar el control del sistema usando un autómata programable, el cual puede ser programado y configurado por medio de software libre.   • Implementar una HMI para el monitoreo y control de las variables del proceso.  • Validar el funcionamiento del módulo didáctico, ejecutando un protocolo de pruebas.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PRECIOS TOTALES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Edwin Nasimba</dc:creator>
  <cp:lastModifiedBy>Simon Rios</cp:lastModifiedBy>
  <cp:revision>78</cp:revision>
  <dcterms:created xsi:type="dcterms:W3CDTF">2016-12-13T22:11:34Z</dcterms:created>
  <dcterms:modified xsi:type="dcterms:W3CDTF">2016-12-18T05:26:02Z</dcterms:modified>
</cp:coreProperties>
</file>