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6" r:id="rId2"/>
    <p:sldId id="309" r:id="rId3"/>
    <p:sldId id="310" r:id="rId4"/>
    <p:sldId id="311" r:id="rId5"/>
    <p:sldId id="312" r:id="rId6"/>
    <p:sldId id="340" r:id="rId7"/>
    <p:sldId id="341" r:id="rId8"/>
    <p:sldId id="346" r:id="rId9"/>
    <p:sldId id="342" r:id="rId10"/>
    <p:sldId id="343" r:id="rId11"/>
    <p:sldId id="344" r:id="rId12"/>
    <p:sldId id="345"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39" r:id="rId29"/>
    <p:sldId id="328" r:id="rId30"/>
    <p:sldId id="358" r:id="rId31"/>
    <p:sldId id="329" r:id="rId32"/>
    <p:sldId id="330" r:id="rId33"/>
    <p:sldId id="331" r:id="rId34"/>
    <p:sldId id="332" r:id="rId35"/>
    <p:sldId id="333" r:id="rId36"/>
    <p:sldId id="359" r:id="rId37"/>
    <p:sldId id="334" r:id="rId38"/>
    <p:sldId id="335" r:id="rId39"/>
    <p:sldId id="336" r:id="rId40"/>
    <p:sldId id="337" r:id="rId41"/>
    <p:sldId id="349" r:id="rId42"/>
    <p:sldId id="350" r:id="rId43"/>
    <p:sldId id="351" r:id="rId44"/>
    <p:sldId id="348" r:id="rId45"/>
    <p:sldId id="347" r:id="rId46"/>
    <p:sldId id="338" r:id="rId47"/>
    <p:sldId id="352" r:id="rId48"/>
    <p:sldId id="356" r:id="rId49"/>
    <p:sldId id="357" r:id="rId50"/>
    <p:sldId id="353" r:id="rId51"/>
    <p:sldId id="360"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2" autoAdjust="0"/>
    <p:restoredTop sz="94660"/>
  </p:normalViewPr>
  <p:slideViewPr>
    <p:cSldViewPr>
      <p:cViewPr varScale="1">
        <p:scale>
          <a:sx n="67" d="100"/>
          <a:sy n="67" d="100"/>
        </p:scale>
        <p:origin x="-15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arellano\Desktop\ESPE\TESIS\TABLA%20GRAF&#205;COS%20IEES%20IBARR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oarellano\Desktop\ESPE\ESPE\BALASTRO\LUMINARIAS%20REVISAD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oarellano\Desktop\ESPE\ESPE\BALASTRO\LUMINARIAS%20REVISAD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oarellano\Desktop\ESPE\ESPE\BALASTRO\LUMINARIAS%20REVISAD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oarellano\Desktop\ESPE\ESPE\BALASTRO\LUMINARIAS%20REVISADA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oarellano\Desktop\ESPE\TESIS\TABLA%20GRAF&#205;COS%20IEES%20IBARRA.xlsx" TargetMode="External"/><Relationship Id="rId1" Type="http://schemas.openxmlformats.org/officeDocument/2006/relationships/image" Target="../media/image4.jpeg"/></Relationships>
</file>

<file path=ppt/charts/_rels/chart3.xml.rels><?xml version="1.0" encoding="UTF-8" standalone="yes"?>
<Relationships xmlns="http://schemas.openxmlformats.org/package/2006/relationships"><Relationship Id="rId2" Type="http://schemas.openxmlformats.org/officeDocument/2006/relationships/oleObject" Target="file:///C:\Users\oarellano\Desktop\ESPE\TESIS\TABLA%20GRAF&#205;COS%20IEES%20IBARRA.xlsx" TargetMode="External"/><Relationship Id="rId1" Type="http://schemas.openxmlformats.org/officeDocument/2006/relationships/image" Target="../media/image4.jpeg"/></Relationships>
</file>

<file path=ppt/charts/_rels/chart4.xml.rels><?xml version="1.0" encoding="UTF-8" standalone="yes"?>
<Relationships xmlns="http://schemas.openxmlformats.org/package/2006/relationships"><Relationship Id="rId1" Type="http://schemas.openxmlformats.org/officeDocument/2006/relationships/oleObject" Target="file:///C:\Users\oarellano\Desktop\ESPE\TESIS\TABLA%20GRAF&#205;COS%20IEES%20IBARR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arellano\Desktop\INFORMES%20PEDIDOS%202014\3.-%20MAYO%202014\PEDIDO%20IESS\F17-IESS-400kVA-PEDIDO\Nueva%20carpeta\INFORME%20IESS-400%20kVA-PEDIDO%20PLANILL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arellano\Desktop\INFORMES%20PEDIDOS%202014\3.-%20MAYO%202014\PEDIDO%20IESS\F17-IESS-400kVA-PEDIDO\Nueva%20carpeta\INFORME%20IESS-400%20kVA-PEDIDO%20PLANILL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oarellano\Desktop\INFORMES%20PEDIDOS%202014\3.-%20MAYO%202014\PEDIDO%20IESS\F15-IESS-160kVA-PEDIDO\NEW%20160kVA\INFORME%20IESS-160%20kVA-PEDIDO%20PLANILL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oarellano\Desktop\INFORMES%20PEDIDOS%202014\3.-%20MAYO%202014\PEDIDO%20IESS\F15-IESS-160kVA-PEDIDO\NEW%20160kVA\INFORME%20IESS-160%20kVA-PEDIDO%20PLANILLA.xls"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oarellano\Desktop\ESPE\TESIS\TABLA%20GRAF&#205;COS%20IEES%20IBARRA.xlsx" TargetMode="External"/><Relationship Id="rId1" Type="http://schemas.openxmlformats.org/officeDocument/2006/relationships/image" Target="../media/image4.jpeg"/></Relationships>
</file>

<file path=ppt/charts/chart1.xml><?xml version="1.0" encoding="utf-8"?>
<c:chartSpace xmlns:c="http://schemas.openxmlformats.org/drawingml/2006/chart" xmlns:a="http://schemas.openxmlformats.org/drawingml/2006/main" xmlns:r="http://schemas.openxmlformats.org/officeDocument/2006/relationships">
  <c:lang val="es-EC"/>
  <c:chart>
    <c:autoTitleDeleted val="1"/>
    <c:plotArea>
      <c:layout>
        <c:manualLayout>
          <c:layoutTarget val="inner"/>
          <c:xMode val="edge"/>
          <c:yMode val="edge"/>
          <c:x val="0.13969892600197958"/>
          <c:y val="0.14069448122535796"/>
          <c:w val="0.57588689781507163"/>
          <c:h val="0.73019868766405382"/>
        </c:manualLayout>
      </c:layout>
      <c:scatterChart>
        <c:scatterStyle val="smoothMarker"/>
        <c:ser>
          <c:idx val="0"/>
          <c:order val="0"/>
          <c:tx>
            <c:strRef>
              <c:f>Hoja4!$F$33</c:f>
              <c:strCache>
                <c:ptCount val="1"/>
                <c:pt idx="0">
                  <c:v>NÚMERO DE CAMAS DISPONIBLES ANUALES </c:v>
                </c:pt>
              </c:strCache>
            </c:strRef>
          </c:tx>
          <c:spPr>
            <a:ln w="31750">
              <a:solidFill>
                <a:srgbClr val="C00000"/>
              </a:solidFill>
            </a:ln>
          </c:spPr>
          <c:marker>
            <c:symbol val="none"/>
          </c:marker>
          <c:xVal>
            <c:strRef>
              <c:f>Hoja4!$D$34:$D$45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xVal>
          <c:yVal>
            <c:numRef>
              <c:f>Hoja4!$F$34:$F$45</c:f>
              <c:numCache>
                <c:formatCode>General</c:formatCode>
                <c:ptCount val="12"/>
                <c:pt idx="0">
                  <c:v>5115</c:v>
                </c:pt>
                <c:pt idx="1">
                  <c:v>4620</c:v>
                </c:pt>
                <c:pt idx="2">
                  <c:v>5115</c:v>
                </c:pt>
                <c:pt idx="3">
                  <c:v>4950</c:v>
                </c:pt>
                <c:pt idx="4">
                  <c:v>5115</c:v>
                </c:pt>
                <c:pt idx="5">
                  <c:v>4950</c:v>
                </c:pt>
                <c:pt idx="6">
                  <c:v>5115</c:v>
                </c:pt>
                <c:pt idx="7">
                  <c:v>5115</c:v>
                </c:pt>
                <c:pt idx="8">
                  <c:v>4950</c:v>
                </c:pt>
                <c:pt idx="9">
                  <c:v>5115</c:v>
                </c:pt>
                <c:pt idx="10">
                  <c:v>4950</c:v>
                </c:pt>
                <c:pt idx="11">
                  <c:v>5115</c:v>
                </c:pt>
              </c:numCache>
            </c:numRef>
          </c:yVal>
          <c:smooth val="1"/>
        </c:ser>
        <c:axId val="53342976"/>
        <c:axId val="53344896"/>
      </c:scatterChart>
      <c:scatterChart>
        <c:scatterStyle val="smoothMarker"/>
        <c:ser>
          <c:idx val="1"/>
          <c:order val="1"/>
          <c:tx>
            <c:strRef>
              <c:f>Hoja4!$I$33</c:f>
              <c:strCache>
                <c:ptCount val="1"/>
                <c:pt idx="0">
                  <c:v>% DE OCUPACIÓN DE CAMAS 2014</c:v>
                </c:pt>
              </c:strCache>
            </c:strRef>
          </c:tx>
          <c:spPr>
            <a:ln w="31750">
              <a:solidFill>
                <a:srgbClr val="00B050"/>
              </a:solidFill>
            </a:ln>
          </c:spPr>
          <c:marker>
            <c:symbol val="none"/>
          </c:marker>
          <c:xVal>
            <c:strRef>
              <c:f>Hoja4!$D$2:$D$13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xVal>
          <c:yVal>
            <c:numRef>
              <c:f>Hoja4!$I$34:$I$45</c:f>
              <c:numCache>
                <c:formatCode>0.00%</c:formatCode>
                <c:ptCount val="12"/>
                <c:pt idx="0">
                  <c:v>0.64129999999999998</c:v>
                </c:pt>
                <c:pt idx="1">
                  <c:v>0.89070000000000005</c:v>
                </c:pt>
                <c:pt idx="2">
                  <c:v>0.90400000000000003</c:v>
                </c:pt>
                <c:pt idx="3">
                  <c:v>0.87050000000000005</c:v>
                </c:pt>
                <c:pt idx="4">
                  <c:v>0.84240000000000004</c:v>
                </c:pt>
                <c:pt idx="5">
                  <c:v>0.8861</c:v>
                </c:pt>
                <c:pt idx="6">
                  <c:v>0.87</c:v>
                </c:pt>
                <c:pt idx="7">
                  <c:v>0.75739999999999996</c:v>
                </c:pt>
                <c:pt idx="8">
                  <c:v>0.97050000000000003</c:v>
                </c:pt>
                <c:pt idx="9">
                  <c:v>1</c:v>
                </c:pt>
                <c:pt idx="10">
                  <c:v>0.9032</c:v>
                </c:pt>
                <c:pt idx="11">
                  <c:v>0.94899999999999995</c:v>
                </c:pt>
              </c:numCache>
            </c:numRef>
          </c:yVal>
          <c:smooth val="1"/>
        </c:ser>
        <c:axId val="54467968"/>
        <c:axId val="54466048"/>
      </c:scatterChart>
      <c:valAx>
        <c:axId val="53342976"/>
        <c:scaling>
          <c:orientation val="minMax"/>
          <c:max val="13"/>
          <c:min val="0"/>
        </c:scaling>
        <c:axPos val="b"/>
        <c:title>
          <c:tx>
            <c:rich>
              <a:bodyPr/>
              <a:lstStyle/>
              <a:p>
                <a:pPr>
                  <a:defRPr/>
                </a:pPr>
                <a:r>
                  <a:rPr lang="es-EC"/>
                  <a:t>MESE</a:t>
                </a:r>
                <a:r>
                  <a:rPr lang="es-EC" baseline="0"/>
                  <a:t>S DEL AÑO 2014 </a:t>
                </a:r>
                <a:endParaRPr lang="es-EC"/>
              </a:p>
            </c:rich>
          </c:tx>
          <c:layout/>
        </c:title>
        <c:majorTickMark val="none"/>
        <c:tickLblPos val="nextTo"/>
        <c:crossAx val="53344896"/>
        <c:crosses val="autoZero"/>
        <c:crossBetween val="midCat"/>
        <c:majorUnit val="1"/>
      </c:valAx>
      <c:valAx>
        <c:axId val="53344896"/>
        <c:scaling>
          <c:orientation val="minMax"/>
        </c:scaling>
        <c:axPos val="l"/>
        <c:title>
          <c:tx>
            <c:rich>
              <a:bodyPr/>
              <a:lstStyle/>
              <a:p>
                <a:pPr>
                  <a:defRPr/>
                </a:pPr>
                <a:r>
                  <a:rPr lang="es-EC"/>
                  <a:t>NÚMERO</a:t>
                </a:r>
                <a:r>
                  <a:rPr lang="es-EC" baseline="0"/>
                  <a:t> DE CAMAS DISPONIBLES ANUALES</a:t>
                </a:r>
                <a:endParaRPr lang="es-EC"/>
              </a:p>
            </c:rich>
          </c:tx>
          <c:layout>
            <c:manualLayout>
              <c:xMode val="edge"/>
              <c:yMode val="edge"/>
              <c:x val="1.4128035320088302E-2"/>
              <c:y val="0.15431820636711949"/>
            </c:manualLayout>
          </c:layout>
        </c:title>
        <c:numFmt formatCode="General" sourceLinked="1"/>
        <c:majorTickMark val="none"/>
        <c:tickLblPos val="nextTo"/>
        <c:crossAx val="53342976"/>
        <c:crosses val="autoZero"/>
        <c:crossBetween val="midCat"/>
      </c:valAx>
      <c:valAx>
        <c:axId val="54466048"/>
        <c:scaling>
          <c:orientation val="minMax"/>
          <c:max val="1.05"/>
          <c:min val="0.60000000000000064"/>
        </c:scaling>
        <c:axPos val="r"/>
        <c:majorGridlines/>
        <c:numFmt formatCode="0%" sourceLinked="0"/>
        <c:tickLblPos val="nextTo"/>
        <c:crossAx val="54467968"/>
        <c:crosses val="max"/>
        <c:crossBetween val="midCat"/>
        <c:majorUnit val="5.000000000000001E-2"/>
      </c:valAx>
      <c:valAx>
        <c:axId val="54467968"/>
        <c:scaling>
          <c:orientation val="minMax"/>
        </c:scaling>
        <c:delete val="1"/>
        <c:axPos val="b"/>
        <c:minorGridlines/>
        <c:numFmt formatCode="General" sourceLinked="1"/>
        <c:tickLblPos val="none"/>
        <c:crossAx val="54466048"/>
        <c:crosses val="autoZero"/>
        <c:crossBetween val="midCat"/>
      </c:valAx>
    </c:plotArea>
    <c:legend>
      <c:legendPos val="r"/>
      <c:layout>
        <c:manualLayout>
          <c:xMode val="edge"/>
          <c:yMode val="edge"/>
          <c:x val="0.79073692711488064"/>
          <c:y val="0.14447097904603978"/>
          <c:w val="0.1962336696655882"/>
          <c:h val="0.73819502598396491"/>
        </c:manualLayout>
      </c:layout>
    </c:legend>
    <c:plotVisOnly val="1"/>
  </c:chart>
  <c:spPr>
    <a:solidFill>
      <a:srgbClr val="00B0F0">
        <a:alpha val="13000"/>
      </a:srgbClr>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000" baseline="0"/>
              <a:t>ENERGÍA CON BALASTROS ELCTROMAGNÉTICO Y TECNOLOGÍA LED</a:t>
            </a:r>
            <a:endParaRPr lang="es-EC" sz="1000"/>
          </a:p>
        </c:rich>
      </c:tx>
      <c:layout/>
    </c:title>
    <c:plotArea>
      <c:layout>
        <c:manualLayout>
          <c:layoutTarget val="inner"/>
          <c:xMode val="edge"/>
          <c:yMode val="edge"/>
          <c:x val="0.15180314960630067"/>
          <c:y val="0.15363444152814404"/>
          <c:w val="0.58467869641294834"/>
          <c:h val="0.58639690871973593"/>
        </c:manualLayout>
      </c:layout>
      <c:barChart>
        <c:barDir val="col"/>
        <c:grouping val="clustered"/>
        <c:ser>
          <c:idx val="1"/>
          <c:order val="0"/>
          <c:tx>
            <c:strRef>
              <c:f>'GRAFICOS LUMINARIAS (2)'!$AC$43</c:f>
              <c:strCache>
                <c:ptCount val="1"/>
                <c:pt idx="0">
                  <c:v>ENERGÍA CON BALASTRO ELECTROMAGNÉTICO EN kWh</c:v>
                </c:pt>
              </c:strCache>
            </c:strRef>
          </c:tx>
          <c:cat>
            <c:strRef>
              <c:f>'GRAFICOS LUMINARIAS (2)'!$V$44:$V$56</c:f>
              <c:strCache>
                <c:ptCount val="13"/>
                <c:pt idx="0">
                  <c:v>BC E27 20W</c:v>
                </c:pt>
                <c:pt idx="1">
                  <c:v>Down light 2x26W</c:v>
                </c:pt>
                <c:pt idx="2">
                  <c:v>Down light 2x36W</c:v>
                </c:pt>
                <c:pt idx="3">
                  <c:v>F20 T12 /D /L /20W  (60cm)</c:v>
                </c:pt>
                <c:pt idx="4">
                  <c:v>Pantalla 60x120  3xT8 36W</c:v>
                </c:pt>
                <c:pt idx="5">
                  <c:v>Pantalla 60x120  3xT8 40W</c:v>
                </c:pt>
                <c:pt idx="6">
                  <c:v>Pantalla 60x120 2xT8 36W</c:v>
                </c:pt>
                <c:pt idx="7">
                  <c:v>Pantalla 60x120 2xT12 40W</c:v>
                </c:pt>
                <c:pt idx="8">
                  <c:v>Pantalla 60x60  3xT8 18W</c:v>
                </c:pt>
                <c:pt idx="9">
                  <c:v>Pantalla Superf. 60x120 2xT8 40W</c:v>
                </c:pt>
                <c:pt idx="10">
                  <c:v>Pantalla Superf. 60x120 2xT8 36W</c:v>
                </c:pt>
                <c:pt idx="11">
                  <c:v>Plazón 2T8   120x36W </c:v>
                </c:pt>
                <c:pt idx="12">
                  <c:v>Plazones 16Wx32</c:v>
                </c:pt>
              </c:strCache>
            </c:strRef>
          </c:cat>
          <c:val>
            <c:numRef>
              <c:f>'GRAFICOS LUMINARIAS (2)'!$AC$44:$AC$56</c:f>
              <c:numCache>
                <c:formatCode>0.00</c:formatCode>
                <c:ptCount val="13"/>
                <c:pt idx="0">
                  <c:v>20.060000000000002</c:v>
                </c:pt>
                <c:pt idx="1">
                  <c:v>86.642500000000084</c:v>
                </c:pt>
                <c:pt idx="2">
                  <c:v>23.459999999999987</c:v>
                </c:pt>
                <c:pt idx="3">
                  <c:v>20.250000000000018</c:v>
                </c:pt>
                <c:pt idx="4">
                  <c:v>51.911999999999999</c:v>
                </c:pt>
                <c:pt idx="5">
                  <c:v>37.800000000000004</c:v>
                </c:pt>
                <c:pt idx="6">
                  <c:v>17.951999999999988</c:v>
                </c:pt>
                <c:pt idx="7">
                  <c:v>901.04799999999739</c:v>
                </c:pt>
                <c:pt idx="8">
                  <c:v>80.080000000000013</c:v>
                </c:pt>
                <c:pt idx="9">
                  <c:v>21.206</c:v>
                </c:pt>
                <c:pt idx="10">
                  <c:v>48.311999999999998</c:v>
                </c:pt>
                <c:pt idx="11">
                  <c:v>39.744</c:v>
                </c:pt>
                <c:pt idx="12">
                  <c:v>27.216000000000001</c:v>
                </c:pt>
              </c:numCache>
            </c:numRef>
          </c:val>
        </c:ser>
        <c:ser>
          <c:idx val="0"/>
          <c:order val="1"/>
          <c:tx>
            <c:strRef>
              <c:f>'GRAFICOS LUMINARIAS (2)'!$AB$43</c:f>
              <c:strCache>
                <c:ptCount val="1"/>
                <c:pt idx="0">
                  <c:v>ENERGÍA CON TECNOLOGÍA LED  EN kWh</c:v>
                </c:pt>
              </c:strCache>
            </c:strRef>
          </c:tx>
          <c:cat>
            <c:strRef>
              <c:f>'GRAFICOS LUMINARIAS (2)'!$V$44:$V$56</c:f>
              <c:strCache>
                <c:ptCount val="13"/>
                <c:pt idx="0">
                  <c:v>BC E27 20W</c:v>
                </c:pt>
                <c:pt idx="1">
                  <c:v>Down light 2x26W</c:v>
                </c:pt>
                <c:pt idx="2">
                  <c:v>Down light 2x36W</c:v>
                </c:pt>
                <c:pt idx="3">
                  <c:v>F20 T12 /D /L /20W  (60cm)</c:v>
                </c:pt>
                <c:pt idx="4">
                  <c:v>Pantalla 60x120  3xT8 36W</c:v>
                </c:pt>
                <c:pt idx="5">
                  <c:v>Pantalla 60x120  3xT8 40W</c:v>
                </c:pt>
                <c:pt idx="6">
                  <c:v>Pantalla 60x120 2xT8 36W</c:v>
                </c:pt>
                <c:pt idx="7">
                  <c:v>Pantalla 60x120 2xT12 40W</c:v>
                </c:pt>
                <c:pt idx="8">
                  <c:v>Pantalla 60x60  3xT8 18W</c:v>
                </c:pt>
                <c:pt idx="9">
                  <c:v>Pantalla Superf. 60x120 2xT8 40W</c:v>
                </c:pt>
                <c:pt idx="10">
                  <c:v>Pantalla Superf. 60x120 2xT8 36W</c:v>
                </c:pt>
                <c:pt idx="11">
                  <c:v>Plazón 2T8   120x36W </c:v>
                </c:pt>
                <c:pt idx="12">
                  <c:v>Plazones 16Wx32</c:v>
                </c:pt>
              </c:strCache>
            </c:strRef>
          </c:cat>
          <c:val>
            <c:numRef>
              <c:f>'GRAFICOS LUMINARIAS (2)'!$AB$44:$AB$56</c:f>
              <c:numCache>
                <c:formatCode>0.00</c:formatCode>
                <c:ptCount val="13"/>
                <c:pt idx="0">
                  <c:v>9.027000000000001</c:v>
                </c:pt>
                <c:pt idx="1">
                  <c:v>23.517250000000164</c:v>
                </c:pt>
                <c:pt idx="2">
                  <c:v>0.30400000000000038</c:v>
                </c:pt>
                <c:pt idx="3">
                  <c:v>8.100000000000005</c:v>
                </c:pt>
                <c:pt idx="4">
                  <c:v>21.167999999999999</c:v>
                </c:pt>
                <c:pt idx="5">
                  <c:v>17.010000000000005</c:v>
                </c:pt>
                <c:pt idx="6">
                  <c:v>8.5680000000000014</c:v>
                </c:pt>
                <c:pt idx="7">
                  <c:v>411.34799999999882</c:v>
                </c:pt>
                <c:pt idx="8">
                  <c:v>50.820000000000014</c:v>
                </c:pt>
                <c:pt idx="9">
                  <c:v>9.6810000000000009</c:v>
                </c:pt>
                <c:pt idx="10">
                  <c:v>23.058</c:v>
                </c:pt>
                <c:pt idx="11">
                  <c:v>24.191999999999975</c:v>
                </c:pt>
                <c:pt idx="12">
                  <c:v>6.1559999999999855</c:v>
                </c:pt>
              </c:numCache>
            </c:numRef>
          </c:val>
        </c:ser>
        <c:axId val="115609600"/>
        <c:axId val="115755648"/>
      </c:barChart>
      <c:catAx>
        <c:axId val="115609600"/>
        <c:scaling>
          <c:orientation val="minMax"/>
        </c:scaling>
        <c:axPos val="b"/>
        <c:numFmt formatCode="General" sourceLinked="1"/>
        <c:majorTickMark val="none"/>
        <c:tickLblPos val="nextTo"/>
        <c:crossAx val="115755648"/>
        <c:crosses val="autoZero"/>
        <c:auto val="1"/>
        <c:lblAlgn val="ctr"/>
        <c:lblOffset val="100"/>
      </c:catAx>
      <c:valAx>
        <c:axId val="115755648"/>
        <c:scaling>
          <c:orientation val="minMax"/>
        </c:scaling>
        <c:axPos val="l"/>
        <c:majorGridlines/>
        <c:title>
          <c:tx>
            <c:rich>
              <a:bodyPr rot="-5400000" vert="horz"/>
              <a:lstStyle/>
              <a:p>
                <a:pPr>
                  <a:defRPr/>
                </a:pPr>
                <a:r>
                  <a:rPr lang="es-EC" sz="1100"/>
                  <a:t>ENERGÍA</a:t>
                </a:r>
                <a:r>
                  <a:rPr lang="es-EC" sz="1100" baseline="0"/>
                  <a:t> EN( kWh)</a:t>
                </a:r>
                <a:endParaRPr lang="es-EC" sz="1100"/>
              </a:p>
            </c:rich>
          </c:tx>
          <c:layout/>
        </c:title>
        <c:numFmt formatCode="General" sourceLinked="0"/>
        <c:majorTickMark val="none"/>
        <c:tickLblPos val="nextTo"/>
        <c:crossAx val="115609600"/>
        <c:crosses val="autoZero"/>
        <c:crossBetween val="between"/>
      </c:valAx>
    </c:plotArea>
    <c:legend>
      <c:legendPos val="r"/>
      <c:layout>
        <c:manualLayout>
          <c:xMode val="edge"/>
          <c:yMode val="edge"/>
          <c:x val="0.72814851268592184"/>
          <c:y val="0.17288094196558765"/>
          <c:w val="0.25518482064741932"/>
          <c:h val="0.65509477981919673"/>
        </c:manualLayout>
      </c:layout>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sz="900" baseline="0"/>
      </a:pPr>
      <a:endParaRPr lang="es-EC"/>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pPr>
            <a:r>
              <a:rPr lang="es-EC" sz="1200"/>
              <a:t>	INDICADORES</a:t>
            </a:r>
            <a:r>
              <a:rPr lang="es-EC" sz="1200" baseline="0"/>
              <a:t> ENERGETICOS AÑO 2014</a:t>
            </a:r>
            <a:endParaRPr lang="es-EC" sz="1200"/>
          </a:p>
        </c:rich>
      </c:tx>
      <c:layout>
        <c:manualLayout>
          <c:xMode val="edge"/>
          <c:yMode val="edge"/>
          <c:x val="0.17838943821056918"/>
          <c:y val="9.5533366662963371E-4"/>
        </c:manualLayout>
      </c:layout>
      <c:overlay val="1"/>
    </c:title>
    <c:view3D>
      <c:rAngAx val="1"/>
    </c:view3D>
    <c:plotArea>
      <c:layout>
        <c:manualLayout>
          <c:layoutTarget val="inner"/>
          <c:xMode val="edge"/>
          <c:yMode val="edge"/>
          <c:x val="0.10809951881014868"/>
          <c:y val="5.6030183727034118E-2"/>
          <c:w val="0.6702629046369204"/>
          <c:h val="0.8326195683872849"/>
        </c:manualLayout>
      </c:layout>
      <c:bar3DChart>
        <c:barDir val="col"/>
        <c:grouping val="clustered"/>
        <c:ser>
          <c:idx val="1"/>
          <c:order val="0"/>
          <c:tx>
            <c:strRef>
              <c:f>Hoja10!$T$2</c:f>
              <c:strCache>
                <c:ptCount val="1"/>
                <c:pt idx="0">
                  <c:v>Indicador kWh/m2/año</c:v>
                </c:pt>
              </c:strCache>
            </c:strRef>
          </c:tx>
          <c:cat>
            <c:strRef>
              <c:f>Hoja10!$R$3:$R$4</c:f>
              <c:strCache>
                <c:ptCount val="2"/>
                <c:pt idx="0">
                  <c:v>ACTUALES</c:v>
                </c:pt>
                <c:pt idx="1">
                  <c:v>PROPUESTOS</c:v>
                </c:pt>
              </c:strCache>
            </c:strRef>
          </c:cat>
          <c:val>
            <c:numRef>
              <c:f>Hoja10!$T$3:$T$4</c:f>
              <c:numCache>
                <c:formatCode>General</c:formatCode>
                <c:ptCount val="2"/>
                <c:pt idx="0">
                  <c:v>52.690000000000012</c:v>
                </c:pt>
                <c:pt idx="1">
                  <c:v>36.92</c:v>
                </c:pt>
              </c:numCache>
            </c:numRef>
          </c:val>
        </c:ser>
        <c:ser>
          <c:idx val="0"/>
          <c:order val="1"/>
          <c:tx>
            <c:strRef>
              <c:f>Hoja10!$S$2</c:f>
              <c:strCache>
                <c:ptCount val="1"/>
                <c:pt idx="0">
                  <c:v>Indicador KWh/cama/año</c:v>
                </c:pt>
              </c:strCache>
            </c:strRef>
          </c:tx>
          <c:cat>
            <c:strRef>
              <c:f>Hoja10!$R$3:$R$4</c:f>
              <c:strCache>
                <c:ptCount val="2"/>
                <c:pt idx="0">
                  <c:v>ACTUALES</c:v>
                </c:pt>
                <c:pt idx="1">
                  <c:v>PROPUESTOS</c:v>
                </c:pt>
              </c:strCache>
            </c:strRef>
          </c:cat>
          <c:val>
            <c:numRef>
              <c:f>Hoja10!$S$3:$S$4</c:f>
              <c:numCache>
                <c:formatCode>General</c:formatCode>
                <c:ptCount val="2"/>
                <c:pt idx="0">
                  <c:v>16.34</c:v>
                </c:pt>
                <c:pt idx="1">
                  <c:v>11.450000000000006</c:v>
                </c:pt>
              </c:numCache>
            </c:numRef>
          </c:val>
        </c:ser>
        <c:shape val="box"/>
        <c:axId val="66462464"/>
        <c:axId val="66488576"/>
        <c:axId val="0"/>
      </c:bar3DChart>
      <c:catAx>
        <c:axId val="66462464"/>
        <c:scaling>
          <c:orientation val="minMax"/>
        </c:scaling>
        <c:axPos val="b"/>
        <c:numFmt formatCode="General" sourceLinked="1"/>
        <c:tickLblPos val="nextTo"/>
        <c:crossAx val="66488576"/>
        <c:crosses val="autoZero"/>
        <c:auto val="1"/>
        <c:lblAlgn val="ctr"/>
        <c:lblOffset val="100"/>
      </c:catAx>
      <c:valAx>
        <c:axId val="66488576"/>
        <c:scaling>
          <c:orientation val="minMax"/>
        </c:scaling>
        <c:axPos val="l"/>
        <c:majorGridlines/>
        <c:title>
          <c:tx>
            <c:rich>
              <a:bodyPr rot="-5400000" vert="horz"/>
              <a:lstStyle/>
              <a:p>
                <a:pPr>
                  <a:defRPr/>
                </a:pPr>
                <a:r>
                  <a:rPr lang="es-EC" sz="1600"/>
                  <a:t>KWh</a:t>
                </a:r>
              </a:p>
            </c:rich>
          </c:tx>
          <c:layout>
            <c:manualLayout>
              <c:xMode val="edge"/>
              <c:yMode val="edge"/>
              <c:x val="9.2519685039369967E-4"/>
              <c:y val="0.46870516185477057"/>
            </c:manualLayout>
          </c:layout>
        </c:title>
        <c:numFmt formatCode="General" sourceLinked="1"/>
        <c:tickLblPos val="nextTo"/>
        <c:crossAx val="66462464"/>
        <c:crosses val="autoZero"/>
        <c:crossBetween val="between"/>
      </c:valAx>
    </c:plotArea>
    <c:legend>
      <c:legendPos val="r"/>
      <c:layout>
        <c:manualLayout>
          <c:xMode val="edge"/>
          <c:yMode val="edge"/>
          <c:x val="0.75614020122485193"/>
          <c:y val="0.31340065224234342"/>
          <c:w val="0.22719313210848643"/>
          <c:h val="0.39311257082546386"/>
        </c:manualLayout>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scatterChart>
        <c:scatterStyle val="lineMarker"/>
        <c:ser>
          <c:idx val="2"/>
          <c:order val="0"/>
          <c:tx>
            <c:strRef>
              <c:f>Hoja12!$D$6</c:f>
              <c:strCache>
                <c:ptCount val="1"/>
                <c:pt idx="0">
                  <c:v>Hospitales CHILE entre 100 y 200 camas </c:v>
                </c:pt>
              </c:strCache>
            </c:strRef>
          </c:tx>
          <c:spPr>
            <a:ln w="28575">
              <a:noFill/>
            </a:ln>
          </c:spPr>
          <c:marker>
            <c:symbol val="circle"/>
            <c:size val="8"/>
            <c:spPr>
              <a:ln>
                <a:noFill/>
              </a:ln>
            </c:spPr>
          </c:marker>
          <c:xVal>
            <c:numRef>
              <c:f>Hoja12!$D$9</c:f>
              <c:numCache>
                <c:formatCode>General</c:formatCode>
                <c:ptCount val="1"/>
                <c:pt idx="0">
                  <c:v>5.2</c:v>
                </c:pt>
              </c:numCache>
            </c:numRef>
          </c:xVal>
          <c:yVal>
            <c:numRef>
              <c:f>Hoja12!$G$11</c:f>
              <c:numCache>
                <c:formatCode>General</c:formatCode>
                <c:ptCount val="1"/>
                <c:pt idx="0">
                  <c:v>18.100000000000001</c:v>
                </c:pt>
              </c:numCache>
            </c:numRef>
          </c:yVal>
        </c:ser>
        <c:ser>
          <c:idx val="0"/>
          <c:order val="1"/>
          <c:tx>
            <c:strRef>
              <c:f>Hoja12!$E$6</c:f>
              <c:strCache>
                <c:ptCount val="1"/>
                <c:pt idx="0">
                  <c:v>Hospital IESS-Ibarra 165 camas </c:v>
                </c:pt>
              </c:strCache>
            </c:strRef>
          </c:tx>
          <c:spPr>
            <a:ln w="28575">
              <a:noFill/>
            </a:ln>
          </c:spPr>
          <c:marker>
            <c:symbol val="star"/>
            <c:size val="9"/>
            <c:spPr>
              <a:solidFill>
                <a:srgbClr val="FF0000"/>
              </a:solidFill>
              <a:ln w="19050">
                <a:solidFill>
                  <a:srgbClr val="FF0000"/>
                </a:solidFill>
              </a:ln>
            </c:spPr>
          </c:marker>
          <c:xVal>
            <c:numRef>
              <c:f>Hoja12!$D$7</c:f>
              <c:numCache>
                <c:formatCode>General</c:formatCode>
                <c:ptCount val="1"/>
                <c:pt idx="0">
                  <c:v>4.2</c:v>
                </c:pt>
              </c:numCache>
            </c:numRef>
          </c:xVal>
          <c:yVal>
            <c:numRef>
              <c:f>Hoja12!$G$7</c:f>
              <c:numCache>
                <c:formatCode>General</c:formatCode>
                <c:ptCount val="1"/>
                <c:pt idx="0">
                  <c:v>13.2</c:v>
                </c:pt>
              </c:numCache>
            </c:numRef>
          </c:yVal>
        </c:ser>
        <c:axId val="128598400"/>
        <c:axId val="128600704"/>
      </c:scatterChart>
      <c:valAx>
        <c:axId val="128598400"/>
        <c:scaling>
          <c:orientation val="minMax"/>
          <c:max val="10"/>
          <c:min val="0"/>
        </c:scaling>
        <c:axPos val="b"/>
        <c:majorGridlines>
          <c:spPr>
            <a:ln>
              <a:round/>
            </a:ln>
          </c:spPr>
        </c:majorGridlines>
        <c:minorGridlines>
          <c:spPr>
            <a:ln w="0"/>
          </c:spPr>
        </c:minorGridlines>
        <c:title>
          <c:tx>
            <c:rich>
              <a:bodyPr/>
              <a:lstStyle/>
              <a:p>
                <a:pPr>
                  <a:defRPr/>
                </a:pPr>
                <a:r>
                  <a:rPr lang="es-EC"/>
                  <a:t>Energía electrica MWh/ cama/año</a:t>
                </a:r>
              </a:p>
            </c:rich>
          </c:tx>
          <c:layout/>
        </c:title>
        <c:numFmt formatCode="General" sourceLinked="1"/>
        <c:tickLblPos val="nextTo"/>
        <c:crossAx val="128600704"/>
        <c:crosses val="autoZero"/>
        <c:crossBetween val="midCat"/>
        <c:majorUnit val="1"/>
      </c:valAx>
      <c:valAx>
        <c:axId val="128600704"/>
        <c:scaling>
          <c:orientation val="minMax"/>
          <c:max val="20"/>
          <c:min val="0"/>
        </c:scaling>
        <c:axPos val="l"/>
        <c:majorGridlines/>
        <c:minorGridlines/>
        <c:title>
          <c:tx>
            <c:rich>
              <a:bodyPr/>
              <a:lstStyle/>
              <a:p>
                <a:pPr>
                  <a:defRPr/>
                </a:pPr>
                <a:r>
                  <a:rPr lang="es-EC"/>
                  <a:t>Energía térmica MWh/cama/año</a:t>
                </a:r>
              </a:p>
            </c:rich>
          </c:tx>
          <c:layout/>
        </c:title>
        <c:numFmt formatCode="General" sourceLinked="1"/>
        <c:tickLblPos val="nextTo"/>
        <c:crossAx val="128598400"/>
        <c:crosses val="autoZero"/>
        <c:crossBetween val="midCat"/>
        <c:majorUnit val="5"/>
        <c:minorUnit val="1"/>
      </c:valAx>
    </c:plotArea>
    <c:legend>
      <c:legendPos val="r"/>
      <c:layout>
        <c:manualLayout>
          <c:xMode val="edge"/>
          <c:yMode val="edge"/>
          <c:x val="0.67688034662815244"/>
          <c:y val="0.10460153048780668"/>
          <c:w val="0.3064529867051809"/>
          <c:h val="0.72147094242136167"/>
        </c:manualLayout>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scatterChart>
        <c:scatterStyle val="lineMarker"/>
        <c:ser>
          <c:idx val="2"/>
          <c:order val="0"/>
          <c:tx>
            <c:strRef>
              <c:f>Hoja12!$J$6</c:f>
              <c:strCache>
                <c:ptCount val="1"/>
                <c:pt idx="0">
                  <c:v>Hospitales CHILE  de 10000 a 20000 m2</c:v>
                </c:pt>
              </c:strCache>
            </c:strRef>
          </c:tx>
          <c:spPr>
            <a:ln w="28575">
              <a:noFill/>
            </a:ln>
          </c:spPr>
          <c:marker>
            <c:symbol val="circle"/>
            <c:size val="8"/>
            <c:spPr>
              <a:ln>
                <a:noFill/>
              </a:ln>
            </c:spPr>
          </c:marker>
          <c:xVal>
            <c:numRef>
              <c:f>Hoja12!$J$11</c:f>
              <c:numCache>
                <c:formatCode>General</c:formatCode>
                <c:ptCount val="1"/>
                <c:pt idx="0">
                  <c:v>41</c:v>
                </c:pt>
              </c:numCache>
            </c:numRef>
          </c:xVal>
          <c:yVal>
            <c:numRef>
              <c:f>Hoja12!$M$11</c:f>
              <c:numCache>
                <c:formatCode>General</c:formatCode>
                <c:ptCount val="1"/>
                <c:pt idx="0">
                  <c:v>183</c:v>
                </c:pt>
              </c:numCache>
            </c:numRef>
          </c:yVal>
        </c:ser>
        <c:ser>
          <c:idx val="0"/>
          <c:order val="1"/>
          <c:tx>
            <c:strRef>
              <c:f>Hoja12!$K$6</c:f>
              <c:strCache>
                <c:ptCount val="1"/>
                <c:pt idx="0">
                  <c:v>Hospital IESS-Ibarra 16313 m2</c:v>
                </c:pt>
              </c:strCache>
            </c:strRef>
          </c:tx>
          <c:spPr>
            <a:ln w="28575">
              <a:noFill/>
            </a:ln>
          </c:spPr>
          <c:marker>
            <c:symbol val="star"/>
            <c:size val="9"/>
            <c:spPr>
              <a:solidFill>
                <a:srgbClr val="FF0000"/>
              </a:solidFill>
              <a:ln w="19050">
                <a:solidFill>
                  <a:srgbClr val="FF0000"/>
                </a:solidFill>
              </a:ln>
            </c:spPr>
          </c:marker>
          <c:xVal>
            <c:numRef>
              <c:f>Hoja12!$J$7</c:f>
              <c:numCache>
                <c:formatCode>General</c:formatCode>
                <c:ptCount val="1"/>
                <c:pt idx="0">
                  <c:v>36.92</c:v>
                </c:pt>
              </c:numCache>
            </c:numRef>
          </c:xVal>
          <c:yVal>
            <c:numRef>
              <c:f>Hoja12!$M$7</c:f>
              <c:numCache>
                <c:formatCode>General</c:formatCode>
                <c:ptCount val="1"/>
                <c:pt idx="0">
                  <c:v>99.1</c:v>
                </c:pt>
              </c:numCache>
            </c:numRef>
          </c:yVal>
        </c:ser>
        <c:axId val="69208704"/>
        <c:axId val="69211648"/>
      </c:scatterChart>
      <c:valAx>
        <c:axId val="69208704"/>
        <c:scaling>
          <c:orientation val="minMax"/>
          <c:max val="100"/>
          <c:min val="0"/>
        </c:scaling>
        <c:axPos val="b"/>
        <c:majorGridlines>
          <c:spPr>
            <a:ln>
              <a:round/>
            </a:ln>
          </c:spPr>
        </c:majorGridlines>
        <c:minorGridlines>
          <c:spPr>
            <a:ln w="0"/>
          </c:spPr>
        </c:minorGridlines>
        <c:title>
          <c:tx>
            <c:rich>
              <a:bodyPr/>
              <a:lstStyle/>
              <a:p>
                <a:pPr>
                  <a:defRPr/>
                </a:pPr>
                <a:r>
                  <a:rPr lang="es-EC"/>
                  <a:t>Energía electrica kwh/ m2/año</a:t>
                </a:r>
              </a:p>
            </c:rich>
          </c:tx>
          <c:layout/>
        </c:title>
        <c:numFmt formatCode="General" sourceLinked="1"/>
        <c:tickLblPos val="nextTo"/>
        <c:crossAx val="69211648"/>
        <c:crosses val="autoZero"/>
        <c:crossBetween val="midCat"/>
        <c:majorUnit val="20"/>
        <c:minorUnit val="10"/>
      </c:valAx>
      <c:valAx>
        <c:axId val="69211648"/>
        <c:scaling>
          <c:orientation val="minMax"/>
          <c:max val="200"/>
          <c:min val="0"/>
        </c:scaling>
        <c:axPos val="l"/>
        <c:majorGridlines/>
        <c:minorGridlines/>
        <c:title>
          <c:tx>
            <c:rich>
              <a:bodyPr/>
              <a:lstStyle/>
              <a:p>
                <a:pPr>
                  <a:defRPr/>
                </a:pPr>
                <a:r>
                  <a:rPr lang="es-EC"/>
                  <a:t>Energía térmica KWh/m2/año</a:t>
                </a:r>
              </a:p>
            </c:rich>
          </c:tx>
          <c:layout/>
        </c:title>
        <c:numFmt formatCode="General" sourceLinked="1"/>
        <c:tickLblPos val="nextTo"/>
        <c:crossAx val="69208704"/>
        <c:crosses val="autoZero"/>
        <c:crossBetween val="midCat"/>
        <c:majorUnit val="20"/>
        <c:minorUnit val="10"/>
      </c:valAx>
    </c:plotArea>
    <c:legend>
      <c:legendPos val="r"/>
      <c:layout>
        <c:manualLayout>
          <c:xMode val="edge"/>
          <c:yMode val="edge"/>
          <c:x val="0.68763887345850461"/>
          <c:y val="7.2964743971758783E-2"/>
          <c:w val="0.29569445987482873"/>
          <c:h val="0.72207267045614665"/>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autoTitleDeleted val="1"/>
    <c:view3D>
      <c:rotX val="30"/>
      <c:rotY val="194"/>
      <c:perspective val="30"/>
    </c:view3D>
    <c:plotArea>
      <c:layout/>
      <c:pie3DChart>
        <c:varyColors val="1"/>
        <c:ser>
          <c:idx val="0"/>
          <c:order val="0"/>
          <c:dLbls>
            <c:dLbl>
              <c:idx val="0"/>
              <c:layout/>
              <c:tx>
                <c:rich>
                  <a:bodyPr/>
                  <a:lstStyle/>
                  <a:p>
                    <a:r>
                      <a:rPr lang="en-US">
                        <a:solidFill>
                          <a:schemeClr val="bg1"/>
                        </a:solidFill>
                      </a:rPr>
                      <a:t>9</a:t>
                    </a:r>
                    <a:r>
                      <a:rPr lang="en-US"/>
                      <a:t>201,3 USD </a:t>
                    </a:r>
                  </a:p>
                  <a:p>
                    <a:r>
                      <a:rPr lang="en-US"/>
                      <a:t> 6,53%</a:t>
                    </a:r>
                  </a:p>
                </c:rich>
              </c:tx>
              <c:dLblPos val="outEnd"/>
              <c:showVal val="1"/>
              <c:showPercent val="1"/>
            </c:dLbl>
            <c:dLbl>
              <c:idx val="1"/>
              <c:layout/>
              <c:tx>
                <c:rich>
                  <a:bodyPr/>
                  <a:lstStyle/>
                  <a:p>
                    <a:r>
                      <a:rPr lang="en-US">
                        <a:solidFill>
                          <a:schemeClr val="bg1"/>
                        </a:solidFill>
                      </a:rPr>
                      <a:t>6</a:t>
                    </a:r>
                    <a:r>
                      <a:rPr lang="en-US"/>
                      <a:t>8772,65 USD </a:t>
                    </a:r>
                  </a:p>
                  <a:p>
                    <a:r>
                      <a:rPr lang="en-US"/>
                      <a:t> 48,77</a:t>
                    </a:r>
                    <a:r>
                      <a:rPr lang="en-US" baseline="0"/>
                      <a:t> </a:t>
                    </a:r>
                    <a:r>
                      <a:rPr lang="en-US"/>
                      <a:t>%</a:t>
                    </a:r>
                  </a:p>
                </c:rich>
              </c:tx>
              <c:dLblPos val="outEnd"/>
              <c:showVal val="1"/>
              <c:showPercent val="1"/>
            </c:dLbl>
            <c:dLbl>
              <c:idx val="2"/>
              <c:layout/>
              <c:tx>
                <c:rich>
                  <a:bodyPr/>
                  <a:lstStyle/>
                  <a:p>
                    <a:r>
                      <a:rPr lang="en-US">
                        <a:solidFill>
                          <a:schemeClr val="bg1"/>
                        </a:solidFill>
                      </a:rPr>
                      <a:t>6</a:t>
                    </a:r>
                    <a:r>
                      <a:rPr lang="en-US"/>
                      <a:t>3039,11 USD </a:t>
                    </a:r>
                  </a:p>
                  <a:p>
                    <a:r>
                      <a:rPr lang="en-US"/>
                      <a:t>44,70</a:t>
                    </a:r>
                    <a:r>
                      <a:rPr lang="en-US" baseline="0"/>
                      <a:t> </a:t>
                    </a:r>
                    <a:r>
                      <a:rPr lang="en-US"/>
                      <a:t>%</a:t>
                    </a:r>
                  </a:p>
                </c:rich>
              </c:tx>
              <c:dLblPos val="outEnd"/>
              <c:showVal val="1"/>
              <c:showPercent val="1"/>
            </c:dLbl>
            <c:numFmt formatCode="0.000%" sourceLinked="0"/>
            <c:txPr>
              <a:bodyPr/>
              <a:lstStyle/>
              <a:p>
                <a:pPr>
                  <a:defRPr>
                    <a:solidFill>
                      <a:schemeClr val="bg1"/>
                    </a:solidFill>
                  </a:defRPr>
                </a:pPr>
                <a:endParaRPr lang="es-EC"/>
              </a:p>
            </c:txPr>
            <c:dLblPos val="outEnd"/>
            <c:showVal val="1"/>
            <c:showPercent val="1"/>
            <c:showLeaderLines val="1"/>
          </c:dLbls>
          <c:cat>
            <c:strRef>
              <c:f>Hoja4!$B$105:$D$105</c:f>
              <c:strCache>
                <c:ptCount val="3"/>
                <c:pt idx="0">
                  <c:v>GAS GLP COCINA  </c:v>
                </c:pt>
                <c:pt idx="1">
                  <c:v>DIESEL CALDEROS </c:v>
                </c:pt>
                <c:pt idx="2">
                  <c:v>ENERGÍA ELÉCTRICA </c:v>
                </c:pt>
              </c:strCache>
            </c:strRef>
          </c:cat>
          <c:val>
            <c:numRef>
              <c:f>Hoja4!$B$118:$D$118</c:f>
              <c:numCache>
                <c:formatCode>0.00</c:formatCode>
                <c:ptCount val="3"/>
                <c:pt idx="0" formatCode="General">
                  <c:v>9201.2999999999993</c:v>
                </c:pt>
                <c:pt idx="1">
                  <c:v>68772.650300000008</c:v>
                </c:pt>
                <c:pt idx="2" formatCode="General">
                  <c:v>63039.11</c:v>
                </c:pt>
              </c:numCache>
            </c:numRef>
          </c:val>
        </c:ser>
        <c:dLbls>
          <c:showPercent val="1"/>
        </c:dLbls>
      </c:pie3DChart>
    </c:plotArea>
    <c:legend>
      <c:legendPos val="r"/>
      <c:layout>
        <c:manualLayout>
          <c:xMode val="edge"/>
          <c:yMode val="edge"/>
          <c:x val="0.71397128759230155"/>
          <c:y val="9.5285378344205141E-2"/>
          <c:w val="0.26658374236570664"/>
          <c:h val="0.41494761164103461"/>
        </c:manualLayout>
      </c:layout>
      <c:spPr>
        <a:blipFill>
          <a:blip xmlns:r="http://schemas.openxmlformats.org/officeDocument/2006/relationships" r:embed="rId1"/>
          <a:tile tx="0" ty="0" sx="100000" sy="100000" flip="none" algn="tl"/>
        </a:blipFill>
        <a:ln>
          <a:noFill/>
        </a:ln>
      </c:spPr>
    </c:legend>
    <c:plotVisOnly val="1"/>
  </c:chart>
  <c:sp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C"/>
  <c:style val="34"/>
  <c:chart>
    <c:autoTitleDeleted val="1"/>
    <c:view3D>
      <c:rotX val="30"/>
      <c:rotY val="192"/>
      <c:perspective val="20"/>
    </c:view3D>
    <c:plotArea>
      <c:layout>
        <c:manualLayout>
          <c:layoutTarget val="inner"/>
          <c:xMode val="edge"/>
          <c:yMode val="edge"/>
          <c:x val="1.9358741681790685E-2"/>
          <c:y val="0.19628304461942514"/>
          <c:w val="0.69437805755224369"/>
          <c:h val="0.69858057742782154"/>
        </c:manualLayout>
      </c:layout>
      <c:pie3DChart>
        <c:varyColors val="1"/>
        <c:ser>
          <c:idx val="0"/>
          <c:order val="0"/>
          <c:explosion val="25"/>
          <c:dPt>
            <c:idx val="0"/>
            <c:explosion val="0"/>
          </c:dPt>
          <c:dPt>
            <c:idx val="1"/>
            <c:explosion val="0"/>
          </c:dPt>
          <c:dPt>
            <c:idx val="2"/>
            <c:explosion val="0"/>
          </c:dPt>
          <c:dLbls>
            <c:dLbl>
              <c:idx val="0"/>
              <c:layout/>
              <c:tx>
                <c:rich>
                  <a:bodyPr/>
                  <a:lstStyle/>
                  <a:p>
                    <a:r>
                      <a:rPr lang="en-US" dirty="0">
                        <a:solidFill>
                          <a:schemeClr val="bg1"/>
                        </a:solidFill>
                      </a:rPr>
                      <a:t> </a:t>
                    </a:r>
                    <a:r>
                      <a:rPr lang="en-US" dirty="0"/>
                      <a:t> 100,87</a:t>
                    </a:r>
                    <a:r>
                      <a:rPr lang="en-US" baseline="0" dirty="0"/>
                      <a:t> </a:t>
                    </a:r>
                    <a:r>
                      <a:rPr lang="en-US" baseline="0" dirty="0" smtClean="0"/>
                      <a:t>MWh</a:t>
                    </a:r>
                    <a:r>
                      <a:rPr lang="en-US" dirty="0" smtClean="0"/>
                      <a:t> </a:t>
                    </a:r>
                    <a:endParaRPr lang="en-US" dirty="0"/>
                  </a:p>
                  <a:p>
                    <a:r>
                      <a:rPr lang="en-US" dirty="0"/>
                      <a:t>2,70</a:t>
                    </a:r>
                    <a:r>
                      <a:rPr lang="en-US" baseline="0" dirty="0"/>
                      <a:t> </a:t>
                    </a:r>
                    <a:r>
                      <a:rPr lang="en-US" dirty="0"/>
                      <a:t> %</a:t>
                    </a:r>
                  </a:p>
                </c:rich>
              </c:tx>
              <c:dLblPos val="outEnd"/>
              <c:showVal val="1"/>
              <c:showCatName val="1"/>
              <c:showPercent val="1"/>
              <c:separator> </c:separator>
            </c:dLbl>
            <c:dLbl>
              <c:idx val="1"/>
              <c:layout>
                <c:manualLayout>
                  <c:x val="3.977875915021788E-3"/>
                  <c:y val="1.2752517213107667E-2"/>
                </c:manualLayout>
              </c:layout>
              <c:tx>
                <c:rich>
                  <a:bodyPr/>
                  <a:lstStyle/>
                  <a:p>
                    <a:r>
                      <a:rPr lang="en-US" dirty="0">
                        <a:solidFill>
                          <a:schemeClr val="bg1"/>
                        </a:solidFill>
                      </a:rPr>
                      <a:t> </a:t>
                    </a:r>
                    <a:r>
                      <a:rPr lang="en-US" dirty="0"/>
                      <a:t>  2774,98</a:t>
                    </a:r>
                    <a:r>
                      <a:rPr lang="en-US" baseline="0" dirty="0"/>
                      <a:t> </a:t>
                    </a:r>
                    <a:r>
                      <a:rPr lang="en-US" baseline="0" dirty="0" smtClean="0"/>
                      <a:t>MWh</a:t>
                    </a:r>
                    <a:r>
                      <a:rPr lang="en-US" dirty="0" smtClean="0"/>
                      <a:t> </a:t>
                    </a:r>
                    <a:endParaRPr lang="en-US" sz="1000" b="0" i="0" u="none" strike="noStrike" baseline="0" dirty="0"/>
                  </a:p>
                  <a:p>
                    <a:r>
                      <a:rPr lang="en-US" dirty="0"/>
                      <a:t>74,28</a:t>
                    </a:r>
                    <a:r>
                      <a:rPr lang="en-US" baseline="0" dirty="0"/>
                      <a:t> </a:t>
                    </a:r>
                    <a:r>
                      <a:rPr lang="en-US" dirty="0"/>
                      <a:t>%</a:t>
                    </a:r>
                  </a:p>
                </c:rich>
              </c:tx>
              <c:dLblPos val="bestFit"/>
              <c:showVal val="1"/>
              <c:showCatName val="1"/>
              <c:showPercent val="1"/>
              <c:separator> </c:separator>
            </c:dLbl>
            <c:dLbl>
              <c:idx val="2"/>
              <c:layout/>
              <c:tx>
                <c:rich>
                  <a:bodyPr/>
                  <a:lstStyle/>
                  <a:p>
                    <a:r>
                      <a:rPr lang="en-US" dirty="0">
                        <a:solidFill>
                          <a:schemeClr val="bg1"/>
                        </a:solidFill>
                      </a:rPr>
                      <a:t> </a:t>
                    </a:r>
                    <a:r>
                      <a:rPr lang="en-US" dirty="0"/>
                      <a:t>  859,8</a:t>
                    </a:r>
                    <a:r>
                      <a:rPr lang="en-US" baseline="0" dirty="0"/>
                      <a:t> </a:t>
                    </a:r>
                    <a:r>
                      <a:rPr lang="en-US" baseline="0" dirty="0" smtClean="0"/>
                      <a:t>MWh</a:t>
                    </a:r>
                    <a:r>
                      <a:rPr lang="en-US" sz="1000" b="0" i="0" u="none" strike="noStrike" baseline="0" dirty="0" smtClean="0"/>
                      <a:t> </a:t>
                    </a:r>
                    <a:r>
                      <a:rPr lang="en-US" dirty="0" smtClean="0"/>
                      <a:t> </a:t>
                    </a:r>
                    <a:r>
                      <a:rPr lang="en-US" dirty="0"/>
                      <a:t>23,02</a:t>
                    </a:r>
                    <a:r>
                      <a:rPr lang="en-US" baseline="0" dirty="0"/>
                      <a:t>  </a:t>
                    </a:r>
                    <a:r>
                      <a:rPr lang="en-US" dirty="0"/>
                      <a:t>%</a:t>
                    </a:r>
                  </a:p>
                </c:rich>
              </c:tx>
              <c:dLblPos val="outEnd"/>
              <c:showVal val="1"/>
              <c:showCatName val="1"/>
              <c:showPercent val="1"/>
              <c:separator> </c:separator>
            </c:dLbl>
            <c:txPr>
              <a:bodyPr/>
              <a:lstStyle/>
              <a:p>
                <a:pPr>
                  <a:defRPr>
                    <a:solidFill>
                      <a:schemeClr val="bg1"/>
                    </a:solidFill>
                  </a:defRPr>
                </a:pPr>
                <a:endParaRPr lang="es-EC"/>
              </a:p>
            </c:txPr>
            <c:dLblPos val="outEnd"/>
            <c:showVal val="1"/>
            <c:showCatName val="1"/>
            <c:showPercent val="1"/>
            <c:separator> </c:separator>
            <c:showLeaderLines val="1"/>
          </c:dLbls>
          <c:cat>
            <c:strRef>
              <c:f>Hoja4!$E$126:$G$126</c:f>
              <c:strCache>
                <c:ptCount val="3"/>
                <c:pt idx="0">
                  <c:v>GLP</c:v>
                </c:pt>
                <c:pt idx="1">
                  <c:v>DIESEL</c:v>
                </c:pt>
                <c:pt idx="2">
                  <c:v>ENERGÍA ELÉCTRICA </c:v>
                </c:pt>
              </c:strCache>
            </c:strRef>
          </c:cat>
          <c:val>
            <c:numRef>
              <c:f>Hoja4!$E$127:$G$127</c:f>
              <c:numCache>
                <c:formatCode>0.00</c:formatCode>
                <c:ptCount val="3"/>
                <c:pt idx="0">
                  <c:v>100.87113676229509</c:v>
                </c:pt>
                <c:pt idx="1">
                  <c:v>2774.9833588021547</c:v>
                </c:pt>
                <c:pt idx="2" formatCode="General">
                  <c:v>859.8</c:v>
                </c:pt>
              </c:numCache>
            </c:numRef>
          </c:val>
        </c:ser>
        <c:dLbls>
          <c:showPercent val="1"/>
        </c:dLbls>
      </c:pie3DChart>
    </c:plotArea>
    <c:legend>
      <c:legendPos val="tr"/>
      <c:layout>
        <c:manualLayout>
          <c:xMode val="edge"/>
          <c:yMode val="edge"/>
          <c:x val="0.70013393573553551"/>
          <c:y val="0.12978121135943263"/>
          <c:w val="0.2312780061474651"/>
          <c:h val="0.52660803060876638"/>
        </c:manualLayout>
      </c:layout>
      <c:spPr>
        <a:blipFill>
          <a:blip xmlns:r="http://schemas.openxmlformats.org/officeDocument/2006/relationships" r:embed="rId1"/>
          <a:tile tx="0" ty="0" sx="100000" sy="100000" flip="none" algn="tl"/>
        </a:blipFill>
      </c:spPr>
    </c:legend>
    <c:plotVisOnly val="1"/>
  </c:chart>
  <c:sp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s-EC"/>
  <c:chart>
    <c:autoTitleDeleted val="1"/>
    <c:plotArea>
      <c:layout>
        <c:manualLayout>
          <c:layoutTarget val="inner"/>
          <c:xMode val="edge"/>
          <c:yMode val="edge"/>
          <c:x val="0.15210743393917894"/>
          <c:y val="0.18101481131113262"/>
          <c:w val="0.568040573875634"/>
          <c:h val="0.64650065384936461"/>
        </c:manualLayout>
      </c:layout>
      <c:scatterChart>
        <c:scatterStyle val="smoothMarker"/>
        <c:ser>
          <c:idx val="1"/>
          <c:order val="1"/>
          <c:tx>
            <c:strRef>
              <c:f>Hoja4!$K$33</c:f>
              <c:strCache>
                <c:ptCount val="1"/>
                <c:pt idx="0">
                  <c:v>NÚMERO DE CAMAS ANUALES OCUPADAS 2014</c:v>
                </c:pt>
              </c:strCache>
            </c:strRef>
          </c:tx>
          <c:marker>
            <c:symbol val="none"/>
          </c:marker>
          <c:xVal>
            <c:strRef>
              <c:f>Hoja4!$D$48:$D$59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xVal>
          <c:yVal>
            <c:numRef>
              <c:f>Hoja4!$K$34:$K$45</c:f>
              <c:numCache>
                <c:formatCode>0.00</c:formatCode>
                <c:ptCount val="12"/>
                <c:pt idx="0">
                  <c:v>3280.2494999999999</c:v>
                </c:pt>
                <c:pt idx="1">
                  <c:v>4115.0340000000006</c:v>
                </c:pt>
                <c:pt idx="2">
                  <c:v>4623.96</c:v>
                </c:pt>
                <c:pt idx="3">
                  <c:v>4308.9750000000004</c:v>
                </c:pt>
                <c:pt idx="4">
                  <c:v>4308.8760000000002</c:v>
                </c:pt>
                <c:pt idx="5">
                  <c:v>4386.1949999999997</c:v>
                </c:pt>
                <c:pt idx="6">
                  <c:v>4450.05</c:v>
                </c:pt>
                <c:pt idx="7">
                  <c:v>3874.1009999999997</c:v>
                </c:pt>
                <c:pt idx="8">
                  <c:v>4803.9749999999995</c:v>
                </c:pt>
                <c:pt idx="9">
                  <c:v>5115</c:v>
                </c:pt>
                <c:pt idx="10">
                  <c:v>4470.84</c:v>
                </c:pt>
                <c:pt idx="11">
                  <c:v>4854.1349999999993</c:v>
                </c:pt>
              </c:numCache>
            </c:numRef>
          </c:yVal>
          <c:smooth val="1"/>
        </c:ser>
        <c:axId val="65270144"/>
        <c:axId val="65414272"/>
      </c:scatterChart>
      <c:scatterChart>
        <c:scatterStyle val="smoothMarker"/>
        <c:ser>
          <c:idx val="0"/>
          <c:order val="0"/>
          <c:tx>
            <c:strRef>
              <c:f>Hoja4!$E$47</c:f>
              <c:strCache>
                <c:ptCount val="1"/>
                <c:pt idx="0">
                  <c:v>CONSUMO ENERGÍA  ACTIVA kWH 2014</c:v>
                </c:pt>
              </c:strCache>
            </c:strRef>
          </c:tx>
          <c:marker>
            <c:symbol val="none"/>
          </c:marker>
          <c:xVal>
            <c:strRef>
              <c:f>Hoja4!$D$48:$D$59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xVal>
          <c:yVal>
            <c:numRef>
              <c:f>Hoja4!$E$48:$E$59</c:f>
              <c:numCache>
                <c:formatCode>General</c:formatCode>
                <c:ptCount val="12"/>
                <c:pt idx="0">
                  <c:v>62700</c:v>
                </c:pt>
                <c:pt idx="1">
                  <c:v>76000</c:v>
                </c:pt>
                <c:pt idx="2">
                  <c:v>66000</c:v>
                </c:pt>
                <c:pt idx="3">
                  <c:v>81000</c:v>
                </c:pt>
                <c:pt idx="4">
                  <c:v>64900</c:v>
                </c:pt>
                <c:pt idx="5">
                  <c:v>71800</c:v>
                </c:pt>
                <c:pt idx="6">
                  <c:v>68000</c:v>
                </c:pt>
                <c:pt idx="7">
                  <c:v>77600</c:v>
                </c:pt>
                <c:pt idx="8">
                  <c:v>70800</c:v>
                </c:pt>
                <c:pt idx="9">
                  <c:v>78200</c:v>
                </c:pt>
                <c:pt idx="10">
                  <c:v>62500</c:v>
                </c:pt>
                <c:pt idx="11">
                  <c:v>80300</c:v>
                </c:pt>
              </c:numCache>
            </c:numRef>
          </c:yVal>
          <c:smooth val="1"/>
        </c:ser>
        <c:axId val="67945984"/>
        <c:axId val="65611264"/>
      </c:scatterChart>
      <c:valAx>
        <c:axId val="65270144"/>
        <c:scaling>
          <c:orientation val="minMax"/>
          <c:max val="13"/>
          <c:min val="0"/>
        </c:scaling>
        <c:axPos val="b"/>
        <c:title>
          <c:tx>
            <c:rich>
              <a:bodyPr/>
              <a:lstStyle/>
              <a:p>
                <a:pPr>
                  <a:defRPr/>
                </a:pPr>
                <a:r>
                  <a:rPr lang="es-EC" sz="1000" b="1" i="0" baseline="0"/>
                  <a:t>MESES DEL AÑO 2014</a:t>
                </a:r>
              </a:p>
            </c:rich>
          </c:tx>
          <c:layout/>
        </c:title>
        <c:numFmt formatCode="General" sourceLinked="1"/>
        <c:majorTickMark val="none"/>
        <c:tickLblPos val="nextTo"/>
        <c:crossAx val="65414272"/>
        <c:crosses val="autoZero"/>
        <c:crossBetween val="midCat"/>
        <c:majorUnit val="1"/>
      </c:valAx>
      <c:valAx>
        <c:axId val="65414272"/>
        <c:scaling>
          <c:orientation val="minMax"/>
          <c:max val="5300"/>
          <c:min val="3000"/>
        </c:scaling>
        <c:axPos val="l"/>
        <c:title>
          <c:tx>
            <c:rich>
              <a:bodyPr/>
              <a:lstStyle/>
              <a:p>
                <a:pPr>
                  <a:defRPr/>
                </a:pPr>
                <a:r>
                  <a:rPr lang="es-EC"/>
                  <a:t>NÚMEROS</a:t>
                </a:r>
                <a:r>
                  <a:rPr lang="es-EC" baseline="0"/>
                  <a:t> DE CAMAS OCUPADAS</a:t>
                </a:r>
                <a:endParaRPr lang="es-EC"/>
              </a:p>
            </c:rich>
          </c:tx>
          <c:layout/>
        </c:title>
        <c:numFmt formatCode="General" sourceLinked="0"/>
        <c:majorTickMark val="none"/>
        <c:tickLblPos val="nextTo"/>
        <c:crossAx val="65270144"/>
        <c:crosses val="autoZero"/>
        <c:crossBetween val="midCat"/>
        <c:majorUnit val="250"/>
      </c:valAx>
      <c:valAx>
        <c:axId val="65611264"/>
        <c:scaling>
          <c:orientation val="minMax"/>
          <c:max val="81500"/>
          <c:min val="61500"/>
        </c:scaling>
        <c:axPos val="r"/>
        <c:majorGridlines/>
        <c:numFmt formatCode="General" sourceLinked="1"/>
        <c:tickLblPos val="nextTo"/>
        <c:crossAx val="67945984"/>
        <c:crosses val="max"/>
        <c:crossBetween val="midCat"/>
        <c:majorUnit val="2500"/>
      </c:valAx>
      <c:valAx>
        <c:axId val="67945984"/>
        <c:scaling>
          <c:orientation val="minMax"/>
        </c:scaling>
        <c:delete val="1"/>
        <c:axPos val="b"/>
        <c:majorGridlines/>
        <c:minorGridlines/>
        <c:tickLblPos val="none"/>
        <c:crossAx val="65611264"/>
        <c:crosses val="autoZero"/>
        <c:crossBetween val="midCat"/>
      </c:valAx>
    </c:plotArea>
    <c:legend>
      <c:legendPos val="r"/>
      <c:layout>
        <c:manualLayout>
          <c:xMode val="edge"/>
          <c:yMode val="edge"/>
          <c:x val="0.79373177037081677"/>
          <c:y val="0.14689584533640879"/>
          <c:w val="0.19315177708049652"/>
          <c:h val="0.69058253135023528"/>
        </c:manualLayout>
      </c:layout>
    </c:legend>
    <c:plotVisOnly val="1"/>
  </c:chart>
  <c:spPr>
    <a:solidFill>
      <a:srgbClr val="00B0F0">
        <a:alpha val="13000"/>
      </a:srgbClr>
    </a:solid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sz="1800" b="1" i="0" u="none" strike="noStrike" baseline="0">
                <a:solidFill>
                  <a:srgbClr val="000000"/>
                </a:solidFill>
                <a:latin typeface="Calibri"/>
                <a:ea typeface="Calibri"/>
                <a:cs typeface="Calibri"/>
              </a:defRPr>
            </a:pPr>
            <a:r>
              <a:rPr lang="es-EC" dirty="0">
                <a:solidFill>
                  <a:srgbClr val="002060"/>
                </a:solidFill>
              </a:rPr>
              <a:t>Corrientes </a:t>
            </a:r>
            <a:r>
              <a:rPr lang="es-EC" dirty="0" smtClean="0">
                <a:solidFill>
                  <a:srgbClr val="002060"/>
                </a:solidFill>
              </a:rPr>
              <a:t> </a:t>
            </a:r>
            <a:r>
              <a:rPr lang="es-EC" dirty="0">
                <a:solidFill>
                  <a:srgbClr val="002060"/>
                </a:solidFill>
              </a:rPr>
              <a:t>del </a:t>
            </a:r>
            <a:r>
              <a:rPr lang="es-EC" dirty="0" smtClean="0">
                <a:solidFill>
                  <a:srgbClr val="002060"/>
                </a:solidFill>
              </a:rPr>
              <a:t>Transformador de</a:t>
            </a:r>
            <a:r>
              <a:rPr lang="es-EC" baseline="0" dirty="0" smtClean="0">
                <a:solidFill>
                  <a:srgbClr val="002060"/>
                </a:solidFill>
              </a:rPr>
              <a:t> 400kVA</a:t>
            </a:r>
            <a:endParaRPr lang="es-EC" dirty="0">
              <a:solidFill>
                <a:srgbClr val="002060"/>
              </a:solidFill>
            </a:endParaRPr>
          </a:p>
        </c:rich>
      </c:tx>
      <c:layout/>
    </c:title>
    <c:plotArea>
      <c:layout>
        <c:manualLayout>
          <c:layoutTarget val="inner"/>
          <c:xMode val="edge"/>
          <c:yMode val="edge"/>
          <c:x val="9.0071083771871202E-2"/>
          <c:y val="0.16070431035692773"/>
          <c:w val="0.73929283315110284"/>
          <c:h val="0.59079019377896858"/>
        </c:manualLayout>
      </c:layout>
      <c:lineChart>
        <c:grouping val="standard"/>
        <c:ser>
          <c:idx val="0"/>
          <c:order val="0"/>
          <c:tx>
            <c:v>Corriente rms L1</c:v>
          </c:tx>
          <c:spPr>
            <a:ln w="12700" cmpd="dbl"/>
          </c:spPr>
          <c:marker>
            <c:symbol val="none"/>
          </c:marker>
          <c:cat>
            <c:numRef>
              <c:f>'IRMS,IMÁX'!$D$18:$D$1025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'IRMS,IMÁX'!$E$18:$E$1025</c:f>
              <c:numCache>
                <c:formatCode>General</c:formatCode>
                <c:ptCount val="1008"/>
                <c:pt idx="0">
                  <c:v>372.2</c:v>
                </c:pt>
                <c:pt idx="1">
                  <c:v>375.7</c:v>
                </c:pt>
                <c:pt idx="2">
                  <c:v>388.4</c:v>
                </c:pt>
                <c:pt idx="3">
                  <c:v>372.3</c:v>
                </c:pt>
                <c:pt idx="4">
                  <c:v>384.8</c:v>
                </c:pt>
                <c:pt idx="5">
                  <c:v>383.3</c:v>
                </c:pt>
                <c:pt idx="6">
                  <c:v>393.7</c:v>
                </c:pt>
                <c:pt idx="7">
                  <c:v>376.3</c:v>
                </c:pt>
                <c:pt idx="8">
                  <c:v>376.7</c:v>
                </c:pt>
                <c:pt idx="9">
                  <c:v>393.7</c:v>
                </c:pt>
                <c:pt idx="10">
                  <c:v>390.2</c:v>
                </c:pt>
                <c:pt idx="11">
                  <c:v>369.8</c:v>
                </c:pt>
                <c:pt idx="12">
                  <c:v>341.5</c:v>
                </c:pt>
                <c:pt idx="13">
                  <c:v>354.1</c:v>
                </c:pt>
                <c:pt idx="14">
                  <c:v>342.3</c:v>
                </c:pt>
                <c:pt idx="15">
                  <c:v>353.3</c:v>
                </c:pt>
                <c:pt idx="16">
                  <c:v>348.7</c:v>
                </c:pt>
                <c:pt idx="17">
                  <c:v>364.9</c:v>
                </c:pt>
                <c:pt idx="18">
                  <c:v>362.8</c:v>
                </c:pt>
                <c:pt idx="19">
                  <c:v>377.2</c:v>
                </c:pt>
                <c:pt idx="20">
                  <c:v>383.1</c:v>
                </c:pt>
                <c:pt idx="21">
                  <c:v>363.9</c:v>
                </c:pt>
                <c:pt idx="22">
                  <c:v>329.7</c:v>
                </c:pt>
                <c:pt idx="23">
                  <c:v>358.4</c:v>
                </c:pt>
                <c:pt idx="24">
                  <c:v>342.2</c:v>
                </c:pt>
                <c:pt idx="25">
                  <c:v>351.9</c:v>
                </c:pt>
                <c:pt idx="26">
                  <c:v>347.4</c:v>
                </c:pt>
                <c:pt idx="27">
                  <c:v>361.4</c:v>
                </c:pt>
                <c:pt idx="28">
                  <c:v>358.1</c:v>
                </c:pt>
                <c:pt idx="29">
                  <c:v>356.8</c:v>
                </c:pt>
                <c:pt idx="30">
                  <c:v>351.1</c:v>
                </c:pt>
                <c:pt idx="31">
                  <c:v>355.7</c:v>
                </c:pt>
                <c:pt idx="32">
                  <c:v>347.5</c:v>
                </c:pt>
                <c:pt idx="33">
                  <c:v>334</c:v>
                </c:pt>
                <c:pt idx="34">
                  <c:v>322.5</c:v>
                </c:pt>
                <c:pt idx="35">
                  <c:v>399.6</c:v>
                </c:pt>
                <c:pt idx="36">
                  <c:v>387.2</c:v>
                </c:pt>
                <c:pt idx="37">
                  <c:v>367.5</c:v>
                </c:pt>
                <c:pt idx="38">
                  <c:v>361.5</c:v>
                </c:pt>
                <c:pt idx="39">
                  <c:v>367</c:v>
                </c:pt>
                <c:pt idx="40">
                  <c:v>371</c:v>
                </c:pt>
                <c:pt idx="41">
                  <c:v>324.7</c:v>
                </c:pt>
                <c:pt idx="42">
                  <c:v>312.10000000000002</c:v>
                </c:pt>
                <c:pt idx="43">
                  <c:v>300.10000000000002</c:v>
                </c:pt>
                <c:pt idx="44">
                  <c:v>278.60000000000002</c:v>
                </c:pt>
                <c:pt idx="45">
                  <c:v>291.5</c:v>
                </c:pt>
                <c:pt idx="46">
                  <c:v>305.3</c:v>
                </c:pt>
                <c:pt idx="47">
                  <c:v>314.8</c:v>
                </c:pt>
                <c:pt idx="48">
                  <c:v>299.8</c:v>
                </c:pt>
                <c:pt idx="49">
                  <c:v>287.60000000000002</c:v>
                </c:pt>
                <c:pt idx="50">
                  <c:v>264</c:v>
                </c:pt>
                <c:pt idx="51">
                  <c:v>268.60000000000002</c:v>
                </c:pt>
                <c:pt idx="52">
                  <c:v>276.39999999999998</c:v>
                </c:pt>
                <c:pt idx="53">
                  <c:v>286.2</c:v>
                </c:pt>
                <c:pt idx="54">
                  <c:v>275.89999999999998</c:v>
                </c:pt>
                <c:pt idx="55">
                  <c:v>256.60000000000002</c:v>
                </c:pt>
                <c:pt idx="56">
                  <c:v>250.6</c:v>
                </c:pt>
                <c:pt idx="57">
                  <c:v>255</c:v>
                </c:pt>
                <c:pt idx="58">
                  <c:v>259.5</c:v>
                </c:pt>
                <c:pt idx="59">
                  <c:v>257.5</c:v>
                </c:pt>
                <c:pt idx="60">
                  <c:v>248.4</c:v>
                </c:pt>
                <c:pt idx="61">
                  <c:v>240</c:v>
                </c:pt>
                <c:pt idx="62">
                  <c:v>251</c:v>
                </c:pt>
                <c:pt idx="63">
                  <c:v>257.3</c:v>
                </c:pt>
                <c:pt idx="64">
                  <c:v>243.4</c:v>
                </c:pt>
                <c:pt idx="65">
                  <c:v>237.1</c:v>
                </c:pt>
                <c:pt idx="66">
                  <c:v>231.3</c:v>
                </c:pt>
                <c:pt idx="67">
                  <c:v>241.4</c:v>
                </c:pt>
                <c:pt idx="68">
                  <c:v>243.2</c:v>
                </c:pt>
                <c:pt idx="69">
                  <c:v>243.7</c:v>
                </c:pt>
                <c:pt idx="70">
                  <c:v>236.3</c:v>
                </c:pt>
                <c:pt idx="71">
                  <c:v>228.4</c:v>
                </c:pt>
                <c:pt idx="72">
                  <c:v>220.8</c:v>
                </c:pt>
                <c:pt idx="73">
                  <c:v>223.4</c:v>
                </c:pt>
                <c:pt idx="74">
                  <c:v>238.2</c:v>
                </c:pt>
                <c:pt idx="75">
                  <c:v>238.1</c:v>
                </c:pt>
                <c:pt idx="76">
                  <c:v>232.4</c:v>
                </c:pt>
                <c:pt idx="77">
                  <c:v>228.8</c:v>
                </c:pt>
                <c:pt idx="78">
                  <c:v>234.5</c:v>
                </c:pt>
                <c:pt idx="79">
                  <c:v>229.3</c:v>
                </c:pt>
                <c:pt idx="80">
                  <c:v>231.3</c:v>
                </c:pt>
                <c:pt idx="81">
                  <c:v>241.2</c:v>
                </c:pt>
                <c:pt idx="82">
                  <c:v>231.2</c:v>
                </c:pt>
                <c:pt idx="83">
                  <c:v>213.2</c:v>
                </c:pt>
                <c:pt idx="84">
                  <c:v>224.1</c:v>
                </c:pt>
                <c:pt idx="85">
                  <c:v>230</c:v>
                </c:pt>
                <c:pt idx="86">
                  <c:v>223.5</c:v>
                </c:pt>
                <c:pt idx="87">
                  <c:v>222.1</c:v>
                </c:pt>
                <c:pt idx="88">
                  <c:v>230.4</c:v>
                </c:pt>
                <c:pt idx="89">
                  <c:v>216.2</c:v>
                </c:pt>
                <c:pt idx="90">
                  <c:v>216.1</c:v>
                </c:pt>
                <c:pt idx="91">
                  <c:v>213.7</c:v>
                </c:pt>
                <c:pt idx="92">
                  <c:v>217.9</c:v>
                </c:pt>
                <c:pt idx="93">
                  <c:v>206.9</c:v>
                </c:pt>
                <c:pt idx="94">
                  <c:v>207.8</c:v>
                </c:pt>
                <c:pt idx="95">
                  <c:v>216.4</c:v>
                </c:pt>
                <c:pt idx="96">
                  <c:v>219.1</c:v>
                </c:pt>
                <c:pt idx="97">
                  <c:v>212.2</c:v>
                </c:pt>
                <c:pt idx="98">
                  <c:v>210.3</c:v>
                </c:pt>
                <c:pt idx="99">
                  <c:v>217.1</c:v>
                </c:pt>
                <c:pt idx="100">
                  <c:v>210.2</c:v>
                </c:pt>
                <c:pt idx="101">
                  <c:v>220.7</c:v>
                </c:pt>
                <c:pt idx="102">
                  <c:v>219</c:v>
                </c:pt>
                <c:pt idx="103">
                  <c:v>208.2</c:v>
                </c:pt>
                <c:pt idx="104">
                  <c:v>203</c:v>
                </c:pt>
                <c:pt idx="105">
                  <c:v>197.1</c:v>
                </c:pt>
                <c:pt idx="106">
                  <c:v>201</c:v>
                </c:pt>
                <c:pt idx="107">
                  <c:v>208.2</c:v>
                </c:pt>
                <c:pt idx="108">
                  <c:v>219.1</c:v>
                </c:pt>
                <c:pt idx="109">
                  <c:v>218.8</c:v>
                </c:pt>
                <c:pt idx="110">
                  <c:v>205.2</c:v>
                </c:pt>
                <c:pt idx="111">
                  <c:v>202.4</c:v>
                </c:pt>
                <c:pt idx="112">
                  <c:v>212</c:v>
                </c:pt>
                <c:pt idx="113">
                  <c:v>211.5</c:v>
                </c:pt>
                <c:pt idx="114">
                  <c:v>220</c:v>
                </c:pt>
                <c:pt idx="115">
                  <c:v>225.9</c:v>
                </c:pt>
                <c:pt idx="116">
                  <c:v>215.1</c:v>
                </c:pt>
                <c:pt idx="117">
                  <c:v>206.8</c:v>
                </c:pt>
                <c:pt idx="118">
                  <c:v>207.6</c:v>
                </c:pt>
                <c:pt idx="119">
                  <c:v>236.6</c:v>
                </c:pt>
                <c:pt idx="120">
                  <c:v>243.2</c:v>
                </c:pt>
                <c:pt idx="121">
                  <c:v>251.9</c:v>
                </c:pt>
                <c:pt idx="122">
                  <c:v>253.5</c:v>
                </c:pt>
                <c:pt idx="123">
                  <c:v>256.89999999999998</c:v>
                </c:pt>
                <c:pt idx="124">
                  <c:v>370.7</c:v>
                </c:pt>
                <c:pt idx="125">
                  <c:v>283.8</c:v>
                </c:pt>
                <c:pt idx="126">
                  <c:v>287.89999999999998</c:v>
                </c:pt>
                <c:pt idx="127">
                  <c:v>365.7</c:v>
                </c:pt>
                <c:pt idx="128">
                  <c:v>309.39999999999998</c:v>
                </c:pt>
                <c:pt idx="129">
                  <c:v>298</c:v>
                </c:pt>
                <c:pt idx="130">
                  <c:v>330.6</c:v>
                </c:pt>
                <c:pt idx="131">
                  <c:v>296.5</c:v>
                </c:pt>
                <c:pt idx="132">
                  <c:v>274.89999999999998</c:v>
                </c:pt>
                <c:pt idx="133">
                  <c:v>279.39999999999998</c:v>
                </c:pt>
                <c:pt idx="134">
                  <c:v>268.5</c:v>
                </c:pt>
                <c:pt idx="135">
                  <c:v>263.60000000000002</c:v>
                </c:pt>
                <c:pt idx="136">
                  <c:v>286.60000000000002</c:v>
                </c:pt>
                <c:pt idx="137">
                  <c:v>343.6</c:v>
                </c:pt>
                <c:pt idx="138">
                  <c:v>398.1</c:v>
                </c:pt>
                <c:pt idx="139">
                  <c:v>368.4</c:v>
                </c:pt>
                <c:pt idx="140">
                  <c:v>363.4</c:v>
                </c:pt>
                <c:pt idx="141">
                  <c:v>343</c:v>
                </c:pt>
                <c:pt idx="142">
                  <c:v>346.6</c:v>
                </c:pt>
                <c:pt idx="143">
                  <c:v>301.39999999999998</c:v>
                </c:pt>
                <c:pt idx="144">
                  <c:v>314.39999999999998</c:v>
                </c:pt>
                <c:pt idx="145">
                  <c:v>292.8</c:v>
                </c:pt>
                <c:pt idx="146">
                  <c:v>291</c:v>
                </c:pt>
                <c:pt idx="147">
                  <c:v>278.60000000000002</c:v>
                </c:pt>
                <c:pt idx="148">
                  <c:v>269.39999999999998</c:v>
                </c:pt>
                <c:pt idx="149">
                  <c:v>280.10000000000002</c:v>
                </c:pt>
                <c:pt idx="150">
                  <c:v>255</c:v>
                </c:pt>
                <c:pt idx="151">
                  <c:v>260.60000000000002</c:v>
                </c:pt>
                <c:pt idx="152">
                  <c:v>252.8</c:v>
                </c:pt>
                <c:pt idx="153">
                  <c:v>281.3</c:v>
                </c:pt>
                <c:pt idx="154">
                  <c:v>284.10000000000002</c:v>
                </c:pt>
                <c:pt idx="155">
                  <c:v>260.89999999999998</c:v>
                </c:pt>
                <c:pt idx="156">
                  <c:v>248</c:v>
                </c:pt>
                <c:pt idx="157">
                  <c:v>249.5</c:v>
                </c:pt>
                <c:pt idx="158">
                  <c:v>268.5</c:v>
                </c:pt>
                <c:pt idx="159">
                  <c:v>253.6</c:v>
                </c:pt>
                <c:pt idx="160">
                  <c:v>261.3</c:v>
                </c:pt>
                <c:pt idx="161">
                  <c:v>238.9</c:v>
                </c:pt>
                <c:pt idx="162">
                  <c:v>247.2</c:v>
                </c:pt>
                <c:pt idx="163">
                  <c:v>257</c:v>
                </c:pt>
                <c:pt idx="164">
                  <c:v>253.4</c:v>
                </c:pt>
                <c:pt idx="165">
                  <c:v>239.2</c:v>
                </c:pt>
                <c:pt idx="166">
                  <c:v>243.9</c:v>
                </c:pt>
                <c:pt idx="167">
                  <c:v>242.4</c:v>
                </c:pt>
                <c:pt idx="168">
                  <c:v>252.4</c:v>
                </c:pt>
                <c:pt idx="169">
                  <c:v>243.5</c:v>
                </c:pt>
                <c:pt idx="170">
                  <c:v>247.9</c:v>
                </c:pt>
                <c:pt idx="171">
                  <c:v>234.5</c:v>
                </c:pt>
                <c:pt idx="172">
                  <c:v>242.5</c:v>
                </c:pt>
                <c:pt idx="173">
                  <c:v>234.5</c:v>
                </c:pt>
                <c:pt idx="174">
                  <c:v>227.9</c:v>
                </c:pt>
                <c:pt idx="175">
                  <c:v>222.7</c:v>
                </c:pt>
                <c:pt idx="176">
                  <c:v>223.8</c:v>
                </c:pt>
                <c:pt idx="177">
                  <c:v>233.9</c:v>
                </c:pt>
                <c:pt idx="178">
                  <c:v>233.3</c:v>
                </c:pt>
                <c:pt idx="179">
                  <c:v>235.7</c:v>
                </c:pt>
                <c:pt idx="180">
                  <c:v>221.6</c:v>
                </c:pt>
                <c:pt idx="181">
                  <c:v>225.7</c:v>
                </c:pt>
                <c:pt idx="182">
                  <c:v>238.6</c:v>
                </c:pt>
                <c:pt idx="183">
                  <c:v>244.9</c:v>
                </c:pt>
                <c:pt idx="184">
                  <c:v>247.6</c:v>
                </c:pt>
                <c:pt idx="185">
                  <c:v>236.7</c:v>
                </c:pt>
                <c:pt idx="186">
                  <c:v>233.6</c:v>
                </c:pt>
                <c:pt idx="187">
                  <c:v>233</c:v>
                </c:pt>
                <c:pt idx="188">
                  <c:v>249</c:v>
                </c:pt>
                <c:pt idx="189">
                  <c:v>251.8</c:v>
                </c:pt>
                <c:pt idx="190">
                  <c:v>237.7</c:v>
                </c:pt>
                <c:pt idx="191">
                  <c:v>238.4</c:v>
                </c:pt>
                <c:pt idx="192">
                  <c:v>239.5</c:v>
                </c:pt>
                <c:pt idx="193">
                  <c:v>239.4</c:v>
                </c:pt>
                <c:pt idx="194">
                  <c:v>245.6</c:v>
                </c:pt>
                <c:pt idx="195">
                  <c:v>260.10000000000002</c:v>
                </c:pt>
                <c:pt idx="196">
                  <c:v>240.6</c:v>
                </c:pt>
                <c:pt idx="197">
                  <c:v>234.2</c:v>
                </c:pt>
                <c:pt idx="198">
                  <c:v>235.1</c:v>
                </c:pt>
                <c:pt idx="199">
                  <c:v>237</c:v>
                </c:pt>
                <c:pt idx="200">
                  <c:v>244.9</c:v>
                </c:pt>
                <c:pt idx="201">
                  <c:v>228.4</c:v>
                </c:pt>
                <c:pt idx="202">
                  <c:v>229.3</c:v>
                </c:pt>
                <c:pt idx="203">
                  <c:v>235.3</c:v>
                </c:pt>
                <c:pt idx="204">
                  <c:v>235.6</c:v>
                </c:pt>
                <c:pt idx="205">
                  <c:v>248.7</c:v>
                </c:pt>
                <c:pt idx="206">
                  <c:v>238.7</c:v>
                </c:pt>
                <c:pt idx="207">
                  <c:v>243</c:v>
                </c:pt>
                <c:pt idx="208">
                  <c:v>259.89999999999998</c:v>
                </c:pt>
                <c:pt idx="209">
                  <c:v>249.4</c:v>
                </c:pt>
                <c:pt idx="210">
                  <c:v>238.5</c:v>
                </c:pt>
                <c:pt idx="211">
                  <c:v>231.8</c:v>
                </c:pt>
                <c:pt idx="212">
                  <c:v>240</c:v>
                </c:pt>
                <c:pt idx="213">
                  <c:v>247.6</c:v>
                </c:pt>
                <c:pt idx="214">
                  <c:v>249.1</c:v>
                </c:pt>
                <c:pt idx="215">
                  <c:v>221.4</c:v>
                </c:pt>
                <c:pt idx="216">
                  <c:v>211.5</c:v>
                </c:pt>
                <c:pt idx="217">
                  <c:v>221.1</c:v>
                </c:pt>
                <c:pt idx="218">
                  <c:v>222.6</c:v>
                </c:pt>
                <c:pt idx="219">
                  <c:v>202.8</c:v>
                </c:pt>
                <c:pt idx="220">
                  <c:v>208.9</c:v>
                </c:pt>
                <c:pt idx="221">
                  <c:v>202.9</c:v>
                </c:pt>
                <c:pt idx="222">
                  <c:v>203.8</c:v>
                </c:pt>
                <c:pt idx="223">
                  <c:v>206.6</c:v>
                </c:pt>
                <c:pt idx="224">
                  <c:v>202.2</c:v>
                </c:pt>
                <c:pt idx="225">
                  <c:v>213.7</c:v>
                </c:pt>
                <c:pt idx="226">
                  <c:v>198.7</c:v>
                </c:pt>
                <c:pt idx="227">
                  <c:v>211.5</c:v>
                </c:pt>
                <c:pt idx="228">
                  <c:v>204.1</c:v>
                </c:pt>
                <c:pt idx="229">
                  <c:v>194.1</c:v>
                </c:pt>
                <c:pt idx="230">
                  <c:v>185.9</c:v>
                </c:pt>
                <c:pt idx="231">
                  <c:v>189.3</c:v>
                </c:pt>
                <c:pt idx="232">
                  <c:v>204.5</c:v>
                </c:pt>
                <c:pt idx="233">
                  <c:v>208.6</c:v>
                </c:pt>
                <c:pt idx="234">
                  <c:v>199.3</c:v>
                </c:pt>
                <c:pt idx="235">
                  <c:v>194.2</c:v>
                </c:pt>
                <c:pt idx="236">
                  <c:v>190.8</c:v>
                </c:pt>
                <c:pt idx="237">
                  <c:v>209.1</c:v>
                </c:pt>
                <c:pt idx="238">
                  <c:v>205.5</c:v>
                </c:pt>
                <c:pt idx="239">
                  <c:v>198.7</c:v>
                </c:pt>
                <c:pt idx="240">
                  <c:v>186.9</c:v>
                </c:pt>
                <c:pt idx="241">
                  <c:v>188.9</c:v>
                </c:pt>
                <c:pt idx="242">
                  <c:v>191.4</c:v>
                </c:pt>
                <c:pt idx="243">
                  <c:v>198.1</c:v>
                </c:pt>
                <c:pt idx="244">
                  <c:v>199.5</c:v>
                </c:pt>
                <c:pt idx="245">
                  <c:v>197.6</c:v>
                </c:pt>
                <c:pt idx="246">
                  <c:v>207.6</c:v>
                </c:pt>
                <c:pt idx="247">
                  <c:v>200.4</c:v>
                </c:pt>
                <c:pt idx="248">
                  <c:v>184.4</c:v>
                </c:pt>
                <c:pt idx="249">
                  <c:v>195</c:v>
                </c:pt>
                <c:pt idx="250">
                  <c:v>188.7</c:v>
                </c:pt>
                <c:pt idx="251">
                  <c:v>187.2</c:v>
                </c:pt>
                <c:pt idx="252">
                  <c:v>200.2</c:v>
                </c:pt>
                <c:pt idx="253">
                  <c:v>186.6</c:v>
                </c:pt>
                <c:pt idx="254">
                  <c:v>189</c:v>
                </c:pt>
                <c:pt idx="255">
                  <c:v>205.3</c:v>
                </c:pt>
                <c:pt idx="256">
                  <c:v>208.6</c:v>
                </c:pt>
                <c:pt idx="257">
                  <c:v>212.5</c:v>
                </c:pt>
                <c:pt idx="258">
                  <c:v>206.2</c:v>
                </c:pt>
                <c:pt idx="259">
                  <c:v>200</c:v>
                </c:pt>
                <c:pt idx="260">
                  <c:v>200.4</c:v>
                </c:pt>
                <c:pt idx="261">
                  <c:v>214.9</c:v>
                </c:pt>
                <c:pt idx="262">
                  <c:v>217.7</c:v>
                </c:pt>
                <c:pt idx="263">
                  <c:v>215.9</c:v>
                </c:pt>
                <c:pt idx="264">
                  <c:v>219.3</c:v>
                </c:pt>
                <c:pt idx="265">
                  <c:v>232.2</c:v>
                </c:pt>
                <c:pt idx="266">
                  <c:v>262</c:v>
                </c:pt>
                <c:pt idx="267">
                  <c:v>283.60000000000002</c:v>
                </c:pt>
                <c:pt idx="268">
                  <c:v>298.2</c:v>
                </c:pt>
                <c:pt idx="269">
                  <c:v>304.2</c:v>
                </c:pt>
                <c:pt idx="270">
                  <c:v>280.5</c:v>
                </c:pt>
                <c:pt idx="271">
                  <c:v>284</c:v>
                </c:pt>
                <c:pt idx="272">
                  <c:v>273.10000000000002</c:v>
                </c:pt>
                <c:pt idx="273">
                  <c:v>285.89999999999998</c:v>
                </c:pt>
                <c:pt idx="274">
                  <c:v>305.60000000000002</c:v>
                </c:pt>
                <c:pt idx="275">
                  <c:v>277.89999999999998</c:v>
                </c:pt>
                <c:pt idx="276">
                  <c:v>285.39999999999998</c:v>
                </c:pt>
                <c:pt idx="277">
                  <c:v>269.2</c:v>
                </c:pt>
                <c:pt idx="278">
                  <c:v>276.10000000000002</c:v>
                </c:pt>
                <c:pt idx="279">
                  <c:v>284.3</c:v>
                </c:pt>
                <c:pt idx="280">
                  <c:v>286.39999999999998</c:v>
                </c:pt>
                <c:pt idx="281">
                  <c:v>274.39999999999998</c:v>
                </c:pt>
                <c:pt idx="282">
                  <c:v>272</c:v>
                </c:pt>
                <c:pt idx="283">
                  <c:v>274.10000000000002</c:v>
                </c:pt>
                <c:pt idx="284">
                  <c:v>279.89999999999998</c:v>
                </c:pt>
                <c:pt idx="285">
                  <c:v>289.3</c:v>
                </c:pt>
                <c:pt idx="286">
                  <c:v>277.7</c:v>
                </c:pt>
                <c:pt idx="287">
                  <c:v>271.3</c:v>
                </c:pt>
                <c:pt idx="288">
                  <c:v>263.10000000000002</c:v>
                </c:pt>
                <c:pt idx="289">
                  <c:v>262.2</c:v>
                </c:pt>
                <c:pt idx="290">
                  <c:v>256.10000000000002</c:v>
                </c:pt>
                <c:pt idx="291">
                  <c:v>255.2</c:v>
                </c:pt>
                <c:pt idx="292">
                  <c:v>265.10000000000002</c:v>
                </c:pt>
                <c:pt idx="293">
                  <c:v>281.60000000000002</c:v>
                </c:pt>
                <c:pt idx="294">
                  <c:v>263.89999999999998</c:v>
                </c:pt>
                <c:pt idx="295">
                  <c:v>256.5</c:v>
                </c:pt>
                <c:pt idx="296">
                  <c:v>266.7</c:v>
                </c:pt>
                <c:pt idx="297">
                  <c:v>296.7</c:v>
                </c:pt>
                <c:pt idx="298">
                  <c:v>313.10000000000002</c:v>
                </c:pt>
                <c:pt idx="299">
                  <c:v>304.5</c:v>
                </c:pt>
                <c:pt idx="300">
                  <c:v>299.8</c:v>
                </c:pt>
                <c:pt idx="301">
                  <c:v>294.2</c:v>
                </c:pt>
                <c:pt idx="302">
                  <c:v>277.8</c:v>
                </c:pt>
                <c:pt idx="303">
                  <c:v>272.5</c:v>
                </c:pt>
                <c:pt idx="304">
                  <c:v>287.60000000000002</c:v>
                </c:pt>
                <c:pt idx="305">
                  <c:v>276.10000000000002</c:v>
                </c:pt>
                <c:pt idx="306">
                  <c:v>262.7</c:v>
                </c:pt>
                <c:pt idx="307">
                  <c:v>259.89999999999998</c:v>
                </c:pt>
                <c:pt idx="308">
                  <c:v>249.5</c:v>
                </c:pt>
                <c:pt idx="309">
                  <c:v>248.6</c:v>
                </c:pt>
                <c:pt idx="310">
                  <c:v>255.8</c:v>
                </c:pt>
                <c:pt idx="311">
                  <c:v>227.1</c:v>
                </c:pt>
                <c:pt idx="312">
                  <c:v>229.1</c:v>
                </c:pt>
                <c:pt idx="313">
                  <c:v>257.8</c:v>
                </c:pt>
                <c:pt idx="314">
                  <c:v>256.7</c:v>
                </c:pt>
                <c:pt idx="315">
                  <c:v>233.4</c:v>
                </c:pt>
                <c:pt idx="316">
                  <c:v>220.3</c:v>
                </c:pt>
                <c:pt idx="317">
                  <c:v>247.7</c:v>
                </c:pt>
                <c:pt idx="318">
                  <c:v>242.4</c:v>
                </c:pt>
                <c:pt idx="319">
                  <c:v>242</c:v>
                </c:pt>
                <c:pt idx="320">
                  <c:v>238</c:v>
                </c:pt>
                <c:pt idx="321">
                  <c:v>223.6</c:v>
                </c:pt>
                <c:pt idx="322">
                  <c:v>222.1</c:v>
                </c:pt>
                <c:pt idx="323">
                  <c:v>229.6</c:v>
                </c:pt>
                <c:pt idx="324">
                  <c:v>241</c:v>
                </c:pt>
                <c:pt idx="325">
                  <c:v>224.1</c:v>
                </c:pt>
                <c:pt idx="326">
                  <c:v>219.9</c:v>
                </c:pt>
                <c:pt idx="327">
                  <c:v>206.1</c:v>
                </c:pt>
                <c:pt idx="328">
                  <c:v>225.9</c:v>
                </c:pt>
                <c:pt idx="329">
                  <c:v>231.7</c:v>
                </c:pt>
                <c:pt idx="330">
                  <c:v>240.7</c:v>
                </c:pt>
                <c:pt idx="331">
                  <c:v>245</c:v>
                </c:pt>
                <c:pt idx="332">
                  <c:v>253.2</c:v>
                </c:pt>
                <c:pt idx="333">
                  <c:v>252.1</c:v>
                </c:pt>
                <c:pt idx="334">
                  <c:v>255</c:v>
                </c:pt>
                <c:pt idx="335">
                  <c:v>244.5</c:v>
                </c:pt>
                <c:pt idx="336">
                  <c:v>234.1</c:v>
                </c:pt>
                <c:pt idx="337">
                  <c:v>231.3</c:v>
                </c:pt>
                <c:pt idx="338">
                  <c:v>229.7</c:v>
                </c:pt>
                <c:pt idx="339">
                  <c:v>236.5</c:v>
                </c:pt>
                <c:pt idx="340">
                  <c:v>245.1</c:v>
                </c:pt>
                <c:pt idx="341">
                  <c:v>242.6</c:v>
                </c:pt>
                <c:pt idx="342">
                  <c:v>234.6</c:v>
                </c:pt>
                <c:pt idx="343">
                  <c:v>240.7</c:v>
                </c:pt>
                <c:pt idx="344">
                  <c:v>227</c:v>
                </c:pt>
                <c:pt idx="345">
                  <c:v>221.5</c:v>
                </c:pt>
                <c:pt idx="346">
                  <c:v>242.2</c:v>
                </c:pt>
                <c:pt idx="347">
                  <c:v>238.4</c:v>
                </c:pt>
                <c:pt idx="348">
                  <c:v>229.5</c:v>
                </c:pt>
                <c:pt idx="349">
                  <c:v>229.3</c:v>
                </c:pt>
                <c:pt idx="350">
                  <c:v>236.3</c:v>
                </c:pt>
                <c:pt idx="351">
                  <c:v>242.8</c:v>
                </c:pt>
                <c:pt idx="352">
                  <c:v>232.2</c:v>
                </c:pt>
                <c:pt idx="353">
                  <c:v>224.6</c:v>
                </c:pt>
                <c:pt idx="354">
                  <c:v>232.5</c:v>
                </c:pt>
                <c:pt idx="355">
                  <c:v>232.5</c:v>
                </c:pt>
                <c:pt idx="356">
                  <c:v>232.7</c:v>
                </c:pt>
                <c:pt idx="357">
                  <c:v>221.7</c:v>
                </c:pt>
                <c:pt idx="358">
                  <c:v>222.4</c:v>
                </c:pt>
                <c:pt idx="359">
                  <c:v>215.5</c:v>
                </c:pt>
                <c:pt idx="360">
                  <c:v>221.2</c:v>
                </c:pt>
                <c:pt idx="361">
                  <c:v>232</c:v>
                </c:pt>
                <c:pt idx="362">
                  <c:v>225.3</c:v>
                </c:pt>
                <c:pt idx="363">
                  <c:v>220.4</c:v>
                </c:pt>
                <c:pt idx="364">
                  <c:v>223.9</c:v>
                </c:pt>
                <c:pt idx="365">
                  <c:v>220.8</c:v>
                </c:pt>
                <c:pt idx="366">
                  <c:v>199.3</c:v>
                </c:pt>
                <c:pt idx="367">
                  <c:v>207.6</c:v>
                </c:pt>
                <c:pt idx="368">
                  <c:v>208</c:v>
                </c:pt>
                <c:pt idx="369">
                  <c:v>214.9</c:v>
                </c:pt>
                <c:pt idx="370">
                  <c:v>216.1</c:v>
                </c:pt>
                <c:pt idx="371">
                  <c:v>211.4</c:v>
                </c:pt>
                <c:pt idx="372">
                  <c:v>205.9</c:v>
                </c:pt>
                <c:pt idx="373">
                  <c:v>186.1</c:v>
                </c:pt>
                <c:pt idx="374">
                  <c:v>193</c:v>
                </c:pt>
                <c:pt idx="375">
                  <c:v>189.3</c:v>
                </c:pt>
                <c:pt idx="376">
                  <c:v>197.2</c:v>
                </c:pt>
                <c:pt idx="377">
                  <c:v>184.4</c:v>
                </c:pt>
                <c:pt idx="378">
                  <c:v>185.5</c:v>
                </c:pt>
                <c:pt idx="379">
                  <c:v>182.9</c:v>
                </c:pt>
                <c:pt idx="380">
                  <c:v>176.8</c:v>
                </c:pt>
                <c:pt idx="381">
                  <c:v>186.1</c:v>
                </c:pt>
                <c:pt idx="382">
                  <c:v>203.4</c:v>
                </c:pt>
                <c:pt idx="383">
                  <c:v>184.2</c:v>
                </c:pt>
                <c:pt idx="384">
                  <c:v>177.7</c:v>
                </c:pt>
                <c:pt idx="385">
                  <c:v>171.6</c:v>
                </c:pt>
                <c:pt idx="386">
                  <c:v>170.8</c:v>
                </c:pt>
                <c:pt idx="387">
                  <c:v>177.1</c:v>
                </c:pt>
                <c:pt idx="388">
                  <c:v>189.7</c:v>
                </c:pt>
                <c:pt idx="389">
                  <c:v>178.5</c:v>
                </c:pt>
                <c:pt idx="390">
                  <c:v>179.9</c:v>
                </c:pt>
                <c:pt idx="391">
                  <c:v>182</c:v>
                </c:pt>
                <c:pt idx="392">
                  <c:v>200.8</c:v>
                </c:pt>
                <c:pt idx="393">
                  <c:v>189.6</c:v>
                </c:pt>
                <c:pt idx="394">
                  <c:v>170.7</c:v>
                </c:pt>
                <c:pt idx="395">
                  <c:v>168.2</c:v>
                </c:pt>
                <c:pt idx="396">
                  <c:v>180.1</c:v>
                </c:pt>
                <c:pt idx="397">
                  <c:v>182.5</c:v>
                </c:pt>
                <c:pt idx="398">
                  <c:v>188.8</c:v>
                </c:pt>
                <c:pt idx="399">
                  <c:v>211.7</c:v>
                </c:pt>
                <c:pt idx="400">
                  <c:v>210.6</c:v>
                </c:pt>
                <c:pt idx="401">
                  <c:v>216.6</c:v>
                </c:pt>
                <c:pt idx="402">
                  <c:v>227.8</c:v>
                </c:pt>
                <c:pt idx="403">
                  <c:v>211.4</c:v>
                </c:pt>
                <c:pt idx="404">
                  <c:v>230.1</c:v>
                </c:pt>
                <c:pt idx="405">
                  <c:v>234</c:v>
                </c:pt>
                <c:pt idx="406">
                  <c:v>229.3</c:v>
                </c:pt>
                <c:pt idx="407">
                  <c:v>256.60000000000002</c:v>
                </c:pt>
                <c:pt idx="408">
                  <c:v>259.60000000000002</c:v>
                </c:pt>
                <c:pt idx="409">
                  <c:v>385.7</c:v>
                </c:pt>
                <c:pt idx="410">
                  <c:v>370.1</c:v>
                </c:pt>
                <c:pt idx="411">
                  <c:v>363.7</c:v>
                </c:pt>
                <c:pt idx="412">
                  <c:v>418.6</c:v>
                </c:pt>
                <c:pt idx="413">
                  <c:v>372</c:v>
                </c:pt>
                <c:pt idx="414">
                  <c:v>414.1</c:v>
                </c:pt>
                <c:pt idx="415">
                  <c:v>406.4</c:v>
                </c:pt>
                <c:pt idx="416">
                  <c:v>400</c:v>
                </c:pt>
                <c:pt idx="417">
                  <c:v>400.4</c:v>
                </c:pt>
                <c:pt idx="418">
                  <c:v>395.3</c:v>
                </c:pt>
                <c:pt idx="419">
                  <c:v>390.4</c:v>
                </c:pt>
                <c:pt idx="420">
                  <c:v>405.4</c:v>
                </c:pt>
                <c:pt idx="421">
                  <c:v>424</c:v>
                </c:pt>
                <c:pt idx="422">
                  <c:v>414.5</c:v>
                </c:pt>
                <c:pt idx="423">
                  <c:v>448.6</c:v>
                </c:pt>
                <c:pt idx="424">
                  <c:v>404.1</c:v>
                </c:pt>
                <c:pt idx="425">
                  <c:v>427.2</c:v>
                </c:pt>
                <c:pt idx="426">
                  <c:v>419.8</c:v>
                </c:pt>
                <c:pt idx="427">
                  <c:v>388.7</c:v>
                </c:pt>
                <c:pt idx="428">
                  <c:v>382.2</c:v>
                </c:pt>
                <c:pt idx="429">
                  <c:v>392.6</c:v>
                </c:pt>
                <c:pt idx="430">
                  <c:v>368.4</c:v>
                </c:pt>
                <c:pt idx="431">
                  <c:v>367.6</c:v>
                </c:pt>
                <c:pt idx="432">
                  <c:v>377.6</c:v>
                </c:pt>
                <c:pt idx="433">
                  <c:v>389</c:v>
                </c:pt>
                <c:pt idx="434">
                  <c:v>387.2</c:v>
                </c:pt>
                <c:pt idx="435">
                  <c:v>388.1</c:v>
                </c:pt>
                <c:pt idx="436">
                  <c:v>370.1</c:v>
                </c:pt>
                <c:pt idx="437">
                  <c:v>378.3</c:v>
                </c:pt>
                <c:pt idx="438">
                  <c:v>357</c:v>
                </c:pt>
                <c:pt idx="439">
                  <c:v>413.4</c:v>
                </c:pt>
                <c:pt idx="440">
                  <c:v>436.6</c:v>
                </c:pt>
                <c:pt idx="441">
                  <c:v>431.9</c:v>
                </c:pt>
                <c:pt idx="442">
                  <c:v>397.5</c:v>
                </c:pt>
                <c:pt idx="443">
                  <c:v>391</c:v>
                </c:pt>
                <c:pt idx="444">
                  <c:v>396.4</c:v>
                </c:pt>
                <c:pt idx="445">
                  <c:v>394.9</c:v>
                </c:pt>
                <c:pt idx="446">
                  <c:v>383.2</c:v>
                </c:pt>
                <c:pt idx="447">
                  <c:v>391.6</c:v>
                </c:pt>
                <c:pt idx="448">
                  <c:v>387.1</c:v>
                </c:pt>
                <c:pt idx="449">
                  <c:v>381.9</c:v>
                </c:pt>
                <c:pt idx="450">
                  <c:v>444.9</c:v>
                </c:pt>
                <c:pt idx="451">
                  <c:v>450.8</c:v>
                </c:pt>
                <c:pt idx="452">
                  <c:v>439.9</c:v>
                </c:pt>
                <c:pt idx="453">
                  <c:v>425.9</c:v>
                </c:pt>
                <c:pt idx="454">
                  <c:v>457.2</c:v>
                </c:pt>
                <c:pt idx="455">
                  <c:v>467.5</c:v>
                </c:pt>
                <c:pt idx="456">
                  <c:v>439</c:v>
                </c:pt>
                <c:pt idx="457">
                  <c:v>421.6</c:v>
                </c:pt>
                <c:pt idx="458">
                  <c:v>432.1</c:v>
                </c:pt>
                <c:pt idx="459">
                  <c:v>428.4</c:v>
                </c:pt>
                <c:pt idx="460">
                  <c:v>380.5</c:v>
                </c:pt>
                <c:pt idx="461">
                  <c:v>395.5</c:v>
                </c:pt>
                <c:pt idx="462">
                  <c:v>392.8</c:v>
                </c:pt>
                <c:pt idx="463">
                  <c:v>443.2</c:v>
                </c:pt>
                <c:pt idx="464">
                  <c:v>413.2</c:v>
                </c:pt>
                <c:pt idx="465">
                  <c:v>387.3</c:v>
                </c:pt>
                <c:pt idx="466">
                  <c:v>404.5</c:v>
                </c:pt>
                <c:pt idx="467">
                  <c:v>376.9</c:v>
                </c:pt>
                <c:pt idx="468">
                  <c:v>386.7</c:v>
                </c:pt>
                <c:pt idx="469">
                  <c:v>359</c:v>
                </c:pt>
                <c:pt idx="470">
                  <c:v>350.9</c:v>
                </c:pt>
                <c:pt idx="471">
                  <c:v>336.8</c:v>
                </c:pt>
                <c:pt idx="472">
                  <c:v>326.2</c:v>
                </c:pt>
                <c:pt idx="473">
                  <c:v>293.3</c:v>
                </c:pt>
                <c:pt idx="474">
                  <c:v>279.2</c:v>
                </c:pt>
                <c:pt idx="475">
                  <c:v>301.60000000000002</c:v>
                </c:pt>
                <c:pt idx="476">
                  <c:v>305.5</c:v>
                </c:pt>
                <c:pt idx="477">
                  <c:v>306.89999999999998</c:v>
                </c:pt>
                <c:pt idx="478">
                  <c:v>306.7</c:v>
                </c:pt>
                <c:pt idx="479">
                  <c:v>305.5</c:v>
                </c:pt>
                <c:pt idx="480">
                  <c:v>316.60000000000002</c:v>
                </c:pt>
                <c:pt idx="481">
                  <c:v>308.2</c:v>
                </c:pt>
                <c:pt idx="482">
                  <c:v>309.60000000000002</c:v>
                </c:pt>
                <c:pt idx="483">
                  <c:v>299.89999999999998</c:v>
                </c:pt>
                <c:pt idx="484">
                  <c:v>282.39999999999998</c:v>
                </c:pt>
                <c:pt idx="485">
                  <c:v>286.89999999999998</c:v>
                </c:pt>
                <c:pt idx="486">
                  <c:v>291</c:v>
                </c:pt>
                <c:pt idx="487">
                  <c:v>293.10000000000002</c:v>
                </c:pt>
                <c:pt idx="488">
                  <c:v>285.8</c:v>
                </c:pt>
                <c:pt idx="489">
                  <c:v>276.10000000000002</c:v>
                </c:pt>
                <c:pt idx="490">
                  <c:v>264.8</c:v>
                </c:pt>
                <c:pt idx="491">
                  <c:v>272.5</c:v>
                </c:pt>
                <c:pt idx="492">
                  <c:v>295.3</c:v>
                </c:pt>
                <c:pt idx="493">
                  <c:v>285.10000000000002</c:v>
                </c:pt>
                <c:pt idx="494">
                  <c:v>283.7</c:v>
                </c:pt>
                <c:pt idx="495">
                  <c:v>279.8</c:v>
                </c:pt>
                <c:pt idx="496">
                  <c:v>276</c:v>
                </c:pt>
                <c:pt idx="497">
                  <c:v>280.8</c:v>
                </c:pt>
                <c:pt idx="498">
                  <c:v>287.39999999999998</c:v>
                </c:pt>
                <c:pt idx="499">
                  <c:v>257.39999999999998</c:v>
                </c:pt>
                <c:pt idx="500">
                  <c:v>243.7</c:v>
                </c:pt>
                <c:pt idx="501">
                  <c:v>239</c:v>
                </c:pt>
                <c:pt idx="502">
                  <c:v>238.5</c:v>
                </c:pt>
                <c:pt idx="503">
                  <c:v>237.5</c:v>
                </c:pt>
                <c:pt idx="504">
                  <c:v>226.7</c:v>
                </c:pt>
                <c:pt idx="505">
                  <c:v>222.6</c:v>
                </c:pt>
                <c:pt idx="506">
                  <c:v>227</c:v>
                </c:pt>
                <c:pt idx="507">
                  <c:v>228.2</c:v>
                </c:pt>
                <c:pt idx="508">
                  <c:v>221.1</c:v>
                </c:pt>
                <c:pt idx="509">
                  <c:v>222.4</c:v>
                </c:pt>
                <c:pt idx="510">
                  <c:v>223</c:v>
                </c:pt>
                <c:pt idx="511">
                  <c:v>223.9</c:v>
                </c:pt>
                <c:pt idx="512">
                  <c:v>220.9</c:v>
                </c:pt>
                <c:pt idx="513">
                  <c:v>222.3</c:v>
                </c:pt>
                <c:pt idx="514">
                  <c:v>209.6</c:v>
                </c:pt>
                <c:pt idx="515">
                  <c:v>206.3</c:v>
                </c:pt>
                <c:pt idx="516">
                  <c:v>214.9</c:v>
                </c:pt>
                <c:pt idx="517">
                  <c:v>204.8</c:v>
                </c:pt>
                <c:pt idx="518">
                  <c:v>201.7</c:v>
                </c:pt>
                <c:pt idx="519">
                  <c:v>211.6</c:v>
                </c:pt>
                <c:pt idx="520">
                  <c:v>208.6</c:v>
                </c:pt>
                <c:pt idx="521">
                  <c:v>203.4</c:v>
                </c:pt>
                <c:pt idx="522">
                  <c:v>203.5</c:v>
                </c:pt>
                <c:pt idx="523">
                  <c:v>221.6</c:v>
                </c:pt>
                <c:pt idx="524">
                  <c:v>208.6</c:v>
                </c:pt>
                <c:pt idx="525">
                  <c:v>213.3</c:v>
                </c:pt>
                <c:pt idx="526">
                  <c:v>209.6</c:v>
                </c:pt>
                <c:pt idx="527">
                  <c:v>168.3</c:v>
                </c:pt>
                <c:pt idx="528">
                  <c:v>166.6</c:v>
                </c:pt>
                <c:pt idx="529">
                  <c:v>180.9</c:v>
                </c:pt>
                <c:pt idx="530">
                  <c:v>190.5</c:v>
                </c:pt>
                <c:pt idx="531">
                  <c:v>193.7</c:v>
                </c:pt>
                <c:pt idx="532">
                  <c:v>189.5</c:v>
                </c:pt>
                <c:pt idx="533">
                  <c:v>173.8</c:v>
                </c:pt>
                <c:pt idx="534">
                  <c:v>192.1</c:v>
                </c:pt>
                <c:pt idx="535">
                  <c:v>189.2</c:v>
                </c:pt>
                <c:pt idx="536">
                  <c:v>187</c:v>
                </c:pt>
                <c:pt idx="537">
                  <c:v>186.6</c:v>
                </c:pt>
                <c:pt idx="538">
                  <c:v>175.2</c:v>
                </c:pt>
                <c:pt idx="539">
                  <c:v>172.9</c:v>
                </c:pt>
                <c:pt idx="540">
                  <c:v>180</c:v>
                </c:pt>
                <c:pt idx="541">
                  <c:v>194.3</c:v>
                </c:pt>
                <c:pt idx="542">
                  <c:v>191.4</c:v>
                </c:pt>
                <c:pt idx="543">
                  <c:v>186.6</c:v>
                </c:pt>
                <c:pt idx="544">
                  <c:v>189.9</c:v>
                </c:pt>
                <c:pt idx="545">
                  <c:v>202.3</c:v>
                </c:pt>
                <c:pt idx="546">
                  <c:v>206.9</c:v>
                </c:pt>
                <c:pt idx="547">
                  <c:v>215.4</c:v>
                </c:pt>
                <c:pt idx="548">
                  <c:v>218.4</c:v>
                </c:pt>
                <c:pt idx="549">
                  <c:v>216.6</c:v>
                </c:pt>
                <c:pt idx="550">
                  <c:v>199.4</c:v>
                </c:pt>
                <c:pt idx="551">
                  <c:v>196.4</c:v>
                </c:pt>
                <c:pt idx="552">
                  <c:v>294</c:v>
                </c:pt>
                <c:pt idx="553">
                  <c:v>309.3</c:v>
                </c:pt>
                <c:pt idx="554">
                  <c:v>292.7</c:v>
                </c:pt>
                <c:pt idx="555">
                  <c:v>300.5</c:v>
                </c:pt>
                <c:pt idx="556">
                  <c:v>390</c:v>
                </c:pt>
                <c:pt idx="557">
                  <c:v>440.6</c:v>
                </c:pt>
                <c:pt idx="558">
                  <c:v>426.7</c:v>
                </c:pt>
                <c:pt idx="559">
                  <c:v>415.6</c:v>
                </c:pt>
                <c:pt idx="560">
                  <c:v>372.3</c:v>
                </c:pt>
                <c:pt idx="561">
                  <c:v>425.6</c:v>
                </c:pt>
                <c:pt idx="562">
                  <c:v>441.1</c:v>
                </c:pt>
                <c:pt idx="563">
                  <c:v>439.4</c:v>
                </c:pt>
                <c:pt idx="564">
                  <c:v>451.9</c:v>
                </c:pt>
                <c:pt idx="565">
                  <c:v>429.4</c:v>
                </c:pt>
                <c:pt idx="566">
                  <c:v>456</c:v>
                </c:pt>
                <c:pt idx="567">
                  <c:v>425.1</c:v>
                </c:pt>
                <c:pt idx="568">
                  <c:v>394.1</c:v>
                </c:pt>
                <c:pt idx="569">
                  <c:v>401.8</c:v>
                </c:pt>
                <c:pt idx="570">
                  <c:v>435.3</c:v>
                </c:pt>
                <c:pt idx="571">
                  <c:v>388.9</c:v>
                </c:pt>
                <c:pt idx="572">
                  <c:v>395.8</c:v>
                </c:pt>
                <c:pt idx="573">
                  <c:v>415.7</c:v>
                </c:pt>
                <c:pt idx="574">
                  <c:v>385.8</c:v>
                </c:pt>
                <c:pt idx="575">
                  <c:v>393.1</c:v>
                </c:pt>
                <c:pt idx="576">
                  <c:v>385</c:v>
                </c:pt>
                <c:pt idx="577">
                  <c:v>374.1</c:v>
                </c:pt>
                <c:pt idx="578">
                  <c:v>373.9</c:v>
                </c:pt>
                <c:pt idx="579">
                  <c:v>375.5</c:v>
                </c:pt>
                <c:pt idx="580">
                  <c:v>388.2</c:v>
                </c:pt>
                <c:pt idx="581">
                  <c:v>390.5</c:v>
                </c:pt>
                <c:pt idx="582">
                  <c:v>384.8</c:v>
                </c:pt>
                <c:pt idx="583">
                  <c:v>387.5</c:v>
                </c:pt>
                <c:pt idx="584">
                  <c:v>348.5</c:v>
                </c:pt>
                <c:pt idx="585">
                  <c:v>361.5</c:v>
                </c:pt>
                <c:pt idx="586">
                  <c:v>371.8</c:v>
                </c:pt>
                <c:pt idx="587">
                  <c:v>384.8</c:v>
                </c:pt>
                <c:pt idx="588">
                  <c:v>386.6</c:v>
                </c:pt>
                <c:pt idx="589">
                  <c:v>369</c:v>
                </c:pt>
                <c:pt idx="590">
                  <c:v>359.6</c:v>
                </c:pt>
                <c:pt idx="591">
                  <c:v>355.7</c:v>
                </c:pt>
                <c:pt idx="592">
                  <c:v>346.5</c:v>
                </c:pt>
                <c:pt idx="593">
                  <c:v>355.5</c:v>
                </c:pt>
                <c:pt idx="594">
                  <c:v>404.1</c:v>
                </c:pt>
                <c:pt idx="595">
                  <c:v>426.2</c:v>
                </c:pt>
                <c:pt idx="596">
                  <c:v>409.7</c:v>
                </c:pt>
                <c:pt idx="597">
                  <c:v>403.1</c:v>
                </c:pt>
                <c:pt idx="598">
                  <c:v>419.2</c:v>
                </c:pt>
                <c:pt idx="599">
                  <c:v>419.4</c:v>
                </c:pt>
                <c:pt idx="600">
                  <c:v>440.3</c:v>
                </c:pt>
                <c:pt idx="601">
                  <c:v>404.7</c:v>
                </c:pt>
                <c:pt idx="602">
                  <c:v>385</c:v>
                </c:pt>
                <c:pt idx="603">
                  <c:v>389.1</c:v>
                </c:pt>
                <c:pt idx="604">
                  <c:v>382.8</c:v>
                </c:pt>
                <c:pt idx="605">
                  <c:v>361.1</c:v>
                </c:pt>
                <c:pt idx="606">
                  <c:v>348.9</c:v>
                </c:pt>
                <c:pt idx="607">
                  <c:v>344.7</c:v>
                </c:pt>
                <c:pt idx="608">
                  <c:v>360.4</c:v>
                </c:pt>
                <c:pt idx="609">
                  <c:v>418</c:v>
                </c:pt>
                <c:pt idx="610">
                  <c:v>407.6</c:v>
                </c:pt>
                <c:pt idx="611">
                  <c:v>380.4</c:v>
                </c:pt>
                <c:pt idx="612">
                  <c:v>385.2</c:v>
                </c:pt>
                <c:pt idx="613">
                  <c:v>407.8</c:v>
                </c:pt>
                <c:pt idx="614">
                  <c:v>356.2</c:v>
                </c:pt>
                <c:pt idx="615">
                  <c:v>388.5</c:v>
                </c:pt>
                <c:pt idx="616">
                  <c:v>356.3</c:v>
                </c:pt>
                <c:pt idx="617">
                  <c:v>348.4</c:v>
                </c:pt>
                <c:pt idx="618">
                  <c:v>331.9</c:v>
                </c:pt>
                <c:pt idx="619">
                  <c:v>335.8</c:v>
                </c:pt>
                <c:pt idx="620">
                  <c:v>316.7</c:v>
                </c:pt>
                <c:pt idx="621">
                  <c:v>327.8</c:v>
                </c:pt>
                <c:pt idx="622">
                  <c:v>304.2</c:v>
                </c:pt>
                <c:pt idx="623">
                  <c:v>318.2</c:v>
                </c:pt>
                <c:pt idx="624">
                  <c:v>301.3</c:v>
                </c:pt>
                <c:pt idx="625">
                  <c:v>266.3</c:v>
                </c:pt>
                <c:pt idx="626">
                  <c:v>284.7</c:v>
                </c:pt>
                <c:pt idx="627">
                  <c:v>343.6</c:v>
                </c:pt>
                <c:pt idx="628">
                  <c:v>312</c:v>
                </c:pt>
                <c:pt idx="629">
                  <c:v>306.5</c:v>
                </c:pt>
                <c:pt idx="630">
                  <c:v>321.10000000000002</c:v>
                </c:pt>
                <c:pt idx="631">
                  <c:v>342.4</c:v>
                </c:pt>
                <c:pt idx="632">
                  <c:v>278.39999999999998</c:v>
                </c:pt>
                <c:pt idx="633">
                  <c:v>268.10000000000002</c:v>
                </c:pt>
                <c:pt idx="634">
                  <c:v>262.60000000000002</c:v>
                </c:pt>
                <c:pt idx="635">
                  <c:v>253.6</c:v>
                </c:pt>
                <c:pt idx="636">
                  <c:v>262.5</c:v>
                </c:pt>
                <c:pt idx="637">
                  <c:v>256.60000000000002</c:v>
                </c:pt>
                <c:pt idx="638">
                  <c:v>260.60000000000002</c:v>
                </c:pt>
                <c:pt idx="639">
                  <c:v>237.6</c:v>
                </c:pt>
                <c:pt idx="640">
                  <c:v>241.1</c:v>
                </c:pt>
                <c:pt idx="641">
                  <c:v>256.3</c:v>
                </c:pt>
                <c:pt idx="642">
                  <c:v>256.7</c:v>
                </c:pt>
                <c:pt idx="643">
                  <c:v>236</c:v>
                </c:pt>
                <c:pt idx="644">
                  <c:v>221.3</c:v>
                </c:pt>
                <c:pt idx="645">
                  <c:v>248</c:v>
                </c:pt>
                <c:pt idx="646">
                  <c:v>232.2</c:v>
                </c:pt>
                <c:pt idx="647">
                  <c:v>238.8</c:v>
                </c:pt>
                <c:pt idx="648">
                  <c:v>241.8</c:v>
                </c:pt>
                <c:pt idx="649">
                  <c:v>239.5</c:v>
                </c:pt>
                <c:pt idx="650">
                  <c:v>226.2</c:v>
                </c:pt>
                <c:pt idx="651">
                  <c:v>224.7</c:v>
                </c:pt>
                <c:pt idx="652">
                  <c:v>239.4</c:v>
                </c:pt>
                <c:pt idx="653">
                  <c:v>230.5</c:v>
                </c:pt>
                <c:pt idx="654">
                  <c:v>223.7</c:v>
                </c:pt>
                <c:pt idx="655">
                  <c:v>221</c:v>
                </c:pt>
                <c:pt idx="656">
                  <c:v>222.7</c:v>
                </c:pt>
                <c:pt idx="657">
                  <c:v>225.8</c:v>
                </c:pt>
                <c:pt idx="658">
                  <c:v>232.7</c:v>
                </c:pt>
                <c:pt idx="659">
                  <c:v>231.6</c:v>
                </c:pt>
                <c:pt idx="660">
                  <c:v>246</c:v>
                </c:pt>
                <c:pt idx="661">
                  <c:v>230.1</c:v>
                </c:pt>
                <c:pt idx="662">
                  <c:v>196.1</c:v>
                </c:pt>
                <c:pt idx="663">
                  <c:v>195.3</c:v>
                </c:pt>
                <c:pt idx="664">
                  <c:v>189.8</c:v>
                </c:pt>
                <c:pt idx="665">
                  <c:v>206.4</c:v>
                </c:pt>
                <c:pt idx="666">
                  <c:v>217.2</c:v>
                </c:pt>
                <c:pt idx="667">
                  <c:v>210.9</c:v>
                </c:pt>
                <c:pt idx="668">
                  <c:v>199.8</c:v>
                </c:pt>
                <c:pt idx="669">
                  <c:v>197.8</c:v>
                </c:pt>
                <c:pt idx="670">
                  <c:v>200.2</c:v>
                </c:pt>
                <c:pt idx="671">
                  <c:v>215.4</c:v>
                </c:pt>
                <c:pt idx="672">
                  <c:v>207.2</c:v>
                </c:pt>
                <c:pt idx="673">
                  <c:v>190.4</c:v>
                </c:pt>
                <c:pt idx="674">
                  <c:v>199.5</c:v>
                </c:pt>
                <c:pt idx="675">
                  <c:v>198</c:v>
                </c:pt>
                <c:pt idx="676">
                  <c:v>195.6</c:v>
                </c:pt>
                <c:pt idx="677">
                  <c:v>200.7</c:v>
                </c:pt>
                <c:pt idx="678">
                  <c:v>213.6</c:v>
                </c:pt>
                <c:pt idx="679">
                  <c:v>198.3</c:v>
                </c:pt>
                <c:pt idx="680">
                  <c:v>178.7</c:v>
                </c:pt>
                <c:pt idx="681">
                  <c:v>183.2</c:v>
                </c:pt>
                <c:pt idx="682">
                  <c:v>190.5</c:v>
                </c:pt>
                <c:pt idx="683">
                  <c:v>192.4</c:v>
                </c:pt>
                <c:pt idx="684">
                  <c:v>204.1</c:v>
                </c:pt>
                <c:pt idx="685">
                  <c:v>195.4</c:v>
                </c:pt>
                <c:pt idx="686">
                  <c:v>193.4</c:v>
                </c:pt>
                <c:pt idx="687">
                  <c:v>180.3</c:v>
                </c:pt>
                <c:pt idx="688">
                  <c:v>193</c:v>
                </c:pt>
                <c:pt idx="689">
                  <c:v>213</c:v>
                </c:pt>
                <c:pt idx="690">
                  <c:v>236</c:v>
                </c:pt>
                <c:pt idx="691">
                  <c:v>239.4</c:v>
                </c:pt>
                <c:pt idx="692">
                  <c:v>233.9</c:v>
                </c:pt>
                <c:pt idx="693">
                  <c:v>238</c:v>
                </c:pt>
                <c:pt idx="694">
                  <c:v>239.2</c:v>
                </c:pt>
                <c:pt idx="695">
                  <c:v>263.39999999999998</c:v>
                </c:pt>
                <c:pt idx="696">
                  <c:v>289</c:v>
                </c:pt>
                <c:pt idx="697">
                  <c:v>292</c:v>
                </c:pt>
                <c:pt idx="698">
                  <c:v>412.8</c:v>
                </c:pt>
                <c:pt idx="699">
                  <c:v>374.9</c:v>
                </c:pt>
                <c:pt idx="700">
                  <c:v>433.9</c:v>
                </c:pt>
                <c:pt idx="701">
                  <c:v>438.2</c:v>
                </c:pt>
                <c:pt idx="702">
                  <c:v>376.4</c:v>
                </c:pt>
                <c:pt idx="703">
                  <c:v>339</c:v>
                </c:pt>
                <c:pt idx="704">
                  <c:v>376.9</c:v>
                </c:pt>
                <c:pt idx="705">
                  <c:v>404.3</c:v>
                </c:pt>
                <c:pt idx="706">
                  <c:v>374.3</c:v>
                </c:pt>
                <c:pt idx="707">
                  <c:v>371.3</c:v>
                </c:pt>
                <c:pt idx="708">
                  <c:v>391.9</c:v>
                </c:pt>
                <c:pt idx="709">
                  <c:v>385.7</c:v>
                </c:pt>
                <c:pt idx="710">
                  <c:v>390.7</c:v>
                </c:pt>
                <c:pt idx="711">
                  <c:v>445.7</c:v>
                </c:pt>
                <c:pt idx="712">
                  <c:v>449.4</c:v>
                </c:pt>
                <c:pt idx="713">
                  <c:v>453.8</c:v>
                </c:pt>
                <c:pt idx="714">
                  <c:v>456.2</c:v>
                </c:pt>
                <c:pt idx="715">
                  <c:v>462.4</c:v>
                </c:pt>
                <c:pt idx="716">
                  <c:v>466.9</c:v>
                </c:pt>
                <c:pt idx="717">
                  <c:v>476.7</c:v>
                </c:pt>
                <c:pt idx="718">
                  <c:v>446.8</c:v>
                </c:pt>
                <c:pt idx="719">
                  <c:v>415.9</c:v>
                </c:pt>
                <c:pt idx="720">
                  <c:v>406.8</c:v>
                </c:pt>
                <c:pt idx="721">
                  <c:v>419.1</c:v>
                </c:pt>
                <c:pt idx="722">
                  <c:v>396.1</c:v>
                </c:pt>
                <c:pt idx="723">
                  <c:v>400.8</c:v>
                </c:pt>
                <c:pt idx="724">
                  <c:v>406.5</c:v>
                </c:pt>
                <c:pt idx="725">
                  <c:v>416.3</c:v>
                </c:pt>
                <c:pt idx="726">
                  <c:v>428</c:v>
                </c:pt>
                <c:pt idx="727">
                  <c:v>420.5</c:v>
                </c:pt>
                <c:pt idx="728">
                  <c:v>450.5</c:v>
                </c:pt>
                <c:pt idx="729">
                  <c:v>471</c:v>
                </c:pt>
                <c:pt idx="730">
                  <c:v>440.1</c:v>
                </c:pt>
                <c:pt idx="731">
                  <c:v>437.2</c:v>
                </c:pt>
                <c:pt idx="732">
                  <c:v>475.5</c:v>
                </c:pt>
                <c:pt idx="733">
                  <c:v>461.9</c:v>
                </c:pt>
                <c:pt idx="734">
                  <c:v>448</c:v>
                </c:pt>
                <c:pt idx="735">
                  <c:v>394.6</c:v>
                </c:pt>
                <c:pt idx="736">
                  <c:v>376.7</c:v>
                </c:pt>
                <c:pt idx="737">
                  <c:v>391.6</c:v>
                </c:pt>
                <c:pt idx="738">
                  <c:v>391.4</c:v>
                </c:pt>
                <c:pt idx="739">
                  <c:v>380.3</c:v>
                </c:pt>
                <c:pt idx="740">
                  <c:v>361.4</c:v>
                </c:pt>
                <c:pt idx="741">
                  <c:v>351.6</c:v>
                </c:pt>
                <c:pt idx="742">
                  <c:v>356.9</c:v>
                </c:pt>
                <c:pt idx="743">
                  <c:v>403</c:v>
                </c:pt>
                <c:pt idx="744">
                  <c:v>445.1</c:v>
                </c:pt>
                <c:pt idx="745">
                  <c:v>419.3</c:v>
                </c:pt>
                <c:pt idx="746">
                  <c:v>393.7</c:v>
                </c:pt>
                <c:pt idx="747">
                  <c:v>424.7</c:v>
                </c:pt>
                <c:pt idx="748">
                  <c:v>409.9</c:v>
                </c:pt>
                <c:pt idx="749">
                  <c:v>434.2</c:v>
                </c:pt>
                <c:pt idx="750">
                  <c:v>385.3</c:v>
                </c:pt>
                <c:pt idx="751">
                  <c:v>346</c:v>
                </c:pt>
                <c:pt idx="752">
                  <c:v>351.7</c:v>
                </c:pt>
                <c:pt idx="753">
                  <c:v>360.5</c:v>
                </c:pt>
                <c:pt idx="754">
                  <c:v>325.7</c:v>
                </c:pt>
                <c:pt idx="755">
                  <c:v>313</c:v>
                </c:pt>
                <c:pt idx="756">
                  <c:v>323.10000000000002</c:v>
                </c:pt>
                <c:pt idx="757">
                  <c:v>331.4</c:v>
                </c:pt>
                <c:pt idx="758">
                  <c:v>342.7</c:v>
                </c:pt>
                <c:pt idx="759">
                  <c:v>310</c:v>
                </c:pt>
                <c:pt idx="760">
                  <c:v>315.8</c:v>
                </c:pt>
                <c:pt idx="761">
                  <c:v>291.60000000000002</c:v>
                </c:pt>
                <c:pt idx="762">
                  <c:v>296.89999999999998</c:v>
                </c:pt>
                <c:pt idx="763">
                  <c:v>285.89999999999998</c:v>
                </c:pt>
                <c:pt idx="764">
                  <c:v>328.6</c:v>
                </c:pt>
                <c:pt idx="765">
                  <c:v>365.9</c:v>
                </c:pt>
                <c:pt idx="766">
                  <c:v>369.5</c:v>
                </c:pt>
                <c:pt idx="767">
                  <c:v>346.8</c:v>
                </c:pt>
                <c:pt idx="768">
                  <c:v>368.6</c:v>
                </c:pt>
                <c:pt idx="769">
                  <c:v>373.3</c:v>
                </c:pt>
                <c:pt idx="770">
                  <c:v>366.5</c:v>
                </c:pt>
                <c:pt idx="771">
                  <c:v>363.1</c:v>
                </c:pt>
                <c:pt idx="772">
                  <c:v>310.7</c:v>
                </c:pt>
                <c:pt idx="773">
                  <c:v>288.60000000000002</c:v>
                </c:pt>
                <c:pt idx="774">
                  <c:v>298.5</c:v>
                </c:pt>
                <c:pt idx="775">
                  <c:v>295.7</c:v>
                </c:pt>
                <c:pt idx="776">
                  <c:v>270.2</c:v>
                </c:pt>
                <c:pt idx="777">
                  <c:v>268.7</c:v>
                </c:pt>
                <c:pt idx="778">
                  <c:v>274.3</c:v>
                </c:pt>
                <c:pt idx="779">
                  <c:v>285.5</c:v>
                </c:pt>
                <c:pt idx="780">
                  <c:v>281.39999999999998</c:v>
                </c:pt>
                <c:pt idx="781">
                  <c:v>286.5</c:v>
                </c:pt>
                <c:pt idx="782">
                  <c:v>285.7</c:v>
                </c:pt>
                <c:pt idx="783">
                  <c:v>278.3</c:v>
                </c:pt>
                <c:pt idx="784">
                  <c:v>285</c:v>
                </c:pt>
                <c:pt idx="785">
                  <c:v>259.7</c:v>
                </c:pt>
                <c:pt idx="786">
                  <c:v>256.2</c:v>
                </c:pt>
                <c:pt idx="787">
                  <c:v>266.5</c:v>
                </c:pt>
                <c:pt idx="788">
                  <c:v>268.60000000000002</c:v>
                </c:pt>
                <c:pt idx="789">
                  <c:v>261.39999999999998</c:v>
                </c:pt>
                <c:pt idx="790">
                  <c:v>248.4</c:v>
                </c:pt>
                <c:pt idx="791">
                  <c:v>251.5</c:v>
                </c:pt>
                <c:pt idx="792">
                  <c:v>248.2</c:v>
                </c:pt>
                <c:pt idx="793">
                  <c:v>252.5</c:v>
                </c:pt>
                <c:pt idx="794">
                  <c:v>235.9</c:v>
                </c:pt>
                <c:pt idx="795">
                  <c:v>238.7</c:v>
                </c:pt>
                <c:pt idx="796">
                  <c:v>259.39999999999998</c:v>
                </c:pt>
                <c:pt idx="797">
                  <c:v>249.1</c:v>
                </c:pt>
                <c:pt idx="798">
                  <c:v>228.7</c:v>
                </c:pt>
                <c:pt idx="799">
                  <c:v>231.2</c:v>
                </c:pt>
                <c:pt idx="800">
                  <c:v>236</c:v>
                </c:pt>
                <c:pt idx="801">
                  <c:v>232.7</c:v>
                </c:pt>
                <c:pt idx="802">
                  <c:v>249.5</c:v>
                </c:pt>
                <c:pt idx="803">
                  <c:v>244.5</c:v>
                </c:pt>
                <c:pt idx="804">
                  <c:v>235.7</c:v>
                </c:pt>
                <c:pt idx="805">
                  <c:v>228</c:v>
                </c:pt>
                <c:pt idx="806">
                  <c:v>231.8</c:v>
                </c:pt>
                <c:pt idx="807">
                  <c:v>238.4</c:v>
                </c:pt>
                <c:pt idx="808">
                  <c:v>221.8</c:v>
                </c:pt>
                <c:pt idx="809">
                  <c:v>221</c:v>
                </c:pt>
                <c:pt idx="810">
                  <c:v>226.6</c:v>
                </c:pt>
                <c:pt idx="811">
                  <c:v>208.3</c:v>
                </c:pt>
                <c:pt idx="812">
                  <c:v>233</c:v>
                </c:pt>
                <c:pt idx="813">
                  <c:v>213.7</c:v>
                </c:pt>
                <c:pt idx="814">
                  <c:v>216.4</c:v>
                </c:pt>
                <c:pt idx="815">
                  <c:v>216.1</c:v>
                </c:pt>
                <c:pt idx="816">
                  <c:v>228.4</c:v>
                </c:pt>
                <c:pt idx="817">
                  <c:v>220.1</c:v>
                </c:pt>
                <c:pt idx="818">
                  <c:v>215</c:v>
                </c:pt>
                <c:pt idx="819">
                  <c:v>214</c:v>
                </c:pt>
                <c:pt idx="820">
                  <c:v>223</c:v>
                </c:pt>
                <c:pt idx="821">
                  <c:v>206.1</c:v>
                </c:pt>
                <c:pt idx="822">
                  <c:v>229.4</c:v>
                </c:pt>
                <c:pt idx="823">
                  <c:v>211.9</c:v>
                </c:pt>
                <c:pt idx="824">
                  <c:v>202.3</c:v>
                </c:pt>
                <c:pt idx="825">
                  <c:v>217.2</c:v>
                </c:pt>
                <c:pt idx="826">
                  <c:v>225.2</c:v>
                </c:pt>
                <c:pt idx="827">
                  <c:v>225.1</c:v>
                </c:pt>
                <c:pt idx="828">
                  <c:v>231.1</c:v>
                </c:pt>
                <c:pt idx="829">
                  <c:v>217</c:v>
                </c:pt>
                <c:pt idx="830">
                  <c:v>222.1</c:v>
                </c:pt>
                <c:pt idx="831">
                  <c:v>222.1</c:v>
                </c:pt>
                <c:pt idx="832">
                  <c:v>219.9</c:v>
                </c:pt>
                <c:pt idx="833">
                  <c:v>225.2</c:v>
                </c:pt>
                <c:pt idx="834">
                  <c:v>239.3</c:v>
                </c:pt>
                <c:pt idx="835">
                  <c:v>245.9</c:v>
                </c:pt>
                <c:pt idx="836">
                  <c:v>232.8</c:v>
                </c:pt>
                <c:pt idx="837">
                  <c:v>228.7</c:v>
                </c:pt>
                <c:pt idx="838">
                  <c:v>242.6</c:v>
                </c:pt>
                <c:pt idx="839">
                  <c:v>288.8</c:v>
                </c:pt>
                <c:pt idx="840">
                  <c:v>265.39999999999998</c:v>
                </c:pt>
                <c:pt idx="841">
                  <c:v>274.2</c:v>
                </c:pt>
                <c:pt idx="842">
                  <c:v>404</c:v>
                </c:pt>
                <c:pt idx="843">
                  <c:v>360.6</c:v>
                </c:pt>
                <c:pt idx="844">
                  <c:v>434.7</c:v>
                </c:pt>
                <c:pt idx="845">
                  <c:v>445</c:v>
                </c:pt>
                <c:pt idx="846">
                  <c:v>409.6</c:v>
                </c:pt>
                <c:pt idx="847">
                  <c:v>350.3</c:v>
                </c:pt>
                <c:pt idx="848">
                  <c:v>401.8</c:v>
                </c:pt>
                <c:pt idx="849">
                  <c:v>421.1</c:v>
                </c:pt>
                <c:pt idx="850">
                  <c:v>405.6</c:v>
                </c:pt>
                <c:pt idx="851">
                  <c:v>463.7</c:v>
                </c:pt>
                <c:pt idx="852">
                  <c:v>422</c:v>
                </c:pt>
                <c:pt idx="853">
                  <c:v>445.9</c:v>
                </c:pt>
                <c:pt idx="854">
                  <c:v>427.4</c:v>
                </c:pt>
                <c:pt idx="855">
                  <c:v>391.3</c:v>
                </c:pt>
                <c:pt idx="856">
                  <c:v>401.4</c:v>
                </c:pt>
                <c:pt idx="857">
                  <c:v>401.9</c:v>
                </c:pt>
                <c:pt idx="858">
                  <c:v>396.8</c:v>
                </c:pt>
                <c:pt idx="859">
                  <c:v>391.2</c:v>
                </c:pt>
                <c:pt idx="860">
                  <c:v>399</c:v>
                </c:pt>
                <c:pt idx="861">
                  <c:v>373.7</c:v>
                </c:pt>
                <c:pt idx="862">
                  <c:v>377.4</c:v>
                </c:pt>
                <c:pt idx="863">
                  <c:v>388</c:v>
                </c:pt>
                <c:pt idx="864">
                  <c:v>389.2</c:v>
                </c:pt>
                <c:pt idx="865">
                  <c:v>419.2</c:v>
                </c:pt>
                <c:pt idx="866">
                  <c:v>418.5</c:v>
                </c:pt>
                <c:pt idx="867">
                  <c:v>431.6</c:v>
                </c:pt>
                <c:pt idx="868">
                  <c:v>383.4</c:v>
                </c:pt>
                <c:pt idx="869">
                  <c:v>407</c:v>
                </c:pt>
                <c:pt idx="870">
                  <c:v>399</c:v>
                </c:pt>
                <c:pt idx="871">
                  <c:v>407.3</c:v>
                </c:pt>
                <c:pt idx="872">
                  <c:v>461.2</c:v>
                </c:pt>
                <c:pt idx="873">
                  <c:v>451.6</c:v>
                </c:pt>
                <c:pt idx="874">
                  <c:v>449.6</c:v>
                </c:pt>
                <c:pt idx="875">
                  <c:v>440</c:v>
                </c:pt>
                <c:pt idx="876">
                  <c:v>413.4</c:v>
                </c:pt>
                <c:pt idx="877">
                  <c:v>462.4</c:v>
                </c:pt>
                <c:pt idx="878">
                  <c:v>413.4</c:v>
                </c:pt>
                <c:pt idx="879">
                  <c:v>389.5</c:v>
                </c:pt>
                <c:pt idx="880">
                  <c:v>382.2</c:v>
                </c:pt>
                <c:pt idx="881">
                  <c:v>377.7</c:v>
                </c:pt>
                <c:pt idx="882">
                  <c:v>377.5</c:v>
                </c:pt>
                <c:pt idx="883">
                  <c:v>395.7</c:v>
                </c:pt>
                <c:pt idx="884">
                  <c:v>390.3</c:v>
                </c:pt>
                <c:pt idx="885">
                  <c:v>373.4</c:v>
                </c:pt>
                <c:pt idx="886">
                  <c:v>361.7</c:v>
                </c:pt>
                <c:pt idx="887">
                  <c:v>383.5</c:v>
                </c:pt>
                <c:pt idx="888">
                  <c:v>406.2</c:v>
                </c:pt>
                <c:pt idx="889">
                  <c:v>393.7</c:v>
                </c:pt>
                <c:pt idx="890">
                  <c:v>399.6</c:v>
                </c:pt>
                <c:pt idx="891">
                  <c:v>397.4</c:v>
                </c:pt>
                <c:pt idx="892">
                  <c:v>381.6</c:v>
                </c:pt>
                <c:pt idx="893">
                  <c:v>371.4</c:v>
                </c:pt>
                <c:pt idx="894">
                  <c:v>379.4</c:v>
                </c:pt>
                <c:pt idx="895">
                  <c:v>374.8</c:v>
                </c:pt>
                <c:pt idx="896">
                  <c:v>369.9</c:v>
                </c:pt>
                <c:pt idx="897">
                  <c:v>424</c:v>
                </c:pt>
                <c:pt idx="898">
                  <c:v>402.4</c:v>
                </c:pt>
                <c:pt idx="899">
                  <c:v>391.8</c:v>
                </c:pt>
                <c:pt idx="900">
                  <c:v>401.8</c:v>
                </c:pt>
                <c:pt idx="901">
                  <c:v>423.3</c:v>
                </c:pt>
                <c:pt idx="902">
                  <c:v>398.9</c:v>
                </c:pt>
                <c:pt idx="903">
                  <c:v>358.4</c:v>
                </c:pt>
                <c:pt idx="904">
                  <c:v>328.2</c:v>
                </c:pt>
                <c:pt idx="905">
                  <c:v>309</c:v>
                </c:pt>
                <c:pt idx="906">
                  <c:v>312.89999999999998</c:v>
                </c:pt>
                <c:pt idx="907">
                  <c:v>277.8</c:v>
                </c:pt>
                <c:pt idx="908">
                  <c:v>283.89999999999998</c:v>
                </c:pt>
                <c:pt idx="909">
                  <c:v>313.89999999999998</c:v>
                </c:pt>
                <c:pt idx="910">
                  <c:v>276.60000000000002</c:v>
                </c:pt>
                <c:pt idx="911">
                  <c:v>296.60000000000002</c:v>
                </c:pt>
                <c:pt idx="912">
                  <c:v>283.39999999999998</c:v>
                </c:pt>
                <c:pt idx="913">
                  <c:v>282.60000000000002</c:v>
                </c:pt>
                <c:pt idx="914">
                  <c:v>271.39999999999998</c:v>
                </c:pt>
                <c:pt idx="915">
                  <c:v>256.3</c:v>
                </c:pt>
                <c:pt idx="916">
                  <c:v>252.7</c:v>
                </c:pt>
                <c:pt idx="917">
                  <c:v>248.3</c:v>
                </c:pt>
                <c:pt idx="918">
                  <c:v>270.39999999999998</c:v>
                </c:pt>
                <c:pt idx="919">
                  <c:v>264.10000000000002</c:v>
                </c:pt>
                <c:pt idx="920">
                  <c:v>256.5</c:v>
                </c:pt>
                <c:pt idx="921">
                  <c:v>258.8</c:v>
                </c:pt>
                <c:pt idx="922">
                  <c:v>257.60000000000002</c:v>
                </c:pt>
                <c:pt idx="923">
                  <c:v>277.8</c:v>
                </c:pt>
                <c:pt idx="924">
                  <c:v>265.10000000000002</c:v>
                </c:pt>
                <c:pt idx="925">
                  <c:v>276.5</c:v>
                </c:pt>
                <c:pt idx="926">
                  <c:v>252.3</c:v>
                </c:pt>
                <c:pt idx="927">
                  <c:v>251.7</c:v>
                </c:pt>
                <c:pt idx="928">
                  <c:v>253.7</c:v>
                </c:pt>
                <c:pt idx="929">
                  <c:v>253.6</c:v>
                </c:pt>
                <c:pt idx="930">
                  <c:v>255.1</c:v>
                </c:pt>
                <c:pt idx="931">
                  <c:v>251.9</c:v>
                </c:pt>
                <c:pt idx="932">
                  <c:v>251.6</c:v>
                </c:pt>
                <c:pt idx="933">
                  <c:v>243.2</c:v>
                </c:pt>
                <c:pt idx="934">
                  <c:v>250.1</c:v>
                </c:pt>
                <c:pt idx="935">
                  <c:v>256.39999999999998</c:v>
                </c:pt>
                <c:pt idx="936">
                  <c:v>257.10000000000002</c:v>
                </c:pt>
                <c:pt idx="937">
                  <c:v>239.7</c:v>
                </c:pt>
                <c:pt idx="938">
                  <c:v>220.8</c:v>
                </c:pt>
                <c:pt idx="939">
                  <c:v>238.3</c:v>
                </c:pt>
                <c:pt idx="940">
                  <c:v>253.4</c:v>
                </c:pt>
                <c:pt idx="941">
                  <c:v>248.6</c:v>
                </c:pt>
                <c:pt idx="942">
                  <c:v>236.2</c:v>
                </c:pt>
                <c:pt idx="943">
                  <c:v>229</c:v>
                </c:pt>
                <c:pt idx="944">
                  <c:v>230.8</c:v>
                </c:pt>
                <c:pt idx="945">
                  <c:v>233.7</c:v>
                </c:pt>
                <c:pt idx="946">
                  <c:v>250.8</c:v>
                </c:pt>
                <c:pt idx="947">
                  <c:v>235.1</c:v>
                </c:pt>
                <c:pt idx="948">
                  <c:v>229.1</c:v>
                </c:pt>
                <c:pt idx="949">
                  <c:v>221.2</c:v>
                </c:pt>
                <c:pt idx="950">
                  <c:v>226.1</c:v>
                </c:pt>
                <c:pt idx="951">
                  <c:v>231.2</c:v>
                </c:pt>
                <c:pt idx="952">
                  <c:v>248.4</c:v>
                </c:pt>
                <c:pt idx="953">
                  <c:v>214.2</c:v>
                </c:pt>
                <c:pt idx="954">
                  <c:v>220</c:v>
                </c:pt>
                <c:pt idx="955">
                  <c:v>221.8</c:v>
                </c:pt>
                <c:pt idx="956">
                  <c:v>222.4</c:v>
                </c:pt>
                <c:pt idx="957">
                  <c:v>226.6</c:v>
                </c:pt>
                <c:pt idx="958">
                  <c:v>253</c:v>
                </c:pt>
                <c:pt idx="959">
                  <c:v>209.7</c:v>
                </c:pt>
                <c:pt idx="960">
                  <c:v>214.3</c:v>
                </c:pt>
                <c:pt idx="961">
                  <c:v>214.7</c:v>
                </c:pt>
                <c:pt idx="962">
                  <c:v>227.1</c:v>
                </c:pt>
                <c:pt idx="963">
                  <c:v>217.5</c:v>
                </c:pt>
                <c:pt idx="964">
                  <c:v>235</c:v>
                </c:pt>
                <c:pt idx="965">
                  <c:v>220.1</c:v>
                </c:pt>
                <c:pt idx="966">
                  <c:v>231.6</c:v>
                </c:pt>
                <c:pt idx="967">
                  <c:v>212.1</c:v>
                </c:pt>
                <c:pt idx="968">
                  <c:v>228.1</c:v>
                </c:pt>
                <c:pt idx="969">
                  <c:v>222.8</c:v>
                </c:pt>
                <c:pt idx="970">
                  <c:v>232.8</c:v>
                </c:pt>
                <c:pt idx="971">
                  <c:v>232.9</c:v>
                </c:pt>
                <c:pt idx="972">
                  <c:v>217.3</c:v>
                </c:pt>
                <c:pt idx="973">
                  <c:v>212.6</c:v>
                </c:pt>
                <c:pt idx="974">
                  <c:v>237.5</c:v>
                </c:pt>
                <c:pt idx="975">
                  <c:v>241.6</c:v>
                </c:pt>
                <c:pt idx="976">
                  <c:v>236.5</c:v>
                </c:pt>
                <c:pt idx="977">
                  <c:v>245.8</c:v>
                </c:pt>
                <c:pt idx="978">
                  <c:v>236.2</c:v>
                </c:pt>
                <c:pt idx="979">
                  <c:v>237.1</c:v>
                </c:pt>
                <c:pt idx="980">
                  <c:v>240.1</c:v>
                </c:pt>
                <c:pt idx="981">
                  <c:v>238.9</c:v>
                </c:pt>
                <c:pt idx="982">
                  <c:v>254.7</c:v>
                </c:pt>
                <c:pt idx="983">
                  <c:v>267.8</c:v>
                </c:pt>
                <c:pt idx="984">
                  <c:v>271</c:v>
                </c:pt>
                <c:pt idx="985">
                  <c:v>356.9</c:v>
                </c:pt>
                <c:pt idx="986">
                  <c:v>329.7</c:v>
                </c:pt>
                <c:pt idx="987">
                  <c:v>331.7</c:v>
                </c:pt>
                <c:pt idx="988">
                  <c:v>326.89999999999998</c:v>
                </c:pt>
                <c:pt idx="989">
                  <c:v>358.8</c:v>
                </c:pt>
                <c:pt idx="990">
                  <c:v>387.4</c:v>
                </c:pt>
                <c:pt idx="991">
                  <c:v>460.7</c:v>
                </c:pt>
                <c:pt idx="992">
                  <c:v>443.2</c:v>
                </c:pt>
                <c:pt idx="993">
                  <c:v>427.6</c:v>
                </c:pt>
                <c:pt idx="994">
                  <c:v>375.1</c:v>
                </c:pt>
                <c:pt idx="995">
                  <c:v>384.7</c:v>
                </c:pt>
                <c:pt idx="996">
                  <c:v>426.7</c:v>
                </c:pt>
                <c:pt idx="997">
                  <c:v>449.1</c:v>
                </c:pt>
                <c:pt idx="998">
                  <c:v>451.2</c:v>
                </c:pt>
                <c:pt idx="999">
                  <c:v>459.9</c:v>
                </c:pt>
                <c:pt idx="1000">
                  <c:v>428.3</c:v>
                </c:pt>
                <c:pt idx="1001">
                  <c:v>452.3</c:v>
                </c:pt>
                <c:pt idx="1002">
                  <c:v>386.9</c:v>
                </c:pt>
                <c:pt idx="1003">
                  <c:v>374.6</c:v>
                </c:pt>
                <c:pt idx="1004">
                  <c:v>397.5</c:v>
                </c:pt>
                <c:pt idx="1005">
                  <c:v>409.9</c:v>
                </c:pt>
                <c:pt idx="1006">
                  <c:v>403.5</c:v>
                </c:pt>
                <c:pt idx="1007">
                  <c:v>421.9</c:v>
                </c:pt>
              </c:numCache>
            </c:numRef>
          </c:val>
        </c:ser>
        <c:ser>
          <c:idx val="1"/>
          <c:order val="1"/>
          <c:tx>
            <c:v>Corriente rms L2</c:v>
          </c:tx>
          <c:spPr>
            <a:ln w="12700" cmpd="dbl">
              <a:solidFill>
                <a:schemeClr val="accent3">
                  <a:lumMod val="75000"/>
                </a:schemeClr>
              </a:solidFill>
            </a:ln>
          </c:spPr>
          <c:marker>
            <c:symbol val="none"/>
          </c:marker>
          <c:cat>
            <c:numRef>
              <c:f>'IRMS,IMÁX'!$D$18:$D$1025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'IRMS,IMÁX'!$F$18:$F$1025</c:f>
              <c:numCache>
                <c:formatCode>General</c:formatCode>
                <c:ptCount val="1008"/>
                <c:pt idx="0">
                  <c:v>356.8</c:v>
                </c:pt>
                <c:pt idx="1">
                  <c:v>351.8</c:v>
                </c:pt>
                <c:pt idx="2">
                  <c:v>364.9</c:v>
                </c:pt>
                <c:pt idx="3">
                  <c:v>352.7</c:v>
                </c:pt>
                <c:pt idx="4">
                  <c:v>357.4</c:v>
                </c:pt>
                <c:pt idx="5">
                  <c:v>358.8</c:v>
                </c:pt>
                <c:pt idx="6">
                  <c:v>353.7</c:v>
                </c:pt>
                <c:pt idx="7">
                  <c:v>356.8</c:v>
                </c:pt>
                <c:pt idx="8">
                  <c:v>372.9</c:v>
                </c:pt>
                <c:pt idx="9">
                  <c:v>365.8</c:v>
                </c:pt>
                <c:pt idx="10">
                  <c:v>377.3</c:v>
                </c:pt>
                <c:pt idx="11">
                  <c:v>348.1</c:v>
                </c:pt>
                <c:pt idx="12">
                  <c:v>335.9</c:v>
                </c:pt>
                <c:pt idx="13">
                  <c:v>329.1</c:v>
                </c:pt>
                <c:pt idx="14">
                  <c:v>327.5</c:v>
                </c:pt>
                <c:pt idx="15">
                  <c:v>327.2</c:v>
                </c:pt>
                <c:pt idx="16">
                  <c:v>325</c:v>
                </c:pt>
                <c:pt idx="17">
                  <c:v>326.8</c:v>
                </c:pt>
                <c:pt idx="18">
                  <c:v>327.9</c:v>
                </c:pt>
                <c:pt idx="19">
                  <c:v>336.5</c:v>
                </c:pt>
                <c:pt idx="20">
                  <c:v>340.1</c:v>
                </c:pt>
                <c:pt idx="21">
                  <c:v>321</c:v>
                </c:pt>
                <c:pt idx="22">
                  <c:v>305.2</c:v>
                </c:pt>
                <c:pt idx="23">
                  <c:v>340.1</c:v>
                </c:pt>
                <c:pt idx="24">
                  <c:v>320.60000000000002</c:v>
                </c:pt>
                <c:pt idx="25">
                  <c:v>326.2</c:v>
                </c:pt>
                <c:pt idx="26">
                  <c:v>328</c:v>
                </c:pt>
                <c:pt idx="27">
                  <c:v>314.89999999999998</c:v>
                </c:pt>
                <c:pt idx="28">
                  <c:v>324.89999999999998</c:v>
                </c:pt>
                <c:pt idx="29">
                  <c:v>323.7</c:v>
                </c:pt>
                <c:pt idx="30">
                  <c:v>334.1</c:v>
                </c:pt>
                <c:pt idx="31">
                  <c:v>330.8</c:v>
                </c:pt>
                <c:pt idx="32">
                  <c:v>313.60000000000002</c:v>
                </c:pt>
                <c:pt idx="33">
                  <c:v>307.7</c:v>
                </c:pt>
                <c:pt idx="34">
                  <c:v>309.2</c:v>
                </c:pt>
                <c:pt idx="35">
                  <c:v>370.7</c:v>
                </c:pt>
                <c:pt idx="36">
                  <c:v>370</c:v>
                </c:pt>
                <c:pt idx="37">
                  <c:v>351</c:v>
                </c:pt>
                <c:pt idx="38">
                  <c:v>359.1</c:v>
                </c:pt>
                <c:pt idx="39">
                  <c:v>371.1</c:v>
                </c:pt>
                <c:pt idx="40">
                  <c:v>347.6</c:v>
                </c:pt>
                <c:pt idx="41">
                  <c:v>299.2</c:v>
                </c:pt>
                <c:pt idx="42">
                  <c:v>296.3</c:v>
                </c:pt>
                <c:pt idx="43">
                  <c:v>273.2</c:v>
                </c:pt>
                <c:pt idx="44">
                  <c:v>258.89999999999998</c:v>
                </c:pt>
                <c:pt idx="45">
                  <c:v>267.5</c:v>
                </c:pt>
                <c:pt idx="46">
                  <c:v>268.39999999999998</c:v>
                </c:pt>
                <c:pt idx="47">
                  <c:v>278.3</c:v>
                </c:pt>
                <c:pt idx="48">
                  <c:v>273.3</c:v>
                </c:pt>
                <c:pt idx="49">
                  <c:v>265.7</c:v>
                </c:pt>
                <c:pt idx="50">
                  <c:v>254.6</c:v>
                </c:pt>
                <c:pt idx="51">
                  <c:v>248.6</c:v>
                </c:pt>
                <c:pt idx="52">
                  <c:v>257</c:v>
                </c:pt>
                <c:pt idx="53">
                  <c:v>264.7</c:v>
                </c:pt>
                <c:pt idx="54">
                  <c:v>254.1</c:v>
                </c:pt>
                <c:pt idx="55">
                  <c:v>255.8</c:v>
                </c:pt>
                <c:pt idx="56">
                  <c:v>227.6</c:v>
                </c:pt>
                <c:pt idx="57">
                  <c:v>229</c:v>
                </c:pt>
                <c:pt idx="58">
                  <c:v>240.2</c:v>
                </c:pt>
                <c:pt idx="59">
                  <c:v>228.2</c:v>
                </c:pt>
                <c:pt idx="60">
                  <c:v>221.8</c:v>
                </c:pt>
                <c:pt idx="61">
                  <c:v>222.7</c:v>
                </c:pt>
                <c:pt idx="62">
                  <c:v>227.9</c:v>
                </c:pt>
                <c:pt idx="63">
                  <c:v>235.2</c:v>
                </c:pt>
                <c:pt idx="64">
                  <c:v>236.9</c:v>
                </c:pt>
                <c:pt idx="65">
                  <c:v>229.9</c:v>
                </c:pt>
                <c:pt idx="66">
                  <c:v>230.8</c:v>
                </c:pt>
                <c:pt idx="67">
                  <c:v>221.3</c:v>
                </c:pt>
                <c:pt idx="68">
                  <c:v>227.5</c:v>
                </c:pt>
                <c:pt idx="69">
                  <c:v>236.6</c:v>
                </c:pt>
                <c:pt idx="70">
                  <c:v>230.8</c:v>
                </c:pt>
                <c:pt idx="71">
                  <c:v>228.5</c:v>
                </c:pt>
                <c:pt idx="72">
                  <c:v>221.8</c:v>
                </c:pt>
                <c:pt idx="73">
                  <c:v>213.5</c:v>
                </c:pt>
                <c:pt idx="74">
                  <c:v>222.9</c:v>
                </c:pt>
                <c:pt idx="75">
                  <c:v>224.4</c:v>
                </c:pt>
                <c:pt idx="76">
                  <c:v>223.4</c:v>
                </c:pt>
                <c:pt idx="77">
                  <c:v>229.3</c:v>
                </c:pt>
                <c:pt idx="78">
                  <c:v>213.6</c:v>
                </c:pt>
                <c:pt idx="79">
                  <c:v>210.1</c:v>
                </c:pt>
                <c:pt idx="80">
                  <c:v>218.7</c:v>
                </c:pt>
                <c:pt idx="81">
                  <c:v>209.8</c:v>
                </c:pt>
                <c:pt idx="82">
                  <c:v>209.8</c:v>
                </c:pt>
                <c:pt idx="83">
                  <c:v>206.4</c:v>
                </c:pt>
                <c:pt idx="84">
                  <c:v>206.1</c:v>
                </c:pt>
                <c:pt idx="85">
                  <c:v>217.2</c:v>
                </c:pt>
                <c:pt idx="86">
                  <c:v>209.7</c:v>
                </c:pt>
                <c:pt idx="87">
                  <c:v>208.6</c:v>
                </c:pt>
                <c:pt idx="88">
                  <c:v>219.2</c:v>
                </c:pt>
                <c:pt idx="89">
                  <c:v>201.4</c:v>
                </c:pt>
                <c:pt idx="90">
                  <c:v>215.4</c:v>
                </c:pt>
                <c:pt idx="91">
                  <c:v>213</c:v>
                </c:pt>
                <c:pt idx="92">
                  <c:v>202.6</c:v>
                </c:pt>
                <c:pt idx="93">
                  <c:v>197.9</c:v>
                </c:pt>
                <c:pt idx="94">
                  <c:v>186.6</c:v>
                </c:pt>
                <c:pt idx="95">
                  <c:v>191.9</c:v>
                </c:pt>
                <c:pt idx="96">
                  <c:v>205.8</c:v>
                </c:pt>
                <c:pt idx="97">
                  <c:v>193</c:v>
                </c:pt>
                <c:pt idx="98">
                  <c:v>195</c:v>
                </c:pt>
                <c:pt idx="99">
                  <c:v>200.7</c:v>
                </c:pt>
                <c:pt idx="100">
                  <c:v>183.2</c:v>
                </c:pt>
                <c:pt idx="101">
                  <c:v>188.3</c:v>
                </c:pt>
                <c:pt idx="102">
                  <c:v>191.4</c:v>
                </c:pt>
                <c:pt idx="103">
                  <c:v>185</c:v>
                </c:pt>
                <c:pt idx="104">
                  <c:v>185.5</c:v>
                </c:pt>
                <c:pt idx="105">
                  <c:v>174.4</c:v>
                </c:pt>
                <c:pt idx="106">
                  <c:v>172.9</c:v>
                </c:pt>
                <c:pt idx="107">
                  <c:v>186.1</c:v>
                </c:pt>
                <c:pt idx="108">
                  <c:v>182.2</c:v>
                </c:pt>
                <c:pt idx="109">
                  <c:v>183.7</c:v>
                </c:pt>
                <c:pt idx="110">
                  <c:v>181.9</c:v>
                </c:pt>
                <c:pt idx="111">
                  <c:v>175.6</c:v>
                </c:pt>
                <c:pt idx="112">
                  <c:v>190.2</c:v>
                </c:pt>
                <c:pt idx="113">
                  <c:v>188.9</c:v>
                </c:pt>
                <c:pt idx="114">
                  <c:v>183.4</c:v>
                </c:pt>
                <c:pt idx="115">
                  <c:v>188.9</c:v>
                </c:pt>
                <c:pt idx="116">
                  <c:v>183.9</c:v>
                </c:pt>
                <c:pt idx="117">
                  <c:v>182.4</c:v>
                </c:pt>
                <c:pt idx="118">
                  <c:v>194.4</c:v>
                </c:pt>
                <c:pt idx="119">
                  <c:v>219.6</c:v>
                </c:pt>
                <c:pt idx="120">
                  <c:v>233.5</c:v>
                </c:pt>
                <c:pt idx="121">
                  <c:v>248.4</c:v>
                </c:pt>
                <c:pt idx="122">
                  <c:v>243.9</c:v>
                </c:pt>
                <c:pt idx="123">
                  <c:v>247.3</c:v>
                </c:pt>
                <c:pt idx="124">
                  <c:v>362.9</c:v>
                </c:pt>
                <c:pt idx="125">
                  <c:v>272.3</c:v>
                </c:pt>
                <c:pt idx="126">
                  <c:v>273.89999999999998</c:v>
                </c:pt>
                <c:pt idx="127">
                  <c:v>357.6</c:v>
                </c:pt>
                <c:pt idx="128">
                  <c:v>299.3</c:v>
                </c:pt>
                <c:pt idx="129">
                  <c:v>301.2</c:v>
                </c:pt>
                <c:pt idx="130">
                  <c:v>316</c:v>
                </c:pt>
                <c:pt idx="131">
                  <c:v>284.7</c:v>
                </c:pt>
                <c:pt idx="132">
                  <c:v>269</c:v>
                </c:pt>
                <c:pt idx="133">
                  <c:v>262.10000000000002</c:v>
                </c:pt>
                <c:pt idx="134">
                  <c:v>247.2</c:v>
                </c:pt>
                <c:pt idx="135">
                  <c:v>249.7</c:v>
                </c:pt>
                <c:pt idx="136">
                  <c:v>259.10000000000002</c:v>
                </c:pt>
                <c:pt idx="137">
                  <c:v>329.2</c:v>
                </c:pt>
                <c:pt idx="138">
                  <c:v>377.6</c:v>
                </c:pt>
                <c:pt idx="139">
                  <c:v>348.2</c:v>
                </c:pt>
                <c:pt idx="140">
                  <c:v>358.5</c:v>
                </c:pt>
                <c:pt idx="141">
                  <c:v>327</c:v>
                </c:pt>
                <c:pt idx="142">
                  <c:v>329.1</c:v>
                </c:pt>
                <c:pt idx="143">
                  <c:v>284.5</c:v>
                </c:pt>
                <c:pt idx="144">
                  <c:v>283.5</c:v>
                </c:pt>
                <c:pt idx="145">
                  <c:v>283</c:v>
                </c:pt>
                <c:pt idx="146">
                  <c:v>265.89999999999998</c:v>
                </c:pt>
                <c:pt idx="147">
                  <c:v>244.5</c:v>
                </c:pt>
                <c:pt idx="148">
                  <c:v>240.3</c:v>
                </c:pt>
                <c:pt idx="149">
                  <c:v>245.5</c:v>
                </c:pt>
                <c:pt idx="150">
                  <c:v>257</c:v>
                </c:pt>
                <c:pt idx="151">
                  <c:v>249.3</c:v>
                </c:pt>
                <c:pt idx="152">
                  <c:v>246</c:v>
                </c:pt>
                <c:pt idx="153">
                  <c:v>272.10000000000002</c:v>
                </c:pt>
                <c:pt idx="154">
                  <c:v>260.8</c:v>
                </c:pt>
                <c:pt idx="155">
                  <c:v>252.9</c:v>
                </c:pt>
                <c:pt idx="156">
                  <c:v>235.9</c:v>
                </c:pt>
                <c:pt idx="157">
                  <c:v>233.8</c:v>
                </c:pt>
                <c:pt idx="158">
                  <c:v>250.9</c:v>
                </c:pt>
                <c:pt idx="159">
                  <c:v>235.4</c:v>
                </c:pt>
                <c:pt idx="160">
                  <c:v>242.7</c:v>
                </c:pt>
                <c:pt idx="161">
                  <c:v>222.9</c:v>
                </c:pt>
                <c:pt idx="162">
                  <c:v>219.1</c:v>
                </c:pt>
                <c:pt idx="163">
                  <c:v>242</c:v>
                </c:pt>
                <c:pt idx="164">
                  <c:v>235.8</c:v>
                </c:pt>
                <c:pt idx="165">
                  <c:v>238.7</c:v>
                </c:pt>
                <c:pt idx="166">
                  <c:v>235.5</c:v>
                </c:pt>
                <c:pt idx="167">
                  <c:v>222.4</c:v>
                </c:pt>
                <c:pt idx="168">
                  <c:v>228.6</c:v>
                </c:pt>
                <c:pt idx="169">
                  <c:v>223</c:v>
                </c:pt>
                <c:pt idx="170">
                  <c:v>210.9</c:v>
                </c:pt>
                <c:pt idx="171">
                  <c:v>211</c:v>
                </c:pt>
                <c:pt idx="172">
                  <c:v>216.6</c:v>
                </c:pt>
                <c:pt idx="173">
                  <c:v>211.3</c:v>
                </c:pt>
                <c:pt idx="174">
                  <c:v>212.1</c:v>
                </c:pt>
                <c:pt idx="175">
                  <c:v>199.5</c:v>
                </c:pt>
                <c:pt idx="176">
                  <c:v>191.6</c:v>
                </c:pt>
                <c:pt idx="177">
                  <c:v>210.6</c:v>
                </c:pt>
                <c:pt idx="178">
                  <c:v>208.7</c:v>
                </c:pt>
                <c:pt idx="179">
                  <c:v>208.6</c:v>
                </c:pt>
                <c:pt idx="180">
                  <c:v>211.1</c:v>
                </c:pt>
                <c:pt idx="181">
                  <c:v>205.3</c:v>
                </c:pt>
                <c:pt idx="182">
                  <c:v>211.5</c:v>
                </c:pt>
                <c:pt idx="183">
                  <c:v>212.7</c:v>
                </c:pt>
                <c:pt idx="184">
                  <c:v>227.8</c:v>
                </c:pt>
                <c:pt idx="185">
                  <c:v>221</c:v>
                </c:pt>
                <c:pt idx="186">
                  <c:v>214.5</c:v>
                </c:pt>
                <c:pt idx="187">
                  <c:v>212.2</c:v>
                </c:pt>
                <c:pt idx="188">
                  <c:v>210</c:v>
                </c:pt>
                <c:pt idx="189">
                  <c:v>216.7</c:v>
                </c:pt>
                <c:pt idx="190">
                  <c:v>235.3</c:v>
                </c:pt>
                <c:pt idx="191">
                  <c:v>217.5</c:v>
                </c:pt>
                <c:pt idx="192">
                  <c:v>229.3</c:v>
                </c:pt>
                <c:pt idx="193">
                  <c:v>248.6</c:v>
                </c:pt>
                <c:pt idx="194">
                  <c:v>230.5</c:v>
                </c:pt>
                <c:pt idx="195">
                  <c:v>241</c:v>
                </c:pt>
                <c:pt idx="196">
                  <c:v>223</c:v>
                </c:pt>
                <c:pt idx="197">
                  <c:v>210.4</c:v>
                </c:pt>
                <c:pt idx="198">
                  <c:v>219</c:v>
                </c:pt>
                <c:pt idx="199">
                  <c:v>223</c:v>
                </c:pt>
                <c:pt idx="200">
                  <c:v>232</c:v>
                </c:pt>
                <c:pt idx="201">
                  <c:v>229</c:v>
                </c:pt>
                <c:pt idx="202">
                  <c:v>223.8</c:v>
                </c:pt>
                <c:pt idx="203">
                  <c:v>232.4</c:v>
                </c:pt>
                <c:pt idx="204">
                  <c:v>238.5</c:v>
                </c:pt>
                <c:pt idx="205">
                  <c:v>231.9</c:v>
                </c:pt>
                <c:pt idx="206">
                  <c:v>230.3</c:v>
                </c:pt>
                <c:pt idx="207">
                  <c:v>236</c:v>
                </c:pt>
                <c:pt idx="208">
                  <c:v>227.6</c:v>
                </c:pt>
                <c:pt idx="209">
                  <c:v>227.1</c:v>
                </c:pt>
                <c:pt idx="210">
                  <c:v>233.2</c:v>
                </c:pt>
                <c:pt idx="211">
                  <c:v>228.2</c:v>
                </c:pt>
                <c:pt idx="212">
                  <c:v>232.9</c:v>
                </c:pt>
                <c:pt idx="213">
                  <c:v>232.3</c:v>
                </c:pt>
                <c:pt idx="214">
                  <c:v>226.8</c:v>
                </c:pt>
                <c:pt idx="215">
                  <c:v>213</c:v>
                </c:pt>
                <c:pt idx="216">
                  <c:v>211.2</c:v>
                </c:pt>
                <c:pt idx="217">
                  <c:v>211.6</c:v>
                </c:pt>
                <c:pt idx="218">
                  <c:v>219.5</c:v>
                </c:pt>
                <c:pt idx="219">
                  <c:v>206.7</c:v>
                </c:pt>
                <c:pt idx="220">
                  <c:v>200.3</c:v>
                </c:pt>
                <c:pt idx="221">
                  <c:v>202.9</c:v>
                </c:pt>
                <c:pt idx="222">
                  <c:v>216.6</c:v>
                </c:pt>
                <c:pt idx="223">
                  <c:v>207.6</c:v>
                </c:pt>
                <c:pt idx="224">
                  <c:v>210.4</c:v>
                </c:pt>
                <c:pt idx="225">
                  <c:v>213.2</c:v>
                </c:pt>
                <c:pt idx="226">
                  <c:v>200.5</c:v>
                </c:pt>
                <c:pt idx="227">
                  <c:v>198.2</c:v>
                </c:pt>
                <c:pt idx="228">
                  <c:v>199.5</c:v>
                </c:pt>
                <c:pt idx="229">
                  <c:v>183.2</c:v>
                </c:pt>
                <c:pt idx="230">
                  <c:v>177.1</c:v>
                </c:pt>
                <c:pt idx="231">
                  <c:v>190.2</c:v>
                </c:pt>
                <c:pt idx="232">
                  <c:v>189.8</c:v>
                </c:pt>
                <c:pt idx="233">
                  <c:v>196.8</c:v>
                </c:pt>
                <c:pt idx="234">
                  <c:v>200.6</c:v>
                </c:pt>
                <c:pt idx="235">
                  <c:v>200.6</c:v>
                </c:pt>
                <c:pt idx="236">
                  <c:v>186.2</c:v>
                </c:pt>
                <c:pt idx="237">
                  <c:v>192.4</c:v>
                </c:pt>
                <c:pt idx="238">
                  <c:v>188.3</c:v>
                </c:pt>
                <c:pt idx="239">
                  <c:v>195.6</c:v>
                </c:pt>
                <c:pt idx="240">
                  <c:v>186.5</c:v>
                </c:pt>
                <c:pt idx="241">
                  <c:v>176.9</c:v>
                </c:pt>
                <c:pt idx="242">
                  <c:v>184.7</c:v>
                </c:pt>
                <c:pt idx="243">
                  <c:v>190.6</c:v>
                </c:pt>
                <c:pt idx="244">
                  <c:v>185.5</c:v>
                </c:pt>
                <c:pt idx="245">
                  <c:v>191.2</c:v>
                </c:pt>
                <c:pt idx="246">
                  <c:v>190.1</c:v>
                </c:pt>
                <c:pt idx="247">
                  <c:v>174.4</c:v>
                </c:pt>
                <c:pt idx="248">
                  <c:v>173.4</c:v>
                </c:pt>
                <c:pt idx="249">
                  <c:v>181</c:v>
                </c:pt>
                <c:pt idx="250">
                  <c:v>169.6</c:v>
                </c:pt>
                <c:pt idx="251">
                  <c:v>188.5</c:v>
                </c:pt>
                <c:pt idx="252">
                  <c:v>195.7</c:v>
                </c:pt>
                <c:pt idx="253">
                  <c:v>177.3</c:v>
                </c:pt>
                <c:pt idx="254">
                  <c:v>183.9</c:v>
                </c:pt>
                <c:pt idx="255">
                  <c:v>189.6</c:v>
                </c:pt>
                <c:pt idx="256">
                  <c:v>186.8</c:v>
                </c:pt>
                <c:pt idx="257">
                  <c:v>191.8</c:v>
                </c:pt>
                <c:pt idx="258">
                  <c:v>191.3</c:v>
                </c:pt>
                <c:pt idx="259">
                  <c:v>188.6</c:v>
                </c:pt>
                <c:pt idx="260">
                  <c:v>199.7</c:v>
                </c:pt>
                <c:pt idx="261">
                  <c:v>212.2</c:v>
                </c:pt>
                <c:pt idx="262">
                  <c:v>218.3</c:v>
                </c:pt>
                <c:pt idx="263">
                  <c:v>222.7</c:v>
                </c:pt>
                <c:pt idx="264">
                  <c:v>231.6</c:v>
                </c:pt>
                <c:pt idx="265">
                  <c:v>238.7</c:v>
                </c:pt>
                <c:pt idx="266">
                  <c:v>265</c:v>
                </c:pt>
                <c:pt idx="267">
                  <c:v>278.2</c:v>
                </c:pt>
                <c:pt idx="268">
                  <c:v>287.10000000000002</c:v>
                </c:pt>
                <c:pt idx="269">
                  <c:v>293</c:v>
                </c:pt>
                <c:pt idx="270">
                  <c:v>270.5</c:v>
                </c:pt>
                <c:pt idx="271">
                  <c:v>265.10000000000002</c:v>
                </c:pt>
                <c:pt idx="272">
                  <c:v>274.5</c:v>
                </c:pt>
                <c:pt idx="273">
                  <c:v>274.3</c:v>
                </c:pt>
                <c:pt idx="274">
                  <c:v>283.8</c:v>
                </c:pt>
                <c:pt idx="275">
                  <c:v>265.89999999999998</c:v>
                </c:pt>
                <c:pt idx="276">
                  <c:v>272.2</c:v>
                </c:pt>
                <c:pt idx="277">
                  <c:v>294.7</c:v>
                </c:pt>
                <c:pt idx="278">
                  <c:v>272.89999999999998</c:v>
                </c:pt>
                <c:pt idx="279">
                  <c:v>293</c:v>
                </c:pt>
                <c:pt idx="280">
                  <c:v>280.7</c:v>
                </c:pt>
                <c:pt idx="281">
                  <c:v>261.60000000000002</c:v>
                </c:pt>
                <c:pt idx="282">
                  <c:v>274.7</c:v>
                </c:pt>
                <c:pt idx="283">
                  <c:v>271</c:v>
                </c:pt>
                <c:pt idx="284">
                  <c:v>265.7</c:v>
                </c:pt>
                <c:pt idx="285">
                  <c:v>274.5</c:v>
                </c:pt>
                <c:pt idx="286">
                  <c:v>260.7</c:v>
                </c:pt>
                <c:pt idx="287">
                  <c:v>256.89999999999998</c:v>
                </c:pt>
                <c:pt idx="288">
                  <c:v>262.10000000000002</c:v>
                </c:pt>
                <c:pt idx="289">
                  <c:v>252.2</c:v>
                </c:pt>
                <c:pt idx="290">
                  <c:v>234.1</c:v>
                </c:pt>
                <c:pt idx="291">
                  <c:v>234.9</c:v>
                </c:pt>
                <c:pt idx="292">
                  <c:v>230.5</c:v>
                </c:pt>
                <c:pt idx="293">
                  <c:v>256</c:v>
                </c:pt>
                <c:pt idx="294">
                  <c:v>246.6</c:v>
                </c:pt>
                <c:pt idx="295">
                  <c:v>246.1</c:v>
                </c:pt>
                <c:pt idx="296">
                  <c:v>248.3</c:v>
                </c:pt>
                <c:pt idx="297">
                  <c:v>273.3</c:v>
                </c:pt>
                <c:pt idx="298">
                  <c:v>282.7</c:v>
                </c:pt>
                <c:pt idx="299">
                  <c:v>262.89999999999998</c:v>
                </c:pt>
                <c:pt idx="300">
                  <c:v>261.3</c:v>
                </c:pt>
                <c:pt idx="301">
                  <c:v>251.6</c:v>
                </c:pt>
                <c:pt idx="302">
                  <c:v>251.1</c:v>
                </c:pt>
                <c:pt idx="303">
                  <c:v>260</c:v>
                </c:pt>
                <c:pt idx="304">
                  <c:v>255.3</c:v>
                </c:pt>
                <c:pt idx="305">
                  <c:v>252.1</c:v>
                </c:pt>
                <c:pt idx="306">
                  <c:v>251.3</c:v>
                </c:pt>
                <c:pt idx="307">
                  <c:v>245.5</c:v>
                </c:pt>
                <c:pt idx="308">
                  <c:v>234.5</c:v>
                </c:pt>
                <c:pt idx="309">
                  <c:v>216.4</c:v>
                </c:pt>
                <c:pt idx="310">
                  <c:v>223</c:v>
                </c:pt>
                <c:pt idx="311">
                  <c:v>214.2</c:v>
                </c:pt>
                <c:pt idx="312">
                  <c:v>211.1</c:v>
                </c:pt>
                <c:pt idx="313">
                  <c:v>225.3</c:v>
                </c:pt>
                <c:pt idx="314">
                  <c:v>214.6</c:v>
                </c:pt>
                <c:pt idx="315">
                  <c:v>207.7</c:v>
                </c:pt>
                <c:pt idx="316">
                  <c:v>209.4</c:v>
                </c:pt>
                <c:pt idx="317">
                  <c:v>216.5</c:v>
                </c:pt>
                <c:pt idx="318">
                  <c:v>219.5</c:v>
                </c:pt>
                <c:pt idx="319">
                  <c:v>226.1</c:v>
                </c:pt>
                <c:pt idx="320">
                  <c:v>204.2</c:v>
                </c:pt>
                <c:pt idx="321">
                  <c:v>208.8</c:v>
                </c:pt>
                <c:pt idx="322">
                  <c:v>209.9</c:v>
                </c:pt>
                <c:pt idx="323">
                  <c:v>204.5</c:v>
                </c:pt>
                <c:pt idx="324">
                  <c:v>213.7</c:v>
                </c:pt>
                <c:pt idx="325">
                  <c:v>210.3</c:v>
                </c:pt>
                <c:pt idx="326">
                  <c:v>204.4</c:v>
                </c:pt>
                <c:pt idx="327">
                  <c:v>198.5</c:v>
                </c:pt>
                <c:pt idx="328">
                  <c:v>204.7</c:v>
                </c:pt>
                <c:pt idx="329">
                  <c:v>210.9</c:v>
                </c:pt>
                <c:pt idx="330">
                  <c:v>216.9</c:v>
                </c:pt>
                <c:pt idx="331">
                  <c:v>226.3</c:v>
                </c:pt>
                <c:pt idx="332">
                  <c:v>234.5</c:v>
                </c:pt>
                <c:pt idx="333">
                  <c:v>228.6</c:v>
                </c:pt>
                <c:pt idx="334">
                  <c:v>221.5</c:v>
                </c:pt>
                <c:pt idx="335">
                  <c:v>226.5</c:v>
                </c:pt>
                <c:pt idx="336">
                  <c:v>230</c:v>
                </c:pt>
                <c:pt idx="337">
                  <c:v>227.6</c:v>
                </c:pt>
                <c:pt idx="338">
                  <c:v>228.1</c:v>
                </c:pt>
                <c:pt idx="339">
                  <c:v>223.5</c:v>
                </c:pt>
                <c:pt idx="340">
                  <c:v>225.7</c:v>
                </c:pt>
                <c:pt idx="341">
                  <c:v>232.2</c:v>
                </c:pt>
                <c:pt idx="342">
                  <c:v>219.8</c:v>
                </c:pt>
                <c:pt idx="343">
                  <c:v>230.5</c:v>
                </c:pt>
                <c:pt idx="344">
                  <c:v>224.1</c:v>
                </c:pt>
                <c:pt idx="345">
                  <c:v>223</c:v>
                </c:pt>
                <c:pt idx="346">
                  <c:v>228.6</c:v>
                </c:pt>
                <c:pt idx="347">
                  <c:v>218</c:v>
                </c:pt>
                <c:pt idx="348">
                  <c:v>224.6</c:v>
                </c:pt>
                <c:pt idx="349">
                  <c:v>214.6</c:v>
                </c:pt>
                <c:pt idx="350">
                  <c:v>215.3</c:v>
                </c:pt>
                <c:pt idx="351">
                  <c:v>227.5</c:v>
                </c:pt>
                <c:pt idx="352">
                  <c:v>216.1</c:v>
                </c:pt>
                <c:pt idx="353">
                  <c:v>217.2</c:v>
                </c:pt>
                <c:pt idx="354">
                  <c:v>236.3</c:v>
                </c:pt>
                <c:pt idx="355">
                  <c:v>218.1</c:v>
                </c:pt>
                <c:pt idx="356">
                  <c:v>222.4</c:v>
                </c:pt>
                <c:pt idx="357">
                  <c:v>214.6</c:v>
                </c:pt>
                <c:pt idx="358">
                  <c:v>205.8</c:v>
                </c:pt>
                <c:pt idx="359">
                  <c:v>208.8</c:v>
                </c:pt>
                <c:pt idx="360">
                  <c:v>224.7</c:v>
                </c:pt>
                <c:pt idx="361">
                  <c:v>220.5</c:v>
                </c:pt>
                <c:pt idx="362">
                  <c:v>216.1</c:v>
                </c:pt>
                <c:pt idx="363">
                  <c:v>214.2</c:v>
                </c:pt>
                <c:pt idx="364">
                  <c:v>217.4</c:v>
                </c:pt>
                <c:pt idx="365">
                  <c:v>206.2</c:v>
                </c:pt>
                <c:pt idx="366">
                  <c:v>205</c:v>
                </c:pt>
                <c:pt idx="367">
                  <c:v>206.8</c:v>
                </c:pt>
                <c:pt idx="368">
                  <c:v>199.6</c:v>
                </c:pt>
                <c:pt idx="369">
                  <c:v>213.2</c:v>
                </c:pt>
                <c:pt idx="370">
                  <c:v>210.7</c:v>
                </c:pt>
                <c:pt idx="371">
                  <c:v>190.2</c:v>
                </c:pt>
                <c:pt idx="372">
                  <c:v>194.6</c:v>
                </c:pt>
                <c:pt idx="373">
                  <c:v>188.1</c:v>
                </c:pt>
                <c:pt idx="374">
                  <c:v>193.3</c:v>
                </c:pt>
                <c:pt idx="375">
                  <c:v>187.6</c:v>
                </c:pt>
                <c:pt idx="376">
                  <c:v>177.8</c:v>
                </c:pt>
                <c:pt idx="377">
                  <c:v>172.7</c:v>
                </c:pt>
                <c:pt idx="378">
                  <c:v>172</c:v>
                </c:pt>
                <c:pt idx="379">
                  <c:v>177.6</c:v>
                </c:pt>
                <c:pt idx="380">
                  <c:v>170.2</c:v>
                </c:pt>
                <c:pt idx="381">
                  <c:v>171.4</c:v>
                </c:pt>
                <c:pt idx="382">
                  <c:v>175.4</c:v>
                </c:pt>
                <c:pt idx="383">
                  <c:v>173.8</c:v>
                </c:pt>
                <c:pt idx="384">
                  <c:v>169.4</c:v>
                </c:pt>
                <c:pt idx="385">
                  <c:v>165.5</c:v>
                </c:pt>
                <c:pt idx="386">
                  <c:v>164.7</c:v>
                </c:pt>
                <c:pt idx="387">
                  <c:v>162.1</c:v>
                </c:pt>
                <c:pt idx="388">
                  <c:v>158.4</c:v>
                </c:pt>
                <c:pt idx="389">
                  <c:v>172.3</c:v>
                </c:pt>
                <c:pt idx="390">
                  <c:v>176.6</c:v>
                </c:pt>
                <c:pt idx="391">
                  <c:v>188</c:v>
                </c:pt>
                <c:pt idx="392">
                  <c:v>175.1</c:v>
                </c:pt>
                <c:pt idx="393">
                  <c:v>169.8</c:v>
                </c:pt>
                <c:pt idx="394">
                  <c:v>160.30000000000001</c:v>
                </c:pt>
                <c:pt idx="395">
                  <c:v>160</c:v>
                </c:pt>
                <c:pt idx="396">
                  <c:v>164.9</c:v>
                </c:pt>
                <c:pt idx="397">
                  <c:v>163.5</c:v>
                </c:pt>
                <c:pt idx="398">
                  <c:v>172.8</c:v>
                </c:pt>
                <c:pt idx="399">
                  <c:v>187</c:v>
                </c:pt>
                <c:pt idx="400">
                  <c:v>197.5</c:v>
                </c:pt>
                <c:pt idx="401">
                  <c:v>203.9</c:v>
                </c:pt>
                <c:pt idx="402">
                  <c:v>203</c:v>
                </c:pt>
                <c:pt idx="403">
                  <c:v>207.4</c:v>
                </c:pt>
                <c:pt idx="404">
                  <c:v>211.7</c:v>
                </c:pt>
                <c:pt idx="405">
                  <c:v>230.3</c:v>
                </c:pt>
                <c:pt idx="406">
                  <c:v>238.5</c:v>
                </c:pt>
                <c:pt idx="407">
                  <c:v>247.8</c:v>
                </c:pt>
                <c:pt idx="408">
                  <c:v>267.39999999999998</c:v>
                </c:pt>
                <c:pt idx="409">
                  <c:v>383.8</c:v>
                </c:pt>
                <c:pt idx="410">
                  <c:v>364.9</c:v>
                </c:pt>
                <c:pt idx="411">
                  <c:v>359</c:v>
                </c:pt>
                <c:pt idx="412">
                  <c:v>434.7</c:v>
                </c:pt>
                <c:pt idx="413">
                  <c:v>383.1</c:v>
                </c:pt>
                <c:pt idx="414">
                  <c:v>419</c:v>
                </c:pt>
                <c:pt idx="415">
                  <c:v>418.6</c:v>
                </c:pt>
                <c:pt idx="416">
                  <c:v>402.7</c:v>
                </c:pt>
                <c:pt idx="417">
                  <c:v>361.6</c:v>
                </c:pt>
                <c:pt idx="418">
                  <c:v>386.5</c:v>
                </c:pt>
                <c:pt idx="419">
                  <c:v>384.1</c:v>
                </c:pt>
                <c:pt idx="420">
                  <c:v>404</c:v>
                </c:pt>
                <c:pt idx="421">
                  <c:v>404.6</c:v>
                </c:pt>
                <c:pt idx="422">
                  <c:v>386.1</c:v>
                </c:pt>
                <c:pt idx="423">
                  <c:v>432.2</c:v>
                </c:pt>
                <c:pt idx="424">
                  <c:v>379.7</c:v>
                </c:pt>
                <c:pt idx="425">
                  <c:v>390.3</c:v>
                </c:pt>
                <c:pt idx="426">
                  <c:v>399.2</c:v>
                </c:pt>
                <c:pt idx="427">
                  <c:v>373</c:v>
                </c:pt>
                <c:pt idx="428">
                  <c:v>341.4</c:v>
                </c:pt>
                <c:pt idx="429">
                  <c:v>348.2</c:v>
                </c:pt>
                <c:pt idx="430">
                  <c:v>335.1</c:v>
                </c:pt>
                <c:pt idx="431">
                  <c:v>343.5</c:v>
                </c:pt>
                <c:pt idx="432">
                  <c:v>349.2</c:v>
                </c:pt>
                <c:pt idx="433">
                  <c:v>357.1</c:v>
                </c:pt>
                <c:pt idx="434">
                  <c:v>353.3</c:v>
                </c:pt>
                <c:pt idx="435">
                  <c:v>364</c:v>
                </c:pt>
                <c:pt idx="436">
                  <c:v>365.2</c:v>
                </c:pt>
                <c:pt idx="437">
                  <c:v>364.8</c:v>
                </c:pt>
                <c:pt idx="438">
                  <c:v>339.8</c:v>
                </c:pt>
                <c:pt idx="439">
                  <c:v>392.9</c:v>
                </c:pt>
                <c:pt idx="440">
                  <c:v>406.3</c:v>
                </c:pt>
                <c:pt idx="441">
                  <c:v>421.9</c:v>
                </c:pt>
                <c:pt idx="442">
                  <c:v>371.2</c:v>
                </c:pt>
                <c:pt idx="443">
                  <c:v>371.3</c:v>
                </c:pt>
                <c:pt idx="444">
                  <c:v>363.2</c:v>
                </c:pt>
                <c:pt idx="445">
                  <c:v>362.8</c:v>
                </c:pt>
                <c:pt idx="446">
                  <c:v>351.2</c:v>
                </c:pt>
                <c:pt idx="447">
                  <c:v>347.5</c:v>
                </c:pt>
                <c:pt idx="448">
                  <c:v>352.3</c:v>
                </c:pt>
                <c:pt idx="449">
                  <c:v>359.3</c:v>
                </c:pt>
                <c:pt idx="450">
                  <c:v>414.5</c:v>
                </c:pt>
                <c:pt idx="451">
                  <c:v>431.2</c:v>
                </c:pt>
                <c:pt idx="452">
                  <c:v>427.9</c:v>
                </c:pt>
                <c:pt idx="453">
                  <c:v>390</c:v>
                </c:pt>
                <c:pt idx="454">
                  <c:v>423.2</c:v>
                </c:pt>
                <c:pt idx="455">
                  <c:v>434.8</c:v>
                </c:pt>
                <c:pt idx="456">
                  <c:v>413.9</c:v>
                </c:pt>
                <c:pt idx="457">
                  <c:v>382</c:v>
                </c:pt>
                <c:pt idx="458">
                  <c:v>376.2</c:v>
                </c:pt>
                <c:pt idx="459">
                  <c:v>384.4</c:v>
                </c:pt>
                <c:pt idx="460">
                  <c:v>348.6</c:v>
                </c:pt>
                <c:pt idx="461">
                  <c:v>367.6</c:v>
                </c:pt>
                <c:pt idx="462">
                  <c:v>372.1</c:v>
                </c:pt>
                <c:pt idx="463">
                  <c:v>404.9</c:v>
                </c:pt>
                <c:pt idx="464">
                  <c:v>376.7</c:v>
                </c:pt>
                <c:pt idx="465">
                  <c:v>371.9</c:v>
                </c:pt>
                <c:pt idx="466">
                  <c:v>403.2</c:v>
                </c:pt>
                <c:pt idx="467">
                  <c:v>366</c:v>
                </c:pt>
                <c:pt idx="468">
                  <c:v>386.5</c:v>
                </c:pt>
                <c:pt idx="469">
                  <c:v>361.2</c:v>
                </c:pt>
                <c:pt idx="470">
                  <c:v>339.5</c:v>
                </c:pt>
                <c:pt idx="471">
                  <c:v>329.1</c:v>
                </c:pt>
                <c:pt idx="472">
                  <c:v>309.89999999999998</c:v>
                </c:pt>
                <c:pt idx="473">
                  <c:v>282.5</c:v>
                </c:pt>
                <c:pt idx="474">
                  <c:v>286.7</c:v>
                </c:pt>
                <c:pt idx="475">
                  <c:v>303.2</c:v>
                </c:pt>
                <c:pt idx="476">
                  <c:v>306.7</c:v>
                </c:pt>
                <c:pt idx="477">
                  <c:v>295</c:v>
                </c:pt>
                <c:pt idx="478">
                  <c:v>293.3</c:v>
                </c:pt>
                <c:pt idx="479">
                  <c:v>279.2</c:v>
                </c:pt>
                <c:pt idx="480">
                  <c:v>298.2</c:v>
                </c:pt>
                <c:pt idx="481">
                  <c:v>294.10000000000002</c:v>
                </c:pt>
                <c:pt idx="482">
                  <c:v>291.89999999999998</c:v>
                </c:pt>
                <c:pt idx="483">
                  <c:v>285.89999999999998</c:v>
                </c:pt>
                <c:pt idx="484">
                  <c:v>268.60000000000002</c:v>
                </c:pt>
                <c:pt idx="485">
                  <c:v>276</c:v>
                </c:pt>
                <c:pt idx="486">
                  <c:v>279.3</c:v>
                </c:pt>
                <c:pt idx="487">
                  <c:v>269.60000000000002</c:v>
                </c:pt>
                <c:pt idx="488">
                  <c:v>272.60000000000002</c:v>
                </c:pt>
                <c:pt idx="489">
                  <c:v>257.2</c:v>
                </c:pt>
                <c:pt idx="490">
                  <c:v>257.3</c:v>
                </c:pt>
                <c:pt idx="491">
                  <c:v>266</c:v>
                </c:pt>
                <c:pt idx="492">
                  <c:v>270.10000000000002</c:v>
                </c:pt>
                <c:pt idx="493">
                  <c:v>270.7</c:v>
                </c:pt>
                <c:pt idx="494">
                  <c:v>262.10000000000002</c:v>
                </c:pt>
                <c:pt idx="495">
                  <c:v>261.10000000000002</c:v>
                </c:pt>
                <c:pt idx="496">
                  <c:v>264</c:v>
                </c:pt>
                <c:pt idx="497">
                  <c:v>256.7</c:v>
                </c:pt>
                <c:pt idx="498">
                  <c:v>264.2</c:v>
                </c:pt>
                <c:pt idx="499">
                  <c:v>244.8</c:v>
                </c:pt>
                <c:pt idx="500">
                  <c:v>230.6</c:v>
                </c:pt>
                <c:pt idx="501">
                  <c:v>223.8</c:v>
                </c:pt>
                <c:pt idx="502">
                  <c:v>220.8</c:v>
                </c:pt>
                <c:pt idx="503">
                  <c:v>221.7</c:v>
                </c:pt>
                <c:pt idx="504">
                  <c:v>214.3</c:v>
                </c:pt>
                <c:pt idx="505">
                  <c:v>212.8</c:v>
                </c:pt>
                <c:pt idx="506">
                  <c:v>212.2</c:v>
                </c:pt>
                <c:pt idx="507">
                  <c:v>212.9</c:v>
                </c:pt>
                <c:pt idx="508">
                  <c:v>214.3</c:v>
                </c:pt>
                <c:pt idx="509">
                  <c:v>216.8</c:v>
                </c:pt>
                <c:pt idx="510">
                  <c:v>218.8</c:v>
                </c:pt>
                <c:pt idx="511">
                  <c:v>226.7</c:v>
                </c:pt>
                <c:pt idx="512">
                  <c:v>219.5</c:v>
                </c:pt>
                <c:pt idx="513">
                  <c:v>227.4</c:v>
                </c:pt>
                <c:pt idx="514">
                  <c:v>218.1</c:v>
                </c:pt>
                <c:pt idx="515">
                  <c:v>218.8</c:v>
                </c:pt>
                <c:pt idx="516">
                  <c:v>209.4</c:v>
                </c:pt>
                <c:pt idx="517">
                  <c:v>212.2</c:v>
                </c:pt>
                <c:pt idx="518">
                  <c:v>202.2</c:v>
                </c:pt>
                <c:pt idx="519">
                  <c:v>211.2</c:v>
                </c:pt>
                <c:pt idx="520">
                  <c:v>206.6</c:v>
                </c:pt>
                <c:pt idx="521">
                  <c:v>202.3</c:v>
                </c:pt>
                <c:pt idx="522">
                  <c:v>200.7</c:v>
                </c:pt>
                <c:pt idx="523">
                  <c:v>207.1</c:v>
                </c:pt>
                <c:pt idx="524">
                  <c:v>195.3</c:v>
                </c:pt>
                <c:pt idx="525">
                  <c:v>198.2</c:v>
                </c:pt>
                <c:pt idx="526">
                  <c:v>194.1</c:v>
                </c:pt>
                <c:pt idx="527">
                  <c:v>169.9</c:v>
                </c:pt>
                <c:pt idx="528">
                  <c:v>164.7</c:v>
                </c:pt>
                <c:pt idx="529">
                  <c:v>171.1</c:v>
                </c:pt>
                <c:pt idx="530">
                  <c:v>180.3</c:v>
                </c:pt>
                <c:pt idx="531">
                  <c:v>177.7</c:v>
                </c:pt>
                <c:pt idx="532">
                  <c:v>173.3</c:v>
                </c:pt>
                <c:pt idx="533">
                  <c:v>163.4</c:v>
                </c:pt>
                <c:pt idx="534">
                  <c:v>171.8</c:v>
                </c:pt>
                <c:pt idx="535">
                  <c:v>171.8</c:v>
                </c:pt>
                <c:pt idx="536">
                  <c:v>174.7</c:v>
                </c:pt>
                <c:pt idx="537">
                  <c:v>171.2</c:v>
                </c:pt>
                <c:pt idx="538">
                  <c:v>169.7</c:v>
                </c:pt>
                <c:pt idx="539">
                  <c:v>160.80000000000001</c:v>
                </c:pt>
                <c:pt idx="540">
                  <c:v>166</c:v>
                </c:pt>
                <c:pt idx="541">
                  <c:v>173</c:v>
                </c:pt>
                <c:pt idx="542">
                  <c:v>177.1</c:v>
                </c:pt>
                <c:pt idx="543">
                  <c:v>165.3</c:v>
                </c:pt>
                <c:pt idx="544">
                  <c:v>166.3</c:v>
                </c:pt>
                <c:pt idx="545">
                  <c:v>180</c:v>
                </c:pt>
                <c:pt idx="546">
                  <c:v>186.8</c:v>
                </c:pt>
                <c:pt idx="547">
                  <c:v>189.6</c:v>
                </c:pt>
                <c:pt idx="548">
                  <c:v>211.9</c:v>
                </c:pt>
                <c:pt idx="549">
                  <c:v>207.6</c:v>
                </c:pt>
                <c:pt idx="550">
                  <c:v>202.2</c:v>
                </c:pt>
                <c:pt idx="551">
                  <c:v>194.6</c:v>
                </c:pt>
                <c:pt idx="552">
                  <c:v>283.89999999999998</c:v>
                </c:pt>
                <c:pt idx="553">
                  <c:v>306.60000000000002</c:v>
                </c:pt>
                <c:pt idx="554">
                  <c:v>279.2</c:v>
                </c:pt>
                <c:pt idx="555">
                  <c:v>295.3</c:v>
                </c:pt>
                <c:pt idx="556">
                  <c:v>383.5</c:v>
                </c:pt>
                <c:pt idx="557">
                  <c:v>438.4</c:v>
                </c:pt>
                <c:pt idx="558">
                  <c:v>432.6</c:v>
                </c:pt>
                <c:pt idx="559">
                  <c:v>405.4</c:v>
                </c:pt>
                <c:pt idx="560">
                  <c:v>370.1</c:v>
                </c:pt>
                <c:pt idx="561">
                  <c:v>418.4</c:v>
                </c:pt>
                <c:pt idx="562">
                  <c:v>421.4</c:v>
                </c:pt>
                <c:pt idx="563">
                  <c:v>434.1</c:v>
                </c:pt>
                <c:pt idx="564">
                  <c:v>430.5</c:v>
                </c:pt>
                <c:pt idx="565">
                  <c:v>405</c:v>
                </c:pt>
                <c:pt idx="566">
                  <c:v>423.2</c:v>
                </c:pt>
                <c:pt idx="567">
                  <c:v>398</c:v>
                </c:pt>
                <c:pt idx="568">
                  <c:v>382.8</c:v>
                </c:pt>
                <c:pt idx="569">
                  <c:v>380.3</c:v>
                </c:pt>
                <c:pt idx="570">
                  <c:v>401.6</c:v>
                </c:pt>
                <c:pt idx="571">
                  <c:v>387.5</c:v>
                </c:pt>
                <c:pt idx="572">
                  <c:v>373.2</c:v>
                </c:pt>
                <c:pt idx="573">
                  <c:v>409.3</c:v>
                </c:pt>
                <c:pt idx="574">
                  <c:v>385.9</c:v>
                </c:pt>
                <c:pt idx="575">
                  <c:v>393.7</c:v>
                </c:pt>
                <c:pt idx="576">
                  <c:v>392.6</c:v>
                </c:pt>
                <c:pt idx="577">
                  <c:v>383.2</c:v>
                </c:pt>
                <c:pt idx="578">
                  <c:v>377</c:v>
                </c:pt>
                <c:pt idx="579">
                  <c:v>381</c:v>
                </c:pt>
                <c:pt idx="580">
                  <c:v>381.3</c:v>
                </c:pt>
                <c:pt idx="581">
                  <c:v>361.7</c:v>
                </c:pt>
                <c:pt idx="582">
                  <c:v>367.8</c:v>
                </c:pt>
                <c:pt idx="583">
                  <c:v>374.2</c:v>
                </c:pt>
                <c:pt idx="584">
                  <c:v>341.8</c:v>
                </c:pt>
                <c:pt idx="585">
                  <c:v>358.6</c:v>
                </c:pt>
                <c:pt idx="586">
                  <c:v>363.9</c:v>
                </c:pt>
                <c:pt idx="587">
                  <c:v>368.9</c:v>
                </c:pt>
                <c:pt idx="588">
                  <c:v>377.2</c:v>
                </c:pt>
                <c:pt idx="589">
                  <c:v>362</c:v>
                </c:pt>
                <c:pt idx="590">
                  <c:v>349</c:v>
                </c:pt>
                <c:pt idx="591">
                  <c:v>354.4</c:v>
                </c:pt>
                <c:pt idx="592">
                  <c:v>338.6</c:v>
                </c:pt>
                <c:pt idx="593">
                  <c:v>362.6</c:v>
                </c:pt>
                <c:pt idx="594">
                  <c:v>411.9</c:v>
                </c:pt>
                <c:pt idx="595">
                  <c:v>422.2</c:v>
                </c:pt>
                <c:pt idx="596">
                  <c:v>397.3</c:v>
                </c:pt>
                <c:pt idx="597">
                  <c:v>400.1</c:v>
                </c:pt>
                <c:pt idx="598">
                  <c:v>408.7</c:v>
                </c:pt>
                <c:pt idx="599">
                  <c:v>401.5</c:v>
                </c:pt>
                <c:pt idx="600">
                  <c:v>417.5</c:v>
                </c:pt>
                <c:pt idx="601">
                  <c:v>393.3</c:v>
                </c:pt>
                <c:pt idx="602">
                  <c:v>354.5</c:v>
                </c:pt>
                <c:pt idx="603">
                  <c:v>352.1</c:v>
                </c:pt>
                <c:pt idx="604">
                  <c:v>356.5</c:v>
                </c:pt>
                <c:pt idx="605">
                  <c:v>336.4</c:v>
                </c:pt>
                <c:pt idx="606">
                  <c:v>355.7</c:v>
                </c:pt>
                <c:pt idx="607">
                  <c:v>349.9</c:v>
                </c:pt>
                <c:pt idx="608">
                  <c:v>349.3</c:v>
                </c:pt>
                <c:pt idx="609">
                  <c:v>405.3</c:v>
                </c:pt>
                <c:pt idx="610">
                  <c:v>398.4</c:v>
                </c:pt>
                <c:pt idx="611">
                  <c:v>377.4</c:v>
                </c:pt>
                <c:pt idx="612">
                  <c:v>377</c:v>
                </c:pt>
                <c:pt idx="613">
                  <c:v>398.1</c:v>
                </c:pt>
                <c:pt idx="614">
                  <c:v>338.4</c:v>
                </c:pt>
                <c:pt idx="615">
                  <c:v>375.8</c:v>
                </c:pt>
                <c:pt idx="616">
                  <c:v>354.5</c:v>
                </c:pt>
                <c:pt idx="617">
                  <c:v>337.1</c:v>
                </c:pt>
                <c:pt idx="618">
                  <c:v>319.8</c:v>
                </c:pt>
                <c:pt idx="619">
                  <c:v>323.2</c:v>
                </c:pt>
                <c:pt idx="620">
                  <c:v>296.7</c:v>
                </c:pt>
                <c:pt idx="621">
                  <c:v>295.3</c:v>
                </c:pt>
                <c:pt idx="622">
                  <c:v>274.39999999999998</c:v>
                </c:pt>
                <c:pt idx="623">
                  <c:v>294.60000000000002</c:v>
                </c:pt>
                <c:pt idx="624">
                  <c:v>286.2</c:v>
                </c:pt>
                <c:pt idx="625">
                  <c:v>267.7</c:v>
                </c:pt>
                <c:pt idx="626">
                  <c:v>284.7</c:v>
                </c:pt>
                <c:pt idx="627">
                  <c:v>334.9</c:v>
                </c:pt>
                <c:pt idx="628">
                  <c:v>301.89999999999998</c:v>
                </c:pt>
                <c:pt idx="629">
                  <c:v>303.8</c:v>
                </c:pt>
                <c:pt idx="630">
                  <c:v>307.3</c:v>
                </c:pt>
                <c:pt idx="631">
                  <c:v>332.7</c:v>
                </c:pt>
                <c:pt idx="632">
                  <c:v>260.5</c:v>
                </c:pt>
                <c:pt idx="633">
                  <c:v>255.7</c:v>
                </c:pt>
                <c:pt idx="634">
                  <c:v>244.3</c:v>
                </c:pt>
                <c:pt idx="635">
                  <c:v>229.6</c:v>
                </c:pt>
                <c:pt idx="636">
                  <c:v>235</c:v>
                </c:pt>
                <c:pt idx="637">
                  <c:v>244.9</c:v>
                </c:pt>
                <c:pt idx="638">
                  <c:v>245.5</c:v>
                </c:pt>
                <c:pt idx="639">
                  <c:v>221.8</c:v>
                </c:pt>
                <c:pt idx="640">
                  <c:v>231.1</c:v>
                </c:pt>
                <c:pt idx="641">
                  <c:v>224.8</c:v>
                </c:pt>
                <c:pt idx="642">
                  <c:v>234.4</c:v>
                </c:pt>
                <c:pt idx="643">
                  <c:v>217.8</c:v>
                </c:pt>
                <c:pt idx="644">
                  <c:v>221.6</c:v>
                </c:pt>
                <c:pt idx="645">
                  <c:v>225.7</c:v>
                </c:pt>
                <c:pt idx="646">
                  <c:v>231.4</c:v>
                </c:pt>
                <c:pt idx="647">
                  <c:v>221.6</c:v>
                </c:pt>
                <c:pt idx="648">
                  <c:v>237.6</c:v>
                </c:pt>
                <c:pt idx="649">
                  <c:v>220.9</c:v>
                </c:pt>
                <c:pt idx="650">
                  <c:v>228.2</c:v>
                </c:pt>
                <c:pt idx="651">
                  <c:v>225.7</c:v>
                </c:pt>
                <c:pt idx="652">
                  <c:v>215.9</c:v>
                </c:pt>
                <c:pt idx="653">
                  <c:v>209.9</c:v>
                </c:pt>
                <c:pt idx="654">
                  <c:v>210.6</c:v>
                </c:pt>
                <c:pt idx="655">
                  <c:v>212.4</c:v>
                </c:pt>
                <c:pt idx="656">
                  <c:v>211.2</c:v>
                </c:pt>
                <c:pt idx="657">
                  <c:v>215.6</c:v>
                </c:pt>
                <c:pt idx="658">
                  <c:v>224.9</c:v>
                </c:pt>
                <c:pt idx="659">
                  <c:v>212.7</c:v>
                </c:pt>
                <c:pt idx="660">
                  <c:v>224.5</c:v>
                </c:pt>
                <c:pt idx="661">
                  <c:v>215.4</c:v>
                </c:pt>
                <c:pt idx="662">
                  <c:v>198.7</c:v>
                </c:pt>
                <c:pt idx="663">
                  <c:v>207.2</c:v>
                </c:pt>
                <c:pt idx="664">
                  <c:v>183</c:v>
                </c:pt>
                <c:pt idx="665">
                  <c:v>187.5</c:v>
                </c:pt>
                <c:pt idx="666">
                  <c:v>198.9</c:v>
                </c:pt>
                <c:pt idx="667">
                  <c:v>184.9</c:v>
                </c:pt>
                <c:pt idx="668">
                  <c:v>192.2</c:v>
                </c:pt>
                <c:pt idx="669">
                  <c:v>179.2</c:v>
                </c:pt>
                <c:pt idx="670">
                  <c:v>184.8</c:v>
                </c:pt>
                <c:pt idx="671">
                  <c:v>191.4</c:v>
                </c:pt>
                <c:pt idx="672">
                  <c:v>183.8</c:v>
                </c:pt>
                <c:pt idx="673">
                  <c:v>177.4</c:v>
                </c:pt>
                <c:pt idx="674">
                  <c:v>186.7</c:v>
                </c:pt>
                <c:pt idx="675">
                  <c:v>170.5</c:v>
                </c:pt>
                <c:pt idx="676">
                  <c:v>173.4</c:v>
                </c:pt>
                <c:pt idx="677">
                  <c:v>169.1</c:v>
                </c:pt>
                <c:pt idx="678">
                  <c:v>178.1</c:v>
                </c:pt>
                <c:pt idx="679">
                  <c:v>170.6</c:v>
                </c:pt>
                <c:pt idx="680">
                  <c:v>159.1</c:v>
                </c:pt>
                <c:pt idx="681">
                  <c:v>169.3</c:v>
                </c:pt>
                <c:pt idx="682">
                  <c:v>172.4</c:v>
                </c:pt>
                <c:pt idx="683">
                  <c:v>168.2</c:v>
                </c:pt>
                <c:pt idx="684">
                  <c:v>176.8</c:v>
                </c:pt>
                <c:pt idx="685">
                  <c:v>163.1</c:v>
                </c:pt>
                <c:pt idx="686">
                  <c:v>172.8</c:v>
                </c:pt>
                <c:pt idx="687">
                  <c:v>166.6</c:v>
                </c:pt>
                <c:pt idx="688">
                  <c:v>172.8</c:v>
                </c:pt>
                <c:pt idx="689">
                  <c:v>181.7</c:v>
                </c:pt>
                <c:pt idx="690">
                  <c:v>193.7</c:v>
                </c:pt>
                <c:pt idx="691">
                  <c:v>203.6</c:v>
                </c:pt>
                <c:pt idx="692">
                  <c:v>218.2</c:v>
                </c:pt>
                <c:pt idx="693">
                  <c:v>217.4</c:v>
                </c:pt>
                <c:pt idx="694">
                  <c:v>224</c:v>
                </c:pt>
                <c:pt idx="695">
                  <c:v>254.9</c:v>
                </c:pt>
                <c:pt idx="696">
                  <c:v>280.10000000000002</c:v>
                </c:pt>
                <c:pt idx="697">
                  <c:v>287.39999999999998</c:v>
                </c:pt>
                <c:pt idx="698">
                  <c:v>395.6</c:v>
                </c:pt>
                <c:pt idx="699">
                  <c:v>352.2</c:v>
                </c:pt>
                <c:pt idx="700">
                  <c:v>424.7</c:v>
                </c:pt>
                <c:pt idx="701">
                  <c:v>423.7</c:v>
                </c:pt>
                <c:pt idx="702">
                  <c:v>380.5</c:v>
                </c:pt>
                <c:pt idx="703">
                  <c:v>347.3</c:v>
                </c:pt>
                <c:pt idx="704">
                  <c:v>383.9</c:v>
                </c:pt>
                <c:pt idx="705">
                  <c:v>402.2</c:v>
                </c:pt>
                <c:pt idx="706">
                  <c:v>377.5</c:v>
                </c:pt>
                <c:pt idx="707">
                  <c:v>364.3</c:v>
                </c:pt>
                <c:pt idx="708">
                  <c:v>375.1</c:v>
                </c:pt>
                <c:pt idx="709">
                  <c:v>369.9</c:v>
                </c:pt>
                <c:pt idx="710">
                  <c:v>367</c:v>
                </c:pt>
                <c:pt idx="711">
                  <c:v>428.2</c:v>
                </c:pt>
                <c:pt idx="712">
                  <c:v>442.1</c:v>
                </c:pt>
                <c:pt idx="713">
                  <c:v>433.4</c:v>
                </c:pt>
                <c:pt idx="714">
                  <c:v>425.7</c:v>
                </c:pt>
                <c:pt idx="715">
                  <c:v>435.8</c:v>
                </c:pt>
                <c:pt idx="716">
                  <c:v>448.6</c:v>
                </c:pt>
                <c:pt idx="717">
                  <c:v>461.3</c:v>
                </c:pt>
                <c:pt idx="718">
                  <c:v>412.9</c:v>
                </c:pt>
                <c:pt idx="719">
                  <c:v>387.6</c:v>
                </c:pt>
                <c:pt idx="720">
                  <c:v>402</c:v>
                </c:pt>
                <c:pt idx="721">
                  <c:v>400.2</c:v>
                </c:pt>
                <c:pt idx="722">
                  <c:v>393.1</c:v>
                </c:pt>
                <c:pt idx="723">
                  <c:v>394.2</c:v>
                </c:pt>
                <c:pt idx="724">
                  <c:v>374</c:v>
                </c:pt>
                <c:pt idx="725">
                  <c:v>374.1</c:v>
                </c:pt>
                <c:pt idx="726">
                  <c:v>383.4</c:v>
                </c:pt>
                <c:pt idx="727">
                  <c:v>371.2</c:v>
                </c:pt>
                <c:pt idx="728">
                  <c:v>416</c:v>
                </c:pt>
                <c:pt idx="729">
                  <c:v>434.8</c:v>
                </c:pt>
                <c:pt idx="730">
                  <c:v>410.8</c:v>
                </c:pt>
                <c:pt idx="731">
                  <c:v>402.4</c:v>
                </c:pt>
                <c:pt idx="732">
                  <c:v>437</c:v>
                </c:pt>
                <c:pt idx="733">
                  <c:v>429.3</c:v>
                </c:pt>
                <c:pt idx="734">
                  <c:v>428.6</c:v>
                </c:pt>
                <c:pt idx="735">
                  <c:v>363.4</c:v>
                </c:pt>
                <c:pt idx="736">
                  <c:v>354.7</c:v>
                </c:pt>
                <c:pt idx="737">
                  <c:v>360.9</c:v>
                </c:pt>
                <c:pt idx="738">
                  <c:v>371.8</c:v>
                </c:pt>
                <c:pt idx="739">
                  <c:v>373.4</c:v>
                </c:pt>
                <c:pt idx="740">
                  <c:v>354.4</c:v>
                </c:pt>
                <c:pt idx="741">
                  <c:v>330.1</c:v>
                </c:pt>
                <c:pt idx="742">
                  <c:v>340.3</c:v>
                </c:pt>
                <c:pt idx="743">
                  <c:v>381.5</c:v>
                </c:pt>
                <c:pt idx="744">
                  <c:v>422</c:v>
                </c:pt>
                <c:pt idx="745">
                  <c:v>401.8</c:v>
                </c:pt>
                <c:pt idx="746">
                  <c:v>379.1</c:v>
                </c:pt>
                <c:pt idx="747">
                  <c:v>410.5</c:v>
                </c:pt>
                <c:pt idx="748">
                  <c:v>395.1</c:v>
                </c:pt>
                <c:pt idx="749">
                  <c:v>421.5</c:v>
                </c:pt>
                <c:pt idx="750">
                  <c:v>380.8</c:v>
                </c:pt>
                <c:pt idx="751">
                  <c:v>359.1</c:v>
                </c:pt>
                <c:pt idx="752">
                  <c:v>345.5</c:v>
                </c:pt>
                <c:pt idx="753">
                  <c:v>348.2</c:v>
                </c:pt>
                <c:pt idx="754">
                  <c:v>328.5</c:v>
                </c:pt>
                <c:pt idx="755">
                  <c:v>328.6</c:v>
                </c:pt>
                <c:pt idx="756">
                  <c:v>338.8</c:v>
                </c:pt>
                <c:pt idx="757">
                  <c:v>354.7</c:v>
                </c:pt>
                <c:pt idx="758">
                  <c:v>354</c:v>
                </c:pt>
                <c:pt idx="759">
                  <c:v>327.5</c:v>
                </c:pt>
                <c:pt idx="760">
                  <c:v>319.3</c:v>
                </c:pt>
                <c:pt idx="761">
                  <c:v>305.60000000000002</c:v>
                </c:pt>
                <c:pt idx="762">
                  <c:v>301.10000000000002</c:v>
                </c:pt>
                <c:pt idx="763">
                  <c:v>284.89999999999998</c:v>
                </c:pt>
                <c:pt idx="764">
                  <c:v>319.39999999999998</c:v>
                </c:pt>
                <c:pt idx="765">
                  <c:v>343.7</c:v>
                </c:pt>
                <c:pt idx="766">
                  <c:v>341.3</c:v>
                </c:pt>
                <c:pt idx="767">
                  <c:v>323.60000000000002</c:v>
                </c:pt>
                <c:pt idx="768">
                  <c:v>342.4</c:v>
                </c:pt>
                <c:pt idx="769">
                  <c:v>347.8</c:v>
                </c:pt>
                <c:pt idx="770">
                  <c:v>348.6</c:v>
                </c:pt>
                <c:pt idx="771">
                  <c:v>331.2</c:v>
                </c:pt>
                <c:pt idx="772">
                  <c:v>282.2</c:v>
                </c:pt>
                <c:pt idx="773">
                  <c:v>283</c:v>
                </c:pt>
                <c:pt idx="774">
                  <c:v>284</c:v>
                </c:pt>
                <c:pt idx="775">
                  <c:v>271.10000000000002</c:v>
                </c:pt>
                <c:pt idx="776">
                  <c:v>249.3</c:v>
                </c:pt>
                <c:pt idx="777">
                  <c:v>252.1</c:v>
                </c:pt>
                <c:pt idx="778">
                  <c:v>253.3</c:v>
                </c:pt>
                <c:pt idx="779">
                  <c:v>261.60000000000002</c:v>
                </c:pt>
                <c:pt idx="780">
                  <c:v>264.7</c:v>
                </c:pt>
                <c:pt idx="781">
                  <c:v>253.3</c:v>
                </c:pt>
                <c:pt idx="782">
                  <c:v>234.3</c:v>
                </c:pt>
                <c:pt idx="783">
                  <c:v>248.4</c:v>
                </c:pt>
                <c:pt idx="784">
                  <c:v>243.9</c:v>
                </c:pt>
                <c:pt idx="785">
                  <c:v>235.1</c:v>
                </c:pt>
                <c:pt idx="786">
                  <c:v>239.3</c:v>
                </c:pt>
                <c:pt idx="787">
                  <c:v>243.7</c:v>
                </c:pt>
                <c:pt idx="788">
                  <c:v>248.3</c:v>
                </c:pt>
                <c:pt idx="789">
                  <c:v>246.7</c:v>
                </c:pt>
                <c:pt idx="790">
                  <c:v>226.1</c:v>
                </c:pt>
                <c:pt idx="791">
                  <c:v>235.1</c:v>
                </c:pt>
                <c:pt idx="792">
                  <c:v>229</c:v>
                </c:pt>
                <c:pt idx="793">
                  <c:v>220.3</c:v>
                </c:pt>
                <c:pt idx="794">
                  <c:v>219.4</c:v>
                </c:pt>
                <c:pt idx="795">
                  <c:v>214.4</c:v>
                </c:pt>
                <c:pt idx="796">
                  <c:v>240.4</c:v>
                </c:pt>
                <c:pt idx="797">
                  <c:v>217.2</c:v>
                </c:pt>
                <c:pt idx="798">
                  <c:v>213.3</c:v>
                </c:pt>
                <c:pt idx="799">
                  <c:v>209.3</c:v>
                </c:pt>
                <c:pt idx="800">
                  <c:v>221.2</c:v>
                </c:pt>
                <c:pt idx="801">
                  <c:v>214.9</c:v>
                </c:pt>
                <c:pt idx="802">
                  <c:v>219.9</c:v>
                </c:pt>
                <c:pt idx="803">
                  <c:v>214.9</c:v>
                </c:pt>
                <c:pt idx="804">
                  <c:v>203.4</c:v>
                </c:pt>
                <c:pt idx="805">
                  <c:v>218.7</c:v>
                </c:pt>
                <c:pt idx="806">
                  <c:v>218.9</c:v>
                </c:pt>
                <c:pt idx="807">
                  <c:v>244.8</c:v>
                </c:pt>
                <c:pt idx="808">
                  <c:v>211.1</c:v>
                </c:pt>
                <c:pt idx="809">
                  <c:v>191.8</c:v>
                </c:pt>
                <c:pt idx="810">
                  <c:v>210.9</c:v>
                </c:pt>
                <c:pt idx="811">
                  <c:v>196.5</c:v>
                </c:pt>
                <c:pt idx="812">
                  <c:v>218.4</c:v>
                </c:pt>
                <c:pt idx="813">
                  <c:v>202.7</c:v>
                </c:pt>
                <c:pt idx="814">
                  <c:v>199.7</c:v>
                </c:pt>
                <c:pt idx="815">
                  <c:v>206.1</c:v>
                </c:pt>
                <c:pt idx="816">
                  <c:v>198.3</c:v>
                </c:pt>
                <c:pt idx="817">
                  <c:v>207.5</c:v>
                </c:pt>
                <c:pt idx="818">
                  <c:v>197.8</c:v>
                </c:pt>
                <c:pt idx="819">
                  <c:v>205.1</c:v>
                </c:pt>
                <c:pt idx="820">
                  <c:v>210.4</c:v>
                </c:pt>
                <c:pt idx="821">
                  <c:v>193.6</c:v>
                </c:pt>
                <c:pt idx="822">
                  <c:v>213.2</c:v>
                </c:pt>
                <c:pt idx="823">
                  <c:v>190</c:v>
                </c:pt>
                <c:pt idx="824">
                  <c:v>194.7</c:v>
                </c:pt>
                <c:pt idx="825">
                  <c:v>210.7</c:v>
                </c:pt>
                <c:pt idx="826">
                  <c:v>203.6</c:v>
                </c:pt>
                <c:pt idx="827">
                  <c:v>210.1</c:v>
                </c:pt>
                <c:pt idx="828">
                  <c:v>201.1</c:v>
                </c:pt>
                <c:pt idx="829">
                  <c:v>205.7</c:v>
                </c:pt>
                <c:pt idx="830">
                  <c:v>206.8</c:v>
                </c:pt>
                <c:pt idx="831">
                  <c:v>215.3</c:v>
                </c:pt>
                <c:pt idx="832">
                  <c:v>209.1</c:v>
                </c:pt>
                <c:pt idx="833">
                  <c:v>219.4</c:v>
                </c:pt>
                <c:pt idx="834">
                  <c:v>235.7</c:v>
                </c:pt>
                <c:pt idx="835">
                  <c:v>231.9</c:v>
                </c:pt>
                <c:pt idx="836">
                  <c:v>230.5</c:v>
                </c:pt>
                <c:pt idx="837">
                  <c:v>232.6</c:v>
                </c:pt>
                <c:pt idx="838">
                  <c:v>240.3</c:v>
                </c:pt>
                <c:pt idx="839">
                  <c:v>265.10000000000002</c:v>
                </c:pt>
                <c:pt idx="840">
                  <c:v>275.3</c:v>
                </c:pt>
                <c:pt idx="841">
                  <c:v>272</c:v>
                </c:pt>
                <c:pt idx="842">
                  <c:v>391.6</c:v>
                </c:pt>
                <c:pt idx="843">
                  <c:v>340.4</c:v>
                </c:pt>
                <c:pt idx="844">
                  <c:v>417.2</c:v>
                </c:pt>
                <c:pt idx="845">
                  <c:v>416.3</c:v>
                </c:pt>
                <c:pt idx="846">
                  <c:v>395.4</c:v>
                </c:pt>
                <c:pt idx="847">
                  <c:v>342.8</c:v>
                </c:pt>
                <c:pt idx="848">
                  <c:v>387.3</c:v>
                </c:pt>
                <c:pt idx="849">
                  <c:v>412</c:v>
                </c:pt>
                <c:pt idx="850">
                  <c:v>411.1</c:v>
                </c:pt>
                <c:pt idx="851">
                  <c:v>447.7</c:v>
                </c:pt>
                <c:pt idx="852">
                  <c:v>403.2</c:v>
                </c:pt>
                <c:pt idx="853">
                  <c:v>433.8</c:v>
                </c:pt>
                <c:pt idx="854">
                  <c:v>405.8</c:v>
                </c:pt>
                <c:pt idx="855">
                  <c:v>392.9</c:v>
                </c:pt>
                <c:pt idx="856">
                  <c:v>397</c:v>
                </c:pt>
                <c:pt idx="857">
                  <c:v>398.9</c:v>
                </c:pt>
                <c:pt idx="858">
                  <c:v>388.4</c:v>
                </c:pt>
                <c:pt idx="859">
                  <c:v>378</c:v>
                </c:pt>
                <c:pt idx="860">
                  <c:v>382</c:v>
                </c:pt>
                <c:pt idx="861">
                  <c:v>373.5</c:v>
                </c:pt>
                <c:pt idx="862">
                  <c:v>369.8</c:v>
                </c:pt>
                <c:pt idx="863">
                  <c:v>379.7</c:v>
                </c:pt>
                <c:pt idx="864">
                  <c:v>385.3</c:v>
                </c:pt>
                <c:pt idx="865">
                  <c:v>389</c:v>
                </c:pt>
                <c:pt idx="866">
                  <c:v>367.8</c:v>
                </c:pt>
                <c:pt idx="867">
                  <c:v>362.5</c:v>
                </c:pt>
                <c:pt idx="868">
                  <c:v>358.2</c:v>
                </c:pt>
                <c:pt idx="869">
                  <c:v>352.2</c:v>
                </c:pt>
                <c:pt idx="870">
                  <c:v>349.8</c:v>
                </c:pt>
                <c:pt idx="871">
                  <c:v>382.8</c:v>
                </c:pt>
                <c:pt idx="872">
                  <c:v>434.3</c:v>
                </c:pt>
                <c:pt idx="873">
                  <c:v>429.1</c:v>
                </c:pt>
                <c:pt idx="874">
                  <c:v>410.5</c:v>
                </c:pt>
                <c:pt idx="875">
                  <c:v>435.1</c:v>
                </c:pt>
                <c:pt idx="876">
                  <c:v>402.2</c:v>
                </c:pt>
                <c:pt idx="877">
                  <c:v>431.2</c:v>
                </c:pt>
                <c:pt idx="878">
                  <c:v>389.7</c:v>
                </c:pt>
                <c:pt idx="879">
                  <c:v>368.5</c:v>
                </c:pt>
                <c:pt idx="880">
                  <c:v>368.4</c:v>
                </c:pt>
                <c:pt idx="881">
                  <c:v>354.7</c:v>
                </c:pt>
                <c:pt idx="882">
                  <c:v>350.3</c:v>
                </c:pt>
                <c:pt idx="883">
                  <c:v>360.3</c:v>
                </c:pt>
                <c:pt idx="884">
                  <c:v>364.9</c:v>
                </c:pt>
                <c:pt idx="885">
                  <c:v>337.9</c:v>
                </c:pt>
                <c:pt idx="886">
                  <c:v>334.8</c:v>
                </c:pt>
                <c:pt idx="887">
                  <c:v>357.9</c:v>
                </c:pt>
                <c:pt idx="888">
                  <c:v>372.2</c:v>
                </c:pt>
                <c:pt idx="889">
                  <c:v>367.8</c:v>
                </c:pt>
                <c:pt idx="890">
                  <c:v>353.9</c:v>
                </c:pt>
                <c:pt idx="891">
                  <c:v>358.5</c:v>
                </c:pt>
                <c:pt idx="892">
                  <c:v>347.3</c:v>
                </c:pt>
                <c:pt idx="893">
                  <c:v>352.5</c:v>
                </c:pt>
                <c:pt idx="894">
                  <c:v>333.8</c:v>
                </c:pt>
                <c:pt idx="895">
                  <c:v>332.4</c:v>
                </c:pt>
                <c:pt idx="896">
                  <c:v>345.5</c:v>
                </c:pt>
                <c:pt idx="897">
                  <c:v>404.8</c:v>
                </c:pt>
                <c:pt idx="898">
                  <c:v>371.3</c:v>
                </c:pt>
                <c:pt idx="899">
                  <c:v>367.8</c:v>
                </c:pt>
                <c:pt idx="900">
                  <c:v>373.4</c:v>
                </c:pt>
                <c:pt idx="901">
                  <c:v>372.7</c:v>
                </c:pt>
                <c:pt idx="902">
                  <c:v>359.1</c:v>
                </c:pt>
                <c:pt idx="903">
                  <c:v>327.3</c:v>
                </c:pt>
                <c:pt idx="904">
                  <c:v>313.7</c:v>
                </c:pt>
                <c:pt idx="905">
                  <c:v>279.2</c:v>
                </c:pt>
                <c:pt idx="906">
                  <c:v>285.10000000000002</c:v>
                </c:pt>
                <c:pt idx="907">
                  <c:v>260.5</c:v>
                </c:pt>
                <c:pt idx="908">
                  <c:v>295.39999999999998</c:v>
                </c:pt>
                <c:pt idx="909">
                  <c:v>307.8</c:v>
                </c:pt>
                <c:pt idx="910">
                  <c:v>253.8</c:v>
                </c:pt>
                <c:pt idx="911">
                  <c:v>276.60000000000002</c:v>
                </c:pt>
                <c:pt idx="912">
                  <c:v>268.2</c:v>
                </c:pt>
                <c:pt idx="913">
                  <c:v>277.8</c:v>
                </c:pt>
                <c:pt idx="914">
                  <c:v>276</c:v>
                </c:pt>
                <c:pt idx="915">
                  <c:v>262.7</c:v>
                </c:pt>
                <c:pt idx="916">
                  <c:v>250.1</c:v>
                </c:pt>
                <c:pt idx="917">
                  <c:v>242.8</c:v>
                </c:pt>
                <c:pt idx="918">
                  <c:v>257.2</c:v>
                </c:pt>
                <c:pt idx="919">
                  <c:v>243.4</c:v>
                </c:pt>
                <c:pt idx="920">
                  <c:v>257.8</c:v>
                </c:pt>
                <c:pt idx="921">
                  <c:v>251.9</c:v>
                </c:pt>
                <c:pt idx="922">
                  <c:v>245.3</c:v>
                </c:pt>
                <c:pt idx="923">
                  <c:v>251.8</c:v>
                </c:pt>
                <c:pt idx="924">
                  <c:v>244.5</c:v>
                </c:pt>
                <c:pt idx="925">
                  <c:v>255.1</c:v>
                </c:pt>
                <c:pt idx="926">
                  <c:v>250.4</c:v>
                </c:pt>
                <c:pt idx="927">
                  <c:v>235.6</c:v>
                </c:pt>
                <c:pt idx="928">
                  <c:v>240</c:v>
                </c:pt>
                <c:pt idx="929">
                  <c:v>238.8</c:v>
                </c:pt>
                <c:pt idx="930">
                  <c:v>247.8</c:v>
                </c:pt>
                <c:pt idx="931">
                  <c:v>246.1</c:v>
                </c:pt>
                <c:pt idx="932">
                  <c:v>256.7</c:v>
                </c:pt>
                <c:pt idx="933">
                  <c:v>251.2</c:v>
                </c:pt>
                <c:pt idx="934">
                  <c:v>227.8</c:v>
                </c:pt>
                <c:pt idx="935">
                  <c:v>230.1</c:v>
                </c:pt>
                <c:pt idx="936">
                  <c:v>246.6</c:v>
                </c:pt>
                <c:pt idx="937">
                  <c:v>219.4</c:v>
                </c:pt>
                <c:pt idx="938">
                  <c:v>217.9</c:v>
                </c:pt>
                <c:pt idx="939">
                  <c:v>228.2</c:v>
                </c:pt>
                <c:pt idx="940">
                  <c:v>235.6</c:v>
                </c:pt>
                <c:pt idx="941">
                  <c:v>224.5</c:v>
                </c:pt>
                <c:pt idx="942">
                  <c:v>219.5</c:v>
                </c:pt>
                <c:pt idx="943">
                  <c:v>224.1</c:v>
                </c:pt>
                <c:pt idx="944">
                  <c:v>228</c:v>
                </c:pt>
                <c:pt idx="945">
                  <c:v>227.2</c:v>
                </c:pt>
                <c:pt idx="946">
                  <c:v>223.4</c:v>
                </c:pt>
                <c:pt idx="947">
                  <c:v>229.3</c:v>
                </c:pt>
                <c:pt idx="948">
                  <c:v>220.8</c:v>
                </c:pt>
                <c:pt idx="949">
                  <c:v>207</c:v>
                </c:pt>
                <c:pt idx="950">
                  <c:v>220.1</c:v>
                </c:pt>
                <c:pt idx="951">
                  <c:v>214.9</c:v>
                </c:pt>
                <c:pt idx="952">
                  <c:v>229.9</c:v>
                </c:pt>
                <c:pt idx="953">
                  <c:v>187.5</c:v>
                </c:pt>
                <c:pt idx="954">
                  <c:v>197.6</c:v>
                </c:pt>
                <c:pt idx="955">
                  <c:v>211.4</c:v>
                </c:pt>
                <c:pt idx="956">
                  <c:v>201.1</c:v>
                </c:pt>
                <c:pt idx="957">
                  <c:v>194.7</c:v>
                </c:pt>
                <c:pt idx="958">
                  <c:v>216.1</c:v>
                </c:pt>
                <c:pt idx="959">
                  <c:v>193.7</c:v>
                </c:pt>
                <c:pt idx="960">
                  <c:v>195</c:v>
                </c:pt>
                <c:pt idx="961">
                  <c:v>204.1</c:v>
                </c:pt>
                <c:pt idx="962">
                  <c:v>203.1</c:v>
                </c:pt>
                <c:pt idx="963">
                  <c:v>194.6</c:v>
                </c:pt>
                <c:pt idx="964">
                  <c:v>207</c:v>
                </c:pt>
                <c:pt idx="965">
                  <c:v>196.6</c:v>
                </c:pt>
                <c:pt idx="966">
                  <c:v>216.8</c:v>
                </c:pt>
                <c:pt idx="967">
                  <c:v>188.2</c:v>
                </c:pt>
                <c:pt idx="968">
                  <c:v>216.3</c:v>
                </c:pt>
                <c:pt idx="969">
                  <c:v>187.3</c:v>
                </c:pt>
                <c:pt idx="970">
                  <c:v>205.1</c:v>
                </c:pt>
                <c:pt idx="971">
                  <c:v>204.5</c:v>
                </c:pt>
                <c:pt idx="972">
                  <c:v>185.9</c:v>
                </c:pt>
                <c:pt idx="973">
                  <c:v>192.5</c:v>
                </c:pt>
                <c:pt idx="974">
                  <c:v>191.8</c:v>
                </c:pt>
                <c:pt idx="975">
                  <c:v>223.3</c:v>
                </c:pt>
                <c:pt idx="976">
                  <c:v>205.1</c:v>
                </c:pt>
                <c:pt idx="977">
                  <c:v>217.8</c:v>
                </c:pt>
                <c:pt idx="978">
                  <c:v>206.8</c:v>
                </c:pt>
                <c:pt idx="979">
                  <c:v>213.9</c:v>
                </c:pt>
                <c:pt idx="980">
                  <c:v>225.3</c:v>
                </c:pt>
                <c:pt idx="981">
                  <c:v>224.1</c:v>
                </c:pt>
                <c:pt idx="982">
                  <c:v>238.6</c:v>
                </c:pt>
                <c:pt idx="983">
                  <c:v>261.89999999999998</c:v>
                </c:pt>
                <c:pt idx="984">
                  <c:v>267.39999999999998</c:v>
                </c:pt>
                <c:pt idx="985">
                  <c:v>353.9</c:v>
                </c:pt>
                <c:pt idx="986">
                  <c:v>322.3</c:v>
                </c:pt>
                <c:pt idx="987">
                  <c:v>312.8</c:v>
                </c:pt>
                <c:pt idx="988">
                  <c:v>308.89999999999998</c:v>
                </c:pt>
                <c:pt idx="989">
                  <c:v>356.7</c:v>
                </c:pt>
                <c:pt idx="990">
                  <c:v>393.7</c:v>
                </c:pt>
                <c:pt idx="991">
                  <c:v>467.6</c:v>
                </c:pt>
                <c:pt idx="992">
                  <c:v>447.9</c:v>
                </c:pt>
                <c:pt idx="993">
                  <c:v>426.4</c:v>
                </c:pt>
                <c:pt idx="994">
                  <c:v>383.7</c:v>
                </c:pt>
                <c:pt idx="995">
                  <c:v>366.7</c:v>
                </c:pt>
                <c:pt idx="996">
                  <c:v>416.3</c:v>
                </c:pt>
                <c:pt idx="997">
                  <c:v>424.6</c:v>
                </c:pt>
                <c:pt idx="998">
                  <c:v>414.4</c:v>
                </c:pt>
                <c:pt idx="999">
                  <c:v>422.3</c:v>
                </c:pt>
                <c:pt idx="1000">
                  <c:v>394.9</c:v>
                </c:pt>
                <c:pt idx="1001">
                  <c:v>427.2</c:v>
                </c:pt>
                <c:pt idx="1002">
                  <c:v>366.4</c:v>
                </c:pt>
                <c:pt idx="1003">
                  <c:v>377.9</c:v>
                </c:pt>
                <c:pt idx="1004">
                  <c:v>388.8</c:v>
                </c:pt>
                <c:pt idx="1005">
                  <c:v>401.7</c:v>
                </c:pt>
                <c:pt idx="1006">
                  <c:v>387.4</c:v>
                </c:pt>
                <c:pt idx="1007">
                  <c:v>395.1</c:v>
                </c:pt>
              </c:numCache>
            </c:numRef>
          </c:val>
        </c:ser>
        <c:ser>
          <c:idx val="4"/>
          <c:order val="2"/>
          <c:tx>
            <c:v>Corriente rms L3</c:v>
          </c:tx>
          <c:spPr>
            <a:ln w="12700">
              <a:solidFill>
                <a:srgbClr val="C0504D">
                  <a:lumMod val="75000"/>
                </a:srgbClr>
              </a:solidFill>
            </a:ln>
          </c:spPr>
          <c:marker>
            <c:symbol val="none"/>
          </c:marker>
          <c:cat>
            <c:numRef>
              <c:f>'IRMS,IMÁX'!$D$18:$D$1025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'IRMS,IMÁX'!$G$18:$G$1025</c:f>
              <c:numCache>
                <c:formatCode>General</c:formatCode>
                <c:ptCount val="1008"/>
                <c:pt idx="0">
                  <c:v>388.3</c:v>
                </c:pt>
                <c:pt idx="1">
                  <c:v>380.3</c:v>
                </c:pt>
                <c:pt idx="2">
                  <c:v>381.4</c:v>
                </c:pt>
                <c:pt idx="3">
                  <c:v>379.6</c:v>
                </c:pt>
                <c:pt idx="4">
                  <c:v>381.4</c:v>
                </c:pt>
                <c:pt idx="5">
                  <c:v>383.6</c:v>
                </c:pt>
                <c:pt idx="6">
                  <c:v>374.6</c:v>
                </c:pt>
                <c:pt idx="7">
                  <c:v>373.1</c:v>
                </c:pt>
                <c:pt idx="8">
                  <c:v>392.8</c:v>
                </c:pt>
                <c:pt idx="9">
                  <c:v>397.1</c:v>
                </c:pt>
                <c:pt idx="10">
                  <c:v>399.7</c:v>
                </c:pt>
                <c:pt idx="11">
                  <c:v>370.4</c:v>
                </c:pt>
                <c:pt idx="12">
                  <c:v>370.7</c:v>
                </c:pt>
                <c:pt idx="13">
                  <c:v>376.4</c:v>
                </c:pt>
                <c:pt idx="14">
                  <c:v>363.2</c:v>
                </c:pt>
                <c:pt idx="15">
                  <c:v>358.6</c:v>
                </c:pt>
                <c:pt idx="16">
                  <c:v>364.6</c:v>
                </c:pt>
                <c:pt idx="17">
                  <c:v>358.9</c:v>
                </c:pt>
                <c:pt idx="18">
                  <c:v>366.4</c:v>
                </c:pt>
                <c:pt idx="19">
                  <c:v>350.3</c:v>
                </c:pt>
                <c:pt idx="20">
                  <c:v>358.1</c:v>
                </c:pt>
                <c:pt idx="21">
                  <c:v>334.3</c:v>
                </c:pt>
                <c:pt idx="22">
                  <c:v>319.89999999999998</c:v>
                </c:pt>
                <c:pt idx="23">
                  <c:v>351</c:v>
                </c:pt>
                <c:pt idx="24">
                  <c:v>338</c:v>
                </c:pt>
                <c:pt idx="25">
                  <c:v>344.1</c:v>
                </c:pt>
                <c:pt idx="26">
                  <c:v>332.7</c:v>
                </c:pt>
                <c:pt idx="27">
                  <c:v>332</c:v>
                </c:pt>
                <c:pt idx="28">
                  <c:v>341</c:v>
                </c:pt>
                <c:pt idx="29">
                  <c:v>347.9</c:v>
                </c:pt>
                <c:pt idx="30">
                  <c:v>347.6</c:v>
                </c:pt>
                <c:pt idx="31">
                  <c:v>334.5</c:v>
                </c:pt>
                <c:pt idx="32">
                  <c:v>324.10000000000002</c:v>
                </c:pt>
                <c:pt idx="33">
                  <c:v>332.7</c:v>
                </c:pt>
                <c:pt idx="34">
                  <c:v>324.3</c:v>
                </c:pt>
                <c:pt idx="35">
                  <c:v>391.3</c:v>
                </c:pt>
                <c:pt idx="36">
                  <c:v>381.3</c:v>
                </c:pt>
                <c:pt idx="37">
                  <c:v>377.3</c:v>
                </c:pt>
                <c:pt idx="38">
                  <c:v>414.8</c:v>
                </c:pt>
                <c:pt idx="39">
                  <c:v>401.2</c:v>
                </c:pt>
                <c:pt idx="40">
                  <c:v>378.6</c:v>
                </c:pt>
                <c:pt idx="41">
                  <c:v>339.5</c:v>
                </c:pt>
                <c:pt idx="42">
                  <c:v>330.3</c:v>
                </c:pt>
                <c:pt idx="43">
                  <c:v>324.89999999999998</c:v>
                </c:pt>
                <c:pt idx="44">
                  <c:v>312.39999999999998</c:v>
                </c:pt>
                <c:pt idx="45">
                  <c:v>316.8</c:v>
                </c:pt>
                <c:pt idx="46">
                  <c:v>314.39999999999998</c:v>
                </c:pt>
                <c:pt idx="47">
                  <c:v>322</c:v>
                </c:pt>
                <c:pt idx="48">
                  <c:v>312.2</c:v>
                </c:pt>
                <c:pt idx="49">
                  <c:v>313.60000000000002</c:v>
                </c:pt>
                <c:pt idx="50">
                  <c:v>320</c:v>
                </c:pt>
                <c:pt idx="51">
                  <c:v>301.3</c:v>
                </c:pt>
                <c:pt idx="52">
                  <c:v>292.7</c:v>
                </c:pt>
                <c:pt idx="53">
                  <c:v>282.60000000000002</c:v>
                </c:pt>
                <c:pt idx="54">
                  <c:v>282.60000000000002</c:v>
                </c:pt>
                <c:pt idx="55">
                  <c:v>280.60000000000002</c:v>
                </c:pt>
                <c:pt idx="56">
                  <c:v>266</c:v>
                </c:pt>
                <c:pt idx="57">
                  <c:v>261</c:v>
                </c:pt>
                <c:pt idx="58">
                  <c:v>261</c:v>
                </c:pt>
                <c:pt idx="59">
                  <c:v>249.5</c:v>
                </c:pt>
                <c:pt idx="60">
                  <c:v>253</c:v>
                </c:pt>
                <c:pt idx="61">
                  <c:v>235.5</c:v>
                </c:pt>
                <c:pt idx="62">
                  <c:v>244</c:v>
                </c:pt>
                <c:pt idx="63">
                  <c:v>248.4</c:v>
                </c:pt>
                <c:pt idx="64">
                  <c:v>247</c:v>
                </c:pt>
                <c:pt idx="65">
                  <c:v>242</c:v>
                </c:pt>
                <c:pt idx="66">
                  <c:v>238.4</c:v>
                </c:pt>
                <c:pt idx="67">
                  <c:v>232.8</c:v>
                </c:pt>
                <c:pt idx="68">
                  <c:v>230.9</c:v>
                </c:pt>
                <c:pt idx="69">
                  <c:v>235.5</c:v>
                </c:pt>
                <c:pt idx="70">
                  <c:v>230.3</c:v>
                </c:pt>
                <c:pt idx="71">
                  <c:v>230.7</c:v>
                </c:pt>
                <c:pt idx="72">
                  <c:v>232.3</c:v>
                </c:pt>
                <c:pt idx="73">
                  <c:v>231.1</c:v>
                </c:pt>
                <c:pt idx="74">
                  <c:v>227.6</c:v>
                </c:pt>
                <c:pt idx="75">
                  <c:v>225.9</c:v>
                </c:pt>
                <c:pt idx="76">
                  <c:v>223.6</c:v>
                </c:pt>
                <c:pt idx="77">
                  <c:v>225.8</c:v>
                </c:pt>
                <c:pt idx="78">
                  <c:v>225.3</c:v>
                </c:pt>
                <c:pt idx="79">
                  <c:v>221.8</c:v>
                </c:pt>
                <c:pt idx="80">
                  <c:v>229.2</c:v>
                </c:pt>
                <c:pt idx="81">
                  <c:v>225.9</c:v>
                </c:pt>
                <c:pt idx="82">
                  <c:v>220.5</c:v>
                </c:pt>
                <c:pt idx="83">
                  <c:v>223</c:v>
                </c:pt>
                <c:pt idx="84">
                  <c:v>226.9</c:v>
                </c:pt>
                <c:pt idx="85">
                  <c:v>216.6</c:v>
                </c:pt>
                <c:pt idx="86">
                  <c:v>212.4</c:v>
                </c:pt>
                <c:pt idx="87">
                  <c:v>210.7</c:v>
                </c:pt>
                <c:pt idx="88">
                  <c:v>210.9</c:v>
                </c:pt>
                <c:pt idx="89">
                  <c:v>207.5</c:v>
                </c:pt>
                <c:pt idx="90">
                  <c:v>204.2</c:v>
                </c:pt>
                <c:pt idx="91">
                  <c:v>211.1</c:v>
                </c:pt>
                <c:pt idx="92">
                  <c:v>206.1</c:v>
                </c:pt>
                <c:pt idx="93">
                  <c:v>200.9</c:v>
                </c:pt>
                <c:pt idx="94">
                  <c:v>207.5</c:v>
                </c:pt>
                <c:pt idx="95">
                  <c:v>198.4</c:v>
                </c:pt>
                <c:pt idx="96">
                  <c:v>195.9</c:v>
                </c:pt>
                <c:pt idx="97">
                  <c:v>184.3</c:v>
                </c:pt>
                <c:pt idx="98">
                  <c:v>194</c:v>
                </c:pt>
                <c:pt idx="99">
                  <c:v>195.2</c:v>
                </c:pt>
                <c:pt idx="100">
                  <c:v>191.1</c:v>
                </c:pt>
                <c:pt idx="101">
                  <c:v>188.5</c:v>
                </c:pt>
                <c:pt idx="102">
                  <c:v>184.1</c:v>
                </c:pt>
                <c:pt idx="103">
                  <c:v>182.5</c:v>
                </c:pt>
                <c:pt idx="104">
                  <c:v>181.4</c:v>
                </c:pt>
                <c:pt idx="105">
                  <c:v>195.7</c:v>
                </c:pt>
                <c:pt idx="106">
                  <c:v>186.2</c:v>
                </c:pt>
                <c:pt idx="107">
                  <c:v>195.3</c:v>
                </c:pt>
                <c:pt idx="108">
                  <c:v>191.8</c:v>
                </c:pt>
                <c:pt idx="109">
                  <c:v>190.4</c:v>
                </c:pt>
                <c:pt idx="110">
                  <c:v>183.8</c:v>
                </c:pt>
                <c:pt idx="111">
                  <c:v>186.4</c:v>
                </c:pt>
                <c:pt idx="112">
                  <c:v>187.8</c:v>
                </c:pt>
                <c:pt idx="113">
                  <c:v>188.2</c:v>
                </c:pt>
                <c:pt idx="114">
                  <c:v>195</c:v>
                </c:pt>
                <c:pt idx="115">
                  <c:v>210.2</c:v>
                </c:pt>
                <c:pt idx="116">
                  <c:v>199.4</c:v>
                </c:pt>
                <c:pt idx="117">
                  <c:v>199.3</c:v>
                </c:pt>
                <c:pt idx="118">
                  <c:v>194.8</c:v>
                </c:pt>
                <c:pt idx="119">
                  <c:v>224.9</c:v>
                </c:pt>
                <c:pt idx="120">
                  <c:v>235.9</c:v>
                </c:pt>
                <c:pt idx="121">
                  <c:v>244.3</c:v>
                </c:pt>
                <c:pt idx="122">
                  <c:v>251.2</c:v>
                </c:pt>
                <c:pt idx="123">
                  <c:v>273.39999999999998</c:v>
                </c:pt>
                <c:pt idx="124">
                  <c:v>380.8</c:v>
                </c:pt>
                <c:pt idx="125">
                  <c:v>302.39999999999998</c:v>
                </c:pt>
                <c:pt idx="126">
                  <c:v>306.10000000000002</c:v>
                </c:pt>
                <c:pt idx="127">
                  <c:v>380.9</c:v>
                </c:pt>
                <c:pt idx="128">
                  <c:v>307.8</c:v>
                </c:pt>
                <c:pt idx="129">
                  <c:v>305.3</c:v>
                </c:pt>
                <c:pt idx="130">
                  <c:v>343.9</c:v>
                </c:pt>
                <c:pt idx="131">
                  <c:v>316.8</c:v>
                </c:pt>
                <c:pt idx="132">
                  <c:v>291.3</c:v>
                </c:pt>
                <c:pt idx="133">
                  <c:v>289.2</c:v>
                </c:pt>
                <c:pt idx="134">
                  <c:v>281.3</c:v>
                </c:pt>
                <c:pt idx="135">
                  <c:v>289</c:v>
                </c:pt>
                <c:pt idx="136">
                  <c:v>300.89999999999998</c:v>
                </c:pt>
                <c:pt idx="137">
                  <c:v>339.9</c:v>
                </c:pt>
                <c:pt idx="138">
                  <c:v>369.8</c:v>
                </c:pt>
                <c:pt idx="139">
                  <c:v>343.4</c:v>
                </c:pt>
                <c:pt idx="140">
                  <c:v>360.5</c:v>
                </c:pt>
                <c:pt idx="141">
                  <c:v>337.5</c:v>
                </c:pt>
                <c:pt idx="142">
                  <c:v>344</c:v>
                </c:pt>
                <c:pt idx="143">
                  <c:v>297.39999999999998</c:v>
                </c:pt>
                <c:pt idx="144">
                  <c:v>297</c:v>
                </c:pt>
                <c:pt idx="145">
                  <c:v>296.5</c:v>
                </c:pt>
                <c:pt idx="146">
                  <c:v>276.60000000000002</c:v>
                </c:pt>
                <c:pt idx="147">
                  <c:v>274.7</c:v>
                </c:pt>
                <c:pt idx="148">
                  <c:v>270.2</c:v>
                </c:pt>
                <c:pt idx="149">
                  <c:v>274.89999999999998</c:v>
                </c:pt>
                <c:pt idx="150">
                  <c:v>268</c:v>
                </c:pt>
                <c:pt idx="151">
                  <c:v>274.39999999999998</c:v>
                </c:pt>
                <c:pt idx="152">
                  <c:v>265.60000000000002</c:v>
                </c:pt>
                <c:pt idx="153">
                  <c:v>281.3</c:v>
                </c:pt>
                <c:pt idx="154">
                  <c:v>285.89999999999998</c:v>
                </c:pt>
                <c:pt idx="155">
                  <c:v>276.8</c:v>
                </c:pt>
                <c:pt idx="156">
                  <c:v>269.89999999999998</c:v>
                </c:pt>
                <c:pt idx="157">
                  <c:v>276</c:v>
                </c:pt>
                <c:pt idx="158">
                  <c:v>266.89999999999998</c:v>
                </c:pt>
                <c:pt idx="159">
                  <c:v>265.89999999999998</c:v>
                </c:pt>
                <c:pt idx="160">
                  <c:v>260.5</c:v>
                </c:pt>
                <c:pt idx="161">
                  <c:v>264.8</c:v>
                </c:pt>
                <c:pt idx="162">
                  <c:v>256</c:v>
                </c:pt>
                <c:pt idx="163">
                  <c:v>268.10000000000002</c:v>
                </c:pt>
                <c:pt idx="164">
                  <c:v>261.7</c:v>
                </c:pt>
                <c:pt idx="165">
                  <c:v>260</c:v>
                </c:pt>
                <c:pt idx="166">
                  <c:v>258.39999999999998</c:v>
                </c:pt>
                <c:pt idx="167">
                  <c:v>246.3</c:v>
                </c:pt>
                <c:pt idx="168">
                  <c:v>254.3</c:v>
                </c:pt>
                <c:pt idx="169">
                  <c:v>239.1</c:v>
                </c:pt>
                <c:pt idx="170">
                  <c:v>251.9</c:v>
                </c:pt>
                <c:pt idx="171">
                  <c:v>250.2</c:v>
                </c:pt>
                <c:pt idx="172">
                  <c:v>248.4</c:v>
                </c:pt>
                <c:pt idx="173">
                  <c:v>236.8</c:v>
                </c:pt>
                <c:pt idx="174">
                  <c:v>236.2</c:v>
                </c:pt>
                <c:pt idx="175">
                  <c:v>228.2</c:v>
                </c:pt>
                <c:pt idx="176">
                  <c:v>222.7</c:v>
                </c:pt>
                <c:pt idx="177">
                  <c:v>236.1</c:v>
                </c:pt>
                <c:pt idx="178">
                  <c:v>230.1</c:v>
                </c:pt>
                <c:pt idx="179">
                  <c:v>235</c:v>
                </c:pt>
                <c:pt idx="180">
                  <c:v>238.5</c:v>
                </c:pt>
                <c:pt idx="181">
                  <c:v>236.2</c:v>
                </c:pt>
                <c:pt idx="182">
                  <c:v>243.2</c:v>
                </c:pt>
                <c:pt idx="183">
                  <c:v>235.9</c:v>
                </c:pt>
                <c:pt idx="184">
                  <c:v>244.9</c:v>
                </c:pt>
                <c:pt idx="185">
                  <c:v>236.9</c:v>
                </c:pt>
                <c:pt idx="186">
                  <c:v>230.7</c:v>
                </c:pt>
                <c:pt idx="187">
                  <c:v>237.5</c:v>
                </c:pt>
                <c:pt idx="188">
                  <c:v>248</c:v>
                </c:pt>
                <c:pt idx="189">
                  <c:v>255.6</c:v>
                </c:pt>
                <c:pt idx="190">
                  <c:v>261.7</c:v>
                </c:pt>
                <c:pt idx="191">
                  <c:v>257.5</c:v>
                </c:pt>
                <c:pt idx="192">
                  <c:v>273.3</c:v>
                </c:pt>
                <c:pt idx="193">
                  <c:v>261.10000000000002</c:v>
                </c:pt>
                <c:pt idx="194">
                  <c:v>264.60000000000002</c:v>
                </c:pt>
                <c:pt idx="195">
                  <c:v>265.3</c:v>
                </c:pt>
                <c:pt idx="196">
                  <c:v>264.89999999999998</c:v>
                </c:pt>
                <c:pt idx="197">
                  <c:v>254.2</c:v>
                </c:pt>
                <c:pt idx="198">
                  <c:v>256.60000000000002</c:v>
                </c:pt>
                <c:pt idx="199">
                  <c:v>254</c:v>
                </c:pt>
                <c:pt idx="200">
                  <c:v>256</c:v>
                </c:pt>
                <c:pt idx="201">
                  <c:v>244.4</c:v>
                </c:pt>
                <c:pt idx="202">
                  <c:v>240.6</c:v>
                </c:pt>
                <c:pt idx="203">
                  <c:v>237</c:v>
                </c:pt>
                <c:pt idx="204">
                  <c:v>247</c:v>
                </c:pt>
                <c:pt idx="205">
                  <c:v>241</c:v>
                </c:pt>
                <c:pt idx="206">
                  <c:v>245.3</c:v>
                </c:pt>
                <c:pt idx="207">
                  <c:v>250.7</c:v>
                </c:pt>
                <c:pt idx="208">
                  <c:v>244</c:v>
                </c:pt>
                <c:pt idx="209">
                  <c:v>242.9</c:v>
                </c:pt>
                <c:pt idx="210">
                  <c:v>238.7</c:v>
                </c:pt>
                <c:pt idx="211">
                  <c:v>232.7</c:v>
                </c:pt>
                <c:pt idx="212">
                  <c:v>241.1</c:v>
                </c:pt>
                <c:pt idx="213">
                  <c:v>236.7</c:v>
                </c:pt>
                <c:pt idx="214">
                  <c:v>241.2</c:v>
                </c:pt>
                <c:pt idx="215">
                  <c:v>229</c:v>
                </c:pt>
                <c:pt idx="216">
                  <c:v>232.2</c:v>
                </c:pt>
                <c:pt idx="217">
                  <c:v>236.1</c:v>
                </c:pt>
                <c:pt idx="218">
                  <c:v>234.5</c:v>
                </c:pt>
                <c:pt idx="219">
                  <c:v>226.9</c:v>
                </c:pt>
                <c:pt idx="220">
                  <c:v>229.8</c:v>
                </c:pt>
                <c:pt idx="221">
                  <c:v>222.6</c:v>
                </c:pt>
                <c:pt idx="222">
                  <c:v>227.5</c:v>
                </c:pt>
                <c:pt idx="223">
                  <c:v>224.1</c:v>
                </c:pt>
                <c:pt idx="224">
                  <c:v>213.2</c:v>
                </c:pt>
                <c:pt idx="225">
                  <c:v>221.8</c:v>
                </c:pt>
                <c:pt idx="226">
                  <c:v>217.2</c:v>
                </c:pt>
                <c:pt idx="227">
                  <c:v>216.5</c:v>
                </c:pt>
                <c:pt idx="228">
                  <c:v>216.3</c:v>
                </c:pt>
                <c:pt idx="229">
                  <c:v>215.5</c:v>
                </c:pt>
                <c:pt idx="230">
                  <c:v>206.1</c:v>
                </c:pt>
                <c:pt idx="231">
                  <c:v>212.4</c:v>
                </c:pt>
                <c:pt idx="232">
                  <c:v>212.6</c:v>
                </c:pt>
                <c:pt idx="233">
                  <c:v>216.4</c:v>
                </c:pt>
                <c:pt idx="234">
                  <c:v>204.1</c:v>
                </c:pt>
                <c:pt idx="235">
                  <c:v>203.6</c:v>
                </c:pt>
                <c:pt idx="236">
                  <c:v>195.7</c:v>
                </c:pt>
                <c:pt idx="237">
                  <c:v>203.7</c:v>
                </c:pt>
                <c:pt idx="238">
                  <c:v>195.6</c:v>
                </c:pt>
                <c:pt idx="239">
                  <c:v>189.3</c:v>
                </c:pt>
                <c:pt idx="240">
                  <c:v>199.1</c:v>
                </c:pt>
                <c:pt idx="241">
                  <c:v>186</c:v>
                </c:pt>
                <c:pt idx="242">
                  <c:v>200</c:v>
                </c:pt>
                <c:pt idx="243">
                  <c:v>203.7</c:v>
                </c:pt>
                <c:pt idx="244">
                  <c:v>197</c:v>
                </c:pt>
                <c:pt idx="245">
                  <c:v>199.1</c:v>
                </c:pt>
                <c:pt idx="246">
                  <c:v>195.3</c:v>
                </c:pt>
                <c:pt idx="247">
                  <c:v>182.1</c:v>
                </c:pt>
                <c:pt idx="248">
                  <c:v>174.7</c:v>
                </c:pt>
                <c:pt idx="249">
                  <c:v>188.9</c:v>
                </c:pt>
                <c:pt idx="250">
                  <c:v>182.6</c:v>
                </c:pt>
                <c:pt idx="251">
                  <c:v>190.2</c:v>
                </c:pt>
                <c:pt idx="252">
                  <c:v>196</c:v>
                </c:pt>
                <c:pt idx="253">
                  <c:v>195</c:v>
                </c:pt>
                <c:pt idx="254">
                  <c:v>194.1</c:v>
                </c:pt>
                <c:pt idx="255">
                  <c:v>204.3</c:v>
                </c:pt>
                <c:pt idx="256">
                  <c:v>201.7</c:v>
                </c:pt>
                <c:pt idx="257">
                  <c:v>202.8</c:v>
                </c:pt>
                <c:pt idx="258">
                  <c:v>208.4</c:v>
                </c:pt>
                <c:pt idx="259">
                  <c:v>209.2</c:v>
                </c:pt>
                <c:pt idx="260">
                  <c:v>226.2</c:v>
                </c:pt>
                <c:pt idx="261">
                  <c:v>227.4</c:v>
                </c:pt>
                <c:pt idx="262">
                  <c:v>227.3</c:v>
                </c:pt>
                <c:pt idx="263">
                  <c:v>240.6</c:v>
                </c:pt>
                <c:pt idx="264">
                  <c:v>251.8</c:v>
                </c:pt>
                <c:pt idx="265">
                  <c:v>251.2</c:v>
                </c:pt>
                <c:pt idx="266">
                  <c:v>275</c:v>
                </c:pt>
                <c:pt idx="267">
                  <c:v>289.3</c:v>
                </c:pt>
                <c:pt idx="268">
                  <c:v>311.2</c:v>
                </c:pt>
                <c:pt idx="269">
                  <c:v>301.39999999999998</c:v>
                </c:pt>
                <c:pt idx="270">
                  <c:v>295.3</c:v>
                </c:pt>
                <c:pt idx="271">
                  <c:v>290.3</c:v>
                </c:pt>
                <c:pt idx="272">
                  <c:v>283.60000000000002</c:v>
                </c:pt>
                <c:pt idx="273">
                  <c:v>277.10000000000002</c:v>
                </c:pt>
                <c:pt idx="274">
                  <c:v>296.2</c:v>
                </c:pt>
                <c:pt idx="275">
                  <c:v>283.60000000000002</c:v>
                </c:pt>
                <c:pt idx="276">
                  <c:v>278.8</c:v>
                </c:pt>
                <c:pt idx="277">
                  <c:v>271.39999999999998</c:v>
                </c:pt>
                <c:pt idx="278">
                  <c:v>280.2</c:v>
                </c:pt>
                <c:pt idx="279">
                  <c:v>292.8</c:v>
                </c:pt>
                <c:pt idx="280">
                  <c:v>292.39999999999998</c:v>
                </c:pt>
                <c:pt idx="281">
                  <c:v>300.89999999999998</c:v>
                </c:pt>
                <c:pt idx="282">
                  <c:v>294.2</c:v>
                </c:pt>
                <c:pt idx="283">
                  <c:v>278.89999999999998</c:v>
                </c:pt>
                <c:pt idx="284">
                  <c:v>275.39999999999998</c:v>
                </c:pt>
                <c:pt idx="285">
                  <c:v>286.5</c:v>
                </c:pt>
                <c:pt idx="286">
                  <c:v>273.3</c:v>
                </c:pt>
                <c:pt idx="287">
                  <c:v>266.5</c:v>
                </c:pt>
                <c:pt idx="288">
                  <c:v>268.7</c:v>
                </c:pt>
                <c:pt idx="289">
                  <c:v>261.10000000000002</c:v>
                </c:pt>
                <c:pt idx="290">
                  <c:v>257.60000000000002</c:v>
                </c:pt>
                <c:pt idx="291">
                  <c:v>253.9</c:v>
                </c:pt>
                <c:pt idx="292">
                  <c:v>252</c:v>
                </c:pt>
                <c:pt idx="293">
                  <c:v>260.3</c:v>
                </c:pt>
                <c:pt idx="294">
                  <c:v>251.9</c:v>
                </c:pt>
                <c:pt idx="295">
                  <c:v>258.60000000000002</c:v>
                </c:pt>
                <c:pt idx="296">
                  <c:v>271.5</c:v>
                </c:pt>
                <c:pt idx="297">
                  <c:v>290.8</c:v>
                </c:pt>
                <c:pt idx="298">
                  <c:v>294.8</c:v>
                </c:pt>
                <c:pt idx="299">
                  <c:v>281.7</c:v>
                </c:pt>
                <c:pt idx="300">
                  <c:v>280.10000000000002</c:v>
                </c:pt>
                <c:pt idx="301">
                  <c:v>266.89999999999998</c:v>
                </c:pt>
                <c:pt idx="302">
                  <c:v>268.60000000000002</c:v>
                </c:pt>
                <c:pt idx="303">
                  <c:v>264</c:v>
                </c:pt>
                <c:pt idx="304">
                  <c:v>266.7</c:v>
                </c:pt>
                <c:pt idx="305">
                  <c:v>274.5</c:v>
                </c:pt>
                <c:pt idx="306">
                  <c:v>256.5</c:v>
                </c:pt>
                <c:pt idx="307">
                  <c:v>247.2</c:v>
                </c:pt>
                <c:pt idx="308">
                  <c:v>230.1</c:v>
                </c:pt>
                <c:pt idx="309">
                  <c:v>238.5</c:v>
                </c:pt>
                <c:pt idx="310">
                  <c:v>230</c:v>
                </c:pt>
                <c:pt idx="311">
                  <c:v>229.5</c:v>
                </c:pt>
                <c:pt idx="312">
                  <c:v>227.3</c:v>
                </c:pt>
                <c:pt idx="313">
                  <c:v>231.9</c:v>
                </c:pt>
                <c:pt idx="314">
                  <c:v>222.4</c:v>
                </c:pt>
                <c:pt idx="315">
                  <c:v>238.5</c:v>
                </c:pt>
                <c:pt idx="316">
                  <c:v>239.7</c:v>
                </c:pt>
                <c:pt idx="317">
                  <c:v>243.3</c:v>
                </c:pt>
                <c:pt idx="318">
                  <c:v>226.7</c:v>
                </c:pt>
                <c:pt idx="319">
                  <c:v>222.5</c:v>
                </c:pt>
                <c:pt idx="320">
                  <c:v>218.5</c:v>
                </c:pt>
                <c:pt idx="321">
                  <c:v>229.5</c:v>
                </c:pt>
                <c:pt idx="322">
                  <c:v>234.2</c:v>
                </c:pt>
                <c:pt idx="323">
                  <c:v>231.1</c:v>
                </c:pt>
                <c:pt idx="324">
                  <c:v>231.3</c:v>
                </c:pt>
                <c:pt idx="325">
                  <c:v>226.9</c:v>
                </c:pt>
                <c:pt idx="326">
                  <c:v>234.4</c:v>
                </c:pt>
                <c:pt idx="327">
                  <c:v>234.4</c:v>
                </c:pt>
                <c:pt idx="328">
                  <c:v>224.7</c:v>
                </c:pt>
                <c:pt idx="329">
                  <c:v>225.7</c:v>
                </c:pt>
                <c:pt idx="330">
                  <c:v>237.2</c:v>
                </c:pt>
                <c:pt idx="331">
                  <c:v>240.2</c:v>
                </c:pt>
                <c:pt idx="332">
                  <c:v>258.3</c:v>
                </c:pt>
                <c:pt idx="333">
                  <c:v>268.89999999999998</c:v>
                </c:pt>
                <c:pt idx="334">
                  <c:v>272.2</c:v>
                </c:pt>
                <c:pt idx="335">
                  <c:v>253.9</c:v>
                </c:pt>
                <c:pt idx="336">
                  <c:v>257.2</c:v>
                </c:pt>
                <c:pt idx="337">
                  <c:v>254.8</c:v>
                </c:pt>
                <c:pt idx="338">
                  <c:v>258.5</c:v>
                </c:pt>
                <c:pt idx="339">
                  <c:v>267</c:v>
                </c:pt>
                <c:pt idx="340">
                  <c:v>260.60000000000002</c:v>
                </c:pt>
                <c:pt idx="341">
                  <c:v>259.3</c:v>
                </c:pt>
                <c:pt idx="342">
                  <c:v>257.89999999999998</c:v>
                </c:pt>
                <c:pt idx="343">
                  <c:v>261.3</c:v>
                </c:pt>
                <c:pt idx="344">
                  <c:v>258.5</c:v>
                </c:pt>
                <c:pt idx="345">
                  <c:v>250.7</c:v>
                </c:pt>
                <c:pt idx="346">
                  <c:v>251.2</c:v>
                </c:pt>
                <c:pt idx="347">
                  <c:v>241.1</c:v>
                </c:pt>
                <c:pt idx="348">
                  <c:v>251.6</c:v>
                </c:pt>
                <c:pt idx="349">
                  <c:v>238</c:v>
                </c:pt>
                <c:pt idx="350">
                  <c:v>244</c:v>
                </c:pt>
                <c:pt idx="351">
                  <c:v>252.6</c:v>
                </c:pt>
                <c:pt idx="352">
                  <c:v>251.2</c:v>
                </c:pt>
                <c:pt idx="353">
                  <c:v>242.2</c:v>
                </c:pt>
                <c:pt idx="354">
                  <c:v>245.1</c:v>
                </c:pt>
                <c:pt idx="355">
                  <c:v>230.9</c:v>
                </c:pt>
                <c:pt idx="356">
                  <c:v>229.3</c:v>
                </c:pt>
                <c:pt idx="357">
                  <c:v>237.2</c:v>
                </c:pt>
                <c:pt idx="358">
                  <c:v>236.1</c:v>
                </c:pt>
                <c:pt idx="359">
                  <c:v>233</c:v>
                </c:pt>
                <c:pt idx="360">
                  <c:v>235.7</c:v>
                </c:pt>
                <c:pt idx="361">
                  <c:v>235.7</c:v>
                </c:pt>
                <c:pt idx="362">
                  <c:v>228.1</c:v>
                </c:pt>
                <c:pt idx="363">
                  <c:v>234.9</c:v>
                </c:pt>
                <c:pt idx="364">
                  <c:v>231.3</c:v>
                </c:pt>
                <c:pt idx="365">
                  <c:v>220.3</c:v>
                </c:pt>
                <c:pt idx="366">
                  <c:v>223.6</c:v>
                </c:pt>
                <c:pt idx="367">
                  <c:v>221.6</c:v>
                </c:pt>
                <c:pt idx="368">
                  <c:v>219.7</c:v>
                </c:pt>
                <c:pt idx="369">
                  <c:v>229.7</c:v>
                </c:pt>
                <c:pt idx="370">
                  <c:v>222.8</c:v>
                </c:pt>
                <c:pt idx="371">
                  <c:v>214.3</c:v>
                </c:pt>
                <c:pt idx="372">
                  <c:v>208.5</c:v>
                </c:pt>
                <c:pt idx="373">
                  <c:v>207.1</c:v>
                </c:pt>
                <c:pt idx="374">
                  <c:v>207.1</c:v>
                </c:pt>
                <c:pt idx="375">
                  <c:v>207.1</c:v>
                </c:pt>
                <c:pt idx="376">
                  <c:v>195.9</c:v>
                </c:pt>
                <c:pt idx="377">
                  <c:v>202.3</c:v>
                </c:pt>
                <c:pt idx="378">
                  <c:v>191.3</c:v>
                </c:pt>
                <c:pt idx="379">
                  <c:v>196.8</c:v>
                </c:pt>
                <c:pt idx="380">
                  <c:v>182.5</c:v>
                </c:pt>
                <c:pt idx="381">
                  <c:v>188.5</c:v>
                </c:pt>
                <c:pt idx="382">
                  <c:v>187.1</c:v>
                </c:pt>
                <c:pt idx="383">
                  <c:v>180.1</c:v>
                </c:pt>
                <c:pt idx="384">
                  <c:v>181.4</c:v>
                </c:pt>
                <c:pt idx="385">
                  <c:v>171.2</c:v>
                </c:pt>
                <c:pt idx="386">
                  <c:v>178.1</c:v>
                </c:pt>
                <c:pt idx="387">
                  <c:v>185.9</c:v>
                </c:pt>
                <c:pt idx="388">
                  <c:v>183.4</c:v>
                </c:pt>
                <c:pt idx="389">
                  <c:v>175</c:v>
                </c:pt>
                <c:pt idx="390">
                  <c:v>179.9</c:v>
                </c:pt>
                <c:pt idx="391">
                  <c:v>171.6</c:v>
                </c:pt>
                <c:pt idx="392">
                  <c:v>169.3</c:v>
                </c:pt>
                <c:pt idx="393">
                  <c:v>177.6</c:v>
                </c:pt>
                <c:pt idx="394">
                  <c:v>177.3</c:v>
                </c:pt>
                <c:pt idx="395">
                  <c:v>183.8</c:v>
                </c:pt>
                <c:pt idx="396">
                  <c:v>185</c:v>
                </c:pt>
                <c:pt idx="397">
                  <c:v>182</c:v>
                </c:pt>
                <c:pt idx="398">
                  <c:v>180.6</c:v>
                </c:pt>
                <c:pt idx="399">
                  <c:v>197.4</c:v>
                </c:pt>
                <c:pt idx="400">
                  <c:v>201.6</c:v>
                </c:pt>
                <c:pt idx="401">
                  <c:v>206.5</c:v>
                </c:pt>
                <c:pt idx="402">
                  <c:v>210.3</c:v>
                </c:pt>
                <c:pt idx="403">
                  <c:v>222.4</c:v>
                </c:pt>
                <c:pt idx="404">
                  <c:v>230.5</c:v>
                </c:pt>
                <c:pt idx="405">
                  <c:v>240.7</c:v>
                </c:pt>
                <c:pt idx="406">
                  <c:v>248.7</c:v>
                </c:pt>
                <c:pt idx="407">
                  <c:v>265.60000000000002</c:v>
                </c:pt>
                <c:pt idx="408">
                  <c:v>286.5</c:v>
                </c:pt>
                <c:pt idx="409">
                  <c:v>407.6</c:v>
                </c:pt>
                <c:pt idx="410">
                  <c:v>376.4</c:v>
                </c:pt>
                <c:pt idx="411">
                  <c:v>382.1</c:v>
                </c:pt>
                <c:pt idx="412">
                  <c:v>449.7</c:v>
                </c:pt>
                <c:pt idx="413">
                  <c:v>406.3</c:v>
                </c:pt>
                <c:pt idx="414">
                  <c:v>424.8</c:v>
                </c:pt>
                <c:pt idx="415">
                  <c:v>425.5</c:v>
                </c:pt>
                <c:pt idx="416">
                  <c:v>414.4</c:v>
                </c:pt>
                <c:pt idx="417">
                  <c:v>392.6</c:v>
                </c:pt>
                <c:pt idx="418">
                  <c:v>420.9</c:v>
                </c:pt>
                <c:pt idx="419">
                  <c:v>402.3</c:v>
                </c:pt>
                <c:pt idx="420">
                  <c:v>391.1</c:v>
                </c:pt>
                <c:pt idx="421">
                  <c:v>405.5</c:v>
                </c:pt>
                <c:pt idx="422">
                  <c:v>387.6</c:v>
                </c:pt>
                <c:pt idx="423">
                  <c:v>448.7</c:v>
                </c:pt>
                <c:pt idx="424">
                  <c:v>389.3</c:v>
                </c:pt>
                <c:pt idx="425">
                  <c:v>408.7</c:v>
                </c:pt>
                <c:pt idx="426">
                  <c:v>396.9</c:v>
                </c:pt>
                <c:pt idx="427">
                  <c:v>368.3</c:v>
                </c:pt>
                <c:pt idx="428">
                  <c:v>364.7</c:v>
                </c:pt>
                <c:pt idx="429">
                  <c:v>368.4</c:v>
                </c:pt>
                <c:pt idx="430">
                  <c:v>368.9</c:v>
                </c:pt>
                <c:pt idx="431">
                  <c:v>360.9</c:v>
                </c:pt>
                <c:pt idx="432">
                  <c:v>364.9</c:v>
                </c:pt>
                <c:pt idx="433">
                  <c:v>373</c:v>
                </c:pt>
                <c:pt idx="434">
                  <c:v>370.7</c:v>
                </c:pt>
                <c:pt idx="435">
                  <c:v>388</c:v>
                </c:pt>
                <c:pt idx="436">
                  <c:v>395.7</c:v>
                </c:pt>
                <c:pt idx="437">
                  <c:v>383.9</c:v>
                </c:pt>
                <c:pt idx="438">
                  <c:v>360.9</c:v>
                </c:pt>
                <c:pt idx="439">
                  <c:v>406.8</c:v>
                </c:pt>
                <c:pt idx="440">
                  <c:v>441.6</c:v>
                </c:pt>
                <c:pt idx="441">
                  <c:v>431.5</c:v>
                </c:pt>
                <c:pt idx="442">
                  <c:v>394.9</c:v>
                </c:pt>
                <c:pt idx="443">
                  <c:v>372.8</c:v>
                </c:pt>
                <c:pt idx="444">
                  <c:v>373.6</c:v>
                </c:pt>
                <c:pt idx="445">
                  <c:v>368.6</c:v>
                </c:pt>
                <c:pt idx="446">
                  <c:v>375.5</c:v>
                </c:pt>
                <c:pt idx="447">
                  <c:v>377.1</c:v>
                </c:pt>
                <c:pt idx="448">
                  <c:v>368.3</c:v>
                </c:pt>
                <c:pt idx="449">
                  <c:v>385.7</c:v>
                </c:pt>
                <c:pt idx="450">
                  <c:v>438.1</c:v>
                </c:pt>
                <c:pt idx="451">
                  <c:v>457.2</c:v>
                </c:pt>
                <c:pt idx="452">
                  <c:v>439.2</c:v>
                </c:pt>
                <c:pt idx="453">
                  <c:v>408.8</c:v>
                </c:pt>
                <c:pt idx="454">
                  <c:v>448.6</c:v>
                </c:pt>
                <c:pt idx="455">
                  <c:v>455.5</c:v>
                </c:pt>
                <c:pt idx="456">
                  <c:v>436.9</c:v>
                </c:pt>
                <c:pt idx="457">
                  <c:v>398.9</c:v>
                </c:pt>
                <c:pt idx="458">
                  <c:v>386.9</c:v>
                </c:pt>
                <c:pt idx="459">
                  <c:v>401.3</c:v>
                </c:pt>
                <c:pt idx="460">
                  <c:v>377.6</c:v>
                </c:pt>
                <c:pt idx="461">
                  <c:v>381.4</c:v>
                </c:pt>
                <c:pt idx="462">
                  <c:v>392.6</c:v>
                </c:pt>
                <c:pt idx="463">
                  <c:v>418</c:v>
                </c:pt>
                <c:pt idx="464">
                  <c:v>383.5</c:v>
                </c:pt>
                <c:pt idx="465">
                  <c:v>390.7</c:v>
                </c:pt>
                <c:pt idx="466">
                  <c:v>421.8</c:v>
                </c:pt>
                <c:pt idx="467">
                  <c:v>386.2</c:v>
                </c:pt>
                <c:pt idx="468">
                  <c:v>408.2</c:v>
                </c:pt>
                <c:pt idx="469">
                  <c:v>379.5</c:v>
                </c:pt>
                <c:pt idx="470">
                  <c:v>360.4</c:v>
                </c:pt>
                <c:pt idx="471">
                  <c:v>356.8</c:v>
                </c:pt>
                <c:pt idx="472">
                  <c:v>351.9</c:v>
                </c:pt>
                <c:pt idx="473">
                  <c:v>334.9</c:v>
                </c:pt>
                <c:pt idx="474">
                  <c:v>329.4</c:v>
                </c:pt>
                <c:pt idx="475">
                  <c:v>329.7</c:v>
                </c:pt>
                <c:pt idx="476">
                  <c:v>315.39999999999998</c:v>
                </c:pt>
                <c:pt idx="477">
                  <c:v>328.5</c:v>
                </c:pt>
                <c:pt idx="478">
                  <c:v>339.3</c:v>
                </c:pt>
                <c:pt idx="479">
                  <c:v>330.3</c:v>
                </c:pt>
                <c:pt idx="480">
                  <c:v>343.6</c:v>
                </c:pt>
                <c:pt idx="481">
                  <c:v>339.4</c:v>
                </c:pt>
                <c:pt idx="482">
                  <c:v>328.1</c:v>
                </c:pt>
                <c:pt idx="483">
                  <c:v>335.5</c:v>
                </c:pt>
                <c:pt idx="484">
                  <c:v>334.5</c:v>
                </c:pt>
                <c:pt idx="485">
                  <c:v>318.2</c:v>
                </c:pt>
                <c:pt idx="486">
                  <c:v>337.6</c:v>
                </c:pt>
                <c:pt idx="487">
                  <c:v>315.3</c:v>
                </c:pt>
                <c:pt idx="488">
                  <c:v>305.39999999999998</c:v>
                </c:pt>
                <c:pt idx="489">
                  <c:v>310.7</c:v>
                </c:pt>
                <c:pt idx="490">
                  <c:v>309</c:v>
                </c:pt>
                <c:pt idx="491">
                  <c:v>297.5</c:v>
                </c:pt>
                <c:pt idx="492">
                  <c:v>297.10000000000002</c:v>
                </c:pt>
                <c:pt idx="493">
                  <c:v>290.3</c:v>
                </c:pt>
                <c:pt idx="494">
                  <c:v>293.89999999999998</c:v>
                </c:pt>
                <c:pt idx="495">
                  <c:v>306.60000000000002</c:v>
                </c:pt>
                <c:pt idx="496">
                  <c:v>295.8</c:v>
                </c:pt>
                <c:pt idx="497">
                  <c:v>293.89999999999998</c:v>
                </c:pt>
                <c:pt idx="498">
                  <c:v>296.3</c:v>
                </c:pt>
                <c:pt idx="499">
                  <c:v>272.89999999999998</c:v>
                </c:pt>
                <c:pt idx="500">
                  <c:v>257.8</c:v>
                </c:pt>
                <c:pt idx="501">
                  <c:v>255.9</c:v>
                </c:pt>
                <c:pt idx="502">
                  <c:v>250.1</c:v>
                </c:pt>
                <c:pt idx="503">
                  <c:v>239.7</c:v>
                </c:pt>
                <c:pt idx="504">
                  <c:v>254.2</c:v>
                </c:pt>
                <c:pt idx="505">
                  <c:v>239.1</c:v>
                </c:pt>
                <c:pt idx="506">
                  <c:v>233.8</c:v>
                </c:pt>
                <c:pt idx="507">
                  <c:v>239.8</c:v>
                </c:pt>
                <c:pt idx="508">
                  <c:v>239.2</c:v>
                </c:pt>
                <c:pt idx="509">
                  <c:v>236.9</c:v>
                </c:pt>
                <c:pt idx="510">
                  <c:v>234.3</c:v>
                </c:pt>
                <c:pt idx="511">
                  <c:v>231.2</c:v>
                </c:pt>
                <c:pt idx="512">
                  <c:v>227.2</c:v>
                </c:pt>
                <c:pt idx="513">
                  <c:v>243.1</c:v>
                </c:pt>
                <c:pt idx="514">
                  <c:v>239.9</c:v>
                </c:pt>
                <c:pt idx="515">
                  <c:v>238.6</c:v>
                </c:pt>
                <c:pt idx="516">
                  <c:v>237.4</c:v>
                </c:pt>
                <c:pt idx="517">
                  <c:v>230.9</c:v>
                </c:pt>
                <c:pt idx="518">
                  <c:v>221.7</c:v>
                </c:pt>
                <c:pt idx="519">
                  <c:v>222.8</c:v>
                </c:pt>
                <c:pt idx="520">
                  <c:v>218.1</c:v>
                </c:pt>
                <c:pt idx="521">
                  <c:v>216</c:v>
                </c:pt>
                <c:pt idx="522">
                  <c:v>212.6</c:v>
                </c:pt>
                <c:pt idx="523">
                  <c:v>218.9</c:v>
                </c:pt>
                <c:pt idx="524">
                  <c:v>210.3</c:v>
                </c:pt>
                <c:pt idx="525">
                  <c:v>214.8</c:v>
                </c:pt>
                <c:pt idx="526">
                  <c:v>207.4</c:v>
                </c:pt>
                <c:pt idx="527">
                  <c:v>196.8</c:v>
                </c:pt>
                <c:pt idx="528">
                  <c:v>192.1</c:v>
                </c:pt>
                <c:pt idx="529">
                  <c:v>181.8</c:v>
                </c:pt>
                <c:pt idx="530">
                  <c:v>189.6</c:v>
                </c:pt>
                <c:pt idx="531">
                  <c:v>197.9</c:v>
                </c:pt>
                <c:pt idx="532">
                  <c:v>201.8</c:v>
                </c:pt>
                <c:pt idx="533">
                  <c:v>188</c:v>
                </c:pt>
                <c:pt idx="534">
                  <c:v>191.2</c:v>
                </c:pt>
                <c:pt idx="535">
                  <c:v>178.6</c:v>
                </c:pt>
                <c:pt idx="536">
                  <c:v>182.4</c:v>
                </c:pt>
                <c:pt idx="537">
                  <c:v>180.4</c:v>
                </c:pt>
                <c:pt idx="538">
                  <c:v>182.8</c:v>
                </c:pt>
                <c:pt idx="539">
                  <c:v>187.3</c:v>
                </c:pt>
                <c:pt idx="540">
                  <c:v>187.2</c:v>
                </c:pt>
                <c:pt idx="541">
                  <c:v>194.2</c:v>
                </c:pt>
                <c:pt idx="542">
                  <c:v>194.3</c:v>
                </c:pt>
                <c:pt idx="543">
                  <c:v>204.4</c:v>
                </c:pt>
                <c:pt idx="544">
                  <c:v>195.6</c:v>
                </c:pt>
                <c:pt idx="545">
                  <c:v>206.7</c:v>
                </c:pt>
                <c:pt idx="546">
                  <c:v>204.1</c:v>
                </c:pt>
                <c:pt idx="547">
                  <c:v>207.4</c:v>
                </c:pt>
                <c:pt idx="548">
                  <c:v>219.8</c:v>
                </c:pt>
                <c:pt idx="549">
                  <c:v>221.2</c:v>
                </c:pt>
                <c:pt idx="550">
                  <c:v>218.9</c:v>
                </c:pt>
                <c:pt idx="551">
                  <c:v>224.1</c:v>
                </c:pt>
                <c:pt idx="552">
                  <c:v>292.8</c:v>
                </c:pt>
                <c:pt idx="553">
                  <c:v>323.5</c:v>
                </c:pt>
                <c:pt idx="554">
                  <c:v>313.5</c:v>
                </c:pt>
                <c:pt idx="555">
                  <c:v>313.39999999999998</c:v>
                </c:pt>
                <c:pt idx="556">
                  <c:v>390.1</c:v>
                </c:pt>
                <c:pt idx="557">
                  <c:v>444.2</c:v>
                </c:pt>
                <c:pt idx="558">
                  <c:v>438.4</c:v>
                </c:pt>
                <c:pt idx="559">
                  <c:v>418.9</c:v>
                </c:pt>
                <c:pt idx="560">
                  <c:v>396.7</c:v>
                </c:pt>
                <c:pt idx="561">
                  <c:v>457.1</c:v>
                </c:pt>
                <c:pt idx="562">
                  <c:v>456.8</c:v>
                </c:pt>
                <c:pt idx="563">
                  <c:v>442.8</c:v>
                </c:pt>
                <c:pt idx="564">
                  <c:v>450</c:v>
                </c:pt>
                <c:pt idx="565">
                  <c:v>429.6</c:v>
                </c:pt>
                <c:pt idx="566">
                  <c:v>449.6</c:v>
                </c:pt>
                <c:pt idx="567">
                  <c:v>433.6</c:v>
                </c:pt>
                <c:pt idx="568">
                  <c:v>402.9</c:v>
                </c:pt>
                <c:pt idx="569">
                  <c:v>400.1</c:v>
                </c:pt>
                <c:pt idx="570">
                  <c:v>417.3</c:v>
                </c:pt>
                <c:pt idx="571">
                  <c:v>407</c:v>
                </c:pt>
                <c:pt idx="572">
                  <c:v>395.9</c:v>
                </c:pt>
                <c:pt idx="573">
                  <c:v>427.8</c:v>
                </c:pt>
                <c:pt idx="574">
                  <c:v>413.6</c:v>
                </c:pt>
                <c:pt idx="575">
                  <c:v>403.6</c:v>
                </c:pt>
                <c:pt idx="576">
                  <c:v>413.6</c:v>
                </c:pt>
                <c:pt idx="577">
                  <c:v>399.5</c:v>
                </c:pt>
                <c:pt idx="578">
                  <c:v>417.2</c:v>
                </c:pt>
                <c:pt idx="579">
                  <c:v>411.8</c:v>
                </c:pt>
                <c:pt idx="580">
                  <c:v>413.9</c:v>
                </c:pt>
                <c:pt idx="581">
                  <c:v>394.3</c:v>
                </c:pt>
                <c:pt idx="582">
                  <c:v>392.3</c:v>
                </c:pt>
                <c:pt idx="583">
                  <c:v>390.6</c:v>
                </c:pt>
                <c:pt idx="584">
                  <c:v>384.9</c:v>
                </c:pt>
                <c:pt idx="585">
                  <c:v>387.4</c:v>
                </c:pt>
                <c:pt idx="586">
                  <c:v>386.2</c:v>
                </c:pt>
                <c:pt idx="587">
                  <c:v>403.4</c:v>
                </c:pt>
                <c:pt idx="588">
                  <c:v>385.8</c:v>
                </c:pt>
                <c:pt idx="589">
                  <c:v>375.1</c:v>
                </c:pt>
                <c:pt idx="590">
                  <c:v>379.1</c:v>
                </c:pt>
                <c:pt idx="591">
                  <c:v>372.4</c:v>
                </c:pt>
                <c:pt idx="592">
                  <c:v>368.4</c:v>
                </c:pt>
                <c:pt idx="593">
                  <c:v>363.5</c:v>
                </c:pt>
                <c:pt idx="594">
                  <c:v>419.6</c:v>
                </c:pt>
                <c:pt idx="595">
                  <c:v>438.9</c:v>
                </c:pt>
                <c:pt idx="596">
                  <c:v>419.5</c:v>
                </c:pt>
                <c:pt idx="597">
                  <c:v>438.9</c:v>
                </c:pt>
                <c:pt idx="598">
                  <c:v>438.2</c:v>
                </c:pt>
                <c:pt idx="599">
                  <c:v>429.7</c:v>
                </c:pt>
                <c:pt idx="600">
                  <c:v>444.3</c:v>
                </c:pt>
                <c:pt idx="601">
                  <c:v>421.4</c:v>
                </c:pt>
                <c:pt idx="602">
                  <c:v>381.6</c:v>
                </c:pt>
                <c:pt idx="603">
                  <c:v>393.6</c:v>
                </c:pt>
                <c:pt idx="604">
                  <c:v>381.9</c:v>
                </c:pt>
                <c:pt idx="605">
                  <c:v>364.4</c:v>
                </c:pt>
                <c:pt idx="606">
                  <c:v>370.7</c:v>
                </c:pt>
                <c:pt idx="607">
                  <c:v>378.6</c:v>
                </c:pt>
                <c:pt idx="608">
                  <c:v>373.3</c:v>
                </c:pt>
                <c:pt idx="609">
                  <c:v>428.3</c:v>
                </c:pt>
                <c:pt idx="610">
                  <c:v>427.6</c:v>
                </c:pt>
                <c:pt idx="611">
                  <c:v>401</c:v>
                </c:pt>
                <c:pt idx="612">
                  <c:v>412.7</c:v>
                </c:pt>
                <c:pt idx="613">
                  <c:v>426.7</c:v>
                </c:pt>
                <c:pt idx="614">
                  <c:v>386.9</c:v>
                </c:pt>
                <c:pt idx="615">
                  <c:v>414</c:v>
                </c:pt>
                <c:pt idx="616">
                  <c:v>372.3</c:v>
                </c:pt>
                <c:pt idx="617">
                  <c:v>363.2</c:v>
                </c:pt>
                <c:pt idx="618">
                  <c:v>341.1</c:v>
                </c:pt>
                <c:pt idx="619">
                  <c:v>334.5</c:v>
                </c:pt>
                <c:pt idx="620">
                  <c:v>329</c:v>
                </c:pt>
                <c:pt idx="621">
                  <c:v>333.2</c:v>
                </c:pt>
                <c:pt idx="622">
                  <c:v>328</c:v>
                </c:pt>
                <c:pt idx="623">
                  <c:v>339.9</c:v>
                </c:pt>
                <c:pt idx="624">
                  <c:v>325.5</c:v>
                </c:pt>
                <c:pt idx="625">
                  <c:v>308.39999999999998</c:v>
                </c:pt>
                <c:pt idx="626">
                  <c:v>313.2</c:v>
                </c:pt>
                <c:pt idx="627">
                  <c:v>366.9</c:v>
                </c:pt>
                <c:pt idx="628">
                  <c:v>333.9</c:v>
                </c:pt>
                <c:pt idx="629">
                  <c:v>329.8</c:v>
                </c:pt>
                <c:pt idx="630">
                  <c:v>340.1</c:v>
                </c:pt>
                <c:pt idx="631">
                  <c:v>349.8</c:v>
                </c:pt>
                <c:pt idx="632">
                  <c:v>300.89999999999998</c:v>
                </c:pt>
                <c:pt idx="633">
                  <c:v>288.2</c:v>
                </c:pt>
                <c:pt idx="634">
                  <c:v>285.7</c:v>
                </c:pt>
                <c:pt idx="635">
                  <c:v>270.10000000000002</c:v>
                </c:pt>
                <c:pt idx="636">
                  <c:v>254.3</c:v>
                </c:pt>
                <c:pt idx="637">
                  <c:v>241.8</c:v>
                </c:pt>
                <c:pt idx="638">
                  <c:v>252.1</c:v>
                </c:pt>
                <c:pt idx="639">
                  <c:v>240.5</c:v>
                </c:pt>
                <c:pt idx="640">
                  <c:v>250.7</c:v>
                </c:pt>
                <c:pt idx="641">
                  <c:v>235.1</c:v>
                </c:pt>
                <c:pt idx="642">
                  <c:v>232.2</c:v>
                </c:pt>
                <c:pt idx="643">
                  <c:v>233</c:v>
                </c:pt>
                <c:pt idx="644">
                  <c:v>222.7</c:v>
                </c:pt>
                <c:pt idx="645">
                  <c:v>237.6</c:v>
                </c:pt>
                <c:pt idx="646">
                  <c:v>234.5</c:v>
                </c:pt>
                <c:pt idx="647">
                  <c:v>235.7</c:v>
                </c:pt>
                <c:pt idx="648">
                  <c:v>241</c:v>
                </c:pt>
                <c:pt idx="649">
                  <c:v>237.3</c:v>
                </c:pt>
                <c:pt idx="650">
                  <c:v>234.3</c:v>
                </c:pt>
                <c:pt idx="651">
                  <c:v>232.1</c:v>
                </c:pt>
                <c:pt idx="652">
                  <c:v>243.7</c:v>
                </c:pt>
                <c:pt idx="653">
                  <c:v>236.9</c:v>
                </c:pt>
                <c:pt idx="654">
                  <c:v>232.6</c:v>
                </c:pt>
                <c:pt idx="655">
                  <c:v>228.7</c:v>
                </c:pt>
                <c:pt idx="656">
                  <c:v>224.1</c:v>
                </c:pt>
                <c:pt idx="657">
                  <c:v>235.7</c:v>
                </c:pt>
                <c:pt idx="658">
                  <c:v>225.6</c:v>
                </c:pt>
                <c:pt idx="659">
                  <c:v>224.7</c:v>
                </c:pt>
                <c:pt idx="660">
                  <c:v>238</c:v>
                </c:pt>
                <c:pt idx="661">
                  <c:v>227</c:v>
                </c:pt>
                <c:pt idx="662">
                  <c:v>212.8</c:v>
                </c:pt>
                <c:pt idx="663">
                  <c:v>206.2</c:v>
                </c:pt>
                <c:pt idx="664">
                  <c:v>203</c:v>
                </c:pt>
                <c:pt idx="665">
                  <c:v>196.3</c:v>
                </c:pt>
                <c:pt idx="666">
                  <c:v>193.9</c:v>
                </c:pt>
                <c:pt idx="667">
                  <c:v>188.4</c:v>
                </c:pt>
                <c:pt idx="668">
                  <c:v>192.4</c:v>
                </c:pt>
                <c:pt idx="669">
                  <c:v>187.5</c:v>
                </c:pt>
                <c:pt idx="670">
                  <c:v>187.1</c:v>
                </c:pt>
                <c:pt idx="671">
                  <c:v>187.8</c:v>
                </c:pt>
                <c:pt idx="672">
                  <c:v>183.2</c:v>
                </c:pt>
                <c:pt idx="673">
                  <c:v>189.3</c:v>
                </c:pt>
                <c:pt idx="674">
                  <c:v>186.9</c:v>
                </c:pt>
                <c:pt idx="675">
                  <c:v>192.2</c:v>
                </c:pt>
                <c:pt idx="676">
                  <c:v>192.9</c:v>
                </c:pt>
                <c:pt idx="677">
                  <c:v>182.3</c:v>
                </c:pt>
                <c:pt idx="678">
                  <c:v>181.3</c:v>
                </c:pt>
                <c:pt idx="679">
                  <c:v>180.9</c:v>
                </c:pt>
                <c:pt idx="680">
                  <c:v>174</c:v>
                </c:pt>
                <c:pt idx="681">
                  <c:v>188.7</c:v>
                </c:pt>
                <c:pt idx="682">
                  <c:v>188.2</c:v>
                </c:pt>
                <c:pt idx="683">
                  <c:v>176.9</c:v>
                </c:pt>
                <c:pt idx="684">
                  <c:v>190.6</c:v>
                </c:pt>
                <c:pt idx="685">
                  <c:v>183</c:v>
                </c:pt>
                <c:pt idx="686">
                  <c:v>174.4</c:v>
                </c:pt>
                <c:pt idx="687">
                  <c:v>188.2</c:v>
                </c:pt>
                <c:pt idx="688">
                  <c:v>188.1</c:v>
                </c:pt>
                <c:pt idx="689">
                  <c:v>186.8</c:v>
                </c:pt>
                <c:pt idx="690">
                  <c:v>207.4</c:v>
                </c:pt>
                <c:pt idx="691">
                  <c:v>226.3</c:v>
                </c:pt>
                <c:pt idx="692">
                  <c:v>240</c:v>
                </c:pt>
                <c:pt idx="693">
                  <c:v>250.1</c:v>
                </c:pt>
                <c:pt idx="694">
                  <c:v>241.4</c:v>
                </c:pt>
                <c:pt idx="695">
                  <c:v>253.9</c:v>
                </c:pt>
                <c:pt idx="696">
                  <c:v>283.60000000000002</c:v>
                </c:pt>
                <c:pt idx="697">
                  <c:v>290.89999999999998</c:v>
                </c:pt>
                <c:pt idx="698">
                  <c:v>407.8</c:v>
                </c:pt>
                <c:pt idx="699">
                  <c:v>383.9</c:v>
                </c:pt>
                <c:pt idx="700">
                  <c:v>454.3</c:v>
                </c:pt>
                <c:pt idx="701">
                  <c:v>442.2</c:v>
                </c:pt>
                <c:pt idx="702">
                  <c:v>396.4</c:v>
                </c:pt>
                <c:pt idx="703">
                  <c:v>369.5</c:v>
                </c:pt>
                <c:pt idx="704">
                  <c:v>403.7</c:v>
                </c:pt>
                <c:pt idx="705">
                  <c:v>436.4</c:v>
                </c:pt>
                <c:pt idx="706">
                  <c:v>410.1</c:v>
                </c:pt>
                <c:pt idx="707">
                  <c:v>413</c:v>
                </c:pt>
                <c:pt idx="708">
                  <c:v>403.8</c:v>
                </c:pt>
                <c:pt idx="709">
                  <c:v>394.3</c:v>
                </c:pt>
                <c:pt idx="710">
                  <c:v>386.2</c:v>
                </c:pt>
                <c:pt idx="711">
                  <c:v>452.5</c:v>
                </c:pt>
                <c:pt idx="712">
                  <c:v>461.4</c:v>
                </c:pt>
                <c:pt idx="713">
                  <c:v>453.8</c:v>
                </c:pt>
                <c:pt idx="714">
                  <c:v>445.9</c:v>
                </c:pt>
                <c:pt idx="715">
                  <c:v>454.4</c:v>
                </c:pt>
                <c:pt idx="716">
                  <c:v>452.9</c:v>
                </c:pt>
                <c:pt idx="717">
                  <c:v>475.6</c:v>
                </c:pt>
                <c:pt idx="718">
                  <c:v>445.2</c:v>
                </c:pt>
                <c:pt idx="719">
                  <c:v>426.1</c:v>
                </c:pt>
                <c:pt idx="720">
                  <c:v>439.9</c:v>
                </c:pt>
                <c:pt idx="721">
                  <c:v>437.5</c:v>
                </c:pt>
                <c:pt idx="722">
                  <c:v>411.2</c:v>
                </c:pt>
                <c:pt idx="723">
                  <c:v>412.9</c:v>
                </c:pt>
                <c:pt idx="724">
                  <c:v>398.6</c:v>
                </c:pt>
                <c:pt idx="725">
                  <c:v>399.1</c:v>
                </c:pt>
                <c:pt idx="726">
                  <c:v>416.2</c:v>
                </c:pt>
                <c:pt idx="727">
                  <c:v>400.9</c:v>
                </c:pt>
                <c:pt idx="728">
                  <c:v>435.2</c:v>
                </c:pt>
                <c:pt idx="729">
                  <c:v>472.3</c:v>
                </c:pt>
                <c:pt idx="730">
                  <c:v>454.9</c:v>
                </c:pt>
                <c:pt idx="731">
                  <c:v>442.8</c:v>
                </c:pt>
                <c:pt idx="732">
                  <c:v>476.8</c:v>
                </c:pt>
                <c:pt idx="733">
                  <c:v>465.4</c:v>
                </c:pt>
                <c:pt idx="734">
                  <c:v>444.7</c:v>
                </c:pt>
                <c:pt idx="735">
                  <c:v>415.8</c:v>
                </c:pt>
                <c:pt idx="736">
                  <c:v>400.1</c:v>
                </c:pt>
                <c:pt idx="737">
                  <c:v>403</c:v>
                </c:pt>
                <c:pt idx="738">
                  <c:v>415.3</c:v>
                </c:pt>
                <c:pt idx="739">
                  <c:v>399.8</c:v>
                </c:pt>
                <c:pt idx="740">
                  <c:v>398</c:v>
                </c:pt>
                <c:pt idx="741">
                  <c:v>381.7</c:v>
                </c:pt>
                <c:pt idx="742">
                  <c:v>383.3</c:v>
                </c:pt>
                <c:pt idx="743">
                  <c:v>409.5</c:v>
                </c:pt>
                <c:pt idx="744">
                  <c:v>447.1</c:v>
                </c:pt>
                <c:pt idx="745">
                  <c:v>433.6</c:v>
                </c:pt>
                <c:pt idx="746">
                  <c:v>401.3</c:v>
                </c:pt>
                <c:pt idx="747">
                  <c:v>439.9</c:v>
                </c:pt>
                <c:pt idx="748">
                  <c:v>414.8</c:v>
                </c:pt>
                <c:pt idx="749">
                  <c:v>445.3</c:v>
                </c:pt>
                <c:pt idx="750">
                  <c:v>400.7</c:v>
                </c:pt>
                <c:pt idx="751">
                  <c:v>371.8</c:v>
                </c:pt>
                <c:pt idx="752">
                  <c:v>368.7</c:v>
                </c:pt>
                <c:pt idx="753">
                  <c:v>383.3</c:v>
                </c:pt>
                <c:pt idx="754">
                  <c:v>371.1</c:v>
                </c:pt>
                <c:pt idx="755">
                  <c:v>373.6</c:v>
                </c:pt>
                <c:pt idx="756">
                  <c:v>371.3</c:v>
                </c:pt>
                <c:pt idx="757">
                  <c:v>381.4</c:v>
                </c:pt>
                <c:pt idx="758">
                  <c:v>391.5</c:v>
                </c:pt>
                <c:pt idx="759">
                  <c:v>366.1</c:v>
                </c:pt>
                <c:pt idx="760">
                  <c:v>357.4</c:v>
                </c:pt>
                <c:pt idx="761">
                  <c:v>340.1</c:v>
                </c:pt>
                <c:pt idx="762">
                  <c:v>349</c:v>
                </c:pt>
                <c:pt idx="763">
                  <c:v>334</c:v>
                </c:pt>
                <c:pt idx="764">
                  <c:v>362.8</c:v>
                </c:pt>
                <c:pt idx="765">
                  <c:v>394.9</c:v>
                </c:pt>
                <c:pt idx="766">
                  <c:v>404.9</c:v>
                </c:pt>
                <c:pt idx="767">
                  <c:v>368.5</c:v>
                </c:pt>
                <c:pt idx="768">
                  <c:v>386.2</c:v>
                </c:pt>
                <c:pt idx="769">
                  <c:v>391.7</c:v>
                </c:pt>
                <c:pt idx="770">
                  <c:v>379.3</c:v>
                </c:pt>
                <c:pt idx="771">
                  <c:v>370.6</c:v>
                </c:pt>
                <c:pt idx="772">
                  <c:v>341.1</c:v>
                </c:pt>
                <c:pt idx="773">
                  <c:v>330</c:v>
                </c:pt>
                <c:pt idx="774">
                  <c:v>321.5</c:v>
                </c:pt>
                <c:pt idx="775">
                  <c:v>315.8</c:v>
                </c:pt>
                <c:pt idx="776">
                  <c:v>291.39999999999998</c:v>
                </c:pt>
                <c:pt idx="777">
                  <c:v>300.2</c:v>
                </c:pt>
                <c:pt idx="778">
                  <c:v>297.10000000000002</c:v>
                </c:pt>
                <c:pt idx="779">
                  <c:v>286.8</c:v>
                </c:pt>
                <c:pt idx="780">
                  <c:v>280.89999999999998</c:v>
                </c:pt>
                <c:pt idx="781">
                  <c:v>277.8</c:v>
                </c:pt>
                <c:pt idx="782">
                  <c:v>267.2</c:v>
                </c:pt>
                <c:pt idx="783">
                  <c:v>280.39999999999998</c:v>
                </c:pt>
                <c:pt idx="784">
                  <c:v>277.39999999999998</c:v>
                </c:pt>
                <c:pt idx="785">
                  <c:v>272.7</c:v>
                </c:pt>
                <c:pt idx="786">
                  <c:v>273</c:v>
                </c:pt>
                <c:pt idx="787">
                  <c:v>261.60000000000002</c:v>
                </c:pt>
                <c:pt idx="788">
                  <c:v>261.10000000000002</c:v>
                </c:pt>
                <c:pt idx="789">
                  <c:v>263.89999999999998</c:v>
                </c:pt>
                <c:pt idx="790">
                  <c:v>259.10000000000002</c:v>
                </c:pt>
                <c:pt idx="791">
                  <c:v>258.3</c:v>
                </c:pt>
                <c:pt idx="792">
                  <c:v>255.2</c:v>
                </c:pt>
                <c:pt idx="793">
                  <c:v>240.1</c:v>
                </c:pt>
                <c:pt idx="794">
                  <c:v>242.6</c:v>
                </c:pt>
                <c:pt idx="795">
                  <c:v>239.1</c:v>
                </c:pt>
                <c:pt idx="796">
                  <c:v>251.5</c:v>
                </c:pt>
                <c:pt idx="797">
                  <c:v>234.1</c:v>
                </c:pt>
                <c:pt idx="798">
                  <c:v>240.8</c:v>
                </c:pt>
                <c:pt idx="799">
                  <c:v>235.1</c:v>
                </c:pt>
                <c:pt idx="800">
                  <c:v>231</c:v>
                </c:pt>
                <c:pt idx="801">
                  <c:v>235.7</c:v>
                </c:pt>
                <c:pt idx="802">
                  <c:v>241.5</c:v>
                </c:pt>
                <c:pt idx="803">
                  <c:v>237.5</c:v>
                </c:pt>
                <c:pt idx="804">
                  <c:v>238.3</c:v>
                </c:pt>
                <c:pt idx="805">
                  <c:v>242.6</c:v>
                </c:pt>
                <c:pt idx="806">
                  <c:v>230.7</c:v>
                </c:pt>
                <c:pt idx="807">
                  <c:v>235.1</c:v>
                </c:pt>
                <c:pt idx="808">
                  <c:v>228.7</c:v>
                </c:pt>
                <c:pt idx="809">
                  <c:v>224</c:v>
                </c:pt>
                <c:pt idx="810">
                  <c:v>228.1</c:v>
                </c:pt>
                <c:pt idx="811">
                  <c:v>214.5</c:v>
                </c:pt>
                <c:pt idx="812">
                  <c:v>222.4</c:v>
                </c:pt>
                <c:pt idx="813">
                  <c:v>212.7</c:v>
                </c:pt>
                <c:pt idx="814">
                  <c:v>208.4</c:v>
                </c:pt>
                <c:pt idx="815">
                  <c:v>201.8</c:v>
                </c:pt>
                <c:pt idx="816">
                  <c:v>208</c:v>
                </c:pt>
                <c:pt idx="817">
                  <c:v>209.5</c:v>
                </c:pt>
                <c:pt idx="818">
                  <c:v>209.7</c:v>
                </c:pt>
                <c:pt idx="819">
                  <c:v>222.4</c:v>
                </c:pt>
                <c:pt idx="820">
                  <c:v>215.1</c:v>
                </c:pt>
                <c:pt idx="821">
                  <c:v>213.6</c:v>
                </c:pt>
                <c:pt idx="822">
                  <c:v>208.6</c:v>
                </c:pt>
                <c:pt idx="823">
                  <c:v>194.1</c:v>
                </c:pt>
                <c:pt idx="824">
                  <c:v>198.2</c:v>
                </c:pt>
                <c:pt idx="825">
                  <c:v>208</c:v>
                </c:pt>
                <c:pt idx="826">
                  <c:v>206.1</c:v>
                </c:pt>
                <c:pt idx="827">
                  <c:v>207.4</c:v>
                </c:pt>
                <c:pt idx="828">
                  <c:v>212.1</c:v>
                </c:pt>
                <c:pt idx="829">
                  <c:v>203.5</c:v>
                </c:pt>
                <c:pt idx="830">
                  <c:v>211.8</c:v>
                </c:pt>
                <c:pt idx="831">
                  <c:v>210.3</c:v>
                </c:pt>
                <c:pt idx="832">
                  <c:v>211.3</c:v>
                </c:pt>
                <c:pt idx="833">
                  <c:v>218.5</c:v>
                </c:pt>
                <c:pt idx="834">
                  <c:v>223.5</c:v>
                </c:pt>
                <c:pt idx="835">
                  <c:v>248.6</c:v>
                </c:pt>
                <c:pt idx="836">
                  <c:v>237.3</c:v>
                </c:pt>
                <c:pt idx="837">
                  <c:v>251.3</c:v>
                </c:pt>
                <c:pt idx="838">
                  <c:v>253.3</c:v>
                </c:pt>
                <c:pt idx="839">
                  <c:v>282.8</c:v>
                </c:pt>
                <c:pt idx="840">
                  <c:v>288.2</c:v>
                </c:pt>
                <c:pt idx="841">
                  <c:v>307</c:v>
                </c:pt>
                <c:pt idx="842">
                  <c:v>425.8</c:v>
                </c:pt>
                <c:pt idx="843">
                  <c:v>385.9</c:v>
                </c:pt>
                <c:pt idx="844">
                  <c:v>464.2</c:v>
                </c:pt>
                <c:pt idx="845">
                  <c:v>440.1</c:v>
                </c:pt>
                <c:pt idx="846">
                  <c:v>438.2</c:v>
                </c:pt>
                <c:pt idx="847">
                  <c:v>384</c:v>
                </c:pt>
                <c:pt idx="848">
                  <c:v>424.5</c:v>
                </c:pt>
                <c:pt idx="849">
                  <c:v>433</c:v>
                </c:pt>
                <c:pt idx="850">
                  <c:v>427.1</c:v>
                </c:pt>
                <c:pt idx="851">
                  <c:v>463</c:v>
                </c:pt>
                <c:pt idx="852">
                  <c:v>428.5</c:v>
                </c:pt>
                <c:pt idx="853">
                  <c:v>452.1</c:v>
                </c:pt>
                <c:pt idx="854">
                  <c:v>422.6</c:v>
                </c:pt>
                <c:pt idx="855">
                  <c:v>412.2</c:v>
                </c:pt>
                <c:pt idx="856">
                  <c:v>414.1</c:v>
                </c:pt>
                <c:pt idx="857">
                  <c:v>412</c:v>
                </c:pt>
                <c:pt idx="858">
                  <c:v>402.6</c:v>
                </c:pt>
                <c:pt idx="859">
                  <c:v>385</c:v>
                </c:pt>
                <c:pt idx="860">
                  <c:v>392.4</c:v>
                </c:pt>
                <c:pt idx="861">
                  <c:v>384.5</c:v>
                </c:pt>
                <c:pt idx="862">
                  <c:v>391.6</c:v>
                </c:pt>
                <c:pt idx="863">
                  <c:v>402.4</c:v>
                </c:pt>
                <c:pt idx="864">
                  <c:v>396.3</c:v>
                </c:pt>
                <c:pt idx="865">
                  <c:v>393.1</c:v>
                </c:pt>
                <c:pt idx="866">
                  <c:v>397.7</c:v>
                </c:pt>
                <c:pt idx="867">
                  <c:v>400.7</c:v>
                </c:pt>
                <c:pt idx="868">
                  <c:v>392</c:v>
                </c:pt>
                <c:pt idx="869">
                  <c:v>389.7</c:v>
                </c:pt>
                <c:pt idx="870">
                  <c:v>393.7</c:v>
                </c:pt>
                <c:pt idx="871">
                  <c:v>416.9</c:v>
                </c:pt>
                <c:pt idx="872">
                  <c:v>477.4</c:v>
                </c:pt>
                <c:pt idx="873">
                  <c:v>475.2</c:v>
                </c:pt>
                <c:pt idx="874">
                  <c:v>460.1</c:v>
                </c:pt>
                <c:pt idx="875">
                  <c:v>466.1</c:v>
                </c:pt>
                <c:pt idx="876">
                  <c:v>445.7</c:v>
                </c:pt>
                <c:pt idx="877">
                  <c:v>465.6</c:v>
                </c:pt>
                <c:pt idx="878">
                  <c:v>432.1</c:v>
                </c:pt>
                <c:pt idx="879">
                  <c:v>398</c:v>
                </c:pt>
                <c:pt idx="880">
                  <c:v>394.3</c:v>
                </c:pt>
                <c:pt idx="881">
                  <c:v>397.8</c:v>
                </c:pt>
                <c:pt idx="882">
                  <c:v>395.6</c:v>
                </c:pt>
                <c:pt idx="883">
                  <c:v>389.1</c:v>
                </c:pt>
                <c:pt idx="884">
                  <c:v>386.6</c:v>
                </c:pt>
                <c:pt idx="885">
                  <c:v>361.2</c:v>
                </c:pt>
                <c:pt idx="886">
                  <c:v>365.8</c:v>
                </c:pt>
                <c:pt idx="887">
                  <c:v>382.6</c:v>
                </c:pt>
                <c:pt idx="888">
                  <c:v>386.3</c:v>
                </c:pt>
                <c:pt idx="889">
                  <c:v>381.5</c:v>
                </c:pt>
                <c:pt idx="890">
                  <c:v>375.7</c:v>
                </c:pt>
                <c:pt idx="891">
                  <c:v>400.8</c:v>
                </c:pt>
                <c:pt idx="892">
                  <c:v>387.8</c:v>
                </c:pt>
                <c:pt idx="893">
                  <c:v>381.9</c:v>
                </c:pt>
                <c:pt idx="894">
                  <c:v>366.8</c:v>
                </c:pt>
                <c:pt idx="895">
                  <c:v>355.3</c:v>
                </c:pt>
                <c:pt idx="896">
                  <c:v>372</c:v>
                </c:pt>
                <c:pt idx="897">
                  <c:v>422.7</c:v>
                </c:pt>
                <c:pt idx="898">
                  <c:v>406.6</c:v>
                </c:pt>
                <c:pt idx="899">
                  <c:v>395.5</c:v>
                </c:pt>
                <c:pt idx="900">
                  <c:v>415.1</c:v>
                </c:pt>
                <c:pt idx="901">
                  <c:v>406.3</c:v>
                </c:pt>
                <c:pt idx="902">
                  <c:v>391.9</c:v>
                </c:pt>
                <c:pt idx="903">
                  <c:v>367.7</c:v>
                </c:pt>
                <c:pt idx="904">
                  <c:v>333.3</c:v>
                </c:pt>
                <c:pt idx="905">
                  <c:v>311</c:v>
                </c:pt>
                <c:pt idx="906">
                  <c:v>325.5</c:v>
                </c:pt>
                <c:pt idx="907">
                  <c:v>298.8</c:v>
                </c:pt>
                <c:pt idx="908">
                  <c:v>300.89999999999998</c:v>
                </c:pt>
                <c:pt idx="909">
                  <c:v>333.3</c:v>
                </c:pt>
                <c:pt idx="910">
                  <c:v>308.89999999999998</c:v>
                </c:pt>
                <c:pt idx="911">
                  <c:v>308.89999999999998</c:v>
                </c:pt>
                <c:pt idx="912">
                  <c:v>307.7</c:v>
                </c:pt>
                <c:pt idx="913">
                  <c:v>308</c:v>
                </c:pt>
                <c:pt idx="914">
                  <c:v>296.60000000000002</c:v>
                </c:pt>
                <c:pt idx="915">
                  <c:v>301</c:v>
                </c:pt>
                <c:pt idx="916">
                  <c:v>294.5</c:v>
                </c:pt>
                <c:pt idx="917">
                  <c:v>293.39999999999998</c:v>
                </c:pt>
                <c:pt idx="918">
                  <c:v>297.60000000000002</c:v>
                </c:pt>
                <c:pt idx="919">
                  <c:v>301.5</c:v>
                </c:pt>
                <c:pt idx="920">
                  <c:v>289.5</c:v>
                </c:pt>
                <c:pt idx="921">
                  <c:v>300.5</c:v>
                </c:pt>
                <c:pt idx="922">
                  <c:v>285.60000000000002</c:v>
                </c:pt>
                <c:pt idx="923">
                  <c:v>274.89999999999998</c:v>
                </c:pt>
                <c:pt idx="924">
                  <c:v>278.10000000000002</c:v>
                </c:pt>
                <c:pt idx="925">
                  <c:v>278.2</c:v>
                </c:pt>
                <c:pt idx="926">
                  <c:v>267.10000000000002</c:v>
                </c:pt>
                <c:pt idx="927">
                  <c:v>271.7</c:v>
                </c:pt>
                <c:pt idx="928">
                  <c:v>272.3</c:v>
                </c:pt>
                <c:pt idx="929">
                  <c:v>261.10000000000002</c:v>
                </c:pt>
                <c:pt idx="930">
                  <c:v>267.60000000000002</c:v>
                </c:pt>
                <c:pt idx="931">
                  <c:v>251.7</c:v>
                </c:pt>
                <c:pt idx="932">
                  <c:v>257.8</c:v>
                </c:pt>
                <c:pt idx="933">
                  <c:v>266.3</c:v>
                </c:pt>
                <c:pt idx="934">
                  <c:v>250.8</c:v>
                </c:pt>
                <c:pt idx="935">
                  <c:v>255.4</c:v>
                </c:pt>
                <c:pt idx="936">
                  <c:v>266.10000000000002</c:v>
                </c:pt>
                <c:pt idx="937">
                  <c:v>259.60000000000002</c:v>
                </c:pt>
                <c:pt idx="938">
                  <c:v>254</c:v>
                </c:pt>
                <c:pt idx="939">
                  <c:v>253.6</c:v>
                </c:pt>
                <c:pt idx="940">
                  <c:v>260.10000000000002</c:v>
                </c:pt>
                <c:pt idx="941">
                  <c:v>258.7</c:v>
                </c:pt>
                <c:pt idx="942">
                  <c:v>238.9</c:v>
                </c:pt>
                <c:pt idx="943">
                  <c:v>243.7</c:v>
                </c:pt>
                <c:pt idx="944">
                  <c:v>249.6</c:v>
                </c:pt>
                <c:pt idx="945">
                  <c:v>246</c:v>
                </c:pt>
                <c:pt idx="946">
                  <c:v>246.1</c:v>
                </c:pt>
                <c:pt idx="947">
                  <c:v>244.1</c:v>
                </c:pt>
                <c:pt idx="948">
                  <c:v>239.7</c:v>
                </c:pt>
                <c:pt idx="949">
                  <c:v>232.5</c:v>
                </c:pt>
                <c:pt idx="950">
                  <c:v>233.4</c:v>
                </c:pt>
                <c:pt idx="951">
                  <c:v>243.1</c:v>
                </c:pt>
                <c:pt idx="952">
                  <c:v>247.8</c:v>
                </c:pt>
                <c:pt idx="953">
                  <c:v>217.8</c:v>
                </c:pt>
                <c:pt idx="954">
                  <c:v>224.8</c:v>
                </c:pt>
                <c:pt idx="955">
                  <c:v>237</c:v>
                </c:pt>
                <c:pt idx="956">
                  <c:v>218.9</c:v>
                </c:pt>
                <c:pt idx="957">
                  <c:v>216.9</c:v>
                </c:pt>
                <c:pt idx="958">
                  <c:v>234.8</c:v>
                </c:pt>
                <c:pt idx="959">
                  <c:v>214.6</c:v>
                </c:pt>
                <c:pt idx="960">
                  <c:v>214.6</c:v>
                </c:pt>
                <c:pt idx="961">
                  <c:v>203.5</c:v>
                </c:pt>
                <c:pt idx="962">
                  <c:v>223.1</c:v>
                </c:pt>
                <c:pt idx="963">
                  <c:v>217.7</c:v>
                </c:pt>
                <c:pt idx="964">
                  <c:v>235</c:v>
                </c:pt>
                <c:pt idx="965">
                  <c:v>226.4</c:v>
                </c:pt>
                <c:pt idx="966">
                  <c:v>240.9</c:v>
                </c:pt>
                <c:pt idx="967">
                  <c:v>229.3</c:v>
                </c:pt>
                <c:pt idx="968">
                  <c:v>228.8</c:v>
                </c:pt>
                <c:pt idx="969">
                  <c:v>223.8</c:v>
                </c:pt>
                <c:pt idx="970">
                  <c:v>231.6</c:v>
                </c:pt>
                <c:pt idx="971">
                  <c:v>227.5</c:v>
                </c:pt>
                <c:pt idx="972">
                  <c:v>220.1</c:v>
                </c:pt>
                <c:pt idx="973">
                  <c:v>222.3</c:v>
                </c:pt>
                <c:pt idx="974">
                  <c:v>222.4</c:v>
                </c:pt>
                <c:pt idx="975">
                  <c:v>242</c:v>
                </c:pt>
                <c:pt idx="976">
                  <c:v>230.5</c:v>
                </c:pt>
                <c:pt idx="977">
                  <c:v>253</c:v>
                </c:pt>
                <c:pt idx="978">
                  <c:v>237.5</c:v>
                </c:pt>
                <c:pt idx="979">
                  <c:v>246.1</c:v>
                </c:pt>
                <c:pt idx="980">
                  <c:v>269</c:v>
                </c:pt>
                <c:pt idx="981">
                  <c:v>276.5</c:v>
                </c:pt>
                <c:pt idx="982">
                  <c:v>263.39999999999998</c:v>
                </c:pt>
                <c:pt idx="983">
                  <c:v>271.2</c:v>
                </c:pt>
                <c:pt idx="984">
                  <c:v>285.10000000000002</c:v>
                </c:pt>
                <c:pt idx="985">
                  <c:v>379.6</c:v>
                </c:pt>
                <c:pt idx="986">
                  <c:v>347.6</c:v>
                </c:pt>
                <c:pt idx="987">
                  <c:v>339.9</c:v>
                </c:pt>
                <c:pt idx="988">
                  <c:v>343.4</c:v>
                </c:pt>
                <c:pt idx="989">
                  <c:v>351</c:v>
                </c:pt>
                <c:pt idx="990">
                  <c:v>399.6</c:v>
                </c:pt>
                <c:pt idx="991">
                  <c:v>469.1</c:v>
                </c:pt>
                <c:pt idx="992">
                  <c:v>473.1</c:v>
                </c:pt>
                <c:pt idx="993">
                  <c:v>454.9</c:v>
                </c:pt>
                <c:pt idx="994">
                  <c:v>395.2</c:v>
                </c:pt>
                <c:pt idx="995">
                  <c:v>397</c:v>
                </c:pt>
                <c:pt idx="996">
                  <c:v>418.8</c:v>
                </c:pt>
                <c:pt idx="997">
                  <c:v>439.5</c:v>
                </c:pt>
                <c:pt idx="998">
                  <c:v>428.9</c:v>
                </c:pt>
                <c:pt idx="999">
                  <c:v>448</c:v>
                </c:pt>
                <c:pt idx="1000">
                  <c:v>425.5</c:v>
                </c:pt>
                <c:pt idx="1001">
                  <c:v>441</c:v>
                </c:pt>
                <c:pt idx="1002">
                  <c:v>385.5</c:v>
                </c:pt>
                <c:pt idx="1003">
                  <c:v>387.9</c:v>
                </c:pt>
                <c:pt idx="1004">
                  <c:v>405.6</c:v>
                </c:pt>
                <c:pt idx="1005">
                  <c:v>427.8</c:v>
                </c:pt>
                <c:pt idx="1006">
                  <c:v>419</c:v>
                </c:pt>
                <c:pt idx="1007">
                  <c:v>424.3</c:v>
                </c:pt>
              </c:numCache>
            </c:numRef>
          </c:val>
        </c:ser>
        <c:ser>
          <c:idx val="2"/>
          <c:order val="3"/>
          <c:tx>
            <c:v>Corriente rms N</c:v>
          </c:tx>
          <c:marker>
            <c:symbol val="none"/>
          </c:marker>
          <c:cat>
            <c:numRef>
              <c:f>'IRMS,IMÁX'!$D$18:$D$1025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'IRMS,IMÁX'!$H$18:$H$1025</c:f>
              <c:numCache>
                <c:formatCode>General</c:formatCode>
                <c:ptCount val="1008"/>
                <c:pt idx="0">
                  <c:v>85.6</c:v>
                </c:pt>
                <c:pt idx="1">
                  <c:v>81.900000000000006</c:v>
                </c:pt>
                <c:pt idx="2">
                  <c:v>77.5</c:v>
                </c:pt>
                <c:pt idx="3">
                  <c:v>83.1</c:v>
                </c:pt>
                <c:pt idx="4">
                  <c:v>84.1</c:v>
                </c:pt>
                <c:pt idx="5">
                  <c:v>80.2</c:v>
                </c:pt>
                <c:pt idx="6">
                  <c:v>76.3</c:v>
                </c:pt>
                <c:pt idx="7">
                  <c:v>76.8</c:v>
                </c:pt>
                <c:pt idx="8">
                  <c:v>79.7</c:v>
                </c:pt>
                <c:pt idx="9">
                  <c:v>75.7</c:v>
                </c:pt>
                <c:pt idx="10">
                  <c:v>79.3</c:v>
                </c:pt>
                <c:pt idx="11">
                  <c:v>78.7</c:v>
                </c:pt>
                <c:pt idx="12">
                  <c:v>84.7</c:v>
                </c:pt>
                <c:pt idx="13">
                  <c:v>79.3</c:v>
                </c:pt>
                <c:pt idx="14">
                  <c:v>80</c:v>
                </c:pt>
                <c:pt idx="15">
                  <c:v>80.8</c:v>
                </c:pt>
                <c:pt idx="16">
                  <c:v>88.6</c:v>
                </c:pt>
                <c:pt idx="17">
                  <c:v>77.8</c:v>
                </c:pt>
                <c:pt idx="18">
                  <c:v>78.2</c:v>
                </c:pt>
                <c:pt idx="19">
                  <c:v>77.099999999999994</c:v>
                </c:pt>
                <c:pt idx="20">
                  <c:v>76.599999999999994</c:v>
                </c:pt>
                <c:pt idx="21">
                  <c:v>73.599999999999994</c:v>
                </c:pt>
                <c:pt idx="22">
                  <c:v>74.2</c:v>
                </c:pt>
                <c:pt idx="23">
                  <c:v>72.900000000000006</c:v>
                </c:pt>
                <c:pt idx="24">
                  <c:v>74.099999999999994</c:v>
                </c:pt>
                <c:pt idx="25">
                  <c:v>72.099999999999994</c:v>
                </c:pt>
                <c:pt idx="26">
                  <c:v>71.900000000000006</c:v>
                </c:pt>
                <c:pt idx="27">
                  <c:v>70.3</c:v>
                </c:pt>
                <c:pt idx="28">
                  <c:v>69</c:v>
                </c:pt>
                <c:pt idx="29">
                  <c:v>70.599999999999994</c:v>
                </c:pt>
                <c:pt idx="30">
                  <c:v>73.900000000000006</c:v>
                </c:pt>
                <c:pt idx="31">
                  <c:v>70.099999999999994</c:v>
                </c:pt>
                <c:pt idx="32">
                  <c:v>71.3</c:v>
                </c:pt>
                <c:pt idx="33">
                  <c:v>76.3</c:v>
                </c:pt>
                <c:pt idx="34">
                  <c:v>72.5</c:v>
                </c:pt>
                <c:pt idx="35">
                  <c:v>73.3</c:v>
                </c:pt>
                <c:pt idx="36">
                  <c:v>68.2</c:v>
                </c:pt>
                <c:pt idx="37">
                  <c:v>73</c:v>
                </c:pt>
                <c:pt idx="38">
                  <c:v>93.6</c:v>
                </c:pt>
                <c:pt idx="39">
                  <c:v>82.8</c:v>
                </c:pt>
                <c:pt idx="40">
                  <c:v>78.3</c:v>
                </c:pt>
                <c:pt idx="41">
                  <c:v>84.5</c:v>
                </c:pt>
                <c:pt idx="42">
                  <c:v>81.599999999999994</c:v>
                </c:pt>
                <c:pt idx="43">
                  <c:v>87.9</c:v>
                </c:pt>
                <c:pt idx="44">
                  <c:v>86.3</c:v>
                </c:pt>
                <c:pt idx="45">
                  <c:v>81</c:v>
                </c:pt>
                <c:pt idx="46">
                  <c:v>77</c:v>
                </c:pt>
                <c:pt idx="47">
                  <c:v>75.5</c:v>
                </c:pt>
                <c:pt idx="48">
                  <c:v>76.599999999999994</c:v>
                </c:pt>
                <c:pt idx="49">
                  <c:v>81.599999999999994</c:v>
                </c:pt>
                <c:pt idx="50">
                  <c:v>87.3</c:v>
                </c:pt>
                <c:pt idx="51">
                  <c:v>82.8</c:v>
                </c:pt>
                <c:pt idx="52">
                  <c:v>77.099999999999994</c:v>
                </c:pt>
                <c:pt idx="53">
                  <c:v>66.900000000000006</c:v>
                </c:pt>
                <c:pt idx="54">
                  <c:v>71.599999999999994</c:v>
                </c:pt>
                <c:pt idx="55">
                  <c:v>70.2</c:v>
                </c:pt>
                <c:pt idx="56">
                  <c:v>68.099999999999994</c:v>
                </c:pt>
                <c:pt idx="57">
                  <c:v>67</c:v>
                </c:pt>
                <c:pt idx="58">
                  <c:v>63.9</c:v>
                </c:pt>
                <c:pt idx="59">
                  <c:v>63.7</c:v>
                </c:pt>
                <c:pt idx="60">
                  <c:v>62.5</c:v>
                </c:pt>
                <c:pt idx="61">
                  <c:v>59.1</c:v>
                </c:pt>
                <c:pt idx="62">
                  <c:v>62</c:v>
                </c:pt>
                <c:pt idx="63">
                  <c:v>59.8</c:v>
                </c:pt>
                <c:pt idx="64">
                  <c:v>63.5</c:v>
                </c:pt>
                <c:pt idx="65">
                  <c:v>62.9</c:v>
                </c:pt>
                <c:pt idx="66">
                  <c:v>60.3</c:v>
                </c:pt>
                <c:pt idx="67">
                  <c:v>56</c:v>
                </c:pt>
                <c:pt idx="68">
                  <c:v>51.1</c:v>
                </c:pt>
                <c:pt idx="69">
                  <c:v>52.6</c:v>
                </c:pt>
                <c:pt idx="70">
                  <c:v>55</c:v>
                </c:pt>
                <c:pt idx="71">
                  <c:v>55.4</c:v>
                </c:pt>
                <c:pt idx="72">
                  <c:v>56.8</c:v>
                </c:pt>
                <c:pt idx="73">
                  <c:v>54.9</c:v>
                </c:pt>
                <c:pt idx="74">
                  <c:v>49.1</c:v>
                </c:pt>
                <c:pt idx="75">
                  <c:v>49.1</c:v>
                </c:pt>
                <c:pt idx="76">
                  <c:v>51.1</c:v>
                </c:pt>
                <c:pt idx="77">
                  <c:v>50.6</c:v>
                </c:pt>
                <c:pt idx="78">
                  <c:v>49.3</c:v>
                </c:pt>
                <c:pt idx="79">
                  <c:v>49.9</c:v>
                </c:pt>
                <c:pt idx="80">
                  <c:v>48.5</c:v>
                </c:pt>
                <c:pt idx="81">
                  <c:v>49.1</c:v>
                </c:pt>
                <c:pt idx="82">
                  <c:v>46.4</c:v>
                </c:pt>
                <c:pt idx="83">
                  <c:v>49.9</c:v>
                </c:pt>
                <c:pt idx="84">
                  <c:v>48.5</c:v>
                </c:pt>
                <c:pt idx="85">
                  <c:v>45.6</c:v>
                </c:pt>
                <c:pt idx="86">
                  <c:v>48</c:v>
                </c:pt>
                <c:pt idx="87">
                  <c:v>47.3</c:v>
                </c:pt>
                <c:pt idx="88">
                  <c:v>48.5</c:v>
                </c:pt>
                <c:pt idx="89">
                  <c:v>46.5</c:v>
                </c:pt>
                <c:pt idx="90">
                  <c:v>45.5</c:v>
                </c:pt>
                <c:pt idx="91">
                  <c:v>49.8</c:v>
                </c:pt>
                <c:pt idx="92">
                  <c:v>46.8</c:v>
                </c:pt>
                <c:pt idx="93">
                  <c:v>45.3</c:v>
                </c:pt>
                <c:pt idx="94">
                  <c:v>44.1</c:v>
                </c:pt>
                <c:pt idx="95">
                  <c:v>45.3</c:v>
                </c:pt>
                <c:pt idx="96">
                  <c:v>44.4</c:v>
                </c:pt>
                <c:pt idx="97">
                  <c:v>45.1</c:v>
                </c:pt>
                <c:pt idx="98">
                  <c:v>43.6</c:v>
                </c:pt>
                <c:pt idx="99">
                  <c:v>42.7</c:v>
                </c:pt>
                <c:pt idx="100">
                  <c:v>45.1</c:v>
                </c:pt>
                <c:pt idx="101">
                  <c:v>46.3</c:v>
                </c:pt>
                <c:pt idx="102">
                  <c:v>48.7</c:v>
                </c:pt>
                <c:pt idx="103">
                  <c:v>45.3</c:v>
                </c:pt>
                <c:pt idx="104">
                  <c:v>46.8</c:v>
                </c:pt>
                <c:pt idx="105">
                  <c:v>42.3</c:v>
                </c:pt>
                <c:pt idx="106">
                  <c:v>43.2</c:v>
                </c:pt>
                <c:pt idx="107">
                  <c:v>41.6</c:v>
                </c:pt>
                <c:pt idx="108">
                  <c:v>43</c:v>
                </c:pt>
                <c:pt idx="109">
                  <c:v>41.7</c:v>
                </c:pt>
                <c:pt idx="110">
                  <c:v>41.6</c:v>
                </c:pt>
                <c:pt idx="111">
                  <c:v>43</c:v>
                </c:pt>
                <c:pt idx="112">
                  <c:v>42.2</c:v>
                </c:pt>
                <c:pt idx="113">
                  <c:v>44.5</c:v>
                </c:pt>
                <c:pt idx="114">
                  <c:v>47.8</c:v>
                </c:pt>
                <c:pt idx="115">
                  <c:v>49.2</c:v>
                </c:pt>
                <c:pt idx="116">
                  <c:v>46.6</c:v>
                </c:pt>
                <c:pt idx="117">
                  <c:v>47.1</c:v>
                </c:pt>
                <c:pt idx="118">
                  <c:v>44.8</c:v>
                </c:pt>
                <c:pt idx="119">
                  <c:v>47.9</c:v>
                </c:pt>
                <c:pt idx="120">
                  <c:v>51.7</c:v>
                </c:pt>
                <c:pt idx="121">
                  <c:v>53.6</c:v>
                </c:pt>
                <c:pt idx="122">
                  <c:v>56.4</c:v>
                </c:pt>
                <c:pt idx="123">
                  <c:v>70.099999999999994</c:v>
                </c:pt>
                <c:pt idx="124">
                  <c:v>64.3</c:v>
                </c:pt>
                <c:pt idx="125">
                  <c:v>70.7</c:v>
                </c:pt>
                <c:pt idx="126">
                  <c:v>76.099999999999994</c:v>
                </c:pt>
                <c:pt idx="127">
                  <c:v>73.099999999999994</c:v>
                </c:pt>
                <c:pt idx="128">
                  <c:v>62.8</c:v>
                </c:pt>
                <c:pt idx="129">
                  <c:v>68.099999999999994</c:v>
                </c:pt>
                <c:pt idx="130">
                  <c:v>73</c:v>
                </c:pt>
                <c:pt idx="131">
                  <c:v>77.599999999999994</c:v>
                </c:pt>
                <c:pt idx="132">
                  <c:v>69.2</c:v>
                </c:pt>
                <c:pt idx="133">
                  <c:v>71.5</c:v>
                </c:pt>
                <c:pt idx="134">
                  <c:v>71.7</c:v>
                </c:pt>
                <c:pt idx="135">
                  <c:v>69.599999999999994</c:v>
                </c:pt>
                <c:pt idx="136">
                  <c:v>69.599999999999994</c:v>
                </c:pt>
                <c:pt idx="137">
                  <c:v>64.7</c:v>
                </c:pt>
                <c:pt idx="138">
                  <c:v>60.5</c:v>
                </c:pt>
                <c:pt idx="139">
                  <c:v>61.4</c:v>
                </c:pt>
                <c:pt idx="140">
                  <c:v>63.3</c:v>
                </c:pt>
                <c:pt idx="141">
                  <c:v>61.5</c:v>
                </c:pt>
                <c:pt idx="142">
                  <c:v>63.4</c:v>
                </c:pt>
                <c:pt idx="143">
                  <c:v>61</c:v>
                </c:pt>
                <c:pt idx="144">
                  <c:v>62.5</c:v>
                </c:pt>
                <c:pt idx="145">
                  <c:v>64.400000000000006</c:v>
                </c:pt>
                <c:pt idx="146">
                  <c:v>62.2</c:v>
                </c:pt>
                <c:pt idx="147">
                  <c:v>63.4</c:v>
                </c:pt>
                <c:pt idx="148">
                  <c:v>61.2</c:v>
                </c:pt>
                <c:pt idx="149">
                  <c:v>65.400000000000006</c:v>
                </c:pt>
                <c:pt idx="150">
                  <c:v>68.5</c:v>
                </c:pt>
                <c:pt idx="151">
                  <c:v>69.2</c:v>
                </c:pt>
                <c:pt idx="152">
                  <c:v>63</c:v>
                </c:pt>
                <c:pt idx="153">
                  <c:v>66.099999999999994</c:v>
                </c:pt>
                <c:pt idx="154">
                  <c:v>68.8</c:v>
                </c:pt>
                <c:pt idx="155">
                  <c:v>64.3</c:v>
                </c:pt>
                <c:pt idx="156">
                  <c:v>66.599999999999994</c:v>
                </c:pt>
                <c:pt idx="157">
                  <c:v>71.3</c:v>
                </c:pt>
                <c:pt idx="158">
                  <c:v>65.5</c:v>
                </c:pt>
                <c:pt idx="159">
                  <c:v>69.7</c:v>
                </c:pt>
                <c:pt idx="160">
                  <c:v>62.2</c:v>
                </c:pt>
                <c:pt idx="161">
                  <c:v>68.7</c:v>
                </c:pt>
                <c:pt idx="162">
                  <c:v>66.099999999999994</c:v>
                </c:pt>
                <c:pt idx="163">
                  <c:v>68</c:v>
                </c:pt>
                <c:pt idx="164">
                  <c:v>66.599999999999994</c:v>
                </c:pt>
                <c:pt idx="165">
                  <c:v>66.8</c:v>
                </c:pt>
                <c:pt idx="166">
                  <c:v>61.4</c:v>
                </c:pt>
                <c:pt idx="167">
                  <c:v>62.8</c:v>
                </c:pt>
                <c:pt idx="168">
                  <c:v>61.5</c:v>
                </c:pt>
                <c:pt idx="169">
                  <c:v>59.4</c:v>
                </c:pt>
                <c:pt idx="170">
                  <c:v>67.599999999999994</c:v>
                </c:pt>
                <c:pt idx="171">
                  <c:v>63.1</c:v>
                </c:pt>
                <c:pt idx="172">
                  <c:v>61.4</c:v>
                </c:pt>
                <c:pt idx="173">
                  <c:v>63.9</c:v>
                </c:pt>
                <c:pt idx="174">
                  <c:v>61.3</c:v>
                </c:pt>
                <c:pt idx="175">
                  <c:v>55.3</c:v>
                </c:pt>
                <c:pt idx="176">
                  <c:v>59.1</c:v>
                </c:pt>
                <c:pt idx="177">
                  <c:v>60.1</c:v>
                </c:pt>
                <c:pt idx="178">
                  <c:v>63.4</c:v>
                </c:pt>
                <c:pt idx="179">
                  <c:v>67.400000000000006</c:v>
                </c:pt>
                <c:pt idx="180">
                  <c:v>65.400000000000006</c:v>
                </c:pt>
                <c:pt idx="181">
                  <c:v>65.3</c:v>
                </c:pt>
                <c:pt idx="182">
                  <c:v>65.2</c:v>
                </c:pt>
                <c:pt idx="183">
                  <c:v>62.5</c:v>
                </c:pt>
                <c:pt idx="184">
                  <c:v>68.5</c:v>
                </c:pt>
                <c:pt idx="185">
                  <c:v>65.099999999999994</c:v>
                </c:pt>
                <c:pt idx="186">
                  <c:v>60.5</c:v>
                </c:pt>
                <c:pt idx="187">
                  <c:v>61.1</c:v>
                </c:pt>
                <c:pt idx="188">
                  <c:v>68.8</c:v>
                </c:pt>
                <c:pt idx="189">
                  <c:v>62.3</c:v>
                </c:pt>
                <c:pt idx="190">
                  <c:v>73.5</c:v>
                </c:pt>
                <c:pt idx="191">
                  <c:v>68.2</c:v>
                </c:pt>
                <c:pt idx="192">
                  <c:v>74.7</c:v>
                </c:pt>
                <c:pt idx="193">
                  <c:v>75.099999999999994</c:v>
                </c:pt>
                <c:pt idx="194">
                  <c:v>68.7</c:v>
                </c:pt>
                <c:pt idx="195">
                  <c:v>59.6</c:v>
                </c:pt>
                <c:pt idx="196">
                  <c:v>65.7</c:v>
                </c:pt>
                <c:pt idx="197">
                  <c:v>64.3</c:v>
                </c:pt>
                <c:pt idx="198">
                  <c:v>60.8</c:v>
                </c:pt>
                <c:pt idx="199">
                  <c:v>59.9</c:v>
                </c:pt>
                <c:pt idx="200">
                  <c:v>62.7</c:v>
                </c:pt>
                <c:pt idx="201">
                  <c:v>60.2</c:v>
                </c:pt>
                <c:pt idx="202">
                  <c:v>59.1</c:v>
                </c:pt>
                <c:pt idx="203">
                  <c:v>59.7</c:v>
                </c:pt>
                <c:pt idx="204">
                  <c:v>62.3</c:v>
                </c:pt>
                <c:pt idx="205">
                  <c:v>55</c:v>
                </c:pt>
                <c:pt idx="206">
                  <c:v>57.7</c:v>
                </c:pt>
                <c:pt idx="207">
                  <c:v>57.3</c:v>
                </c:pt>
                <c:pt idx="208">
                  <c:v>53.6</c:v>
                </c:pt>
                <c:pt idx="209">
                  <c:v>52.2</c:v>
                </c:pt>
                <c:pt idx="210">
                  <c:v>54.1</c:v>
                </c:pt>
                <c:pt idx="211">
                  <c:v>56.8</c:v>
                </c:pt>
                <c:pt idx="212">
                  <c:v>55.9</c:v>
                </c:pt>
                <c:pt idx="213">
                  <c:v>52.2</c:v>
                </c:pt>
                <c:pt idx="214">
                  <c:v>57.1</c:v>
                </c:pt>
                <c:pt idx="215">
                  <c:v>55.8</c:v>
                </c:pt>
                <c:pt idx="216">
                  <c:v>59</c:v>
                </c:pt>
                <c:pt idx="217">
                  <c:v>59.8</c:v>
                </c:pt>
                <c:pt idx="218">
                  <c:v>60.8</c:v>
                </c:pt>
                <c:pt idx="219">
                  <c:v>61.2</c:v>
                </c:pt>
                <c:pt idx="220">
                  <c:v>58.6</c:v>
                </c:pt>
                <c:pt idx="221">
                  <c:v>55.9</c:v>
                </c:pt>
                <c:pt idx="222">
                  <c:v>61.2</c:v>
                </c:pt>
                <c:pt idx="223">
                  <c:v>59.5</c:v>
                </c:pt>
                <c:pt idx="224">
                  <c:v>56.7</c:v>
                </c:pt>
                <c:pt idx="225">
                  <c:v>52.9</c:v>
                </c:pt>
                <c:pt idx="226">
                  <c:v>54.8</c:v>
                </c:pt>
                <c:pt idx="227">
                  <c:v>49.8</c:v>
                </c:pt>
                <c:pt idx="228">
                  <c:v>49.8</c:v>
                </c:pt>
                <c:pt idx="229">
                  <c:v>53.4</c:v>
                </c:pt>
                <c:pt idx="230">
                  <c:v>47.2</c:v>
                </c:pt>
                <c:pt idx="231">
                  <c:v>49.4</c:v>
                </c:pt>
                <c:pt idx="232">
                  <c:v>51.2</c:v>
                </c:pt>
                <c:pt idx="233">
                  <c:v>47</c:v>
                </c:pt>
                <c:pt idx="234">
                  <c:v>48.8</c:v>
                </c:pt>
                <c:pt idx="235">
                  <c:v>56.3</c:v>
                </c:pt>
                <c:pt idx="236">
                  <c:v>45.2</c:v>
                </c:pt>
                <c:pt idx="237">
                  <c:v>46.2</c:v>
                </c:pt>
                <c:pt idx="238">
                  <c:v>43.8</c:v>
                </c:pt>
                <c:pt idx="239">
                  <c:v>44.6</c:v>
                </c:pt>
                <c:pt idx="240">
                  <c:v>48</c:v>
                </c:pt>
                <c:pt idx="241">
                  <c:v>42.9</c:v>
                </c:pt>
                <c:pt idx="242">
                  <c:v>46.6</c:v>
                </c:pt>
                <c:pt idx="243">
                  <c:v>46.7</c:v>
                </c:pt>
                <c:pt idx="244">
                  <c:v>43.3</c:v>
                </c:pt>
                <c:pt idx="245">
                  <c:v>45.3</c:v>
                </c:pt>
                <c:pt idx="246">
                  <c:v>42.2</c:v>
                </c:pt>
                <c:pt idx="247">
                  <c:v>48.2</c:v>
                </c:pt>
                <c:pt idx="248">
                  <c:v>42.4</c:v>
                </c:pt>
                <c:pt idx="249">
                  <c:v>41.1</c:v>
                </c:pt>
                <c:pt idx="250">
                  <c:v>43.8</c:v>
                </c:pt>
                <c:pt idx="251">
                  <c:v>46.5</c:v>
                </c:pt>
                <c:pt idx="252">
                  <c:v>44.8</c:v>
                </c:pt>
                <c:pt idx="253">
                  <c:v>49</c:v>
                </c:pt>
                <c:pt idx="254">
                  <c:v>43</c:v>
                </c:pt>
                <c:pt idx="255">
                  <c:v>45.6</c:v>
                </c:pt>
                <c:pt idx="256">
                  <c:v>46.4</c:v>
                </c:pt>
                <c:pt idx="257">
                  <c:v>47.1</c:v>
                </c:pt>
                <c:pt idx="258">
                  <c:v>49.1</c:v>
                </c:pt>
                <c:pt idx="259">
                  <c:v>48.7</c:v>
                </c:pt>
                <c:pt idx="260">
                  <c:v>55.2</c:v>
                </c:pt>
                <c:pt idx="261">
                  <c:v>54.2</c:v>
                </c:pt>
                <c:pt idx="262">
                  <c:v>54.6</c:v>
                </c:pt>
                <c:pt idx="263">
                  <c:v>64.5</c:v>
                </c:pt>
                <c:pt idx="264">
                  <c:v>68.400000000000006</c:v>
                </c:pt>
                <c:pt idx="265">
                  <c:v>66.599999999999994</c:v>
                </c:pt>
                <c:pt idx="266">
                  <c:v>66</c:v>
                </c:pt>
                <c:pt idx="267">
                  <c:v>67.599999999999994</c:v>
                </c:pt>
                <c:pt idx="268">
                  <c:v>75.2</c:v>
                </c:pt>
                <c:pt idx="269">
                  <c:v>63.9</c:v>
                </c:pt>
                <c:pt idx="270">
                  <c:v>61.6</c:v>
                </c:pt>
                <c:pt idx="271">
                  <c:v>63.2</c:v>
                </c:pt>
                <c:pt idx="272">
                  <c:v>65.400000000000006</c:v>
                </c:pt>
                <c:pt idx="273">
                  <c:v>59.9</c:v>
                </c:pt>
                <c:pt idx="274">
                  <c:v>59.4</c:v>
                </c:pt>
                <c:pt idx="275">
                  <c:v>61.3</c:v>
                </c:pt>
                <c:pt idx="276">
                  <c:v>58.9</c:v>
                </c:pt>
                <c:pt idx="277">
                  <c:v>71.7</c:v>
                </c:pt>
                <c:pt idx="278">
                  <c:v>61.9</c:v>
                </c:pt>
                <c:pt idx="279">
                  <c:v>63.4</c:v>
                </c:pt>
                <c:pt idx="280">
                  <c:v>59.7</c:v>
                </c:pt>
                <c:pt idx="281">
                  <c:v>60.9</c:v>
                </c:pt>
                <c:pt idx="282">
                  <c:v>58.2</c:v>
                </c:pt>
                <c:pt idx="283">
                  <c:v>59.7</c:v>
                </c:pt>
                <c:pt idx="284">
                  <c:v>61.4</c:v>
                </c:pt>
                <c:pt idx="285">
                  <c:v>58</c:v>
                </c:pt>
                <c:pt idx="286">
                  <c:v>55.2</c:v>
                </c:pt>
                <c:pt idx="287">
                  <c:v>57.7</c:v>
                </c:pt>
                <c:pt idx="288">
                  <c:v>61.9</c:v>
                </c:pt>
                <c:pt idx="289">
                  <c:v>58.1</c:v>
                </c:pt>
                <c:pt idx="290">
                  <c:v>57</c:v>
                </c:pt>
                <c:pt idx="291">
                  <c:v>50.5</c:v>
                </c:pt>
                <c:pt idx="292">
                  <c:v>50.8</c:v>
                </c:pt>
                <c:pt idx="293">
                  <c:v>52.8</c:v>
                </c:pt>
                <c:pt idx="294">
                  <c:v>52.4</c:v>
                </c:pt>
                <c:pt idx="295">
                  <c:v>55.5</c:v>
                </c:pt>
                <c:pt idx="296">
                  <c:v>57.3</c:v>
                </c:pt>
                <c:pt idx="297">
                  <c:v>49.4</c:v>
                </c:pt>
                <c:pt idx="298">
                  <c:v>47.6</c:v>
                </c:pt>
                <c:pt idx="299">
                  <c:v>49.8</c:v>
                </c:pt>
                <c:pt idx="300">
                  <c:v>46.7</c:v>
                </c:pt>
                <c:pt idx="301">
                  <c:v>51.9</c:v>
                </c:pt>
                <c:pt idx="302">
                  <c:v>49</c:v>
                </c:pt>
                <c:pt idx="303">
                  <c:v>49.6</c:v>
                </c:pt>
                <c:pt idx="304">
                  <c:v>49.6</c:v>
                </c:pt>
                <c:pt idx="305">
                  <c:v>53.5</c:v>
                </c:pt>
                <c:pt idx="306">
                  <c:v>55.7</c:v>
                </c:pt>
                <c:pt idx="307">
                  <c:v>55.2</c:v>
                </c:pt>
                <c:pt idx="308">
                  <c:v>53.2</c:v>
                </c:pt>
                <c:pt idx="309">
                  <c:v>56.4</c:v>
                </c:pt>
                <c:pt idx="310">
                  <c:v>49.5</c:v>
                </c:pt>
                <c:pt idx="311">
                  <c:v>51.5</c:v>
                </c:pt>
                <c:pt idx="312">
                  <c:v>49.3</c:v>
                </c:pt>
                <c:pt idx="313">
                  <c:v>46</c:v>
                </c:pt>
                <c:pt idx="314">
                  <c:v>48.7</c:v>
                </c:pt>
                <c:pt idx="315">
                  <c:v>57</c:v>
                </c:pt>
                <c:pt idx="316">
                  <c:v>52</c:v>
                </c:pt>
                <c:pt idx="317">
                  <c:v>51.6</c:v>
                </c:pt>
                <c:pt idx="318">
                  <c:v>51.9</c:v>
                </c:pt>
                <c:pt idx="319">
                  <c:v>47.7</c:v>
                </c:pt>
                <c:pt idx="320">
                  <c:v>54</c:v>
                </c:pt>
                <c:pt idx="321">
                  <c:v>56.1</c:v>
                </c:pt>
                <c:pt idx="322">
                  <c:v>54.8</c:v>
                </c:pt>
                <c:pt idx="323">
                  <c:v>52.1</c:v>
                </c:pt>
                <c:pt idx="324">
                  <c:v>53.1</c:v>
                </c:pt>
                <c:pt idx="325">
                  <c:v>55.6</c:v>
                </c:pt>
                <c:pt idx="326">
                  <c:v>54.5</c:v>
                </c:pt>
                <c:pt idx="327">
                  <c:v>62.1</c:v>
                </c:pt>
                <c:pt idx="328">
                  <c:v>51.8</c:v>
                </c:pt>
                <c:pt idx="329">
                  <c:v>50.5</c:v>
                </c:pt>
                <c:pt idx="330">
                  <c:v>63.7</c:v>
                </c:pt>
                <c:pt idx="331">
                  <c:v>55.9</c:v>
                </c:pt>
                <c:pt idx="332">
                  <c:v>66.599999999999994</c:v>
                </c:pt>
                <c:pt idx="333">
                  <c:v>71.8</c:v>
                </c:pt>
                <c:pt idx="334">
                  <c:v>74.099999999999994</c:v>
                </c:pt>
                <c:pt idx="335">
                  <c:v>62.7</c:v>
                </c:pt>
                <c:pt idx="336">
                  <c:v>70.099999999999994</c:v>
                </c:pt>
                <c:pt idx="337">
                  <c:v>73.400000000000006</c:v>
                </c:pt>
                <c:pt idx="338">
                  <c:v>66.599999999999994</c:v>
                </c:pt>
                <c:pt idx="339">
                  <c:v>67.3</c:v>
                </c:pt>
                <c:pt idx="340">
                  <c:v>68</c:v>
                </c:pt>
                <c:pt idx="341">
                  <c:v>64.599999999999994</c:v>
                </c:pt>
                <c:pt idx="342">
                  <c:v>68.099999999999994</c:v>
                </c:pt>
                <c:pt idx="343">
                  <c:v>68.400000000000006</c:v>
                </c:pt>
                <c:pt idx="344">
                  <c:v>69.400000000000006</c:v>
                </c:pt>
                <c:pt idx="345">
                  <c:v>65.2</c:v>
                </c:pt>
                <c:pt idx="346">
                  <c:v>55.7</c:v>
                </c:pt>
                <c:pt idx="347">
                  <c:v>55.3</c:v>
                </c:pt>
                <c:pt idx="348">
                  <c:v>61.3</c:v>
                </c:pt>
                <c:pt idx="349">
                  <c:v>56.8</c:v>
                </c:pt>
                <c:pt idx="350">
                  <c:v>61.6</c:v>
                </c:pt>
                <c:pt idx="351">
                  <c:v>60.6</c:v>
                </c:pt>
                <c:pt idx="352">
                  <c:v>62.4</c:v>
                </c:pt>
                <c:pt idx="353">
                  <c:v>60.2</c:v>
                </c:pt>
                <c:pt idx="354">
                  <c:v>57.5</c:v>
                </c:pt>
                <c:pt idx="355">
                  <c:v>52.2</c:v>
                </c:pt>
                <c:pt idx="356">
                  <c:v>52.2</c:v>
                </c:pt>
                <c:pt idx="357">
                  <c:v>56.4</c:v>
                </c:pt>
                <c:pt idx="358">
                  <c:v>54.1</c:v>
                </c:pt>
                <c:pt idx="359">
                  <c:v>57.3</c:v>
                </c:pt>
                <c:pt idx="360">
                  <c:v>58.2</c:v>
                </c:pt>
                <c:pt idx="361">
                  <c:v>56.6</c:v>
                </c:pt>
                <c:pt idx="362">
                  <c:v>51.8</c:v>
                </c:pt>
                <c:pt idx="363">
                  <c:v>57.2</c:v>
                </c:pt>
                <c:pt idx="364">
                  <c:v>50.8</c:v>
                </c:pt>
                <c:pt idx="365">
                  <c:v>48.9</c:v>
                </c:pt>
                <c:pt idx="366">
                  <c:v>58</c:v>
                </c:pt>
                <c:pt idx="367">
                  <c:v>49.9</c:v>
                </c:pt>
                <c:pt idx="368">
                  <c:v>52.9</c:v>
                </c:pt>
                <c:pt idx="369">
                  <c:v>57</c:v>
                </c:pt>
                <c:pt idx="370">
                  <c:v>50.2</c:v>
                </c:pt>
                <c:pt idx="371">
                  <c:v>56</c:v>
                </c:pt>
                <c:pt idx="372">
                  <c:v>51.1</c:v>
                </c:pt>
                <c:pt idx="373">
                  <c:v>53.4</c:v>
                </c:pt>
                <c:pt idx="374">
                  <c:v>54.5</c:v>
                </c:pt>
                <c:pt idx="375">
                  <c:v>56.8</c:v>
                </c:pt>
                <c:pt idx="376">
                  <c:v>47.3</c:v>
                </c:pt>
                <c:pt idx="377">
                  <c:v>50</c:v>
                </c:pt>
                <c:pt idx="378">
                  <c:v>45.6</c:v>
                </c:pt>
                <c:pt idx="379">
                  <c:v>51.3</c:v>
                </c:pt>
                <c:pt idx="380">
                  <c:v>41.8</c:v>
                </c:pt>
                <c:pt idx="381">
                  <c:v>48.2</c:v>
                </c:pt>
                <c:pt idx="382">
                  <c:v>48.2</c:v>
                </c:pt>
                <c:pt idx="383">
                  <c:v>41.3</c:v>
                </c:pt>
                <c:pt idx="384">
                  <c:v>45.9</c:v>
                </c:pt>
                <c:pt idx="385">
                  <c:v>43.2</c:v>
                </c:pt>
                <c:pt idx="386">
                  <c:v>41.8</c:v>
                </c:pt>
                <c:pt idx="387">
                  <c:v>44</c:v>
                </c:pt>
                <c:pt idx="388">
                  <c:v>44.7</c:v>
                </c:pt>
                <c:pt idx="389">
                  <c:v>40.9</c:v>
                </c:pt>
                <c:pt idx="390">
                  <c:v>44</c:v>
                </c:pt>
                <c:pt idx="391">
                  <c:v>45.3</c:v>
                </c:pt>
                <c:pt idx="392">
                  <c:v>45.4</c:v>
                </c:pt>
                <c:pt idx="393">
                  <c:v>40.6</c:v>
                </c:pt>
                <c:pt idx="394">
                  <c:v>43</c:v>
                </c:pt>
                <c:pt idx="395">
                  <c:v>47.2</c:v>
                </c:pt>
                <c:pt idx="396">
                  <c:v>42.5</c:v>
                </c:pt>
                <c:pt idx="397">
                  <c:v>43.6</c:v>
                </c:pt>
                <c:pt idx="398">
                  <c:v>41.8</c:v>
                </c:pt>
                <c:pt idx="399">
                  <c:v>41.3</c:v>
                </c:pt>
                <c:pt idx="400">
                  <c:v>44.1</c:v>
                </c:pt>
                <c:pt idx="401">
                  <c:v>45.6</c:v>
                </c:pt>
                <c:pt idx="402">
                  <c:v>48</c:v>
                </c:pt>
                <c:pt idx="403">
                  <c:v>54.3</c:v>
                </c:pt>
                <c:pt idx="404">
                  <c:v>56.6</c:v>
                </c:pt>
                <c:pt idx="405">
                  <c:v>60.9</c:v>
                </c:pt>
                <c:pt idx="406">
                  <c:v>64.900000000000006</c:v>
                </c:pt>
                <c:pt idx="407">
                  <c:v>63.6</c:v>
                </c:pt>
                <c:pt idx="408">
                  <c:v>65.2</c:v>
                </c:pt>
                <c:pt idx="409">
                  <c:v>71.599999999999994</c:v>
                </c:pt>
                <c:pt idx="410">
                  <c:v>71.3</c:v>
                </c:pt>
                <c:pt idx="411">
                  <c:v>88.5</c:v>
                </c:pt>
                <c:pt idx="412">
                  <c:v>89.8</c:v>
                </c:pt>
                <c:pt idx="413">
                  <c:v>91.2</c:v>
                </c:pt>
                <c:pt idx="414">
                  <c:v>88.2</c:v>
                </c:pt>
                <c:pt idx="415">
                  <c:v>87.6</c:v>
                </c:pt>
                <c:pt idx="416">
                  <c:v>83.8</c:v>
                </c:pt>
                <c:pt idx="417">
                  <c:v>77.599999999999994</c:v>
                </c:pt>
                <c:pt idx="418">
                  <c:v>81.099999999999994</c:v>
                </c:pt>
                <c:pt idx="419">
                  <c:v>79.900000000000006</c:v>
                </c:pt>
                <c:pt idx="420">
                  <c:v>79.900000000000006</c:v>
                </c:pt>
                <c:pt idx="421">
                  <c:v>81</c:v>
                </c:pt>
                <c:pt idx="422">
                  <c:v>79.7</c:v>
                </c:pt>
                <c:pt idx="423">
                  <c:v>86.8</c:v>
                </c:pt>
                <c:pt idx="424">
                  <c:v>79.599999999999994</c:v>
                </c:pt>
                <c:pt idx="425">
                  <c:v>82.3</c:v>
                </c:pt>
                <c:pt idx="426">
                  <c:v>77.099999999999994</c:v>
                </c:pt>
                <c:pt idx="427">
                  <c:v>75.900000000000006</c:v>
                </c:pt>
                <c:pt idx="428">
                  <c:v>78.2</c:v>
                </c:pt>
                <c:pt idx="429">
                  <c:v>76.8</c:v>
                </c:pt>
                <c:pt idx="430">
                  <c:v>77.599999999999994</c:v>
                </c:pt>
                <c:pt idx="431">
                  <c:v>79.5</c:v>
                </c:pt>
                <c:pt idx="432">
                  <c:v>80.7</c:v>
                </c:pt>
                <c:pt idx="433">
                  <c:v>74.8</c:v>
                </c:pt>
                <c:pt idx="434">
                  <c:v>74.5</c:v>
                </c:pt>
                <c:pt idx="435">
                  <c:v>78.8</c:v>
                </c:pt>
                <c:pt idx="436">
                  <c:v>90.3</c:v>
                </c:pt>
                <c:pt idx="437">
                  <c:v>82</c:v>
                </c:pt>
                <c:pt idx="438">
                  <c:v>82.2</c:v>
                </c:pt>
                <c:pt idx="439">
                  <c:v>78</c:v>
                </c:pt>
                <c:pt idx="440">
                  <c:v>85.1</c:v>
                </c:pt>
                <c:pt idx="441">
                  <c:v>80.099999999999994</c:v>
                </c:pt>
                <c:pt idx="442">
                  <c:v>78.3</c:v>
                </c:pt>
                <c:pt idx="443">
                  <c:v>74.7</c:v>
                </c:pt>
                <c:pt idx="444">
                  <c:v>77.099999999999994</c:v>
                </c:pt>
                <c:pt idx="445">
                  <c:v>78</c:v>
                </c:pt>
                <c:pt idx="446">
                  <c:v>80.400000000000006</c:v>
                </c:pt>
                <c:pt idx="447">
                  <c:v>84</c:v>
                </c:pt>
                <c:pt idx="448">
                  <c:v>81.099999999999994</c:v>
                </c:pt>
                <c:pt idx="449">
                  <c:v>83.1</c:v>
                </c:pt>
                <c:pt idx="450">
                  <c:v>80.5</c:v>
                </c:pt>
                <c:pt idx="451">
                  <c:v>82.8</c:v>
                </c:pt>
                <c:pt idx="452">
                  <c:v>78.3</c:v>
                </c:pt>
                <c:pt idx="453">
                  <c:v>82</c:v>
                </c:pt>
                <c:pt idx="454">
                  <c:v>82.4</c:v>
                </c:pt>
                <c:pt idx="455">
                  <c:v>84.1</c:v>
                </c:pt>
                <c:pt idx="456">
                  <c:v>82.8</c:v>
                </c:pt>
                <c:pt idx="457">
                  <c:v>78.599999999999994</c:v>
                </c:pt>
                <c:pt idx="458">
                  <c:v>78.2</c:v>
                </c:pt>
                <c:pt idx="459">
                  <c:v>77</c:v>
                </c:pt>
                <c:pt idx="460">
                  <c:v>80.7</c:v>
                </c:pt>
                <c:pt idx="461">
                  <c:v>75.900000000000006</c:v>
                </c:pt>
                <c:pt idx="462">
                  <c:v>79.3</c:v>
                </c:pt>
                <c:pt idx="463">
                  <c:v>78.400000000000006</c:v>
                </c:pt>
                <c:pt idx="464">
                  <c:v>74.7</c:v>
                </c:pt>
                <c:pt idx="465">
                  <c:v>85</c:v>
                </c:pt>
                <c:pt idx="466">
                  <c:v>83.7</c:v>
                </c:pt>
                <c:pt idx="467">
                  <c:v>79.099999999999994</c:v>
                </c:pt>
                <c:pt idx="468">
                  <c:v>84.6</c:v>
                </c:pt>
                <c:pt idx="469">
                  <c:v>87.1</c:v>
                </c:pt>
                <c:pt idx="470">
                  <c:v>80.5</c:v>
                </c:pt>
                <c:pt idx="471">
                  <c:v>87.4</c:v>
                </c:pt>
                <c:pt idx="472">
                  <c:v>91.4</c:v>
                </c:pt>
                <c:pt idx="473">
                  <c:v>94.2</c:v>
                </c:pt>
                <c:pt idx="474">
                  <c:v>96</c:v>
                </c:pt>
                <c:pt idx="475">
                  <c:v>90.6</c:v>
                </c:pt>
                <c:pt idx="476">
                  <c:v>84.8</c:v>
                </c:pt>
                <c:pt idx="477">
                  <c:v>86.2</c:v>
                </c:pt>
                <c:pt idx="478">
                  <c:v>93.2</c:v>
                </c:pt>
                <c:pt idx="479">
                  <c:v>88.4</c:v>
                </c:pt>
                <c:pt idx="480">
                  <c:v>85.7</c:v>
                </c:pt>
                <c:pt idx="481">
                  <c:v>91.4</c:v>
                </c:pt>
                <c:pt idx="482">
                  <c:v>85.1</c:v>
                </c:pt>
                <c:pt idx="483">
                  <c:v>88.1</c:v>
                </c:pt>
                <c:pt idx="484">
                  <c:v>97.6</c:v>
                </c:pt>
                <c:pt idx="485">
                  <c:v>81.099999999999994</c:v>
                </c:pt>
                <c:pt idx="486">
                  <c:v>94.7</c:v>
                </c:pt>
                <c:pt idx="487">
                  <c:v>81</c:v>
                </c:pt>
                <c:pt idx="488">
                  <c:v>69.8</c:v>
                </c:pt>
                <c:pt idx="489">
                  <c:v>77</c:v>
                </c:pt>
                <c:pt idx="490">
                  <c:v>81.099999999999994</c:v>
                </c:pt>
                <c:pt idx="491">
                  <c:v>75.5</c:v>
                </c:pt>
                <c:pt idx="492">
                  <c:v>73.900000000000006</c:v>
                </c:pt>
                <c:pt idx="493">
                  <c:v>68.7</c:v>
                </c:pt>
                <c:pt idx="494">
                  <c:v>70.7</c:v>
                </c:pt>
                <c:pt idx="495">
                  <c:v>74.599999999999994</c:v>
                </c:pt>
                <c:pt idx="496">
                  <c:v>74.2</c:v>
                </c:pt>
                <c:pt idx="497">
                  <c:v>72.8</c:v>
                </c:pt>
                <c:pt idx="498">
                  <c:v>67.8</c:v>
                </c:pt>
                <c:pt idx="499">
                  <c:v>68.900000000000006</c:v>
                </c:pt>
                <c:pt idx="500">
                  <c:v>70.7</c:v>
                </c:pt>
                <c:pt idx="501">
                  <c:v>63</c:v>
                </c:pt>
                <c:pt idx="502">
                  <c:v>66.599999999999994</c:v>
                </c:pt>
                <c:pt idx="503">
                  <c:v>60.1</c:v>
                </c:pt>
                <c:pt idx="504">
                  <c:v>65.099999999999994</c:v>
                </c:pt>
                <c:pt idx="505">
                  <c:v>58.8</c:v>
                </c:pt>
                <c:pt idx="506">
                  <c:v>53.2</c:v>
                </c:pt>
                <c:pt idx="507">
                  <c:v>52</c:v>
                </c:pt>
                <c:pt idx="508">
                  <c:v>58.9</c:v>
                </c:pt>
                <c:pt idx="509">
                  <c:v>59.7</c:v>
                </c:pt>
                <c:pt idx="510">
                  <c:v>57.8</c:v>
                </c:pt>
                <c:pt idx="511">
                  <c:v>57.2</c:v>
                </c:pt>
                <c:pt idx="512">
                  <c:v>53.3</c:v>
                </c:pt>
                <c:pt idx="513">
                  <c:v>62.5</c:v>
                </c:pt>
                <c:pt idx="514">
                  <c:v>66.099999999999994</c:v>
                </c:pt>
                <c:pt idx="515">
                  <c:v>69</c:v>
                </c:pt>
                <c:pt idx="516">
                  <c:v>58.9</c:v>
                </c:pt>
                <c:pt idx="517">
                  <c:v>65.5</c:v>
                </c:pt>
                <c:pt idx="518">
                  <c:v>57.9</c:v>
                </c:pt>
                <c:pt idx="519">
                  <c:v>58.1</c:v>
                </c:pt>
                <c:pt idx="520">
                  <c:v>56.6</c:v>
                </c:pt>
                <c:pt idx="521">
                  <c:v>56.7</c:v>
                </c:pt>
                <c:pt idx="522">
                  <c:v>54.1</c:v>
                </c:pt>
                <c:pt idx="523">
                  <c:v>52.8</c:v>
                </c:pt>
                <c:pt idx="524">
                  <c:v>52.1</c:v>
                </c:pt>
                <c:pt idx="525">
                  <c:v>51.9</c:v>
                </c:pt>
                <c:pt idx="526">
                  <c:v>49.9</c:v>
                </c:pt>
                <c:pt idx="527">
                  <c:v>57.8</c:v>
                </c:pt>
                <c:pt idx="528">
                  <c:v>49.3</c:v>
                </c:pt>
                <c:pt idx="529">
                  <c:v>46.7</c:v>
                </c:pt>
                <c:pt idx="530">
                  <c:v>47.7</c:v>
                </c:pt>
                <c:pt idx="531">
                  <c:v>51.6</c:v>
                </c:pt>
                <c:pt idx="532">
                  <c:v>54.7</c:v>
                </c:pt>
                <c:pt idx="533">
                  <c:v>51.3</c:v>
                </c:pt>
                <c:pt idx="534">
                  <c:v>50.2</c:v>
                </c:pt>
                <c:pt idx="535">
                  <c:v>44</c:v>
                </c:pt>
                <c:pt idx="536">
                  <c:v>45.1</c:v>
                </c:pt>
                <c:pt idx="537">
                  <c:v>45.3</c:v>
                </c:pt>
                <c:pt idx="538">
                  <c:v>47.8</c:v>
                </c:pt>
                <c:pt idx="539">
                  <c:v>46.9</c:v>
                </c:pt>
                <c:pt idx="540">
                  <c:v>47.1</c:v>
                </c:pt>
                <c:pt idx="541">
                  <c:v>48.1</c:v>
                </c:pt>
                <c:pt idx="542">
                  <c:v>51.1</c:v>
                </c:pt>
                <c:pt idx="543">
                  <c:v>57.1</c:v>
                </c:pt>
                <c:pt idx="544">
                  <c:v>53.4</c:v>
                </c:pt>
                <c:pt idx="545">
                  <c:v>54.1</c:v>
                </c:pt>
                <c:pt idx="546">
                  <c:v>54.1</c:v>
                </c:pt>
                <c:pt idx="547">
                  <c:v>53.7</c:v>
                </c:pt>
                <c:pt idx="548">
                  <c:v>59.3</c:v>
                </c:pt>
                <c:pt idx="549">
                  <c:v>60.4</c:v>
                </c:pt>
                <c:pt idx="550">
                  <c:v>60.9</c:v>
                </c:pt>
                <c:pt idx="551">
                  <c:v>66.400000000000006</c:v>
                </c:pt>
                <c:pt idx="552">
                  <c:v>58.8</c:v>
                </c:pt>
                <c:pt idx="553">
                  <c:v>72.099999999999994</c:v>
                </c:pt>
                <c:pt idx="554">
                  <c:v>85.5</c:v>
                </c:pt>
                <c:pt idx="555">
                  <c:v>83.4</c:v>
                </c:pt>
                <c:pt idx="556">
                  <c:v>86.5</c:v>
                </c:pt>
                <c:pt idx="557">
                  <c:v>84.4</c:v>
                </c:pt>
                <c:pt idx="558">
                  <c:v>88.9</c:v>
                </c:pt>
                <c:pt idx="559">
                  <c:v>84.9</c:v>
                </c:pt>
                <c:pt idx="560">
                  <c:v>90.3</c:v>
                </c:pt>
                <c:pt idx="561">
                  <c:v>101.1</c:v>
                </c:pt>
                <c:pt idx="562">
                  <c:v>99.2</c:v>
                </c:pt>
                <c:pt idx="563">
                  <c:v>88.5</c:v>
                </c:pt>
                <c:pt idx="564">
                  <c:v>93.3</c:v>
                </c:pt>
                <c:pt idx="565">
                  <c:v>94.3</c:v>
                </c:pt>
                <c:pt idx="566">
                  <c:v>94.3</c:v>
                </c:pt>
                <c:pt idx="567">
                  <c:v>97</c:v>
                </c:pt>
                <c:pt idx="568">
                  <c:v>90.7</c:v>
                </c:pt>
                <c:pt idx="569">
                  <c:v>91.6</c:v>
                </c:pt>
                <c:pt idx="570">
                  <c:v>93.6</c:v>
                </c:pt>
                <c:pt idx="571">
                  <c:v>92.6</c:v>
                </c:pt>
                <c:pt idx="572">
                  <c:v>84.8</c:v>
                </c:pt>
                <c:pt idx="573">
                  <c:v>86.8</c:v>
                </c:pt>
                <c:pt idx="574">
                  <c:v>92.9</c:v>
                </c:pt>
                <c:pt idx="575">
                  <c:v>89.7</c:v>
                </c:pt>
                <c:pt idx="576">
                  <c:v>95.4</c:v>
                </c:pt>
                <c:pt idx="577">
                  <c:v>91.9</c:v>
                </c:pt>
                <c:pt idx="578">
                  <c:v>99.7</c:v>
                </c:pt>
                <c:pt idx="579">
                  <c:v>96.1</c:v>
                </c:pt>
                <c:pt idx="580">
                  <c:v>92.2</c:v>
                </c:pt>
                <c:pt idx="581">
                  <c:v>92.7</c:v>
                </c:pt>
                <c:pt idx="582">
                  <c:v>94.2</c:v>
                </c:pt>
                <c:pt idx="583">
                  <c:v>89</c:v>
                </c:pt>
                <c:pt idx="584">
                  <c:v>97.9</c:v>
                </c:pt>
                <c:pt idx="585">
                  <c:v>90.8</c:v>
                </c:pt>
                <c:pt idx="586">
                  <c:v>90</c:v>
                </c:pt>
                <c:pt idx="587">
                  <c:v>99.5</c:v>
                </c:pt>
                <c:pt idx="588">
                  <c:v>88.1</c:v>
                </c:pt>
                <c:pt idx="589">
                  <c:v>91.4</c:v>
                </c:pt>
                <c:pt idx="590">
                  <c:v>95.7</c:v>
                </c:pt>
                <c:pt idx="591">
                  <c:v>88</c:v>
                </c:pt>
                <c:pt idx="592">
                  <c:v>96.6</c:v>
                </c:pt>
                <c:pt idx="593">
                  <c:v>92.6</c:v>
                </c:pt>
                <c:pt idx="594">
                  <c:v>97.1</c:v>
                </c:pt>
                <c:pt idx="595">
                  <c:v>92.3</c:v>
                </c:pt>
                <c:pt idx="596">
                  <c:v>87.5</c:v>
                </c:pt>
                <c:pt idx="597">
                  <c:v>100.1</c:v>
                </c:pt>
                <c:pt idx="598">
                  <c:v>90</c:v>
                </c:pt>
                <c:pt idx="599">
                  <c:v>90.5</c:v>
                </c:pt>
                <c:pt idx="600">
                  <c:v>86.4</c:v>
                </c:pt>
                <c:pt idx="601">
                  <c:v>89.7</c:v>
                </c:pt>
                <c:pt idx="602">
                  <c:v>82.9</c:v>
                </c:pt>
                <c:pt idx="603">
                  <c:v>90.2</c:v>
                </c:pt>
                <c:pt idx="604">
                  <c:v>83.1</c:v>
                </c:pt>
                <c:pt idx="605">
                  <c:v>79.900000000000006</c:v>
                </c:pt>
                <c:pt idx="606">
                  <c:v>87.3</c:v>
                </c:pt>
                <c:pt idx="607">
                  <c:v>90</c:v>
                </c:pt>
                <c:pt idx="608">
                  <c:v>85.6</c:v>
                </c:pt>
                <c:pt idx="609">
                  <c:v>85.3</c:v>
                </c:pt>
                <c:pt idx="610">
                  <c:v>86.5</c:v>
                </c:pt>
                <c:pt idx="611">
                  <c:v>86.7</c:v>
                </c:pt>
                <c:pt idx="612">
                  <c:v>85.4</c:v>
                </c:pt>
                <c:pt idx="613">
                  <c:v>83</c:v>
                </c:pt>
                <c:pt idx="614">
                  <c:v>90.5</c:v>
                </c:pt>
                <c:pt idx="615">
                  <c:v>87.2</c:v>
                </c:pt>
                <c:pt idx="616">
                  <c:v>85.2</c:v>
                </c:pt>
                <c:pt idx="617">
                  <c:v>76.099999999999994</c:v>
                </c:pt>
                <c:pt idx="618">
                  <c:v>76.7</c:v>
                </c:pt>
                <c:pt idx="619">
                  <c:v>76.400000000000006</c:v>
                </c:pt>
                <c:pt idx="620">
                  <c:v>82.3</c:v>
                </c:pt>
                <c:pt idx="621">
                  <c:v>77.3</c:v>
                </c:pt>
                <c:pt idx="622">
                  <c:v>87.6</c:v>
                </c:pt>
                <c:pt idx="623">
                  <c:v>84.1</c:v>
                </c:pt>
                <c:pt idx="624">
                  <c:v>78.900000000000006</c:v>
                </c:pt>
                <c:pt idx="625">
                  <c:v>89.3</c:v>
                </c:pt>
                <c:pt idx="626">
                  <c:v>82</c:v>
                </c:pt>
                <c:pt idx="627">
                  <c:v>85.7</c:v>
                </c:pt>
                <c:pt idx="628">
                  <c:v>79.5</c:v>
                </c:pt>
                <c:pt idx="629">
                  <c:v>79.3</c:v>
                </c:pt>
                <c:pt idx="630">
                  <c:v>77.7</c:v>
                </c:pt>
                <c:pt idx="631">
                  <c:v>70</c:v>
                </c:pt>
                <c:pt idx="632">
                  <c:v>76</c:v>
                </c:pt>
                <c:pt idx="633">
                  <c:v>72.5</c:v>
                </c:pt>
                <c:pt idx="634">
                  <c:v>68.900000000000006</c:v>
                </c:pt>
                <c:pt idx="635">
                  <c:v>65</c:v>
                </c:pt>
                <c:pt idx="636">
                  <c:v>62.6</c:v>
                </c:pt>
                <c:pt idx="637">
                  <c:v>59.1</c:v>
                </c:pt>
                <c:pt idx="638">
                  <c:v>61.6</c:v>
                </c:pt>
                <c:pt idx="639">
                  <c:v>58</c:v>
                </c:pt>
                <c:pt idx="640">
                  <c:v>57.3</c:v>
                </c:pt>
                <c:pt idx="641">
                  <c:v>53.5</c:v>
                </c:pt>
                <c:pt idx="642">
                  <c:v>52.8</c:v>
                </c:pt>
                <c:pt idx="643">
                  <c:v>51.9</c:v>
                </c:pt>
                <c:pt idx="644">
                  <c:v>49.2</c:v>
                </c:pt>
                <c:pt idx="645">
                  <c:v>52.2</c:v>
                </c:pt>
                <c:pt idx="646">
                  <c:v>52.6</c:v>
                </c:pt>
                <c:pt idx="647">
                  <c:v>52.3</c:v>
                </c:pt>
                <c:pt idx="648">
                  <c:v>53.9</c:v>
                </c:pt>
                <c:pt idx="649">
                  <c:v>51.6</c:v>
                </c:pt>
                <c:pt idx="650">
                  <c:v>54.6</c:v>
                </c:pt>
                <c:pt idx="651">
                  <c:v>53.6</c:v>
                </c:pt>
                <c:pt idx="652">
                  <c:v>55</c:v>
                </c:pt>
                <c:pt idx="653">
                  <c:v>52.3</c:v>
                </c:pt>
                <c:pt idx="654">
                  <c:v>53.5</c:v>
                </c:pt>
                <c:pt idx="655">
                  <c:v>50.2</c:v>
                </c:pt>
                <c:pt idx="656">
                  <c:v>51.2</c:v>
                </c:pt>
                <c:pt idx="657">
                  <c:v>51.8</c:v>
                </c:pt>
                <c:pt idx="658">
                  <c:v>47.8</c:v>
                </c:pt>
                <c:pt idx="659">
                  <c:v>49.9</c:v>
                </c:pt>
                <c:pt idx="660">
                  <c:v>49.2</c:v>
                </c:pt>
                <c:pt idx="661">
                  <c:v>49.1</c:v>
                </c:pt>
                <c:pt idx="662">
                  <c:v>57</c:v>
                </c:pt>
                <c:pt idx="663">
                  <c:v>51.3</c:v>
                </c:pt>
                <c:pt idx="664">
                  <c:v>51.6</c:v>
                </c:pt>
                <c:pt idx="665">
                  <c:v>43.8</c:v>
                </c:pt>
                <c:pt idx="666">
                  <c:v>42.4</c:v>
                </c:pt>
                <c:pt idx="667">
                  <c:v>46.2</c:v>
                </c:pt>
                <c:pt idx="668">
                  <c:v>43.3</c:v>
                </c:pt>
                <c:pt idx="669">
                  <c:v>41.4</c:v>
                </c:pt>
                <c:pt idx="670">
                  <c:v>43.1</c:v>
                </c:pt>
                <c:pt idx="671">
                  <c:v>40.6</c:v>
                </c:pt>
                <c:pt idx="672">
                  <c:v>42.1</c:v>
                </c:pt>
                <c:pt idx="673">
                  <c:v>42.8</c:v>
                </c:pt>
                <c:pt idx="674">
                  <c:v>41.7</c:v>
                </c:pt>
                <c:pt idx="675">
                  <c:v>45.3</c:v>
                </c:pt>
                <c:pt idx="676">
                  <c:v>43.6</c:v>
                </c:pt>
                <c:pt idx="677">
                  <c:v>46.9</c:v>
                </c:pt>
                <c:pt idx="678">
                  <c:v>50.2</c:v>
                </c:pt>
                <c:pt idx="679">
                  <c:v>43.9</c:v>
                </c:pt>
                <c:pt idx="680">
                  <c:v>41.1</c:v>
                </c:pt>
                <c:pt idx="681">
                  <c:v>41</c:v>
                </c:pt>
                <c:pt idx="682">
                  <c:v>41.8</c:v>
                </c:pt>
                <c:pt idx="683">
                  <c:v>39.4</c:v>
                </c:pt>
                <c:pt idx="684">
                  <c:v>39.700000000000003</c:v>
                </c:pt>
                <c:pt idx="685">
                  <c:v>42.8</c:v>
                </c:pt>
                <c:pt idx="686">
                  <c:v>39.700000000000003</c:v>
                </c:pt>
                <c:pt idx="687">
                  <c:v>42.3</c:v>
                </c:pt>
                <c:pt idx="688">
                  <c:v>43.8</c:v>
                </c:pt>
                <c:pt idx="689">
                  <c:v>45.6</c:v>
                </c:pt>
                <c:pt idx="690">
                  <c:v>48.5</c:v>
                </c:pt>
                <c:pt idx="691">
                  <c:v>49.3</c:v>
                </c:pt>
                <c:pt idx="692">
                  <c:v>54.5</c:v>
                </c:pt>
                <c:pt idx="693">
                  <c:v>58.2</c:v>
                </c:pt>
                <c:pt idx="694">
                  <c:v>59.1</c:v>
                </c:pt>
                <c:pt idx="695">
                  <c:v>53.6</c:v>
                </c:pt>
                <c:pt idx="696">
                  <c:v>56.8</c:v>
                </c:pt>
                <c:pt idx="697">
                  <c:v>68.2</c:v>
                </c:pt>
                <c:pt idx="698">
                  <c:v>69.5</c:v>
                </c:pt>
                <c:pt idx="699">
                  <c:v>86.3</c:v>
                </c:pt>
                <c:pt idx="700">
                  <c:v>90.1</c:v>
                </c:pt>
                <c:pt idx="701">
                  <c:v>90.8</c:v>
                </c:pt>
                <c:pt idx="702">
                  <c:v>94.4</c:v>
                </c:pt>
                <c:pt idx="703">
                  <c:v>95.8</c:v>
                </c:pt>
                <c:pt idx="704">
                  <c:v>102.4</c:v>
                </c:pt>
                <c:pt idx="705">
                  <c:v>104</c:v>
                </c:pt>
                <c:pt idx="706">
                  <c:v>103.1</c:v>
                </c:pt>
                <c:pt idx="707">
                  <c:v>109.8</c:v>
                </c:pt>
                <c:pt idx="708">
                  <c:v>96.7</c:v>
                </c:pt>
                <c:pt idx="709">
                  <c:v>94.7</c:v>
                </c:pt>
                <c:pt idx="710">
                  <c:v>98.4</c:v>
                </c:pt>
                <c:pt idx="711">
                  <c:v>97.4</c:v>
                </c:pt>
                <c:pt idx="712">
                  <c:v>102</c:v>
                </c:pt>
                <c:pt idx="713">
                  <c:v>101</c:v>
                </c:pt>
                <c:pt idx="714">
                  <c:v>93.7</c:v>
                </c:pt>
                <c:pt idx="715">
                  <c:v>93.8</c:v>
                </c:pt>
                <c:pt idx="716">
                  <c:v>93.6</c:v>
                </c:pt>
                <c:pt idx="717">
                  <c:v>92.5</c:v>
                </c:pt>
                <c:pt idx="718">
                  <c:v>93</c:v>
                </c:pt>
                <c:pt idx="719">
                  <c:v>93.3</c:v>
                </c:pt>
                <c:pt idx="720">
                  <c:v>96.9</c:v>
                </c:pt>
                <c:pt idx="721">
                  <c:v>99.9</c:v>
                </c:pt>
                <c:pt idx="722">
                  <c:v>98.2</c:v>
                </c:pt>
                <c:pt idx="723">
                  <c:v>96.2</c:v>
                </c:pt>
                <c:pt idx="724">
                  <c:v>96</c:v>
                </c:pt>
                <c:pt idx="725">
                  <c:v>96.2</c:v>
                </c:pt>
                <c:pt idx="726">
                  <c:v>94.6</c:v>
                </c:pt>
                <c:pt idx="727">
                  <c:v>94.6</c:v>
                </c:pt>
                <c:pt idx="728">
                  <c:v>90.3</c:v>
                </c:pt>
                <c:pt idx="729">
                  <c:v>92.1</c:v>
                </c:pt>
                <c:pt idx="730">
                  <c:v>94.4</c:v>
                </c:pt>
                <c:pt idx="731">
                  <c:v>93.5</c:v>
                </c:pt>
                <c:pt idx="732">
                  <c:v>98.6</c:v>
                </c:pt>
                <c:pt idx="733">
                  <c:v>99.8</c:v>
                </c:pt>
                <c:pt idx="734">
                  <c:v>91.4</c:v>
                </c:pt>
                <c:pt idx="735">
                  <c:v>98.9</c:v>
                </c:pt>
                <c:pt idx="736">
                  <c:v>93.8</c:v>
                </c:pt>
                <c:pt idx="737">
                  <c:v>94.9</c:v>
                </c:pt>
                <c:pt idx="738">
                  <c:v>100.8</c:v>
                </c:pt>
                <c:pt idx="739">
                  <c:v>96.5</c:v>
                </c:pt>
                <c:pt idx="740">
                  <c:v>103.8</c:v>
                </c:pt>
                <c:pt idx="741">
                  <c:v>96.7</c:v>
                </c:pt>
                <c:pt idx="742">
                  <c:v>98.6</c:v>
                </c:pt>
                <c:pt idx="743">
                  <c:v>92.6</c:v>
                </c:pt>
                <c:pt idx="744">
                  <c:v>91.3</c:v>
                </c:pt>
                <c:pt idx="745">
                  <c:v>95.8</c:v>
                </c:pt>
                <c:pt idx="746">
                  <c:v>90.3</c:v>
                </c:pt>
                <c:pt idx="747">
                  <c:v>92.6</c:v>
                </c:pt>
                <c:pt idx="748">
                  <c:v>86.3</c:v>
                </c:pt>
                <c:pt idx="749">
                  <c:v>89</c:v>
                </c:pt>
                <c:pt idx="750">
                  <c:v>93.3</c:v>
                </c:pt>
                <c:pt idx="751">
                  <c:v>91.8</c:v>
                </c:pt>
                <c:pt idx="752">
                  <c:v>85.3</c:v>
                </c:pt>
                <c:pt idx="753">
                  <c:v>90.3</c:v>
                </c:pt>
                <c:pt idx="754">
                  <c:v>97.5</c:v>
                </c:pt>
                <c:pt idx="755">
                  <c:v>107.9</c:v>
                </c:pt>
                <c:pt idx="756">
                  <c:v>99.8</c:v>
                </c:pt>
                <c:pt idx="757">
                  <c:v>104.7</c:v>
                </c:pt>
                <c:pt idx="758">
                  <c:v>96.1</c:v>
                </c:pt>
                <c:pt idx="759">
                  <c:v>100.1</c:v>
                </c:pt>
                <c:pt idx="760">
                  <c:v>100.5</c:v>
                </c:pt>
                <c:pt idx="761">
                  <c:v>102.3</c:v>
                </c:pt>
                <c:pt idx="762">
                  <c:v>99.4</c:v>
                </c:pt>
                <c:pt idx="763">
                  <c:v>96.2</c:v>
                </c:pt>
                <c:pt idx="764">
                  <c:v>95.5</c:v>
                </c:pt>
                <c:pt idx="765">
                  <c:v>94.4</c:v>
                </c:pt>
                <c:pt idx="766">
                  <c:v>95.4</c:v>
                </c:pt>
                <c:pt idx="767">
                  <c:v>89.1</c:v>
                </c:pt>
                <c:pt idx="768">
                  <c:v>88.2</c:v>
                </c:pt>
                <c:pt idx="769">
                  <c:v>89.3</c:v>
                </c:pt>
                <c:pt idx="770">
                  <c:v>86.6</c:v>
                </c:pt>
                <c:pt idx="771">
                  <c:v>84.5</c:v>
                </c:pt>
                <c:pt idx="772">
                  <c:v>87</c:v>
                </c:pt>
                <c:pt idx="773">
                  <c:v>88.1</c:v>
                </c:pt>
                <c:pt idx="774">
                  <c:v>82.2</c:v>
                </c:pt>
                <c:pt idx="775">
                  <c:v>85.2</c:v>
                </c:pt>
                <c:pt idx="776">
                  <c:v>80.900000000000006</c:v>
                </c:pt>
                <c:pt idx="777">
                  <c:v>78.3</c:v>
                </c:pt>
                <c:pt idx="778">
                  <c:v>75.3</c:v>
                </c:pt>
                <c:pt idx="779">
                  <c:v>71.099999999999994</c:v>
                </c:pt>
                <c:pt idx="780">
                  <c:v>72.8</c:v>
                </c:pt>
                <c:pt idx="781">
                  <c:v>69.400000000000006</c:v>
                </c:pt>
                <c:pt idx="782">
                  <c:v>74.099999999999994</c:v>
                </c:pt>
                <c:pt idx="783">
                  <c:v>67.099999999999994</c:v>
                </c:pt>
                <c:pt idx="784">
                  <c:v>65.599999999999994</c:v>
                </c:pt>
                <c:pt idx="785">
                  <c:v>66.099999999999994</c:v>
                </c:pt>
                <c:pt idx="786">
                  <c:v>66.7</c:v>
                </c:pt>
                <c:pt idx="787">
                  <c:v>62.8</c:v>
                </c:pt>
                <c:pt idx="788">
                  <c:v>61.7</c:v>
                </c:pt>
                <c:pt idx="789">
                  <c:v>60</c:v>
                </c:pt>
                <c:pt idx="790">
                  <c:v>60.1</c:v>
                </c:pt>
                <c:pt idx="791">
                  <c:v>55.7</c:v>
                </c:pt>
                <c:pt idx="792">
                  <c:v>60</c:v>
                </c:pt>
                <c:pt idx="793">
                  <c:v>57.1</c:v>
                </c:pt>
                <c:pt idx="794">
                  <c:v>56.4</c:v>
                </c:pt>
                <c:pt idx="795">
                  <c:v>56.4</c:v>
                </c:pt>
                <c:pt idx="796">
                  <c:v>53.3</c:v>
                </c:pt>
                <c:pt idx="797">
                  <c:v>56.8</c:v>
                </c:pt>
                <c:pt idx="798">
                  <c:v>54.9</c:v>
                </c:pt>
                <c:pt idx="799">
                  <c:v>58.6</c:v>
                </c:pt>
                <c:pt idx="800">
                  <c:v>55.1</c:v>
                </c:pt>
                <c:pt idx="801">
                  <c:v>54.5</c:v>
                </c:pt>
                <c:pt idx="802">
                  <c:v>57.2</c:v>
                </c:pt>
                <c:pt idx="803">
                  <c:v>53.2</c:v>
                </c:pt>
                <c:pt idx="804">
                  <c:v>60.3</c:v>
                </c:pt>
                <c:pt idx="805">
                  <c:v>54.5</c:v>
                </c:pt>
                <c:pt idx="806">
                  <c:v>53.6</c:v>
                </c:pt>
                <c:pt idx="807">
                  <c:v>59</c:v>
                </c:pt>
                <c:pt idx="808">
                  <c:v>51.1</c:v>
                </c:pt>
                <c:pt idx="809">
                  <c:v>57.2</c:v>
                </c:pt>
                <c:pt idx="810">
                  <c:v>46.5</c:v>
                </c:pt>
                <c:pt idx="811">
                  <c:v>52.8</c:v>
                </c:pt>
                <c:pt idx="812">
                  <c:v>51.6</c:v>
                </c:pt>
                <c:pt idx="813">
                  <c:v>50.7</c:v>
                </c:pt>
                <c:pt idx="814">
                  <c:v>50.4</c:v>
                </c:pt>
                <c:pt idx="815">
                  <c:v>48.7</c:v>
                </c:pt>
                <c:pt idx="816">
                  <c:v>54.5</c:v>
                </c:pt>
                <c:pt idx="817">
                  <c:v>48.7</c:v>
                </c:pt>
                <c:pt idx="818">
                  <c:v>50.6</c:v>
                </c:pt>
                <c:pt idx="819">
                  <c:v>52.2</c:v>
                </c:pt>
                <c:pt idx="820">
                  <c:v>48.2</c:v>
                </c:pt>
                <c:pt idx="821">
                  <c:v>54.6</c:v>
                </c:pt>
                <c:pt idx="822">
                  <c:v>47.3</c:v>
                </c:pt>
                <c:pt idx="823">
                  <c:v>49.3</c:v>
                </c:pt>
                <c:pt idx="824">
                  <c:v>46.9</c:v>
                </c:pt>
                <c:pt idx="825">
                  <c:v>49.7</c:v>
                </c:pt>
                <c:pt idx="826">
                  <c:v>48.1</c:v>
                </c:pt>
                <c:pt idx="827">
                  <c:v>48.5</c:v>
                </c:pt>
                <c:pt idx="828">
                  <c:v>52.1</c:v>
                </c:pt>
                <c:pt idx="829">
                  <c:v>48.4</c:v>
                </c:pt>
                <c:pt idx="830">
                  <c:v>52</c:v>
                </c:pt>
                <c:pt idx="831">
                  <c:v>52.2</c:v>
                </c:pt>
                <c:pt idx="832">
                  <c:v>52.6</c:v>
                </c:pt>
                <c:pt idx="833">
                  <c:v>55.1</c:v>
                </c:pt>
                <c:pt idx="834">
                  <c:v>56.7</c:v>
                </c:pt>
                <c:pt idx="835">
                  <c:v>65.400000000000006</c:v>
                </c:pt>
                <c:pt idx="836">
                  <c:v>64.8</c:v>
                </c:pt>
                <c:pt idx="837">
                  <c:v>76.400000000000006</c:v>
                </c:pt>
                <c:pt idx="838">
                  <c:v>69.7</c:v>
                </c:pt>
                <c:pt idx="839">
                  <c:v>68.7</c:v>
                </c:pt>
                <c:pt idx="840">
                  <c:v>76.900000000000006</c:v>
                </c:pt>
                <c:pt idx="841">
                  <c:v>82.3</c:v>
                </c:pt>
                <c:pt idx="842">
                  <c:v>86.8</c:v>
                </c:pt>
                <c:pt idx="843">
                  <c:v>92.9</c:v>
                </c:pt>
                <c:pt idx="844">
                  <c:v>99.8</c:v>
                </c:pt>
                <c:pt idx="845">
                  <c:v>89</c:v>
                </c:pt>
                <c:pt idx="846">
                  <c:v>106</c:v>
                </c:pt>
                <c:pt idx="847">
                  <c:v>105.9</c:v>
                </c:pt>
                <c:pt idx="848">
                  <c:v>104.1</c:v>
                </c:pt>
                <c:pt idx="849">
                  <c:v>104.9</c:v>
                </c:pt>
                <c:pt idx="850">
                  <c:v>100.4</c:v>
                </c:pt>
                <c:pt idx="851">
                  <c:v>99</c:v>
                </c:pt>
                <c:pt idx="852">
                  <c:v>93.6</c:v>
                </c:pt>
                <c:pt idx="853">
                  <c:v>96</c:v>
                </c:pt>
                <c:pt idx="854">
                  <c:v>94.1</c:v>
                </c:pt>
                <c:pt idx="855">
                  <c:v>103.5</c:v>
                </c:pt>
                <c:pt idx="856">
                  <c:v>101.1</c:v>
                </c:pt>
                <c:pt idx="857">
                  <c:v>97</c:v>
                </c:pt>
                <c:pt idx="858">
                  <c:v>97.6</c:v>
                </c:pt>
                <c:pt idx="859">
                  <c:v>86.9</c:v>
                </c:pt>
                <c:pt idx="860">
                  <c:v>91.2</c:v>
                </c:pt>
                <c:pt idx="861">
                  <c:v>97.2</c:v>
                </c:pt>
                <c:pt idx="862">
                  <c:v>99.6</c:v>
                </c:pt>
                <c:pt idx="863">
                  <c:v>98.1</c:v>
                </c:pt>
                <c:pt idx="864">
                  <c:v>93.7</c:v>
                </c:pt>
                <c:pt idx="865">
                  <c:v>87.1</c:v>
                </c:pt>
                <c:pt idx="866">
                  <c:v>89.1</c:v>
                </c:pt>
                <c:pt idx="867">
                  <c:v>99.6</c:v>
                </c:pt>
                <c:pt idx="868">
                  <c:v>96.8</c:v>
                </c:pt>
                <c:pt idx="869">
                  <c:v>93.7</c:v>
                </c:pt>
                <c:pt idx="870">
                  <c:v>92.6</c:v>
                </c:pt>
                <c:pt idx="871">
                  <c:v>92</c:v>
                </c:pt>
                <c:pt idx="872">
                  <c:v>98.2</c:v>
                </c:pt>
                <c:pt idx="873">
                  <c:v>99</c:v>
                </c:pt>
                <c:pt idx="874">
                  <c:v>103.9</c:v>
                </c:pt>
                <c:pt idx="875">
                  <c:v>98.8</c:v>
                </c:pt>
                <c:pt idx="876">
                  <c:v>105.9</c:v>
                </c:pt>
                <c:pt idx="877">
                  <c:v>97.5</c:v>
                </c:pt>
                <c:pt idx="878">
                  <c:v>97.2</c:v>
                </c:pt>
                <c:pt idx="879">
                  <c:v>91.7</c:v>
                </c:pt>
                <c:pt idx="880">
                  <c:v>95.1</c:v>
                </c:pt>
                <c:pt idx="881">
                  <c:v>97.6</c:v>
                </c:pt>
                <c:pt idx="882">
                  <c:v>98.3</c:v>
                </c:pt>
                <c:pt idx="883">
                  <c:v>89.6</c:v>
                </c:pt>
                <c:pt idx="884">
                  <c:v>91.4</c:v>
                </c:pt>
                <c:pt idx="885">
                  <c:v>87.3</c:v>
                </c:pt>
                <c:pt idx="886">
                  <c:v>89.2</c:v>
                </c:pt>
                <c:pt idx="887">
                  <c:v>90.6</c:v>
                </c:pt>
                <c:pt idx="888">
                  <c:v>88.7</c:v>
                </c:pt>
                <c:pt idx="889">
                  <c:v>81.7</c:v>
                </c:pt>
                <c:pt idx="890">
                  <c:v>82.2</c:v>
                </c:pt>
                <c:pt idx="891">
                  <c:v>92.1</c:v>
                </c:pt>
                <c:pt idx="892">
                  <c:v>89.6</c:v>
                </c:pt>
                <c:pt idx="893">
                  <c:v>86.1</c:v>
                </c:pt>
                <c:pt idx="894">
                  <c:v>81.900000000000006</c:v>
                </c:pt>
                <c:pt idx="895">
                  <c:v>77.8</c:v>
                </c:pt>
                <c:pt idx="896">
                  <c:v>79.599999999999994</c:v>
                </c:pt>
                <c:pt idx="897">
                  <c:v>83.2</c:v>
                </c:pt>
                <c:pt idx="898">
                  <c:v>81.3</c:v>
                </c:pt>
                <c:pt idx="899">
                  <c:v>79.7</c:v>
                </c:pt>
                <c:pt idx="900">
                  <c:v>85</c:v>
                </c:pt>
                <c:pt idx="901">
                  <c:v>82.8</c:v>
                </c:pt>
                <c:pt idx="902">
                  <c:v>75</c:v>
                </c:pt>
                <c:pt idx="903">
                  <c:v>81.099999999999994</c:v>
                </c:pt>
                <c:pt idx="904">
                  <c:v>75.400000000000006</c:v>
                </c:pt>
                <c:pt idx="905">
                  <c:v>75.400000000000006</c:v>
                </c:pt>
                <c:pt idx="906">
                  <c:v>77.7</c:v>
                </c:pt>
                <c:pt idx="907">
                  <c:v>78.5</c:v>
                </c:pt>
                <c:pt idx="908">
                  <c:v>87.5</c:v>
                </c:pt>
                <c:pt idx="909">
                  <c:v>93.5</c:v>
                </c:pt>
                <c:pt idx="910">
                  <c:v>92.5</c:v>
                </c:pt>
                <c:pt idx="911">
                  <c:v>87.1</c:v>
                </c:pt>
                <c:pt idx="912">
                  <c:v>92.9</c:v>
                </c:pt>
                <c:pt idx="913">
                  <c:v>91</c:v>
                </c:pt>
                <c:pt idx="914">
                  <c:v>88.9</c:v>
                </c:pt>
                <c:pt idx="915">
                  <c:v>97.6</c:v>
                </c:pt>
                <c:pt idx="916">
                  <c:v>92.5</c:v>
                </c:pt>
                <c:pt idx="917">
                  <c:v>91.1</c:v>
                </c:pt>
                <c:pt idx="918">
                  <c:v>81.900000000000006</c:v>
                </c:pt>
                <c:pt idx="919">
                  <c:v>93</c:v>
                </c:pt>
                <c:pt idx="920">
                  <c:v>81.8</c:v>
                </c:pt>
                <c:pt idx="921">
                  <c:v>87</c:v>
                </c:pt>
                <c:pt idx="922">
                  <c:v>82</c:v>
                </c:pt>
                <c:pt idx="923">
                  <c:v>69</c:v>
                </c:pt>
                <c:pt idx="924">
                  <c:v>70.2</c:v>
                </c:pt>
                <c:pt idx="925">
                  <c:v>67.2</c:v>
                </c:pt>
                <c:pt idx="926">
                  <c:v>74.099999999999994</c:v>
                </c:pt>
                <c:pt idx="927">
                  <c:v>68.900000000000006</c:v>
                </c:pt>
                <c:pt idx="928">
                  <c:v>74.7</c:v>
                </c:pt>
                <c:pt idx="929">
                  <c:v>65.599999999999994</c:v>
                </c:pt>
                <c:pt idx="930">
                  <c:v>70.900000000000006</c:v>
                </c:pt>
                <c:pt idx="931">
                  <c:v>61.4</c:v>
                </c:pt>
                <c:pt idx="932">
                  <c:v>66.099999999999994</c:v>
                </c:pt>
                <c:pt idx="933">
                  <c:v>69.5</c:v>
                </c:pt>
                <c:pt idx="934">
                  <c:v>63.7</c:v>
                </c:pt>
                <c:pt idx="935">
                  <c:v>65.2</c:v>
                </c:pt>
                <c:pt idx="936">
                  <c:v>59.7</c:v>
                </c:pt>
                <c:pt idx="937">
                  <c:v>70.7</c:v>
                </c:pt>
                <c:pt idx="938">
                  <c:v>66.5</c:v>
                </c:pt>
                <c:pt idx="939">
                  <c:v>63.7</c:v>
                </c:pt>
                <c:pt idx="940">
                  <c:v>61.6</c:v>
                </c:pt>
                <c:pt idx="941">
                  <c:v>61.9</c:v>
                </c:pt>
                <c:pt idx="942">
                  <c:v>59.8</c:v>
                </c:pt>
                <c:pt idx="943">
                  <c:v>58.4</c:v>
                </c:pt>
                <c:pt idx="944">
                  <c:v>64.3</c:v>
                </c:pt>
                <c:pt idx="945">
                  <c:v>59.2</c:v>
                </c:pt>
                <c:pt idx="946">
                  <c:v>62.6</c:v>
                </c:pt>
                <c:pt idx="947">
                  <c:v>59.4</c:v>
                </c:pt>
                <c:pt idx="948">
                  <c:v>60.5</c:v>
                </c:pt>
                <c:pt idx="949">
                  <c:v>55.9</c:v>
                </c:pt>
                <c:pt idx="950">
                  <c:v>54.3</c:v>
                </c:pt>
                <c:pt idx="951">
                  <c:v>60.3</c:v>
                </c:pt>
                <c:pt idx="952">
                  <c:v>54.2</c:v>
                </c:pt>
                <c:pt idx="953">
                  <c:v>53.6</c:v>
                </c:pt>
                <c:pt idx="954">
                  <c:v>54.3</c:v>
                </c:pt>
                <c:pt idx="955">
                  <c:v>55.1</c:v>
                </c:pt>
                <c:pt idx="956">
                  <c:v>54</c:v>
                </c:pt>
                <c:pt idx="957">
                  <c:v>51.1</c:v>
                </c:pt>
                <c:pt idx="958">
                  <c:v>55.8</c:v>
                </c:pt>
                <c:pt idx="959">
                  <c:v>49.2</c:v>
                </c:pt>
                <c:pt idx="960">
                  <c:v>51.6</c:v>
                </c:pt>
                <c:pt idx="961">
                  <c:v>48.2</c:v>
                </c:pt>
                <c:pt idx="962">
                  <c:v>49.6</c:v>
                </c:pt>
                <c:pt idx="963">
                  <c:v>49.7</c:v>
                </c:pt>
                <c:pt idx="964">
                  <c:v>56.2</c:v>
                </c:pt>
                <c:pt idx="965">
                  <c:v>52.2</c:v>
                </c:pt>
                <c:pt idx="966">
                  <c:v>53.3</c:v>
                </c:pt>
                <c:pt idx="967">
                  <c:v>59.7</c:v>
                </c:pt>
                <c:pt idx="968">
                  <c:v>50.2</c:v>
                </c:pt>
                <c:pt idx="969">
                  <c:v>53.9</c:v>
                </c:pt>
                <c:pt idx="970">
                  <c:v>53.1</c:v>
                </c:pt>
                <c:pt idx="971">
                  <c:v>52.8</c:v>
                </c:pt>
                <c:pt idx="972">
                  <c:v>55</c:v>
                </c:pt>
                <c:pt idx="973">
                  <c:v>50.6</c:v>
                </c:pt>
                <c:pt idx="974">
                  <c:v>55.3</c:v>
                </c:pt>
                <c:pt idx="975">
                  <c:v>49.9</c:v>
                </c:pt>
                <c:pt idx="976">
                  <c:v>53.7</c:v>
                </c:pt>
                <c:pt idx="977">
                  <c:v>59.9</c:v>
                </c:pt>
                <c:pt idx="978">
                  <c:v>54.7</c:v>
                </c:pt>
                <c:pt idx="979">
                  <c:v>65.3</c:v>
                </c:pt>
                <c:pt idx="980">
                  <c:v>69.7</c:v>
                </c:pt>
                <c:pt idx="981">
                  <c:v>78.8</c:v>
                </c:pt>
                <c:pt idx="982">
                  <c:v>64.8</c:v>
                </c:pt>
                <c:pt idx="983">
                  <c:v>70.7</c:v>
                </c:pt>
                <c:pt idx="984">
                  <c:v>69.900000000000006</c:v>
                </c:pt>
                <c:pt idx="985">
                  <c:v>79.599999999999994</c:v>
                </c:pt>
                <c:pt idx="986">
                  <c:v>81.8</c:v>
                </c:pt>
                <c:pt idx="987">
                  <c:v>75.7</c:v>
                </c:pt>
                <c:pt idx="988">
                  <c:v>89</c:v>
                </c:pt>
                <c:pt idx="989">
                  <c:v>85.6</c:v>
                </c:pt>
                <c:pt idx="990">
                  <c:v>90.2</c:v>
                </c:pt>
                <c:pt idx="991">
                  <c:v>90.1</c:v>
                </c:pt>
                <c:pt idx="992">
                  <c:v>100</c:v>
                </c:pt>
                <c:pt idx="993">
                  <c:v>96.3</c:v>
                </c:pt>
                <c:pt idx="994">
                  <c:v>89</c:v>
                </c:pt>
                <c:pt idx="995">
                  <c:v>90.7</c:v>
                </c:pt>
                <c:pt idx="996">
                  <c:v>83</c:v>
                </c:pt>
                <c:pt idx="997">
                  <c:v>83.4</c:v>
                </c:pt>
                <c:pt idx="998">
                  <c:v>80.900000000000006</c:v>
                </c:pt>
                <c:pt idx="999">
                  <c:v>80.2</c:v>
                </c:pt>
                <c:pt idx="1000">
                  <c:v>84.3</c:v>
                </c:pt>
                <c:pt idx="1001">
                  <c:v>84.1</c:v>
                </c:pt>
                <c:pt idx="1002">
                  <c:v>89.5</c:v>
                </c:pt>
                <c:pt idx="1003">
                  <c:v>91.2</c:v>
                </c:pt>
                <c:pt idx="1004">
                  <c:v>83.9</c:v>
                </c:pt>
                <c:pt idx="1005">
                  <c:v>87.5</c:v>
                </c:pt>
                <c:pt idx="1006">
                  <c:v>83</c:v>
                </c:pt>
                <c:pt idx="1007">
                  <c:v>85.1</c:v>
                </c:pt>
              </c:numCache>
            </c:numRef>
          </c:val>
        </c:ser>
        <c:marker val="1"/>
        <c:axId val="133438080"/>
        <c:axId val="133518080"/>
      </c:lineChart>
      <c:catAx>
        <c:axId val="133438080"/>
        <c:scaling>
          <c:orientation val="minMax"/>
        </c:scaling>
        <c:axPos val="b"/>
        <c:title>
          <c:tx>
            <c:rich>
              <a:bodyPr/>
              <a:lstStyle/>
              <a:p>
                <a:pPr>
                  <a:defRPr sz="1800" b="1" i="0" u="none" strike="noStrike" baseline="0">
                    <a:solidFill>
                      <a:srgbClr val="000000"/>
                    </a:solidFill>
                    <a:latin typeface="Calibri"/>
                    <a:ea typeface="Calibri"/>
                    <a:cs typeface="Calibri"/>
                  </a:defRPr>
                </a:pPr>
                <a:r>
                  <a:rPr lang="es-EC"/>
                  <a:t>Tiempo </a:t>
                </a:r>
              </a:p>
            </c:rich>
          </c:tx>
          <c:layout>
            <c:manualLayout>
              <c:xMode val="edge"/>
              <c:yMode val="edge"/>
              <c:x val="0.42173238720653983"/>
              <c:y val="0.90385128720612062"/>
            </c:manualLayout>
          </c:layout>
        </c:title>
        <c:numFmt formatCode="h:mm:ss" sourceLinked="1"/>
        <c:maj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EC"/>
          </a:p>
        </c:txPr>
        <c:crossAx val="133518080"/>
        <c:crosses val="autoZero"/>
        <c:auto val="1"/>
        <c:lblAlgn val="ctr"/>
        <c:lblOffset val="100"/>
      </c:catAx>
      <c:valAx>
        <c:axId val="133518080"/>
        <c:scaling>
          <c:orientation val="minMax"/>
          <c:max val="500"/>
          <c:min val="0"/>
        </c:scaling>
        <c:axPos val="l"/>
        <c:majorGridlines/>
        <c:title>
          <c:tx>
            <c:rich>
              <a:bodyPr/>
              <a:lstStyle/>
              <a:p>
                <a:pPr>
                  <a:defRPr sz="1100" b="0" i="0" u="none" strike="noStrike" baseline="0">
                    <a:solidFill>
                      <a:srgbClr val="000000"/>
                    </a:solidFill>
                    <a:latin typeface="Calibri"/>
                    <a:ea typeface="Calibri"/>
                    <a:cs typeface="Calibri"/>
                  </a:defRPr>
                </a:pPr>
                <a:r>
                  <a:rPr lang="es-EC" sz="1800" b="1" i="0" u="none" strike="noStrike" baseline="0" dirty="0">
                    <a:solidFill>
                      <a:srgbClr val="000000"/>
                    </a:solidFill>
                    <a:latin typeface="Calibri"/>
                  </a:rPr>
                  <a:t>Corriente </a:t>
                </a:r>
                <a:r>
                  <a:rPr lang="es-EC" sz="1800" b="1" i="0" u="none" strike="noStrike" baseline="0" dirty="0" smtClean="0">
                    <a:solidFill>
                      <a:srgbClr val="000000"/>
                    </a:solidFill>
                    <a:latin typeface="Calibri"/>
                  </a:rPr>
                  <a:t> </a:t>
                </a:r>
                <a:r>
                  <a:rPr lang="es-EC" sz="1000" b="0" i="0" u="none" strike="noStrike" baseline="0" dirty="0" smtClean="0">
                    <a:solidFill>
                      <a:srgbClr val="000000"/>
                    </a:solidFill>
                    <a:latin typeface="Calibri"/>
                  </a:rPr>
                  <a:t> </a:t>
                </a:r>
                <a:endParaRPr lang="es-EC" sz="1000" b="0" i="0" u="none" strike="noStrike" baseline="0" dirty="0">
                  <a:solidFill>
                    <a:srgbClr val="000000"/>
                  </a:solidFill>
                  <a:latin typeface="Calibri"/>
                </a:endParaRPr>
              </a:p>
            </c:rich>
          </c:tx>
          <c:layout>
            <c:manualLayout>
              <c:xMode val="edge"/>
              <c:yMode val="edge"/>
              <c:x val="5.5004889445727156E-3"/>
              <c:y val="0.2968993570961781"/>
            </c:manualLayout>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133438080"/>
        <c:crosses val="autoZero"/>
        <c:crossBetween val="between"/>
        <c:majorUnit val="50"/>
      </c:valAx>
    </c:plotArea>
    <c:legend>
      <c:legendPos val="r"/>
      <c:layout>
        <c:manualLayout>
          <c:xMode val="edge"/>
          <c:yMode val="edge"/>
          <c:x val="0.84307636446629941"/>
          <c:y val="0.39607667392639773"/>
          <c:w val="0.121475625823452"/>
          <c:h val="0.24280225610096623"/>
        </c:manualLayout>
      </c:layout>
      <c:txPr>
        <a:bodyPr/>
        <a:lstStyle/>
        <a:p>
          <a:pPr>
            <a:defRPr sz="845" b="0" i="0" u="none" strike="noStrike" baseline="0">
              <a:solidFill>
                <a:srgbClr val="000000"/>
              </a:solidFill>
              <a:latin typeface="Calibri"/>
              <a:ea typeface="Calibri"/>
              <a:cs typeface="Calibri"/>
            </a:defRPr>
          </a:pPr>
          <a:endParaRPr lang="es-EC"/>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sz="1800" b="1" i="0" u="none" strike="noStrike" baseline="0">
                <a:solidFill>
                  <a:srgbClr val="000000"/>
                </a:solidFill>
                <a:latin typeface="Calibri"/>
                <a:ea typeface="Calibri"/>
                <a:cs typeface="Calibri"/>
              </a:defRPr>
            </a:pPr>
            <a:r>
              <a:rPr lang="es-EC" dirty="0">
                <a:solidFill>
                  <a:srgbClr val="002060"/>
                </a:solidFill>
              </a:rPr>
              <a:t>THDv  </a:t>
            </a:r>
            <a:r>
              <a:rPr lang="es-EC" dirty="0" smtClean="0">
                <a:solidFill>
                  <a:srgbClr val="002060"/>
                </a:solidFill>
              </a:rPr>
              <a:t>Transformador de 400 kVA</a:t>
            </a:r>
            <a:endParaRPr lang="es-EC" dirty="0">
              <a:solidFill>
                <a:srgbClr val="002060"/>
              </a:solidFill>
            </a:endParaRPr>
          </a:p>
        </c:rich>
      </c:tx>
      <c:layout/>
    </c:title>
    <c:plotArea>
      <c:layout/>
      <c:lineChart>
        <c:grouping val="standard"/>
        <c:ser>
          <c:idx val="0"/>
          <c:order val="0"/>
          <c:tx>
            <c:v>THDv  Fase 1</c:v>
          </c:tx>
          <c:spPr>
            <a:ln w="12700" cmpd="dbl"/>
          </c:spPr>
          <c:marker>
            <c:symbol val="none"/>
          </c:marker>
          <c:cat>
            <c:numRef>
              <c:f>'THDv rms, THDv 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'THDv rms, THDv máx'!$E$18:$E$1025</c:f>
              <c:numCache>
                <c:formatCode>General</c:formatCode>
                <c:ptCount val="1008"/>
                <c:pt idx="0">
                  <c:v>1.1200000000000001</c:v>
                </c:pt>
                <c:pt idx="1">
                  <c:v>1.1100000000000001</c:v>
                </c:pt>
                <c:pt idx="2">
                  <c:v>1.04</c:v>
                </c:pt>
                <c:pt idx="3">
                  <c:v>1.03</c:v>
                </c:pt>
                <c:pt idx="4">
                  <c:v>1.03</c:v>
                </c:pt>
                <c:pt idx="5">
                  <c:v>1.03</c:v>
                </c:pt>
                <c:pt idx="6">
                  <c:v>1</c:v>
                </c:pt>
                <c:pt idx="7">
                  <c:v>0.99</c:v>
                </c:pt>
                <c:pt idx="8">
                  <c:v>1.02</c:v>
                </c:pt>
                <c:pt idx="9">
                  <c:v>1.06</c:v>
                </c:pt>
                <c:pt idx="10">
                  <c:v>1.06</c:v>
                </c:pt>
                <c:pt idx="11">
                  <c:v>0.99</c:v>
                </c:pt>
                <c:pt idx="12">
                  <c:v>1.22</c:v>
                </c:pt>
                <c:pt idx="13">
                  <c:v>1.2</c:v>
                </c:pt>
                <c:pt idx="14">
                  <c:v>1.22</c:v>
                </c:pt>
                <c:pt idx="15">
                  <c:v>1.18</c:v>
                </c:pt>
                <c:pt idx="16">
                  <c:v>1.24</c:v>
                </c:pt>
                <c:pt idx="17">
                  <c:v>1.23</c:v>
                </c:pt>
                <c:pt idx="18">
                  <c:v>1.23</c:v>
                </c:pt>
                <c:pt idx="19">
                  <c:v>1.19</c:v>
                </c:pt>
                <c:pt idx="20">
                  <c:v>1.25</c:v>
                </c:pt>
                <c:pt idx="21">
                  <c:v>1.24</c:v>
                </c:pt>
                <c:pt idx="22">
                  <c:v>1.22</c:v>
                </c:pt>
                <c:pt idx="23">
                  <c:v>1.23</c:v>
                </c:pt>
                <c:pt idx="24">
                  <c:v>1.26</c:v>
                </c:pt>
                <c:pt idx="25">
                  <c:v>1.23</c:v>
                </c:pt>
                <c:pt idx="26">
                  <c:v>1.22</c:v>
                </c:pt>
                <c:pt idx="27">
                  <c:v>1.17</c:v>
                </c:pt>
                <c:pt idx="28">
                  <c:v>1.17</c:v>
                </c:pt>
                <c:pt idx="29">
                  <c:v>1.24</c:v>
                </c:pt>
                <c:pt idx="30">
                  <c:v>1.2</c:v>
                </c:pt>
                <c:pt idx="31">
                  <c:v>1.27</c:v>
                </c:pt>
                <c:pt idx="32">
                  <c:v>1.35</c:v>
                </c:pt>
                <c:pt idx="33">
                  <c:v>1.31</c:v>
                </c:pt>
                <c:pt idx="34">
                  <c:v>1.28</c:v>
                </c:pt>
                <c:pt idx="35">
                  <c:v>1.33</c:v>
                </c:pt>
                <c:pt idx="36">
                  <c:v>1.3</c:v>
                </c:pt>
                <c:pt idx="37">
                  <c:v>1.38</c:v>
                </c:pt>
                <c:pt idx="38">
                  <c:v>1.37</c:v>
                </c:pt>
                <c:pt idx="39">
                  <c:v>1.4</c:v>
                </c:pt>
                <c:pt idx="40">
                  <c:v>1.37</c:v>
                </c:pt>
                <c:pt idx="41">
                  <c:v>1.31</c:v>
                </c:pt>
                <c:pt idx="42">
                  <c:v>1.34</c:v>
                </c:pt>
                <c:pt idx="43">
                  <c:v>1.29</c:v>
                </c:pt>
                <c:pt idx="44">
                  <c:v>1.23</c:v>
                </c:pt>
                <c:pt idx="45">
                  <c:v>1.1599999999999999</c:v>
                </c:pt>
                <c:pt idx="46">
                  <c:v>1.08</c:v>
                </c:pt>
                <c:pt idx="47">
                  <c:v>1.04</c:v>
                </c:pt>
                <c:pt idx="48">
                  <c:v>0.92</c:v>
                </c:pt>
                <c:pt idx="49">
                  <c:v>1.06</c:v>
                </c:pt>
                <c:pt idx="50">
                  <c:v>1.04</c:v>
                </c:pt>
                <c:pt idx="51">
                  <c:v>0.96</c:v>
                </c:pt>
                <c:pt idx="52">
                  <c:v>0.96</c:v>
                </c:pt>
                <c:pt idx="53">
                  <c:v>1.02</c:v>
                </c:pt>
                <c:pt idx="54">
                  <c:v>1.03</c:v>
                </c:pt>
                <c:pt idx="55">
                  <c:v>1.02</c:v>
                </c:pt>
                <c:pt idx="56">
                  <c:v>1.02</c:v>
                </c:pt>
                <c:pt idx="57">
                  <c:v>1.06</c:v>
                </c:pt>
                <c:pt idx="58">
                  <c:v>1.04</c:v>
                </c:pt>
                <c:pt idx="59">
                  <c:v>1.04</c:v>
                </c:pt>
                <c:pt idx="60">
                  <c:v>1.06</c:v>
                </c:pt>
                <c:pt idx="61">
                  <c:v>1.04</c:v>
                </c:pt>
                <c:pt idx="62">
                  <c:v>1.04</c:v>
                </c:pt>
                <c:pt idx="63">
                  <c:v>0.98</c:v>
                </c:pt>
                <c:pt idx="64">
                  <c:v>1.02</c:v>
                </c:pt>
                <c:pt idx="65">
                  <c:v>1.02</c:v>
                </c:pt>
                <c:pt idx="66">
                  <c:v>0.98</c:v>
                </c:pt>
                <c:pt idx="67">
                  <c:v>0.91</c:v>
                </c:pt>
                <c:pt idx="68">
                  <c:v>0.9</c:v>
                </c:pt>
                <c:pt idx="69">
                  <c:v>0.9</c:v>
                </c:pt>
                <c:pt idx="70">
                  <c:v>0.9</c:v>
                </c:pt>
                <c:pt idx="71">
                  <c:v>0.87</c:v>
                </c:pt>
                <c:pt idx="72">
                  <c:v>0.93</c:v>
                </c:pt>
                <c:pt idx="73">
                  <c:v>0.95</c:v>
                </c:pt>
                <c:pt idx="74">
                  <c:v>0.89</c:v>
                </c:pt>
                <c:pt idx="75">
                  <c:v>0.88</c:v>
                </c:pt>
                <c:pt idx="76">
                  <c:v>0.84</c:v>
                </c:pt>
                <c:pt idx="77">
                  <c:v>0.87</c:v>
                </c:pt>
                <c:pt idx="78">
                  <c:v>0.93</c:v>
                </c:pt>
                <c:pt idx="79">
                  <c:v>0.89</c:v>
                </c:pt>
                <c:pt idx="80">
                  <c:v>0.84</c:v>
                </c:pt>
                <c:pt idx="81">
                  <c:v>0.88</c:v>
                </c:pt>
                <c:pt idx="82">
                  <c:v>0.87</c:v>
                </c:pt>
                <c:pt idx="83">
                  <c:v>0.78</c:v>
                </c:pt>
                <c:pt idx="84">
                  <c:v>0.82</c:v>
                </c:pt>
                <c:pt idx="85">
                  <c:v>0.85</c:v>
                </c:pt>
                <c:pt idx="86">
                  <c:v>0.75</c:v>
                </c:pt>
                <c:pt idx="87">
                  <c:v>0.73</c:v>
                </c:pt>
                <c:pt idx="88">
                  <c:v>0.81</c:v>
                </c:pt>
                <c:pt idx="89">
                  <c:v>0.73</c:v>
                </c:pt>
                <c:pt idx="90">
                  <c:v>0.68</c:v>
                </c:pt>
                <c:pt idx="91">
                  <c:v>0.68</c:v>
                </c:pt>
                <c:pt idx="92">
                  <c:v>0.69</c:v>
                </c:pt>
                <c:pt idx="93">
                  <c:v>0.69</c:v>
                </c:pt>
                <c:pt idx="94">
                  <c:v>0.68</c:v>
                </c:pt>
                <c:pt idx="95">
                  <c:v>0.64</c:v>
                </c:pt>
                <c:pt idx="96">
                  <c:v>0.59</c:v>
                </c:pt>
                <c:pt idx="97">
                  <c:v>0.64</c:v>
                </c:pt>
                <c:pt idx="98">
                  <c:v>0.63</c:v>
                </c:pt>
                <c:pt idx="99">
                  <c:v>0.61</c:v>
                </c:pt>
                <c:pt idx="100">
                  <c:v>0.59</c:v>
                </c:pt>
                <c:pt idx="101">
                  <c:v>0.61</c:v>
                </c:pt>
                <c:pt idx="102">
                  <c:v>0.59</c:v>
                </c:pt>
                <c:pt idx="103">
                  <c:v>0.59</c:v>
                </c:pt>
                <c:pt idx="104">
                  <c:v>0.69</c:v>
                </c:pt>
                <c:pt idx="105">
                  <c:v>0.68</c:v>
                </c:pt>
                <c:pt idx="106">
                  <c:v>0.62</c:v>
                </c:pt>
                <c:pt idx="107">
                  <c:v>0.63</c:v>
                </c:pt>
                <c:pt idx="108">
                  <c:v>0.62</c:v>
                </c:pt>
                <c:pt idx="109">
                  <c:v>0.63</c:v>
                </c:pt>
                <c:pt idx="110">
                  <c:v>0.63</c:v>
                </c:pt>
                <c:pt idx="111">
                  <c:v>0.63</c:v>
                </c:pt>
                <c:pt idx="112">
                  <c:v>0.56999999999999995</c:v>
                </c:pt>
                <c:pt idx="113">
                  <c:v>0.63</c:v>
                </c:pt>
                <c:pt idx="114">
                  <c:v>0.64</c:v>
                </c:pt>
                <c:pt idx="115">
                  <c:v>0.63</c:v>
                </c:pt>
                <c:pt idx="116">
                  <c:v>0.74</c:v>
                </c:pt>
                <c:pt idx="117">
                  <c:v>0.81</c:v>
                </c:pt>
                <c:pt idx="118">
                  <c:v>0.9</c:v>
                </c:pt>
                <c:pt idx="119">
                  <c:v>0.86</c:v>
                </c:pt>
                <c:pt idx="120">
                  <c:v>0.86</c:v>
                </c:pt>
                <c:pt idx="121">
                  <c:v>1.02</c:v>
                </c:pt>
                <c:pt idx="122">
                  <c:v>1.03</c:v>
                </c:pt>
                <c:pt idx="123">
                  <c:v>1.02</c:v>
                </c:pt>
                <c:pt idx="124">
                  <c:v>1</c:v>
                </c:pt>
                <c:pt idx="125">
                  <c:v>1.1499999999999999</c:v>
                </c:pt>
                <c:pt idx="126">
                  <c:v>1.1399999999999999</c:v>
                </c:pt>
                <c:pt idx="127">
                  <c:v>1.1399999999999999</c:v>
                </c:pt>
                <c:pt idx="128">
                  <c:v>1.1299999999999999</c:v>
                </c:pt>
                <c:pt idx="129">
                  <c:v>1.29</c:v>
                </c:pt>
                <c:pt idx="130">
                  <c:v>1.28</c:v>
                </c:pt>
                <c:pt idx="131">
                  <c:v>1.22</c:v>
                </c:pt>
                <c:pt idx="132">
                  <c:v>1.21</c:v>
                </c:pt>
                <c:pt idx="133">
                  <c:v>1.21</c:v>
                </c:pt>
                <c:pt idx="134">
                  <c:v>1.31</c:v>
                </c:pt>
                <c:pt idx="135">
                  <c:v>1.22</c:v>
                </c:pt>
                <c:pt idx="136">
                  <c:v>1.21</c:v>
                </c:pt>
                <c:pt idx="137">
                  <c:v>1.2</c:v>
                </c:pt>
                <c:pt idx="138">
                  <c:v>1.18</c:v>
                </c:pt>
                <c:pt idx="139">
                  <c:v>1.1399999999999999</c:v>
                </c:pt>
                <c:pt idx="140">
                  <c:v>1.08</c:v>
                </c:pt>
                <c:pt idx="141">
                  <c:v>1.0900000000000001</c:v>
                </c:pt>
                <c:pt idx="142">
                  <c:v>1.1399999999999999</c:v>
                </c:pt>
                <c:pt idx="143">
                  <c:v>1.1399999999999999</c:v>
                </c:pt>
                <c:pt idx="144">
                  <c:v>1.1299999999999999</c:v>
                </c:pt>
                <c:pt idx="145">
                  <c:v>1.0900000000000001</c:v>
                </c:pt>
                <c:pt idx="146">
                  <c:v>1.1599999999999999</c:v>
                </c:pt>
                <c:pt idx="147">
                  <c:v>1.2</c:v>
                </c:pt>
                <c:pt idx="148">
                  <c:v>1.08</c:v>
                </c:pt>
                <c:pt idx="149">
                  <c:v>1.1499999999999999</c:v>
                </c:pt>
                <c:pt idx="150">
                  <c:v>1.17</c:v>
                </c:pt>
                <c:pt idx="151">
                  <c:v>1.23</c:v>
                </c:pt>
                <c:pt idx="152">
                  <c:v>1.1399999999999999</c:v>
                </c:pt>
                <c:pt idx="153">
                  <c:v>1.25</c:v>
                </c:pt>
                <c:pt idx="154">
                  <c:v>1.26</c:v>
                </c:pt>
                <c:pt idx="155">
                  <c:v>1.29</c:v>
                </c:pt>
                <c:pt idx="156">
                  <c:v>1.24</c:v>
                </c:pt>
                <c:pt idx="157">
                  <c:v>1.37</c:v>
                </c:pt>
                <c:pt idx="158">
                  <c:v>1.22</c:v>
                </c:pt>
                <c:pt idx="159">
                  <c:v>1.28</c:v>
                </c:pt>
                <c:pt idx="160">
                  <c:v>1.26</c:v>
                </c:pt>
                <c:pt idx="161">
                  <c:v>1.32</c:v>
                </c:pt>
                <c:pt idx="162">
                  <c:v>1.34</c:v>
                </c:pt>
                <c:pt idx="163">
                  <c:v>1.35</c:v>
                </c:pt>
                <c:pt idx="164">
                  <c:v>1.32</c:v>
                </c:pt>
                <c:pt idx="165">
                  <c:v>1.3</c:v>
                </c:pt>
                <c:pt idx="166">
                  <c:v>1.32</c:v>
                </c:pt>
                <c:pt idx="167">
                  <c:v>1.37</c:v>
                </c:pt>
                <c:pt idx="168">
                  <c:v>1.36</c:v>
                </c:pt>
                <c:pt idx="169">
                  <c:v>1.3</c:v>
                </c:pt>
                <c:pt idx="170">
                  <c:v>1.47</c:v>
                </c:pt>
                <c:pt idx="171">
                  <c:v>1.47</c:v>
                </c:pt>
                <c:pt idx="172">
                  <c:v>1.49</c:v>
                </c:pt>
                <c:pt idx="173">
                  <c:v>1.37</c:v>
                </c:pt>
                <c:pt idx="174">
                  <c:v>1.38</c:v>
                </c:pt>
                <c:pt idx="175">
                  <c:v>1.48</c:v>
                </c:pt>
                <c:pt idx="176">
                  <c:v>1.42</c:v>
                </c:pt>
                <c:pt idx="177">
                  <c:v>1.5</c:v>
                </c:pt>
                <c:pt idx="178">
                  <c:v>1.45</c:v>
                </c:pt>
                <c:pt idx="179">
                  <c:v>1.43</c:v>
                </c:pt>
                <c:pt idx="180">
                  <c:v>1.43</c:v>
                </c:pt>
                <c:pt idx="181">
                  <c:v>1.34</c:v>
                </c:pt>
                <c:pt idx="182">
                  <c:v>1.32</c:v>
                </c:pt>
                <c:pt idx="183">
                  <c:v>1.26</c:v>
                </c:pt>
                <c:pt idx="184">
                  <c:v>1.28</c:v>
                </c:pt>
                <c:pt idx="185">
                  <c:v>1.1100000000000001</c:v>
                </c:pt>
                <c:pt idx="186">
                  <c:v>1.1100000000000001</c:v>
                </c:pt>
                <c:pt idx="187">
                  <c:v>1.0900000000000001</c:v>
                </c:pt>
                <c:pt idx="188">
                  <c:v>1.1599999999999999</c:v>
                </c:pt>
                <c:pt idx="189">
                  <c:v>1.1200000000000001</c:v>
                </c:pt>
                <c:pt idx="190">
                  <c:v>1.07</c:v>
                </c:pt>
                <c:pt idx="191">
                  <c:v>0.99</c:v>
                </c:pt>
                <c:pt idx="192">
                  <c:v>0.98</c:v>
                </c:pt>
                <c:pt idx="193">
                  <c:v>0.94</c:v>
                </c:pt>
                <c:pt idx="194">
                  <c:v>1.03</c:v>
                </c:pt>
                <c:pt idx="195">
                  <c:v>0.98</c:v>
                </c:pt>
                <c:pt idx="196">
                  <c:v>0.99</c:v>
                </c:pt>
                <c:pt idx="197">
                  <c:v>0.95</c:v>
                </c:pt>
                <c:pt idx="198">
                  <c:v>0.99</c:v>
                </c:pt>
                <c:pt idx="199">
                  <c:v>1.04</c:v>
                </c:pt>
                <c:pt idx="200">
                  <c:v>1.01</c:v>
                </c:pt>
                <c:pt idx="201">
                  <c:v>0.96</c:v>
                </c:pt>
                <c:pt idx="202">
                  <c:v>1.01</c:v>
                </c:pt>
                <c:pt idx="203">
                  <c:v>1</c:v>
                </c:pt>
                <c:pt idx="204">
                  <c:v>1.01</c:v>
                </c:pt>
                <c:pt idx="205">
                  <c:v>1.05</c:v>
                </c:pt>
                <c:pt idx="206">
                  <c:v>1.02</c:v>
                </c:pt>
                <c:pt idx="207">
                  <c:v>0.95</c:v>
                </c:pt>
                <c:pt idx="208">
                  <c:v>0.97</c:v>
                </c:pt>
                <c:pt idx="209">
                  <c:v>0.96</c:v>
                </c:pt>
                <c:pt idx="210">
                  <c:v>0.91</c:v>
                </c:pt>
                <c:pt idx="211">
                  <c:v>1.05</c:v>
                </c:pt>
                <c:pt idx="212">
                  <c:v>1.07</c:v>
                </c:pt>
                <c:pt idx="213">
                  <c:v>1.04</c:v>
                </c:pt>
                <c:pt idx="214">
                  <c:v>1.0900000000000001</c:v>
                </c:pt>
                <c:pt idx="215">
                  <c:v>1.08</c:v>
                </c:pt>
                <c:pt idx="216">
                  <c:v>1.03</c:v>
                </c:pt>
                <c:pt idx="217">
                  <c:v>1.07</c:v>
                </c:pt>
                <c:pt idx="218">
                  <c:v>1.1299999999999999</c:v>
                </c:pt>
                <c:pt idx="219">
                  <c:v>1.1100000000000001</c:v>
                </c:pt>
                <c:pt idx="220">
                  <c:v>1.06</c:v>
                </c:pt>
                <c:pt idx="221">
                  <c:v>1.06</c:v>
                </c:pt>
                <c:pt idx="222">
                  <c:v>1.02</c:v>
                </c:pt>
                <c:pt idx="223">
                  <c:v>1.06</c:v>
                </c:pt>
                <c:pt idx="224">
                  <c:v>0.97</c:v>
                </c:pt>
                <c:pt idx="225">
                  <c:v>0.94</c:v>
                </c:pt>
                <c:pt idx="226">
                  <c:v>0.97</c:v>
                </c:pt>
                <c:pt idx="227">
                  <c:v>0.97</c:v>
                </c:pt>
                <c:pt idx="228">
                  <c:v>0.97</c:v>
                </c:pt>
                <c:pt idx="229">
                  <c:v>0.96</c:v>
                </c:pt>
                <c:pt idx="230">
                  <c:v>0.97</c:v>
                </c:pt>
                <c:pt idx="231">
                  <c:v>0.97</c:v>
                </c:pt>
                <c:pt idx="232">
                  <c:v>0.95</c:v>
                </c:pt>
                <c:pt idx="233">
                  <c:v>0.96</c:v>
                </c:pt>
                <c:pt idx="234">
                  <c:v>0.98</c:v>
                </c:pt>
                <c:pt idx="235">
                  <c:v>0.92</c:v>
                </c:pt>
                <c:pt idx="236">
                  <c:v>0.97</c:v>
                </c:pt>
                <c:pt idx="237">
                  <c:v>0.92</c:v>
                </c:pt>
                <c:pt idx="238">
                  <c:v>0.96</c:v>
                </c:pt>
                <c:pt idx="239">
                  <c:v>0.92</c:v>
                </c:pt>
                <c:pt idx="240">
                  <c:v>0.97</c:v>
                </c:pt>
                <c:pt idx="241">
                  <c:v>0.92</c:v>
                </c:pt>
                <c:pt idx="242">
                  <c:v>0.97</c:v>
                </c:pt>
                <c:pt idx="243">
                  <c:v>0.96</c:v>
                </c:pt>
                <c:pt idx="244">
                  <c:v>0.92</c:v>
                </c:pt>
                <c:pt idx="245">
                  <c:v>0.96</c:v>
                </c:pt>
                <c:pt idx="246">
                  <c:v>0.92</c:v>
                </c:pt>
                <c:pt idx="247">
                  <c:v>0.92</c:v>
                </c:pt>
                <c:pt idx="248">
                  <c:v>0.88</c:v>
                </c:pt>
                <c:pt idx="249">
                  <c:v>0.93</c:v>
                </c:pt>
                <c:pt idx="250">
                  <c:v>0.93</c:v>
                </c:pt>
                <c:pt idx="251">
                  <c:v>0.92</c:v>
                </c:pt>
                <c:pt idx="252">
                  <c:v>0.87</c:v>
                </c:pt>
                <c:pt idx="253">
                  <c:v>0.87</c:v>
                </c:pt>
                <c:pt idx="254">
                  <c:v>0.88</c:v>
                </c:pt>
                <c:pt idx="255">
                  <c:v>0.86</c:v>
                </c:pt>
                <c:pt idx="256">
                  <c:v>0.85</c:v>
                </c:pt>
                <c:pt idx="257">
                  <c:v>0.84</c:v>
                </c:pt>
                <c:pt idx="258">
                  <c:v>0.94</c:v>
                </c:pt>
                <c:pt idx="259">
                  <c:v>0.99</c:v>
                </c:pt>
                <c:pt idx="260">
                  <c:v>1.03</c:v>
                </c:pt>
                <c:pt idx="261">
                  <c:v>1.1499999999999999</c:v>
                </c:pt>
                <c:pt idx="262">
                  <c:v>1.1499999999999999</c:v>
                </c:pt>
                <c:pt idx="263">
                  <c:v>1.21</c:v>
                </c:pt>
                <c:pt idx="264">
                  <c:v>1.25</c:v>
                </c:pt>
                <c:pt idx="265">
                  <c:v>1.27</c:v>
                </c:pt>
                <c:pt idx="266">
                  <c:v>1.23</c:v>
                </c:pt>
                <c:pt idx="267">
                  <c:v>1.1200000000000001</c:v>
                </c:pt>
                <c:pt idx="268">
                  <c:v>1.06</c:v>
                </c:pt>
                <c:pt idx="269">
                  <c:v>1.1000000000000001</c:v>
                </c:pt>
                <c:pt idx="270">
                  <c:v>1.03</c:v>
                </c:pt>
                <c:pt idx="271">
                  <c:v>1.22</c:v>
                </c:pt>
                <c:pt idx="272">
                  <c:v>1.0900000000000001</c:v>
                </c:pt>
                <c:pt idx="273">
                  <c:v>1.05</c:v>
                </c:pt>
                <c:pt idx="274">
                  <c:v>1.05</c:v>
                </c:pt>
                <c:pt idx="275">
                  <c:v>1.03</c:v>
                </c:pt>
                <c:pt idx="276">
                  <c:v>1.07</c:v>
                </c:pt>
                <c:pt idx="277">
                  <c:v>1.1200000000000001</c:v>
                </c:pt>
                <c:pt idx="278">
                  <c:v>1.1499999999999999</c:v>
                </c:pt>
                <c:pt idx="279">
                  <c:v>1.17</c:v>
                </c:pt>
                <c:pt idx="280">
                  <c:v>1.19</c:v>
                </c:pt>
                <c:pt idx="281">
                  <c:v>1.17</c:v>
                </c:pt>
                <c:pt idx="282">
                  <c:v>1.19</c:v>
                </c:pt>
                <c:pt idx="283">
                  <c:v>1.17</c:v>
                </c:pt>
                <c:pt idx="284">
                  <c:v>1.17</c:v>
                </c:pt>
                <c:pt idx="285">
                  <c:v>1.26</c:v>
                </c:pt>
                <c:pt idx="286">
                  <c:v>1.19</c:v>
                </c:pt>
                <c:pt idx="287">
                  <c:v>1.29</c:v>
                </c:pt>
                <c:pt idx="288">
                  <c:v>1.31</c:v>
                </c:pt>
                <c:pt idx="289">
                  <c:v>1.25</c:v>
                </c:pt>
                <c:pt idx="290">
                  <c:v>1.17</c:v>
                </c:pt>
                <c:pt idx="291">
                  <c:v>1.27</c:v>
                </c:pt>
                <c:pt idx="292">
                  <c:v>1.24</c:v>
                </c:pt>
                <c:pt idx="293">
                  <c:v>1.29</c:v>
                </c:pt>
                <c:pt idx="294">
                  <c:v>1.22</c:v>
                </c:pt>
                <c:pt idx="295">
                  <c:v>1.33</c:v>
                </c:pt>
                <c:pt idx="296">
                  <c:v>1.29</c:v>
                </c:pt>
                <c:pt idx="297">
                  <c:v>1.27</c:v>
                </c:pt>
                <c:pt idx="298">
                  <c:v>1.39</c:v>
                </c:pt>
                <c:pt idx="299">
                  <c:v>1.37</c:v>
                </c:pt>
                <c:pt idx="300">
                  <c:v>1.38</c:v>
                </c:pt>
                <c:pt idx="301">
                  <c:v>1.47</c:v>
                </c:pt>
                <c:pt idx="302">
                  <c:v>1.4</c:v>
                </c:pt>
                <c:pt idx="303">
                  <c:v>1.49</c:v>
                </c:pt>
                <c:pt idx="304">
                  <c:v>1.48</c:v>
                </c:pt>
                <c:pt idx="305">
                  <c:v>1.53</c:v>
                </c:pt>
                <c:pt idx="306">
                  <c:v>1.51</c:v>
                </c:pt>
                <c:pt idx="307">
                  <c:v>1.53</c:v>
                </c:pt>
                <c:pt idx="308">
                  <c:v>1.52</c:v>
                </c:pt>
                <c:pt idx="309">
                  <c:v>1.51</c:v>
                </c:pt>
                <c:pt idx="310">
                  <c:v>1.55</c:v>
                </c:pt>
                <c:pt idx="311">
                  <c:v>1.56</c:v>
                </c:pt>
                <c:pt idx="312">
                  <c:v>1.62</c:v>
                </c:pt>
                <c:pt idx="313">
                  <c:v>1.74</c:v>
                </c:pt>
                <c:pt idx="314">
                  <c:v>1.76</c:v>
                </c:pt>
                <c:pt idx="315">
                  <c:v>1.8</c:v>
                </c:pt>
                <c:pt idx="316">
                  <c:v>1.74</c:v>
                </c:pt>
                <c:pt idx="317">
                  <c:v>1.75</c:v>
                </c:pt>
                <c:pt idx="318">
                  <c:v>1.69</c:v>
                </c:pt>
                <c:pt idx="319">
                  <c:v>1.68</c:v>
                </c:pt>
                <c:pt idx="320">
                  <c:v>1.64</c:v>
                </c:pt>
                <c:pt idx="321">
                  <c:v>1.75</c:v>
                </c:pt>
                <c:pt idx="322">
                  <c:v>1.75</c:v>
                </c:pt>
                <c:pt idx="323">
                  <c:v>1.7</c:v>
                </c:pt>
                <c:pt idx="324">
                  <c:v>1.7</c:v>
                </c:pt>
                <c:pt idx="325">
                  <c:v>1.71</c:v>
                </c:pt>
                <c:pt idx="326">
                  <c:v>1.63</c:v>
                </c:pt>
                <c:pt idx="327">
                  <c:v>1.59</c:v>
                </c:pt>
                <c:pt idx="328">
                  <c:v>1.58</c:v>
                </c:pt>
                <c:pt idx="329">
                  <c:v>1.51</c:v>
                </c:pt>
                <c:pt idx="330">
                  <c:v>1.5</c:v>
                </c:pt>
                <c:pt idx="331">
                  <c:v>1.51</c:v>
                </c:pt>
                <c:pt idx="332">
                  <c:v>1.41</c:v>
                </c:pt>
                <c:pt idx="333">
                  <c:v>1.31</c:v>
                </c:pt>
                <c:pt idx="334">
                  <c:v>1.17</c:v>
                </c:pt>
                <c:pt idx="335">
                  <c:v>1.0900000000000001</c:v>
                </c:pt>
                <c:pt idx="336">
                  <c:v>1.0900000000000001</c:v>
                </c:pt>
                <c:pt idx="337">
                  <c:v>1.1100000000000001</c:v>
                </c:pt>
                <c:pt idx="338">
                  <c:v>1.1200000000000001</c:v>
                </c:pt>
                <c:pt idx="339">
                  <c:v>1.05</c:v>
                </c:pt>
                <c:pt idx="340">
                  <c:v>1.0900000000000001</c:v>
                </c:pt>
                <c:pt idx="341">
                  <c:v>1.1399999999999999</c:v>
                </c:pt>
                <c:pt idx="342">
                  <c:v>1.1100000000000001</c:v>
                </c:pt>
                <c:pt idx="343">
                  <c:v>1.1100000000000001</c:v>
                </c:pt>
                <c:pt idx="344">
                  <c:v>1.1000000000000001</c:v>
                </c:pt>
                <c:pt idx="345">
                  <c:v>1.18</c:v>
                </c:pt>
                <c:pt idx="346">
                  <c:v>1.19</c:v>
                </c:pt>
                <c:pt idx="347">
                  <c:v>1.1299999999999999</c:v>
                </c:pt>
                <c:pt idx="348">
                  <c:v>1.1599999999999999</c:v>
                </c:pt>
                <c:pt idx="349">
                  <c:v>1.23</c:v>
                </c:pt>
                <c:pt idx="350">
                  <c:v>1.1599999999999999</c:v>
                </c:pt>
                <c:pt idx="351">
                  <c:v>1.06</c:v>
                </c:pt>
                <c:pt idx="352">
                  <c:v>1.1299999999999999</c:v>
                </c:pt>
                <c:pt idx="353">
                  <c:v>1.1499999999999999</c:v>
                </c:pt>
                <c:pt idx="354">
                  <c:v>1.1599999999999999</c:v>
                </c:pt>
                <c:pt idx="355">
                  <c:v>1.1599999999999999</c:v>
                </c:pt>
                <c:pt idx="356">
                  <c:v>1.1299999999999999</c:v>
                </c:pt>
                <c:pt idx="357">
                  <c:v>1.22</c:v>
                </c:pt>
                <c:pt idx="358">
                  <c:v>1.18</c:v>
                </c:pt>
                <c:pt idx="359">
                  <c:v>1.1299999999999999</c:v>
                </c:pt>
                <c:pt idx="360">
                  <c:v>1.1100000000000001</c:v>
                </c:pt>
                <c:pt idx="361">
                  <c:v>1.1599999999999999</c:v>
                </c:pt>
                <c:pt idx="362">
                  <c:v>1.1100000000000001</c:v>
                </c:pt>
                <c:pt idx="363">
                  <c:v>1.06</c:v>
                </c:pt>
                <c:pt idx="364">
                  <c:v>1.04</c:v>
                </c:pt>
                <c:pt idx="365">
                  <c:v>1.0900000000000001</c:v>
                </c:pt>
                <c:pt idx="366">
                  <c:v>1.1000000000000001</c:v>
                </c:pt>
                <c:pt idx="367">
                  <c:v>1.1299999999999999</c:v>
                </c:pt>
                <c:pt idx="368">
                  <c:v>1</c:v>
                </c:pt>
                <c:pt idx="369">
                  <c:v>0.96</c:v>
                </c:pt>
                <c:pt idx="370">
                  <c:v>1.02</c:v>
                </c:pt>
                <c:pt idx="371">
                  <c:v>0.91</c:v>
                </c:pt>
                <c:pt idx="372">
                  <c:v>0.88</c:v>
                </c:pt>
                <c:pt idx="373">
                  <c:v>0.97</c:v>
                </c:pt>
                <c:pt idx="374">
                  <c:v>0.95</c:v>
                </c:pt>
                <c:pt idx="375">
                  <c:v>0.88</c:v>
                </c:pt>
                <c:pt idx="376">
                  <c:v>0.92</c:v>
                </c:pt>
                <c:pt idx="377">
                  <c:v>0.81</c:v>
                </c:pt>
                <c:pt idx="378">
                  <c:v>0.83</c:v>
                </c:pt>
                <c:pt idx="379">
                  <c:v>0.84</c:v>
                </c:pt>
                <c:pt idx="380">
                  <c:v>0.84</c:v>
                </c:pt>
                <c:pt idx="381">
                  <c:v>0.85</c:v>
                </c:pt>
                <c:pt idx="382">
                  <c:v>0.83</c:v>
                </c:pt>
                <c:pt idx="383">
                  <c:v>0.8</c:v>
                </c:pt>
                <c:pt idx="384">
                  <c:v>0.85</c:v>
                </c:pt>
                <c:pt idx="385">
                  <c:v>0.85</c:v>
                </c:pt>
                <c:pt idx="386">
                  <c:v>0.89</c:v>
                </c:pt>
                <c:pt idx="387">
                  <c:v>0.84</c:v>
                </c:pt>
                <c:pt idx="388">
                  <c:v>0.89</c:v>
                </c:pt>
                <c:pt idx="389">
                  <c:v>0.86</c:v>
                </c:pt>
                <c:pt idx="390">
                  <c:v>0.9</c:v>
                </c:pt>
                <c:pt idx="391">
                  <c:v>0.83</c:v>
                </c:pt>
                <c:pt idx="392">
                  <c:v>0.87</c:v>
                </c:pt>
                <c:pt idx="393">
                  <c:v>0.88</c:v>
                </c:pt>
                <c:pt idx="394">
                  <c:v>0.8</c:v>
                </c:pt>
                <c:pt idx="395">
                  <c:v>0.8</c:v>
                </c:pt>
                <c:pt idx="396">
                  <c:v>0.75</c:v>
                </c:pt>
                <c:pt idx="397">
                  <c:v>0.79</c:v>
                </c:pt>
                <c:pt idx="398">
                  <c:v>0.79</c:v>
                </c:pt>
                <c:pt idx="399">
                  <c:v>0.79</c:v>
                </c:pt>
                <c:pt idx="400">
                  <c:v>0.64</c:v>
                </c:pt>
                <c:pt idx="401">
                  <c:v>0.64</c:v>
                </c:pt>
                <c:pt idx="402">
                  <c:v>0.64</c:v>
                </c:pt>
                <c:pt idx="403">
                  <c:v>0.56999999999999995</c:v>
                </c:pt>
                <c:pt idx="404">
                  <c:v>0.68</c:v>
                </c:pt>
                <c:pt idx="405">
                  <c:v>0.74</c:v>
                </c:pt>
                <c:pt idx="406">
                  <c:v>0.81</c:v>
                </c:pt>
                <c:pt idx="407">
                  <c:v>0.9</c:v>
                </c:pt>
                <c:pt idx="408">
                  <c:v>1</c:v>
                </c:pt>
                <c:pt idx="409">
                  <c:v>1.08</c:v>
                </c:pt>
                <c:pt idx="410">
                  <c:v>1.22</c:v>
                </c:pt>
                <c:pt idx="411">
                  <c:v>1.39</c:v>
                </c:pt>
                <c:pt idx="412">
                  <c:v>1.45</c:v>
                </c:pt>
                <c:pt idx="413">
                  <c:v>1.34</c:v>
                </c:pt>
                <c:pt idx="414">
                  <c:v>1.35</c:v>
                </c:pt>
                <c:pt idx="415">
                  <c:v>1.32</c:v>
                </c:pt>
                <c:pt idx="416">
                  <c:v>1.29</c:v>
                </c:pt>
                <c:pt idx="417">
                  <c:v>1.31</c:v>
                </c:pt>
                <c:pt idx="418">
                  <c:v>1.23</c:v>
                </c:pt>
                <c:pt idx="419">
                  <c:v>1.23</c:v>
                </c:pt>
                <c:pt idx="420">
                  <c:v>1.18</c:v>
                </c:pt>
                <c:pt idx="421">
                  <c:v>1.06</c:v>
                </c:pt>
                <c:pt idx="422">
                  <c:v>1.18</c:v>
                </c:pt>
                <c:pt idx="423">
                  <c:v>1.1599999999999999</c:v>
                </c:pt>
                <c:pt idx="424">
                  <c:v>1.0900000000000001</c:v>
                </c:pt>
                <c:pt idx="425">
                  <c:v>1.08</c:v>
                </c:pt>
                <c:pt idx="426">
                  <c:v>1.07</c:v>
                </c:pt>
                <c:pt idx="427">
                  <c:v>1.05</c:v>
                </c:pt>
                <c:pt idx="428">
                  <c:v>1.05</c:v>
                </c:pt>
                <c:pt idx="429">
                  <c:v>1</c:v>
                </c:pt>
                <c:pt idx="430">
                  <c:v>1.05</c:v>
                </c:pt>
                <c:pt idx="431">
                  <c:v>1.04</c:v>
                </c:pt>
                <c:pt idx="432">
                  <c:v>1.01</c:v>
                </c:pt>
                <c:pt idx="433">
                  <c:v>1.02</c:v>
                </c:pt>
                <c:pt idx="434">
                  <c:v>1.07</c:v>
                </c:pt>
                <c:pt idx="435">
                  <c:v>1.07</c:v>
                </c:pt>
                <c:pt idx="436">
                  <c:v>1.1100000000000001</c:v>
                </c:pt>
                <c:pt idx="437">
                  <c:v>1.1000000000000001</c:v>
                </c:pt>
                <c:pt idx="438">
                  <c:v>1.1499999999999999</c:v>
                </c:pt>
                <c:pt idx="439">
                  <c:v>1.1499999999999999</c:v>
                </c:pt>
                <c:pt idx="440">
                  <c:v>1.1299999999999999</c:v>
                </c:pt>
                <c:pt idx="441">
                  <c:v>1.17</c:v>
                </c:pt>
                <c:pt idx="442">
                  <c:v>1.19</c:v>
                </c:pt>
                <c:pt idx="443">
                  <c:v>1.25</c:v>
                </c:pt>
                <c:pt idx="444">
                  <c:v>1.26</c:v>
                </c:pt>
                <c:pt idx="445">
                  <c:v>1.24</c:v>
                </c:pt>
                <c:pt idx="446">
                  <c:v>1.3</c:v>
                </c:pt>
                <c:pt idx="447">
                  <c:v>1.28</c:v>
                </c:pt>
                <c:pt idx="448">
                  <c:v>1.33</c:v>
                </c:pt>
                <c:pt idx="449">
                  <c:v>1.33</c:v>
                </c:pt>
                <c:pt idx="450">
                  <c:v>1.32</c:v>
                </c:pt>
                <c:pt idx="451">
                  <c:v>1.37</c:v>
                </c:pt>
                <c:pt idx="452">
                  <c:v>1.36</c:v>
                </c:pt>
                <c:pt idx="453">
                  <c:v>1.41</c:v>
                </c:pt>
                <c:pt idx="454">
                  <c:v>1.39</c:v>
                </c:pt>
                <c:pt idx="455">
                  <c:v>1.31</c:v>
                </c:pt>
                <c:pt idx="456">
                  <c:v>1.39</c:v>
                </c:pt>
                <c:pt idx="457">
                  <c:v>1.32</c:v>
                </c:pt>
                <c:pt idx="458">
                  <c:v>1.22</c:v>
                </c:pt>
                <c:pt idx="459">
                  <c:v>1.22</c:v>
                </c:pt>
                <c:pt idx="460">
                  <c:v>1.22</c:v>
                </c:pt>
                <c:pt idx="461">
                  <c:v>1.24</c:v>
                </c:pt>
                <c:pt idx="462">
                  <c:v>1.27</c:v>
                </c:pt>
                <c:pt idx="463">
                  <c:v>1.23</c:v>
                </c:pt>
                <c:pt idx="464">
                  <c:v>1.29</c:v>
                </c:pt>
                <c:pt idx="465">
                  <c:v>1.37</c:v>
                </c:pt>
                <c:pt idx="466">
                  <c:v>1.39</c:v>
                </c:pt>
                <c:pt idx="467">
                  <c:v>1.25</c:v>
                </c:pt>
                <c:pt idx="468">
                  <c:v>1.21</c:v>
                </c:pt>
                <c:pt idx="469">
                  <c:v>1.26</c:v>
                </c:pt>
                <c:pt idx="470">
                  <c:v>1.22</c:v>
                </c:pt>
                <c:pt idx="471">
                  <c:v>1.22</c:v>
                </c:pt>
                <c:pt idx="472">
                  <c:v>1.28</c:v>
                </c:pt>
                <c:pt idx="473">
                  <c:v>1.24</c:v>
                </c:pt>
                <c:pt idx="474">
                  <c:v>1.21</c:v>
                </c:pt>
                <c:pt idx="475">
                  <c:v>1.1000000000000001</c:v>
                </c:pt>
                <c:pt idx="476">
                  <c:v>1.1100000000000001</c:v>
                </c:pt>
                <c:pt idx="477">
                  <c:v>1.07</c:v>
                </c:pt>
                <c:pt idx="478">
                  <c:v>1.0900000000000001</c:v>
                </c:pt>
                <c:pt idx="479">
                  <c:v>1</c:v>
                </c:pt>
                <c:pt idx="480">
                  <c:v>1.1000000000000001</c:v>
                </c:pt>
                <c:pt idx="481">
                  <c:v>1.0900000000000001</c:v>
                </c:pt>
                <c:pt idx="482">
                  <c:v>1.05</c:v>
                </c:pt>
                <c:pt idx="483">
                  <c:v>1.01</c:v>
                </c:pt>
                <c:pt idx="484">
                  <c:v>1.06</c:v>
                </c:pt>
                <c:pt idx="485">
                  <c:v>1.04</c:v>
                </c:pt>
                <c:pt idx="486">
                  <c:v>1</c:v>
                </c:pt>
                <c:pt idx="487">
                  <c:v>1.01</c:v>
                </c:pt>
                <c:pt idx="488">
                  <c:v>0.94</c:v>
                </c:pt>
                <c:pt idx="489">
                  <c:v>1.01</c:v>
                </c:pt>
                <c:pt idx="490">
                  <c:v>1.1200000000000001</c:v>
                </c:pt>
                <c:pt idx="491">
                  <c:v>1.0900000000000001</c:v>
                </c:pt>
                <c:pt idx="492">
                  <c:v>1.18</c:v>
                </c:pt>
                <c:pt idx="493">
                  <c:v>1.18</c:v>
                </c:pt>
                <c:pt idx="494">
                  <c:v>1.22</c:v>
                </c:pt>
                <c:pt idx="495">
                  <c:v>1.19</c:v>
                </c:pt>
                <c:pt idx="496">
                  <c:v>1.19</c:v>
                </c:pt>
                <c:pt idx="497">
                  <c:v>1.1599999999999999</c:v>
                </c:pt>
                <c:pt idx="498">
                  <c:v>1.1200000000000001</c:v>
                </c:pt>
                <c:pt idx="499">
                  <c:v>1.1200000000000001</c:v>
                </c:pt>
                <c:pt idx="500">
                  <c:v>1.1299999999999999</c:v>
                </c:pt>
                <c:pt idx="501">
                  <c:v>1.0900000000000001</c:v>
                </c:pt>
                <c:pt idx="502">
                  <c:v>1.1299999999999999</c:v>
                </c:pt>
                <c:pt idx="503">
                  <c:v>1.06</c:v>
                </c:pt>
                <c:pt idx="504">
                  <c:v>1.1100000000000001</c:v>
                </c:pt>
                <c:pt idx="505">
                  <c:v>1.07</c:v>
                </c:pt>
                <c:pt idx="506">
                  <c:v>0.95</c:v>
                </c:pt>
                <c:pt idx="507">
                  <c:v>0.93</c:v>
                </c:pt>
                <c:pt idx="508">
                  <c:v>0.91</c:v>
                </c:pt>
                <c:pt idx="509">
                  <c:v>0.87</c:v>
                </c:pt>
                <c:pt idx="510">
                  <c:v>0.81</c:v>
                </c:pt>
                <c:pt idx="511">
                  <c:v>0.88</c:v>
                </c:pt>
                <c:pt idx="512">
                  <c:v>0.81</c:v>
                </c:pt>
                <c:pt idx="513">
                  <c:v>0.89</c:v>
                </c:pt>
                <c:pt idx="514">
                  <c:v>0.86</c:v>
                </c:pt>
                <c:pt idx="515">
                  <c:v>0.81</c:v>
                </c:pt>
                <c:pt idx="516">
                  <c:v>0.81</c:v>
                </c:pt>
                <c:pt idx="517">
                  <c:v>0.82</c:v>
                </c:pt>
                <c:pt idx="518">
                  <c:v>0.7</c:v>
                </c:pt>
                <c:pt idx="519">
                  <c:v>0.68</c:v>
                </c:pt>
                <c:pt idx="520">
                  <c:v>0.65</c:v>
                </c:pt>
                <c:pt idx="521">
                  <c:v>0.65</c:v>
                </c:pt>
                <c:pt idx="522">
                  <c:v>0.65</c:v>
                </c:pt>
                <c:pt idx="523">
                  <c:v>0.64</c:v>
                </c:pt>
                <c:pt idx="524">
                  <c:v>0.61</c:v>
                </c:pt>
                <c:pt idx="525">
                  <c:v>0.57999999999999996</c:v>
                </c:pt>
                <c:pt idx="526">
                  <c:v>0.56999999999999995</c:v>
                </c:pt>
                <c:pt idx="527">
                  <c:v>0.59</c:v>
                </c:pt>
                <c:pt idx="528">
                  <c:v>0.55000000000000004</c:v>
                </c:pt>
                <c:pt idx="529">
                  <c:v>0.55000000000000004</c:v>
                </c:pt>
                <c:pt idx="530">
                  <c:v>0.54</c:v>
                </c:pt>
                <c:pt idx="531">
                  <c:v>0.6</c:v>
                </c:pt>
                <c:pt idx="532">
                  <c:v>0.6</c:v>
                </c:pt>
                <c:pt idx="533">
                  <c:v>0.56999999999999995</c:v>
                </c:pt>
                <c:pt idx="534">
                  <c:v>0.55000000000000004</c:v>
                </c:pt>
                <c:pt idx="535">
                  <c:v>0.55000000000000004</c:v>
                </c:pt>
                <c:pt idx="536">
                  <c:v>0.56999999999999995</c:v>
                </c:pt>
                <c:pt idx="537">
                  <c:v>0.59</c:v>
                </c:pt>
                <c:pt idx="538">
                  <c:v>0.56999999999999995</c:v>
                </c:pt>
                <c:pt idx="539">
                  <c:v>0.56999999999999995</c:v>
                </c:pt>
                <c:pt idx="540">
                  <c:v>0.55000000000000004</c:v>
                </c:pt>
                <c:pt idx="541">
                  <c:v>0.59</c:v>
                </c:pt>
                <c:pt idx="542">
                  <c:v>0.6</c:v>
                </c:pt>
                <c:pt idx="543">
                  <c:v>0.56000000000000005</c:v>
                </c:pt>
                <c:pt idx="544">
                  <c:v>0.54</c:v>
                </c:pt>
                <c:pt idx="545">
                  <c:v>0.56000000000000005</c:v>
                </c:pt>
                <c:pt idx="546">
                  <c:v>0.67</c:v>
                </c:pt>
                <c:pt idx="547">
                  <c:v>0.73</c:v>
                </c:pt>
                <c:pt idx="548">
                  <c:v>0.81</c:v>
                </c:pt>
                <c:pt idx="549">
                  <c:v>0.8</c:v>
                </c:pt>
                <c:pt idx="550">
                  <c:v>0.88</c:v>
                </c:pt>
                <c:pt idx="551">
                  <c:v>0.91</c:v>
                </c:pt>
                <c:pt idx="552">
                  <c:v>1</c:v>
                </c:pt>
                <c:pt idx="553">
                  <c:v>1.04</c:v>
                </c:pt>
                <c:pt idx="554">
                  <c:v>1.07</c:v>
                </c:pt>
                <c:pt idx="555">
                  <c:v>1.07</c:v>
                </c:pt>
                <c:pt idx="556">
                  <c:v>1.07</c:v>
                </c:pt>
                <c:pt idx="557">
                  <c:v>1.1000000000000001</c:v>
                </c:pt>
                <c:pt idx="558">
                  <c:v>1.08</c:v>
                </c:pt>
                <c:pt idx="559">
                  <c:v>1.1100000000000001</c:v>
                </c:pt>
                <c:pt idx="560">
                  <c:v>1.17</c:v>
                </c:pt>
                <c:pt idx="561">
                  <c:v>1</c:v>
                </c:pt>
                <c:pt idx="562">
                  <c:v>0.95</c:v>
                </c:pt>
                <c:pt idx="563">
                  <c:v>1.03</c:v>
                </c:pt>
                <c:pt idx="564">
                  <c:v>1.08</c:v>
                </c:pt>
                <c:pt idx="565">
                  <c:v>1.0900000000000001</c:v>
                </c:pt>
                <c:pt idx="566">
                  <c:v>1</c:v>
                </c:pt>
                <c:pt idx="567">
                  <c:v>0.98</c:v>
                </c:pt>
                <c:pt idx="568">
                  <c:v>1.1399999999999999</c:v>
                </c:pt>
                <c:pt idx="569">
                  <c:v>1.02</c:v>
                </c:pt>
                <c:pt idx="570">
                  <c:v>0.98</c:v>
                </c:pt>
                <c:pt idx="571">
                  <c:v>1.04</c:v>
                </c:pt>
                <c:pt idx="572">
                  <c:v>1.04</c:v>
                </c:pt>
                <c:pt idx="573">
                  <c:v>1.05</c:v>
                </c:pt>
                <c:pt idx="574">
                  <c:v>1.04</c:v>
                </c:pt>
                <c:pt idx="575">
                  <c:v>1.08</c:v>
                </c:pt>
                <c:pt idx="576">
                  <c:v>1.02</c:v>
                </c:pt>
                <c:pt idx="577">
                  <c:v>1.04</c:v>
                </c:pt>
                <c:pt idx="578">
                  <c:v>1.04</c:v>
                </c:pt>
                <c:pt idx="579">
                  <c:v>1.04</c:v>
                </c:pt>
                <c:pt idx="580">
                  <c:v>1.1000000000000001</c:v>
                </c:pt>
                <c:pt idx="581">
                  <c:v>1.0900000000000001</c:v>
                </c:pt>
                <c:pt idx="582">
                  <c:v>1.08</c:v>
                </c:pt>
                <c:pt idx="583">
                  <c:v>1.05</c:v>
                </c:pt>
                <c:pt idx="584">
                  <c:v>1.08</c:v>
                </c:pt>
                <c:pt idx="585">
                  <c:v>1.1499999999999999</c:v>
                </c:pt>
                <c:pt idx="586">
                  <c:v>1.1499999999999999</c:v>
                </c:pt>
                <c:pt idx="587">
                  <c:v>1.17</c:v>
                </c:pt>
                <c:pt idx="588">
                  <c:v>1.19</c:v>
                </c:pt>
                <c:pt idx="589">
                  <c:v>1.19</c:v>
                </c:pt>
                <c:pt idx="590">
                  <c:v>1.19</c:v>
                </c:pt>
                <c:pt idx="591">
                  <c:v>1.2</c:v>
                </c:pt>
                <c:pt idx="592">
                  <c:v>1.23</c:v>
                </c:pt>
                <c:pt idx="593">
                  <c:v>1.26</c:v>
                </c:pt>
                <c:pt idx="594">
                  <c:v>1.27</c:v>
                </c:pt>
                <c:pt idx="595">
                  <c:v>1.2</c:v>
                </c:pt>
                <c:pt idx="596">
                  <c:v>1.24</c:v>
                </c:pt>
                <c:pt idx="597">
                  <c:v>1.26</c:v>
                </c:pt>
                <c:pt idx="598">
                  <c:v>1.29</c:v>
                </c:pt>
                <c:pt idx="599">
                  <c:v>1.31</c:v>
                </c:pt>
                <c:pt idx="600">
                  <c:v>1.28</c:v>
                </c:pt>
                <c:pt idx="601">
                  <c:v>1.34</c:v>
                </c:pt>
                <c:pt idx="602">
                  <c:v>1.36</c:v>
                </c:pt>
                <c:pt idx="603">
                  <c:v>1.35</c:v>
                </c:pt>
                <c:pt idx="604">
                  <c:v>1.3</c:v>
                </c:pt>
                <c:pt idx="605">
                  <c:v>1.31</c:v>
                </c:pt>
                <c:pt idx="606">
                  <c:v>1.3</c:v>
                </c:pt>
                <c:pt idx="607">
                  <c:v>1.32</c:v>
                </c:pt>
                <c:pt idx="608">
                  <c:v>1.39</c:v>
                </c:pt>
                <c:pt idx="609">
                  <c:v>1.35</c:v>
                </c:pt>
                <c:pt idx="610">
                  <c:v>1.33</c:v>
                </c:pt>
                <c:pt idx="611">
                  <c:v>1.31</c:v>
                </c:pt>
                <c:pt idx="612">
                  <c:v>1.27</c:v>
                </c:pt>
                <c:pt idx="613">
                  <c:v>1.32</c:v>
                </c:pt>
                <c:pt idx="614">
                  <c:v>1.28</c:v>
                </c:pt>
                <c:pt idx="615">
                  <c:v>1.26</c:v>
                </c:pt>
                <c:pt idx="616">
                  <c:v>1.2</c:v>
                </c:pt>
                <c:pt idx="617">
                  <c:v>1.1599999999999999</c:v>
                </c:pt>
                <c:pt idx="618">
                  <c:v>1.17</c:v>
                </c:pt>
                <c:pt idx="619">
                  <c:v>1.1299999999999999</c:v>
                </c:pt>
                <c:pt idx="620">
                  <c:v>1.1399999999999999</c:v>
                </c:pt>
                <c:pt idx="621">
                  <c:v>1.08</c:v>
                </c:pt>
                <c:pt idx="622">
                  <c:v>0.96</c:v>
                </c:pt>
                <c:pt idx="623">
                  <c:v>0.99</c:v>
                </c:pt>
                <c:pt idx="624">
                  <c:v>1.02</c:v>
                </c:pt>
                <c:pt idx="625">
                  <c:v>1.02</c:v>
                </c:pt>
                <c:pt idx="626">
                  <c:v>1.03</c:v>
                </c:pt>
                <c:pt idx="627">
                  <c:v>1.03</c:v>
                </c:pt>
                <c:pt idx="628">
                  <c:v>1.02</c:v>
                </c:pt>
                <c:pt idx="629">
                  <c:v>0.95</c:v>
                </c:pt>
                <c:pt idx="630">
                  <c:v>1.05</c:v>
                </c:pt>
                <c:pt idx="631">
                  <c:v>1.03</c:v>
                </c:pt>
                <c:pt idx="632">
                  <c:v>1.07</c:v>
                </c:pt>
                <c:pt idx="633">
                  <c:v>1.04</c:v>
                </c:pt>
                <c:pt idx="634">
                  <c:v>1.05</c:v>
                </c:pt>
                <c:pt idx="635">
                  <c:v>1.05</c:v>
                </c:pt>
                <c:pt idx="636">
                  <c:v>1.08</c:v>
                </c:pt>
                <c:pt idx="637">
                  <c:v>1.1100000000000001</c:v>
                </c:pt>
                <c:pt idx="638">
                  <c:v>1.23</c:v>
                </c:pt>
                <c:pt idx="639">
                  <c:v>1.22</c:v>
                </c:pt>
                <c:pt idx="640">
                  <c:v>1.24</c:v>
                </c:pt>
                <c:pt idx="641">
                  <c:v>1.19</c:v>
                </c:pt>
                <c:pt idx="642">
                  <c:v>1.24</c:v>
                </c:pt>
                <c:pt idx="643">
                  <c:v>1.26</c:v>
                </c:pt>
                <c:pt idx="644">
                  <c:v>1.22</c:v>
                </c:pt>
                <c:pt idx="645">
                  <c:v>1.23</c:v>
                </c:pt>
                <c:pt idx="646">
                  <c:v>1.19</c:v>
                </c:pt>
                <c:pt idx="647">
                  <c:v>1.1200000000000001</c:v>
                </c:pt>
                <c:pt idx="648">
                  <c:v>1.0900000000000001</c:v>
                </c:pt>
                <c:pt idx="649">
                  <c:v>1.1499999999999999</c:v>
                </c:pt>
                <c:pt idx="650">
                  <c:v>0.98</c:v>
                </c:pt>
                <c:pt idx="651">
                  <c:v>0.97</c:v>
                </c:pt>
                <c:pt idx="652">
                  <c:v>1.02</c:v>
                </c:pt>
                <c:pt idx="653">
                  <c:v>0.93</c:v>
                </c:pt>
                <c:pt idx="654">
                  <c:v>0.95</c:v>
                </c:pt>
                <c:pt idx="655">
                  <c:v>0.88</c:v>
                </c:pt>
                <c:pt idx="656">
                  <c:v>0.8</c:v>
                </c:pt>
                <c:pt idx="657">
                  <c:v>0.74</c:v>
                </c:pt>
                <c:pt idx="658">
                  <c:v>0.72</c:v>
                </c:pt>
                <c:pt idx="659">
                  <c:v>0.71</c:v>
                </c:pt>
                <c:pt idx="660">
                  <c:v>0.68</c:v>
                </c:pt>
                <c:pt idx="661">
                  <c:v>0.68</c:v>
                </c:pt>
                <c:pt idx="662">
                  <c:v>0.67</c:v>
                </c:pt>
                <c:pt idx="663">
                  <c:v>0.65</c:v>
                </c:pt>
                <c:pt idx="664">
                  <c:v>0.66</c:v>
                </c:pt>
                <c:pt idx="665">
                  <c:v>0.67</c:v>
                </c:pt>
                <c:pt idx="666">
                  <c:v>0.69</c:v>
                </c:pt>
                <c:pt idx="667">
                  <c:v>0.57999999999999996</c:v>
                </c:pt>
                <c:pt idx="668">
                  <c:v>0.6</c:v>
                </c:pt>
                <c:pt idx="669">
                  <c:v>0.63</c:v>
                </c:pt>
                <c:pt idx="670">
                  <c:v>0.65</c:v>
                </c:pt>
                <c:pt idx="671">
                  <c:v>0.62</c:v>
                </c:pt>
                <c:pt idx="672">
                  <c:v>0.57999999999999996</c:v>
                </c:pt>
                <c:pt idx="673">
                  <c:v>0.61</c:v>
                </c:pt>
                <c:pt idx="674">
                  <c:v>0.57999999999999996</c:v>
                </c:pt>
                <c:pt idx="675">
                  <c:v>0.57999999999999996</c:v>
                </c:pt>
                <c:pt idx="676">
                  <c:v>0.56999999999999995</c:v>
                </c:pt>
                <c:pt idx="677">
                  <c:v>0.6</c:v>
                </c:pt>
                <c:pt idx="678">
                  <c:v>0.56999999999999995</c:v>
                </c:pt>
                <c:pt idx="679">
                  <c:v>0.56999999999999995</c:v>
                </c:pt>
                <c:pt idx="680">
                  <c:v>0.57999999999999996</c:v>
                </c:pt>
                <c:pt idx="681">
                  <c:v>0.56000000000000005</c:v>
                </c:pt>
                <c:pt idx="682">
                  <c:v>0.56999999999999995</c:v>
                </c:pt>
                <c:pt idx="683">
                  <c:v>0.56000000000000005</c:v>
                </c:pt>
                <c:pt idx="684">
                  <c:v>0.56000000000000005</c:v>
                </c:pt>
                <c:pt idx="685">
                  <c:v>0.55000000000000004</c:v>
                </c:pt>
                <c:pt idx="686">
                  <c:v>0.55000000000000004</c:v>
                </c:pt>
                <c:pt idx="687">
                  <c:v>0.57999999999999996</c:v>
                </c:pt>
                <c:pt idx="688">
                  <c:v>0.59</c:v>
                </c:pt>
                <c:pt idx="689">
                  <c:v>0.62</c:v>
                </c:pt>
                <c:pt idx="690">
                  <c:v>0.67</c:v>
                </c:pt>
                <c:pt idx="691">
                  <c:v>0.68</c:v>
                </c:pt>
                <c:pt idx="692">
                  <c:v>0.88</c:v>
                </c:pt>
                <c:pt idx="693">
                  <c:v>1.04</c:v>
                </c:pt>
                <c:pt idx="694">
                  <c:v>1.04</c:v>
                </c:pt>
                <c:pt idx="695">
                  <c:v>1.07</c:v>
                </c:pt>
                <c:pt idx="696">
                  <c:v>1.0900000000000001</c:v>
                </c:pt>
                <c:pt idx="697">
                  <c:v>1.1100000000000001</c:v>
                </c:pt>
                <c:pt idx="698">
                  <c:v>1.19</c:v>
                </c:pt>
                <c:pt idx="699">
                  <c:v>1.26</c:v>
                </c:pt>
                <c:pt idx="700">
                  <c:v>1.33</c:v>
                </c:pt>
                <c:pt idx="701">
                  <c:v>1.42</c:v>
                </c:pt>
                <c:pt idx="702">
                  <c:v>1.42</c:v>
                </c:pt>
                <c:pt idx="703">
                  <c:v>1.31</c:v>
                </c:pt>
                <c:pt idx="704">
                  <c:v>1.28</c:v>
                </c:pt>
                <c:pt idx="705">
                  <c:v>1.32</c:v>
                </c:pt>
                <c:pt idx="706">
                  <c:v>1.31</c:v>
                </c:pt>
                <c:pt idx="707">
                  <c:v>1.1399999999999999</c:v>
                </c:pt>
                <c:pt idx="708">
                  <c:v>0.99</c:v>
                </c:pt>
                <c:pt idx="709">
                  <c:v>0.87</c:v>
                </c:pt>
                <c:pt idx="710">
                  <c:v>0.91</c:v>
                </c:pt>
                <c:pt idx="711">
                  <c:v>0.76</c:v>
                </c:pt>
                <c:pt idx="712">
                  <c:v>0.83</c:v>
                </c:pt>
                <c:pt idx="713">
                  <c:v>0.85</c:v>
                </c:pt>
                <c:pt idx="714">
                  <c:v>0.77</c:v>
                </c:pt>
                <c:pt idx="715">
                  <c:v>0.78</c:v>
                </c:pt>
                <c:pt idx="716">
                  <c:v>0.79</c:v>
                </c:pt>
                <c:pt idx="717">
                  <c:v>0.83</c:v>
                </c:pt>
                <c:pt idx="718">
                  <c:v>0.84</c:v>
                </c:pt>
                <c:pt idx="719">
                  <c:v>0.82</c:v>
                </c:pt>
                <c:pt idx="720">
                  <c:v>0.82</c:v>
                </c:pt>
                <c:pt idx="721">
                  <c:v>0.79</c:v>
                </c:pt>
                <c:pt idx="722">
                  <c:v>0.81</c:v>
                </c:pt>
                <c:pt idx="723">
                  <c:v>0.83</c:v>
                </c:pt>
                <c:pt idx="724">
                  <c:v>0.83</c:v>
                </c:pt>
                <c:pt idx="725">
                  <c:v>0.83</c:v>
                </c:pt>
                <c:pt idx="726">
                  <c:v>0.83</c:v>
                </c:pt>
                <c:pt idx="727">
                  <c:v>0.79</c:v>
                </c:pt>
                <c:pt idx="728">
                  <c:v>0.78</c:v>
                </c:pt>
                <c:pt idx="729">
                  <c:v>0.82</c:v>
                </c:pt>
                <c:pt idx="730">
                  <c:v>0.86</c:v>
                </c:pt>
                <c:pt idx="731">
                  <c:v>0.91</c:v>
                </c:pt>
                <c:pt idx="732">
                  <c:v>0.84</c:v>
                </c:pt>
                <c:pt idx="733">
                  <c:v>0.9</c:v>
                </c:pt>
                <c:pt idx="734">
                  <c:v>0.82</c:v>
                </c:pt>
                <c:pt idx="735">
                  <c:v>0.84</c:v>
                </c:pt>
                <c:pt idx="736">
                  <c:v>0.91</c:v>
                </c:pt>
                <c:pt idx="737">
                  <c:v>0.87</c:v>
                </c:pt>
                <c:pt idx="738">
                  <c:v>0.95</c:v>
                </c:pt>
                <c:pt idx="739">
                  <c:v>0.88</c:v>
                </c:pt>
                <c:pt idx="740">
                  <c:v>0.89</c:v>
                </c:pt>
                <c:pt idx="741">
                  <c:v>0.86</c:v>
                </c:pt>
                <c:pt idx="742">
                  <c:v>0.91</c:v>
                </c:pt>
                <c:pt idx="743">
                  <c:v>0.86</c:v>
                </c:pt>
                <c:pt idx="744">
                  <c:v>0.87</c:v>
                </c:pt>
                <c:pt idx="745">
                  <c:v>0.87</c:v>
                </c:pt>
                <c:pt idx="746">
                  <c:v>0.8</c:v>
                </c:pt>
                <c:pt idx="747">
                  <c:v>0.83</c:v>
                </c:pt>
                <c:pt idx="748">
                  <c:v>0.83</c:v>
                </c:pt>
                <c:pt idx="749">
                  <c:v>0.82</c:v>
                </c:pt>
                <c:pt idx="750">
                  <c:v>0.76</c:v>
                </c:pt>
                <c:pt idx="751">
                  <c:v>0.84</c:v>
                </c:pt>
                <c:pt idx="752">
                  <c:v>0.81</c:v>
                </c:pt>
                <c:pt idx="753">
                  <c:v>0.84</c:v>
                </c:pt>
                <c:pt idx="754">
                  <c:v>0.89</c:v>
                </c:pt>
                <c:pt idx="755">
                  <c:v>0.84</c:v>
                </c:pt>
                <c:pt idx="756">
                  <c:v>0.84</c:v>
                </c:pt>
                <c:pt idx="757">
                  <c:v>0.88</c:v>
                </c:pt>
                <c:pt idx="758">
                  <c:v>0.8</c:v>
                </c:pt>
                <c:pt idx="759">
                  <c:v>0.82</c:v>
                </c:pt>
                <c:pt idx="760">
                  <c:v>0.87</c:v>
                </c:pt>
                <c:pt idx="761">
                  <c:v>0.91</c:v>
                </c:pt>
                <c:pt idx="762">
                  <c:v>0.82</c:v>
                </c:pt>
                <c:pt idx="763">
                  <c:v>0.85</c:v>
                </c:pt>
                <c:pt idx="764">
                  <c:v>0.68</c:v>
                </c:pt>
                <c:pt idx="765">
                  <c:v>0.81</c:v>
                </c:pt>
                <c:pt idx="766">
                  <c:v>0.86</c:v>
                </c:pt>
                <c:pt idx="767">
                  <c:v>0.87</c:v>
                </c:pt>
                <c:pt idx="768">
                  <c:v>0.94</c:v>
                </c:pt>
                <c:pt idx="769">
                  <c:v>0.92</c:v>
                </c:pt>
                <c:pt idx="770">
                  <c:v>0.92</c:v>
                </c:pt>
                <c:pt idx="771">
                  <c:v>0.77</c:v>
                </c:pt>
                <c:pt idx="772">
                  <c:v>0.91</c:v>
                </c:pt>
                <c:pt idx="773">
                  <c:v>0.89</c:v>
                </c:pt>
                <c:pt idx="774">
                  <c:v>0.81</c:v>
                </c:pt>
                <c:pt idx="775">
                  <c:v>0.84</c:v>
                </c:pt>
                <c:pt idx="776">
                  <c:v>0.72</c:v>
                </c:pt>
                <c:pt idx="777">
                  <c:v>0.8</c:v>
                </c:pt>
                <c:pt idx="778">
                  <c:v>0.79</c:v>
                </c:pt>
                <c:pt idx="779">
                  <c:v>0.83</c:v>
                </c:pt>
                <c:pt idx="780">
                  <c:v>0.86</c:v>
                </c:pt>
                <c:pt idx="781">
                  <c:v>0.88</c:v>
                </c:pt>
                <c:pt idx="782">
                  <c:v>0.78</c:v>
                </c:pt>
                <c:pt idx="783">
                  <c:v>0.78</c:v>
                </c:pt>
                <c:pt idx="784">
                  <c:v>0.81</c:v>
                </c:pt>
                <c:pt idx="785">
                  <c:v>0.78</c:v>
                </c:pt>
                <c:pt idx="786">
                  <c:v>1.06</c:v>
                </c:pt>
                <c:pt idx="787">
                  <c:v>1.1299999999999999</c:v>
                </c:pt>
                <c:pt idx="788">
                  <c:v>1.1200000000000001</c:v>
                </c:pt>
                <c:pt idx="789">
                  <c:v>1.1200000000000001</c:v>
                </c:pt>
                <c:pt idx="790">
                  <c:v>1.1499999999999999</c:v>
                </c:pt>
                <c:pt idx="791">
                  <c:v>1.0900000000000001</c:v>
                </c:pt>
                <c:pt idx="792">
                  <c:v>1.06</c:v>
                </c:pt>
                <c:pt idx="793">
                  <c:v>1.06</c:v>
                </c:pt>
                <c:pt idx="794">
                  <c:v>1.01</c:v>
                </c:pt>
                <c:pt idx="795">
                  <c:v>0.91</c:v>
                </c:pt>
                <c:pt idx="796">
                  <c:v>0.89</c:v>
                </c:pt>
                <c:pt idx="797">
                  <c:v>0.85</c:v>
                </c:pt>
                <c:pt idx="798">
                  <c:v>0.87</c:v>
                </c:pt>
                <c:pt idx="799">
                  <c:v>0.77</c:v>
                </c:pt>
                <c:pt idx="800">
                  <c:v>0.79</c:v>
                </c:pt>
                <c:pt idx="801">
                  <c:v>0.85</c:v>
                </c:pt>
                <c:pt idx="802">
                  <c:v>0.73</c:v>
                </c:pt>
                <c:pt idx="803">
                  <c:v>0.71</c:v>
                </c:pt>
                <c:pt idx="804">
                  <c:v>0.71</c:v>
                </c:pt>
                <c:pt idx="805">
                  <c:v>0.73</c:v>
                </c:pt>
                <c:pt idx="806">
                  <c:v>0.72</c:v>
                </c:pt>
                <c:pt idx="807">
                  <c:v>0.68</c:v>
                </c:pt>
                <c:pt idx="808">
                  <c:v>0.66</c:v>
                </c:pt>
                <c:pt idx="809">
                  <c:v>0.65</c:v>
                </c:pt>
                <c:pt idx="810">
                  <c:v>0.62</c:v>
                </c:pt>
                <c:pt idx="811">
                  <c:v>0.62</c:v>
                </c:pt>
                <c:pt idx="812">
                  <c:v>0.59</c:v>
                </c:pt>
                <c:pt idx="813">
                  <c:v>0.56999999999999995</c:v>
                </c:pt>
                <c:pt idx="814">
                  <c:v>0.6</c:v>
                </c:pt>
                <c:pt idx="815">
                  <c:v>0.56999999999999995</c:v>
                </c:pt>
                <c:pt idx="816">
                  <c:v>0.61</c:v>
                </c:pt>
                <c:pt idx="817">
                  <c:v>0.56999999999999995</c:v>
                </c:pt>
                <c:pt idx="818">
                  <c:v>0.56999999999999995</c:v>
                </c:pt>
                <c:pt idx="819">
                  <c:v>0.61</c:v>
                </c:pt>
                <c:pt idx="820">
                  <c:v>0.61</c:v>
                </c:pt>
                <c:pt idx="821">
                  <c:v>0.67</c:v>
                </c:pt>
                <c:pt idx="822">
                  <c:v>0.64</c:v>
                </c:pt>
                <c:pt idx="823">
                  <c:v>0.63</c:v>
                </c:pt>
                <c:pt idx="824">
                  <c:v>0.62</c:v>
                </c:pt>
                <c:pt idx="825">
                  <c:v>0.65</c:v>
                </c:pt>
                <c:pt idx="826">
                  <c:v>0.8</c:v>
                </c:pt>
                <c:pt idx="827">
                  <c:v>0.8</c:v>
                </c:pt>
                <c:pt idx="828">
                  <c:v>0.81</c:v>
                </c:pt>
                <c:pt idx="829">
                  <c:v>0.8</c:v>
                </c:pt>
                <c:pt idx="830">
                  <c:v>0.77</c:v>
                </c:pt>
                <c:pt idx="831">
                  <c:v>0.75</c:v>
                </c:pt>
                <c:pt idx="832">
                  <c:v>0.67</c:v>
                </c:pt>
                <c:pt idx="833">
                  <c:v>0.61</c:v>
                </c:pt>
                <c:pt idx="834">
                  <c:v>0.68</c:v>
                </c:pt>
                <c:pt idx="835">
                  <c:v>0.68</c:v>
                </c:pt>
                <c:pt idx="836">
                  <c:v>0.71</c:v>
                </c:pt>
                <c:pt idx="837">
                  <c:v>0.77</c:v>
                </c:pt>
                <c:pt idx="838">
                  <c:v>0.89</c:v>
                </c:pt>
                <c:pt idx="839">
                  <c:v>0.94</c:v>
                </c:pt>
                <c:pt idx="840">
                  <c:v>0.95</c:v>
                </c:pt>
                <c:pt idx="841">
                  <c:v>1.01</c:v>
                </c:pt>
                <c:pt idx="842">
                  <c:v>1.04</c:v>
                </c:pt>
                <c:pt idx="843">
                  <c:v>1.1200000000000001</c:v>
                </c:pt>
                <c:pt idx="844">
                  <c:v>1.27</c:v>
                </c:pt>
                <c:pt idx="845">
                  <c:v>1.23</c:v>
                </c:pt>
                <c:pt idx="846">
                  <c:v>1.2</c:v>
                </c:pt>
                <c:pt idx="847">
                  <c:v>1.1399999999999999</c:v>
                </c:pt>
                <c:pt idx="848">
                  <c:v>1.21</c:v>
                </c:pt>
                <c:pt idx="849">
                  <c:v>1.25</c:v>
                </c:pt>
                <c:pt idx="850">
                  <c:v>1.26</c:v>
                </c:pt>
                <c:pt idx="851">
                  <c:v>1.1499999999999999</c:v>
                </c:pt>
                <c:pt idx="852">
                  <c:v>1.1499999999999999</c:v>
                </c:pt>
                <c:pt idx="853">
                  <c:v>1.1000000000000001</c:v>
                </c:pt>
                <c:pt idx="854">
                  <c:v>1.1100000000000001</c:v>
                </c:pt>
                <c:pt idx="855">
                  <c:v>1.17</c:v>
                </c:pt>
                <c:pt idx="856">
                  <c:v>1.1399999999999999</c:v>
                </c:pt>
                <c:pt idx="857">
                  <c:v>1.18</c:v>
                </c:pt>
                <c:pt idx="858">
                  <c:v>1.1200000000000001</c:v>
                </c:pt>
                <c:pt idx="859">
                  <c:v>1.1599999999999999</c:v>
                </c:pt>
                <c:pt idx="860">
                  <c:v>1.19</c:v>
                </c:pt>
                <c:pt idx="861">
                  <c:v>1.1599999999999999</c:v>
                </c:pt>
                <c:pt idx="862">
                  <c:v>1.18</c:v>
                </c:pt>
                <c:pt idx="863">
                  <c:v>1.28</c:v>
                </c:pt>
                <c:pt idx="864">
                  <c:v>1.28</c:v>
                </c:pt>
                <c:pt idx="865">
                  <c:v>1.22</c:v>
                </c:pt>
                <c:pt idx="866">
                  <c:v>1.25</c:v>
                </c:pt>
                <c:pt idx="867">
                  <c:v>1.26</c:v>
                </c:pt>
                <c:pt idx="868">
                  <c:v>1.27</c:v>
                </c:pt>
                <c:pt idx="869">
                  <c:v>1.18</c:v>
                </c:pt>
                <c:pt idx="870">
                  <c:v>1.22</c:v>
                </c:pt>
                <c:pt idx="871">
                  <c:v>1.21</c:v>
                </c:pt>
                <c:pt idx="872">
                  <c:v>1.18</c:v>
                </c:pt>
                <c:pt idx="873">
                  <c:v>1.18</c:v>
                </c:pt>
                <c:pt idx="874">
                  <c:v>1.24</c:v>
                </c:pt>
                <c:pt idx="875">
                  <c:v>1.22</c:v>
                </c:pt>
                <c:pt idx="876">
                  <c:v>1.21</c:v>
                </c:pt>
                <c:pt idx="877">
                  <c:v>1.2</c:v>
                </c:pt>
                <c:pt idx="878">
                  <c:v>1.29</c:v>
                </c:pt>
                <c:pt idx="879">
                  <c:v>1.25</c:v>
                </c:pt>
                <c:pt idx="880">
                  <c:v>1.25</c:v>
                </c:pt>
                <c:pt idx="881">
                  <c:v>1.27</c:v>
                </c:pt>
                <c:pt idx="882">
                  <c:v>1.33</c:v>
                </c:pt>
                <c:pt idx="883">
                  <c:v>1.41</c:v>
                </c:pt>
                <c:pt idx="884">
                  <c:v>1.45</c:v>
                </c:pt>
                <c:pt idx="885">
                  <c:v>1.49</c:v>
                </c:pt>
                <c:pt idx="886">
                  <c:v>1.47</c:v>
                </c:pt>
                <c:pt idx="887">
                  <c:v>1.53</c:v>
                </c:pt>
                <c:pt idx="888">
                  <c:v>1.51</c:v>
                </c:pt>
                <c:pt idx="889">
                  <c:v>1.51</c:v>
                </c:pt>
                <c:pt idx="890">
                  <c:v>1.52</c:v>
                </c:pt>
                <c:pt idx="891">
                  <c:v>1.56</c:v>
                </c:pt>
                <c:pt idx="892">
                  <c:v>1.54</c:v>
                </c:pt>
                <c:pt idx="893">
                  <c:v>1.56</c:v>
                </c:pt>
                <c:pt idx="894">
                  <c:v>1.47</c:v>
                </c:pt>
                <c:pt idx="895">
                  <c:v>1.5</c:v>
                </c:pt>
                <c:pt idx="896">
                  <c:v>1.52</c:v>
                </c:pt>
                <c:pt idx="897">
                  <c:v>1.47</c:v>
                </c:pt>
                <c:pt idx="898">
                  <c:v>1.47</c:v>
                </c:pt>
                <c:pt idx="899">
                  <c:v>1.39</c:v>
                </c:pt>
                <c:pt idx="900">
                  <c:v>1.4</c:v>
                </c:pt>
                <c:pt idx="901">
                  <c:v>1.4</c:v>
                </c:pt>
                <c:pt idx="902">
                  <c:v>1.37</c:v>
                </c:pt>
                <c:pt idx="903">
                  <c:v>1.35</c:v>
                </c:pt>
                <c:pt idx="904">
                  <c:v>1.3</c:v>
                </c:pt>
                <c:pt idx="905">
                  <c:v>1.25</c:v>
                </c:pt>
                <c:pt idx="906">
                  <c:v>1.26</c:v>
                </c:pt>
                <c:pt idx="907">
                  <c:v>1.27</c:v>
                </c:pt>
                <c:pt idx="908">
                  <c:v>1.2</c:v>
                </c:pt>
                <c:pt idx="909">
                  <c:v>1.21</c:v>
                </c:pt>
                <c:pt idx="910">
                  <c:v>1.1200000000000001</c:v>
                </c:pt>
                <c:pt idx="911">
                  <c:v>1.02</c:v>
                </c:pt>
                <c:pt idx="912">
                  <c:v>1.08</c:v>
                </c:pt>
                <c:pt idx="913">
                  <c:v>1.0900000000000001</c:v>
                </c:pt>
                <c:pt idx="914">
                  <c:v>1.1399999999999999</c:v>
                </c:pt>
                <c:pt idx="915">
                  <c:v>1.04</c:v>
                </c:pt>
                <c:pt idx="916">
                  <c:v>1.01</c:v>
                </c:pt>
                <c:pt idx="917">
                  <c:v>1.04</c:v>
                </c:pt>
                <c:pt idx="918">
                  <c:v>1.04</c:v>
                </c:pt>
                <c:pt idx="919">
                  <c:v>1.1100000000000001</c:v>
                </c:pt>
                <c:pt idx="920">
                  <c:v>1.1299999999999999</c:v>
                </c:pt>
                <c:pt idx="921">
                  <c:v>1.21</c:v>
                </c:pt>
                <c:pt idx="922">
                  <c:v>1.18</c:v>
                </c:pt>
                <c:pt idx="923">
                  <c:v>1.19</c:v>
                </c:pt>
                <c:pt idx="924">
                  <c:v>1.23</c:v>
                </c:pt>
                <c:pt idx="925">
                  <c:v>1.31</c:v>
                </c:pt>
                <c:pt idx="926">
                  <c:v>1.3</c:v>
                </c:pt>
                <c:pt idx="927">
                  <c:v>1.38</c:v>
                </c:pt>
                <c:pt idx="928">
                  <c:v>1.36</c:v>
                </c:pt>
                <c:pt idx="929">
                  <c:v>1.37</c:v>
                </c:pt>
                <c:pt idx="930">
                  <c:v>1.4</c:v>
                </c:pt>
                <c:pt idx="931">
                  <c:v>1.29</c:v>
                </c:pt>
                <c:pt idx="932">
                  <c:v>1.28</c:v>
                </c:pt>
                <c:pt idx="933">
                  <c:v>1.32</c:v>
                </c:pt>
                <c:pt idx="934">
                  <c:v>1.25</c:v>
                </c:pt>
                <c:pt idx="935">
                  <c:v>1.22</c:v>
                </c:pt>
                <c:pt idx="936">
                  <c:v>1.2</c:v>
                </c:pt>
                <c:pt idx="937">
                  <c:v>1.0900000000000001</c:v>
                </c:pt>
                <c:pt idx="938">
                  <c:v>1.05</c:v>
                </c:pt>
                <c:pt idx="939">
                  <c:v>0.99</c:v>
                </c:pt>
                <c:pt idx="940">
                  <c:v>0.94</c:v>
                </c:pt>
                <c:pt idx="941">
                  <c:v>0.9</c:v>
                </c:pt>
                <c:pt idx="942">
                  <c:v>0.86</c:v>
                </c:pt>
                <c:pt idx="943">
                  <c:v>0.84</c:v>
                </c:pt>
                <c:pt idx="944">
                  <c:v>0.82</c:v>
                </c:pt>
                <c:pt idx="945">
                  <c:v>0.79</c:v>
                </c:pt>
                <c:pt idx="946">
                  <c:v>0.77</c:v>
                </c:pt>
                <c:pt idx="947">
                  <c:v>0.77</c:v>
                </c:pt>
                <c:pt idx="948">
                  <c:v>0.73</c:v>
                </c:pt>
                <c:pt idx="949">
                  <c:v>0.78</c:v>
                </c:pt>
                <c:pt idx="950">
                  <c:v>0.71</c:v>
                </c:pt>
                <c:pt idx="951">
                  <c:v>0.72</c:v>
                </c:pt>
                <c:pt idx="952">
                  <c:v>0.67</c:v>
                </c:pt>
                <c:pt idx="953">
                  <c:v>0.71</c:v>
                </c:pt>
                <c:pt idx="954">
                  <c:v>0.67</c:v>
                </c:pt>
                <c:pt idx="955">
                  <c:v>0.72</c:v>
                </c:pt>
                <c:pt idx="956">
                  <c:v>0.65</c:v>
                </c:pt>
                <c:pt idx="957">
                  <c:v>0.63</c:v>
                </c:pt>
                <c:pt idx="958">
                  <c:v>0.67</c:v>
                </c:pt>
                <c:pt idx="959">
                  <c:v>0.63</c:v>
                </c:pt>
                <c:pt idx="960">
                  <c:v>0.63</c:v>
                </c:pt>
                <c:pt idx="961">
                  <c:v>0.68</c:v>
                </c:pt>
                <c:pt idx="962">
                  <c:v>0.62</c:v>
                </c:pt>
                <c:pt idx="963">
                  <c:v>0.63</c:v>
                </c:pt>
                <c:pt idx="964">
                  <c:v>0.67</c:v>
                </c:pt>
                <c:pt idx="965">
                  <c:v>0.68</c:v>
                </c:pt>
                <c:pt idx="966">
                  <c:v>0.65</c:v>
                </c:pt>
                <c:pt idx="967">
                  <c:v>0.7</c:v>
                </c:pt>
                <c:pt idx="968">
                  <c:v>0.68</c:v>
                </c:pt>
                <c:pt idx="969">
                  <c:v>0.62</c:v>
                </c:pt>
                <c:pt idx="970">
                  <c:v>0.67</c:v>
                </c:pt>
                <c:pt idx="971">
                  <c:v>0.62</c:v>
                </c:pt>
                <c:pt idx="972">
                  <c:v>0.67</c:v>
                </c:pt>
                <c:pt idx="973">
                  <c:v>0.65</c:v>
                </c:pt>
                <c:pt idx="974">
                  <c:v>0.65</c:v>
                </c:pt>
                <c:pt idx="975">
                  <c:v>0.66</c:v>
                </c:pt>
                <c:pt idx="976">
                  <c:v>0.66</c:v>
                </c:pt>
                <c:pt idx="977">
                  <c:v>0.65</c:v>
                </c:pt>
                <c:pt idx="978">
                  <c:v>0.69</c:v>
                </c:pt>
                <c:pt idx="979">
                  <c:v>0.69</c:v>
                </c:pt>
                <c:pt idx="980">
                  <c:v>0.83</c:v>
                </c:pt>
                <c:pt idx="981">
                  <c:v>0.85</c:v>
                </c:pt>
                <c:pt idx="982">
                  <c:v>0.92</c:v>
                </c:pt>
                <c:pt idx="983">
                  <c:v>0.97</c:v>
                </c:pt>
                <c:pt idx="984">
                  <c:v>0.99</c:v>
                </c:pt>
                <c:pt idx="985">
                  <c:v>0.97</c:v>
                </c:pt>
                <c:pt idx="986">
                  <c:v>1.07</c:v>
                </c:pt>
                <c:pt idx="987">
                  <c:v>1.1100000000000001</c:v>
                </c:pt>
                <c:pt idx="988">
                  <c:v>1.2</c:v>
                </c:pt>
                <c:pt idx="989">
                  <c:v>1.1499999999999999</c:v>
                </c:pt>
                <c:pt idx="990">
                  <c:v>1.1100000000000001</c:v>
                </c:pt>
                <c:pt idx="991">
                  <c:v>1.08</c:v>
                </c:pt>
                <c:pt idx="992">
                  <c:v>1.03</c:v>
                </c:pt>
                <c:pt idx="993">
                  <c:v>1.05</c:v>
                </c:pt>
                <c:pt idx="994">
                  <c:v>1.05</c:v>
                </c:pt>
                <c:pt idx="995">
                  <c:v>1.01</c:v>
                </c:pt>
                <c:pt idx="996">
                  <c:v>0.99</c:v>
                </c:pt>
                <c:pt idx="997">
                  <c:v>1.04</c:v>
                </c:pt>
                <c:pt idx="998">
                  <c:v>1.07</c:v>
                </c:pt>
                <c:pt idx="999">
                  <c:v>1.1299999999999999</c:v>
                </c:pt>
                <c:pt idx="1000">
                  <c:v>1.07</c:v>
                </c:pt>
                <c:pt idx="1001">
                  <c:v>1.07</c:v>
                </c:pt>
                <c:pt idx="1002">
                  <c:v>1.08</c:v>
                </c:pt>
                <c:pt idx="1003">
                  <c:v>1.02</c:v>
                </c:pt>
                <c:pt idx="1004">
                  <c:v>1</c:v>
                </c:pt>
                <c:pt idx="1005">
                  <c:v>1.04</c:v>
                </c:pt>
                <c:pt idx="1006">
                  <c:v>1.07</c:v>
                </c:pt>
                <c:pt idx="1007">
                  <c:v>1</c:v>
                </c:pt>
              </c:numCache>
            </c:numRef>
          </c:val>
        </c:ser>
        <c:ser>
          <c:idx val="1"/>
          <c:order val="1"/>
          <c:tx>
            <c:v>THDV Fase 2</c:v>
          </c:tx>
          <c:spPr>
            <a:ln w="12700" cmpd="dbl">
              <a:solidFill>
                <a:srgbClr val="00B050"/>
              </a:solidFill>
            </a:ln>
          </c:spPr>
          <c:marker>
            <c:symbol val="none"/>
          </c:marker>
          <c:cat>
            <c:numRef>
              <c:f>'THDv rms, THDv 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'THDv rms, THDv máx'!$F$18:$F$1025</c:f>
              <c:numCache>
                <c:formatCode>General</c:formatCode>
                <c:ptCount val="1008"/>
                <c:pt idx="0">
                  <c:v>0.94</c:v>
                </c:pt>
                <c:pt idx="1">
                  <c:v>0.9</c:v>
                </c:pt>
                <c:pt idx="2">
                  <c:v>0.88</c:v>
                </c:pt>
                <c:pt idx="3">
                  <c:v>0.86</c:v>
                </c:pt>
                <c:pt idx="4">
                  <c:v>0.86</c:v>
                </c:pt>
                <c:pt idx="5">
                  <c:v>0.81</c:v>
                </c:pt>
                <c:pt idx="6">
                  <c:v>0.86</c:v>
                </c:pt>
                <c:pt idx="7">
                  <c:v>0.82</c:v>
                </c:pt>
                <c:pt idx="8">
                  <c:v>0.85</c:v>
                </c:pt>
                <c:pt idx="9">
                  <c:v>0.88</c:v>
                </c:pt>
                <c:pt idx="10">
                  <c:v>0.89</c:v>
                </c:pt>
                <c:pt idx="11">
                  <c:v>0.9</c:v>
                </c:pt>
                <c:pt idx="12">
                  <c:v>1.02</c:v>
                </c:pt>
                <c:pt idx="13">
                  <c:v>1.06</c:v>
                </c:pt>
                <c:pt idx="14">
                  <c:v>1.05</c:v>
                </c:pt>
                <c:pt idx="15">
                  <c:v>1.07</c:v>
                </c:pt>
                <c:pt idx="16">
                  <c:v>1.1299999999999999</c:v>
                </c:pt>
                <c:pt idx="17">
                  <c:v>1.1100000000000001</c:v>
                </c:pt>
                <c:pt idx="18">
                  <c:v>1.1000000000000001</c:v>
                </c:pt>
                <c:pt idx="19">
                  <c:v>1.1100000000000001</c:v>
                </c:pt>
                <c:pt idx="20">
                  <c:v>1.1399999999999999</c:v>
                </c:pt>
                <c:pt idx="21">
                  <c:v>1.18</c:v>
                </c:pt>
                <c:pt idx="22">
                  <c:v>1.1399999999999999</c:v>
                </c:pt>
                <c:pt idx="23">
                  <c:v>1.1100000000000001</c:v>
                </c:pt>
                <c:pt idx="24">
                  <c:v>1.17</c:v>
                </c:pt>
                <c:pt idx="25">
                  <c:v>1.1399999999999999</c:v>
                </c:pt>
                <c:pt idx="26">
                  <c:v>1.1599999999999999</c:v>
                </c:pt>
                <c:pt idx="27">
                  <c:v>1.1299999999999999</c:v>
                </c:pt>
                <c:pt idx="28">
                  <c:v>1.1200000000000001</c:v>
                </c:pt>
                <c:pt idx="29">
                  <c:v>1.1200000000000001</c:v>
                </c:pt>
                <c:pt idx="30">
                  <c:v>1.1000000000000001</c:v>
                </c:pt>
                <c:pt idx="31">
                  <c:v>1.17</c:v>
                </c:pt>
                <c:pt idx="32">
                  <c:v>1.23</c:v>
                </c:pt>
                <c:pt idx="33">
                  <c:v>1.23</c:v>
                </c:pt>
                <c:pt idx="34">
                  <c:v>1.18</c:v>
                </c:pt>
                <c:pt idx="35">
                  <c:v>1.21</c:v>
                </c:pt>
                <c:pt idx="36">
                  <c:v>1.2</c:v>
                </c:pt>
                <c:pt idx="37">
                  <c:v>1.24</c:v>
                </c:pt>
                <c:pt idx="38">
                  <c:v>1.2</c:v>
                </c:pt>
                <c:pt idx="39">
                  <c:v>1.26</c:v>
                </c:pt>
                <c:pt idx="40">
                  <c:v>1.24</c:v>
                </c:pt>
                <c:pt idx="41">
                  <c:v>1.2</c:v>
                </c:pt>
                <c:pt idx="42">
                  <c:v>1.1399999999999999</c:v>
                </c:pt>
                <c:pt idx="43">
                  <c:v>1.1100000000000001</c:v>
                </c:pt>
                <c:pt idx="44">
                  <c:v>1.01</c:v>
                </c:pt>
                <c:pt idx="45">
                  <c:v>0.96</c:v>
                </c:pt>
                <c:pt idx="46">
                  <c:v>0.83</c:v>
                </c:pt>
                <c:pt idx="47">
                  <c:v>0.73</c:v>
                </c:pt>
                <c:pt idx="48">
                  <c:v>0.67</c:v>
                </c:pt>
                <c:pt idx="49">
                  <c:v>0.74</c:v>
                </c:pt>
                <c:pt idx="50">
                  <c:v>0.77</c:v>
                </c:pt>
                <c:pt idx="51">
                  <c:v>0.74</c:v>
                </c:pt>
                <c:pt idx="52">
                  <c:v>0.77</c:v>
                </c:pt>
                <c:pt idx="53">
                  <c:v>0.76</c:v>
                </c:pt>
                <c:pt idx="54">
                  <c:v>0.76</c:v>
                </c:pt>
                <c:pt idx="55">
                  <c:v>0.74</c:v>
                </c:pt>
                <c:pt idx="56">
                  <c:v>0.79</c:v>
                </c:pt>
                <c:pt idx="57">
                  <c:v>0.81</c:v>
                </c:pt>
                <c:pt idx="58">
                  <c:v>0.85</c:v>
                </c:pt>
                <c:pt idx="59">
                  <c:v>0.87</c:v>
                </c:pt>
                <c:pt idx="60">
                  <c:v>0.88</c:v>
                </c:pt>
                <c:pt idx="61">
                  <c:v>0.95</c:v>
                </c:pt>
                <c:pt idx="62">
                  <c:v>0.95</c:v>
                </c:pt>
                <c:pt idx="63">
                  <c:v>0.83</c:v>
                </c:pt>
                <c:pt idx="64">
                  <c:v>0.89</c:v>
                </c:pt>
                <c:pt idx="65">
                  <c:v>0.9</c:v>
                </c:pt>
                <c:pt idx="66">
                  <c:v>0.85</c:v>
                </c:pt>
                <c:pt idx="67">
                  <c:v>0.86</c:v>
                </c:pt>
                <c:pt idx="68">
                  <c:v>0.86</c:v>
                </c:pt>
                <c:pt idx="69">
                  <c:v>0.85</c:v>
                </c:pt>
                <c:pt idx="70">
                  <c:v>0.85</c:v>
                </c:pt>
                <c:pt idx="71">
                  <c:v>0.88</c:v>
                </c:pt>
                <c:pt idx="72">
                  <c:v>0.94</c:v>
                </c:pt>
                <c:pt idx="73">
                  <c:v>0.93</c:v>
                </c:pt>
                <c:pt idx="74">
                  <c:v>0.94</c:v>
                </c:pt>
                <c:pt idx="75">
                  <c:v>0.92</c:v>
                </c:pt>
                <c:pt idx="76">
                  <c:v>0.88</c:v>
                </c:pt>
                <c:pt idx="77">
                  <c:v>0.92</c:v>
                </c:pt>
                <c:pt idx="78">
                  <c:v>0.96</c:v>
                </c:pt>
                <c:pt idx="79">
                  <c:v>0.93</c:v>
                </c:pt>
                <c:pt idx="80">
                  <c:v>0.87</c:v>
                </c:pt>
                <c:pt idx="81">
                  <c:v>0.91</c:v>
                </c:pt>
                <c:pt idx="82">
                  <c:v>0.92</c:v>
                </c:pt>
                <c:pt idx="83">
                  <c:v>0.87</c:v>
                </c:pt>
                <c:pt idx="84">
                  <c:v>0.82</c:v>
                </c:pt>
                <c:pt idx="85">
                  <c:v>0.85</c:v>
                </c:pt>
                <c:pt idx="86">
                  <c:v>0.82</c:v>
                </c:pt>
                <c:pt idx="87">
                  <c:v>0.86</c:v>
                </c:pt>
                <c:pt idx="88">
                  <c:v>0.9</c:v>
                </c:pt>
                <c:pt idx="89">
                  <c:v>0.85</c:v>
                </c:pt>
                <c:pt idx="90">
                  <c:v>0.78</c:v>
                </c:pt>
                <c:pt idx="91">
                  <c:v>0.79</c:v>
                </c:pt>
                <c:pt idx="92">
                  <c:v>0.8</c:v>
                </c:pt>
                <c:pt idx="93">
                  <c:v>0.81</c:v>
                </c:pt>
                <c:pt idx="94">
                  <c:v>0.81</c:v>
                </c:pt>
                <c:pt idx="95">
                  <c:v>0.74</c:v>
                </c:pt>
                <c:pt idx="96">
                  <c:v>0.75</c:v>
                </c:pt>
                <c:pt idx="97">
                  <c:v>0.74</c:v>
                </c:pt>
                <c:pt idx="98">
                  <c:v>0.7</c:v>
                </c:pt>
                <c:pt idx="99">
                  <c:v>0.73</c:v>
                </c:pt>
                <c:pt idx="100">
                  <c:v>0.73</c:v>
                </c:pt>
                <c:pt idx="101">
                  <c:v>0.76</c:v>
                </c:pt>
                <c:pt idx="102">
                  <c:v>0.71</c:v>
                </c:pt>
                <c:pt idx="103">
                  <c:v>0.71</c:v>
                </c:pt>
                <c:pt idx="104">
                  <c:v>0.76</c:v>
                </c:pt>
                <c:pt idx="105">
                  <c:v>0.75</c:v>
                </c:pt>
                <c:pt idx="106">
                  <c:v>0.71</c:v>
                </c:pt>
                <c:pt idx="107">
                  <c:v>0.71</c:v>
                </c:pt>
                <c:pt idx="108">
                  <c:v>0.69</c:v>
                </c:pt>
                <c:pt idx="109">
                  <c:v>0.7</c:v>
                </c:pt>
                <c:pt idx="110">
                  <c:v>0.69</c:v>
                </c:pt>
                <c:pt idx="111">
                  <c:v>0.69</c:v>
                </c:pt>
                <c:pt idx="112">
                  <c:v>0.69</c:v>
                </c:pt>
                <c:pt idx="113">
                  <c:v>0.7</c:v>
                </c:pt>
                <c:pt idx="114">
                  <c:v>0.76</c:v>
                </c:pt>
                <c:pt idx="115">
                  <c:v>0.72</c:v>
                </c:pt>
                <c:pt idx="116">
                  <c:v>0.75</c:v>
                </c:pt>
                <c:pt idx="117">
                  <c:v>0.87</c:v>
                </c:pt>
                <c:pt idx="118">
                  <c:v>0.96</c:v>
                </c:pt>
                <c:pt idx="119">
                  <c:v>0.91</c:v>
                </c:pt>
                <c:pt idx="120">
                  <c:v>0.94</c:v>
                </c:pt>
                <c:pt idx="121">
                  <c:v>1.04</c:v>
                </c:pt>
                <c:pt idx="122">
                  <c:v>0.99</c:v>
                </c:pt>
                <c:pt idx="123">
                  <c:v>0.96</c:v>
                </c:pt>
                <c:pt idx="124">
                  <c:v>0.99</c:v>
                </c:pt>
                <c:pt idx="125">
                  <c:v>1.0900000000000001</c:v>
                </c:pt>
                <c:pt idx="126">
                  <c:v>1.1000000000000001</c:v>
                </c:pt>
                <c:pt idx="127">
                  <c:v>1.1399999999999999</c:v>
                </c:pt>
                <c:pt idx="128">
                  <c:v>1.1499999999999999</c:v>
                </c:pt>
                <c:pt idx="129">
                  <c:v>1.24</c:v>
                </c:pt>
                <c:pt idx="130">
                  <c:v>1.29</c:v>
                </c:pt>
                <c:pt idx="131">
                  <c:v>1.19</c:v>
                </c:pt>
                <c:pt idx="132">
                  <c:v>1.24</c:v>
                </c:pt>
                <c:pt idx="133">
                  <c:v>1.25</c:v>
                </c:pt>
                <c:pt idx="134">
                  <c:v>1.3</c:v>
                </c:pt>
                <c:pt idx="135">
                  <c:v>1.2</c:v>
                </c:pt>
                <c:pt idx="136">
                  <c:v>1.1599999999999999</c:v>
                </c:pt>
                <c:pt idx="137">
                  <c:v>1.1499999999999999</c:v>
                </c:pt>
                <c:pt idx="138">
                  <c:v>1.1399999999999999</c:v>
                </c:pt>
                <c:pt idx="139">
                  <c:v>1.05</c:v>
                </c:pt>
                <c:pt idx="140">
                  <c:v>1.06</c:v>
                </c:pt>
                <c:pt idx="141">
                  <c:v>1.1000000000000001</c:v>
                </c:pt>
                <c:pt idx="142">
                  <c:v>1.17</c:v>
                </c:pt>
                <c:pt idx="143">
                  <c:v>1.1100000000000001</c:v>
                </c:pt>
                <c:pt idx="144">
                  <c:v>1.17</c:v>
                </c:pt>
                <c:pt idx="145">
                  <c:v>1.07</c:v>
                </c:pt>
                <c:pt idx="146">
                  <c:v>1.1200000000000001</c:v>
                </c:pt>
                <c:pt idx="147">
                  <c:v>1.1599999999999999</c:v>
                </c:pt>
                <c:pt idx="148">
                  <c:v>1.05</c:v>
                </c:pt>
                <c:pt idx="149">
                  <c:v>1.07</c:v>
                </c:pt>
                <c:pt idx="150">
                  <c:v>1.1200000000000001</c:v>
                </c:pt>
                <c:pt idx="151">
                  <c:v>1.17</c:v>
                </c:pt>
                <c:pt idx="152">
                  <c:v>1.1200000000000001</c:v>
                </c:pt>
                <c:pt idx="153">
                  <c:v>1.1599999999999999</c:v>
                </c:pt>
                <c:pt idx="154">
                  <c:v>1.1599999999999999</c:v>
                </c:pt>
                <c:pt idx="155">
                  <c:v>1.21</c:v>
                </c:pt>
                <c:pt idx="156">
                  <c:v>1.2</c:v>
                </c:pt>
                <c:pt idx="157">
                  <c:v>1.33</c:v>
                </c:pt>
                <c:pt idx="158">
                  <c:v>1.1499999999999999</c:v>
                </c:pt>
                <c:pt idx="159">
                  <c:v>1.2</c:v>
                </c:pt>
                <c:pt idx="160">
                  <c:v>1.25</c:v>
                </c:pt>
                <c:pt idx="161">
                  <c:v>1.3</c:v>
                </c:pt>
                <c:pt idx="162">
                  <c:v>1.31</c:v>
                </c:pt>
                <c:pt idx="163">
                  <c:v>1.29</c:v>
                </c:pt>
                <c:pt idx="164">
                  <c:v>1.29</c:v>
                </c:pt>
                <c:pt idx="165">
                  <c:v>1.29</c:v>
                </c:pt>
                <c:pt idx="166">
                  <c:v>1.3</c:v>
                </c:pt>
                <c:pt idx="167">
                  <c:v>1.31</c:v>
                </c:pt>
                <c:pt idx="168">
                  <c:v>1.32</c:v>
                </c:pt>
                <c:pt idx="169">
                  <c:v>1.26</c:v>
                </c:pt>
                <c:pt idx="170">
                  <c:v>1.37</c:v>
                </c:pt>
                <c:pt idx="171">
                  <c:v>1.35</c:v>
                </c:pt>
                <c:pt idx="172">
                  <c:v>1.37</c:v>
                </c:pt>
                <c:pt idx="173">
                  <c:v>1.3</c:v>
                </c:pt>
                <c:pt idx="174">
                  <c:v>1.3</c:v>
                </c:pt>
                <c:pt idx="175">
                  <c:v>1.35</c:v>
                </c:pt>
                <c:pt idx="176">
                  <c:v>1.35</c:v>
                </c:pt>
                <c:pt idx="177">
                  <c:v>1.4</c:v>
                </c:pt>
                <c:pt idx="178">
                  <c:v>1.35</c:v>
                </c:pt>
                <c:pt idx="179">
                  <c:v>1.36</c:v>
                </c:pt>
                <c:pt idx="180">
                  <c:v>1.36</c:v>
                </c:pt>
                <c:pt idx="181">
                  <c:v>1.29</c:v>
                </c:pt>
                <c:pt idx="182">
                  <c:v>1.26</c:v>
                </c:pt>
                <c:pt idx="183">
                  <c:v>1.25</c:v>
                </c:pt>
                <c:pt idx="184">
                  <c:v>1.22</c:v>
                </c:pt>
                <c:pt idx="185">
                  <c:v>1.1000000000000001</c:v>
                </c:pt>
                <c:pt idx="186">
                  <c:v>1.07</c:v>
                </c:pt>
                <c:pt idx="187">
                  <c:v>1.08</c:v>
                </c:pt>
                <c:pt idx="188">
                  <c:v>1.08</c:v>
                </c:pt>
                <c:pt idx="189">
                  <c:v>1.07</c:v>
                </c:pt>
                <c:pt idx="190">
                  <c:v>0.97</c:v>
                </c:pt>
                <c:pt idx="191">
                  <c:v>0.81</c:v>
                </c:pt>
                <c:pt idx="192">
                  <c:v>0.73</c:v>
                </c:pt>
                <c:pt idx="193">
                  <c:v>0.73</c:v>
                </c:pt>
                <c:pt idx="194">
                  <c:v>0.75</c:v>
                </c:pt>
                <c:pt idx="195">
                  <c:v>0.75</c:v>
                </c:pt>
                <c:pt idx="196">
                  <c:v>0.75</c:v>
                </c:pt>
                <c:pt idx="197">
                  <c:v>0.78</c:v>
                </c:pt>
                <c:pt idx="198">
                  <c:v>0.81</c:v>
                </c:pt>
                <c:pt idx="199">
                  <c:v>0.81</c:v>
                </c:pt>
                <c:pt idx="200">
                  <c:v>0.77</c:v>
                </c:pt>
                <c:pt idx="201">
                  <c:v>0.75</c:v>
                </c:pt>
                <c:pt idx="202">
                  <c:v>0.81</c:v>
                </c:pt>
                <c:pt idx="203">
                  <c:v>0.79</c:v>
                </c:pt>
                <c:pt idx="204">
                  <c:v>0.85</c:v>
                </c:pt>
                <c:pt idx="205">
                  <c:v>0.88</c:v>
                </c:pt>
                <c:pt idx="206">
                  <c:v>0.87</c:v>
                </c:pt>
                <c:pt idx="207">
                  <c:v>0.85</c:v>
                </c:pt>
                <c:pt idx="208">
                  <c:v>0.89</c:v>
                </c:pt>
                <c:pt idx="209">
                  <c:v>0.89</c:v>
                </c:pt>
                <c:pt idx="210">
                  <c:v>0.88</c:v>
                </c:pt>
                <c:pt idx="211">
                  <c:v>0.96</c:v>
                </c:pt>
                <c:pt idx="212">
                  <c:v>0.96</c:v>
                </c:pt>
                <c:pt idx="213">
                  <c:v>0.94</c:v>
                </c:pt>
                <c:pt idx="214">
                  <c:v>0.98</c:v>
                </c:pt>
                <c:pt idx="215">
                  <c:v>1</c:v>
                </c:pt>
                <c:pt idx="216">
                  <c:v>0.99</c:v>
                </c:pt>
                <c:pt idx="217">
                  <c:v>1.06</c:v>
                </c:pt>
                <c:pt idx="218">
                  <c:v>1.0900000000000001</c:v>
                </c:pt>
                <c:pt idx="219">
                  <c:v>1.08</c:v>
                </c:pt>
                <c:pt idx="220">
                  <c:v>1.02</c:v>
                </c:pt>
                <c:pt idx="221">
                  <c:v>1.06</c:v>
                </c:pt>
                <c:pt idx="222">
                  <c:v>1.05</c:v>
                </c:pt>
                <c:pt idx="223">
                  <c:v>1.06</c:v>
                </c:pt>
                <c:pt idx="224">
                  <c:v>0.96</c:v>
                </c:pt>
                <c:pt idx="225">
                  <c:v>0.96</c:v>
                </c:pt>
                <c:pt idx="226">
                  <c:v>1.03</c:v>
                </c:pt>
                <c:pt idx="227">
                  <c:v>1.03</c:v>
                </c:pt>
                <c:pt idx="228">
                  <c:v>1.01</c:v>
                </c:pt>
                <c:pt idx="229">
                  <c:v>1.01</c:v>
                </c:pt>
                <c:pt idx="230">
                  <c:v>1.03</c:v>
                </c:pt>
                <c:pt idx="231">
                  <c:v>1.06</c:v>
                </c:pt>
                <c:pt idx="232">
                  <c:v>1.06</c:v>
                </c:pt>
                <c:pt idx="233">
                  <c:v>1.01</c:v>
                </c:pt>
                <c:pt idx="234">
                  <c:v>1</c:v>
                </c:pt>
                <c:pt idx="235">
                  <c:v>1</c:v>
                </c:pt>
                <c:pt idx="236">
                  <c:v>1.01</c:v>
                </c:pt>
                <c:pt idx="237">
                  <c:v>1.01</c:v>
                </c:pt>
                <c:pt idx="238">
                  <c:v>1.01</c:v>
                </c:pt>
                <c:pt idx="239">
                  <c:v>1</c:v>
                </c:pt>
                <c:pt idx="240">
                  <c:v>1</c:v>
                </c:pt>
                <c:pt idx="241">
                  <c:v>1.02</c:v>
                </c:pt>
                <c:pt idx="242">
                  <c:v>1.06</c:v>
                </c:pt>
                <c:pt idx="243">
                  <c:v>1</c:v>
                </c:pt>
                <c:pt idx="244">
                  <c:v>1</c:v>
                </c:pt>
                <c:pt idx="245">
                  <c:v>1</c:v>
                </c:pt>
                <c:pt idx="246">
                  <c:v>0.95</c:v>
                </c:pt>
                <c:pt idx="247">
                  <c:v>0.95</c:v>
                </c:pt>
                <c:pt idx="248">
                  <c:v>0.91</c:v>
                </c:pt>
                <c:pt idx="249">
                  <c:v>0.95</c:v>
                </c:pt>
                <c:pt idx="250">
                  <c:v>0.94</c:v>
                </c:pt>
                <c:pt idx="251">
                  <c:v>0.95</c:v>
                </c:pt>
                <c:pt idx="252">
                  <c:v>0.94</c:v>
                </c:pt>
                <c:pt idx="253">
                  <c:v>0.9</c:v>
                </c:pt>
                <c:pt idx="254">
                  <c:v>0.94</c:v>
                </c:pt>
                <c:pt idx="255">
                  <c:v>0.88</c:v>
                </c:pt>
                <c:pt idx="256">
                  <c:v>0.91</c:v>
                </c:pt>
                <c:pt idx="257">
                  <c:v>0.9</c:v>
                </c:pt>
                <c:pt idx="258">
                  <c:v>0.96</c:v>
                </c:pt>
                <c:pt idx="259">
                  <c:v>0.99</c:v>
                </c:pt>
                <c:pt idx="260">
                  <c:v>1.04</c:v>
                </c:pt>
                <c:pt idx="261">
                  <c:v>1.1499999999999999</c:v>
                </c:pt>
                <c:pt idx="262">
                  <c:v>1.1399999999999999</c:v>
                </c:pt>
                <c:pt idx="263">
                  <c:v>1.19</c:v>
                </c:pt>
                <c:pt idx="264">
                  <c:v>1.21</c:v>
                </c:pt>
                <c:pt idx="265">
                  <c:v>1.21</c:v>
                </c:pt>
                <c:pt idx="266">
                  <c:v>1.1599999999999999</c:v>
                </c:pt>
                <c:pt idx="267">
                  <c:v>1.1100000000000001</c:v>
                </c:pt>
                <c:pt idx="268">
                  <c:v>1.07</c:v>
                </c:pt>
                <c:pt idx="269">
                  <c:v>1.1399999999999999</c:v>
                </c:pt>
                <c:pt idx="270">
                  <c:v>1.05</c:v>
                </c:pt>
                <c:pt idx="271">
                  <c:v>1.1499999999999999</c:v>
                </c:pt>
                <c:pt idx="272">
                  <c:v>1.0900000000000001</c:v>
                </c:pt>
                <c:pt idx="273">
                  <c:v>1.04</c:v>
                </c:pt>
                <c:pt idx="274">
                  <c:v>1.0900000000000001</c:v>
                </c:pt>
                <c:pt idx="275">
                  <c:v>1.08</c:v>
                </c:pt>
                <c:pt idx="276">
                  <c:v>1.07</c:v>
                </c:pt>
                <c:pt idx="277">
                  <c:v>1.1299999999999999</c:v>
                </c:pt>
                <c:pt idx="278">
                  <c:v>1.1299999999999999</c:v>
                </c:pt>
                <c:pt idx="279">
                  <c:v>1.17</c:v>
                </c:pt>
                <c:pt idx="280">
                  <c:v>1.18</c:v>
                </c:pt>
                <c:pt idx="281">
                  <c:v>1.19</c:v>
                </c:pt>
                <c:pt idx="282">
                  <c:v>1.18</c:v>
                </c:pt>
                <c:pt idx="283">
                  <c:v>1.18</c:v>
                </c:pt>
                <c:pt idx="284">
                  <c:v>1.18</c:v>
                </c:pt>
                <c:pt idx="285">
                  <c:v>1.29</c:v>
                </c:pt>
                <c:pt idx="286">
                  <c:v>1.27</c:v>
                </c:pt>
                <c:pt idx="287">
                  <c:v>1.27</c:v>
                </c:pt>
                <c:pt idx="288">
                  <c:v>1.29</c:v>
                </c:pt>
                <c:pt idx="289">
                  <c:v>1.23</c:v>
                </c:pt>
                <c:pt idx="290">
                  <c:v>1.22</c:v>
                </c:pt>
                <c:pt idx="291">
                  <c:v>1.33</c:v>
                </c:pt>
                <c:pt idx="292">
                  <c:v>1.27</c:v>
                </c:pt>
                <c:pt idx="293">
                  <c:v>1.34</c:v>
                </c:pt>
                <c:pt idx="294">
                  <c:v>1.29</c:v>
                </c:pt>
                <c:pt idx="295">
                  <c:v>1.38</c:v>
                </c:pt>
                <c:pt idx="296">
                  <c:v>1.37</c:v>
                </c:pt>
                <c:pt idx="297">
                  <c:v>1.36</c:v>
                </c:pt>
                <c:pt idx="298">
                  <c:v>1.43</c:v>
                </c:pt>
                <c:pt idx="299">
                  <c:v>1.43</c:v>
                </c:pt>
                <c:pt idx="300">
                  <c:v>1.38</c:v>
                </c:pt>
                <c:pt idx="301">
                  <c:v>1.47</c:v>
                </c:pt>
                <c:pt idx="302">
                  <c:v>1.41</c:v>
                </c:pt>
                <c:pt idx="303">
                  <c:v>1.41</c:v>
                </c:pt>
                <c:pt idx="304">
                  <c:v>1.47</c:v>
                </c:pt>
                <c:pt idx="305">
                  <c:v>1.51</c:v>
                </c:pt>
                <c:pt idx="306">
                  <c:v>1.46</c:v>
                </c:pt>
                <c:pt idx="307">
                  <c:v>1.53</c:v>
                </c:pt>
                <c:pt idx="308">
                  <c:v>1.53</c:v>
                </c:pt>
                <c:pt idx="309">
                  <c:v>1.58</c:v>
                </c:pt>
                <c:pt idx="310">
                  <c:v>1.63</c:v>
                </c:pt>
                <c:pt idx="311">
                  <c:v>1.63</c:v>
                </c:pt>
                <c:pt idx="312">
                  <c:v>1.64</c:v>
                </c:pt>
                <c:pt idx="313">
                  <c:v>1.73</c:v>
                </c:pt>
                <c:pt idx="314">
                  <c:v>1.8</c:v>
                </c:pt>
                <c:pt idx="315">
                  <c:v>1.79</c:v>
                </c:pt>
                <c:pt idx="316">
                  <c:v>1.79</c:v>
                </c:pt>
                <c:pt idx="317">
                  <c:v>1.8</c:v>
                </c:pt>
                <c:pt idx="318">
                  <c:v>1.75</c:v>
                </c:pt>
                <c:pt idx="319">
                  <c:v>1.69</c:v>
                </c:pt>
                <c:pt idx="320">
                  <c:v>1.69</c:v>
                </c:pt>
                <c:pt idx="321">
                  <c:v>1.74</c:v>
                </c:pt>
                <c:pt idx="322">
                  <c:v>1.74</c:v>
                </c:pt>
                <c:pt idx="323">
                  <c:v>1.7</c:v>
                </c:pt>
                <c:pt idx="324">
                  <c:v>1.69</c:v>
                </c:pt>
                <c:pt idx="325">
                  <c:v>1.7</c:v>
                </c:pt>
                <c:pt idx="326">
                  <c:v>1.64</c:v>
                </c:pt>
                <c:pt idx="327">
                  <c:v>1.59</c:v>
                </c:pt>
                <c:pt idx="328">
                  <c:v>1.59</c:v>
                </c:pt>
                <c:pt idx="329">
                  <c:v>1.58</c:v>
                </c:pt>
                <c:pt idx="330">
                  <c:v>1.54</c:v>
                </c:pt>
                <c:pt idx="331">
                  <c:v>1.47</c:v>
                </c:pt>
                <c:pt idx="332">
                  <c:v>1.37</c:v>
                </c:pt>
                <c:pt idx="333">
                  <c:v>1.26</c:v>
                </c:pt>
                <c:pt idx="334">
                  <c:v>1.1000000000000001</c:v>
                </c:pt>
                <c:pt idx="335">
                  <c:v>0.91</c:v>
                </c:pt>
                <c:pt idx="336">
                  <c:v>0.89</c:v>
                </c:pt>
                <c:pt idx="337">
                  <c:v>0.86</c:v>
                </c:pt>
                <c:pt idx="338">
                  <c:v>0.87</c:v>
                </c:pt>
                <c:pt idx="339">
                  <c:v>0.82</c:v>
                </c:pt>
                <c:pt idx="340">
                  <c:v>0.82</c:v>
                </c:pt>
                <c:pt idx="341">
                  <c:v>0.86</c:v>
                </c:pt>
                <c:pt idx="342">
                  <c:v>0.9</c:v>
                </c:pt>
                <c:pt idx="343">
                  <c:v>0.9</c:v>
                </c:pt>
                <c:pt idx="344">
                  <c:v>0.92</c:v>
                </c:pt>
                <c:pt idx="345">
                  <c:v>0.96</c:v>
                </c:pt>
                <c:pt idx="346">
                  <c:v>0.96</c:v>
                </c:pt>
                <c:pt idx="347">
                  <c:v>0.95</c:v>
                </c:pt>
                <c:pt idx="348">
                  <c:v>1</c:v>
                </c:pt>
                <c:pt idx="349">
                  <c:v>1.08</c:v>
                </c:pt>
                <c:pt idx="350">
                  <c:v>1.0900000000000001</c:v>
                </c:pt>
                <c:pt idx="351">
                  <c:v>0.99</c:v>
                </c:pt>
                <c:pt idx="352">
                  <c:v>1.07</c:v>
                </c:pt>
                <c:pt idx="353">
                  <c:v>1.1299999999999999</c:v>
                </c:pt>
                <c:pt idx="354">
                  <c:v>1.1200000000000001</c:v>
                </c:pt>
                <c:pt idx="355">
                  <c:v>1.1100000000000001</c:v>
                </c:pt>
                <c:pt idx="356">
                  <c:v>1.1200000000000001</c:v>
                </c:pt>
                <c:pt idx="357">
                  <c:v>1.2</c:v>
                </c:pt>
                <c:pt idx="358">
                  <c:v>1.21</c:v>
                </c:pt>
                <c:pt idx="359">
                  <c:v>1.1599999999999999</c:v>
                </c:pt>
                <c:pt idx="360">
                  <c:v>1.1399999999999999</c:v>
                </c:pt>
                <c:pt idx="361">
                  <c:v>1.18</c:v>
                </c:pt>
                <c:pt idx="362">
                  <c:v>1.1399999999999999</c:v>
                </c:pt>
                <c:pt idx="363">
                  <c:v>1.1399999999999999</c:v>
                </c:pt>
                <c:pt idx="364">
                  <c:v>1.18</c:v>
                </c:pt>
                <c:pt idx="365">
                  <c:v>1.1200000000000001</c:v>
                </c:pt>
                <c:pt idx="366">
                  <c:v>1.18</c:v>
                </c:pt>
                <c:pt idx="367">
                  <c:v>1.17</c:v>
                </c:pt>
                <c:pt idx="368">
                  <c:v>1.1399999999999999</c:v>
                </c:pt>
                <c:pt idx="369">
                  <c:v>1.08</c:v>
                </c:pt>
                <c:pt idx="370">
                  <c:v>1.0900000000000001</c:v>
                </c:pt>
                <c:pt idx="371">
                  <c:v>1.05</c:v>
                </c:pt>
                <c:pt idx="372">
                  <c:v>1.05</c:v>
                </c:pt>
                <c:pt idx="373">
                  <c:v>1.08</c:v>
                </c:pt>
                <c:pt idx="374">
                  <c:v>1.0900000000000001</c:v>
                </c:pt>
                <c:pt idx="375">
                  <c:v>1.03</c:v>
                </c:pt>
                <c:pt idx="376">
                  <c:v>1.03</c:v>
                </c:pt>
                <c:pt idx="377">
                  <c:v>0.98</c:v>
                </c:pt>
                <c:pt idx="378">
                  <c:v>0.96</c:v>
                </c:pt>
                <c:pt idx="379">
                  <c:v>0.91</c:v>
                </c:pt>
                <c:pt idx="380">
                  <c:v>0.96</c:v>
                </c:pt>
                <c:pt idx="381">
                  <c:v>1.04</c:v>
                </c:pt>
                <c:pt idx="382">
                  <c:v>0.99</c:v>
                </c:pt>
                <c:pt idx="383">
                  <c:v>0.96</c:v>
                </c:pt>
                <c:pt idx="384">
                  <c:v>1.01</c:v>
                </c:pt>
                <c:pt idx="385">
                  <c:v>0.98</c:v>
                </c:pt>
                <c:pt idx="386">
                  <c:v>1.01</c:v>
                </c:pt>
                <c:pt idx="387">
                  <c:v>0.97</c:v>
                </c:pt>
                <c:pt idx="388">
                  <c:v>1.06</c:v>
                </c:pt>
                <c:pt idx="389">
                  <c:v>1.01</c:v>
                </c:pt>
                <c:pt idx="390">
                  <c:v>1.02</c:v>
                </c:pt>
                <c:pt idx="391">
                  <c:v>0.97</c:v>
                </c:pt>
                <c:pt idx="392">
                  <c:v>1.02</c:v>
                </c:pt>
                <c:pt idx="393">
                  <c:v>1.02</c:v>
                </c:pt>
                <c:pt idx="394">
                  <c:v>0.95</c:v>
                </c:pt>
                <c:pt idx="395">
                  <c:v>0.96</c:v>
                </c:pt>
                <c:pt idx="396">
                  <c:v>0.91</c:v>
                </c:pt>
                <c:pt idx="397">
                  <c:v>0.95</c:v>
                </c:pt>
                <c:pt idx="398">
                  <c:v>0.88</c:v>
                </c:pt>
                <c:pt idx="399">
                  <c:v>0.86</c:v>
                </c:pt>
                <c:pt idx="400">
                  <c:v>0.77</c:v>
                </c:pt>
                <c:pt idx="401">
                  <c:v>0.72</c:v>
                </c:pt>
                <c:pt idx="402">
                  <c:v>0.71</c:v>
                </c:pt>
                <c:pt idx="403">
                  <c:v>0.74</c:v>
                </c:pt>
                <c:pt idx="404">
                  <c:v>0.82</c:v>
                </c:pt>
                <c:pt idx="405">
                  <c:v>0.82</c:v>
                </c:pt>
                <c:pt idx="406">
                  <c:v>0.85</c:v>
                </c:pt>
                <c:pt idx="407">
                  <c:v>0.9</c:v>
                </c:pt>
                <c:pt idx="408">
                  <c:v>0.99</c:v>
                </c:pt>
                <c:pt idx="409">
                  <c:v>1.03</c:v>
                </c:pt>
                <c:pt idx="410">
                  <c:v>1.1599999999999999</c:v>
                </c:pt>
                <c:pt idx="411">
                  <c:v>1.34</c:v>
                </c:pt>
                <c:pt idx="412">
                  <c:v>1.29</c:v>
                </c:pt>
                <c:pt idx="413">
                  <c:v>1.26</c:v>
                </c:pt>
                <c:pt idx="414">
                  <c:v>1.21</c:v>
                </c:pt>
                <c:pt idx="415">
                  <c:v>1.25</c:v>
                </c:pt>
                <c:pt idx="416">
                  <c:v>1.26</c:v>
                </c:pt>
                <c:pt idx="417">
                  <c:v>1.23</c:v>
                </c:pt>
                <c:pt idx="418">
                  <c:v>1.1599999999999999</c:v>
                </c:pt>
                <c:pt idx="419">
                  <c:v>1.1299999999999999</c:v>
                </c:pt>
                <c:pt idx="420">
                  <c:v>1.07</c:v>
                </c:pt>
                <c:pt idx="421">
                  <c:v>0.97</c:v>
                </c:pt>
                <c:pt idx="422">
                  <c:v>1.03</c:v>
                </c:pt>
                <c:pt idx="423">
                  <c:v>1.06</c:v>
                </c:pt>
                <c:pt idx="424">
                  <c:v>0.99</c:v>
                </c:pt>
                <c:pt idx="425">
                  <c:v>0.94</c:v>
                </c:pt>
                <c:pt idx="426">
                  <c:v>0.91</c:v>
                </c:pt>
                <c:pt idx="427">
                  <c:v>0.91</c:v>
                </c:pt>
                <c:pt idx="428">
                  <c:v>0.94</c:v>
                </c:pt>
                <c:pt idx="429">
                  <c:v>0.93</c:v>
                </c:pt>
                <c:pt idx="430">
                  <c:v>0.98</c:v>
                </c:pt>
                <c:pt idx="431">
                  <c:v>0.95</c:v>
                </c:pt>
                <c:pt idx="432">
                  <c:v>0.94</c:v>
                </c:pt>
                <c:pt idx="433">
                  <c:v>0.97</c:v>
                </c:pt>
                <c:pt idx="434">
                  <c:v>1</c:v>
                </c:pt>
                <c:pt idx="435">
                  <c:v>1.03</c:v>
                </c:pt>
                <c:pt idx="436">
                  <c:v>1.03</c:v>
                </c:pt>
                <c:pt idx="437">
                  <c:v>1.02</c:v>
                </c:pt>
                <c:pt idx="438">
                  <c:v>1.02</c:v>
                </c:pt>
                <c:pt idx="439">
                  <c:v>1.08</c:v>
                </c:pt>
                <c:pt idx="440">
                  <c:v>1.07</c:v>
                </c:pt>
                <c:pt idx="441">
                  <c:v>1.05</c:v>
                </c:pt>
                <c:pt idx="442">
                  <c:v>1.05</c:v>
                </c:pt>
                <c:pt idx="443">
                  <c:v>1.1100000000000001</c:v>
                </c:pt>
                <c:pt idx="444">
                  <c:v>1.1599999999999999</c:v>
                </c:pt>
                <c:pt idx="445">
                  <c:v>1.1499999999999999</c:v>
                </c:pt>
                <c:pt idx="446">
                  <c:v>1.21</c:v>
                </c:pt>
                <c:pt idx="447">
                  <c:v>1.19</c:v>
                </c:pt>
                <c:pt idx="448">
                  <c:v>1.2</c:v>
                </c:pt>
                <c:pt idx="449">
                  <c:v>1.25</c:v>
                </c:pt>
                <c:pt idx="450">
                  <c:v>1.24</c:v>
                </c:pt>
                <c:pt idx="451">
                  <c:v>1.29</c:v>
                </c:pt>
                <c:pt idx="452">
                  <c:v>1.32</c:v>
                </c:pt>
                <c:pt idx="453">
                  <c:v>1.34</c:v>
                </c:pt>
                <c:pt idx="454">
                  <c:v>1.33</c:v>
                </c:pt>
                <c:pt idx="455">
                  <c:v>1.27</c:v>
                </c:pt>
                <c:pt idx="456">
                  <c:v>1.28</c:v>
                </c:pt>
                <c:pt idx="457">
                  <c:v>1.29</c:v>
                </c:pt>
                <c:pt idx="458">
                  <c:v>1.2</c:v>
                </c:pt>
                <c:pt idx="459">
                  <c:v>1.1499999999999999</c:v>
                </c:pt>
                <c:pt idx="460">
                  <c:v>1.1499999999999999</c:v>
                </c:pt>
                <c:pt idx="461">
                  <c:v>1.19</c:v>
                </c:pt>
                <c:pt idx="462">
                  <c:v>1.1599999999999999</c:v>
                </c:pt>
                <c:pt idx="463">
                  <c:v>1.1499999999999999</c:v>
                </c:pt>
                <c:pt idx="464">
                  <c:v>1.19</c:v>
                </c:pt>
                <c:pt idx="465">
                  <c:v>1.24</c:v>
                </c:pt>
                <c:pt idx="466">
                  <c:v>1.23</c:v>
                </c:pt>
                <c:pt idx="467">
                  <c:v>1.17</c:v>
                </c:pt>
                <c:pt idx="468">
                  <c:v>1.1499999999999999</c:v>
                </c:pt>
                <c:pt idx="469">
                  <c:v>1.17</c:v>
                </c:pt>
                <c:pt idx="470">
                  <c:v>1.1299999999999999</c:v>
                </c:pt>
                <c:pt idx="471">
                  <c:v>1.1200000000000001</c:v>
                </c:pt>
                <c:pt idx="472">
                  <c:v>1.1200000000000001</c:v>
                </c:pt>
                <c:pt idx="473">
                  <c:v>1.08</c:v>
                </c:pt>
                <c:pt idx="474">
                  <c:v>1.01</c:v>
                </c:pt>
                <c:pt idx="475">
                  <c:v>0.97</c:v>
                </c:pt>
                <c:pt idx="476">
                  <c:v>0.94</c:v>
                </c:pt>
                <c:pt idx="477">
                  <c:v>0.93</c:v>
                </c:pt>
                <c:pt idx="478">
                  <c:v>0.95</c:v>
                </c:pt>
                <c:pt idx="479">
                  <c:v>0.86</c:v>
                </c:pt>
                <c:pt idx="480">
                  <c:v>0.9</c:v>
                </c:pt>
                <c:pt idx="481">
                  <c:v>0.86</c:v>
                </c:pt>
                <c:pt idx="482">
                  <c:v>0.84</c:v>
                </c:pt>
                <c:pt idx="483">
                  <c:v>0.83</c:v>
                </c:pt>
                <c:pt idx="484">
                  <c:v>0.89</c:v>
                </c:pt>
                <c:pt idx="485">
                  <c:v>0.83</c:v>
                </c:pt>
                <c:pt idx="486">
                  <c:v>0.81</c:v>
                </c:pt>
                <c:pt idx="487">
                  <c:v>0.82</c:v>
                </c:pt>
                <c:pt idx="488">
                  <c:v>0.81</c:v>
                </c:pt>
                <c:pt idx="489">
                  <c:v>0.88</c:v>
                </c:pt>
                <c:pt idx="490">
                  <c:v>1.03</c:v>
                </c:pt>
                <c:pt idx="491">
                  <c:v>0.95</c:v>
                </c:pt>
                <c:pt idx="492">
                  <c:v>1.06</c:v>
                </c:pt>
                <c:pt idx="493">
                  <c:v>1.04</c:v>
                </c:pt>
                <c:pt idx="494">
                  <c:v>1.04</c:v>
                </c:pt>
                <c:pt idx="495">
                  <c:v>1.01</c:v>
                </c:pt>
                <c:pt idx="496">
                  <c:v>1.05</c:v>
                </c:pt>
                <c:pt idx="497">
                  <c:v>1.08</c:v>
                </c:pt>
                <c:pt idx="498">
                  <c:v>1</c:v>
                </c:pt>
                <c:pt idx="499">
                  <c:v>1.0900000000000001</c:v>
                </c:pt>
                <c:pt idx="500">
                  <c:v>1.05</c:v>
                </c:pt>
                <c:pt idx="501">
                  <c:v>1.05</c:v>
                </c:pt>
                <c:pt idx="502">
                  <c:v>1.04</c:v>
                </c:pt>
                <c:pt idx="503">
                  <c:v>1.04</c:v>
                </c:pt>
                <c:pt idx="504">
                  <c:v>1.1000000000000001</c:v>
                </c:pt>
                <c:pt idx="505">
                  <c:v>1.04</c:v>
                </c:pt>
                <c:pt idx="506">
                  <c:v>0.99</c:v>
                </c:pt>
                <c:pt idx="507">
                  <c:v>0.97</c:v>
                </c:pt>
                <c:pt idx="508">
                  <c:v>0.94</c:v>
                </c:pt>
                <c:pt idx="509">
                  <c:v>0.9</c:v>
                </c:pt>
                <c:pt idx="510">
                  <c:v>0.91</c:v>
                </c:pt>
                <c:pt idx="511">
                  <c:v>0.96</c:v>
                </c:pt>
                <c:pt idx="512">
                  <c:v>0.87</c:v>
                </c:pt>
                <c:pt idx="513">
                  <c:v>0.95</c:v>
                </c:pt>
                <c:pt idx="514">
                  <c:v>0.91</c:v>
                </c:pt>
                <c:pt idx="515">
                  <c:v>0.86</c:v>
                </c:pt>
                <c:pt idx="516">
                  <c:v>0.86</c:v>
                </c:pt>
                <c:pt idx="517">
                  <c:v>0.87</c:v>
                </c:pt>
                <c:pt idx="518">
                  <c:v>0.77</c:v>
                </c:pt>
                <c:pt idx="519">
                  <c:v>0.76</c:v>
                </c:pt>
                <c:pt idx="520">
                  <c:v>0.72</c:v>
                </c:pt>
                <c:pt idx="521">
                  <c:v>0.77</c:v>
                </c:pt>
                <c:pt idx="522">
                  <c:v>0.76</c:v>
                </c:pt>
                <c:pt idx="523">
                  <c:v>0.75</c:v>
                </c:pt>
                <c:pt idx="524">
                  <c:v>0.67</c:v>
                </c:pt>
                <c:pt idx="525">
                  <c:v>0.67</c:v>
                </c:pt>
                <c:pt idx="526">
                  <c:v>0.71</c:v>
                </c:pt>
                <c:pt idx="527">
                  <c:v>0.71</c:v>
                </c:pt>
                <c:pt idx="528">
                  <c:v>0.72</c:v>
                </c:pt>
                <c:pt idx="529">
                  <c:v>0.67</c:v>
                </c:pt>
                <c:pt idx="530">
                  <c:v>0.67</c:v>
                </c:pt>
                <c:pt idx="531">
                  <c:v>0.7</c:v>
                </c:pt>
                <c:pt idx="532">
                  <c:v>0.72</c:v>
                </c:pt>
                <c:pt idx="533">
                  <c:v>0.67</c:v>
                </c:pt>
                <c:pt idx="534">
                  <c:v>0.67</c:v>
                </c:pt>
                <c:pt idx="535">
                  <c:v>0.66</c:v>
                </c:pt>
                <c:pt idx="536">
                  <c:v>0.66</c:v>
                </c:pt>
                <c:pt idx="537">
                  <c:v>0.66</c:v>
                </c:pt>
                <c:pt idx="538">
                  <c:v>0.66</c:v>
                </c:pt>
                <c:pt idx="539">
                  <c:v>0.66</c:v>
                </c:pt>
                <c:pt idx="540">
                  <c:v>0.66</c:v>
                </c:pt>
                <c:pt idx="541">
                  <c:v>0.71</c:v>
                </c:pt>
                <c:pt idx="542">
                  <c:v>0.66</c:v>
                </c:pt>
                <c:pt idx="543">
                  <c:v>0.65</c:v>
                </c:pt>
                <c:pt idx="544">
                  <c:v>0.65</c:v>
                </c:pt>
                <c:pt idx="545">
                  <c:v>0.66</c:v>
                </c:pt>
                <c:pt idx="546">
                  <c:v>0.66</c:v>
                </c:pt>
                <c:pt idx="547">
                  <c:v>0.77</c:v>
                </c:pt>
                <c:pt idx="548">
                  <c:v>0.82</c:v>
                </c:pt>
                <c:pt idx="549">
                  <c:v>0.77</c:v>
                </c:pt>
                <c:pt idx="550">
                  <c:v>0.87</c:v>
                </c:pt>
                <c:pt idx="551">
                  <c:v>0.86</c:v>
                </c:pt>
                <c:pt idx="552">
                  <c:v>0.92</c:v>
                </c:pt>
                <c:pt idx="553">
                  <c:v>0.94</c:v>
                </c:pt>
                <c:pt idx="554">
                  <c:v>0.94</c:v>
                </c:pt>
                <c:pt idx="555">
                  <c:v>0.95</c:v>
                </c:pt>
                <c:pt idx="556">
                  <c:v>1</c:v>
                </c:pt>
                <c:pt idx="557">
                  <c:v>1</c:v>
                </c:pt>
                <c:pt idx="558">
                  <c:v>0.96</c:v>
                </c:pt>
                <c:pt idx="559">
                  <c:v>1.02</c:v>
                </c:pt>
                <c:pt idx="560">
                  <c:v>1.05</c:v>
                </c:pt>
                <c:pt idx="561">
                  <c:v>0.89</c:v>
                </c:pt>
                <c:pt idx="562">
                  <c:v>0.91</c:v>
                </c:pt>
                <c:pt idx="563">
                  <c:v>0.96</c:v>
                </c:pt>
                <c:pt idx="564">
                  <c:v>0.98</c:v>
                </c:pt>
                <c:pt idx="565">
                  <c:v>0.97</c:v>
                </c:pt>
                <c:pt idx="566">
                  <c:v>0.9</c:v>
                </c:pt>
                <c:pt idx="567">
                  <c:v>0.87</c:v>
                </c:pt>
                <c:pt idx="568">
                  <c:v>0.93</c:v>
                </c:pt>
                <c:pt idx="569">
                  <c:v>0.88</c:v>
                </c:pt>
                <c:pt idx="570">
                  <c:v>0.86</c:v>
                </c:pt>
                <c:pt idx="571">
                  <c:v>0.89</c:v>
                </c:pt>
                <c:pt idx="572">
                  <c:v>0.95</c:v>
                </c:pt>
                <c:pt idx="573">
                  <c:v>0.93</c:v>
                </c:pt>
                <c:pt idx="574">
                  <c:v>0.93</c:v>
                </c:pt>
                <c:pt idx="575">
                  <c:v>0.94</c:v>
                </c:pt>
                <c:pt idx="576">
                  <c:v>0.87</c:v>
                </c:pt>
                <c:pt idx="577">
                  <c:v>0.9</c:v>
                </c:pt>
                <c:pt idx="578">
                  <c:v>0.9</c:v>
                </c:pt>
                <c:pt idx="579">
                  <c:v>0.86</c:v>
                </c:pt>
                <c:pt idx="580">
                  <c:v>0.98</c:v>
                </c:pt>
                <c:pt idx="581">
                  <c:v>0.95</c:v>
                </c:pt>
                <c:pt idx="582">
                  <c:v>0.95</c:v>
                </c:pt>
                <c:pt idx="583">
                  <c:v>0.89</c:v>
                </c:pt>
                <c:pt idx="584">
                  <c:v>1</c:v>
                </c:pt>
                <c:pt idx="585">
                  <c:v>1.02</c:v>
                </c:pt>
                <c:pt idx="586">
                  <c:v>1.01</c:v>
                </c:pt>
                <c:pt idx="587">
                  <c:v>1.02</c:v>
                </c:pt>
                <c:pt idx="588">
                  <c:v>1.05</c:v>
                </c:pt>
                <c:pt idx="589">
                  <c:v>1.01</c:v>
                </c:pt>
                <c:pt idx="590">
                  <c:v>1.06</c:v>
                </c:pt>
                <c:pt idx="591">
                  <c:v>1.07</c:v>
                </c:pt>
                <c:pt idx="592">
                  <c:v>1.1000000000000001</c:v>
                </c:pt>
                <c:pt idx="593">
                  <c:v>1.1599999999999999</c:v>
                </c:pt>
                <c:pt idx="594">
                  <c:v>1.1599999999999999</c:v>
                </c:pt>
                <c:pt idx="595">
                  <c:v>1.1100000000000001</c:v>
                </c:pt>
                <c:pt idx="596">
                  <c:v>1.1599999999999999</c:v>
                </c:pt>
                <c:pt idx="597">
                  <c:v>1.2</c:v>
                </c:pt>
                <c:pt idx="598">
                  <c:v>1.24</c:v>
                </c:pt>
                <c:pt idx="599">
                  <c:v>1.23</c:v>
                </c:pt>
                <c:pt idx="600">
                  <c:v>1.19</c:v>
                </c:pt>
                <c:pt idx="601">
                  <c:v>1.19</c:v>
                </c:pt>
                <c:pt idx="602">
                  <c:v>1.26</c:v>
                </c:pt>
                <c:pt idx="603">
                  <c:v>1.26</c:v>
                </c:pt>
                <c:pt idx="604">
                  <c:v>1.2</c:v>
                </c:pt>
                <c:pt idx="605">
                  <c:v>1.19</c:v>
                </c:pt>
                <c:pt idx="606">
                  <c:v>1.19</c:v>
                </c:pt>
                <c:pt idx="607">
                  <c:v>1.1499999999999999</c:v>
                </c:pt>
                <c:pt idx="608">
                  <c:v>1.25</c:v>
                </c:pt>
                <c:pt idx="609">
                  <c:v>1.24</c:v>
                </c:pt>
                <c:pt idx="610">
                  <c:v>1.24</c:v>
                </c:pt>
                <c:pt idx="611">
                  <c:v>1.19</c:v>
                </c:pt>
                <c:pt idx="612">
                  <c:v>1.1200000000000001</c:v>
                </c:pt>
                <c:pt idx="613">
                  <c:v>1.21</c:v>
                </c:pt>
                <c:pt idx="614">
                  <c:v>1.1599999999999999</c:v>
                </c:pt>
                <c:pt idx="615">
                  <c:v>1.1200000000000001</c:v>
                </c:pt>
                <c:pt idx="616">
                  <c:v>1.02</c:v>
                </c:pt>
                <c:pt idx="617">
                  <c:v>0.97</c:v>
                </c:pt>
                <c:pt idx="618">
                  <c:v>0.99</c:v>
                </c:pt>
                <c:pt idx="619">
                  <c:v>0.9</c:v>
                </c:pt>
                <c:pt idx="620">
                  <c:v>0.93</c:v>
                </c:pt>
                <c:pt idx="621">
                  <c:v>0.89</c:v>
                </c:pt>
                <c:pt idx="622">
                  <c:v>0.76</c:v>
                </c:pt>
                <c:pt idx="623">
                  <c:v>0.73</c:v>
                </c:pt>
                <c:pt idx="624">
                  <c:v>0.73</c:v>
                </c:pt>
                <c:pt idx="625">
                  <c:v>0.75</c:v>
                </c:pt>
                <c:pt idx="626">
                  <c:v>0.74</c:v>
                </c:pt>
                <c:pt idx="627">
                  <c:v>0.73</c:v>
                </c:pt>
                <c:pt idx="628">
                  <c:v>0.78</c:v>
                </c:pt>
                <c:pt idx="629">
                  <c:v>0.8</c:v>
                </c:pt>
                <c:pt idx="630">
                  <c:v>0.8</c:v>
                </c:pt>
                <c:pt idx="631">
                  <c:v>0.79</c:v>
                </c:pt>
                <c:pt idx="632">
                  <c:v>0.78</c:v>
                </c:pt>
                <c:pt idx="633">
                  <c:v>0.83</c:v>
                </c:pt>
                <c:pt idx="634">
                  <c:v>0.87</c:v>
                </c:pt>
                <c:pt idx="635">
                  <c:v>0.9</c:v>
                </c:pt>
                <c:pt idx="636">
                  <c:v>0.88</c:v>
                </c:pt>
                <c:pt idx="637">
                  <c:v>0.94</c:v>
                </c:pt>
                <c:pt idx="638">
                  <c:v>0.99</c:v>
                </c:pt>
                <c:pt idx="639">
                  <c:v>1.05</c:v>
                </c:pt>
                <c:pt idx="640">
                  <c:v>1.08</c:v>
                </c:pt>
                <c:pt idx="641">
                  <c:v>1.1100000000000001</c:v>
                </c:pt>
                <c:pt idx="642">
                  <c:v>1.1399999999999999</c:v>
                </c:pt>
                <c:pt idx="643">
                  <c:v>1.1499999999999999</c:v>
                </c:pt>
                <c:pt idx="644">
                  <c:v>1.1100000000000001</c:v>
                </c:pt>
                <c:pt idx="645">
                  <c:v>1.1000000000000001</c:v>
                </c:pt>
                <c:pt idx="646">
                  <c:v>1.06</c:v>
                </c:pt>
                <c:pt idx="647">
                  <c:v>1.01</c:v>
                </c:pt>
                <c:pt idx="648">
                  <c:v>1.01</c:v>
                </c:pt>
                <c:pt idx="649">
                  <c:v>1.05</c:v>
                </c:pt>
                <c:pt idx="650">
                  <c:v>0.95</c:v>
                </c:pt>
                <c:pt idx="651">
                  <c:v>0.96</c:v>
                </c:pt>
                <c:pt idx="652">
                  <c:v>0.97</c:v>
                </c:pt>
                <c:pt idx="653">
                  <c:v>0.86</c:v>
                </c:pt>
                <c:pt idx="654">
                  <c:v>0.9</c:v>
                </c:pt>
                <c:pt idx="655">
                  <c:v>0.86</c:v>
                </c:pt>
                <c:pt idx="656">
                  <c:v>0.8</c:v>
                </c:pt>
                <c:pt idx="657">
                  <c:v>0.72</c:v>
                </c:pt>
                <c:pt idx="658">
                  <c:v>0.72</c:v>
                </c:pt>
                <c:pt idx="659">
                  <c:v>0.71</c:v>
                </c:pt>
                <c:pt idx="660">
                  <c:v>0.67</c:v>
                </c:pt>
                <c:pt idx="661">
                  <c:v>0.67</c:v>
                </c:pt>
                <c:pt idx="662">
                  <c:v>0.66</c:v>
                </c:pt>
                <c:pt idx="663">
                  <c:v>0.63</c:v>
                </c:pt>
                <c:pt idx="664">
                  <c:v>0.7</c:v>
                </c:pt>
                <c:pt idx="665">
                  <c:v>0.68</c:v>
                </c:pt>
                <c:pt idx="666">
                  <c:v>0.67</c:v>
                </c:pt>
                <c:pt idx="667">
                  <c:v>0.63</c:v>
                </c:pt>
                <c:pt idx="668">
                  <c:v>0.63</c:v>
                </c:pt>
                <c:pt idx="669">
                  <c:v>0.63</c:v>
                </c:pt>
                <c:pt idx="670">
                  <c:v>0.62</c:v>
                </c:pt>
                <c:pt idx="671">
                  <c:v>0.61</c:v>
                </c:pt>
                <c:pt idx="672">
                  <c:v>0.62</c:v>
                </c:pt>
                <c:pt idx="673">
                  <c:v>0.62</c:v>
                </c:pt>
                <c:pt idx="674">
                  <c:v>0.62</c:v>
                </c:pt>
                <c:pt idx="675">
                  <c:v>0.62</c:v>
                </c:pt>
                <c:pt idx="676">
                  <c:v>0.56999999999999995</c:v>
                </c:pt>
                <c:pt idx="677">
                  <c:v>0.59</c:v>
                </c:pt>
                <c:pt idx="678">
                  <c:v>0.56000000000000005</c:v>
                </c:pt>
                <c:pt idx="679">
                  <c:v>0.56000000000000005</c:v>
                </c:pt>
                <c:pt idx="680">
                  <c:v>0.59</c:v>
                </c:pt>
                <c:pt idx="681">
                  <c:v>0.56000000000000005</c:v>
                </c:pt>
                <c:pt idx="682">
                  <c:v>0.56000000000000005</c:v>
                </c:pt>
                <c:pt idx="683">
                  <c:v>0.56000000000000005</c:v>
                </c:pt>
                <c:pt idx="684">
                  <c:v>0.56000000000000005</c:v>
                </c:pt>
                <c:pt idx="685">
                  <c:v>0.52</c:v>
                </c:pt>
                <c:pt idx="686">
                  <c:v>0.56000000000000005</c:v>
                </c:pt>
                <c:pt idx="687">
                  <c:v>0.56999999999999995</c:v>
                </c:pt>
                <c:pt idx="688">
                  <c:v>0.62</c:v>
                </c:pt>
                <c:pt idx="689">
                  <c:v>0.66</c:v>
                </c:pt>
                <c:pt idx="690">
                  <c:v>0.68</c:v>
                </c:pt>
                <c:pt idx="691">
                  <c:v>0.7</c:v>
                </c:pt>
                <c:pt idx="692">
                  <c:v>0.92</c:v>
                </c:pt>
                <c:pt idx="693">
                  <c:v>1.04</c:v>
                </c:pt>
                <c:pt idx="694">
                  <c:v>1.08</c:v>
                </c:pt>
                <c:pt idx="695">
                  <c:v>1.03</c:v>
                </c:pt>
                <c:pt idx="696">
                  <c:v>1.06</c:v>
                </c:pt>
                <c:pt idx="697">
                  <c:v>1.06</c:v>
                </c:pt>
                <c:pt idx="698">
                  <c:v>1.1499999999999999</c:v>
                </c:pt>
                <c:pt idx="699">
                  <c:v>1.22</c:v>
                </c:pt>
                <c:pt idx="700">
                  <c:v>1.24</c:v>
                </c:pt>
                <c:pt idx="701">
                  <c:v>1.31</c:v>
                </c:pt>
                <c:pt idx="702">
                  <c:v>1.34</c:v>
                </c:pt>
                <c:pt idx="703">
                  <c:v>1.1599999999999999</c:v>
                </c:pt>
                <c:pt idx="704">
                  <c:v>1.19</c:v>
                </c:pt>
                <c:pt idx="705">
                  <c:v>1.22</c:v>
                </c:pt>
                <c:pt idx="706">
                  <c:v>1.25</c:v>
                </c:pt>
                <c:pt idx="707">
                  <c:v>1.04</c:v>
                </c:pt>
                <c:pt idx="708">
                  <c:v>0.93</c:v>
                </c:pt>
                <c:pt idx="709">
                  <c:v>0.79</c:v>
                </c:pt>
                <c:pt idx="710">
                  <c:v>0.84</c:v>
                </c:pt>
                <c:pt idx="711">
                  <c:v>0.69</c:v>
                </c:pt>
                <c:pt idx="712">
                  <c:v>0.73</c:v>
                </c:pt>
                <c:pt idx="713">
                  <c:v>0.77</c:v>
                </c:pt>
                <c:pt idx="714">
                  <c:v>0.72</c:v>
                </c:pt>
                <c:pt idx="715">
                  <c:v>0.7</c:v>
                </c:pt>
                <c:pt idx="716">
                  <c:v>0.7</c:v>
                </c:pt>
                <c:pt idx="717">
                  <c:v>0.69</c:v>
                </c:pt>
                <c:pt idx="718">
                  <c:v>0.71</c:v>
                </c:pt>
                <c:pt idx="719">
                  <c:v>0.72</c:v>
                </c:pt>
                <c:pt idx="720">
                  <c:v>0.68</c:v>
                </c:pt>
                <c:pt idx="721">
                  <c:v>0.74</c:v>
                </c:pt>
                <c:pt idx="722">
                  <c:v>0.75</c:v>
                </c:pt>
                <c:pt idx="723">
                  <c:v>0.76</c:v>
                </c:pt>
                <c:pt idx="724">
                  <c:v>0.77</c:v>
                </c:pt>
                <c:pt idx="725">
                  <c:v>0.77</c:v>
                </c:pt>
                <c:pt idx="726">
                  <c:v>0.76</c:v>
                </c:pt>
                <c:pt idx="727">
                  <c:v>0.73</c:v>
                </c:pt>
                <c:pt idx="728">
                  <c:v>0.73</c:v>
                </c:pt>
                <c:pt idx="729">
                  <c:v>0.76</c:v>
                </c:pt>
                <c:pt idx="730">
                  <c:v>0.76</c:v>
                </c:pt>
                <c:pt idx="731">
                  <c:v>0.77</c:v>
                </c:pt>
                <c:pt idx="732">
                  <c:v>0.74</c:v>
                </c:pt>
                <c:pt idx="733">
                  <c:v>0.78</c:v>
                </c:pt>
                <c:pt idx="734">
                  <c:v>0.73</c:v>
                </c:pt>
                <c:pt idx="735">
                  <c:v>0.78</c:v>
                </c:pt>
                <c:pt idx="736">
                  <c:v>0.77</c:v>
                </c:pt>
                <c:pt idx="737">
                  <c:v>0.71</c:v>
                </c:pt>
                <c:pt idx="738">
                  <c:v>0.76</c:v>
                </c:pt>
                <c:pt idx="739">
                  <c:v>0.71</c:v>
                </c:pt>
                <c:pt idx="740">
                  <c:v>0.75</c:v>
                </c:pt>
                <c:pt idx="741">
                  <c:v>0.75</c:v>
                </c:pt>
                <c:pt idx="742">
                  <c:v>0.79</c:v>
                </c:pt>
                <c:pt idx="743">
                  <c:v>0.75</c:v>
                </c:pt>
                <c:pt idx="744">
                  <c:v>0.74</c:v>
                </c:pt>
                <c:pt idx="745">
                  <c:v>0.75</c:v>
                </c:pt>
                <c:pt idx="746">
                  <c:v>0.72</c:v>
                </c:pt>
                <c:pt idx="747">
                  <c:v>0.74</c:v>
                </c:pt>
                <c:pt idx="748">
                  <c:v>0.75</c:v>
                </c:pt>
                <c:pt idx="749">
                  <c:v>0.75</c:v>
                </c:pt>
                <c:pt idx="750">
                  <c:v>0.65</c:v>
                </c:pt>
                <c:pt idx="751">
                  <c:v>0.68</c:v>
                </c:pt>
                <c:pt idx="752">
                  <c:v>0.68</c:v>
                </c:pt>
                <c:pt idx="753">
                  <c:v>0.69</c:v>
                </c:pt>
                <c:pt idx="754">
                  <c:v>0.75</c:v>
                </c:pt>
                <c:pt idx="755">
                  <c:v>0.68</c:v>
                </c:pt>
                <c:pt idx="756">
                  <c:v>0.68</c:v>
                </c:pt>
                <c:pt idx="757">
                  <c:v>0.73</c:v>
                </c:pt>
                <c:pt idx="758">
                  <c:v>0.65</c:v>
                </c:pt>
                <c:pt idx="759">
                  <c:v>0.68</c:v>
                </c:pt>
                <c:pt idx="760">
                  <c:v>0.66</c:v>
                </c:pt>
                <c:pt idx="761">
                  <c:v>0.68</c:v>
                </c:pt>
                <c:pt idx="762">
                  <c:v>0.66</c:v>
                </c:pt>
                <c:pt idx="763">
                  <c:v>0.65</c:v>
                </c:pt>
                <c:pt idx="764">
                  <c:v>0.56000000000000005</c:v>
                </c:pt>
                <c:pt idx="765">
                  <c:v>0.57999999999999996</c:v>
                </c:pt>
                <c:pt idx="766">
                  <c:v>0.66</c:v>
                </c:pt>
                <c:pt idx="767">
                  <c:v>0.65</c:v>
                </c:pt>
                <c:pt idx="768">
                  <c:v>0.68</c:v>
                </c:pt>
                <c:pt idx="769">
                  <c:v>0.65</c:v>
                </c:pt>
                <c:pt idx="770">
                  <c:v>0.67</c:v>
                </c:pt>
                <c:pt idx="771">
                  <c:v>0.64</c:v>
                </c:pt>
                <c:pt idx="772">
                  <c:v>0.67</c:v>
                </c:pt>
                <c:pt idx="773">
                  <c:v>0.63</c:v>
                </c:pt>
                <c:pt idx="774">
                  <c:v>0.67</c:v>
                </c:pt>
                <c:pt idx="775">
                  <c:v>0.66</c:v>
                </c:pt>
                <c:pt idx="776">
                  <c:v>0.62</c:v>
                </c:pt>
                <c:pt idx="777">
                  <c:v>0.68</c:v>
                </c:pt>
                <c:pt idx="778">
                  <c:v>0.66</c:v>
                </c:pt>
                <c:pt idx="779">
                  <c:v>0.69</c:v>
                </c:pt>
                <c:pt idx="780">
                  <c:v>0.73</c:v>
                </c:pt>
                <c:pt idx="781">
                  <c:v>0.74</c:v>
                </c:pt>
                <c:pt idx="782">
                  <c:v>0.72</c:v>
                </c:pt>
                <c:pt idx="783">
                  <c:v>0.75</c:v>
                </c:pt>
                <c:pt idx="784">
                  <c:v>0.75</c:v>
                </c:pt>
                <c:pt idx="785">
                  <c:v>0.7</c:v>
                </c:pt>
                <c:pt idx="786">
                  <c:v>1.01</c:v>
                </c:pt>
                <c:pt idx="787">
                  <c:v>1.08</c:v>
                </c:pt>
                <c:pt idx="788">
                  <c:v>1.08</c:v>
                </c:pt>
                <c:pt idx="789">
                  <c:v>1.1100000000000001</c:v>
                </c:pt>
                <c:pt idx="790">
                  <c:v>1.1200000000000001</c:v>
                </c:pt>
                <c:pt idx="791">
                  <c:v>1.1100000000000001</c:v>
                </c:pt>
                <c:pt idx="792">
                  <c:v>1.08</c:v>
                </c:pt>
                <c:pt idx="793">
                  <c:v>1.1100000000000001</c:v>
                </c:pt>
                <c:pt idx="794">
                  <c:v>1.02</c:v>
                </c:pt>
                <c:pt idx="795">
                  <c:v>0.98</c:v>
                </c:pt>
                <c:pt idx="796">
                  <c:v>0.98</c:v>
                </c:pt>
                <c:pt idx="797">
                  <c:v>0.94</c:v>
                </c:pt>
                <c:pt idx="798">
                  <c:v>0.97</c:v>
                </c:pt>
                <c:pt idx="799">
                  <c:v>0.86</c:v>
                </c:pt>
                <c:pt idx="800">
                  <c:v>0.86</c:v>
                </c:pt>
                <c:pt idx="801">
                  <c:v>0.91</c:v>
                </c:pt>
                <c:pt idx="802">
                  <c:v>0.83</c:v>
                </c:pt>
                <c:pt idx="803">
                  <c:v>0.81</c:v>
                </c:pt>
                <c:pt idx="804">
                  <c:v>0.82</c:v>
                </c:pt>
                <c:pt idx="805">
                  <c:v>0.77</c:v>
                </c:pt>
                <c:pt idx="806">
                  <c:v>0.78</c:v>
                </c:pt>
                <c:pt idx="807">
                  <c:v>0.78</c:v>
                </c:pt>
                <c:pt idx="808">
                  <c:v>0.72</c:v>
                </c:pt>
                <c:pt idx="809">
                  <c:v>0.74</c:v>
                </c:pt>
                <c:pt idx="810">
                  <c:v>0.72</c:v>
                </c:pt>
                <c:pt idx="811">
                  <c:v>0.69</c:v>
                </c:pt>
                <c:pt idx="812">
                  <c:v>0.75</c:v>
                </c:pt>
                <c:pt idx="813">
                  <c:v>0.74</c:v>
                </c:pt>
                <c:pt idx="814">
                  <c:v>0.74</c:v>
                </c:pt>
                <c:pt idx="815">
                  <c:v>0.7</c:v>
                </c:pt>
                <c:pt idx="816">
                  <c:v>0.74</c:v>
                </c:pt>
                <c:pt idx="817">
                  <c:v>0.7</c:v>
                </c:pt>
                <c:pt idx="818">
                  <c:v>0.7</c:v>
                </c:pt>
                <c:pt idx="819">
                  <c:v>0.75</c:v>
                </c:pt>
                <c:pt idx="820">
                  <c:v>0.74</c:v>
                </c:pt>
                <c:pt idx="821">
                  <c:v>0.82</c:v>
                </c:pt>
                <c:pt idx="822">
                  <c:v>0.8</c:v>
                </c:pt>
                <c:pt idx="823">
                  <c:v>0.73</c:v>
                </c:pt>
                <c:pt idx="824">
                  <c:v>0.71</c:v>
                </c:pt>
                <c:pt idx="825">
                  <c:v>0.76</c:v>
                </c:pt>
                <c:pt idx="826">
                  <c:v>0.97</c:v>
                </c:pt>
                <c:pt idx="827">
                  <c:v>0.96</c:v>
                </c:pt>
                <c:pt idx="828">
                  <c:v>0.97</c:v>
                </c:pt>
                <c:pt idx="829">
                  <c:v>0.93</c:v>
                </c:pt>
                <c:pt idx="830">
                  <c:v>0.91</c:v>
                </c:pt>
                <c:pt idx="831">
                  <c:v>0.88</c:v>
                </c:pt>
                <c:pt idx="832">
                  <c:v>0.71</c:v>
                </c:pt>
                <c:pt idx="833">
                  <c:v>0.68</c:v>
                </c:pt>
                <c:pt idx="834">
                  <c:v>0.72</c:v>
                </c:pt>
                <c:pt idx="835">
                  <c:v>0.72</c:v>
                </c:pt>
                <c:pt idx="836">
                  <c:v>0.74</c:v>
                </c:pt>
                <c:pt idx="837">
                  <c:v>0.86</c:v>
                </c:pt>
                <c:pt idx="838">
                  <c:v>0.94</c:v>
                </c:pt>
                <c:pt idx="839">
                  <c:v>0.99</c:v>
                </c:pt>
                <c:pt idx="840">
                  <c:v>0.98</c:v>
                </c:pt>
                <c:pt idx="841">
                  <c:v>0.99</c:v>
                </c:pt>
                <c:pt idx="842">
                  <c:v>0.98</c:v>
                </c:pt>
                <c:pt idx="843">
                  <c:v>1.07</c:v>
                </c:pt>
                <c:pt idx="844">
                  <c:v>1.17</c:v>
                </c:pt>
                <c:pt idx="845">
                  <c:v>1.21</c:v>
                </c:pt>
                <c:pt idx="846">
                  <c:v>1.1000000000000001</c:v>
                </c:pt>
                <c:pt idx="847">
                  <c:v>1.06</c:v>
                </c:pt>
                <c:pt idx="848">
                  <c:v>1.1100000000000001</c:v>
                </c:pt>
                <c:pt idx="849">
                  <c:v>1.1499999999999999</c:v>
                </c:pt>
                <c:pt idx="850">
                  <c:v>1.22</c:v>
                </c:pt>
                <c:pt idx="851">
                  <c:v>1.06</c:v>
                </c:pt>
                <c:pt idx="852">
                  <c:v>1.03</c:v>
                </c:pt>
                <c:pt idx="853">
                  <c:v>0.96</c:v>
                </c:pt>
                <c:pt idx="854">
                  <c:v>0.96</c:v>
                </c:pt>
                <c:pt idx="855">
                  <c:v>0.92</c:v>
                </c:pt>
                <c:pt idx="856">
                  <c:v>0.92</c:v>
                </c:pt>
                <c:pt idx="857">
                  <c:v>0.99</c:v>
                </c:pt>
                <c:pt idx="858">
                  <c:v>0.97</c:v>
                </c:pt>
                <c:pt idx="859">
                  <c:v>0.96</c:v>
                </c:pt>
                <c:pt idx="860">
                  <c:v>1.02</c:v>
                </c:pt>
                <c:pt idx="861">
                  <c:v>0.98</c:v>
                </c:pt>
                <c:pt idx="862">
                  <c:v>1.01</c:v>
                </c:pt>
                <c:pt idx="863">
                  <c:v>1.05</c:v>
                </c:pt>
                <c:pt idx="864">
                  <c:v>1.0900000000000001</c:v>
                </c:pt>
                <c:pt idx="865">
                  <c:v>1.07</c:v>
                </c:pt>
                <c:pt idx="866">
                  <c:v>1.07</c:v>
                </c:pt>
                <c:pt idx="867">
                  <c:v>1.1200000000000001</c:v>
                </c:pt>
                <c:pt idx="868">
                  <c:v>1.07</c:v>
                </c:pt>
                <c:pt idx="869">
                  <c:v>1.06</c:v>
                </c:pt>
                <c:pt idx="870">
                  <c:v>1.0900000000000001</c:v>
                </c:pt>
                <c:pt idx="871">
                  <c:v>1.06</c:v>
                </c:pt>
                <c:pt idx="872">
                  <c:v>1.02</c:v>
                </c:pt>
                <c:pt idx="873">
                  <c:v>1.04</c:v>
                </c:pt>
                <c:pt idx="874">
                  <c:v>1.05</c:v>
                </c:pt>
                <c:pt idx="875">
                  <c:v>1</c:v>
                </c:pt>
                <c:pt idx="876">
                  <c:v>0.99</c:v>
                </c:pt>
                <c:pt idx="877">
                  <c:v>1.05</c:v>
                </c:pt>
                <c:pt idx="878">
                  <c:v>1.0900000000000001</c:v>
                </c:pt>
                <c:pt idx="879">
                  <c:v>1.05</c:v>
                </c:pt>
                <c:pt idx="880">
                  <c:v>1.05</c:v>
                </c:pt>
                <c:pt idx="881">
                  <c:v>1.1000000000000001</c:v>
                </c:pt>
                <c:pt idx="882">
                  <c:v>1.21</c:v>
                </c:pt>
                <c:pt idx="883">
                  <c:v>1.27</c:v>
                </c:pt>
                <c:pt idx="884">
                  <c:v>1.31</c:v>
                </c:pt>
                <c:pt idx="885">
                  <c:v>1.35</c:v>
                </c:pt>
                <c:pt idx="886">
                  <c:v>1.34</c:v>
                </c:pt>
                <c:pt idx="887">
                  <c:v>1.4</c:v>
                </c:pt>
                <c:pt idx="888">
                  <c:v>1.38</c:v>
                </c:pt>
                <c:pt idx="889">
                  <c:v>1.38</c:v>
                </c:pt>
                <c:pt idx="890">
                  <c:v>1.43</c:v>
                </c:pt>
                <c:pt idx="891">
                  <c:v>1.36</c:v>
                </c:pt>
                <c:pt idx="892">
                  <c:v>1.37</c:v>
                </c:pt>
                <c:pt idx="893">
                  <c:v>1.37</c:v>
                </c:pt>
                <c:pt idx="894">
                  <c:v>1.31</c:v>
                </c:pt>
                <c:pt idx="895">
                  <c:v>1.35</c:v>
                </c:pt>
                <c:pt idx="896">
                  <c:v>1.37</c:v>
                </c:pt>
                <c:pt idx="897">
                  <c:v>1.27</c:v>
                </c:pt>
                <c:pt idx="898">
                  <c:v>1.29</c:v>
                </c:pt>
                <c:pt idx="899">
                  <c:v>1.17</c:v>
                </c:pt>
                <c:pt idx="900">
                  <c:v>1.2</c:v>
                </c:pt>
                <c:pt idx="901">
                  <c:v>1.2</c:v>
                </c:pt>
                <c:pt idx="902">
                  <c:v>1.1499999999999999</c:v>
                </c:pt>
                <c:pt idx="903">
                  <c:v>1.1499999999999999</c:v>
                </c:pt>
                <c:pt idx="904">
                  <c:v>1.1299999999999999</c:v>
                </c:pt>
                <c:pt idx="905">
                  <c:v>1.03</c:v>
                </c:pt>
                <c:pt idx="906">
                  <c:v>1.06</c:v>
                </c:pt>
                <c:pt idx="907">
                  <c:v>1.02</c:v>
                </c:pt>
                <c:pt idx="908">
                  <c:v>0.92</c:v>
                </c:pt>
                <c:pt idx="909">
                  <c:v>0.89</c:v>
                </c:pt>
                <c:pt idx="910">
                  <c:v>0.81</c:v>
                </c:pt>
                <c:pt idx="911">
                  <c:v>0.72</c:v>
                </c:pt>
                <c:pt idx="912">
                  <c:v>0.74</c:v>
                </c:pt>
                <c:pt idx="913">
                  <c:v>0.73</c:v>
                </c:pt>
                <c:pt idx="914">
                  <c:v>0.77</c:v>
                </c:pt>
                <c:pt idx="915">
                  <c:v>0.73</c:v>
                </c:pt>
                <c:pt idx="916">
                  <c:v>0.74</c:v>
                </c:pt>
                <c:pt idx="917">
                  <c:v>0.76</c:v>
                </c:pt>
                <c:pt idx="918">
                  <c:v>0.77</c:v>
                </c:pt>
                <c:pt idx="919">
                  <c:v>0.8</c:v>
                </c:pt>
                <c:pt idx="920">
                  <c:v>0.87</c:v>
                </c:pt>
                <c:pt idx="921">
                  <c:v>0.93</c:v>
                </c:pt>
                <c:pt idx="922">
                  <c:v>0.94</c:v>
                </c:pt>
                <c:pt idx="923">
                  <c:v>0.98</c:v>
                </c:pt>
                <c:pt idx="924">
                  <c:v>1.02</c:v>
                </c:pt>
                <c:pt idx="925">
                  <c:v>1.1000000000000001</c:v>
                </c:pt>
                <c:pt idx="926">
                  <c:v>1.0900000000000001</c:v>
                </c:pt>
                <c:pt idx="927">
                  <c:v>1.19</c:v>
                </c:pt>
                <c:pt idx="928">
                  <c:v>1.21</c:v>
                </c:pt>
                <c:pt idx="929">
                  <c:v>1.27</c:v>
                </c:pt>
                <c:pt idx="930">
                  <c:v>1.26</c:v>
                </c:pt>
                <c:pt idx="931">
                  <c:v>1.22</c:v>
                </c:pt>
                <c:pt idx="932">
                  <c:v>1.2</c:v>
                </c:pt>
                <c:pt idx="933">
                  <c:v>1.31</c:v>
                </c:pt>
                <c:pt idx="934">
                  <c:v>1.22</c:v>
                </c:pt>
                <c:pt idx="935">
                  <c:v>1.22</c:v>
                </c:pt>
                <c:pt idx="936">
                  <c:v>1.22</c:v>
                </c:pt>
                <c:pt idx="937">
                  <c:v>1.1299999999999999</c:v>
                </c:pt>
                <c:pt idx="938">
                  <c:v>1.1200000000000001</c:v>
                </c:pt>
                <c:pt idx="939">
                  <c:v>1.07</c:v>
                </c:pt>
                <c:pt idx="940">
                  <c:v>0.97</c:v>
                </c:pt>
                <c:pt idx="941">
                  <c:v>0.99</c:v>
                </c:pt>
                <c:pt idx="942">
                  <c:v>0.97</c:v>
                </c:pt>
                <c:pt idx="943">
                  <c:v>0.95</c:v>
                </c:pt>
                <c:pt idx="944">
                  <c:v>0.94</c:v>
                </c:pt>
                <c:pt idx="945">
                  <c:v>0.9</c:v>
                </c:pt>
                <c:pt idx="946">
                  <c:v>0.9</c:v>
                </c:pt>
                <c:pt idx="947">
                  <c:v>0.86</c:v>
                </c:pt>
                <c:pt idx="948">
                  <c:v>0.8</c:v>
                </c:pt>
                <c:pt idx="949">
                  <c:v>0.86</c:v>
                </c:pt>
                <c:pt idx="950">
                  <c:v>0.77</c:v>
                </c:pt>
                <c:pt idx="951">
                  <c:v>0.8</c:v>
                </c:pt>
                <c:pt idx="952">
                  <c:v>0.75</c:v>
                </c:pt>
                <c:pt idx="953">
                  <c:v>0.79</c:v>
                </c:pt>
                <c:pt idx="954">
                  <c:v>0.76</c:v>
                </c:pt>
                <c:pt idx="955">
                  <c:v>0.76</c:v>
                </c:pt>
                <c:pt idx="956">
                  <c:v>0.72</c:v>
                </c:pt>
                <c:pt idx="957">
                  <c:v>0.72</c:v>
                </c:pt>
                <c:pt idx="958">
                  <c:v>0.73</c:v>
                </c:pt>
                <c:pt idx="959">
                  <c:v>0.73</c:v>
                </c:pt>
                <c:pt idx="960">
                  <c:v>0.72</c:v>
                </c:pt>
                <c:pt idx="961">
                  <c:v>0.75</c:v>
                </c:pt>
                <c:pt idx="962">
                  <c:v>0.75</c:v>
                </c:pt>
                <c:pt idx="963">
                  <c:v>0.75</c:v>
                </c:pt>
                <c:pt idx="964">
                  <c:v>0.75</c:v>
                </c:pt>
                <c:pt idx="965">
                  <c:v>0.76</c:v>
                </c:pt>
                <c:pt idx="966">
                  <c:v>0.75</c:v>
                </c:pt>
                <c:pt idx="967">
                  <c:v>0.75</c:v>
                </c:pt>
                <c:pt idx="968">
                  <c:v>0.75</c:v>
                </c:pt>
                <c:pt idx="969">
                  <c:v>0.69</c:v>
                </c:pt>
                <c:pt idx="970">
                  <c:v>0.74</c:v>
                </c:pt>
                <c:pt idx="971">
                  <c:v>0.69</c:v>
                </c:pt>
                <c:pt idx="972">
                  <c:v>0.74</c:v>
                </c:pt>
                <c:pt idx="973">
                  <c:v>0.69</c:v>
                </c:pt>
                <c:pt idx="974">
                  <c:v>0.72</c:v>
                </c:pt>
                <c:pt idx="975">
                  <c:v>0.69</c:v>
                </c:pt>
                <c:pt idx="976">
                  <c:v>0.7</c:v>
                </c:pt>
                <c:pt idx="977">
                  <c:v>0.74</c:v>
                </c:pt>
                <c:pt idx="978">
                  <c:v>0.74</c:v>
                </c:pt>
                <c:pt idx="979">
                  <c:v>0.75</c:v>
                </c:pt>
                <c:pt idx="980">
                  <c:v>0.86</c:v>
                </c:pt>
                <c:pt idx="981">
                  <c:v>0.88</c:v>
                </c:pt>
                <c:pt idx="982">
                  <c:v>0.91</c:v>
                </c:pt>
                <c:pt idx="983">
                  <c:v>0.96</c:v>
                </c:pt>
                <c:pt idx="984">
                  <c:v>0.96</c:v>
                </c:pt>
                <c:pt idx="985">
                  <c:v>0.89</c:v>
                </c:pt>
                <c:pt idx="986">
                  <c:v>0.96</c:v>
                </c:pt>
                <c:pt idx="987">
                  <c:v>0.99</c:v>
                </c:pt>
                <c:pt idx="988">
                  <c:v>1.04</c:v>
                </c:pt>
                <c:pt idx="989">
                  <c:v>1</c:v>
                </c:pt>
                <c:pt idx="990">
                  <c:v>0.97</c:v>
                </c:pt>
                <c:pt idx="991">
                  <c:v>0.93</c:v>
                </c:pt>
                <c:pt idx="992">
                  <c:v>0.88</c:v>
                </c:pt>
                <c:pt idx="993">
                  <c:v>0.91</c:v>
                </c:pt>
                <c:pt idx="994">
                  <c:v>0.92</c:v>
                </c:pt>
                <c:pt idx="995">
                  <c:v>0.89</c:v>
                </c:pt>
                <c:pt idx="996">
                  <c:v>0.9</c:v>
                </c:pt>
                <c:pt idx="997">
                  <c:v>0.88</c:v>
                </c:pt>
                <c:pt idx="998">
                  <c:v>0.93</c:v>
                </c:pt>
                <c:pt idx="999">
                  <c:v>0.96</c:v>
                </c:pt>
                <c:pt idx="1000">
                  <c:v>0.97</c:v>
                </c:pt>
                <c:pt idx="1001">
                  <c:v>0.93</c:v>
                </c:pt>
                <c:pt idx="1002">
                  <c:v>0.95</c:v>
                </c:pt>
                <c:pt idx="1003">
                  <c:v>0.9</c:v>
                </c:pt>
                <c:pt idx="1004">
                  <c:v>0.84</c:v>
                </c:pt>
                <c:pt idx="1005">
                  <c:v>0.88</c:v>
                </c:pt>
                <c:pt idx="1006">
                  <c:v>0.85</c:v>
                </c:pt>
                <c:pt idx="1007">
                  <c:v>0.83</c:v>
                </c:pt>
              </c:numCache>
            </c:numRef>
          </c:val>
        </c:ser>
        <c:ser>
          <c:idx val="3"/>
          <c:order val="2"/>
          <c:tx>
            <c:v>THDv  Fase 3</c:v>
          </c:tx>
          <c:spPr>
            <a:ln w="12700">
              <a:solidFill>
                <a:srgbClr val="C0504D">
                  <a:lumMod val="60000"/>
                  <a:lumOff val="40000"/>
                </a:srgbClr>
              </a:solidFill>
            </a:ln>
          </c:spPr>
          <c:marker>
            <c:symbol val="none"/>
          </c:marker>
          <c:cat>
            <c:numRef>
              <c:f>'THDv rms, THDv 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'THDv rms, THDv máx'!$G$18:$G$1025</c:f>
              <c:numCache>
                <c:formatCode>General</c:formatCode>
                <c:ptCount val="1008"/>
                <c:pt idx="0">
                  <c:v>1.1499999999999999</c:v>
                </c:pt>
                <c:pt idx="1">
                  <c:v>1.1599999999999999</c:v>
                </c:pt>
                <c:pt idx="2">
                  <c:v>1.1100000000000001</c:v>
                </c:pt>
                <c:pt idx="3">
                  <c:v>1.1299999999999999</c:v>
                </c:pt>
                <c:pt idx="4">
                  <c:v>1.1200000000000001</c:v>
                </c:pt>
                <c:pt idx="5">
                  <c:v>1.1200000000000001</c:v>
                </c:pt>
                <c:pt idx="6">
                  <c:v>1.1399999999999999</c:v>
                </c:pt>
                <c:pt idx="7">
                  <c:v>1.1200000000000001</c:v>
                </c:pt>
                <c:pt idx="8">
                  <c:v>1.1599999999999999</c:v>
                </c:pt>
                <c:pt idx="9">
                  <c:v>1.1599999999999999</c:v>
                </c:pt>
                <c:pt idx="10">
                  <c:v>1.17</c:v>
                </c:pt>
                <c:pt idx="11">
                  <c:v>1.1599999999999999</c:v>
                </c:pt>
                <c:pt idx="12">
                  <c:v>1.28</c:v>
                </c:pt>
                <c:pt idx="13">
                  <c:v>1.26</c:v>
                </c:pt>
                <c:pt idx="14">
                  <c:v>1.29</c:v>
                </c:pt>
                <c:pt idx="15">
                  <c:v>1.27</c:v>
                </c:pt>
                <c:pt idx="16">
                  <c:v>1.27</c:v>
                </c:pt>
                <c:pt idx="17">
                  <c:v>1.31</c:v>
                </c:pt>
                <c:pt idx="18">
                  <c:v>1.29</c:v>
                </c:pt>
                <c:pt idx="19">
                  <c:v>1.31</c:v>
                </c:pt>
                <c:pt idx="20">
                  <c:v>1.34</c:v>
                </c:pt>
                <c:pt idx="21">
                  <c:v>1.32</c:v>
                </c:pt>
                <c:pt idx="22">
                  <c:v>1.35</c:v>
                </c:pt>
                <c:pt idx="23">
                  <c:v>1.3</c:v>
                </c:pt>
                <c:pt idx="24">
                  <c:v>1.3</c:v>
                </c:pt>
                <c:pt idx="25">
                  <c:v>1.3</c:v>
                </c:pt>
                <c:pt idx="26">
                  <c:v>1.26</c:v>
                </c:pt>
                <c:pt idx="27">
                  <c:v>1.26</c:v>
                </c:pt>
                <c:pt idx="28">
                  <c:v>1.29</c:v>
                </c:pt>
                <c:pt idx="29">
                  <c:v>1.26</c:v>
                </c:pt>
                <c:pt idx="30">
                  <c:v>1.25</c:v>
                </c:pt>
                <c:pt idx="31">
                  <c:v>1.3</c:v>
                </c:pt>
                <c:pt idx="32">
                  <c:v>1.34</c:v>
                </c:pt>
                <c:pt idx="33">
                  <c:v>1.32</c:v>
                </c:pt>
                <c:pt idx="34">
                  <c:v>1.34</c:v>
                </c:pt>
                <c:pt idx="35">
                  <c:v>1.3</c:v>
                </c:pt>
                <c:pt idx="36">
                  <c:v>1.31</c:v>
                </c:pt>
                <c:pt idx="37">
                  <c:v>1.31</c:v>
                </c:pt>
                <c:pt idx="38">
                  <c:v>1.27</c:v>
                </c:pt>
                <c:pt idx="39">
                  <c:v>1.35</c:v>
                </c:pt>
                <c:pt idx="40">
                  <c:v>1.34</c:v>
                </c:pt>
                <c:pt idx="41">
                  <c:v>1.35</c:v>
                </c:pt>
                <c:pt idx="42">
                  <c:v>1.32</c:v>
                </c:pt>
                <c:pt idx="43">
                  <c:v>1.23</c:v>
                </c:pt>
                <c:pt idx="44">
                  <c:v>1.1599999999999999</c:v>
                </c:pt>
                <c:pt idx="45">
                  <c:v>1.1399999999999999</c:v>
                </c:pt>
                <c:pt idx="46">
                  <c:v>1.0900000000000001</c:v>
                </c:pt>
                <c:pt idx="47">
                  <c:v>1.07</c:v>
                </c:pt>
                <c:pt idx="48">
                  <c:v>1.01</c:v>
                </c:pt>
                <c:pt idx="49">
                  <c:v>1.02</c:v>
                </c:pt>
                <c:pt idx="50">
                  <c:v>1.03</c:v>
                </c:pt>
                <c:pt idx="51">
                  <c:v>1.01</c:v>
                </c:pt>
                <c:pt idx="52">
                  <c:v>1.04</c:v>
                </c:pt>
                <c:pt idx="53">
                  <c:v>1.03</c:v>
                </c:pt>
                <c:pt idx="54">
                  <c:v>0.97</c:v>
                </c:pt>
                <c:pt idx="55">
                  <c:v>1.01</c:v>
                </c:pt>
                <c:pt idx="56">
                  <c:v>1.04</c:v>
                </c:pt>
                <c:pt idx="57">
                  <c:v>1.06</c:v>
                </c:pt>
                <c:pt idx="58">
                  <c:v>1.06</c:v>
                </c:pt>
                <c:pt idx="59">
                  <c:v>1.07</c:v>
                </c:pt>
                <c:pt idx="60">
                  <c:v>1.1599999999999999</c:v>
                </c:pt>
                <c:pt idx="61">
                  <c:v>1.21</c:v>
                </c:pt>
                <c:pt idx="62">
                  <c:v>1.23</c:v>
                </c:pt>
                <c:pt idx="63">
                  <c:v>1.1599999999999999</c:v>
                </c:pt>
                <c:pt idx="64">
                  <c:v>1.1399999999999999</c:v>
                </c:pt>
                <c:pt idx="65">
                  <c:v>1.1599999999999999</c:v>
                </c:pt>
                <c:pt idx="66">
                  <c:v>1.1599999999999999</c:v>
                </c:pt>
                <c:pt idx="67">
                  <c:v>1.1000000000000001</c:v>
                </c:pt>
                <c:pt idx="68">
                  <c:v>1.1100000000000001</c:v>
                </c:pt>
                <c:pt idx="69">
                  <c:v>1.1399999999999999</c:v>
                </c:pt>
                <c:pt idx="70">
                  <c:v>1.1100000000000001</c:v>
                </c:pt>
                <c:pt idx="71">
                  <c:v>1.1399999999999999</c:v>
                </c:pt>
                <c:pt idx="72">
                  <c:v>1.1100000000000001</c:v>
                </c:pt>
                <c:pt idx="73">
                  <c:v>1.1200000000000001</c:v>
                </c:pt>
                <c:pt idx="74">
                  <c:v>1.1200000000000001</c:v>
                </c:pt>
                <c:pt idx="75">
                  <c:v>1.1200000000000001</c:v>
                </c:pt>
                <c:pt idx="76">
                  <c:v>1.0900000000000001</c:v>
                </c:pt>
                <c:pt idx="77">
                  <c:v>1.1599999999999999</c:v>
                </c:pt>
                <c:pt idx="78">
                  <c:v>1.19</c:v>
                </c:pt>
                <c:pt idx="79">
                  <c:v>1.1499999999999999</c:v>
                </c:pt>
                <c:pt idx="80">
                  <c:v>1.1000000000000001</c:v>
                </c:pt>
                <c:pt idx="81">
                  <c:v>1.1399999999999999</c:v>
                </c:pt>
                <c:pt idx="82">
                  <c:v>1.1100000000000001</c:v>
                </c:pt>
                <c:pt idx="83">
                  <c:v>1.1000000000000001</c:v>
                </c:pt>
                <c:pt idx="84">
                  <c:v>1.06</c:v>
                </c:pt>
                <c:pt idx="85">
                  <c:v>1.1100000000000001</c:v>
                </c:pt>
                <c:pt idx="86">
                  <c:v>1.04</c:v>
                </c:pt>
                <c:pt idx="87">
                  <c:v>1.07</c:v>
                </c:pt>
                <c:pt idx="88">
                  <c:v>1.08</c:v>
                </c:pt>
                <c:pt idx="89">
                  <c:v>1.02</c:v>
                </c:pt>
                <c:pt idx="90">
                  <c:v>1.01</c:v>
                </c:pt>
                <c:pt idx="91">
                  <c:v>0.99</c:v>
                </c:pt>
                <c:pt idx="92">
                  <c:v>0.98</c:v>
                </c:pt>
                <c:pt idx="93">
                  <c:v>0.98</c:v>
                </c:pt>
                <c:pt idx="94">
                  <c:v>0.98</c:v>
                </c:pt>
                <c:pt idx="95">
                  <c:v>0.99</c:v>
                </c:pt>
                <c:pt idx="96">
                  <c:v>0.99</c:v>
                </c:pt>
                <c:pt idx="97">
                  <c:v>0.99</c:v>
                </c:pt>
                <c:pt idx="98">
                  <c:v>0.91</c:v>
                </c:pt>
                <c:pt idx="99">
                  <c:v>0.91</c:v>
                </c:pt>
                <c:pt idx="100">
                  <c:v>0.89</c:v>
                </c:pt>
                <c:pt idx="101">
                  <c:v>0.92</c:v>
                </c:pt>
                <c:pt idx="102">
                  <c:v>0.94</c:v>
                </c:pt>
                <c:pt idx="103">
                  <c:v>0.92</c:v>
                </c:pt>
                <c:pt idx="104">
                  <c:v>0.92</c:v>
                </c:pt>
                <c:pt idx="105">
                  <c:v>0.92</c:v>
                </c:pt>
                <c:pt idx="106">
                  <c:v>0.91</c:v>
                </c:pt>
                <c:pt idx="107">
                  <c:v>0.92</c:v>
                </c:pt>
                <c:pt idx="108">
                  <c:v>0.91</c:v>
                </c:pt>
                <c:pt idx="109">
                  <c:v>0.92</c:v>
                </c:pt>
                <c:pt idx="110">
                  <c:v>0.91</c:v>
                </c:pt>
                <c:pt idx="111">
                  <c:v>0.91</c:v>
                </c:pt>
                <c:pt idx="112">
                  <c:v>0.87</c:v>
                </c:pt>
                <c:pt idx="113">
                  <c:v>0.91</c:v>
                </c:pt>
                <c:pt idx="114">
                  <c:v>0.94</c:v>
                </c:pt>
                <c:pt idx="115">
                  <c:v>0.93</c:v>
                </c:pt>
                <c:pt idx="116">
                  <c:v>0.94</c:v>
                </c:pt>
                <c:pt idx="117">
                  <c:v>1.05</c:v>
                </c:pt>
                <c:pt idx="118">
                  <c:v>1.1000000000000001</c:v>
                </c:pt>
                <c:pt idx="119">
                  <c:v>1.1000000000000001</c:v>
                </c:pt>
                <c:pt idx="120">
                  <c:v>1.0900000000000001</c:v>
                </c:pt>
                <c:pt idx="121">
                  <c:v>1.19</c:v>
                </c:pt>
                <c:pt idx="122">
                  <c:v>1.17</c:v>
                </c:pt>
                <c:pt idx="123">
                  <c:v>1.2</c:v>
                </c:pt>
                <c:pt idx="124">
                  <c:v>1.19</c:v>
                </c:pt>
                <c:pt idx="125">
                  <c:v>1.24</c:v>
                </c:pt>
                <c:pt idx="126">
                  <c:v>1.28</c:v>
                </c:pt>
                <c:pt idx="127">
                  <c:v>1.29</c:v>
                </c:pt>
                <c:pt idx="128">
                  <c:v>1.27</c:v>
                </c:pt>
                <c:pt idx="129">
                  <c:v>1.43</c:v>
                </c:pt>
                <c:pt idx="130">
                  <c:v>1.42</c:v>
                </c:pt>
                <c:pt idx="131">
                  <c:v>1.4</c:v>
                </c:pt>
                <c:pt idx="132">
                  <c:v>1.4</c:v>
                </c:pt>
                <c:pt idx="133">
                  <c:v>1.37</c:v>
                </c:pt>
                <c:pt idx="134">
                  <c:v>1.46</c:v>
                </c:pt>
                <c:pt idx="135">
                  <c:v>1.34</c:v>
                </c:pt>
                <c:pt idx="136">
                  <c:v>1.3</c:v>
                </c:pt>
                <c:pt idx="137">
                  <c:v>1.34</c:v>
                </c:pt>
                <c:pt idx="138">
                  <c:v>1.31</c:v>
                </c:pt>
                <c:pt idx="139">
                  <c:v>1.26</c:v>
                </c:pt>
                <c:pt idx="140">
                  <c:v>1.27</c:v>
                </c:pt>
                <c:pt idx="141">
                  <c:v>1.24</c:v>
                </c:pt>
                <c:pt idx="142">
                  <c:v>1.28</c:v>
                </c:pt>
                <c:pt idx="143">
                  <c:v>1.29</c:v>
                </c:pt>
                <c:pt idx="144">
                  <c:v>1.29</c:v>
                </c:pt>
                <c:pt idx="145">
                  <c:v>1.28</c:v>
                </c:pt>
                <c:pt idx="146">
                  <c:v>1.35</c:v>
                </c:pt>
                <c:pt idx="147">
                  <c:v>1.35</c:v>
                </c:pt>
                <c:pt idx="148">
                  <c:v>1.25</c:v>
                </c:pt>
                <c:pt idx="149">
                  <c:v>1.29</c:v>
                </c:pt>
                <c:pt idx="150">
                  <c:v>1.35</c:v>
                </c:pt>
                <c:pt idx="151">
                  <c:v>1.38</c:v>
                </c:pt>
                <c:pt idx="152">
                  <c:v>1.32</c:v>
                </c:pt>
                <c:pt idx="153">
                  <c:v>1.4</c:v>
                </c:pt>
                <c:pt idx="154">
                  <c:v>1.34</c:v>
                </c:pt>
                <c:pt idx="155">
                  <c:v>1.4</c:v>
                </c:pt>
                <c:pt idx="156">
                  <c:v>1.38</c:v>
                </c:pt>
                <c:pt idx="157">
                  <c:v>1.5</c:v>
                </c:pt>
                <c:pt idx="158">
                  <c:v>1.37</c:v>
                </c:pt>
                <c:pt idx="159">
                  <c:v>1.41</c:v>
                </c:pt>
                <c:pt idx="160">
                  <c:v>1.42</c:v>
                </c:pt>
                <c:pt idx="161">
                  <c:v>1.46</c:v>
                </c:pt>
                <c:pt idx="162">
                  <c:v>1.48</c:v>
                </c:pt>
                <c:pt idx="163">
                  <c:v>1.49</c:v>
                </c:pt>
                <c:pt idx="164">
                  <c:v>1.44</c:v>
                </c:pt>
                <c:pt idx="165">
                  <c:v>1.44</c:v>
                </c:pt>
                <c:pt idx="166">
                  <c:v>1.47</c:v>
                </c:pt>
                <c:pt idx="167">
                  <c:v>1.51</c:v>
                </c:pt>
                <c:pt idx="168">
                  <c:v>1.51</c:v>
                </c:pt>
                <c:pt idx="169">
                  <c:v>1.51</c:v>
                </c:pt>
                <c:pt idx="170">
                  <c:v>1.59</c:v>
                </c:pt>
                <c:pt idx="171">
                  <c:v>1.56</c:v>
                </c:pt>
                <c:pt idx="172">
                  <c:v>1.57</c:v>
                </c:pt>
                <c:pt idx="173">
                  <c:v>1.49</c:v>
                </c:pt>
                <c:pt idx="174">
                  <c:v>1.5</c:v>
                </c:pt>
                <c:pt idx="175">
                  <c:v>1.57</c:v>
                </c:pt>
                <c:pt idx="176">
                  <c:v>1.54</c:v>
                </c:pt>
                <c:pt idx="177">
                  <c:v>1.59</c:v>
                </c:pt>
                <c:pt idx="178">
                  <c:v>1.51</c:v>
                </c:pt>
                <c:pt idx="179">
                  <c:v>1.53</c:v>
                </c:pt>
                <c:pt idx="180">
                  <c:v>1.53</c:v>
                </c:pt>
                <c:pt idx="181">
                  <c:v>1.45</c:v>
                </c:pt>
                <c:pt idx="182">
                  <c:v>1.41</c:v>
                </c:pt>
                <c:pt idx="183">
                  <c:v>1.39</c:v>
                </c:pt>
                <c:pt idx="184">
                  <c:v>1.4</c:v>
                </c:pt>
                <c:pt idx="185">
                  <c:v>1.25</c:v>
                </c:pt>
                <c:pt idx="186">
                  <c:v>1.26</c:v>
                </c:pt>
                <c:pt idx="187">
                  <c:v>1.23</c:v>
                </c:pt>
                <c:pt idx="188">
                  <c:v>1.21</c:v>
                </c:pt>
                <c:pt idx="189">
                  <c:v>1.21</c:v>
                </c:pt>
                <c:pt idx="190">
                  <c:v>1.1399999999999999</c:v>
                </c:pt>
                <c:pt idx="191">
                  <c:v>1</c:v>
                </c:pt>
                <c:pt idx="192">
                  <c:v>0.97</c:v>
                </c:pt>
                <c:pt idx="193">
                  <c:v>0.94</c:v>
                </c:pt>
                <c:pt idx="194">
                  <c:v>0.95</c:v>
                </c:pt>
                <c:pt idx="195">
                  <c:v>0.94</c:v>
                </c:pt>
                <c:pt idx="196">
                  <c:v>0.94</c:v>
                </c:pt>
                <c:pt idx="197">
                  <c:v>0.96</c:v>
                </c:pt>
                <c:pt idx="198">
                  <c:v>0.96</c:v>
                </c:pt>
                <c:pt idx="199">
                  <c:v>0.99</c:v>
                </c:pt>
                <c:pt idx="200">
                  <c:v>0.96</c:v>
                </c:pt>
                <c:pt idx="201">
                  <c:v>0.92</c:v>
                </c:pt>
                <c:pt idx="202">
                  <c:v>0.96</c:v>
                </c:pt>
                <c:pt idx="203">
                  <c:v>0.99</c:v>
                </c:pt>
                <c:pt idx="204">
                  <c:v>0.97</c:v>
                </c:pt>
                <c:pt idx="205">
                  <c:v>1.1100000000000001</c:v>
                </c:pt>
                <c:pt idx="206">
                  <c:v>1.0900000000000001</c:v>
                </c:pt>
                <c:pt idx="207">
                  <c:v>1.1000000000000001</c:v>
                </c:pt>
                <c:pt idx="208">
                  <c:v>1.1499999999999999</c:v>
                </c:pt>
                <c:pt idx="209">
                  <c:v>1.1399999999999999</c:v>
                </c:pt>
                <c:pt idx="210">
                  <c:v>1.1100000000000001</c:v>
                </c:pt>
                <c:pt idx="211">
                  <c:v>1.18</c:v>
                </c:pt>
                <c:pt idx="212">
                  <c:v>1.21</c:v>
                </c:pt>
                <c:pt idx="213">
                  <c:v>1.18</c:v>
                </c:pt>
                <c:pt idx="214">
                  <c:v>1.22</c:v>
                </c:pt>
                <c:pt idx="215">
                  <c:v>1.23</c:v>
                </c:pt>
                <c:pt idx="216">
                  <c:v>1.22</c:v>
                </c:pt>
                <c:pt idx="217">
                  <c:v>1.26</c:v>
                </c:pt>
                <c:pt idx="218">
                  <c:v>1.31</c:v>
                </c:pt>
                <c:pt idx="219">
                  <c:v>1.24</c:v>
                </c:pt>
                <c:pt idx="220">
                  <c:v>1.25</c:v>
                </c:pt>
                <c:pt idx="221">
                  <c:v>1.23</c:v>
                </c:pt>
                <c:pt idx="222">
                  <c:v>1.21</c:v>
                </c:pt>
                <c:pt idx="223">
                  <c:v>1.24</c:v>
                </c:pt>
                <c:pt idx="224">
                  <c:v>1.18</c:v>
                </c:pt>
                <c:pt idx="225">
                  <c:v>1.19</c:v>
                </c:pt>
                <c:pt idx="226">
                  <c:v>1.19</c:v>
                </c:pt>
                <c:pt idx="227">
                  <c:v>1.18</c:v>
                </c:pt>
                <c:pt idx="228">
                  <c:v>1.19</c:v>
                </c:pt>
                <c:pt idx="229">
                  <c:v>1.1599999999999999</c:v>
                </c:pt>
                <c:pt idx="230">
                  <c:v>1.1599999999999999</c:v>
                </c:pt>
                <c:pt idx="231">
                  <c:v>1.2</c:v>
                </c:pt>
                <c:pt idx="232">
                  <c:v>1.2</c:v>
                </c:pt>
                <c:pt idx="233">
                  <c:v>1.2</c:v>
                </c:pt>
                <c:pt idx="234">
                  <c:v>1.19</c:v>
                </c:pt>
                <c:pt idx="235">
                  <c:v>1.23</c:v>
                </c:pt>
                <c:pt idx="236">
                  <c:v>1.23</c:v>
                </c:pt>
                <c:pt idx="237">
                  <c:v>1.2</c:v>
                </c:pt>
                <c:pt idx="238">
                  <c:v>1.19</c:v>
                </c:pt>
                <c:pt idx="239">
                  <c:v>1.18</c:v>
                </c:pt>
                <c:pt idx="240">
                  <c:v>1.22</c:v>
                </c:pt>
                <c:pt idx="241">
                  <c:v>1.22</c:v>
                </c:pt>
                <c:pt idx="242">
                  <c:v>1.26</c:v>
                </c:pt>
                <c:pt idx="243">
                  <c:v>1.22</c:v>
                </c:pt>
                <c:pt idx="244">
                  <c:v>1.23</c:v>
                </c:pt>
                <c:pt idx="245">
                  <c:v>1.23</c:v>
                </c:pt>
                <c:pt idx="246">
                  <c:v>1.19</c:v>
                </c:pt>
                <c:pt idx="247">
                  <c:v>1.18</c:v>
                </c:pt>
                <c:pt idx="248">
                  <c:v>1.1499999999999999</c:v>
                </c:pt>
                <c:pt idx="249">
                  <c:v>1.18</c:v>
                </c:pt>
                <c:pt idx="250">
                  <c:v>1.1599999999999999</c:v>
                </c:pt>
                <c:pt idx="251">
                  <c:v>1.1399999999999999</c:v>
                </c:pt>
                <c:pt idx="252">
                  <c:v>1.1299999999999999</c:v>
                </c:pt>
                <c:pt idx="253">
                  <c:v>1.1399999999999999</c:v>
                </c:pt>
                <c:pt idx="254">
                  <c:v>1.1499999999999999</c:v>
                </c:pt>
                <c:pt idx="255">
                  <c:v>1.08</c:v>
                </c:pt>
                <c:pt idx="256">
                  <c:v>1.1100000000000001</c:v>
                </c:pt>
                <c:pt idx="257">
                  <c:v>1.1100000000000001</c:v>
                </c:pt>
                <c:pt idx="258">
                  <c:v>1.1499999999999999</c:v>
                </c:pt>
                <c:pt idx="259">
                  <c:v>1.22</c:v>
                </c:pt>
                <c:pt idx="260">
                  <c:v>1.25</c:v>
                </c:pt>
                <c:pt idx="261">
                  <c:v>1.28</c:v>
                </c:pt>
                <c:pt idx="262">
                  <c:v>1.28</c:v>
                </c:pt>
                <c:pt idx="263">
                  <c:v>1.36</c:v>
                </c:pt>
                <c:pt idx="264">
                  <c:v>1.38</c:v>
                </c:pt>
                <c:pt idx="265">
                  <c:v>1.35</c:v>
                </c:pt>
                <c:pt idx="266">
                  <c:v>1.34</c:v>
                </c:pt>
                <c:pt idx="267">
                  <c:v>1.29</c:v>
                </c:pt>
                <c:pt idx="268">
                  <c:v>1.21</c:v>
                </c:pt>
                <c:pt idx="269">
                  <c:v>1.27</c:v>
                </c:pt>
                <c:pt idx="270">
                  <c:v>1.19</c:v>
                </c:pt>
                <c:pt idx="271">
                  <c:v>1.31</c:v>
                </c:pt>
                <c:pt idx="272">
                  <c:v>1.27</c:v>
                </c:pt>
                <c:pt idx="273">
                  <c:v>1.23</c:v>
                </c:pt>
                <c:pt idx="274">
                  <c:v>1.24</c:v>
                </c:pt>
                <c:pt idx="275">
                  <c:v>1.25</c:v>
                </c:pt>
                <c:pt idx="276">
                  <c:v>1.25</c:v>
                </c:pt>
                <c:pt idx="277">
                  <c:v>1.31</c:v>
                </c:pt>
                <c:pt idx="278">
                  <c:v>1.37</c:v>
                </c:pt>
                <c:pt idx="279">
                  <c:v>1.35</c:v>
                </c:pt>
                <c:pt idx="280">
                  <c:v>1.37</c:v>
                </c:pt>
                <c:pt idx="281">
                  <c:v>1.35</c:v>
                </c:pt>
                <c:pt idx="282">
                  <c:v>1.34</c:v>
                </c:pt>
                <c:pt idx="283">
                  <c:v>1.38</c:v>
                </c:pt>
                <c:pt idx="284">
                  <c:v>1.35</c:v>
                </c:pt>
                <c:pt idx="285">
                  <c:v>1.44</c:v>
                </c:pt>
                <c:pt idx="286">
                  <c:v>1.43</c:v>
                </c:pt>
                <c:pt idx="287">
                  <c:v>1.46</c:v>
                </c:pt>
                <c:pt idx="288">
                  <c:v>1.47</c:v>
                </c:pt>
                <c:pt idx="289">
                  <c:v>1.41</c:v>
                </c:pt>
                <c:pt idx="290">
                  <c:v>1.34</c:v>
                </c:pt>
                <c:pt idx="291">
                  <c:v>1.46</c:v>
                </c:pt>
                <c:pt idx="292">
                  <c:v>1.41</c:v>
                </c:pt>
                <c:pt idx="293">
                  <c:v>1.47</c:v>
                </c:pt>
                <c:pt idx="294">
                  <c:v>1.44</c:v>
                </c:pt>
                <c:pt idx="295">
                  <c:v>1.48</c:v>
                </c:pt>
                <c:pt idx="296">
                  <c:v>1.43</c:v>
                </c:pt>
                <c:pt idx="297">
                  <c:v>1.43</c:v>
                </c:pt>
                <c:pt idx="298">
                  <c:v>1.49</c:v>
                </c:pt>
                <c:pt idx="299">
                  <c:v>1.51</c:v>
                </c:pt>
                <c:pt idx="300">
                  <c:v>1.48</c:v>
                </c:pt>
                <c:pt idx="301">
                  <c:v>1.54</c:v>
                </c:pt>
                <c:pt idx="302">
                  <c:v>1.54</c:v>
                </c:pt>
                <c:pt idx="303">
                  <c:v>1.54</c:v>
                </c:pt>
                <c:pt idx="304">
                  <c:v>1.61</c:v>
                </c:pt>
                <c:pt idx="305">
                  <c:v>1.65</c:v>
                </c:pt>
                <c:pt idx="306">
                  <c:v>1.61</c:v>
                </c:pt>
                <c:pt idx="307">
                  <c:v>1.68</c:v>
                </c:pt>
                <c:pt idx="308">
                  <c:v>1.69</c:v>
                </c:pt>
                <c:pt idx="309">
                  <c:v>1.67</c:v>
                </c:pt>
                <c:pt idx="310">
                  <c:v>1.72</c:v>
                </c:pt>
                <c:pt idx="311">
                  <c:v>1.72</c:v>
                </c:pt>
                <c:pt idx="312">
                  <c:v>1.79</c:v>
                </c:pt>
                <c:pt idx="313">
                  <c:v>1.85</c:v>
                </c:pt>
                <c:pt idx="314">
                  <c:v>1.83</c:v>
                </c:pt>
                <c:pt idx="315">
                  <c:v>1.84</c:v>
                </c:pt>
                <c:pt idx="316">
                  <c:v>1.84</c:v>
                </c:pt>
                <c:pt idx="317">
                  <c:v>1.84</c:v>
                </c:pt>
                <c:pt idx="318">
                  <c:v>1.85</c:v>
                </c:pt>
                <c:pt idx="319">
                  <c:v>1.79</c:v>
                </c:pt>
                <c:pt idx="320">
                  <c:v>1.79</c:v>
                </c:pt>
                <c:pt idx="321">
                  <c:v>1.85</c:v>
                </c:pt>
                <c:pt idx="322">
                  <c:v>1.84</c:v>
                </c:pt>
                <c:pt idx="323">
                  <c:v>1.79</c:v>
                </c:pt>
                <c:pt idx="324">
                  <c:v>1.79</c:v>
                </c:pt>
                <c:pt idx="325">
                  <c:v>1.75</c:v>
                </c:pt>
                <c:pt idx="326">
                  <c:v>1.68</c:v>
                </c:pt>
                <c:pt idx="327">
                  <c:v>1.71</c:v>
                </c:pt>
                <c:pt idx="328">
                  <c:v>1.7</c:v>
                </c:pt>
                <c:pt idx="329">
                  <c:v>1.7</c:v>
                </c:pt>
                <c:pt idx="330">
                  <c:v>1.61</c:v>
                </c:pt>
                <c:pt idx="331">
                  <c:v>1.58</c:v>
                </c:pt>
                <c:pt idx="332">
                  <c:v>1.47</c:v>
                </c:pt>
                <c:pt idx="333">
                  <c:v>1.37</c:v>
                </c:pt>
                <c:pt idx="334">
                  <c:v>1.3</c:v>
                </c:pt>
                <c:pt idx="335">
                  <c:v>1.1000000000000001</c:v>
                </c:pt>
                <c:pt idx="336">
                  <c:v>1.03</c:v>
                </c:pt>
                <c:pt idx="337">
                  <c:v>1</c:v>
                </c:pt>
                <c:pt idx="338">
                  <c:v>1.03</c:v>
                </c:pt>
                <c:pt idx="339">
                  <c:v>0.98</c:v>
                </c:pt>
                <c:pt idx="340">
                  <c:v>1</c:v>
                </c:pt>
                <c:pt idx="341">
                  <c:v>1.05</c:v>
                </c:pt>
                <c:pt idx="342">
                  <c:v>1.05</c:v>
                </c:pt>
                <c:pt idx="343">
                  <c:v>1.03</c:v>
                </c:pt>
                <c:pt idx="344">
                  <c:v>1.05</c:v>
                </c:pt>
                <c:pt idx="345">
                  <c:v>1.03</c:v>
                </c:pt>
                <c:pt idx="346">
                  <c:v>1.05</c:v>
                </c:pt>
                <c:pt idx="347">
                  <c:v>1.06</c:v>
                </c:pt>
                <c:pt idx="348">
                  <c:v>1.1399999999999999</c:v>
                </c:pt>
                <c:pt idx="349">
                  <c:v>1.19</c:v>
                </c:pt>
                <c:pt idx="350">
                  <c:v>1.24</c:v>
                </c:pt>
                <c:pt idx="351">
                  <c:v>1.21</c:v>
                </c:pt>
                <c:pt idx="352">
                  <c:v>1.23</c:v>
                </c:pt>
                <c:pt idx="353">
                  <c:v>1.32</c:v>
                </c:pt>
                <c:pt idx="354">
                  <c:v>1.29</c:v>
                </c:pt>
                <c:pt idx="355">
                  <c:v>1.32</c:v>
                </c:pt>
                <c:pt idx="356">
                  <c:v>1.27</c:v>
                </c:pt>
                <c:pt idx="357">
                  <c:v>1.35</c:v>
                </c:pt>
                <c:pt idx="358">
                  <c:v>1.31</c:v>
                </c:pt>
                <c:pt idx="359">
                  <c:v>1.29</c:v>
                </c:pt>
                <c:pt idx="360">
                  <c:v>1.28</c:v>
                </c:pt>
                <c:pt idx="361">
                  <c:v>1.36</c:v>
                </c:pt>
                <c:pt idx="362">
                  <c:v>1.34</c:v>
                </c:pt>
                <c:pt idx="363">
                  <c:v>1.3</c:v>
                </c:pt>
                <c:pt idx="364">
                  <c:v>1.34</c:v>
                </c:pt>
                <c:pt idx="365">
                  <c:v>1.3</c:v>
                </c:pt>
                <c:pt idx="366">
                  <c:v>1.34</c:v>
                </c:pt>
                <c:pt idx="367">
                  <c:v>1.38</c:v>
                </c:pt>
                <c:pt idx="368">
                  <c:v>1.29</c:v>
                </c:pt>
                <c:pt idx="369">
                  <c:v>1.27</c:v>
                </c:pt>
                <c:pt idx="370">
                  <c:v>1.28</c:v>
                </c:pt>
                <c:pt idx="371">
                  <c:v>1.22</c:v>
                </c:pt>
                <c:pt idx="372">
                  <c:v>1.18</c:v>
                </c:pt>
                <c:pt idx="373">
                  <c:v>1.26</c:v>
                </c:pt>
                <c:pt idx="374">
                  <c:v>1.22</c:v>
                </c:pt>
                <c:pt idx="375">
                  <c:v>1.18</c:v>
                </c:pt>
                <c:pt idx="376">
                  <c:v>1.22</c:v>
                </c:pt>
                <c:pt idx="377">
                  <c:v>1.1399999999999999</c:v>
                </c:pt>
                <c:pt idx="378">
                  <c:v>1.18</c:v>
                </c:pt>
                <c:pt idx="379">
                  <c:v>1.1399999999999999</c:v>
                </c:pt>
                <c:pt idx="380">
                  <c:v>1.18</c:v>
                </c:pt>
                <c:pt idx="381">
                  <c:v>1.1399999999999999</c:v>
                </c:pt>
                <c:pt idx="382">
                  <c:v>1.18</c:v>
                </c:pt>
                <c:pt idx="383">
                  <c:v>1.1399999999999999</c:v>
                </c:pt>
                <c:pt idx="384">
                  <c:v>1.18</c:v>
                </c:pt>
                <c:pt idx="385">
                  <c:v>1.1399999999999999</c:v>
                </c:pt>
                <c:pt idx="386">
                  <c:v>1.18</c:v>
                </c:pt>
                <c:pt idx="387">
                  <c:v>1.1399999999999999</c:v>
                </c:pt>
                <c:pt idx="388">
                  <c:v>1.23</c:v>
                </c:pt>
                <c:pt idx="389">
                  <c:v>1.18</c:v>
                </c:pt>
                <c:pt idx="390">
                  <c:v>1.23</c:v>
                </c:pt>
                <c:pt idx="391">
                  <c:v>1.1399999999999999</c:v>
                </c:pt>
                <c:pt idx="392">
                  <c:v>1.18</c:v>
                </c:pt>
                <c:pt idx="393">
                  <c:v>1.17</c:v>
                </c:pt>
                <c:pt idx="394">
                  <c:v>1.1200000000000001</c:v>
                </c:pt>
                <c:pt idx="395">
                  <c:v>1.08</c:v>
                </c:pt>
                <c:pt idx="396">
                  <c:v>1.02</c:v>
                </c:pt>
                <c:pt idx="397">
                  <c:v>1.08</c:v>
                </c:pt>
                <c:pt idx="398">
                  <c:v>1.04</c:v>
                </c:pt>
                <c:pt idx="399">
                  <c:v>1.01</c:v>
                </c:pt>
                <c:pt idx="400">
                  <c:v>0.93</c:v>
                </c:pt>
                <c:pt idx="401">
                  <c:v>0.88</c:v>
                </c:pt>
                <c:pt idx="402">
                  <c:v>0.9</c:v>
                </c:pt>
                <c:pt idx="403">
                  <c:v>0.86</c:v>
                </c:pt>
                <c:pt idx="404">
                  <c:v>0.92</c:v>
                </c:pt>
                <c:pt idx="405">
                  <c:v>0.92</c:v>
                </c:pt>
                <c:pt idx="406">
                  <c:v>0.99</c:v>
                </c:pt>
                <c:pt idx="407">
                  <c:v>1.07</c:v>
                </c:pt>
                <c:pt idx="408">
                  <c:v>1.1499999999999999</c:v>
                </c:pt>
                <c:pt idx="409">
                  <c:v>1.19</c:v>
                </c:pt>
                <c:pt idx="410">
                  <c:v>1.34</c:v>
                </c:pt>
                <c:pt idx="411">
                  <c:v>1.36</c:v>
                </c:pt>
                <c:pt idx="412">
                  <c:v>1.41</c:v>
                </c:pt>
                <c:pt idx="413">
                  <c:v>1.36</c:v>
                </c:pt>
                <c:pt idx="414">
                  <c:v>1.37</c:v>
                </c:pt>
                <c:pt idx="415">
                  <c:v>1.36</c:v>
                </c:pt>
                <c:pt idx="416">
                  <c:v>1.36</c:v>
                </c:pt>
                <c:pt idx="417">
                  <c:v>1.33</c:v>
                </c:pt>
                <c:pt idx="418">
                  <c:v>1.3</c:v>
                </c:pt>
                <c:pt idx="419">
                  <c:v>1.32</c:v>
                </c:pt>
                <c:pt idx="420">
                  <c:v>1.28</c:v>
                </c:pt>
                <c:pt idx="421">
                  <c:v>1.18</c:v>
                </c:pt>
                <c:pt idx="422">
                  <c:v>1.24</c:v>
                </c:pt>
                <c:pt idx="423">
                  <c:v>1.22</c:v>
                </c:pt>
                <c:pt idx="424">
                  <c:v>1.1399999999999999</c:v>
                </c:pt>
                <c:pt idx="425">
                  <c:v>1.18</c:v>
                </c:pt>
                <c:pt idx="426">
                  <c:v>1.1499999999999999</c:v>
                </c:pt>
                <c:pt idx="427">
                  <c:v>1.2</c:v>
                </c:pt>
                <c:pt idx="428">
                  <c:v>1.1499999999999999</c:v>
                </c:pt>
                <c:pt idx="429">
                  <c:v>1.1499999999999999</c:v>
                </c:pt>
                <c:pt idx="430">
                  <c:v>1.0900000000000001</c:v>
                </c:pt>
                <c:pt idx="431">
                  <c:v>1.0900000000000001</c:v>
                </c:pt>
                <c:pt idx="432">
                  <c:v>1.1200000000000001</c:v>
                </c:pt>
                <c:pt idx="433">
                  <c:v>1.1499999999999999</c:v>
                </c:pt>
                <c:pt idx="434">
                  <c:v>1.18</c:v>
                </c:pt>
                <c:pt idx="435">
                  <c:v>1.18</c:v>
                </c:pt>
                <c:pt idx="436">
                  <c:v>1.17</c:v>
                </c:pt>
                <c:pt idx="437">
                  <c:v>1.19</c:v>
                </c:pt>
                <c:pt idx="438">
                  <c:v>1.22</c:v>
                </c:pt>
                <c:pt idx="439">
                  <c:v>1.19</c:v>
                </c:pt>
                <c:pt idx="440">
                  <c:v>1.1399999999999999</c:v>
                </c:pt>
                <c:pt idx="441">
                  <c:v>1.18</c:v>
                </c:pt>
                <c:pt idx="442">
                  <c:v>1.19</c:v>
                </c:pt>
                <c:pt idx="443">
                  <c:v>1.25</c:v>
                </c:pt>
                <c:pt idx="444">
                  <c:v>1.24</c:v>
                </c:pt>
                <c:pt idx="445">
                  <c:v>1.26</c:v>
                </c:pt>
                <c:pt idx="446">
                  <c:v>1.31</c:v>
                </c:pt>
                <c:pt idx="447">
                  <c:v>1.29</c:v>
                </c:pt>
                <c:pt idx="448">
                  <c:v>1.33</c:v>
                </c:pt>
                <c:pt idx="449">
                  <c:v>1.31</c:v>
                </c:pt>
                <c:pt idx="450">
                  <c:v>1.34</c:v>
                </c:pt>
                <c:pt idx="451">
                  <c:v>1.36</c:v>
                </c:pt>
                <c:pt idx="452">
                  <c:v>1.34</c:v>
                </c:pt>
                <c:pt idx="453">
                  <c:v>1.4</c:v>
                </c:pt>
                <c:pt idx="454">
                  <c:v>1.36</c:v>
                </c:pt>
                <c:pt idx="455">
                  <c:v>1.34</c:v>
                </c:pt>
                <c:pt idx="456">
                  <c:v>1.38</c:v>
                </c:pt>
                <c:pt idx="457">
                  <c:v>1.37</c:v>
                </c:pt>
                <c:pt idx="458">
                  <c:v>1.27</c:v>
                </c:pt>
                <c:pt idx="459">
                  <c:v>1.27</c:v>
                </c:pt>
                <c:pt idx="460">
                  <c:v>1.27</c:v>
                </c:pt>
                <c:pt idx="461">
                  <c:v>1.29</c:v>
                </c:pt>
                <c:pt idx="462">
                  <c:v>1.28</c:v>
                </c:pt>
                <c:pt idx="463">
                  <c:v>1.22</c:v>
                </c:pt>
                <c:pt idx="464">
                  <c:v>1.29</c:v>
                </c:pt>
                <c:pt idx="465">
                  <c:v>1.3</c:v>
                </c:pt>
                <c:pt idx="466">
                  <c:v>1.29</c:v>
                </c:pt>
                <c:pt idx="467">
                  <c:v>1.28</c:v>
                </c:pt>
                <c:pt idx="468">
                  <c:v>1.3</c:v>
                </c:pt>
                <c:pt idx="469">
                  <c:v>1.29</c:v>
                </c:pt>
                <c:pt idx="470">
                  <c:v>1.29</c:v>
                </c:pt>
                <c:pt idx="471">
                  <c:v>1.29</c:v>
                </c:pt>
                <c:pt idx="472">
                  <c:v>1.26</c:v>
                </c:pt>
                <c:pt idx="473">
                  <c:v>1.21</c:v>
                </c:pt>
                <c:pt idx="474">
                  <c:v>1.22</c:v>
                </c:pt>
                <c:pt idx="475">
                  <c:v>1.19</c:v>
                </c:pt>
                <c:pt idx="476">
                  <c:v>1.1599999999999999</c:v>
                </c:pt>
                <c:pt idx="477">
                  <c:v>1.1499999999999999</c:v>
                </c:pt>
                <c:pt idx="478">
                  <c:v>1.2</c:v>
                </c:pt>
                <c:pt idx="479">
                  <c:v>1.08</c:v>
                </c:pt>
                <c:pt idx="480">
                  <c:v>1.1399999999999999</c:v>
                </c:pt>
                <c:pt idx="481">
                  <c:v>1.1499999999999999</c:v>
                </c:pt>
                <c:pt idx="482">
                  <c:v>1.18</c:v>
                </c:pt>
                <c:pt idx="483">
                  <c:v>1.1100000000000001</c:v>
                </c:pt>
                <c:pt idx="484">
                  <c:v>1.1299999999999999</c:v>
                </c:pt>
                <c:pt idx="485">
                  <c:v>1.1499999999999999</c:v>
                </c:pt>
                <c:pt idx="486">
                  <c:v>1.1000000000000001</c:v>
                </c:pt>
                <c:pt idx="487">
                  <c:v>1.1100000000000001</c:v>
                </c:pt>
                <c:pt idx="488">
                  <c:v>1.1100000000000001</c:v>
                </c:pt>
                <c:pt idx="489">
                  <c:v>1.17</c:v>
                </c:pt>
                <c:pt idx="490">
                  <c:v>1.28</c:v>
                </c:pt>
                <c:pt idx="491">
                  <c:v>1.31</c:v>
                </c:pt>
                <c:pt idx="492">
                  <c:v>1.34</c:v>
                </c:pt>
                <c:pt idx="493">
                  <c:v>1.33</c:v>
                </c:pt>
                <c:pt idx="494">
                  <c:v>1.33</c:v>
                </c:pt>
                <c:pt idx="495">
                  <c:v>1.29</c:v>
                </c:pt>
                <c:pt idx="496">
                  <c:v>1.32</c:v>
                </c:pt>
                <c:pt idx="497">
                  <c:v>1.39</c:v>
                </c:pt>
                <c:pt idx="498">
                  <c:v>1.33</c:v>
                </c:pt>
                <c:pt idx="499">
                  <c:v>1.36</c:v>
                </c:pt>
                <c:pt idx="500">
                  <c:v>1.36</c:v>
                </c:pt>
                <c:pt idx="501">
                  <c:v>1.28</c:v>
                </c:pt>
                <c:pt idx="502">
                  <c:v>1.31</c:v>
                </c:pt>
                <c:pt idx="503">
                  <c:v>1.31</c:v>
                </c:pt>
                <c:pt idx="504">
                  <c:v>1.33</c:v>
                </c:pt>
                <c:pt idx="505">
                  <c:v>1.28</c:v>
                </c:pt>
                <c:pt idx="506">
                  <c:v>1.27</c:v>
                </c:pt>
                <c:pt idx="507">
                  <c:v>1.23</c:v>
                </c:pt>
                <c:pt idx="508">
                  <c:v>1.24</c:v>
                </c:pt>
                <c:pt idx="509">
                  <c:v>1.2</c:v>
                </c:pt>
                <c:pt idx="510">
                  <c:v>1.2</c:v>
                </c:pt>
                <c:pt idx="511">
                  <c:v>1.21</c:v>
                </c:pt>
                <c:pt idx="512">
                  <c:v>1.1499999999999999</c:v>
                </c:pt>
                <c:pt idx="513">
                  <c:v>1.2</c:v>
                </c:pt>
                <c:pt idx="514">
                  <c:v>1.1599999999999999</c:v>
                </c:pt>
                <c:pt idx="515">
                  <c:v>1.1599999999999999</c:v>
                </c:pt>
                <c:pt idx="516">
                  <c:v>1.0900000000000001</c:v>
                </c:pt>
                <c:pt idx="517">
                  <c:v>1.08</c:v>
                </c:pt>
                <c:pt idx="518">
                  <c:v>1</c:v>
                </c:pt>
                <c:pt idx="519">
                  <c:v>1.03</c:v>
                </c:pt>
                <c:pt idx="520">
                  <c:v>0.99</c:v>
                </c:pt>
                <c:pt idx="521">
                  <c:v>0.99</c:v>
                </c:pt>
                <c:pt idx="522">
                  <c:v>0.98</c:v>
                </c:pt>
                <c:pt idx="523">
                  <c:v>0.97</c:v>
                </c:pt>
                <c:pt idx="524">
                  <c:v>0.88</c:v>
                </c:pt>
                <c:pt idx="525">
                  <c:v>0.91</c:v>
                </c:pt>
                <c:pt idx="526">
                  <c:v>0.92</c:v>
                </c:pt>
                <c:pt idx="527">
                  <c:v>0.9</c:v>
                </c:pt>
                <c:pt idx="528">
                  <c:v>0.9</c:v>
                </c:pt>
                <c:pt idx="529">
                  <c:v>0.9</c:v>
                </c:pt>
                <c:pt idx="530">
                  <c:v>0.92</c:v>
                </c:pt>
                <c:pt idx="531">
                  <c:v>0.9</c:v>
                </c:pt>
                <c:pt idx="532">
                  <c:v>0.89</c:v>
                </c:pt>
                <c:pt idx="533">
                  <c:v>0.87</c:v>
                </c:pt>
                <c:pt idx="534">
                  <c:v>0.9</c:v>
                </c:pt>
                <c:pt idx="535">
                  <c:v>0.9</c:v>
                </c:pt>
                <c:pt idx="536">
                  <c:v>0.89</c:v>
                </c:pt>
                <c:pt idx="537">
                  <c:v>0.87</c:v>
                </c:pt>
                <c:pt idx="538">
                  <c:v>0.9</c:v>
                </c:pt>
                <c:pt idx="539">
                  <c:v>0.9</c:v>
                </c:pt>
                <c:pt idx="540">
                  <c:v>0.87</c:v>
                </c:pt>
                <c:pt idx="541">
                  <c:v>0.93</c:v>
                </c:pt>
                <c:pt idx="542">
                  <c:v>0.88</c:v>
                </c:pt>
                <c:pt idx="543">
                  <c:v>0.86</c:v>
                </c:pt>
                <c:pt idx="544">
                  <c:v>0.89</c:v>
                </c:pt>
                <c:pt idx="545">
                  <c:v>0.92</c:v>
                </c:pt>
                <c:pt idx="546">
                  <c:v>0.97</c:v>
                </c:pt>
                <c:pt idx="547">
                  <c:v>1.01</c:v>
                </c:pt>
                <c:pt idx="548">
                  <c:v>0.99</c:v>
                </c:pt>
                <c:pt idx="549">
                  <c:v>0.96</c:v>
                </c:pt>
                <c:pt idx="550">
                  <c:v>1.05</c:v>
                </c:pt>
                <c:pt idx="551">
                  <c:v>1.0900000000000001</c:v>
                </c:pt>
                <c:pt idx="552">
                  <c:v>1.1100000000000001</c:v>
                </c:pt>
                <c:pt idx="553">
                  <c:v>1.1399999999999999</c:v>
                </c:pt>
                <c:pt idx="554">
                  <c:v>1.1599999999999999</c:v>
                </c:pt>
                <c:pt idx="555">
                  <c:v>1.25</c:v>
                </c:pt>
                <c:pt idx="556">
                  <c:v>1.25</c:v>
                </c:pt>
                <c:pt idx="557">
                  <c:v>1.24</c:v>
                </c:pt>
                <c:pt idx="558">
                  <c:v>1.25</c:v>
                </c:pt>
                <c:pt idx="559">
                  <c:v>1.26</c:v>
                </c:pt>
                <c:pt idx="560">
                  <c:v>1.2</c:v>
                </c:pt>
                <c:pt idx="561">
                  <c:v>1.1599999999999999</c:v>
                </c:pt>
                <c:pt idx="562">
                  <c:v>1.18</c:v>
                </c:pt>
                <c:pt idx="563">
                  <c:v>1.22</c:v>
                </c:pt>
                <c:pt idx="564">
                  <c:v>1.26</c:v>
                </c:pt>
                <c:pt idx="565">
                  <c:v>1.27</c:v>
                </c:pt>
                <c:pt idx="566">
                  <c:v>1.22</c:v>
                </c:pt>
                <c:pt idx="567">
                  <c:v>1.21</c:v>
                </c:pt>
                <c:pt idx="568">
                  <c:v>1.3</c:v>
                </c:pt>
                <c:pt idx="569">
                  <c:v>1.23</c:v>
                </c:pt>
                <c:pt idx="570">
                  <c:v>1.2</c:v>
                </c:pt>
                <c:pt idx="571">
                  <c:v>1.23</c:v>
                </c:pt>
                <c:pt idx="572">
                  <c:v>1.26</c:v>
                </c:pt>
                <c:pt idx="573">
                  <c:v>1.23</c:v>
                </c:pt>
                <c:pt idx="574">
                  <c:v>1.21</c:v>
                </c:pt>
                <c:pt idx="575">
                  <c:v>1.29</c:v>
                </c:pt>
                <c:pt idx="576">
                  <c:v>1.18</c:v>
                </c:pt>
                <c:pt idx="577">
                  <c:v>1.24</c:v>
                </c:pt>
                <c:pt idx="578">
                  <c:v>1.21</c:v>
                </c:pt>
                <c:pt idx="579">
                  <c:v>1.2</c:v>
                </c:pt>
                <c:pt idx="580">
                  <c:v>1.23</c:v>
                </c:pt>
                <c:pt idx="581">
                  <c:v>1.22</c:v>
                </c:pt>
                <c:pt idx="582">
                  <c:v>1.23</c:v>
                </c:pt>
                <c:pt idx="583">
                  <c:v>1.24</c:v>
                </c:pt>
                <c:pt idx="584">
                  <c:v>1.27</c:v>
                </c:pt>
                <c:pt idx="585">
                  <c:v>1.29</c:v>
                </c:pt>
                <c:pt idx="586">
                  <c:v>1.32</c:v>
                </c:pt>
                <c:pt idx="587">
                  <c:v>1.35</c:v>
                </c:pt>
                <c:pt idx="588">
                  <c:v>1.35</c:v>
                </c:pt>
                <c:pt idx="589">
                  <c:v>1.35</c:v>
                </c:pt>
                <c:pt idx="590">
                  <c:v>1.38</c:v>
                </c:pt>
                <c:pt idx="591">
                  <c:v>1.38</c:v>
                </c:pt>
                <c:pt idx="592">
                  <c:v>1.39</c:v>
                </c:pt>
                <c:pt idx="593">
                  <c:v>1.43</c:v>
                </c:pt>
                <c:pt idx="594">
                  <c:v>1.44</c:v>
                </c:pt>
                <c:pt idx="595">
                  <c:v>1.38</c:v>
                </c:pt>
                <c:pt idx="596">
                  <c:v>1.42</c:v>
                </c:pt>
                <c:pt idx="597">
                  <c:v>1.43</c:v>
                </c:pt>
                <c:pt idx="598">
                  <c:v>1.44</c:v>
                </c:pt>
                <c:pt idx="599">
                  <c:v>1.49</c:v>
                </c:pt>
                <c:pt idx="600">
                  <c:v>1.43</c:v>
                </c:pt>
                <c:pt idx="601">
                  <c:v>1.45</c:v>
                </c:pt>
                <c:pt idx="602">
                  <c:v>1.45</c:v>
                </c:pt>
                <c:pt idx="603">
                  <c:v>1.44</c:v>
                </c:pt>
                <c:pt idx="604">
                  <c:v>1.41</c:v>
                </c:pt>
                <c:pt idx="605">
                  <c:v>1.37</c:v>
                </c:pt>
                <c:pt idx="606">
                  <c:v>1.38</c:v>
                </c:pt>
                <c:pt idx="607">
                  <c:v>1.36</c:v>
                </c:pt>
                <c:pt idx="608">
                  <c:v>1.36</c:v>
                </c:pt>
                <c:pt idx="609">
                  <c:v>1.33</c:v>
                </c:pt>
                <c:pt idx="610">
                  <c:v>1.3</c:v>
                </c:pt>
                <c:pt idx="611">
                  <c:v>1.29</c:v>
                </c:pt>
                <c:pt idx="612">
                  <c:v>1.29</c:v>
                </c:pt>
                <c:pt idx="613">
                  <c:v>1.3</c:v>
                </c:pt>
                <c:pt idx="614">
                  <c:v>1.29</c:v>
                </c:pt>
                <c:pt idx="615">
                  <c:v>1.24</c:v>
                </c:pt>
                <c:pt idx="616">
                  <c:v>1.21</c:v>
                </c:pt>
                <c:pt idx="617">
                  <c:v>1.19</c:v>
                </c:pt>
                <c:pt idx="618">
                  <c:v>1.1399999999999999</c:v>
                </c:pt>
                <c:pt idx="619">
                  <c:v>1.1200000000000001</c:v>
                </c:pt>
                <c:pt idx="620">
                  <c:v>1.1299999999999999</c:v>
                </c:pt>
                <c:pt idx="621">
                  <c:v>1.0900000000000001</c:v>
                </c:pt>
                <c:pt idx="622">
                  <c:v>1.04</c:v>
                </c:pt>
                <c:pt idx="623">
                  <c:v>0.94</c:v>
                </c:pt>
                <c:pt idx="624">
                  <c:v>0.91</c:v>
                </c:pt>
                <c:pt idx="625">
                  <c:v>0.93</c:v>
                </c:pt>
                <c:pt idx="626">
                  <c:v>0.9</c:v>
                </c:pt>
                <c:pt idx="627">
                  <c:v>0.88</c:v>
                </c:pt>
                <c:pt idx="628">
                  <c:v>0.91</c:v>
                </c:pt>
                <c:pt idx="629">
                  <c:v>0.92</c:v>
                </c:pt>
                <c:pt idx="630">
                  <c:v>0.94</c:v>
                </c:pt>
                <c:pt idx="631">
                  <c:v>0.94</c:v>
                </c:pt>
                <c:pt idx="632">
                  <c:v>0.94</c:v>
                </c:pt>
                <c:pt idx="633">
                  <c:v>0.93</c:v>
                </c:pt>
                <c:pt idx="634">
                  <c:v>0.99</c:v>
                </c:pt>
                <c:pt idx="635">
                  <c:v>0.98</c:v>
                </c:pt>
                <c:pt idx="636">
                  <c:v>1.04</c:v>
                </c:pt>
                <c:pt idx="637">
                  <c:v>1.01</c:v>
                </c:pt>
                <c:pt idx="638">
                  <c:v>1.1100000000000001</c:v>
                </c:pt>
                <c:pt idx="639">
                  <c:v>1.1100000000000001</c:v>
                </c:pt>
                <c:pt idx="640">
                  <c:v>1.1200000000000001</c:v>
                </c:pt>
                <c:pt idx="641">
                  <c:v>1.1499999999999999</c:v>
                </c:pt>
                <c:pt idx="642">
                  <c:v>1.1599999999999999</c:v>
                </c:pt>
                <c:pt idx="643">
                  <c:v>1.22</c:v>
                </c:pt>
                <c:pt idx="644">
                  <c:v>1.1599999999999999</c:v>
                </c:pt>
                <c:pt idx="645">
                  <c:v>1.18</c:v>
                </c:pt>
                <c:pt idx="646">
                  <c:v>1.18</c:v>
                </c:pt>
                <c:pt idx="647">
                  <c:v>1.18</c:v>
                </c:pt>
                <c:pt idx="648">
                  <c:v>1.27</c:v>
                </c:pt>
                <c:pt idx="649">
                  <c:v>1.3</c:v>
                </c:pt>
                <c:pt idx="650">
                  <c:v>1.23</c:v>
                </c:pt>
                <c:pt idx="651">
                  <c:v>1.22</c:v>
                </c:pt>
                <c:pt idx="652">
                  <c:v>1.25</c:v>
                </c:pt>
                <c:pt idx="653">
                  <c:v>1.1599999999999999</c:v>
                </c:pt>
                <c:pt idx="654">
                  <c:v>1.1499999999999999</c:v>
                </c:pt>
                <c:pt idx="655">
                  <c:v>1.17</c:v>
                </c:pt>
                <c:pt idx="656">
                  <c:v>1.1100000000000001</c:v>
                </c:pt>
                <c:pt idx="657">
                  <c:v>1.05</c:v>
                </c:pt>
                <c:pt idx="658">
                  <c:v>1.03</c:v>
                </c:pt>
                <c:pt idx="659">
                  <c:v>1.02</c:v>
                </c:pt>
                <c:pt idx="660">
                  <c:v>0.99</c:v>
                </c:pt>
                <c:pt idx="661">
                  <c:v>0.99</c:v>
                </c:pt>
                <c:pt idx="662">
                  <c:v>0.98</c:v>
                </c:pt>
                <c:pt idx="663">
                  <c:v>0.96</c:v>
                </c:pt>
                <c:pt idx="664">
                  <c:v>0.96</c:v>
                </c:pt>
                <c:pt idx="665">
                  <c:v>0.93</c:v>
                </c:pt>
                <c:pt idx="666">
                  <c:v>0.95</c:v>
                </c:pt>
                <c:pt idx="667">
                  <c:v>0.9</c:v>
                </c:pt>
                <c:pt idx="668">
                  <c:v>0.9</c:v>
                </c:pt>
                <c:pt idx="669">
                  <c:v>0.95</c:v>
                </c:pt>
                <c:pt idx="670">
                  <c:v>0.95</c:v>
                </c:pt>
                <c:pt idx="671">
                  <c:v>0.91</c:v>
                </c:pt>
                <c:pt idx="672">
                  <c:v>0.87</c:v>
                </c:pt>
                <c:pt idx="673">
                  <c:v>0.9</c:v>
                </c:pt>
                <c:pt idx="674">
                  <c:v>0.9</c:v>
                </c:pt>
                <c:pt idx="675">
                  <c:v>0.88</c:v>
                </c:pt>
                <c:pt idx="676">
                  <c:v>0.9</c:v>
                </c:pt>
                <c:pt idx="677">
                  <c:v>0.93</c:v>
                </c:pt>
                <c:pt idx="678">
                  <c:v>0.92</c:v>
                </c:pt>
                <c:pt idx="679">
                  <c:v>0.9</c:v>
                </c:pt>
                <c:pt idx="680">
                  <c:v>0.91</c:v>
                </c:pt>
                <c:pt idx="681">
                  <c:v>0.89</c:v>
                </c:pt>
                <c:pt idx="682">
                  <c:v>0.89</c:v>
                </c:pt>
                <c:pt idx="683">
                  <c:v>0.86</c:v>
                </c:pt>
                <c:pt idx="684">
                  <c:v>0.84</c:v>
                </c:pt>
                <c:pt idx="685">
                  <c:v>0.83</c:v>
                </c:pt>
                <c:pt idx="686">
                  <c:v>0.83</c:v>
                </c:pt>
                <c:pt idx="687">
                  <c:v>0.84</c:v>
                </c:pt>
                <c:pt idx="688">
                  <c:v>0.9</c:v>
                </c:pt>
                <c:pt idx="689">
                  <c:v>0.94</c:v>
                </c:pt>
                <c:pt idx="690">
                  <c:v>0.91</c:v>
                </c:pt>
                <c:pt idx="691">
                  <c:v>0.94</c:v>
                </c:pt>
                <c:pt idx="692">
                  <c:v>1.08</c:v>
                </c:pt>
                <c:pt idx="693">
                  <c:v>1.17</c:v>
                </c:pt>
                <c:pt idx="694">
                  <c:v>1.1499999999999999</c:v>
                </c:pt>
                <c:pt idx="695">
                  <c:v>1.18</c:v>
                </c:pt>
                <c:pt idx="696">
                  <c:v>1.1399999999999999</c:v>
                </c:pt>
                <c:pt idx="697">
                  <c:v>1.18</c:v>
                </c:pt>
                <c:pt idx="698">
                  <c:v>1.28</c:v>
                </c:pt>
                <c:pt idx="699">
                  <c:v>1.37</c:v>
                </c:pt>
                <c:pt idx="700">
                  <c:v>1.37</c:v>
                </c:pt>
                <c:pt idx="701">
                  <c:v>1.48</c:v>
                </c:pt>
                <c:pt idx="702">
                  <c:v>1.49</c:v>
                </c:pt>
                <c:pt idx="703">
                  <c:v>1.39</c:v>
                </c:pt>
                <c:pt idx="704">
                  <c:v>1.42</c:v>
                </c:pt>
                <c:pt idx="705">
                  <c:v>1.44</c:v>
                </c:pt>
                <c:pt idx="706">
                  <c:v>1.46</c:v>
                </c:pt>
                <c:pt idx="707">
                  <c:v>1.36</c:v>
                </c:pt>
                <c:pt idx="708">
                  <c:v>1.25</c:v>
                </c:pt>
                <c:pt idx="709">
                  <c:v>1.22</c:v>
                </c:pt>
                <c:pt idx="710">
                  <c:v>1.23</c:v>
                </c:pt>
                <c:pt idx="711">
                  <c:v>1.1399999999999999</c:v>
                </c:pt>
                <c:pt idx="712">
                  <c:v>1.1599999999999999</c:v>
                </c:pt>
                <c:pt idx="713">
                  <c:v>1.2</c:v>
                </c:pt>
                <c:pt idx="714">
                  <c:v>1.18</c:v>
                </c:pt>
                <c:pt idx="715">
                  <c:v>1.1499999999999999</c:v>
                </c:pt>
                <c:pt idx="716">
                  <c:v>1.1599999999999999</c:v>
                </c:pt>
                <c:pt idx="717">
                  <c:v>1.1200000000000001</c:v>
                </c:pt>
                <c:pt idx="718">
                  <c:v>1.1100000000000001</c:v>
                </c:pt>
                <c:pt idx="719">
                  <c:v>1.1200000000000001</c:v>
                </c:pt>
                <c:pt idx="720">
                  <c:v>1.1299999999999999</c:v>
                </c:pt>
                <c:pt idx="721">
                  <c:v>1.1499999999999999</c:v>
                </c:pt>
                <c:pt idx="722">
                  <c:v>1.1200000000000001</c:v>
                </c:pt>
                <c:pt idx="723">
                  <c:v>1.1200000000000001</c:v>
                </c:pt>
                <c:pt idx="724">
                  <c:v>1.1299999999999999</c:v>
                </c:pt>
                <c:pt idx="725">
                  <c:v>1.1299999999999999</c:v>
                </c:pt>
                <c:pt idx="726">
                  <c:v>1.1299999999999999</c:v>
                </c:pt>
                <c:pt idx="727">
                  <c:v>1.08</c:v>
                </c:pt>
                <c:pt idx="728">
                  <c:v>1.07</c:v>
                </c:pt>
                <c:pt idx="729">
                  <c:v>1.0900000000000001</c:v>
                </c:pt>
                <c:pt idx="730">
                  <c:v>1.06</c:v>
                </c:pt>
                <c:pt idx="731">
                  <c:v>1.1000000000000001</c:v>
                </c:pt>
                <c:pt idx="732">
                  <c:v>1.1200000000000001</c:v>
                </c:pt>
                <c:pt idx="733">
                  <c:v>1.1299999999999999</c:v>
                </c:pt>
                <c:pt idx="734">
                  <c:v>1.1100000000000001</c:v>
                </c:pt>
                <c:pt idx="735">
                  <c:v>1.1599999999999999</c:v>
                </c:pt>
                <c:pt idx="736">
                  <c:v>1.1499999999999999</c:v>
                </c:pt>
                <c:pt idx="737">
                  <c:v>1.1100000000000001</c:v>
                </c:pt>
                <c:pt idx="738">
                  <c:v>1.1599999999999999</c:v>
                </c:pt>
                <c:pt idx="739">
                  <c:v>1.1200000000000001</c:v>
                </c:pt>
                <c:pt idx="740">
                  <c:v>1.1499999999999999</c:v>
                </c:pt>
                <c:pt idx="741">
                  <c:v>1.18</c:v>
                </c:pt>
                <c:pt idx="742">
                  <c:v>1.2</c:v>
                </c:pt>
                <c:pt idx="743">
                  <c:v>1.17</c:v>
                </c:pt>
                <c:pt idx="744">
                  <c:v>1.1599999999999999</c:v>
                </c:pt>
                <c:pt idx="745">
                  <c:v>1.1599999999999999</c:v>
                </c:pt>
                <c:pt idx="746">
                  <c:v>1.1299999999999999</c:v>
                </c:pt>
                <c:pt idx="747">
                  <c:v>1.1000000000000001</c:v>
                </c:pt>
                <c:pt idx="748">
                  <c:v>1.1100000000000001</c:v>
                </c:pt>
                <c:pt idx="749">
                  <c:v>1.07</c:v>
                </c:pt>
                <c:pt idx="750">
                  <c:v>1.04</c:v>
                </c:pt>
                <c:pt idx="751">
                  <c:v>1.08</c:v>
                </c:pt>
                <c:pt idx="752">
                  <c:v>1.07</c:v>
                </c:pt>
                <c:pt idx="753">
                  <c:v>1.07</c:v>
                </c:pt>
                <c:pt idx="754">
                  <c:v>1.08</c:v>
                </c:pt>
                <c:pt idx="755">
                  <c:v>1.0900000000000001</c:v>
                </c:pt>
                <c:pt idx="756">
                  <c:v>1.07</c:v>
                </c:pt>
                <c:pt idx="757">
                  <c:v>1.06</c:v>
                </c:pt>
                <c:pt idx="758">
                  <c:v>1.03</c:v>
                </c:pt>
                <c:pt idx="759">
                  <c:v>1.06</c:v>
                </c:pt>
                <c:pt idx="760">
                  <c:v>1.1100000000000001</c:v>
                </c:pt>
                <c:pt idx="761">
                  <c:v>1.1100000000000001</c:v>
                </c:pt>
                <c:pt idx="762">
                  <c:v>1.1200000000000001</c:v>
                </c:pt>
                <c:pt idx="763">
                  <c:v>1.0900000000000001</c:v>
                </c:pt>
                <c:pt idx="764">
                  <c:v>1.02</c:v>
                </c:pt>
                <c:pt idx="765">
                  <c:v>1.04</c:v>
                </c:pt>
                <c:pt idx="766">
                  <c:v>1.06</c:v>
                </c:pt>
                <c:pt idx="767">
                  <c:v>1.04</c:v>
                </c:pt>
                <c:pt idx="768">
                  <c:v>1.06</c:v>
                </c:pt>
                <c:pt idx="769">
                  <c:v>1.06</c:v>
                </c:pt>
                <c:pt idx="770">
                  <c:v>1.04</c:v>
                </c:pt>
                <c:pt idx="771">
                  <c:v>0.99</c:v>
                </c:pt>
                <c:pt idx="772">
                  <c:v>1.03</c:v>
                </c:pt>
                <c:pt idx="773">
                  <c:v>1.01</c:v>
                </c:pt>
                <c:pt idx="774">
                  <c:v>0.99</c:v>
                </c:pt>
                <c:pt idx="775">
                  <c:v>1</c:v>
                </c:pt>
                <c:pt idx="776">
                  <c:v>1.02</c:v>
                </c:pt>
                <c:pt idx="777">
                  <c:v>1.07</c:v>
                </c:pt>
                <c:pt idx="778">
                  <c:v>1.07</c:v>
                </c:pt>
                <c:pt idx="779">
                  <c:v>1.06</c:v>
                </c:pt>
                <c:pt idx="780">
                  <c:v>1.1000000000000001</c:v>
                </c:pt>
                <c:pt idx="781">
                  <c:v>1.1200000000000001</c:v>
                </c:pt>
                <c:pt idx="782">
                  <c:v>1.08</c:v>
                </c:pt>
                <c:pt idx="783">
                  <c:v>1.1299999999999999</c:v>
                </c:pt>
                <c:pt idx="784">
                  <c:v>1.1100000000000001</c:v>
                </c:pt>
                <c:pt idx="785">
                  <c:v>1.1200000000000001</c:v>
                </c:pt>
                <c:pt idx="786">
                  <c:v>1.32</c:v>
                </c:pt>
                <c:pt idx="787">
                  <c:v>1.32</c:v>
                </c:pt>
                <c:pt idx="788">
                  <c:v>1.32</c:v>
                </c:pt>
                <c:pt idx="789">
                  <c:v>1.33</c:v>
                </c:pt>
                <c:pt idx="790">
                  <c:v>1.35</c:v>
                </c:pt>
                <c:pt idx="791">
                  <c:v>1.37</c:v>
                </c:pt>
                <c:pt idx="792">
                  <c:v>1.33</c:v>
                </c:pt>
                <c:pt idx="793">
                  <c:v>1.33</c:v>
                </c:pt>
                <c:pt idx="794">
                  <c:v>1.27</c:v>
                </c:pt>
                <c:pt idx="795">
                  <c:v>1.24</c:v>
                </c:pt>
                <c:pt idx="796">
                  <c:v>1.22</c:v>
                </c:pt>
                <c:pt idx="797">
                  <c:v>1.22</c:v>
                </c:pt>
                <c:pt idx="798">
                  <c:v>1.24</c:v>
                </c:pt>
                <c:pt idx="799">
                  <c:v>1.1499999999999999</c:v>
                </c:pt>
                <c:pt idx="800">
                  <c:v>1.1399999999999999</c:v>
                </c:pt>
                <c:pt idx="801">
                  <c:v>1.17</c:v>
                </c:pt>
                <c:pt idx="802">
                  <c:v>1.1100000000000001</c:v>
                </c:pt>
                <c:pt idx="803">
                  <c:v>1.0900000000000001</c:v>
                </c:pt>
                <c:pt idx="804">
                  <c:v>1.1100000000000001</c:v>
                </c:pt>
                <c:pt idx="805">
                  <c:v>1.05</c:v>
                </c:pt>
                <c:pt idx="806">
                  <c:v>1.05</c:v>
                </c:pt>
                <c:pt idx="807">
                  <c:v>1.02</c:v>
                </c:pt>
                <c:pt idx="808">
                  <c:v>1.02</c:v>
                </c:pt>
                <c:pt idx="809">
                  <c:v>0.99</c:v>
                </c:pt>
                <c:pt idx="810">
                  <c:v>0.99</c:v>
                </c:pt>
                <c:pt idx="811">
                  <c:v>0.95</c:v>
                </c:pt>
                <c:pt idx="812">
                  <c:v>0.97</c:v>
                </c:pt>
                <c:pt idx="813">
                  <c:v>0.95</c:v>
                </c:pt>
                <c:pt idx="814">
                  <c:v>0.97</c:v>
                </c:pt>
                <c:pt idx="815">
                  <c:v>0.94</c:v>
                </c:pt>
                <c:pt idx="816">
                  <c:v>0.94</c:v>
                </c:pt>
                <c:pt idx="817">
                  <c:v>0.94</c:v>
                </c:pt>
                <c:pt idx="818">
                  <c:v>0.94</c:v>
                </c:pt>
                <c:pt idx="819">
                  <c:v>0.93</c:v>
                </c:pt>
                <c:pt idx="820">
                  <c:v>0.97</c:v>
                </c:pt>
                <c:pt idx="821">
                  <c:v>1.04</c:v>
                </c:pt>
                <c:pt idx="822">
                  <c:v>1.04</c:v>
                </c:pt>
                <c:pt idx="823">
                  <c:v>0.98</c:v>
                </c:pt>
                <c:pt idx="824">
                  <c:v>0.98</c:v>
                </c:pt>
                <c:pt idx="825">
                  <c:v>1.01</c:v>
                </c:pt>
                <c:pt idx="826">
                  <c:v>1.17</c:v>
                </c:pt>
                <c:pt idx="827">
                  <c:v>1.2</c:v>
                </c:pt>
                <c:pt idx="828">
                  <c:v>1.1599999999999999</c:v>
                </c:pt>
                <c:pt idx="829">
                  <c:v>1.1499999999999999</c:v>
                </c:pt>
                <c:pt idx="830">
                  <c:v>1.1100000000000001</c:v>
                </c:pt>
                <c:pt idx="831">
                  <c:v>1.08</c:v>
                </c:pt>
                <c:pt idx="832">
                  <c:v>0.93</c:v>
                </c:pt>
                <c:pt idx="833">
                  <c:v>0.91</c:v>
                </c:pt>
                <c:pt idx="834">
                  <c:v>0.91</c:v>
                </c:pt>
                <c:pt idx="835">
                  <c:v>0.95</c:v>
                </c:pt>
                <c:pt idx="836">
                  <c:v>0.94</c:v>
                </c:pt>
                <c:pt idx="837">
                  <c:v>1.02</c:v>
                </c:pt>
                <c:pt idx="838">
                  <c:v>1.0900000000000001</c:v>
                </c:pt>
                <c:pt idx="839">
                  <c:v>1.1100000000000001</c:v>
                </c:pt>
                <c:pt idx="840">
                  <c:v>1.1000000000000001</c:v>
                </c:pt>
                <c:pt idx="841">
                  <c:v>1.1499999999999999</c:v>
                </c:pt>
                <c:pt idx="842">
                  <c:v>1.19</c:v>
                </c:pt>
                <c:pt idx="843">
                  <c:v>1.25</c:v>
                </c:pt>
                <c:pt idx="844">
                  <c:v>1.33</c:v>
                </c:pt>
                <c:pt idx="845">
                  <c:v>1.3</c:v>
                </c:pt>
                <c:pt idx="846">
                  <c:v>1.29</c:v>
                </c:pt>
                <c:pt idx="847">
                  <c:v>1.28</c:v>
                </c:pt>
                <c:pt idx="848">
                  <c:v>1.31</c:v>
                </c:pt>
                <c:pt idx="849">
                  <c:v>1.33</c:v>
                </c:pt>
                <c:pt idx="850">
                  <c:v>1.34</c:v>
                </c:pt>
                <c:pt idx="851">
                  <c:v>1.29</c:v>
                </c:pt>
                <c:pt idx="852">
                  <c:v>1.26</c:v>
                </c:pt>
                <c:pt idx="853">
                  <c:v>1.2</c:v>
                </c:pt>
                <c:pt idx="854">
                  <c:v>1.19</c:v>
                </c:pt>
                <c:pt idx="855">
                  <c:v>1.23</c:v>
                </c:pt>
                <c:pt idx="856">
                  <c:v>1.24</c:v>
                </c:pt>
                <c:pt idx="857">
                  <c:v>1.23</c:v>
                </c:pt>
                <c:pt idx="858">
                  <c:v>1.24</c:v>
                </c:pt>
                <c:pt idx="859">
                  <c:v>1.27</c:v>
                </c:pt>
                <c:pt idx="860">
                  <c:v>1.3</c:v>
                </c:pt>
                <c:pt idx="861">
                  <c:v>1.24</c:v>
                </c:pt>
                <c:pt idx="862">
                  <c:v>1.29</c:v>
                </c:pt>
                <c:pt idx="863">
                  <c:v>1.3</c:v>
                </c:pt>
                <c:pt idx="864">
                  <c:v>1.29</c:v>
                </c:pt>
                <c:pt idx="865">
                  <c:v>1.33</c:v>
                </c:pt>
                <c:pt idx="866">
                  <c:v>1.33</c:v>
                </c:pt>
                <c:pt idx="867">
                  <c:v>1.31</c:v>
                </c:pt>
                <c:pt idx="868">
                  <c:v>1.3</c:v>
                </c:pt>
                <c:pt idx="869">
                  <c:v>1.27</c:v>
                </c:pt>
                <c:pt idx="870">
                  <c:v>1.3</c:v>
                </c:pt>
                <c:pt idx="871">
                  <c:v>1.27</c:v>
                </c:pt>
                <c:pt idx="872">
                  <c:v>1.26</c:v>
                </c:pt>
                <c:pt idx="873">
                  <c:v>1.23</c:v>
                </c:pt>
                <c:pt idx="874">
                  <c:v>1.23</c:v>
                </c:pt>
                <c:pt idx="875">
                  <c:v>1.22</c:v>
                </c:pt>
                <c:pt idx="876">
                  <c:v>1.26</c:v>
                </c:pt>
                <c:pt idx="877">
                  <c:v>1.31</c:v>
                </c:pt>
                <c:pt idx="878">
                  <c:v>1.29</c:v>
                </c:pt>
                <c:pt idx="879">
                  <c:v>1.29</c:v>
                </c:pt>
                <c:pt idx="880">
                  <c:v>1.29</c:v>
                </c:pt>
                <c:pt idx="881">
                  <c:v>1.29</c:v>
                </c:pt>
                <c:pt idx="882">
                  <c:v>1.39</c:v>
                </c:pt>
                <c:pt idx="883">
                  <c:v>1.41</c:v>
                </c:pt>
                <c:pt idx="884">
                  <c:v>1.44</c:v>
                </c:pt>
                <c:pt idx="885">
                  <c:v>1.48</c:v>
                </c:pt>
                <c:pt idx="886">
                  <c:v>1.5</c:v>
                </c:pt>
                <c:pt idx="887">
                  <c:v>1.53</c:v>
                </c:pt>
                <c:pt idx="888">
                  <c:v>1.49</c:v>
                </c:pt>
                <c:pt idx="889">
                  <c:v>1.47</c:v>
                </c:pt>
                <c:pt idx="890">
                  <c:v>1.51</c:v>
                </c:pt>
                <c:pt idx="891">
                  <c:v>1.49</c:v>
                </c:pt>
                <c:pt idx="892">
                  <c:v>1.5</c:v>
                </c:pt>
                <c:pt idx="893">
                  <c:v>1.47</c:v>
                </c:pt>
                <c:pt idx="894">
                  <c:v>1.45</c:v>
                </c:pt>
                <c:pt idx="895">
                  <c:v>1.47</c:v>
                </c:pt>
                <c:pt idx="896">
                  <c:v>1.44</c:v>
                </c:pt>
                <c:pt idx="897">
                  <c:v>1.38</c:v>
                </c:pt>
                <c:pt idx="898">
                  <c:v>1.37</c:v>
                </c:pt>
                <c:pt idx="899">
                  <c:v>1.34</c:v>
                </c:pt>
                <c:pt idx="900">
                  <c:v>1.37</c:v>
                </c:pt>
                <c:pt idx="901">
                  <c:v>1.38</c:v>
                </c:pt>
                <c:pt idx="902">
                  <c:v>1.29</c:v>
                </c:pt>
                <c:pt idx="903">
                  <c:v>1.33</c:v>
                </c:pt>
                <c:pt idx="904">
                  <c:v>1.31</c:v>
                </c:pt>
                <c:pt idx="905">
                  <c:v>1.21</c:v>
                </c:pt>
                <c:pt idx="906">
                  <c:v>1.24</c:v>
                </c:pt>
                <c:pt idx="907">
                  <c:v>1.19</c:v>
                </c:pt>
                <c:pt idx="908">
                  <c:v>1.1499999999999999</c:v>
                </c:pt>
                <c:pt idx="909">
                  <c:v>1.1200000000000001</c:v>
                </c:pt>
                <c:pt idx="910">
                  <c:v>1.05</c:v>
                </c:pt>
                <c:pt idx="911">
                  <c:v>1.02</c:v>
                </c:pt>
                <c:pt idx="912">
                  <c:v>1.06</c:v>
                </c:pt>
                <c:pt idx="913">
                  <c:v>1.01</c:v>
                </c:pt>
                <c:pt idx="914">
                  <c:v>1.06</c:v>
                </c:pt>
                <c:pt idx="915">
                  <c:v>1.07</c:v>
                </c:pt>
                <c:pt idx="916">
                  <c:v>1.03</c:v>
                </c:pt>
                <c:pt idx="917">
                  <c:v>1.04</c:v>
                </c:pt>
                <c:pt idx="918">
                  <c:v>1.04</c:v>
                </c:pt>
                <c:pt idx="919">
                  <c:v>1.07</c:v>
                </c:pt>
                <c:pt idx="920">
                  <c:v>1.1299999999999999</c:v>
                </c:pt>
                <c:pt idx="921">
                  <c:v>1.19</c:v>
                </c:pt>
                <c:pt idx="922">
                  <c:v>1.1499999999999999</c:v>
                </c:pt>
                <c:pt idx="923">
                  <c:v>1.1499999999999999</c:v>
                </c:pt>
                <c:pt idx="924">
                  <c:v>1.19</c:v>
                </c:pt>
                <c:pt idx="925">
                  <c:v>1.21</c:v>
                </c:pt>
                <c:pt idx="926">
                  <c:v>1.25</c:v>
                </c:pt>
                <c:pt idx="927">
                  <c:v>1.29</c:v>
                </c:pt>
                <c:pt idx="928">
                  <c:v>1.29</c:v>
                </c:pt>
                <c:pt idx="929">
                  <c:v>1.48</c:v>
                </c:pt>
                <c:pt idx="930">
                  <c:v>1.48</c:v>
                </c:pt>
                <c:pt idx="931">
                  <c:v>1.39</c:v>
                </c:pt>
                <c:pt idx="932">
                  <c:v>1.43</c:v>
                </c:pt>
                <c:pt idx="933">
                  <c:v>1.47</c:v>
                </c:pt>
                <c:pt idx="934">
                  <c:v>1.42</c:v>
                </c:pt>
                <c:pt idx="935">
                  <c:v>1.41</c:v>
                </c:pt>
                <c:pt idx="936">
                  <c:v>1.39</c:v>
                </c:pt>
                <c:pt idx="937">
                  <c:v>1.33</c:v>
                </c:pt>
                <c:pt idx="938">
                  <c:v>1.27</c:v>
                </c:pt>
                <c:pt idx="939">
                  <c:v>1.28</c:v>
                </c:pt>
                <c:pt idx="940">
                  <c:v>1.2</c:v>
                </c:pt>
                <c:pt idx="941">
                  <c:v>1.2</c:v>
                </c:pt>
                <c:pt idx="942">
                  <c:v>1.19</c:v>
                </c:pt>
                <c:pt idx="943">
                  <c:v>1.17</c:v>
                </c:pt>
                <c:pt idx="944">
                  <c:v>1.1599999999999999</c:v>
                </c:pt>
                <c:pt idx="945">
                  <c:v>1.1100000000000001</c:v>
                </c:pt>
                <c:pt idx="946">
                  <c:v>1.0900000000000001</c:v>
                </c:pt>
                <c:pt idx="947">
                  <c:v>1.1000000000000001</c:v>
                </c:pt>
                <c:pt idx="948">
                  <c:v>1.06</c:v>
                </c:pt>
                <c:pt idx="949">
                  <c:v>1.06</c:v>
                </c:pt>
                <c:pt idx="950">
                  <c:v>1</c:v>
                </c:pt>
                <c:pt idx="951">
                  <c:v>1</c:v>
                </c:pt>
                <c:pt idx="952">
                  <c:v>0.97</c:v>
                </c:pt>
                <c:pt idx="953">
                  <c:v>1.03</c:v>
                </c:pt>
                <c:pt idx="954">
                  <c:v>1</c:v>
                </c:pt>
                <c:pt idx="955">
                  <c:v>0.98</c:v>
                </c:pt>
                <c:pt idx="956">
                  <c:v>0.96</c:v>
                </c:pt>
                <c:pt idx="957">
                  <c:v>0.94</c:v>
                </c:pt>
                <c:pt idx="958">
                  <c:v>0.97</c:v>
                </c:pt>
                <c:pt idx="959">
                  <c:v>0.91</c:v>
                </c:pt>
                <c:pt idx="960">
                  <c:v>0.93</c:v>
                </c:pt>
                <c:pt idx="961">
                  <c:v>0.96</c:v>
                </c:pt>
                <c:pt idx="962">
                  <c:v>0.91</c:v>
                </c:pt>
                <c:pt idx="963">
                  <c:v>0.92</c:v>
                </c:pt>
                <c:pt idx="964">
                  <c:v>0.97</c:v>
                </c:pt>
                <c:pt idx="965">
                  <c:v>0.95</c:v>
                </c:pt>
                <c:pt idx="966">
                  <c:v>0.94</c:v>
                </c:pt>
                <c:pt idx="967">
                  <c:v>0.92</c:v>
                </c:pt>
                <c:pt idx="968">
                  <c:v>0.95</c:v>
                </c:pt>
                <c:pt idx="969">
                  <c:v>0.91</c:v>
                </c:pt>
                <c:pt idx="970">
                  <c:v>0.94</c:v>
                </c:pt>
                <c:pt idx="971">
                  <c:v>0.9</c:v>
                </c:pt>
                <c:pt idx="972">
                  <c:v>0.92</c:v>
                </c:pt>
                <c:pt idx="973">
                  <c:v>0.9</c:v>
                </c:pt>
                <c:pt idx="974">
                  <c:v>0.9</c:v>
                </c:pt>
                <c:pt idx="975">
                  <c:v>0.98</c:v>
                </c:pt>
                <c:pt idx="976">
                  <c:v>0.95</c:v>
                </c:pt>
                <c:pt idx="977">
                  <c:v>0.9</c:v>
                </c:pt>
                <c:pt idx="978">
                  <c:v>0.94</c:v>
                </c:pt>
                <c:pt idx="979">
                  <c:v>0.91</c:v>
                </c:pt>
                <c:pt idx="980">
                  <c:v>0.98</c:v>
                </c:pt>
                <c:pt idx="981">
                  <c:v>1.05</c:v>
                </c:pt>
                <c:pt idx="982">
                  <c:v>1.07</c:v>
                </c:pt>
                <c:pt idx="983">
                  <c:v>1.06</c:v>
                </c:pt>
                <c:pt idx="984">
                  <c:v>1.08</c:v>
                </c:pt>
                <c:pt idx="985">
                  <c:v>1.0900000000000001</c:v>
                </c:pt>
                <c:pt idx="986">
                  <c:v>1.1599999999999999</c:v>
                </c:pt>
                <c:pt idx="987">
                  <c:v>1.22</c:v>
                </c:pt>
                <c:pt idx="988">
                  <c:v>1.23</c:v>
                </c:pt>
                <c:pt idx="989">
                  <c:v>1.33</c:v>
                </c:pt>
                <c:pt idx="990">
                  <c:v>1.29</c:v>
                </c:pt>
                <c:pt idx="991">
                  <c:v>1.23</c:v>
                </c:pt>
                <c:pt idx="992">
                  <c:v>1.19</c:v>
                </c:pt>
                <c:pt idx="993">
                  <c:v>1.25</c:v>
                </c:pt>
                <c:pt idx="994">
                  <c:v>1.24</c:v>
                </c:pt>
                <c:pt idx="995">
                  <c:v>1.21</c:v>
                </c:pt>
                <c:pt idx="996">
                  <c:v>1.23</c:v>
                </c:pt>
                <c:pt idx="997">
                  <c:v>1.23</c:v>
                </c:pt>
                <c:pt idx="998">
                  <c:v>1.22</c:v>
                </c:pt>
                <c:pt idx="999">
                  <c:v>1.19</c:v>
                </c:pt>
                <c:pt idx="1000">
                  <c:v>1.1599999999999999</c:v>
                </c:pt>
                <c:pt idx="1001">
                  <c:v>1.1299999999999999</c:v>
                </c:pt>
                <c:pt idx="1002">
                  <c:v>1.17</c:v>
                </c:pt>
                <c:pt idx="1003">
                  <c:v>1.1100000000000001</c:v>
                </c:pt>
                <c:pt idx="1004">
                  <c:v>1.1100000000000001</c:v>
                </c:pt>
                <c:pt idx="1005">
                  <c:v>1.08</c:v>
                </c:pt>
                <c:pt idx="1006">
                  <c:v>1.08</c:v>
                </c:pt>
                <c:pt idx="1007">
                  <c:v>1.08</c:v>
                </c:pt>
              </c:numCache>
            </c:numRef>
          </c:val>
        </c:ser>
        <c:ser>
          <c:idx val="2"/>
          <c:order val="3"/>
          <c:tx>
            <c:v>LÍMITE THDv 8%</c:v>
          </c:tx>
          <c:spPr>
            <a:ln>
              <a:solidFill>
                <a:srgbClr val="FF0000"/>
              </a:solidFill>
            </a:ln>
          </c:spPr>
          <c:marker>
            <c:symbol val="none"/>
          </c:marker>
          <c:cat>
            <c:numRef>
              <c:f>'THDv rms, THDv máx'!$D$18:$D$1025</c:f>
              <c:numCache>
                <c:formatCode>h:mm:ss</c:formatCode>
                <c:ptCount val="1008"/>
                <c:pt idx="0">
                  <c:v>0.4513888888888889</c:v>
                </c:pt>
                <c:pt idx="1">
                  <c:v>0.45833333333333331</c:v>
                </c:pt>
                <c:pt idx="2">
                  <c:v>0.46527777777777773</c:v>
                </c:pt>
                <c:pt idx="3">
                  <c:v>0.47222222222222227</c:v>
                </c:pt>
                <c:pt idx="4">
                  <c:v>0.47916666666666669</c:v>
                </c:pt>
                <c:pt idx="5">
                  <c:v>0.4861111111111111</c:v>
                </c:pt>
                <c:pt idx="6">
                  <c:v>0.49305555555555558</c:v>
                </c:pt>
                <c:pt idx="7">
                  <c:v>0.5</c:v>
                </c:pt>
                <c:pt idx="8">
                  <c:v>0.50694444444444442</c:v>
                </c:pt>
                <c:pt idx="9">
                  <c:v>0.51388888888888895</c:v>
                </c:pt>
                <c:pt idx="10">
                  <c:v>0.52083333333333337</c:v>
                </c:pt>
                <c:pt idx="11">
                  <c:v>0.52777777777777779</c:v>
                </c:pt>
                <c:pt idx="12">
                  <c:v>0.53472222222222221</c:v>
                </c:pt>
                <c:pt idx="13">
                  <c:v>0.54166666666666663</c:v>
                </c:pt>
                <c:pt idx="14">
                  <c:v>0.54861111111111105</c:v>
                </c:pt>
                <c:pt idx="15">
                  <c:v>0.55555555555555558</c:v>
                </c:pt>
                <c:pt idx="16">
                  <c:v>0.5625</c:v>
                </c:pt>
                <c:pt idx="17">
                  <c:v>0.56944444444444442</c:v>
                </c:pt>
                <c:pt idx="18">
                  <c:v>0.57638888888888895</c:v>
                </c:pt>
                <c:pt idx="19">
                  <c:v>0.58333333333333337</c:v>
                </c:pt>
                <c:pt idx="20">
                  <c:v>0.59027777777777779</c:v>
                </c:pt>
                <c:pt idx="21">
                  <c:v>0.59722222222222221</c:v>
                </c:pt>
                <c:pt idx="22">
                  <c:v>0.60416666666666663</c:v>
                </c:pt>
                <c:pt idx="23">
                  <c:v>0.61111111111111105</c:v>
                </c:pt>
                <c:pt idx="24">
                  <c:v>0.61805555555555558</c:v>
                </c:pt>
                <c:pt idx="25">
                  <c:v>0.625</c:v>
                </c:pt>
                <c:pt idx="26">
                  <c:v>0.63194444444444442</c:v>
                </c:pt>
                <c:pt idx="27">
                  <c:v>0.63888888888888895</c:v>
                </c:pt>
                <c:pt idx="28">
                  <c:v>0.64583333333333337</c:v>
                </c:pt>
                <c:pt idx="29">
                  <c:v>0.65277777777777779</c:v>
                </c:pt>
                <c:pt idx="30">
                  <c:v>0.65972222222222221</c:v>
                </c:pt>
                <c:pt idx="31">
                  <c:v>0.66666666666666663</c:v>
                </c:pt>
                <c:pt idx="32">
                  <c:v>0.67361111111111116</c:v>
                </c:pt>
                <c:pt idx="33">
                  <c:v>0.68055555555555547</c:v>
                </c:pt>
                <c:pt idx="34">
                  <c:v>0.6875</c:v>
                </c:pt>
                <c:pt idx="35">
                  <c:v>0.69444444444444453</c:v>
                </c:pt>
                <c:pt idx="36">
                  <c:v>0.70138888888888884</c:v>
                </c:pt>
                <c:pt idx="37">
                  <c:v>0.70833333333333337</c:v>
                </c:pt>
                <c:pt idx="38">
                  <c:v>0.71527777777777779</c:v>
                </c:pt>
                <c:pt idx="39">
                  <c:v>0.72222222222222221</c:v>
                </c:pt>
                <c:pt idx="40">
                  <c:v>0.72916666666666663</c:v>
                </c:pt>
                <c:pt idx="41">
                  <c:v>0.73611111111111116</c:v>
                </c:pt>
                <c:pt idx="42">
                  <c:v>0.74305555555555547</c:v>
                </c:pt>
                <c:pt idx="43">
                  <c:v>0.75</c:v>
                </c:pt>
                <c:pt idx="44">
                  <c:v>0.75694444444444453</c:v>
                </c:pt>
                <c:pt idx="45">
                  <c:v>0.76388888888888884</c:v>
                </c:pt>
                <c:pt idx="46">
                  <c:v>0.77083333333333337</c:v>
                </c:pt>
                <c:pt idx="47">
                  <c:v>0.77777777777777779</c:v>
                </c:pt>
                <c:pt idx="48">
                  <c:v>0.78472222222222221</c:v>
                </c:pt>
                <c:pt idx="49">
                  <c:v>0.79166666666666663</c:v>
                </c:pt>
                <c:pt idx="50">
                  <c:v>0.79861111111111116</c:v>
                </c:pt>
                <c:pt idx="51">
                  <c:v>0.80555555555555547</c:v>
                </c:pt>
                <c:pt idx="52">
                  <c:v>0.8125</c:v>
                </c:pt>
                <c:pt idx="53">
                  <c:v>0.81944444444444453</c:v>
                </c:pt>
                <c:pt idx="54">
                  <c:v>0.82638888888888884</c:v>
                </c:pt>
                <c:pt idx="55">
                  <c:v>0.83333333333333337</c:v>
                </c:pt>
                <c:pt idx="56">
                  <c:v>0.84027777777777779</c:v>
                </c:pt>
                <c:pt idx="57">
                  <c:v>0.84722222222222221</c:v>
                </c:pt>
                <c:pt idx="58">
                  <c:v>0.85416666666666663</c:v>
                </c:pt>
                <c:pt idx="59">
                  <c:v>0.86111111111111116</c:v>
                </c:pt>
                <c:pt idx="60">
                  <c:v>0.86805555555555547</c:v>
                </c:pt>
                <c:pt idx="61">
                  <c:v>0.875</c:v>
                </c:pt>
                <c:pt idx="62">
                  <c:v>0.88194444444444453</c:v>
                </c:pt>
                <c:pt idx="63">
                  <c:v>0.88888888888888884</c:v>
                </c:pt>
                <c:pt idx="64">
                  <c:v>0.89583333333333337</c:v>
                </c:pt>
                <c:pt idx="65">
                  <c:v>0.90277777777777779</c:v>
                </c:pt>
                <c:pt idx="66">
                  <c:v>0.90972222222222221</c:v>
                </c:pt>
                <c:pt idx="67">
                  <c:v>0.91666666666666663</c:v>
                </c:pt>
                <c:pt idx="68">
                  <c:v>0.92361111111111116</c:v>
                </c:pt>
                <c:pt idx="69">
                  <c:v>0.93055555555555547</c:v>
                </c:pt>
                <c:pt idx="70">
                  <c:v>0.9375</c:v>
                </c:pt>
                <c:pt idx="71">
                  <c:v>0.94444444444444453</c:v>
                </c:pt>
                <c:pt idx="72">
                  <c:v>0.95138888888888884</c:v>
                </c:pt>
                <c:pt idx="73">
                  <c:v>0.95833333333333337</c:v>
                </c:pt>
                <c:pt idx="74">
                  <c:v>0.96527777777777779</c:v>
                </c:pt>
                <c:pt idx="75">
                  <c:v>0.97222222222222221</c:v>
                </c:pt>
                <c:pt idx="76">
                  <c:v>0.97916666666666663</c:v>
                </c:pt>
                <c:pt idx="77">
                  <c:v>0.98611111111111116</c:v>
                </c:pt>
                <c:pt idx="78">
                  <c:v>0.99305555555555547</c:v>
                </c:pt>
                <c:pt idx="79">
                  <c:v>0</c:v>
                </c:pt>
                <c:pt idx="80">
                  <c:v>6.9444444444444441E-3</c:v>
                </c:pt>
                <c:pt idx="81">
                  <c:v>1.3888888888888888E-2</c:v>
                </c:pt>
                <c:pt idx="82">
                  <c:v>2.0833333333333332E-2</c:v>
                </c:pt>
                <c:pt idx="83">
                  <c:v>2.7777777777777776E-2</c:v>
                </c:pt>
                <c:pt idx="84">
                  <c:v>3.4722222222222224E-2</c:v>
                </c:pt>
                <c:pt idx="85">
                  <c:v>4.1666666666666664E-2</c:v>
                </c:pt>
                <c:pt idx="86">
                  <c:v>4.8611111111111112E-2</c:v>
                </c:pt>
                <c:pt idx="87">
                  <c:v>5.5555555555555552E-2</c:v>
                </c:pt>
                <c:pt idx="88">
                  <c:v>6.25E-2</c:v>
                </c:pt>
                <c:pt idx="89">
                  <c:v>6.9444444444444434E-2</c:v>
                </c:pt>
                <c:pt idx="90">
                  <c:v>7.6388888888888895E-2</c:v>
                </c:pt>
                <c:pt idx="91">
                  <c:v>8.3333333333333329E-2</c:v>
                </c:pt>
                <c:pt idx="92">
                  <c:v>9.0277777777777776E-2</c:v>
                </c:pt>
                <c:pt idx="93">
                  <c:v>9.7222222222222224E-2</c:v>
                </c:pt>
                <c:pt idx="94">
                  <c:v>0.10416666666666667</c:v>
                </c:pt>
                <c:pt idx="95">
                  <c:v>0.1111111111111111</c:v>
                </c:pt>
                <c:pt idx="96">
                  <c:v>0.11805555555555557</c:v>
                </c:pt>
                <c:pt idx="97">
                  <c:v>0.125</c:v>
                </c:pt>
                <c:pt idx="98">
                  <c:v>0.13194444444444445</c:v>
                </c:pt>
                <c:pt idx="99">
                  <c:v>0.1388888888888889</c:v>
                </c:pt>
                <c:pt idx="100">
                  <c:v>0.14583333333333334</c:v>
                </c:pt>
                <c:pt idx="101">
                  <c:v>0.15277777777777776</c:v>
                </c:pt>
                <c:pt idx="102">
                  <c:v>0.15972222222222224</c:v>
                </c:pt>
                <c:pt idx="103">
                  <c:v>0.16666666666666666</c:v>
                </c:pt>
                <c:pt idx="104">
                  <c:v>0.17361111111111113</c:v>
                </c:pt>
                <c:pt idx="105">
                  <c:v>0.18055555555555555</c:v>
                </c:pt>
                <c:pt idx="106">
                  <c:v>0.1875</c:v>
                </c:pt>
                <c:pt idx="107">
                  <c:v>0.19444444444444445</c:v>
                </c:pt>
                <c:pt idx="108">
                  <c:v>0.20138888888888887</c:v>
                </c:pt>
                <c:pt idx="109">
                  <c:v>0.20833333333333334</c:v>
                </c:pt>
                <c:pt idx="110">
                  <c:v>0.21527777777777779</c:v>
                </c:pt>
                <c:pt idx="111">
                  <c:v>0.22222222222222221</c:v>
                </c:pt>
                <c:pt idx="112">
                  <c:v>0.22916666666666666</c:v>
                </c:pt>
                <c:pt idx="113">
                  <c:v>0.23611111111111113</c:v>
                </c:pt>
                <c:pt idx="114">
                  <c:v>0.24305555555555555</c:v>
                </c:pt>
                <c:pt idx="115">
                  <c:v>0.25</c:v>
                </c:pt>
                <c:pt idx="116">
                  <c:v>0.25694444444444448</c:v>
                </c:pt>
                <c:pt idx="117">
                  <c:v>0.2638888888888889</c:v>
                </c:pt>
                <c:pt idx="118">
                  <c:v>0.27083333333333331</c:v>
                </c:pt>
                <c:pt idx="119">
                  <c:v>0.27777777777777779</c:v>
                </c:pt>
                <c:pt idx="120">
                  <c:v>0.28472222222222221</c:v>
                </c:pt>
                <c:pt idx="121">
                  <c:v>0.29166666666666669</c:v>
                </c:pt>
                <c:pt idx="122">
                  <c:v>0.2986111111111111</c:v>
                </c:pt>
                <c:pt idx="123">
                  <c:v>0.30555555555555552</c:v>
                </c:pt>
                <c:pt idx="124">
                  <c:v>0.3125</c:v>
                </c:pt>
                <c:pt idx="125">
                  <c:v>0.31944444444444448</c:v>
                </c:pt>
                <c:pt idx="126">
                  <c:v>0.3263888888888889</c:v>
                </c:pt>
                <c:pt idx="127">
                  <c:v>0.33333333333333331</c:v>
                </c:pt>
                <c:pt idx="128">
                  <c:v>0.34027777777777773</c:v>
                </c:pt>
                <c:pt idx="129">
                  <c:v>0.34722222222222227</c:v>
                </c:pt>
                <c:pt idx="130">
                  <c:v>0.35416666666666669</c:v>
                </c:pt>
                <c:pt idx="131">
                  <c:v>0.3611111111111111</c:v>
                </c:pt>
                <c:pt idx="132">
                  <c:v>0.36805555555555558</c:v>
                </c:pt>
                <c:pt idx="133">
                  <c:v>0.375</c:v>
                </c:pt>
                <c:pt idx="134">
                  <c:v>0.38194444444444442</c:v>
                </c:pt>
                <c:pt idx="135">
                  <c:v>0.3888888888888889</c:v>
                </c:pt>
                <c:pt idx="136">
                  <c:v>0.39583333333333331</c:v>
                </c:pt>
                <c:pt idx="137">
                  <c:v>0.40277777777777773</c:v>
                </c:pt>
                <c:pt idx="138">
                  <c:v>0.40972222222222227</c:v>
                </c:pt>
                <c:pt idx="139">
                  <c:v>0.41666666666666669</c:v>
                </c:pt>
                <c:pt idx="140">
                  <c:v>0.4236111111111111</c:v>
                </c:pt>
                <c:pt idx="141">
                  <c:v>0.43055555555555558</c:v>
                </c:pt>
                <c:pt idx="142">
                  <c:v>0.4375</c:v>
                </c:pt>
                <c:pt idx="143">
                  <c:v>0.44444444444444442</c:v>
                </c:pt>
                <c:pt idx="144">
                  <c:v>0.4513888888888889</c:v>
                </c:pt>
                <c:pt idx="145">
                  <c:v>0.45833333333333331</c:v>
                </c:pt>
                <c:pt idx="146">
                  <c:v>0.46527777777777773</c:v>
                </c:pt>
                <c:pt idx="147">
                  <c:v>0.47222222222222227</c:v>
                </c:pt>
                <c:pt idx="148">
                  <c:v>0.47916666666666669</c:v>
                </c:pt>
                <c:pt idx="149">
                  <c:v>0.4861111111111111</c:v>
                </c:pt>
                <c:pt idx="150">
                  <c:v>0.49305555555555558</c:v>
                </c:pt>
                <c:pt idx="151">
                  <c:v>0.5</c:v>
                </c:pt>
                <c:pt idx="152">
                  <c:v>0.50694444444444442</c:v>
                </c:pt>
                <c:pt idx="153">
                  <c:v>0.51388888888888895</c:v>
                </c:pt>
                <c:pt idx="154">
                  <c:v>0.52083333333333337</c:v>
                </c:pt>
                <c:pt idx="155">
                  <c:v>0.52777777777777779</c:v>
                </c:pt>
                <c:pt idx="156">
                  <c:v>0.53472222222222221</c:v>
                </c:pt>
                <c:pt idx="157">
                  <c:v>0.54166666666666663</c:v>
                </c:pt>
                <c:pt idx="158">
                  <c:v>0.54861111111111105</c:v>
                </c:pt>
                <c:pt idx="159">
                  <c:v>0.55555555555555558</c:v>
                </c:pt>
                <c:pt idx="160">
                  <c:v>0.5625</c:v>
                </c:pt>
                <c:pt idx="161">
                  <c:v>0.56944444444444442</c:v>
                </c:pt>
                <c:pt idx="162">
                  <c:v>0.57638888888888895</c:v>
                </c:pt>
                <c:pt idx="163">
                  <c:v>0.58333333333333337</c:v>
                </c:pt>
                <c:pt idx="164">
                  <c:v>0.59027777777777779</c:v>
                </c:pt>
                <c:pt idx="165">
                  <c:v>0.59722222222222221</c:v>
                </c:pt>
                <c:pt idx="166">
                  <c:v>0.60416666666666663</c:v>
                </c:pt>
                <c:pt idx="167">
                  <c:v>0.61111111111111105</c:v>
                </c:pt>
                <c:pt idx="168">
                  <c:v>0.61805555555555558</c:v>
                </c:pt>
                <c:pt idx="169">
                  <c:v>0.625</c:v>
                </c:pt>
                <c:pt idx="170">
                  <c:v>0.63194444444444442</c:v>
                </c:pt>
                <c:pt idx="171">
                  <c:v>0.63888888888888895</c:v>
                </c:pt>
                <c:pt idx="172">
                  <c:v>0.64583333333333337</c:v>
                </c:pt>
                <c:pt idx="173">
                  <c:v>0.65277777777777779</c:v>
                </c:pt>
                <c:pt idx="174">
                  <c:v>0.65972222222222221</c:v>
                </c:pt>
                <c:pt idx="175">
                  <c:v>0.66666666666666663</c:v>
                </c:pt>
                <c:pt idx="176">
                  <c:v>0.67361111111111116</c:v>
                </c:pt>
                <c:pt idx="177">
                  <c:v>0.68055555555555547</c:v>
                </c:pt>
                <c:pt idx="178">
                  <c:v>0.6875</c:v>
                </c:pt>
                <c:pt idx="179">
                  <c:v>0.69444444444444453</c:v>
                </c:pt>
                <c:pt idx="180">
                  <c:v>0.70138888888888884</c:v>
                </c:pt>
                <c:pt idx="181">
                  <c:v>0.70833333333333337</c:v>
                </c:pt>
                <c:pt idx="182">
                  <c:v>0.71527777777777779</c:v>
                </c:pt>
                <c:pt idx="183">
                  <c:v>0.72222222222222221</c:v>
                </c:pt>
                <c:pt idx="184">
                  <c:v>0.72916666666666663</c:v>
                </c:pt>
                <c:pt idx="185">
                  <c:v>0.73611111111111116</c:v>
                </c:pt>
                <c:pt idx="186">
                  <c:v>0.74305555555555547</c:v>
                </c:pt>
                <c:pt idx="187">
                  <c:v>0.75</c:v>
                </c:pt>
                <c:pt idx="188">
                  <c:v>0.75694444444444453</c:v>
                </c:pt>
                <c:pt idx="189">
                  <c:v>0.76388888888888884</c:v>
                </c:pt>
                <c:pt idx="190">
                  <c:v>0.77083333333333337</c:v>
                </c:pt>
                <c:pt idx="191">
                  <c:v>0.77777777777777779</c:v>
                </c:pt>
                <c:pt idx="192">
                  <c:v>0.78472222222222221</c:v>
                </c:pt>
                <c:pt idx="193">
                  <c:v>0.79166666666666663</c:v>
                </c:pt>
                <c:pt idx="194">
                  <c:v>0.79861111111111116</c:v>
                </c:pt>
                <c:pt idx="195">
                  <c:v>0.80555555555555547</c:v>
                </c:pt>
                <c:pt idx="196">
                  <c:v>0.8125</c:v>
                </c:pt>
                <c:pt idx="197">
                  <c:v>0.81944444444444453</c:v>
                </c:pt>
                <c:pt idx="198">
                  <c:v>0.82638888888888884</c:v>
                </c:pt>
                <c:pt idx="199">
                  <c:v>0.83333333333333337</c:v>
                </c:pt>
                <c:pt idx="200">
                  <c:v>0.84027777777777779</c:v>
                </c:pt>
                <c:pt idx="201">
                  <c:v>0.84722222222222221</c:v>
                </c:pt>
                <c:pt idx="202">
                  <c:v>0.85416666666666663</c:v>
                </c:pt>
                <c:pt idx="203">
                  <c:v>0.86111111111111116</c:v>
                </c:pt>
                <c:pt idx="204">
                  <c:v>0.86805555555555547</c:v>
                </c:pt>
                <c:pt idx="205">
                  <c:v>0.875</c:v>
                </c:pt>
                <c:pt idx="206">
                  <c:v>0.88194444444444453</c:v>
                </c:pt>
                <c:pt idx="207">
                  <c:v>0.88888888888888884</c:v>
                </c:pt>
                <c:pt idx="208">
                  <c:v>0.89583333333333337</c:v>
                </c:pt>
                <c:pt idx="209">
                  <c:v>0.90277777777777779</c:v>
                </c:pt>
                <c:pt idx="210">
                  <c:v>0.90972222222222221</c:v>
                </c:pt>
                <c:pt idx="211">
                  <c:v>0.91666666666666663</c:v>
                </c:pt>
                <c:pt idx="212">
                  <c:v>0.92361111111111116</c:v>
                </c:pt>
                <c:pt idx="213">
                  <c:v>0.93055555555555547</c:v>
                </c:pt>
                <c:pt idx="214">
                  <c:v>0.9375</c:v>
                </c:pt>
                <c:pt idx="215">
                  <c:v>0.94444444444444453</c:v>
                </c:pt>
                <c:pt idx="216">
                  <c:v>0.95138888888888884</c:v>
                </c:pt>
                <c:pt idx="217">
                  <c:v>0.95833333333333337</c:v>
                </c:pt>
                <c:pt idx="218">
                  <c:v>0.96527777777777779</c:v>
                </c:pt>
                <c:pt idx="219">
                  <c:v>0.97222222222222221</c:v>
                </c:pt>
                <c:pt idx="220">
                  <c:v>0.97916666666666663</c:v>
                </c:pt>
                <c:pt idx="221">
                  <c:v>0.98611111111111116</c:v>
                </c:pt>
                <c:pt idx="222">
                  <c:v>0.99305555555555547</c:v>
                </c:pt>
                <c:pt idx="223">
                  <c:v>0</c:v>
                </c:pt>
                <c:pt idx="224">
                  <c:v>6.9444444444444441E-3</c:v>
                </c:pt>
                <c:pt idx="225">
                  <c:v>1.3888888888888888E-2</c:v>
                </c:pt>
                <c:pt idx="226">
                  <c:v>2.0833333333333332E-2</c:v>
                </c:pt>
                <c:pt idx="227">
                  <c:v>2.7777777777777776E-2</c:v>
                </c:pt>
                <c:pt idx="228">
                  <c:v>3.4722222222222224E-2</c:v>
                </c:pt>
                <c:pt idx="229">
                  <c:v>4.1666666666666664E-2</c:v>
                </c:pt>
                <c:pt idx="230">
                  <c:v>4.8611111111111112E-2</c:v>
                </c:pt>
                <c:pt idx="231">
                  <c:v>5.5555555555555552E-2</c:v>
                </c:pt>
                <c:pt idx="232">
                  <c:v>6.25E-2</c:v>
                </c:pt>
                <c:pt idx="233">
                  <c:v>6.9444444444444434E-2</c:v>
                </c:pt>
                <c:pt idx="234">
                  <c:v>7.6388888888888895E-2</c:v>
                </c:pt>
                <c:pt idx="235">
                  <c:v>8.3333333333333329E-2</c:v>
                </c:pt>
                <c:pt idx="236">
                  <c:v>9.0277777777777776E-2</c:v>
                </c:pt>
                <c:pt idx="237">
                  <c:v>9.7222222222222224E-2</c:v>
                </c:pt>
                <c:pt idx="238">
                  <c:v>0.10416666666666667</c:v>
                </c:pt>
                <c:pt idx="239">
                  <c:v>0.1111111111111111</c:v>
                </c:pt>
                <c:pt idx="240">
                  <c:v>0.11805555555555557</c:v>
                </c:pt>
                <c:pt idx="241">
                  <c:v>0.125</c:v>
                </c:pt>
                <c:pt idx="242">
                  <c:v>0.13194444444444445</c:v>
                </c:pt>
                <c:pt idx="243">
                  <c:v>0.1388888888888889</c:v>
                </c:pt>
                <c:pt idx="244">
                  <c:v>0.14583333333333334</c:v>
                </c:pt>
                <c:pt idx="245">
                  <c:v>0.15277777777777776</c:v>
                </c:pt>
                <c:pt idx="246">
                  <c:v>0.15972222222222224</c:v>
                </c:pt>
                <c:pt idx="247">
                  <c:v>0.16666666666666666</c:v>
                </c:pt>
                <c:pt idx="248">
                  <c:v>0.17361111111111113</c:v>
                </c:pt>
                <c:pt idx="249">
                  <c:v>0.18055555555555555</c:v>
                </c:pt>
                <c:pt idx="250">
                  <c:v>0.1875</c:v>
                </c:pt>
                <c:pt idx="251">
                  <c:v>0.19444444444444445</c:v>
                </c:pt>
                <c:pt idx="252">
                  <c:v>0.20138888888888887</c:v>
                </c:pt>
                <c:pt idx="253">
                  <c:v>0.20833333333333334</c:v>
                </c:pt>
                <c:pt idx="254">
                  <c:v>0.21527777777777779</c:v>
                </c:pt>
                <c:pt idx="255">
                  <c:v>0.22222222222222221</c:v>
                </c:pt>
                <c:pt idx="256">
                  <c:v>0.22916666666666666</c:v>
                </c:pt>
                <c:pt idx="257">
                  <c:v>0.23611111111111113</c:v>
                </c:pt>
                <c:pt idx="258">
                  <c:v>0.24305555555555555</c:v>
                </c:pt>
                <c:pt idx="259">
                  <c:v>0.25</c:v>
                </c:pt>
                <c:pt idx="260">
                  <c:v>0.25694444444444448</c:v>
                </c:pt>
                <c:pt idx="261">
                  <c:v>0.2638888888888889</c:v>
                </c:pt>
                <c:pt idx="262">
                  <c:v>0.27083333333333331</c:v>
                </c:pt>
                <c:pt idx="263">
                  <c:v>0.27777777777777779</c:v>
                </c:pt>
                <c:pt idx="264">
                  <c:v>0.28472222222222221</c:v>
                </c:pt>
                <c:pt idx="265">
                  <c:v>0.29166666666666669</c:v>
                </c:pt>
                <c:pt idx="266">
                  <c:v>0.2986111111111111</c:v>
                </c:pt>
                <c:pt idx="267">
                  <c:v>0.30555555555555552</c:v>
                </c:pt>
                <c:pt idx="268">
                  <c:v>0.3125</c:v>
                </c:pt>
                <c:pt idx="269">
                  <c:v>0.31944444444444448</c:v>
                </c:pt>
                <c:pt idx="270">
                  <c:v>0.3263888888888889</c:v>
                </c:pt>
                <c:pt idx="271">
                  <c:v>0.33333333333333331</c:v>
                </c:pt>
                <c:pt idx="272">
                  <c:v>0.34027777777777773</c:v>
                </c:pt>
                <c:pt idx="273">
                  <c:v>0.34722222222222227</c:v>
                </c:pt>
                <c:pt idx="274">
                  <c:v>0.35416666666666669</c:v>
                </c:pt>
                <c:pt idx="275">
                  <c:v>0.3611111111111111</c:v>
                </c:pt>
                <c:pt idx="276">
                  <c:v>0.36805555555555558</c:v>
                </c:pt>
                <c:pt idx="277">
                  <c:v>0.375</c:v>
                </c:pt>
                <c:pt idx="278">
                  <c:v>0.38194444444444442</c:v>
                </c:pt>
                <c:pt idx="279">
                  <c:v>0.3888888888888889</c:v>
                </c:pt>
                <c:pt idx="280">
                  <c:v>0.39583333333333331</c:v>
                </c:pt>
                <c:pt idx="281">
                  <c:v>0.40277777777777773</c:v>
                </c:pt>
                <c:pt idx="282">
                  <c:v>0.40972222222222227</c:v>
                </c:pt>
                <c:pt idx="283">
                  <c:v>0.41666666666666669</c:v>
                </c:pt>
                <c:pt idx="284">
                  <c:v>0.4236111111111111</c:v>
                </c:pt>
                <c:pt idx="285">
                  <c:v>0.43055555555555558</c:v>
                </c:pt>
                <c:pt idx="286">
                  <c:v>0.4375</c:v>
                </c:pt>
                <c:pt idx="287">
                  <c:v>0.44444444444444442</c:v>
                </c:pt>
                <c:pt idx="288">
                  <c:v>0.4513888888888889</c:v>
                </c:pt>
                <c:pt idx="289">
                  <c:v>0.45833333333333331</c:v>
                </c:pt>
                <c:pt idx="290">
                  <c:v>0.46527777777777773</c:v>
                </c:pt>
                <c:pt idx="291">
                  <c:v>0.47222222222222227</c:v>
                </c:pt>
                <c:pt idx="292">
                  <c:v>0.47916666666666669</c:v>
                </c:pt>
                <c:pt idx="293">
                  <c:v>0.4861111111111111</c:v>
                </c:pt>
                <c:pt idx="294">
                  <c:v>0.49305555555555558</c:v>
                </c:pt>
                <c:pt idx="295">
                  <c:v>0.5</c:v>
                </c:pt>
                <c:pt idx="296">
                  <c:v>0.50694444444444442</c:v>
                </c:pt>
                <c:pt idx="297">
                  <c:v>0.51388888888888895</c:v>
                </c:pt>
                <c:pt idx="298">
                  <c:v>0.52083333333333337</c:v>
                </c:pt>
                <c:pt idx="299">
                  <c:v>0.52777777777777779</c:v>
                </c:pt>
                <c:pt idx="300">
                  <c:v>0.53472222222222221</c:v>
                </c:pt>
                <c:pt idx="301">
                  <c:v>0.54166666666666663</c:v>
                </c:pt>
                <c:pt idx="302">
                  <c:v>0.54861111111111105</c:v>
                </c:pt>
                <c:pt idx="303">
                  <c:v>0.55555555555555558</c:v>
                </c:pt>
                <c:pt idx="304">
                  <c:v>0.5625</c:v>
                </c:pt>
                <c:pt idx="305">
                  <c:v>0.56944444444444442</c:v>
                </c:pt>
                <c:pt idx="306">
                  <c:v>0.57638888888888895</c:v>
                </c:pt>
                <c:pt idx="307">
                  <c:v>0.58333333333333337</c:v>
                </c:pt>
                <c:pt idx="308">
                  <c:v>0.59027777777777779</c:v>
                </c:pt>
                <c:pt idx="309">
                  <c:v>0.59722222222222221</c:v>
                </c:pt>
                <c:pt idx="310">
                  <c:v>0.60416666666666663</c:v>
                </c:pt>
                <c:pt idx="311">
                  <c:v>0.61111111111111105</c:v>
                </c:pt>
                <c:pt idx="312">
                  <c:v>0.61805555555555558</c:v>
                </c:pt>
                <c:pt idx="313">
                  <c:v>0.625</c:v>
                </c:pt>
                <c:pt idx="314">
                  <c:v>0.63194444444444442</c:v>
                </c:pt>
                <c:pt idx="315">
                  <c:v>0.63888888888888895</c:v>
                </c:pt>
                <c:pt idx="316">
                  <c:v>0.64583333333333337</c:v>
                </c:pt>
                <c:pt idx="317">
                  <c:v>0.65277777777777779</c:v>
                </c:pt>
                <c:pt idx="318">
                  <c:v>0.65972222222222221</c:v>
                </c:pt>
                <c:pt idx="319">
                  <c:v>0.66666666666666663</c:v>
                </c:pt>
                <c:pt idx="320">
                  <c:v>0.67361111111111116</c:v>
                </c:pt>
                <c:pt idx="321">
                  <c:v>0.68055555555555547</c:v>
                </c:pt>
                <c:pt idx="322">
                  <c:v>0.6875</c:v>
                </c:pt>
                <c:pt idx="323">
                  <c:v>0.69444444444444453</c:v>
                </c:pt>
                <c:pt idx="324">
                  <c:v>0.70138888888888884</c:v>
                </c:pt>
                <c:pt idx="325">
                  <c:v>0.70833333333333337</c:v>
                </c:pt>
                <c:pt idx="326">
                  <c:v>0.71527777777777779</c:v>
                </c:pt>
                <c:pt idx="327">
                  <c:v>0.72222222222222221</c:v>
                </c:pt>
                <c:pt idx="328">
                  <c:v>0.72916666666666663</c:v>
                </c:pt>
                <c:pt idx="329">
                  <c:v>0.73611111111111116</c:v>
                </c:pt>
                <c:pt idx="330">
                  <c:v>0.74305555555555547</c:v>
                </c:pt>
                <c:pt idx="331">
                  <c:v>0.75</c:v>
                </c:pt>
                <c:pt idx="332">
                  <c:v>0.75694444444444453</c:v>
                </c:pt>
                <c:pt idx="333">
                  <c:v>0.76388888888888884</c:v>
                </c:pt>
                <c:pt idx="334">
                  <c:v>0.77083333333333337</c:v>
                </c:pt>
                <c:pt idx="335">
                  <c:v>0.77777777777777779</c:v>
                </c:pt>
                <c:pt idx="336">
                  <c:v>0.78472222222222221</c:v>
                </c:pt>
                <c:pt idx="337">
                  <c:v>0.79166666666666663</c:v>
                </c:pt>
                <c:pt idx="338">
                  <c:v>0.79861111111111116</c:v>
                </c:pt>
                <c:pt idx="339">
                  <c:v>0.80555555555555547</c:v>
                </c:pt>
                <c:pt idx="340">
                  <c:v>0.8125</c:v>
                </c:pt>
                <c:pt idx="341">
                  <c:v>0.81944444444444453</c:v>
                </c:pt>
                <c:pt idx="342">
                  <c:v>0.82638888888888884</c:v>
                </c:pt>
                <c:pt idx="343">
                  <c:v>0.83333333333333337</c:v>
                </c:pt>
                <c:pt idx="344">
                  <c:v>0.84027777777777779</c:v>
                </c:pt>
                <c:pt idx="345">
                  <c:v>0.84722222222222221</c:v>
                </c:pt>
                <c:pt idx="346">
                  <c:v>0.85416666666666663</c:v>
                </c:pt>
                <c:pt idx="347">
                  <c:v>0.86111111111111116</c:v>
                </c:pt>
                <c:pt idx="348">
                  <c:v>0.86805555555555547</c:v>
                </c:pt>
                <c:pt idx="349">
                  <c:v>0.875</c:v>
                </c:pt>
                <c:pt idx="350">
                  <c:v>0.88194444444444453</c:v>
                </c:pt>
                <c:pt idx="351">
                  <c:v>0.88888888888888884</c:v>
                </c:pt>
                <c:pt idx="352">
                  <c:v>0.89583333333333337</c:v>
                </c:pt>
                <c:pt idx="353">
                  <c:v>0.90277777777777779</c:v>
                </c:pt>
                <c:pt idx="354">
                  <c:v>0.90972222222222221</c:v>
                </c:pt>
                <c:pt idx="355">
                  <c:v>0.91666666666666663</c:v>
                </c:pt>
                <c:pt idx="356">
                  <c:v>0.92361111111111116</c:v>
                </c:pt>
                <c:pt idx="357">
                  <c:v>0.93055555555555547</c:v>
                </c:pt>
                <c:pt idx="358">
                  <c:v>0.9375</c:v>
                </c:pt>
                <c:pt idx="359">
                  <c:v>0.94444444444444453</c:v>
                </c:pt>
                <c:pt idx="360">
                  <c:v>0.95138888888888884</c:v>
                </c:pt>
                <c:pt idx="361">
                  <c:v>0.95833333333333337</c:v>
                </c:pt>
                <c:pt idx="362">
                  <c:v>0.96527777777777779</c:v>
                </c:pt>
                <c:pt idx="363">
                  <c:v>0.97222222222222221</c:v>
                </c:pt>
                <c:pt idx="364">
                  <c:v>0.97916666666666663</c:v>
                </c:pt>
                <c:pt idx="365">
                  <c:v>0.98611111111111116</c:v>
                </c:pt>
                <c:pt idx="366">
                  <c:v>0.99305555555555547</c:v>
                </c:pt>
                <c:pt idx="367">
                  <c:v>0</c:v>
                </c:pt>
                <c:pt idx="368">
                  <c:v>6.9444444444444441E-3</c:v>
                </c:pt>
                <c:pt idx="369">
                  <c:v>1.3888888888888888E-2</c:v>
                </c:pt>
                <c:pt idx="370">
                  <c:v>2.0833333333333332E-2</c:v>
                </c:pt>
                <c:pt idx="371">
                  <c:v>2.7777777777777776E-2</c:v>
                </c:pt>
                <c:pt idx="372">
                  <c:v>3.4722222222222224E-2</c:v>
                </c:pt>
                <c:pt idx="373">
                  <c:v>4.1666666666666664E-2</c:v>
                </c:pt>
                <c:pt idx="374">
                  <c:v>4.8611111111111112E-2</c:v>
                </c:pt>
                <c:pt idx="375">
                  <c:v>5.5555555555555552E-2</c:v>
                </c:pt>
                <c:pt idx="376">
                  <c:v>6.25E-2</c:v>
                </c:pt>
                <c:pt idx="377">
                  <c:v>6.9444444444444434E-2</c:v>
                </c:pt>
                <c:pt idx="378">
                  <c:v>7.6388888888888895E-2</c:v>
                </c:pt>
                <c:pt idx="379">
                  <c:v>8.3333333333333329E-2</c:v>
                </c:pt>
                <c:pt idx="380">
                  <c:v>9.0277777777777776E-2</c:v>
                </c:pt>
                <c:pt idx="381">
                  <c:v>9.7222222222222224E-2</c:v>
                </c:pt>
                <c:pt idx="382">
                  <c:v>0.10416666666666667</c:v>
                </c:pt>
                <c:pt idx="383">
                  <c:v>0.1111111111111111</c:v>
                </c:pt>
                <c:pt idx="384">
                  <c:v>0.11805555555555557</c:v>
                </c:pt>
                <c:pt idx="385">
                  <c:v>0.125</c:v>
                </c:pt>
                <c:pt idx="386">
                  <c:v>0.13194444444444445</c:v>
                </c:pt>
                <c:pt idx="387">
                  <c:v>0.1388888888888889</c:v>
                </c:pt>
                <c:pt idx="388">
                  <c:v>0.14583333333333334</c:v>
                </c:pt>
                <c:pt idx="389">
                  <c:v>0.15277777777777776</c:v>
                </c:pt>
                <c:pt idx="390">
                  <c:v>0.15972222222222224</c:v>
                </c:pt>
                <c:pt idx="391">
                  <c:v>0.16666666666666666</c:v>
                </c:pt>
                <c:pt idx="392">
                  <c:v>0.17361111111111113</c:v>
                </c:pt>
                <c:pt idx="393">
                  <c:v>0.18055555555555555</c:v>
                </c:pt>
                <c:pt idx="394">
                  <c:v>0.1875</c:v>
                </c:pt>
                <c:pt idx="395">
                  <c:v>0.19444444444444445</c:v>
                </c:pt>
                <c:pt idx="396">
                  <c:v>0.20138888888888887</c:v>
                </c:pt>
                <c:pt idx="397">
                  <c:v>0.20833333333333334</c:v>
                </c:pt>
                <c:pt idx="398">
                  <c:v>0.21527777777777779</c:v>
                </c:pt>
                <c:pt idx="399">
                  <c:v>0.22222222222222221</c:v>
                </c:pt>
                <c:pt idx="400">
                  <c:v>0.22916666666666666</c:v>
                </c:pt>
                <c:pt idx="401">
                  <c:v>0.23611111111111113</c:v>
                </c:pt>
                <c:pt idx="402">
                  <c:v>0.24305555555555555</c:v>
                </c:pt>
                <c:pt idx="403">
                  <c:v>0.25</c:v>
                </c:pt>
                <c:pt idx="404">
                  <c:v>0.25694444444444448</c:v>
                </c:pt>
                <c:pt idx="405">
                  <c:v>0.2638888888888889</c:v>
                </c:pt>
                <c:pt idx="406">
                  <c:v>0.27083333333333331</c:v>
                </c:pt>
                <c:pt idx="407">
                  <c:v>0.27777777777777779</c:v>
                </c:pt>
                <c:pt idx="408">
                  <c:v>0.28472222222222221</c:v>
                </c:pt>
                <c:pt idx="409">
                  <c:v>0.29166666666666669</c:v>
                </c:pt>
                <c:pt idx="410">
                  <c:v>0.2986111111111111</c:v>
                </c:pt>
                <c:pt idx="411">
                  <c:v>0.30555555555555552</c:v>
                </c:pt>
                <c:pt idx="412">
                  <c:v>0.3125</c:v>
                </c:pt>
                <c:pt idx="413">
                  <c:v>0.31944444444444448</c:v>
                </c:pt>
                <c:pt idx="414">
                  <c:v>0.3263888888888889</c:v>
                </c:pt>
                <c:pt idx="415">
                  <c:v>0.33333333333333331</c:v>
                </c:pt>
                <c:pt idx="416">
                  <c:v>0.34027777777777773</c:v>
                </c:pt>
                <c:pt idx="417">
                  <c:v>0.34722222222222227</c:v>
                </c:pt>
                <c:pt idx="418">
                  <c:v>0.35416666666666669</c:v>
                </c:pt>
                <c:pt idx="419">
                  <c:v>0.3611111111111111</c:v>
                </c:pt>
                <c:pt idx="420">
                  <c:v>0.36805555555555558</c:v>
                </c:pt>
                <c:pt idx="421">
                  <c:v>0.375</c:v>
                </c:pt>
                <c:pt idx="422">
                  <c:v>0.38194444444444442</c:v>
                </c:pt>
                <c:pt idx="423">
                  <c:v>0.3888888888888889</c:v>
                </c:pt>
                <c:pt idx="424">
                  <c:v>0.39583333333333331</c:v>
                </c:pt>
                <c:pt idx="425">
                  <c:v>0.40277777777777773</c:v>
                </c:pt>
                <c:pt idx="426">
                  <c:v>0.40972222222222227</c:v>
                </c:pt>
                <c:pt idx="427">
                  <c:v>0.41666666666666669</c:v>
                </c:pt>
                <c:pt idx="428">
                  <c:v>0.4236111111111111</c:v>
                </c:pt>
                <c:pt idx="429">
                  <c:v>0.43055555555555558</c:v>
                </c:pt>
                <c:pt idx="430">
                  <c:v>0.4375</c:v>
                </c:pt>
                <c:pt idx="431">
                  <c:v>0.44444444444444442</c:v>
                </c:pt>
                <c:pt idx="432">
                  <c:v>0.4513888888888889</c:v>
                </c:pt>
                <c:pt idx="433">
                  <c:v>0.45833333333333331</c:v>
                </c:pt>
                <c:pt idx="434">
                  <c:v>0.46527777777777773</c:v>
                </c:pt>
                <c:pt idx="435">
                  <c:v>0.47222222222222227</c:v>
                </c:pt>
                <c:pt idx="436">
                  <c:v>0.47916666666666669</c:v>
                </c:pt>
                <c:pt idx="437">
                  <c:v>0.4861111111111111</c:v>
                </c:pt>
                <c:pt idx="438">
                  <c:v>0.49305555555555558</c:v>
                </c:pt>
                <c:pt idx="439">
                  <c:v>0.5</c:v>
                </c:pt>
                <c:pt idx="440">
                  <c:v>0.50694444444444442</c:v>
                </c:pt>
                <c:pt idx="441">
                  <c:v>0.51388888888888895</c:v>
                </c:pt>
                <c:pt idx="442">
                  <c:v>0.52083333333333337</c:v>
                </c:pt>
                <c:pt idx="443">
                  <c:v>0.52777777777777779</c:v>
                </c:pt>
                <c:pt idx="444">
                  <c:v>0.53472222222222221</c:v>
                </c:pt>
                <c:pt idx="445">
                  <c:v>0.54166666666666663</c:v>
                </c:pt>
                <c:pt idx="446">
                  <c:v>0.54861111111111105</c:v>
                </c:pt>
                <c:pt idx="447">
                  <c:v>0.55555555555555558</c:v>
                </c:pt>
                <c:pt idx="448">
                  <c:v>0.5625</c:v>
                </c:pt>
                <c:pt idx="449">
                  <c:v>0.56944444444444442</c:v>
                </c:pt>
                <c:pt idx="450">
                  <c:v>0.57638888888888895</c:v>
                </c:pt>
                <c:pt idx="451">
                  <c:v>0.58333333333333337</c:v>
                </c:pt>
                <c:pt idx="452">
                  <c:v>0.59027777777777779</c:v>
                </c:pt>
                <c:pt idx="453">
                  <c:v>0.59722222222222221</c:v>
                </c:pt>
                <c:pt idx="454">
                  <c:v>0.60416666666666663</c:v>
                </c:pt>
                <c:pt idx="455">
                  <c:v>0.61111111111111105</c:v>
                </c:pt>
                <c:pt idx="456">
                  <c:v>0.61805555555555558</c:v>
                </c:pt>
                <c:pt idx="457">
                  <c:v>0.625</c:v>
                </c:pt>
                <c:pt idx="458">
                  <c:v>0.63194444444444442</c:v>
                </c:pt>
                <c:pt idx="459">
                  <c:v>0.63888888888888895</c:v>
                </c:pt>
                <c:pt idx="460">
                  <c:v>0.64583333333333337</c:v>
                </c:pt>
                <c:pt idx="461">
                  <c:v>0.65277777777777779</c:v>
                </c:pt>
                <c:pt idx="462">
                  <c:v>0.65972222222222221</c:v>
                </c:pt>
                <c:pt idx="463">
                  <c:v>0.66666666666666663</c:v>
                </c:pt>
                <c:pt idx="464">
                  <c:v>0.67361111111111116</c:v>
                </c:pt>
                <c:pt idx="465">
                  <c:v>0.68055555555555547</c:v>
                </c:pt>
                <c:pt idx="466">
                  <c:v>0.6875</c:v>
                </c:pt>
                <c:pt idx="467">
                  <c:v>0.69444444444444453</c:v>
                </c:pt>
                <c:pt idx="468">
                  <c:v>0.70138888888888884</c:v>
                </c:pt>
                <c:pt idx="469">
                  <c:v>0.70833333333333337</c:v>
                </c:pt>
                <c:pt idx="470">
                  <c:v>0.71527777777777779</c:v>
                </c:pt>
                <c:pt idx="471">
                  <c:v>0.72222222222222221</c:v>
                </c:pt>
                <c:pt idx="472">
                  <c:v>0.72916666666666663</c:v>
                </c:pt>
                <c:pt idx="473">
                  <c:v>0.73611111111111116</c:v>
                </c:pt>
                <c:pt idx="474">
                  <c:v>0.74305555555555547</c:v>
                </c:pt>
                <c:pt idx="475">
                  <c:v>0.75</c:v>
                </c:pt>
                <c:pt idx="476">
                  <c:v>0.75694444444444453</c:v>
                </c:pt>
                <c:pt idx="477">
                  <c:v>0.76388888888888884</c:v>
                </c:pt>
                <c:pt idx="478">
                  <c:v>0.77083333333333337</c:v>
                </c:pt>
                <c:pt idx="479">
                  <c:v>0.77777777777777779</c:v>
                </c:pt>
                <c:pt idx="480">
                  <c:v>0.78472222222222221</c:v>
                </c:pt>
                <c:pt idx="481">
                  <c:v>0.79166666666666663</c:v>
                </c:pt>
                <c:pt idx="482">
                  <c:v>0.79861111111111116</c:v>
                </c:pt>
                <c:pt idx="483">
                  <c:v>0.80555555555555547</c:v>
                </c:pt>
                <c:pt idx="484">
                  <c:v>0.8125</c:v>
                </c:pt>
                <c:pt idx="485">
                  <c:v>0.81944444444444453</c:v>
                </c:pt>
                <c:pt idx="486">
                  <c:v>0.82638888888888884</c:v>
                </c:pt>
                <c:pt idx="487">
                  <c:v>0.83333333333333337</c:v>
                </c:pt>
                <c:pt idx="488">
                  <c:v>0.84027777777777779</c:v>
                </c:pt>
                <c:pt idx="489">
                  <c:v>0.84722222222222221</c:v>
                </c:pt>
                <c:pt idx="490">
                  <c:v>0.85416666666666663</c:v>
                </c:pt>
                <c:pt idx="491">
                  <c:v>0.86111111111111116</c:v>
                </c:pt>
                <c:pt idx="492">
                  <c:v>0.86805555555555547</c:v>
                </c:pt>
                <c:pt idx="493">
                  <c:v>0.875</c:v>
                </c:pt>
                <c:pt idx="494">
                  <c:v>0.88194444444444453</c:v>
                </c:pt>
                <c:pt idx="495">
                  <c:v>0.88888888888888884</c:v>
                </c:pt>
                <c:pt idx="496">
                  <c:v>0.89583333333333337</c:v>
                </c:pt>
                <c:pt idx="497">
                  <c:v>0.90277777777777779</c:v>
                </c:pt>
                <c:pt idx="498">
                  <c:v>0.90972222222222221</c:v>
                </c:pt>
                <c:pt idx="499">
                  <c:v>0.91666666666666663</c:v>
                </c:pt>
                <c:pt idx="500">
                  <c:v>0.92361111111111116</c:v>
                </c:pt>
                <c:pt idx="501">
                  <c:v>0.93055555555555547</c:v>
                </c:pt>
                <c:pt idx="502">
                  <c:v>0.9375</c:v>
                </c:pt>
                <c:pt idx="503">
                  <c:v>0.94444444444444453</c:v>
                </c:pt>
                <c:pt idx="504">
                  <c:v>0.95138888888888884</c:v>
                </c:pt>
                <c:pt idx="505">
                  <c:v>0.95833333333333337</c:v>
                </c:pt>
                <c:pt idx="506">
                  <c:v>0.96527777777777779</c:v>
                </c:pt>
                <c:pt idx="507">
                  <c:v>0.97222222222222221</c:v>
                </c:pt>
                <c:pt idx="508">
                  <c:v>0.97916666666666663</c:v>
                </c:pt>
                <c:pt idx="509">
                  <c:v>0.98611111111111116</c:v>
                </c:pt>
                <c:pt idx="510">
                  <c:v>0.99305555555555547</c:v>
                </c:pt>
                <c:pt idx="511">
                  <c:v>0</c:v>
                </c:pt>
                <c:pt idx="512">
                  <c:v>6.9444444444444441E-3</c:v>
                </c:pt>
                <c:pt idx="513">
                  <c:v>1.3888888888888888E-2</c:v>
                </c:pt>
                <c:pt idx="514">
                  <c:v>2.0833333333333332E-2</c:v>
                </c:pt>
                <c:pt idx="515">
                  <c:v>2.7777777777777776E-2</c:v>
                </c:pt>
                <c:pt idx="516">
                  <c:v>3.4722222222222224E-2</c:v>
                </c:pt>
                <c:pt idx="517">
                  <c:v>4.1666666666666664E-2</c:v>
                </c:pt>
                <c:pt idx="518">
                  <c:v>4.8611111111111112E-2</c:v>
                </c:pt>
                <c:pt idx="519">
                  <c:v>5.5555555555555552E-2</c:v>
                </c:pt>
                <c:pt idx="520">
                  <c:v>6.25E-2</c:v>
                </c:pt>
                <c:pt idx="521">
                  <c:v>6.9444444444444434E-2</c:v>
                </c:pt>
                <c:pt idx="522">
                  <c:v>7.6388888888888895E-2</c:v>
                </c:pt>
                <c:pt idx="523">
                  <c:v>8.3333333333333329E-2</c:v>
                </c:pt>
                <c:pt idx="524">
                  <c:v>9.0277777777777776E-2</c:v>
                </c:pt>
                <c:pt idx="525">
                  <c:v>9.7222222222222224E-2</c:v>
                </c:pt>
                <c:pt idx="526">
                  <c:v>0.10416666666666667</c:v>
                </c:pt>
                <c:pt idx="527">
                  <c:v>0.1111111111111111</c:v>
                </c:pt>
                <c:pt idx="528">
                  <c:v>0.11805555555555557</c:v>
                </c:pt>
                <c:pt idx="529">
                  <c:v>0.125</c:v>
                </c:pt>
                <c:pt idx="530">
                  <c:v>0.13194444444444445</c:v>
                </c:pt>
                <c:pt idx="531">
                  <c:v>0.1388888888888889</c:v>
                </c:pt>
                <c:pt idx="532">
                  <c:v>0.14583333333333334</c:v>
                </c:pt>
                <c:pt idx="533">
                  <c:v>0.15277777777777776</c:v>
                </c:pt>
                <c:pt idx="534">
                  <c:v>0.15972222222222224</c:v>
                </c:pt>
                <c:pt idx="535">
                  <c:v>0.16666666666666666</c:v>
                </c:pt>
                <c:pt idx="536">
                  <c:v>0.17361111111111113</c:v>
                </c:pt>
                <c:pt idx="537">
                  <c:v>0.18055555555555555</c:v>
                </c:pt>
                <c:pt idx="538">
                  <c:v>0.1875</c:v>
                </c:pt>
                <c:pt idx="539">
                  <c:v>0.19444444444444445</c:v>
                </c:pt>
                <c:pt idx="540">
                  <c:v>0.20138888888888887</c:v>
                </c:pt>
                <c:pt idx="541">
                  <c:v>0.20833333333333334</c:v>
                </c:pt>
                <c:pt idx="542">
                  <c:v>0.21527777777777779</c:v>
                </c:pt>
                <c:pt idx="543">
                  <c:v>0.22222222222222221</c:v>
                </c:pt>
                <c:pt idx="544">
                  <c:v>0.22916666666666666</c:v>
                </c:pt>
                <c:pt idx="545">
                  <c:v>0.23611111111111113</c:v>
                </c:pt>
                <c:pt idx="546">
                  <c:v>0.24305555555555555</c:v>
                </c:pt>
                <c:pt idx="547">
                  <c:v>0.25</c:v>
                </c:pt>
                <c:pt idx="548">
                  <c:v>0.25694444444444448</c:v>
                </c:pt>
                <c:pt idx="549">
                  <c:v>0.2638888888888889</c:v>
                </c:pt>
                <c:pt idx="550">
                  <c:v>0.27083333333333331</c:v>
                </c:pt>
                <c:pt idx="551">
                  <c:v>0.27777777777777779</c:v>
                </c:pt>
                <c:pt idx="552">
                  <c:v>0.28472222222222221</c:v>
                </c:pt>
                <c:pt idx="553">
                  <c:v>0.29166666666666669</c:v>
                </c:pt>
                <c:pt idx="554">
                  <c:v>0.2986111111111111</c:v>
                </c:pt>
                <c:pt idx="555">
                  <c:v>0.30555555555555552</c:v>
                </c:pt>
                <c:pt idx="556">
                  <c:v>0.3125</c:v>
                </c:pt>
                <c:pt idx="557">
                  <c:v>0.31944444444444448</c:v>
                </c:pt>
                <c:pt idx="558">
                  <c:v>0.3263888888888889</c:v>
                </c:pt>
                <c:pt idx="559">
                  <c:v>0.33333333333333331</c:v>
                </c:pt>
                <c:pt idx="560">
                  <c:v>0.34027777777777773</c:v>
                </c:pt>
                <c:pt idx="561">
                  <c:v>0.34722222222222227</c:v>
                </c:pt>
                <c:pt idx="562">
                  <c:v>0.35416666666666669</c:v>
                </c:pt>
                <c:pt idx="563">
                  <c:v>0.3611111111111111</c:v>
                </c:pt>
                <c:pt idx="564">
                  <c:v>0.36805555555555558</c:v>
                </c:pt>
                <c:pt idx="565">
                  <c:v>0.375</c:v>
                </c:pt>
                <c:pt idx="566">
                  <c:v>0.38194444444444442</c:v>
                </c:pt>
                <c:pt idx="567">
                  <c:v>0.3888888888888889</c:v>
                </c:pt>
                <c:pt idx="568">
                  <c:v>0.39583333333333331</c:v>
                </c:pt>
                <c:pt idx="569">
                  <c:v>0.40277777777777773</c:v>
                </c:pt>
                <c:pt idx="570">
                  <c:v>0.40972222222222227</c:v>
                </c:pt>
                <c:pt idx="571">
                  <c:v>0.41666666666666669</c:v>
                </c:pt>
                <c:pt idx="572">
                  <c:v>0.4236111111111111</c:v>
                </c:pt>
                <c:pt idx="573">
                  <c:v>0.43055555555555558</c:v>
                </c:pt>
                <c:pt idx="574">
                  <c:v>0.4375</c:v>
                </c:pt>
                <c:pt idx="575">
                  <c:v>0.44444444444444442</c:v>
                </c:pt>
                <c:pt idx="576">
                  <c:v>0.4513888888888889</c:v>
                </c:pt>
                <c:pt idx="577">
                  <c:v>0.45833333333333331</c:v>
                </c:pt>
                <c:pt idx="578">
                  <c:v>0.46527777777777773</c:v>
                </c:pt>
                <c:pt idx="579">
                  <c:v>0.47222222222222227</c:v>
                </c:pt>
                <c:pt idx="580">
                  <c:v>0.47916666666666669</c:v>
                </c:pt>
                <c:pt idx="581">
                  <c:v>0.4861111111111111</c:v>
                </c:pt>
                <c:pt idx="582">
                  <c:v>0.49305555555555558</c:v>
                </c:pt>
                <c:pt idx="583">
                  <c:v>0.5</c:v>
                </c:pt>
                <c:pt idx="584">
                  <c:v>0.50694444444444442</c:v>
                </c:pt>
                <c:pt idx="585">
                  <c:v>0.51388888888888895</c:v>
                </c:pt>
                <c:pt idx="586">
                  <c:v>0.52083333333333337</c:v>
                </c:pt>
                <c:pt idx="587">
                  <c:v>0.52777777777777779</c:v>
                </c:pt>
                <c:pt idx="588">
                  <c:v>0.53472222222222221</c:v>
                </c:pt>
                <c:pt idx="589">
                  <c:v>0.54166666666666663</c:v>
                </c:pt>
                <c:pt idx="590">
                  <c:v>0.54861111111111105</c:v>
                </c:pt>
                <c:pt idx="591">
                  <c:v>0.55555555555555558</c:v>
                </c:pt>
                <c:pt idx="592">
                  <c:v>0.5625</c:v>
                </c:pt>
                <c:pt idx="593">
                  <c:v>0.56944444444444442</c:v>
                </c:pt>
                <c:pt idx="594">
                  <c:v>0.57638888888888895</c:v>
                </c:pt>
                <c:pt idx="595">
                  <c:v>0.58333333333333337</c:v>
                </c:pt>
                <c:pt idx="596">
                  <c:v>0.59027777777777779</c:v>
                </c:pt>
                <c:pt idx="597">
                  <c:v>0.59722222222222221</c:v>
                </c:pt>
                <c:pt idx="598">
                  <c:v>0.60416666666666663</c:v>
                </c:pt>
                <c:pt idx="599">
                  <c:v>0.61111111111111105</c:v>
                </c:pt>
                <c:pt idx="600">
                  <c:v>0.61805555555555558</c:v>
                </c:pt>
                <c:pt idx="601">
                  <c:v>0.625</c:v>
                </c:pt>
                <c:pt idx="602">
                  <c:v>0.63194444444444442</c:v>
                </c:pt>
                <c:pt idx="603">
                  <c:v>0.63888888888888895</c:v>
                </c:pt>
                <c:pt idx="604">
                  <c:v>0.64583333333333337</c:v>
                </c:pt>
                <c:pt idx="605">
                  <c:v>0.65277777777777779</c:v>
                </c:pt>
                <c:pt idx="606">
                  <c:v>0.65972222222222221</c:v>
                </c:pt>
                <c:pt idx="607">
                  <c:v>0.66666666666666663</c:v>
                </c:pt>
                <c:pt idx="608">
                  <c:v>0.67361111111111116</c:v>
                </c:pt>
                <c:pt idx="609">
                  <c:v>0.68055555555555547</c:v>
                </c:pt>
                <c:pt idx="610">
                  <c:v>0.6875</c:v>
                </c:pt>
                <c:pt idx="611">
                  <c:v>0.69444444444444453</c:v>
                </c:pt>
                <c:pt idx="612">
                  <c:v>0.70138888888888884</c:v>
                </c:pt>
                <c:pt idx="613">
                  <c:v>0.70833333333333337</c:v>
                </c:pt>
                <c:pt idx="614">
                  <c:v>0.71527777777777779</c:v>
                </c:pt>
                <c:pt idx="615">
                  <c:v>0.72222222222222221</c:v>
                </c:pt>
                <c:pt idx="616">
                  <c:v>0.72916666666666663</c:v>
                </c:pt>
                <c:pt idx="617">
                  <c:v>0.73611111111111116</c:v>
                </c:pt>
                <c:pt idx="618">
                  <c:v>0.74305555555555547</c:v>
                </c:pt>
                <c:pt idx="619">
                  <c:v>0.75</c:v>
                </c:pt>
                <c:pt idx="620">
                  <c:v>0.75694444444444453</c:v>
                </c:pt>
                <c:pt idx="621">
                  <c:v>0.76388888888888884</c:v>
                </c:pt>
                <c:pt idx="622">
                  <c:v>0.77083333333333337</c:v>
                </c:pt>
                <c:pt idx="623">
                  <c:v>0.77777777777777779</c:v>
                </c:pt>
                <c:pt idx="624">
                  <c:v>0.78472222222222221</c:v>
                </c:pt>
                <c:pt idx="625">
                  <c:v>0.79166666666666663</c:v>
                </c:pt>
                <c:pt idx="626">
                  <c:v>0.79861111111111116</c:v>
                </c:pt>
                <c:pt idx="627">
                  <c:v>0.80555555555555547</c:v>
                </c:pt>
                <c:pt idx="628">
                  <c:v>0.8125</c:v>
                </c:pt>
                <c:pt idx="629">
                  <c:v>0.81944444444444453</c:v>
                </c:pt>
                <c:pt idx="630">
                  <c:v>0.82638888888888884</c:v>
                </c:pt>
                <c:pt idx="631">
                  <c:v>0.83333333333333337</c:v>
                </c:pt>
                <c:pt idx="632">
                  <c:v>0.84027777777777779</c:v>
                </c:pt>
                <c:pt idx="633">
                  <c:v>0.84722222222222221</c:v>
                </c:pt>
                <c:pt idx="634">
                  <c:v>0.85416666666666663</c:v>
                </c:pt>
                <c:pt idx="635">
                  <c:v>0.86111111111111116</c:v>
                </c:pt>
                <c:pt idx="636">
                  <c:v>0.86805555555555547</c:v>
                </c:pt>
                <c:pt idx="637">
                  <c:v>0.875</c:v>
                </c:pt>
                <c:pt idx="638">
                  <c:v>0.88194444444444453</c:v>
                </c:pt>
                <c:pt idx="639">
                  <c:v>0.88888888888888884</c:v>
                </c:pt>
                <c:pt idx="640">
                  <c:v>0.89583333333333337</c:v>
                </c:pt>
                <c:pt idx="641">
                  <c:v>0.90277777777777779</c:v>
                </c:pt>
                <c:pt idx="642">
                  <c:v>0.90972222222222221</c:v>
                </c:pt>
                <c:pt idx="643">
                  <c:v>0.91666666666666663</c:v>
                </c:pt>
                <c:pt idx="644">
                  <c:v>0.92361111111111116</c:v>
                </c:pt>
                <c:pt idx="645">
                  <c:v>0.93055555555555547</c:v>
                </c:pt>
                <c:pt idx="646">
                  <c:v>0.9375</c:v>
                </c:pt>
                <c:pt idx="647">
                  <c:v>0.94444444444444453</c:v>
                </c:pt>
                <c:pt idx="648">
                  <c:v>0.95138888888888884</c:v>
                </c:pt>
                <c:pt idx="649">
                  <c:v>0.95833333333333337</c:v>
                </c:pt>
                <c:pt idx="650">
                  <c:v>0.96527777777777779</c:v>
                </c:pt>
                <c:pt idx="651">
                  <c:v>0.97222222222222221</c:v>
                </c:pt>
                <c:pt idx="652">
                  <c:v>0.97916666666666663</c:v>
                </c:pt>
                <c:pt idx="653">
                  <c:v>0.98611111111111116</c:v>
                </c:pt>
                <c:pt idx="654">
                  <c:v>0.99305555555555547</c:v>
                </c:pt>
                <c:pt idx="655">
                  <c:v>0</c:v>
                </c:pt>
                <c:pt idx="656">
                  <c:v>6.9444444444444441E-3</c:v>
                </c:pt>
                <c:pt idx="657">
                  <c:v>1.3888888888888888E-2</c:v>
                </c:pt>
                <c:pt idx="658">
                  <c:v>2.0833333333333332E-2</c:v>
                </c:pt>
                <c:pt idx="659">
                  <c:v>2.7777777777777776E-2</c:v>
                </c:pt>
                <c:pt idx="660">
                  <c:v>3.4722222222222224E-2</c:v>
                </c:pt>
                <c:pt idx="661">
                  <c:v>4.1666666666666664E-2</c:v>
                </c:pt>
                <c:pt idx="662">
                  <c:v>4.8611111111111112E-2</c:v>
                </c:pt>
                <c:pt idx="663">
                  <c:v>5.5555555555555552E-2</c:v>
                </c:pt>
                <c:pt idx="664">
                  <c:v>6.25E-2</c:v>
                </c:pt>
                <c:pt idx="665">
                  <c:v>6.9444444444444434E-2</c:v>
                </c:pt>
                <c:pt idx="666">
                  <c:v>7.6388888888888895E-2</c:v>
                </c:pt>
                <c:pt idx="667">
                  <c:v>8.3333333333333329E-2</c:v>
                </c:pt>
                <c:pt idx="668">
                  <c:v>9.0277777777777776E-2</c:v>
                </c:pt>
                <c:pt idx="669">
                  <c:v>9.7222222222222224E-2</c:v>
                </c:pt>
                <c:pt idx="670">
                  <c:v>0.10416666666666667</c:v>
                </c:pt>
                <c:pt idx="671">
                  <c:v>0.1111111111111111</c:v>
                </c:pt>
                <c:pt idx="672">
                  <c:v>0.11805555555555557</c:v>
                </c:pt>
                <c:pt idx="673">
                  <c:v>0.125</c:v>
                </c:pt>
                <c:pt idx="674">
                  <c:v>0.13194444444444445</c:v>
                </c:pt>
                <c:pt idx="675">
                  <c:v>0.1388888888888889</c:v>
                </c:pt>
                <c:pt idx="676">
                  <c:v>0.14583333333333334</c:v>
                </c:pt>
                <c:pt idx="677">
                  <c:v>0.15277777777777776</c:v>
                </c:pt>
                <c:pt idx="678">
                  <c:v>0.15972222222222224</c:v>
                </c:pt>
                <c:pt idx="679">
                  <c:v>0.16666666666666666</c:v>
                </c:pt>
                <c:pt idx="680">
                  <c:v>0.17361111111111113</c:v>
                </c:pt>
                <c:pt idx="681">
                  <c:v>0.18055555555555555</c:v>
                </c:pt>
                <c:pt idx="682">
                  <c:v>0.1875</c:v>
                </c:pt>
                <c:pt idx="683">
                  <c:v>0.19444444444444445</c:v>
                </c:pt>
                <c:pt idx="684">
                  <c:v>0.20138888888888887</c:v>
                </c:pt>
                <c:pt idx="685">
                  <c:v>0.20833333333333334</c:v>
                </c:pt>
                <c:pt idx="686">
                  <c:v>0.21527777777777779</c:v>
                </c:pt>
                <c:pt idx="687">
                  <c:v>0.22222222222222221</c:v>
                </c:pt>
                <c:pt idx="688">
                  <c:v>0.22916666666666666</c:v>
                </c:pt>
                <c:pt idx="689">
                  <c:v>0.23611111111111113</c:v>
                </c:pt>
                <c:pt idx="690">
                  <c:v>0.24305555555555555</c:v>
                </c:pt>
                <c:pt idx="691">
                  <c:v>0.25</c:v>
                </c:pt>
                <c:pt idx="692">
                  <c:v>0.25694444444444448</c:v>
                </c:pt>
                <c:pt idx="693">
                  <c:v>0.2638888888888889</c:v>
                </c:pt>
                <c:pt idx="694">
                  <c:v>0.27083333333333331</c:v>
                </c:pt>
                <c:pt idx="695">
                  <c:v>0.27777777777777779</c:v>
                </c:pt>
                <c:pt idx="696">
                  <c:v>0.28472222222222221</c:v>
                </c:pt>
                <c:pt idx="697">
                  <c:v>0.29166666666666669</c:v>
                </c:pt>
                <c:pt idx="698">
                  <c:v>0.2986111111111111</c:v>
                </c:pt>
                <c:pt idx="699">
                  <c:v>0.30555555555555552</c:v>
                </c:pt>
                <c:pt idx="700">
                  <c:v>0.3125</c:v>
                </c:pt>
                <c:pt idx="701">
                  <c:v>0.31944444444444448</c:v>
                </c:pt>
                <c:pt idx="702">
                  <c:v>0.3263888888888889</c:v>
                </c:pt>
                <c:pt idx="703">
                  <c:v>0.33333333333333331</c:v>
                </c:pt>
                <c:pt idx="704">
                  <c:v>0.34027777777777773</c:v>
                </c:pt>
                <c:pt idx="705">
                  <c:v>0.34722222222222227</c:v>
                </c:pt>
                <c:pt idx="706">
                  <c:v>0.35416666666666669</c:v>
                </c:pt>
                <c:pt idx="707">
                  <c:v>0.3611111111111111</c:v>
                </c:pt>
                <c:pt idx="708">
                  <c:v>0.36805555555555558</c:v>
                </c:pt>
                <c:pt idx="709">
                  <c:v>0.375</c:v>
                </c:pt>
                <c:pt idx="710">
                  <c:v>0.38194444444444442</c:v>
                </c:pt>
                <c:pt idx="711">
                  <c:v>0.3888888888888889</c:v>
                </c:pt>
                <c:pt idx="712">
                  <c:v>0.39583333333333331</c:v>
                </c:pt>
                <c:pt idx="713">
                  <c:v>0.40277777777777773</c:v>
                </c:pt>
                <c:pt idx="714">
                  <c:v>0.40972222222222227</c:v>
                </c:pt>
                <c:pt idx="715">
                  <c:v>0.41666666666666669</c:v>
                </c:pt>
                <c:pt idx="716">
                  <c:v>0.4236111111111111</c:v>
                </c:pt>
                <c:pt idx="717">
                  <c:v>0.43055555555555558</c:v>
                </c:pt>
                <c:pt idx="718">
                  <c:v>0.4375</c:v>
                </c:pt>
                <c:pt idx="719">
                  <c:v>0.44444444444444442</c:v>
                </c:pt>
                <c:pt idx="720">
                  <c:v>0.4513888888888889</c:v>
                </c:pt>
                <c:pt idx="721">
                  <c:v>0.45833333333333331</c:v>
                </c:pt>
                <c:pt idx="722">
                  <c:v>0.46527777777777773</c:v>
                </c:pt>
                <c:pt idx="723">
                  <c:v>0.47222222222222227</c:v>
                </c:pt>
                <c:pt idx="724">
                  <c:v>0.47916666666666669</c:v>
                </c:pt>
                <c:pt idx="725">
                  <c:v>0.4861111111111111</c:v>
                </c:pt>
                <c:pt idx="726">
                  <c:v>0.49305555555555558</c:v>
                </c:pt>
                <c:pt idx="727">
                  <c:v>0.5</c:v>
                </c:pt>
                <c:pt idx="728">
                  <c:v>0.50694444444444442</c:v>
                </c:pt>
                <c:pt idx="729">
                  <c:v>0.51388888888888895</c:v>
                </c:pt>
                <c:pt idx="730">
                  <c:v>0.52083333333333337</c:v>
                </c:pt>
                <c:pt idx="731">
                  <c:v>0.52777777777777779</c:v>
                </c:pt>
                <c:pt idx="732">
                  <c:v>0.53472222222222221</c:v>
                </c:pt>
                <c:pt idx="733">
                  <c:v>0.54166666666666663</c:v>
                </c:pt>
                <c:pt idx="734">
                  <c:v>0.54861111111111105</c:v>
                </c:pt>
                <c:pt idx="735">
                  <c:v>0.55555555555555558</c:v>
                </c:pt>
                <c:pt idx="736">
                  <c:v>0.5625</c:v>
                </c:pt>
                <c:pt idx="737">
                  <c:v>0.56944444444444442</c:v>
                </c:pt>
                <c:pt idx="738">
                  <c:v>0.57638888888888895</c:v>
                </c:pt>
                <c:pt idx="739">
                  <c:v>0.58333333333333337</c:v>
                </c:pt>
                <c:pt idx="740">
                  <c:v>0.59027777777777779</c:v>
                </c:pt>
                <c:pt idx="741">
                  <c:v>0.59722222222222221</c:v>
                </c:pt>
                <c:pt idx="742">
                  <c:v>0.60416666666666663</c:v>
                </c:pt>
                <c:pt idx="743">
                  <c:v>0.61111111111111105</c:v>
                </c:pt>
                <c:pt idx="744">
                  <c:v>0.61805555555555558</c:v>
                </c:pt>
                <c:pt idx="745">
                  <c:v>0.625</c:v>
                </c:pt>
                <c:pt idx="746">
                  <c:v>0.63194444444444442</c:v>
                </c:pt>
                <c:pt idx="747">
                  <c:v>0.63888888888888895</c:v>
                </c:pt>
                <c:pt idx="748">
                  <c:v>0.64583333333333337</c:v>
                </c:pt>
                <c:pt idx="749">
                  <c:v>0.65277777777777779</c:v>
                </c:pt>
                <c:pt idx="750">
                  <c:v>0.65972222222222221</c:v>
                </c:pt>
                <c:pt idx="751">
                  <c:v>0.66666666666666663</c:v>
                </c:pt>
                <c:pt idx="752">
                  <c:v>0.67361111111111116</c:v>
                </c:pt>
                <c:pt idx="753">
                  <c:v>0.68055555555555547</c:v>
                </c:pt>
                <c:pt idx="754">
                  <c:v>0.6875</c:v>
                </c:pt>
                <c:pt idx="755">
                  <c:v>0.69444444444444453</c:v>
                </c:pt>
                <c:pt idx="756">
                  <c:v>0.70138888888888884</c:v>
                </c:pt>
                <c:pt idx="757">
                  <c:v>0.70833333333333337</c:v>
                </c:pt>
                <c:pt idx="758">
                  <c:v>0.71527777777777779</c:v>
                </c:pt>
                <c:pt idx="759">
                  <c:v>0.72222222222222221</c:v>
                </c:pt>
                <c:pt idx="760">
                  <c:v>0.72916666666666663</c:v>
                </c:pt>
                <c:pt idx="761">
                  <c:v>0.73611111111111116</c:v>
                </c:pt>
                <c:pt idx="762">
                  <c:v>0.74305555555555547</c:v>
                </c:pt>
                <c:pt idx="763">
                  <c:v>0.75</c:v>
                </c:pt>
                <c:pt idx="764">
                  <c:v>0.75694444444444453</c:v>
                </c:pt>
                <c:pt idx="765">
                  <c:v>0.76388888888888884</c:v>
                </c:pt>
                <c:pt idx="766">
                  <c:v>0.77083333333333337</c:v>
                </c:pt>
                <c:pt idx="767">
                  <c:v>0.77777777777777779</c:v>
                </c:pt>
                <c:pt idx="768">
                  <c:v>0.78472222222222221</c:v>
                </c:pt>
                <c:pt idx="769">
                  <c:v>0.79166666666666663</c:v>
                </c:pt>
                <c:pt idx="770">
                  <c:v>0.79861111111111116</c:v>
                </c:pt>
                <c:pt idx="771">
                  <c:v>0.80555555555555547</c:v>
                </c:pt>
                <c:pt idx="772">
                  <c:v>0.8125</c:v>
                </c:pt>
                <c:pt idx="773">
                  <c:v>0.81944444444444453</c:v>
                </c:pt>
                <c:pt idx="774">
                  <c:v>0.82638888888888884</c:v>
                </c:pt>
                <c:pt idx="775">
                  <c:v>0.83333333333333337</c:v>
                </c:pt>
                <c:pt idx="776">
                  <c:v>0.84027777777777779</c:v>
                </c:pt>
                <c:pt idx="777">
                  <c:v>0.84722222222222221</c:v>
                </c:pt>
                <c:pt idx="778">
                  <c:v>0.85416666666666663</c:v>
                </c:pt>
                <c:pt idx="779">
                  <c:v>0.86111111111111116</c:v>
                </c:pt>
                <c:pt idx="780">
                  <c:v>0.86805555555555547</c:v>
                </c:pt>
                <c:pt idx="781">
                  <c:v>0.875</c:v>
                </c:pt>
                <c:pt idx="782">
                  <c:v>0.88194444444444453</c:v>
                </c:pt>
                <c:pt idx="783">
                  <c:v>0.88888888888888884</c:v>
                </c:pt>
                <c:pt idx="784">
                  <c:v>0.89583333333333337</c:v>
                </c:pt>
                <c:pt idx="785">
                  <c:v>0.90277777777777779</c:v>
                </c:pt>
                <c:pt idx="786">
                  <c:v>0.90972222222222221</c:v>
                </c:pt>
                <c:pt idx="787">
                  <c:v>0.91666666666666663</c:v>
                </c:pt>
                <c:pt idx="788">
                  <c:v>0.92361111111111116</c:v>
                </c:pt>
                <c:pt idx="789">
                  <c:v>0.93055555555555547</c:v>
                </c:pt>
                <c:pt idx="790">
                  <c:v>0.9375</c:v>
                </c:pt>
                <c:pt idx="791">
                  <c:v>0.94444444444444453</c:v>
                </c:pt>
                <c:pt idx="792">
                  <c:v>0.95138888888888884</c:v>
                </c:pt>
                <c:pt idx="793">
                  <c:v>0.95833333333333337</c:v>
                </c:pt>
                <c:pt idx="794">
                  <c:v>0.96527777777777779</c:v>
                </c:pt>
                <c:pt idx="795">
                  <c:v>0.97222222222222221</c:v>
                </c:pt>
                <c:pt idx="796">
                  <c:v>0.97916666666666663</c:v>
                </c:pt>
                <c:pt idx="797">
                  <c:v>0.98611111111111116</c:v>
                </c:pt>
                <c:pt idx="798">
                  <c:v>0.99305555555555547</c:v>
                </c:pt>
                <c:pt idx="799">
                  <c:v>0</c:v>
                </c:pt>
                <c:pt idx="800">
                  <c:v>6.9444444444444441E-3</c:v>
                </c:pt>
                <c:pt idx="801">
                  <c:v>1.3888888888888888E-2</c:v>
                </c:pt>
                <c:pt idx="802">
                  <c:v>2.0833333333333332E-2</c:v>
                </c:pt>
                <c:pt idx="803">
                  <c:v>2.7777777777777776E-2</c:v>
                </c:pt>
                <c:pt idx="804">
                  <c:v>3.4722222222222224E-2</c:v>
                </c:pt>
                <c:pt idx="805">
                  <c:v>4.1666666666666664E-2</c:v>
                </c:pt>
                <c:pt idx="806">
                  <c:v>4.8611111111111112E-2</c:v>
                </c:pt>
                <c:pt idx="807">
                  <c:v>5.5555555555555552E-2</c:v>
                </c:pt>
                <c:pt idx="808">
                  <c:v>6.25E-2</c:v>
                </c:pt>
                <c:pt idx="809">
                  <c:v>6.9444444444444434E-2</c:v>
                </c:pt>
                <c:pt idx="810">
                  <c:v>7.6388888888888895E-2</c:v>
                </c:pt>
                <c:pt idx="811">
                  <c:v>8.3333333333333329E-2</c:v>
                </c:pt>
                <c:pt idx="812">
                  <c:v>9.0277777777777776E-2</c:v>
                </c:pt>
                <c:pt idx="813">
                  <c:v>9.7222222222222224E-2</c:v>
                </c:pt>
                <c:pt idx="814">
                  <c:v>0.10416666666666667</c:v>
                </c:pt>
                <c:pt idx="815">
                  <c:v>0.1111111111111111</c:v>
                </c:pt>
                <c:pt idx="816">
                  <c:v>0.11805555555555557</c:v>
                </c:pt>
                <c:pt idx="817">
                  <c:v>0.125</c:v>
                </c:pt>
                <c:pt idx="818">
                  <c:v>0.13194444444444445</c:v>
                </c:pt>
                <c:pt idx="819">
                  <c:v>0.1388888888888889</c:v>
                </c:pt>
                <c:pt idx="820">
                  <c:v>0.14583333333333334</c:v>
                </c:pt>
                <c:pt idx="821">
                  <c:v>0.15277777777777776</c:v>
                </c:pt>
                <c:pt idx="822">
                  <c:v>0.15972222222222224</c:v>
                </c:pt>
                <c:pt idx="823">
                  <c:v>0.16666666666666666</c:v>
                </c:pt>
                <c:pt idx="824">
                  <c:v>0.17361111111111113</c:v>
                </c:pt>
                <c:pt idx="825">
                  <c:v>0.18055555555555555</c:v>
                </c:pt>
                <c:pt idx="826">
                  <c:v>0.1875</c:v>
                </c:pt>
                <c:pt idx="827">
                  <c:v>0.19444444444444445</c:v>
                </c:pt>
                <c:pt idx="828">
                  <c:v>0.20138888888888887</c:v>
                </c:pt>
                <c:pt idx="829">
                  <c:v>0.20833333333333334</c:v>
                </c:pt>
                <c:pt idx="830">
                  <c:v>0.21527777777777779</c:v>
                </c:pt>
                <c:pt idx="831">
                  <c:v>0.22222222222222221</c:v>
                </c:pt>
                <c:pt idx="832">
                  <c:v>0.22916666666666666</c:v>
                </c:pt>
                <c:pt idx="833">
                  <c:v>0.23611111111111113</c:v>
                </c:pt>
                <c:pt idx="834">
                  <c:v>0.24305555555555555</c:v>
                </c:pt>
                <c:pt idx="835">
                  <c:v>0.25</c:v>
                </c:pt>
                <c:pt idx="836">
                  <c:v>0.25694444444444448</c:v>
                </c:pt>
                <c:pt idx="837">
                  <c:v>0.2638888888888889</c:v>
                </c:pt>
                <c:pt idx="838">
                  <c:v>0.27083333333333331</c:v>
                </c:pt>
                <c:pt idx="839">
                  <c:v>0.27777777777777779</c:v>
                </c:pt>
                <c:pt idx="840">
                  <c:v>0.28472222222222221</c:v>
                </c:pt>
                <c:pt idx="841">
                  <c:v>0.29166666666666669</c:v>
                </c:pt>
                <c:pt idx="842">
                  <c:v>0.2986111111111111</c:v>
                </c:pt>
                <c:pt idx="843">
                  <c:v>0.30555555555555552</c:v>
                </c:pt>
                <c:pt idx="844">
                  <c:v>0.3125</c:v>
                </c:pt>
                <c:pt idx="845">
                  <c:v>0.31944444444444448</c:v>
                </c:pt>
                <c:pt idx="846">
                  <c:v>0.3263888888888889</c:v>
                </c:pt>
                <c:pt idx="847">
                  <c:v>0.33333333333333331</c:v>
                </c:pt>
                <c:pt idx="848">
                  <c:v>0.34027777777777773</c:v>
                </c:pt>
                <c:pt idx="849">
                  <c:v>0.34722222222222227</c:v>
                </c:pt>
                <c:pt idx="850">
                  <c:v>0.35416666666666669</c:v>
                </c:pt>
                <c:pt idx="851">
                  <c:v>0.3611111111111111</c:v>
                </c:pt>
                <c:pt idx="852">
                  <c:v>0.36805555555555558</c:v>
                </c:pt>
                <c:pt idx="853">
                  <c:v>0.375</c:v>
                </c:pt>
                <c:pt idx="854">
                  <c:v>0.38194444444444442</c:v>
                </c:pt>
                <c:pt idx="855">
                  <c:v>0.3888888888888889</c:v>
                </c:pt>
                <c:pt idx="856">
                  <c:v>0.39583333333333331</c:v>
                </c:pt>
                <c:pt idx="857">
                  <c:v>0.40277777777777773</c:v>
                </c:pt>
                <c:pt idx="858">
                  <c:v>0.40972222222222227</c:v>
                </c:pt>
                <c:pt idx="859">
                  <c:v>0.41666666666666669</c:v>
                </c:pt>
                <c:pt idx="860">
                  <c:v>0.4236111111111111</c:v>
                </c:pt>
                <c:pt idx="861">
                  <c:v>0.43055555555555558</c:v>
                </c:pt>
                <c:pt idx="862">
                  <c:v>0.4375</c:v>
                </c:pt>
                <c:pt idx="863">
                  <c:v>0.44444444444444442</c:v>
                </c:pt>
                <c:pt idx="864">
                  <c:v>0.4513888888888889</c:v>
                </c:pt>
                <c:pt idx="865">
                  <c:v>0.45833333333333331</c:v>
                </c:pt>
                <c:pt idx="866">
                  <c:v>0.46527777777777773</c:v>
                </c:pt>
                <c:pt idx="867">
                  <c:v>0.47222222222222227</c:v>
                </c:pt>
                <c:pt idx="868">
                  <c:v>0.47916666666666669</c:v>
                </c:pt>
                <c:pt idx="869">
                  <c:v>0.4861111111111111</c:v>
                </c:pt>
                <c:pt idx="870">
                  <c:v>0.49305555555555558</c:v>
                </c:pt>
                <c:pt idx="871">
                  <c:v>0.5</c:v>
                </c:pt>
                <c:pt idx="872">
                  <c:v>0.50694444444444442</c:v>
                </c:pt>
                <c:pt idx="873">
                  <c:v>0.51388888888888895</c:v>
                </c:pt>
                <c:pt idx="874">
                  <c:v>0.52083333333333337</c:v>
                </c:pt>
                <c:pt idx="875">
                  <c:v>0.52777777777777779</c:v>
                </c:pt>
                <c:pt idx="876">
                  <c:v>0.53472222222222221</c:v>
                </c:pt>
                <c:pt idx="877">
                  <c:v>0.54166666666666663</c:v>
                </c:pt>
                <c:pt idx="878">
                  <c:v>0.54861111111111105</c:v>
                </c:pt>
                <c:pt idx="879">
                  <c:v>0.55555555555555558</c:v>
                </c:pt>
                <c:pt idx="880">
                  <c:v>0.5625</c:v>
                </c:pt>
                <c:pt idx="881">
                  <c:v>0.56944444444444442</c:v>
                </c:pt>
                <c:pt idx="882">
                  <c:v>0.57638888888888895</c:v>
                </c:pt>
                <c:pt idx="883">
                  <c:v>0.58333333333333337</c:v>
                </c:pt>
                <c:pt idx="884">
                  <c:v>0.59027777777777779</c:v>
                </c:pt>
                <c:pt idx="885">
                  <c:v>0.59722222222222221</c:v>
                </c:pt>
                <c:pt idx="886">
                  <c:v>0.60416666666666663</c:v>
                </c:pt>
                <c:pt idx="887">
                  <c:v>0.61111111111111105</c:v>
                </c:pt>
                <c:pt idx="888">
                  <c:v>0.61805555555555558</c:v>
                </c:pt>
                <c:pt idx="889">
                  <c:v>0.625</c:v>
                </c:pt>
                <c:pt idx="890">
                  <c:v>0.63194444444444442</c:v>
                </c:pt>
                <c:pt idx="891">
                  <c:v>0.63888888888888895</c:v>
                </c:pt>
                <c:pt idx="892">
                  <c:v>0.64583333333333337</c:v>
                </c:pt>
                <c:pt idx="893">
                  <c:v>0.65277777777777779</c:v>
                </c:pt>
                <c:pt idx="894">
                  <c:v>0.65972222222222221</c:v>
                </c:pt>
                <c:pt idx="895">
                  <c:v>0.66666666666666663</c:v>
                </c:pt>
                <c:pt idx="896">
                  <c:v>0.67361111111111116</c:v>
                </c:pt>
                <c:pt idx="897">
                  <c:v>0.68055555555555547</c:v>
                </c:pt>
                <c:pt idx="898">
                  <c:v>0.6875</c:v>
                </c:pt>
                <c:pt idx="899">
                  <c:v>0.69444444444444453</c:v>
                </c:pt>
                <c:pt idx="900">
                  <c:v>0.70138888888888884</c:v>
                </c:pt>
                <c:pt idx="901">
                  <c:v>0.70833333333333337</c:v>
                </c:pt>
                <c:pt idx="902">
                  <c:v>0.71527777777777779</c:v>
                </c:pt>
                <c:pt idx="903">
                  <c:v>0.72222222222222221</c:v>
                </c:pt>
                <c:pt idx="904">
                  <c:v>0.72916666666666663</c:v>
                </c:pt>
                <c:pt idx="905">
                  <c:v>0.73611111111111116</c:v>
                </c:pt>
                <c:pt idx="906">
                  <c:v>0.74305555555555547</c:v>
                </c:pt>
                <c:pt idx="907">
                  <c:v>0.75</c:v>
                </c:pt>
                <c:pt idx="908">
                  <c:v>0.75694444444444453</c:v>
                </c:pt>
                <c:pt idx="909">
                  <c:v>0.76388888888888884</c:v>
                </c:pt>
                <c:pt idx="910">
                  <c:v>0.77083333333333337</c:v>
                </c:pt>
                <c:pt idx="911">
                  <c:v>0.77777777777777779</c:v>
                </c:pt>
                <c:pt idx="912">
                  <c:v>0.78472222222222221</c:v>
                </c:pt>
                <c:pt idx="913">
                  <c:v>0.79166666666666663</c:v>
                </c:pt>
                <c:pt idx="914">
                  <c:v>0.79861111111111116</c:v>
                </c:pt>
                <c:pt idx="915">
                  <c:v>0.80555555555555547</c:v>
                </c:pt>
                <c:pt idx="916">
                  <c:v>0.8125</c:v>
                </c:pt>
                <c:pt idx="917">
                  <c:v>0.81944444444444453</c:v>
                </c:pt>
                <c:pt idx="918">
                  <c:v>0.82638888888888884</c:v>
                </c:pt>
                <c:pt idx="919">
                  <c:v>0.83333333333333337</c:v>
                </c:pt>
                <c:pt idx="920">
                  <c:v>0.84027777777777779</c:v>
                </c:pt>
                <c:pt idx="921">
                  <c:v>0.84722222222222221</c:v>
                </c:pt>
                <c:pt idx="922">
                  <c:v>0.85416666666666663</c:v>
                </c:pt>
                <c:pt idx="923">
                  <c:v>0.86111111111111116</c:v>
                </c:pt>
                <c:pt idx="924">
                  <c:v>0.86805555555555547</c:v>
                </c:pt>
                <c:pt idx="925">
                  <c:v>0.875</c:v>
                </c:pt>
                <c:pt idx="926">
                  <c:v>0.88194444444444453</c:v>
                </c:pt>
                <c:pt idx="927">
                  <c:v>0.88888888888888884</c:v>
                </c:pt>
                <c:pt idx="928">
                  <c:v>0.89583333333333337</c:v>
                </c:pt>
                <c:pt idx="929">
                  <c:v>0.90277777777777779</c:v>
                </c:pt>
                <c:pt idx="930">
                  <c:v>0.90972222222222221</c:v>
                </c:pt>
                <c:pt idx="931">
                  <c:v>0.91666666666666663</c:v>
                </c:pt>
                <c:pt idx="932">
                  <c:v>0.92361111111111116</c:v>
                </c:pt>
                <c:pt idx="933">
                  <c:v>0.93055555555555547</c:v>
                </c:pt>
                <c:pt idx="934">
                  <c:v>0.9375</c:v>
                </c:pt>
                <c:pt idx="935">
                  <c:v>0.94444444444444453</c:v>
                </c:pt>
                <c:pt idx="936">
                  <c:v>0.95138888888888884</c:v>
                </c:pt>
                <c:pt idx="937">
                  <c:v>0.95833333333333337</c:v>
                </c:pt>
                <c:pt idx="938">
                  <c:v>0.96527777777777779</c:v>
                </c:pt>
                <c:pt idx="939">
                  <c:v>0.97222222222222221</c:v>
                </c:pt>
                <c:pt idx="940">
                  <c:v>0.97916666666666663</c:v>
                </c:pt>
                <c:pt idx="941">
                  <c:v>0.98611111111111116</c:v>
                </c:pt>
                <c:pt idx="942">
                  <c:v>0.99305555555555547</c:v>
                </c:pt>
                <c:pt idx="943">
                  <c:v>0</c:v>
                </c:pt>
                <c:pt idx="944">
                  <c:v>6.9444444444444441E-3</c:v>
                </c:pt>
                <c:pt idx="945">
                  <c:v>1.3888888888888888E-2</c:v>
                </c:pt>
                <c:pt idx="946">
                  <c:v>2.0833333333333332E-2</c:v>
                </c:pt>
                <c:pt idx="947">
                  <c:v>2.7777777777777776E-2</c:v>
                </c:pt>
                <c:pt idx="948">
                  <c:v>3.4722222222222224E-2</c:v>
                </c:pt>
                <c:pt idx="949">
                  <c:v>4.1666666666666664E-2</c:v>
                </c:pt>
                <c:pt idx="950">
                  <c:v>4.8611111111111112E-2</c:v>
                </c:pt>
                <c:pt idx="951">
                  <c:v>5.5555555555555552E-2</c:v>
                </c:pt>
                <c:pt idx="952">
                  <c:v>6.25E-2</c:v>
                </c:pt>
                <c:pt idx="953">
                  <c:v>6.9444444444444434E-2</c:v>
                </c:pt>
                <c:pt idx="954">
                  <c:v>7.6388888888888895E-2</c:v>
                </c:pt>
                <c:pt idx="955">
                  <c:v>8.3333333333333329E-2</c:v>
                </c:pt>
                <c:pt idx="956">
                  <c:v>9.0277777777777776E-2</c:v>
                </c:pt>
                <c:pt idx="957">
                  <c:v>9.7222222222222224E-2</c:v>
                </c:pt>
                <c:pt idx="958">
                  <c:v>0.10416666666666667</c:v>
                </c:pt>
                <c:pt idx="959">
                  <c:v>0.1111111111111111</c:v>
                </c:pt>
                <c:pt idx="960">
                  <c:v>0.11805555555555557</c:v>
                </c:pt>
                <c:pt idx="961">
                  <c:v>0.125</c:v>
                </c:pt>
                <c:pt idx="962">
                  <c:v>0.13194444444444445</c:v>
                </c:pt>
                <c:pt idx="963">
                  <c:v>0.1388888888888889</c:v>
                </c:pt>
                <c:pt idx="964">
                  <c:v>0.14583333333333334</c:v>
                </c:pt>
                <c:pt idx="965">
                  <c:v>0.15277777777777776</c:v>
                </c:pt>
                <c:pt idx="966">
                  <c:v>0.15972222222222224</c:v>
                </c:pt>
                <c:pt idx="967">
                  <c:v>0.16666666666666666</c:v>
                </c:pt>
                <c:pt idx="968">
                  <c:v>0.17361111111111113</c:v>
                </c:pt>
                <c:pt idx="969">
                  <c:v>0.18055555555555555</c:v>
                </c:pt>
                <c:pt idx="970">
                  <c:v>0.1875</c:v>
                </c:pt>
                <c:pt idx="971">
                  <c:v>0.19444444444444445</c:v>
                </c:pt>
                <c:pt idx="972">
                  <c:v>0.20138888888888887</c:v>
                </c:pt>
                <c:pt idx="973">
                  <c:v>0.20833333333333334</c:v>
                </c:pt>
                <c:pt idx="974">
                  <c:v>0.21527777777777779</c:v>
                </c:pt>
                <c:pt idx="975">
                  <c:v>0.22222222222222221</c:v>
                </c:pt>
                <c:pt idx="976">
                  <c:v>0.22916666666666666</c:v>
                </c:pt>
                <c:pt idx="977">
                  <c:v>0.23611111111111113</c:v>
                </c:pt>
                <c:pt idx="978">
                  <c:v>0.24305555555555555</c:v>
                </c:pt>
                <c:pt idx="979">
                  <c:v>0.25</c:v>
                </c:pt>
                <c:pt idx="980">
                  <c:v>0.25694444444444448</c:v>
                </c:pt>
                <c:pt idx="981">
                  <c:v>0.2638888888888889</c:v>
                </c:pt>
                <c:pt idx="982">
                  <c:v>0.27083333333333331</c:v>
                </c:pt>
                <c:pt idx="983">
                  <c:v>0.27777777777777779</c:v>
                </c:pt>
                <c:pt idx="984">
                  <c:v>0.28472222222222221</c:v>
                </c:pt>
                <c:pt idx="985">
                  <c:v>0.29166666666666669</c:v>
                </c:pt>
                <c:pt idx="986">
                  <c:v>0.2986111111111111</c:v>
                </c:pt>
                <c:pt idx="987">
                  <c:v>0.30555555555555552</c:v>
                </c:pt>
                <c:pt idx="988">
                  <c:v>0.3125</c:v>
                </c:pt>
                <c:pt idx="989">
                  <c:v>0.31944444444444448</c:v>
                </c:pt>
                <c:pt idx="990">
                  <c:v>0.3263888888888889</c:v>
                </c:pt>
                <c:pt idx="991">
                  <c:v>0.33333333333333331</c:v>
                </c:pt>
                <c:pt idx="992">
                  <c:v>0.34027777777777773</c:v>
                </c:pt>
                <c:pt idx="993">
                  <c:v>0.34722222222222227</c:v>
                </c:pt>
                <c:pt idx="994">
                  <c:v>0.35416666666666669</c:v>
                </c:pt>
                <c:pt idx="995">
                  <c:v>0.3611111111111111</c:v>
                </c:pt>
                <c:pt idx="996">
                  <c:v>0.36805555555555558</c:v>
                </c:pt>
                <c:pt idx="997">
                  <c:v>0.375</c:v>
                </c:pt>
                <c:pt idx="998">
                  <c:v>0.38194444444444442</c:v>
                </c:pt>
                <c:pt idx="999">
                  <c:v>0.3888888888888889</c:v>
                </c:pt>
                <c:pt idx="1000">
                  <c:v>0.39583333333333331</c:v>
                </c:pt>
                <c:pt idx="1001">
                  <c:v>0.40277777777777773</c:v>
                </c:pt>
                <c:pt idx="1002">
                  <c:v>0.40972222222222227</c:v>
                </c:pt>
                <c:pt idx="1003">
                  <c:v>0.41666666666666669</c:v>
                </c:pt>
                <c:pt idx="1004">
                  <c:v>0.4236111111111111</c:v>
                </c:pt>
                <c:pt idx="1005">
                  <c:v>0.43055555555555558</c:v>
                </c:pt>
                <c:pt idx="1006">
                  <c:v>0.4375</c:v>
                </c:pt>
                <c:pt idx="1007">
                  <c:v>0.44444444444444442</c:v>
                </c:pt>
              </c:numCache>
            </c:numRef>
          </c:cat>
          <c:val>
            <c:numRef>
              <c:f>'THDv rms, THDv máx'!$AC$3:$AC$1010</c:f>
              <c:numCache>
                <c:formatCode>0.00</c:formatCode>
                <c:ptCount val="1008"/>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8</c:v>
                </c:pt>
                <c:pt idx="253">
                  <c:v>8</c:v>
                </c:pt>
                <c:pt idx="254">
                  <c:v>8</c:v>
                </c:pt>
                <c:pt idx="255">
                  <c:v>8</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8</c:v>
                </c:pt>
                <c:pt idx="278">
                  <c:v>8</c:v>
                </c:pt>
                <c:pt idx="279">
                  <c:v>8</c:v>
                </c:pt>
                <c:pt idx="280">
                  <c:v>8</c:v>
                </c:pt>
                <c:pt idx="281">
                  <c:v>8</c:v>
                </c:pt>
                <c:pt idx="282">
                  <c:v>8</c:v>
                </c:pt>
                <c:pt idx="283">
                  <c:v>8</c:v>
                </c:pt>
                <c:pt idx="284">
                  <c:v>8</c:v>
                </c:pt>
                <c:pt idx="285">
                  <c:v>8</c:v>
                </c:pt>
                <c:pt idx="286">
                  <c:v>8</c:v>
                </c:pt>
                <c:pt idx="287">
                  <c:v>8</c:v>
                </c:pt>
                <c:pt idx="288">
                  <c:v>8</c:v>
                </c:pt>
                <c:pt idx="289">
                  <c:v>8</c:v>
                </c:pt>
                <c:pt idx="290">
                  <c:v>8</c:v>
                </c:pt>
                <c:pt idx="291">
                  <c:v>8</c:v>
                </c:pt>
                <c:pt idx="292">
                  <c:v>8</c:v>
                </c:pt>
                <c:pt idx="293">
                  <c:v>8</c:v>
                </c:pt>
                <c:pt idx="294">
                  <c:v>8</c:v>
                </c:pt>
                <c:pt idx="295">
                  <c:v>8</c:v>
                </c:pt>
                <c:pt idx="296">
                  <c:v>8</c:v>
                </c:pt>
                <c:pt idx="297">
                  <c:v>8</c:v>
                </c:pt>
                <c:pt idx="298">
                  <c:v>8</c:v>
                </c:pt>
                <c:pt idx="299">
                  <c:v>8</c:v>
                </c:pt>
                <c:pt idx="300">
                  <c:v>8</c:v>
                </c:pt>
                <c:pt idx="301">
                  <c:v>8</c:v>
                </c:pt>
                <c:pt idx="302">
                  <c:v>8</c:v>
                </c:pt>
                <c:pt idx="303">
                  <c:v>8</c:v>
                </c:pt>
                <c:pt idx="304">
                  <c:v>8</c:v>
                </c:pt>
                <c:pt idx="305">
                  <c:v>8</c:v>
                </c:pt>
                <c:pt idx="306">
                  <c:v>8</c:v>
                </c:pt>
                <c:pt idx="307">
                  <c:v>8</c:v>
                </c:pt>
                <c:pt idx="308">
                  <c:v>8</c:v>
                </c:pt>
                <c:pt idx="309">
                  <c:v>8</c:v>
                </c:pt>
                <c:pt idx="310">
                  <c:v>8</c:v>
                </c:pt>
                <c:pt idx="311">
                  <c:v>8</c:v>
                </c:pt>
                <c:pt idx="312">
                  <c:v>8</c:v>
                </c:pt>
                <c:pt idx="313">
                  <c:v>8</c:v>
                </c:pt>
                <c:pt idx="314">
                  <c:v>8</c:v>
                </c:pt>
                <c:pt idx="315">
                  <c:v>8</c:v>
                </c:pt>
                <c:pt idx="316">
                  <c:v>8</c:v>
                </c:pt>
                <c:pt idx="317">
                  <c:v>8</c:v>
                </c:pt>
                <c:pt idx="318">
                  <c:v>8</c:v>
                </c:pt>
                <c:pt idx="319">
                  <c:v>8</c:v>
                </c:pt>
                <c:pt idx="320">
                  <c:v>8</c:v>
                </c:pt>
                <c:pt idx="321">
                  <c:v>8</c:v>
                </c:pt>
                <c:pt idx="322">
                  <c:v>8</c:v>
                </c:pt>
                <c:pt idx="323">
                  <c:v>8</c:v>
                </c:pt>
                <c:pt idx="324">
                  <c:v>8</c:v>
                </c:pt>
                <c:pt idx="325">
                  <c:v>8</c:v>
                </c:pt>
                <c:pt idx="326">
                  <c:v>8</c:v>
                </c:pt>
                <c:pt idx="327">
                  <c:v>8</c:v>
                </c:pt>
                <c:pt idx="328">
                  <c:v>8</c:v>
                </c:pt>
                <c:pt idx="329">
                  <c:v>8</c:v>
                </c:pt>
                <c:pt idx="330">
                  <c:v>8</c:v>
                </c:pt>
                <c:pt idx="331">
                  <c:v>8</c:v>
                </c:pt>
                <c:pt idx="332">
                  <c:v>8</c:v>
                </c:pt>
                <c:pt idx="333">
                  <c:v>8</c:v>
                </c:pt>
                <c:pt idx="334">
                  <c:v>8</c:v>
                </c:pt>
                <c:pt idx="335">
                  <c:v>8</c:v>
                </c:pt>
                <c:pt idx="336">
                  <c:v>8</c:v>
                </c:pt>
                <c:pt idx="337">
                  <c:v>8</c:v>
                </c:pt>
                <c:pt idx="338">
                  <c:v>8</c:v>
                </c:pt>
                <c:pt idx="339">
                  <c:v>8</c:v>
                </c:pt>
                <c:pt idx="340">
                  <c:v>8</c:v>
                </c:pt>
                <c:pt idx="341">
                  <c:v>8</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8</c:v>
                </c:pt>
                <c:pt idx="385">
                  <c:v>8</c:v>
                </c:pt>
                <c:pt idx="386">
                  <c:v>8</c:v>
                </c:pt>
                <c:pt idx="387">
                  <c:v>8</c:v>
                </c:pt>
                <c:pt idx="388">
                  <c:v>8</c:v>
                </c:pt>
                <c:pt idx="389">
                  <c:v>8</c:v>
                </c:pt>
                <c:pt idx="390">
                  <c:v>8</c:v>
                </c:pt>
                <c:pt idx="391">
                  <c:v>8</c:v>
                </c:pt>
                <c:pt idx="392">
                  <c:v>8</c:v>
                </c:pt>
                <c:pt idx="393">
                  <c:v>8</c:v>
                </c:pt>
                <c:pt idx="394">
                  <c:v>8</c:v>
                </c:pt>
                <c:pt idx="395">
                  <c:v>8</c:v>
                </c:pt>
                <c:pt idx="396">
                  <c:v>8</c:v>
                </c:pt>
                <c:pt idx="397">
                  <c:v>8</c:v>
                </c:pt>
                <c:pt idx="398">
                  <c:v>8</c:v>
                </c:pt>
                <c:pt idx="399">
                  <c:v>8</c:v>
                </c:pt>
                <c:pt idx="400">
                  <c:v>8</c:v>
                </c:pt>
                <c:pt idx="401">
                  <c:v>8</c:v>
                </c:pt>
                <c:pt idx="402">
                  <c:v>8</c:v>
                </c:pt>
                <c:pt idx="403">
                  <c:v>8</c:v>
                </c:pt>
                <c:pt idx="404">
                  <c:v>8</c:v>
                </c:pt>
                <c:pt idx="405">
                  <c:v>8</c:v>
                </c:pt>
                <c:pt idx="406">
                  <c:v>8</c:v>
                </c:pt>
                <c:pt idx="407">
                  <c:v>8</c:v>
                </c:pt>
                <c:pt idx="408">
                  <c:v>8</c:v>
                </c:pt>
                <c:pt idx="409">
                  <c:v>8</c:v>
                </c:pt>
                <c:pt idx="410">
                  <c:v>8</c:v>
                </c:pt>
                <c:pt idx="411">
                  <c:v>8</c:v>
                </c:pt>
                <c:pt idx="412">
                  <c:v>8</c:v>
                </c:pt>
                <c:pt idx="413">
                  <c:v>8</c:v>
                </c:pt>
                <c:pt idx="414">
                  <c:v>8</c:v>
                </c:pt>
                <c:pt idx="415">
                  <c:v>8</c:v>
                </c:pt>
                <c:pt idx="416">
                  <c:v>8</c:v>
                </c:pt>
                <c:pt idx="417">
                  <c:v>8</c:v>
                </c:pt>
                <c:pt idx="418">
                  <c:v>8</c:v>
                </c:pt>
                <c:pt idx="419">
                  <c:v>8</c:v>
                </c:pt>
                <c:pt idx="420">
                  <c:v>8</c:v>
                </c:pt>
                <c:pt idx="421">
                  <c:v>8</c:v>
                </c:pt>
                <c:pt idx="422">
                  <c:v>8</c:v>
                </c:pt>
                <c:pt idx="423">
                  <c:v>8</c:v>
                </c:pt>
                <c:pt idx="424">
                  <c:v>8</c:v>
                </c:pt>
                <c:pt idx="425">
                  <c:v>8</c:v>
                </c:pt>
                <c:pt idx="426">
                  <c:v>8</c:v>
                </c:pt>
                <c:pt idx="427">
                  <c:v>8</c:v>
                </c:pt>
                <c:pt idx="428">
                  <c:v>8</c:v>
                </c:pt>
                <c:pt idx="429">
                  <c:v>8</c:v>
                </c:pt>
                <c:pt idx="430">
                  <c:v>8</c:v>
                </c:pt>
                <c:pt idx="431">
                  <c:v>8</c:v>
                </c:pt>
                <c:pt idx="432">
                  <c:v>8</c:v>
                </c:pt>
                <c:pt idx="433">
                  <c:v>8</c:v>
                </c:pt>
                <c:pt idx="434">
                  <c:v>8</c:v>
                </c:pt>
                <c:pt idx="435">
                  <c:v>8</c:v>
                </c:pt>
                <c:pt idx="436">
                  <c:v>8</c:v>
                </c:pt>
                <c:pt idx="437">
                  <c:v>8</c:v>
                </c:pt>
                <c:pt idx="438">
                  <c:v>8</c:v>
                </c:pt>
                <c:pt idx="439">
                  <c:v>8</c:v>
                </c:pt>
                <c:pt idx="440">
                  <c:v>8</c:v>
                </c:pt>
                <c:pt idx="441">
                  <c:v>8</c:v>
                </c:pt>
                <c:pt idx="442">
                  <c:v>8</c:v>
                </c:pt>
                <c:pt idx="443">
                  <c:v>8</c:v>
                </c:pt>
                <c:pt idx="444">
                  <c:v>8</c:v>
                </c:pt>
                <c:pt idx="445">
                  <c:v>8</c:v>
                </c:pt>
                <c:pt idx="446">
                  <c:v>8</c:v>
                </c:pt>
                <c:pt idx="447">
                  <c:v>8</c:v>
                </c:pt>
                <c:pt idx="448">
                  <c:v>8</c:v>
                </c:pt>
                <c:pt idx="449">
                  <c:v>8</c:v>
                </c:pt>
                <c:pt idx="450">
                  <c:v>8</c:v>
                </c:pt>
                <c:pt idx="451">
                  <c:v>8</c:v>
                </c:pt>
                <c:pt idx="452">
                  <c:v>8</c:v>
                </c:pt>
                <c:pt idx="453">
                  <c:v>8</c:v>
                </c:pt>
                <c:pt idx="454">
                  <c:v>8</c:v>
                </c:pt>
                <c:pt idx="455">
                  <c:v>8</c:v>
                </c:pt>
                <c:pt idx="456">
                  <c:v>8</c:v>
                </c:pt>
                <c:pt idx="457">
                  <c:v>8</c:v>
                </c:pt>
                <c:pt idx="458">
                  <c:v>8</c:v>
                </c:pt>
                <c:pt idx="459">
                  <c:v>8</c:v>
                </c:pt>
                <c:pt idx="460">
                  <c:v>8</c:v>
                </c:pt>
                <c:pt idx="461">
                  <c:v>8</c:v>
                </c:pt>
                <c:pt idx="462">
                  <c:v>8</c:v>
                </c:pt>
                <c:pt idx="463">
                  <c:v>8</c:v>
                </c:pt>
                <c:pt idx="464">
                  <c:v>8</c:v>
                </c:pt>
                <c:pt idx="465">
                  <c:v>8</c:v>
                </c:pt>
                <c:pt idx="466">
                  <c:v>8</c:v>
                </c:pt>
                <c:pt idx="467">
                  <c:v>8</c:v>
                </c:pt>
                <c:pt idx="468">
                  <c:v>8</c:v>
                </c:pt>
                <c:pt idx="469">
                  <c:v>8</c:v>
                </c:pt>
                <c:pt idx="470">
                  <c:v>8</c:v>
                </c:pt>
                <c:pt idx="471">
                  <c:v>8</c:v>
                </c:pt>
                <c:pt idx="472">
                  <c:v>8</c:v>
                </c:pt>
                <c:pt idx="473">
                  <c:v>8</c:v>
                </c:pt>
                <c:pt idx="474">
                  <c:v>8</c:v>
                </c:pt>
                <c:pt idx="475">
                  <c:v>8</c:v>
                </c:pt>
                <c:pt idx="476">
                  <c:v>8</c:v>
                </c:pt>
                <c:pt idx="477">
                  <c:v>8</c:v>
                </c:pt>
                <c:pt idx="478">
                  <c:v>8</c:v>
                </c:pt>
                <c:pt idx="479">
                  <c:v>8</c:v>
                </c:pt>
                <c:pt idx="480">
                  <c:v>8</c:v>
                </c:pt>
                <c:pt idx="481">
                  <c:v>8</c:v>
                </c:pt>
                <c:pt idx="482">
                  <c:v>8</c:v>
                </c:pt>
                <c:pt idx="483">
                  <c:v>8</c:v>
                </c:pt>
                <c:pt idx="484">
                  <c:v>8</c:v>
                </c:pt>
                <c:pt idx="485">
                  <c:v>8</c:v>
                </c:pt>
                <c:pt idx="486">
                  <c:v>8</c:v>
                </c:pt>
                <c:pt idx="487">
                  <c:v>8</c:v>
                </c:pt>
                <c:pt idx="488">
                  <c:v>8</c:v>
                </c:pt>
                <c:pt idx="489">
                  <c:v>8</c:v>
                </c:pt>
                <c:pt idx="490">
                  <c:v>8</c:v>
                </c:pt>
                <c:pt idx="491">
                  <c:v>8</c:v>
                </c:pt>
                <c:pt idx="492">
                  <c:v>8</c:v>
                </c:pt>
                <c:pt idx="493">
                  <c:v>8</c:v>
                </c:pt>
                <c:pt idx="494">
                  <c:v>8</c:v>
                </c:pt>
                <c:pt idx="495">
                  <c:v>8</c:v>
                </c:pt>
                <c:pt idx="496">
                  <c:v>8</c:v>
                </c:pt>
                <c:pt idx="497">
                  <c:v>8</c:v>
                </c:pt>
                <c:pt idx="498">
                  <c:v>8</c:v>
                </c:pt>
                <c:pt idx="499">
                  <c:v>8</c:v>
                </c:pt>
                <c:pt idx="500">
                  <c:v>8</c:v>
                </c:pt>
                <c:pt idx="501">
                  <c:v>8</c:v>
                </c:pt>
                <c:pt idx="502">
                  <c:v>8</c:v>
                </c:pt>
                <c:pt idx="503">
                  <c:v>8</c:v>
                </c:pt>
                <c:pt idx="504">
                  <c:v>8</c:v>
                </c:pt>
                <c:pt idx="505">
                  <c:v>8</c:v>
                </c:pt>
                <c:pt idx="506">
                  <c:v>8</c:v>
                </c:pt>
                <c:pt idx="507">
                  <c:v>8</c:v>
                </c:pt>
                <c:pt idx="508">
                  <c:v>8</c:v>
                </c:pt>
                <c:pt idx="509">
                  <c:v>8</c:v>
                </c:pt>
                <c:pt idx="510">
                  <c:v>8</c:v>
                </c:pt>
                <c:pt idx="511">
                  <c:v>8</c:v>
                </c:pt>
                <c:pt idx="512">
                  <c:v>8</c:v>
                </c:pt>
                <c:pt idx="513">
                  <c:v>8</c:v>
                </c:pt>
                <c:pt idx="514">
                  <c:v>8</c:v>
                </c:pt>
                <c:pt idx="515">
                  <c:v>8</c:v>
                </c:pt>
                <c:pt idx="516">
                  <c:v>8</c:v>
                </c:pt>
                <c:pt idx="517">
                  <c:v>8</c:v>
                </c:pt>
                <c:pt idx="518">
                  <c:v>8</c:v>
                </c:pt>
                <c:pt idx="519">
                  <c:v>8</c:v>
                </c:pt>
                <c:pt idx="520">
                  <c:v>8</c:v>
                </c:pt>
                <c:pt idx="521">
                  <c:v>8</c:v>
                </c:pt>
                <c:pt idx="522">
                  <c:v>8</c:v>
                </c:pt>
                <c:pt idx="523">
                  <c:v>8</c:v>
                </c:pt>
                <c:pt idx="524">
                  <c:v>8</c:v>
                </c:pt>
                <c:pt idx="525">
                  <c:v>8</c:v>
                </c:pt>
                <c:pt idx="526">
                  <c:v>8</c:v>
                </c:pt>
                <c:pt idx="527">
                  <c:v>8</c:v>
                </c:pt>
                <c:pt idx="528">
                  <c:v>8</c:v>
                </c:pt>
                <c:pt idx="529">
                  <c:v>8</c:v>
                </c:pt>
                <c:pt idx="530">
                  <c:v>8</c:v>
                </c:pt>
                <c:pt idx="531">
                  <c:v>8</c:v>
                </c:pt>
                <c:pt idx="532">
                  <c:v>8</c:v>
                </c:pt>
                <c:pt idx="533">
                  <c:v>8</c:v>
                </c:pt>
                <c:pt idx="534">
                  <c:v>8</c:v>
                </c:pt>
                <c:pt idx="535">
                  <c:v>8</c:v>
                </c:pt>
                <c:pt idx="536">
                  <c:v>8</c:v>
                </c:pt>
                <c:pt idx="537">
                  <c:v>8</c:v>
                </c:pt>
                <c:pt idx="538">
                  <c:v>8</c:v>
                </c:pt>
                <c:pt idx="539">
                  <c:v>8</c:v>
                </c:pt>
                <c:pt idx="540">
                  <c:v>8</c:v>
                </c:pt>
                <c:pt idx="541">
                  <c:v>8</c:v>
                </c:pt>
                <c:pt idx="542">
                  <c:v>8</c:v>
                </c:pt>
                <c:pt idx="543">
                  <c:v>8</c:v>
                </c:pt>
                <c:pt idx="544">
                  <c:v>8</c:v>
                </c:pt>
                <c:pt idx="545">
                  <c:v>8</c:v>
                </c:pt>
                <c:pt idx="546">
                  <c:v>8</c:v>
                </c:pt>
                <c:pt idx="547">
                  <c:v>8</c:v>
                </c:pt>
                <c:pt idx="548">
                  <c:v>8</c:v>
                </c:pt>
                <c:pt idx="549">
                  <c:v>8</c:v>
                </c:pt>
                <c:pt idx="550">
                  <c:v>8</c:v>
                </c:pt>
                <c:pt idx="551">
                  <c:v>8</c:v>
                </c:pt>
                <c:pt idx="552">
                  <c:v>8</c:v>
                </c:pt>
                <c:pt idx="553">
                  <c:v>8</c:v>
                </c:pt>
                <c:pt idx="554">
                  <c:v>8</c:v>
                </c:pt>
                <c:pt idx="555">
                  <c:v>8</c:v>
                </c:pt>
                <c:pt idx="556">
                  <c:v>8</c:v>
                </c:pt>
                <c:pt idx="557">
                  <c:v>8</c:v>
                </c:pt>
                <c:pt idx="558">
                  <c:v>8</c:v>
                </c:pt>
                <c:pt idx="559">
                  <c:v>8</c:v>
                </c:pt>
                <c:pt idx="560">
                  <c:v>8</c:v>
                </c:pt>
                <c:pt idx="561">
                  <c:v>8</c:v>
                </c:pt>
                <c:pt idx="562">
                  <c:v>8</c:v>
                </c:pt>
                <c:pt idx="563">
                  <c:v>8</c:v>
                </c:pt>
                <c:pt idx="564">
                  <c:v>8</c:v>
                </c:pt>
                <c:pt idx="565">
                  <c:v>8</c:v>
                </c:pt>
                <c:pt idx="566">
                  <c:v>8</c:v>
                </c:pt>
                <c:pt idx="567">
                  <c:v>8</c:v>
                </c:pt>
                <c:pt idx="568">
                  <c:v>8</c:v>
                </c:pt>
                <c:pt idx="569">
                  <c:v>8</c:v>
                </c:pt>
                <c:pt idx="570">
                  <c:v>8</c:v>
                </c:pt>
                <c:pt idx="571">
                  <c:v>8</c:v>
                </c:pt>
                <c:pt idx="572">
                  <c:v>8</c:v>
                </c:pt>
                <c:pt idx="573">
                  <c:v>8</c:v>
                </c:pt>
                <c:pt idx="574">
                  <c:v>8</c:v>
                </c:pt>
                <c:pt idx="575">
                  <c:v>8</c:v>
                </c:pt>
                <c:pt idx="576">
                  <c:v>8</c:v>
                </c:pt>
                <c:pt idx="577">
                  <c:v>8</c:v>
                </c:pt>
                <c:pt idx="578">
                  <c:v>8</c:v>
                </c:pt>
                <c:pt idx="579">
                  <c:v>8</c:v>
                </c:pt>
                <c:pt idx="580">
                  <c:v>8</c:v>
                </c:pt>
                <c:pt idx="581">
                  <c:v>8</c:v>
                </c:pt>
                <c:pt idx="582">
                  <c:v>8</c:v>
                </c:pt>
                <c:pt idx="583">
                  <c:v>8</c:v>
                </c:pt>
                <c:pt idx="584">
                  <c:v>8</c:v>
                </c:pt>
                <c:pt idx="585">
                  <c:v>8</c:v>
                </c:pt>
                <c:pt idx="586">
                  <c:v>8</c:v>
                </c:pt>
                <c:pt idx="587">
                  <c:v>8</c:v>
                </c:pt>
                <c:pt idx="588">
                  <c:v>8</c:v>
                </c:pt>
                <c:pt idx="589">
                  <c:v>8</c:v>
                </c:pt>
                <c:pt idx="590">
                  <c:v>8</c:v>
                </c:pt>
                <c:pt idx="591">
                  <c:v>8</c:v>
                </c:pt>
                <c:pt idx="592">
                  <c:v>8</c:v>
                </c:pt>
                <c:pt idx="593">
                  <c:v>8</c:v>
                </c:pt>
                <c:pt idx="594">
                  <c:v>8</c:v>
                </c:pt>
                <c:pt idx="595">
                  <c:v>8</c:v>
                </c:pt>
                <c:pt idx="596">
                  <c:v>8</c:v>
                </c:pt>
                <c:pt idx="597">
                  <c:v>8</c:v>
                </c:pt>
                <c:pt idx="598">
                  <c:v>8</c:v>
                </c:pt>
                <c:pt idx="599">
                  <c:v>8</c:v>
                </c:pt>
                <c:pt idx="600">
                  <c:v>8</c:v>
                </c:pt>
                <c:pt idx="601">
                  <c:v>8</c:v>
                </c:pt>
                <c:pt idx="602">
                  <c:v>8</c:v>
                </c:pt>
                <c:pt idx="603">
                  <c:v>8</c:v>
                </c:pt>
                <c:pt idx="604">
                  <c:v>8</c:v>
                </c:pt>
                <c:pt idx="605">
                  <c:v>8</c:v>
                </c:pt>
                <c:pt idx="606">
                  <c:v>8</c:v>
                </c:pt>
                <c:pt idx="607">
                  <c:v>8</c:v>
                </c:pt>
                <c:pt idx="608">
                  <c:v>8</c:v>
                </c:pt>
                <c:pt idx="609">
                  <c:v>8</c:v>
                </c:pt>
                <c:pt idx="610">
                  <c:v>8</c:v>
                </c:pt>
                <c:pt idx="611">
                  <c:v>8</c:v>
                </c:pt>
                <c:pt idx="612">
                  <c:v>8</c:v>
                </c:pt>
                <c:pt idx="613">
                  <c:v>8</c:v>
                </c:pt>
                <c:pt idx="614">
                  <c:v>8</c:v>
                </c:pt>
                <c:pt idx="615">
                  <c:v>8</c:v>
                </c:pt>
                <c:pt idx="616">
                  <c:v>8</c:v>
                </c:pt>
                <c:pt idx="617">
                  <c:v>8</c:v>
                </c:pt>
                <c:pt idx="618">
                  <c:v>8</c:v>
                </c:pt>
                <c:pt idx="619">
                  <c:v>8</c:v>
                </c:pt>
                <c:pt idx="620">
                  <c:v>8</c:v>
                </c:pt>
                <c:pt idx="621">
                  <c:v>8</c:v>
                </c:pt>
                <c:pt idx="622">
                  <c:v>8</c:v>
                </c:pt>
                <c:pt idx="623">
                  <c:v>8</c:v>
                </c:pt>
                <c:pt idx="624">
                  <c:v>8</c:v>
                </c:pt>
                <c:pt idx="625">
                  <c:v>8</c:v>
                </c:pt>
                <c:pt idx="626">
                  <c:v>8</c:v>
                </c:pt>
                <c:pt idx="627">
                  <c:v>8</c:v>
                </c:pt>
                <c:pt idx="628">
                  <c:v>8</c:v>
                </c:pt>
                <c:pt idx="629">
                  <c:v>8</c:v>
                </c:pt>
                <c:pt idx="630">
                  <c:v>8</c:v>
                </c:pt>
                <c:pt idx="631">
                  <c:v>8</c:v>
                </c:pt>
                <c:pt idx="632">
                  <c:v>8</c:v>
                </c:pt>
                <c:pt idx="633">
                  <c:v>8</c:v>
                </c:pt>
                <c:pt idx="634">
                  <c:v>8</c:v>
                </c:pt>
                <c:pt idx="635">
                  <c:v>8</c:v>
                </c:pt>
                <c:pt idx="636">
                  <c:v>8</c:v>
                </c:pt>
                <c:pt idx="637">
                  <c:v>8</c:v>
                </c:pt>
                <c:pt idx="638">
                  <c:v>8</c:v>
                </c:pt>
                <c:pt idx="639">
                  <c:v>8</c:v>
                </c:pt>
                <c:pt idx="640">
                  <c:v>8</c:v>
                </c:pt>
                <c:pt idx="641">
                  <c:v>8</c:v>
                </c:pt>
                <c:pt idx="642">
                  <c:v>8</c:v>
                </c:pt>
                <c:pt idx="643">
                  <c:v>8</c:v>
                </c:pt>
                <c:pt idx="644">
                  <c:v>8</c:v>
                </c:pt>
                <c:pt idx="645">
                  <c:v>8</c:v>
                </c:pt>
                <c:pt idx="646">
                  <c:v>8</c:v>
                </c:pt>
                <c:pt idx="647">
                  <c:v>8</c:v>
                </c:pt>
                <c:pt idx="648">
                  <c:v>8</c:v>
                </c:pt>
                <c:pt idx="649">
                  <c:v>8</c:v>
                </c:pt>
                <c:pt idx="650">
                  <c:v>8</c:v>
                </c:pt>
                <c:pt idx="651">
                  <c:v>8</c:v>
                </c:pt>
                <c:pt idx="652">
                  <c:v>8</c:v>
                </c:pt>
                <c:pt idx="653">
                  <c:v>8</c:v>
                </c:pt>
                <c:pt idx="654">
                  <c:v>8</c:v>
                </c:pt>
                <c:pt idx="655">
                  <c:v>8</c:v>
                </c:pt>
                <c:pt idx="656">
                  <c:v>8</c:v>
                </c:pt>
                <c:pt idx="657">
                  <c:v>8</c:v>
                </c:pt>
                <c:pt idx="658">
                  <c:v>8</c:v>
                </c:pt>
                <c:pt idx="659">
                  <c:v>8</c:v>
                </c:pt>
                <c:pt idx="660">
                  <c:v>8</c:v>
                </c:pt>
                <c:pt idx="661">
                  <c:v>8</c:v>
                </c:pt>
                <c:pt idx="662">
                  <c:v>8</c:v>
                </c:pt>
                <c:pt idx="663">
                  <c:v>8</c:v>
                </c:pt>
                <c:pt idx="664">
                  <c:v>8</c:v>
                </c:pt>
                <c:pt idx="665">
                  <c:v>8</c:v>
                </c:pt>
                <c:pt idx="666">
                  <c:v>8</c:v>
                </c:pt>
                <c:pt idx="667">
                  <c:v>8</c:v>
                </c:pt>
                <c:pt idx="668">
                  <c:v>8</c:v>
                </c:pt>
                <c:pt idx="669">
                  <c:v>8</c:v>
                </c:pt>
                <c:pt idx="670">
                  <c:v>8</c:v>
                </c:pt>
                <c:pt idx="671">
                  <c:v>8</c:v>
                </c:pt>
                <c:pt idx="672">
                  <c:v>8</c:v>
                </c:pt>
                <c:pt idx="673">
                  <c:v>8</c:v>
                </c:pt>
                <c:pt idx="674">
                  <c:v>8</c:v>
                </c:pt>
                <c:pt idx="675">
                  <c:v>8</c:v>
                </c:pt>
                <c:pt idx="676">
                  <c:v>8</c:v>
                </c:pt>
                <c:pt idx="677">
                  <c:v>8</c:v>
                </c:pt>
                <c:pt idx="678">
                  <c:v>8</c:v>
                </c:pt>
                <c:pt idx="679">
                  <c:v>8</c:v>
                </c:pt>
                <c:pt idx="680">
                  <c:v>8</c:v>
                </c:pt>
                <c:pt idx="681">
                  <c:v>8</c:v>
                </c:pt>
                <c:pt idx="682">
                  <c:v>8</c:v>
                </c:pt>
                <c:pt idx="683">
                  <c:v>8</c:v>
                </c:pt>
                <c:pt idx="684">
                  <c:v>8</c:v>
                </c:pt>
                <c:pt idx="685">
                  <c:v>8</c:v>
                </c:pt>
                <c:pt idx="686">
                  <c:v>8</c:v>
                </c:pt>
                <c:pt idx="687">
                  <c:v>8</c:v>
                </c:pt>
                <c:pt idx="688">
                  <c:v>8</c:v>
                </c:pt>
                <c:pt idx="689">
                  <c:v>8</c:v>
                </c:pt>
                <c:pt idx="690">
                  <c:v>8</c:v>
                </c:pt>
                <c:pt idx="691">
                  <c:v>8</c:v>
                </c:pt>
                <c:pt idx="692">
                  <c:v>8</c:v>
                </c:pt>
                <c:pt idx="693">
                  <c:v>8</c:v>
                </c:pt>
                <c:pt idx="694">
                  <c:v>8</c:v>
                </c:pt>
                <c:pt idx="695">
                  <c:v>8</c:v>
                </c:pt>
                <c:pt idx="696">
                  <c:v>8</c:v>
                </c:pt>
                <c:pt idx="697">
                  <c:v>8</c:v>
                </c:pt>
                <c:pt idx="698">
                  <c:v>8</c:v>
                </c:pt>
                <c:pt idx="699">
                  <c:v>8</c:v>
                </c:pt>
                <c:pt idx="700">
                  <c:v>8</c:v>
                </c:pt>
                <c:pt idx="701">
                  <c:v>8</c:v>
                </c:pt>
                <c:pt idx="702">
                  <c:v>8</c:v>
                </c:pt>
                <c:pt idx="703">
                  <c:v>8</c:v>
                </c:pt>
                <c:pt idx="704">
                  <c:v>8</c:v>
                </c:pt>
                <c:pt idx="705">
                  <c:v>8</c:v>
                </c:pt>
                <c:pt idx="706">
                  <c:v>8</c:v>
                </c:pt>
                <c:pt idx="707">
                  <c:v>8</c:v>
                </c:pt>
                <c:pt idx="708">
                  <c:v>8</c:v>
                </c:pt>
                <c:pt idx="709">
                  <c:v>8</c:v>
                </c:pt>
                <c:pt idx="710">
                  <c:v>8</c:v>
                </c:pt>
                <c:pt idx="711">
                  <c:v>8</c:v>
                </c:pt>
                <c:pt idx="712">
                  <c:v>8</c:v>
                </c:pt>
                <c:pt idx="713">
                  <c:v>8</c:v>
                </c:pt>
                <c:pt idx="714">
                  <c:v>8</c:v>
                </c:pt>
                <c:pt idx="715">
                  <c:v>8</c:v>
                </c:pt>
                <c:pt idx="716">
                  <c:v>8</c:v>
                </c:pt>
                <c:pt idx="717">
                  <c:v>8</c:v>
                </c:pt>
                <c:pt idx="718">
                  <c:v>8</c:v>
                </c:pt>
                <c:pt idx="719">
                  <c:v>8</c:v>
                </c:pt>
                <c:pt idx="720">
                  <c:v>8</c:v>
                </c:pt>
                <c:pt idx="721">
                  <c:v>8</c:v>
                </c:pt>
                <c:pt idx="722">
                  <c:v>8</c:v>
                </c:pt>
                <c:pt idx="723">
                  <c:v>8</c:v>
                </c:pt>
                <c:pt idx="724">
                  <c:v>8</c:v>
                </c:pt>
                <c:pt idx="725">
                  <c:v>8</c:v>
                </c:pt>
                <c:pt idx="726">
                  <c:v>8</c:v>
                </c:pt>
                <c:pt idx="727">
                  <c:v>8</c:v>
                </c:pt>
                <c:pt idx="728">
                  <c:v>8</c:v>
                </c:pt>
                <c:pt idx="729">
                  <c:v>8</c:v>
                </c:pt>
                <c:pt idx="730">
                  <c:v>8</c:v>
                </c:pt>
                <c:pt idx="731">
                  <c:v>8</c:v>
                </c:pt>
                <c:pt idx="732">
                  <c:v>8</c:v>
                </c:pt>
                <c:pt idx="733">
                  <c:v>8</c:v>
                </c:pt>
                <c:pt idx="734">
                  <c:v>8</c:v>
                </c:pt>
                <c:pt idx="735">
                  <c:v>8</c:v>
                </c:pt>
                <c:pt idx="736">
                  <c:v>8</c:v>
                </c:pt>
                <c:pt idx="737">
                  <c:v>8</c:v>
                </c:pt>
                <c:pt idx="738">
                  <c:v>8</c:v>
                </c:pt>
                <c:pt idx="739">
                  <c:v>8</c:v>
                </c:pt>
                <c:pt idx="740">
                  <c:v>8</c:v>
                </c:pt>
                <c:pt idx="741">
                  <c:v>8</c:v>
                </c:pt>
                <c:pt idx="742">
                  <c:v>8</c:v>
                </c:pt>
                <c:pt idx="743">
                  <c:v>8</c:v>
                </c:pt>
                <c:pt idx="744">
                  <c:v>8</c:v>
                </c:pt>
                <c:pt idx="745">
                  <c:v>8</c:v>
                </c:pt>
                <c:pt idx="746">
                  <c:v>8</c:v>
                </c:pt>
                <c:pt idx="747">
                  <c:v>8</c:v>
                </c:pt>
                <c:pt idx="748">
                  <c:v>8</c:v>
                </c:pt>
                <c:pt idx="749">
                  <c:v>8</c:v>
                </c:pt>
                <c:pt idx="750">
                  <c:v>8</c:v>
                </c:pt>
                <c:pt idx="751">
                  <c:v>8</c:v>
                </c:pt>
                <c:pt idx="752">
                  <c:v>8</c:v>
                </c:pt>
                <c:pt idx="753">
                  <c:v>8</c:v>
                </c:pt>
                <c:pt idx="754">
                  <c:v>8</c:v>
                </c:pt>
                <c:pt idx="755">
                  <c:v>8</c:v>
                </c:pt>
                <c:pt idx="756">
                  <c:v>8</c:v>
                </c:pt>
                <c:pt idx="757">
                  <c:v>8</c:v>
                </c:pt>
                <c:pt idx="758">
                  <c:v>8</c:v>
                </c:pt>
                <c:pt idx="759">
                  <c:v>8</c:v>
                </c:pt>
                <c:pt idx="760">
                  <c:v>8</c:v>
                </c:pt>
                <c:pt idx="761">
                  <c:v>8</c:v>
                </c:pt>
                <c:pt idx="762">
                  <c:v>8</c:v>
                </c:pt>
                <c:pt idx="763">
                  <c:v>8</c:v>
                </c:pt>
                <c:pt idx="764">
                  <c:v>8</c:v>
                </c:pt>
                <c:pt idx="765">
                  <c:v>8</c:v>
                </c:pt>
                <c:pt idx="766">
                  <c:v>8</c:v>
                </c:pt>
                <c:pt idx="767">
                  <c:v>8</c:v>
                </c:pt>
                <c:pt idx="768">
                  <c:v>8</c:v>
                </c:pt>
                <c:pt idx="769">
                  <c:v>8</c:v>
                </c:pt>
                <c:pt idx="770">
                  <c:v>8</c:v>
                </c:pt>
                <c:pt idx="771">
                  <c:v>8</c:v>
                </c:pt>
                <c:pt idx="772">
                  <c:v>8</c:v>
                </c:pt>
                <c:pt idx="773">
                  <c:v>8</c:v>
                </c:pt>
                <c:pt idx="774">
                  <c:v>8</c:v>
                </c:pt>
                <c:pt idx="775">
                  <c:v>8</c:v>
                </c:pt>
                <c:pt idx="776">
                  <c:v>8</c:v>
                </c:pt>
                <c:pt idx="777">
                  <c:v>8</c:v>
                </c:pt>
                <c:pt idx="778">
                  <c:v>8</c:v>
                </c:pt>
                <c:pt idx="779">
                  <c:v>8</c:v>
                </c:pt>
                <c:pt idx="780">
                  <c:v>8</c:v>
                </c:pt>
                <c:pt idx="781">
                  <c:v>8</c:v>
                </c:pt>
                <c:pt idx="782">
                  <c:v>8</c:v>
                </c:pt>
                <c:pt idx="783">
                  <c:v>8</c:v>
                </c:pt>
                <c:pt idx="784">
                  <c:v>8</c:v>
                </c:pt>
                <c:pt idx="785">
                  <c:v>8</c:v>
                </c:pt>
                <c:pt idx="786">
                  <c:v>8</c:v>
                </c:pt>
                <c:pt idx="787">
                  <c:v>8</c:v>
                </c:pt>
                <c:pt idx="788">
                  <c:v>8</c:v>
                </c:pt>
                <c:pt idx="789">
                  <c:v>8</c:v>
                </c:pt>
                <c:pt idx="790">
                  <c:v>8</c:v>
                </c:pt>
                <c:pt idx="791">
                  <c:v>8</c:v>
                </c:pt>
                <c:pt idx="792">
                  <c:v>8</c:v>
                </c:pt>
                <c:pt idx="793">
                  <c:v>8</c:v>
                </c:pt>
                <c:pt idx="794">
                  <c:v>8</c:v>
                </c:pt>
                <c:pt idx="795">
                  <c:v>8</c:v>
                </c:pt>
                <c:pt idx="796">
                  <c:v>8</c:v>
                </c:pt>
                <c:pt idx="797">
                  <c:v>8</c:v>
                </c:pt>
                <c:pt idx="798">
                  <c:v>8</c:v>
                </c:pt>
                <c:pt idx="799">
                  <c:v>8</c:v>
                </c:pt>
                <c:pt idx="800">
                  <c:v>8</c:v>
                </c:pt>
                <c:pt idx="801">
                  <c:v>8</c:v>
                </c:pt>
                <c:pt idx="802">
                  <c:v>8</c:v>
                </c:pt>
                <c:pt idx="803">
                  <c:v>8</c:v>
                </c:pt>
                <c:pt idx="804">
                  <c:v>8</c:v>
                </c:pt>
                <c:pt idx="805">
                  <c:v>8</c:v>
                </c:pt>
                <c:pt idx="806">
                  <c:v>8</c:v>
                </c:pt>
                <c:pt idx="807">
                  <c:v>8</c:v>
                </c:pt>
                <c:pt idx="808">
                  <c:v>8</c:v>
                </c:pt>
                <c:pt idx="809">
                  <c:v>8</c:v>
                </c:pt>
                <c:pt idx="810">
                  <c:v>8</c:v>
                </c:pt>
                <c:pt idx="811">
                  <c:v>8</c:v>
                </c:pt>
                <c:pt idx="812">
                  <c:v>8</c:v>
                </c:pt>
                <c:pt idx="813">
                  <c:v>8</c:v>
                </c:pt>
                <c:pt idx="814">
                  <c:v>8</c:v>
                </c:pt>
                <c:pt idx="815">
                  <c:v>8</c:v>
                </c:pt>
                <c:pt idx="816">
                  <c:v>8</c:v>
                </c:pt>
                <c:pt idx="817">
                  <c:v>8</c:v>
                </c:pt>
                <c:pt idx="818">
                  <c:v>8</c:v>
                </c:pt>
                <c:pt idx="819">
                  <c:v>8</c:v>
                </c:pt>
                <c:pt idx="820">
                  <c:v>8</c:v>
                </c:pt>
                <c:pt idx="821">
                  <c:v>8</c:v>
                </c:pt>
                <c:pt idx="822">
                  <c:v>8</c:v>
                </c:pt>
                <c:pt idx="823">
                  <c:v>8</c:v>
                </c:pt>
                <c:pt idx="824">
                  <c:v>8</c:v>
                </c:pt>
                <c:pt idx="825">
                  <c:v>8</c:v>
                </c:pt>
                <c:pt idx="826">
                  <c:v>8</c:v>
                </c:pt>
                <c:pt idx="827">
                  <c:v>8</c:v>
                </c:pt>
                <c:pt idx="828">
                  <c:v>8</c:v>
                </c:pt>
                <c:pt idx="829">
                  <c:v>8</c:v>
                </c:pt>
                <c:pt idx="830">
                  <c:v>8</c:v>
                </c:pt>
                <c:pt idx="831">
                  <c:v>8</c:v>
                </c:pt>
                <c:pt idx="832">
                  <c:v>8</c:v>
                </c:pt>
                <c:pt idx="833">
                  <c:v>8</c:v>
                </c:pt>
                <c:pt idx="834">
                  <c:v>8</c:v>
                </c:pt>
                <c:pt idx="835">
                  <c:v>8</c:v>
                </c:pt>
                <c:pt idx="836">
                  <c:v>8</c:v>
                </c:pt>
                <c:pt idx="837">
                  <c:v>8</c:v>
                </c:pt>
                <c:pt idx="838">
                  <c:v>8</c:v>
                </c:pt>
                <c:pt idx="839">
                  <c:v>8</c:v>
                </c:pt>
                <c:pt idx="840">
                  <c:v>8</c:v>
                </c:pt>
                <c:pt idx="841">
                  <c:v>8</c:v>
                </c:pt>
                <c:pt idx="842">
                  <c:v>8</c:v>
                </c:pt>
                <c:pt idx="843">
                  <c:v>8</c:v>
                </c:pt>
                <c:pt idx="844">
                  <c:v>8</c:v>
                </c:pt>
                <c:pt idx="845">
                  <c:v>8</c:v>
                </c:pt>
                <c:pt idx="846">
                  <c:v>8</c:v>
                </c:pt>
                <c:pt idx="847">
                  <c:v>8</c:v>
                </c:pt>
                <c:pt idx="848">
                  <c:v>8</c:v>
                </c:pt>
                <c:pt idx="849">
                  <c:v>8</c:v>
                </c:pt>
                <c:pt idx="850">
                  <c:v>8</c:v>
                </c:pt>
                <c:pt idx="851">
                  <c:v>8</c:v>
                </c:pt>
                <c:pt idx="852">
                  <c:v>8</c:v>
                </c:pt>
                <c:pt idx="853">
                  <c:v>8</c:v>
                </c:pt>
                <c:pt idx="854">
                  <c:v>8</c:v>
                </c:pt>
                <c:pt idx="855">
                  <c:v>8</c:v>
                </c:pt>
                <c:pt idx="856">
                  <c:v>8</c:v>
                </c:pt>
                <c:pt idx="857">
                  <c:v>8</c:v>
                </c:pt>
                <c:pt idx="858">
                  <c:v>8</c:v>
                </c:pt>
                <c:pt idx="859">
                  <c:v>8</c:v>
                </c:pt>
                <c:pt idx="860">
                  <c:v>8</c:v>
                </c:pt>
                <c:pt idx="861">
                  <c:v>8</c:v>
                </c:pt>
                <c:pt idx="862">
                  <c:v>8</c:v>
                </c:pt>
                <c:pt idx="863">
                  <c:v>8</c:v>
                </c:pt>
                <c:pt idx="864">
                  <c:v>8</c:v>
                </c:pt>
                <c:pt idx="865">
                  <c:v>8</c:v>
                </c:pt>
                <c:pt idx="866">
                  <c:v>8</c:v>
                </c:pt>
                <c:pt idx="867">
                  <c:v>8</c:v>
                </c:pt>
                <c:pt idx="868">
                  <c:v>8</c:v>
                </c:pt>
                <c:pt idx="869">
                  <c:v>8</c:v>
                </c:pt>
                <c:pt idx="870">
                  <c:v>8</c:v>
                </c:pt>
                <c:pt idx="871">
                  <c:v>8</c:v>
                </c:pt>
                <c:pt idx="872">
                  <c:v>8</c:v>
                </c:pt>
                <c:pt idx="873">
                  <c:v>8</c:v>
                </c:pt>
                <c:pt idx="874">
                  <c:v>8</c:v>
                </c:pt>
                <c:pt idx="875">
                  <c:v>8</c:v>
                </c:pt>
                <c:pt idx="876">
                  <c:v>8</c:v>
                </c:pt>
                <c:pt idx="877">
                  <c:v>8</c:v>
                </c:pt>
                <c:pt idx="878">
                  <c:v>8</c:v>
                </c:pt>
                <c:pt idx="879">
                  <c:v>8</c:v>
                </c:pt>
                <c:pt idx="880">
                  <c:v>8</c:v>
                </c:pt>
                <c:pt idx="881">
                  <c:v>8</c:v>
                </c:pt>
                <c:pt idx="882">
                  <c:v>8</c:v>
                </c:pt>
                <c:pt idx="883">
                  <c:v>8</c:v>
                </c:pt>
                <c:pt idx="884">
                  <c:v>8</c:v>
                </c:pt>
                <c:pt idx="885">
                  <c:v>8</c:v>
                </c:pt>
                <c:pt idx="886">
                  <c:v>8</c:v>
                </c:pt>
                <c:pt idx="887">
                  <c:v>8</c:v>
                </c:pt>
                <c:pt idx="888">
                  <c:v>8</c:v>
                </c:pt>
                <c:pt idx="889">
                  <c:v>8</c:v>
                </c:pt>
                <c:pt idx="890">
                  <c:v>8</c:v>
                </c:pt>
                <c:pt idx="891">
                  <c:v>8</c:v>
                </c:pt>
                <c:pt idx="892">
                  <c:v>8</c:v>
                </c:pt>
                <c:pt idx="893">
                  <c:v>8</c:v>
                </c:pt>
                <c:pt idx="894">
                  <c:v>8</c:v>
                </c:pt>
                <c:pt idx="895">
                  <c:v>8</c:v>
                </c:pt>
                <c:pt idx="896">
                  <c:v>8</c:v>
                </c:pt>
                <c:pt idx="897">
                  <c:v>8</c:v>
                </c:pt>
                <c:pt idx="898">
                  <c:v>8</c:v>
                </c:pt>
                <c:pt idx="899">
                  <c:v>8</c:v>
                </c:pt>
                <c:pt idx="900">
                  <c:v>8</c:v>
                </c:pt>
                <c:pt idx="901">
                  <c:v>8</c:v>
                </c:pt>
                <c:pt idx="902">
                  <c:v>8</c:v>
                </c:pt>
                <c:pt idx="903">
                  <c:v>8</c:v>
                </c:pt>
                <c:pt idx="904">
                  <c:v>8</c:v>
                </c:pt>
                <c:pt idx="905">
                  <c:v>8</c:v>
                </c:pt>
                <c:pt idx="906">
                  <c:v>8</c:v>
                </c:pt>
                <c:pt idx="907">
                  <c:v>8</c:v>
                </c:pt>
                <c:pt idx="908">
                  <c:v>8</c:v>
                </c:pt>
                <c:pt idx="909">
                  <c:v>8</c:v>
                </c:pt>
                <c:pt idx="910">
                  <c:v>8</c:v>
                </c:pt>
                <c:pt idx="911">
                  <c:v>8</c:v>
                </c:pt>
                <c:pt idx="912">
                  <c:v>8</c:v>
                </c:pt>
                <c:pt idx="913">
                  <c:v>8</c:v>
                </c:pt>
                <c:pt idx="914">
                  <c:v>8</c:v>
                </c:pt>
                <c:pt idx="915">
                  <c:v>8</c:v>
                </c:pt>
                <c:pt idx="916">
                  <c:v>8</c:v>
                </c:pt>
                <c:pt idx="917">
                  <c:v>8</c:v>
                </c:pt>
                <c:pt idx="918">
                  <c:v>8</c:v>
                </c:pt>
                <c:pt idx="919">
                  <c:v>8</c:v>
                </c:pt>
                <c:pt idx="920">
                  <c:v>8</c:v>
                </c:pt>
                <c:pt idx="921">
                  <c:v>8</c:v>
                </c:pt>
                <c:pt idx="922">
                  <c:v>8</c:v>
                </c:pt>
                <c:pt idx="923">
                  <c:v>8</c:v>
                </c:pt>
                <c:pt idx="924">
                  <c:v>8</c:v>
                </c:pt>
                <c:pt idx="925">
                  <c:v>8</c:v>
                </c:pt>
                <c:pt idx="926">
                  <c:v>8</c:v>
                </c:pt>
                <c:pt idx="927">
                  <c:v>8</c:v>
                </c:pt>
                <c:pt idx="928">
                  <c:v>8</c:v>
                </c:pt>
                <c:pt idx="929">
                  <c:v>8</c:v>
                </c:pt>
                <c:pt idx="930">
                  <c:v>8</c:v>
                </c:pt>
                <c:pt idx="931">
                  <c:v>8</c:v>
                </c:pt>
                <c:pt idx="932">
                  <c:v>8</c:v>
                </c:pt>
                <c:pt idx="933">
                  <c:v>8</c:v>
                </c:pt>
                <c:pt idx="934">
                  <c:v>8</c:v>
                </c:pt>
                <c:pt idx="935">
                  <c:v>8</c:v>
                </c:pt>
                <c:pt idx="936">
                  <c:v>8</c:v>
                </c:pt>
                <c:pt idx="937">
                  <c:v>8</c:v>
                </c:pt>
                <c:pt idx="938">
                  <c:v>8</c:v>
                </c:pt>
                <c:pt idx="939">
                  <c:v>8</c:v>
                </c:pt>
                <c:pt idx="940">
                  <c:v>8</c:v>
                </c:pt>
                <c:pt idx="941">
                  <c:v>8</c:v>
                </c:pt>
                <c:pt idx="942">
                  <c:v>8</c:v>
                </c:pt>
                <c:pt idx="943">
                  <c:v>8</c:v>
                </c:pt>
                <c:pt idx="944">
                  <c:v>8</c:v>
                </c:pt>
                <c:pt idx="945">
                  <c:v>8</c:v>
                </c:pt>
                <c:pt idx="946">
                  <c:v>8</c:v>
                </c:pt>
                <c:pt idx="947">
                  <c:v>8</c:v>
                </c:pt>
                <c:pt idx="948">
                  <c:v>8</c:v>
                </c:pt>
                <c:pt idx="949">
                  <c:v>8</c:v>
                </c:pt>
                <c:pt idx="950">
                  <c:v>8</c:v>
                </c:pt>
                <c:pt idx="951">
                  <c:v>8</c:v>
                </c:pt>
                <c:pt idx="952">
                  <c:v>8</c:v>
                </c:pt>
                <c:pt idx="953">
                  <c:v>8</c:v>
                </c:pt>
                <c:pt idx="954">
                  <c:v>8</c:v>
                </c:pt>
                <c:pt idx="955">
                  <c:v>8</c:v>
                </c:pt>
                <c:pt idx="956">
                  <c:v>8</c:v>
                </c:pt>
                <c:pt idx="957">
                  <c:v>8</c:v>
                </c:pt>
                <c:pt idx="958">
                  <c:v>8</c:v>
                </c:pt>
                <c:pt idx="959">
                  <c:v>8</c:v>
                </c:pt>
                <c:pt idx="960">
                  <c:v>8</c:v>
                </c:pt>
                <c:pt idx="961">
                  <c:v>8</c:v>
                </c:pt>
                <c:pt idx="962">
                  <c:v>8</c:v>
                </c:pt>
                <c:pt idx="963">
                  <c:v>8</c:v>
                </c:pt>
                <c:pt idx="964">
                  <c:v>8</c:v>
                </c:pt>
                <c:pt idx="965">
                  <c:v>8</c:v>
                </c:pt>
                <c:pt idx="966">
                  <c:v>8</c:v>
                </c:pt>
                <c:pt idx="967">
                  <c:v>8</c:v>
                </c:pt>
                <c:pt idx="968">
                  <c:v>8</c:v>
                </c:pt>
                <c:pt idx="969">
                  <c:v>8</c:v>
                </c:pt>
                <c:pt idx="970">
                  <c:v>8</c:v>
                </c:pt>
                <c:pt idx="971">
                  <c:v>8</c:v>
                </c:pt>
                <c:pt idx="972">
                  <c:v>8</c:v>
                </c:pt>
                <c:pt idx="973">
                  <c:v>8</c:v>
                </c:pt>
                <c:pt idx="974">
                  <c:v>8</c:v>
                </c:pt>
                <c:pt idx="975">
                  <c:v>8</c:v>
                </c:pt>
                <c:pt idx="976">
                  <c:v>8</c:v>
                </c:pt>
                <c:pt idx="977">
                  <c:v>8</c:v>
                </c:pt>
                <c:pt idx="978">
                  <c:v>8</c:v>
                </c:pt>
                <c:pt idx="979">
                  <c:v>8</c:v>
                </c:pt>
                <c:pt idx="980">
                  <c:v>8</c:v>
                </c:pt>
                <c:pt idx="981">
                  <c:v>8</c:v>
                </c:pt>
                <c:pt idx="982">
                  <c:v>8</c:v>
                </c:pt>
                <c:pt idx="983">
                  <c:v>8</c:v>
                </c:pt>
                <c:pt idx="984">
                  <c:v>8</c:v>
                </c:pt>
                <c:pt idx="985">
                  <c:v>8</c:v>
                </c:pt>
                <c:pt idx="986">
                  <c:v>8</c:v>
                </c:pt>
                <c:pt idx="987">
                  <c:v>8</c:v>
                </c:pt>
                <c:pt idx="988">
                  <c:v>8</c:v>
                </c:pt>
                <c:pt idx="989">
                  <c:v>8</c:v>
                </c:pt>
                <c:pt idx="990">
                  <c:v>8</c:v>
                </c:pt>
                <c:pt idx="991">
                  <c:v>8</c:v>
                </c:pt>
                <c:pt idx="992">
                  <c:v>8</c:v>
                </c:pt>
                <c:pt idx="993">
                  <c:v>8</c:v>
                </c:pt>
                <c:pt idx="994">
                  <c:v>8</c:v>
                </c:pt>
                <c:pt idx="995">
                  <c:v>8</c:v>
                </c:pt>
                <c:pt idx="996">
                  <c:v>8</c:v>
                </c:pt>
                <c:pt idx="997">
                  <c:v>8</c:v>
                </c:pt>
                <c:pt idx="998">
                  <c:v>8</c:v>
                </c:pt>
                <c:pt idx="999">
                  <c:v>8</c:v>
                </c:pt>
                <c:pt idx="1000">
                  <c:v>8</c:v>
                </c:pt>
                <c:pt idx="1001">
                  <c:v>8</c:v>
                </c:pt>
                <c:pt idx="1002">
                  <c:v>8</c:v>
                </c:pt>
                <c:pt idx="1003">
                  <c:v>8</c:v>
                </c:pt>
                <c:pt idx="1004">
                  <c:v>8</c:v>
                </c:pt>
                <c:pt idx="1005">
                  <c:v>8</c:v>
                </c:pt>
                <c:pt idx="1006">
                  <c:v>8</c:v>
                </c:pt>
                <c:pt idx="1007">
                  <c:v>8</c:v>
                </c:pt>
              </c:numCache>
            </c:numRef>
          </c:val>
        </c:ser>
        <c:marker val="1"/>
        <c:axId val="127200256"/>
        <c:axId val="128448000"/>
      </c:lineChart>
      <c:catAx>
        <c:axId val="127200256"/>
        <c:scaling>
          <c:orientation val="minMax"/>
        </c:scaling>
        <c:axPos val="b"/>
        <c:title>
          <c:tx>
            <c:rich>
              <a:bodyPr/>
              <a:lstStyle/>
              <a:p>
                <a:pPr>
                  <a:defRPr sz="1800" b="1" i="0" u="none" strike="noStrike" baseline="0">
                    <a:solidFill>
                      <a:srgbClr val="000000"/>
                    </a:solidFill>
                    <a:latin typeface="Calibri"/>
                    <a:ea typeface="Calibri"/>
                    <a:cs typeface="Calibri"/>
                  </a:defRPr>
                </a:pPr>
                <a:r>
                  <a:rPr lang="es-EC"/>
                  <a:t>Tiempo</a:t>
                </a:r>
              </a:p>
            </c:rich>
          </c:tx>
          <c:layout/>
        </c:title>
        <c:numFmt formatCode="h:mm:ss" sourceLinked="1"/>
        <c:maj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EC"/>
          </a:p>
        </c:txPr>
        <c:crossAx val="128448000"/>
        <c:crosses val="autoZero"/>
        <c:auto val="1"/>
        <c:lblAlgn val="ctr"/>
        <c:lblOffset val="100"/>
      </c:catAx>
      <c:valAx>
        <c:axId val="128448000"/>
        <c:scaling>
          <c:orientation val="minMax"/>
          <c:max val="2"/>
          <c:min val="0"/>
        </c:scaling>
        <c:axPos val="l"/>
        <c:majorGridlines/>
        <c:title>
          <c:tx>
            <c:rich>
              <a:bodyPr/>
              <a:lstStyle/>
              <a:p>
                <a:pPr>
                  <a:defRPr sz="1800" b="1" i="0" u="none" strike="noStrike" baseline="0">
                    <a:solidFill>
                      <a:srgbClr val="000000"/>
                    </a:solidFill>
                    <a:latin typeface="Calibri"/>
                    <a:ea typeface="Calibri"/>
                    <a:cs typeface="Calibri"/>
                  </a:defRPr>
                </a:pPr>
                <a:r>
                  <a:rPr lang="es-EC"/>
                  <a:t>THDv </a:t>
                </a:r>
              </a:p>
            </c:rich>
          </c:tx>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127200256"/>
        <c:crosses val="autoZero"/>
        <c:crossBetween val="between"/>
      </c:valAx>
    </c:plotArea>
    <c:legend>
      <c:legendPos val="r"/>
      <c:layout/>
      <c:txPr>
        <a:bodyPr/>
        <a:lstStyle/>
        <a:p>
          <a:pPr>
            <a:defRPr sz="845" b="0" i="0" u="none" strike="noStrike" baseline="0">
              <a:solidFill>
                <a:srgbClr val="000000"/>
              </a:solidFill>
              <a:latin typeface="Calibri"/>
              <a:ea typeface="Calibri"/>
              <a:cs typeface="Calibri"/>
            </a:defRPr>
          </a:pPr>
          <a:endParaRPr lang="es-EC"/>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sz="1800" b="1" i="0" u="none" strike="noStrike" baseline="0">
                <a:solidFill>
                  <a:srgbClr val="000000"/>
                </a:solidFill>
                <a:latin typeface="Calibri"/>
                <a:ea typeface="Calibri"/>
                <a:cs typeface="Calibri"/>
              </a:defRPr>
            </a:pPr>
            <a:r>
              <a:rPr lang="es-EC" dirty="0"/>
              <a:t>Corrientes </a:t>
            </a:r>
            <a:r>
              <a:rPr lang="es-EC" dirty="0" smtClean="0"/>
              <a:t>del Transformador de 160 kVA</a:t>
            </a:r>
            <a:endParaRPr lang="es-EC" dirty="0"/>
          </a:p>
        </c:rich>
      </c:tx>
      <c:layout/>
    </c:title>
    <c:plotArea>
      <c:layout>
        <c:manualLayout>
          <c:layoutTarget val="inner"/>
          <c:xMode val="edge"/>
          <c:yMode val="edge"/>
          <c:x val="9.0071083771871202E-2"/>
          <c:y val="0.16070431035692773"/>
          <c:w val="0.73929283315110284"/>
          <c:h val="0.59079019377896858"/>
        </c:manualLayout>
      </c:layout>
      <c:lineChart>
        <c:grouping val="standard"/>
        <c:ser>
          <c:idx val="0"/>
          <c:order val="0"/>
          <c:tx>
            <c:v>Corriente rms L1</c:v>
          </c:tx>
          <c:spPr>
            <a:ln w="12700" cmpd="dbl"/>
          </c:spPr>
          <c:marker>
            <c:symbol val="none"/>
          </c:marker>
          <c:cat>
            <c:numRef>
              <c:f>'IRMS,IMÁX'!$D$18:$D$1025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'IRMS,IMÁX'!$E$18:$E$1025</c:f>
              <c:numCache>
                <c:formatCode>General</c:formatCode>
                <c:ptCount val="1008"/>
                <c:pt idx="0">
                  <c:v>1.59</c:v>
                </c:pt>
                <c:pt idx="1">
                  <c:v>1.33</c:v>
                </c:pt>
                <c:pt idx="2">
                  <c:v>4.0999999999999996</c:v>
                </c:pt>
                <c:pt idx="3">
                  <c:v>1.81</c:v>
                </c:pt>
                <c:pt idx="4">
                  <c:v>1.99</c:v>
                </c:pt>
                <c:pt idx="5">
                  <c:v>2.5499999999999998</c:v>
                </c:pt>
                <c:pt idx="6">
                  <c:v>3.84</c:v>
                </c:pt>
                <c:pt idx="7">
                  <c:v>3.27</c:v>
                </c:pt>
                <c:pt idx="8">
                  <c:v>2.5099999999999998</c:v>
                </c:pt>
                <c:pt idx="9">
                  <c:v>1.36</c:v>
                </c:pt>
                <c:pt idx="10">
                  <c:v>1.31</c:v>
                </c:pt>
                <c:pt idx="11">
                  <c:v>3.07</c:v>
                </c:pt>
                <c:pt idx="12">
                  <c:v>2.5</c:v>
                </c:pt>
                <c:pt idx="13">
                  <c:v>2.91</c:v>
                </c:pt>
                <c:pt idx="14">
                  <c:v>2.06</c:v>
                </c:pt>
                <c:pt idx="15">
                  <c:v>2.73</c:v>
                </c:pt>
                <c:pt idx="16">
                  <c:v>2.74</c:v>
                </c:pt>
                <c:pt idx="17">
                  <c:v>1.59</c:v>
                </c:pt>
                <c:pt idx="18">
                  <c:v>1.81</c:v>
                </c:pt>
                <c:pt idx="19">
                  <c:v>1.83</c:v>
                </c:pt>
                <c:pt idx="20">
                  <c:v>1.28</c:v>
                </c:pt>
                <c:pt idx="21">
                  <c:v>2.5</c:v>
                </c:pt>
                <c:pt idx="22">
                  <c:v>1.78</c:v>
                </c:pt>
                <c:pt idx="23">
                  <c:v>1.65</c:v>
                </c:pt>
                <c:pt idx="24">
                  <c:v>1.64</c:v>
                </c:pt>
                <c:pt idx="25">
                  <c:v>1.52</c:v>
                </c:pt>
                <c:pt idx="26">
                  <c:v>1.29</c:v>
                </c:pt>
                <c:pt idx="27">
                  <c:v>1.21</c:v>
                </c:pt>
                <c:pt idx="28">
                  <c:v>2.0299999999999998</c:v>
                </c:pt>
                <c:pt idx="29">
                  <c:v>3.1</c:v>
                </c:pt>
                <c:pt idx="30">
                  <c:v>2.87</c:v>
                </c:pt>
                <c:pt idx="31">
                  <c:v>3.14</c:v>
                </c:pt>
                <c:pt idx="32">
                  <c:v>1.7</c:v>
                </c:pt>
                <c:pt idx="33">
                  <c:v>5.34</c:v>
                </c:pt>
                <c:pt idx="34">
                  <c:v>3.55</c:v>
                </c:pt>
                <c:pt idx="35">
                  <c:v>2.9</c:v>
                </c:pt>
                <c:pt idx="36">
                  <c:v>1.27</c:v>
                </c:pt>
                <c:pt idx="37">
                  <c:v>1.1599999999999999</c:v>
                </c:pt>
                <c:pt idx="38">
                  <c:v>1.17</c:v>
                </c:pt>
                <c:pt idx="39">
                  <c:v>2.0699999999999998</c:v>
                </c:pt>
                <c:pt idx="40">
                  <c:v>1.81</c:v>
                </c:pt>
                <c:pt idx="41">
                  <c:v>2.15</c:v>
                </c:pt>
                <c:pt idx="42">
                  <c:v>1.33</c:v>
                </c:pt>
                <c:pt idx="43">
                  <c:v>1.85</c:v>
                </c:pt>
                <c:pt idx="44">
                  <c:v>3.82</c:v>
                </c:pt>
                <c:pt idx="45">
                  <c:v>1.36</c:v>
                </c:pt>
                <c:pt idx="46">
                  <c:v>4</c:v>
                </c:pt>
                <c:pt idx="47">
                  <c:v>3.3</c:v>
                </c:pt>
                <c:pt idx="48">
                  <c:v>1.36</c:v>
                </c:pt>
                <c:pt idx="49">
                  <c:v>1.24</c:v>
                </c:pt>
                <c:pt idx="50">
                  <c:v>1.22</c:v>
                </c:pt>
                <c:pt idx="51">
                  <c:v>2.08</c:v>
                </c:pt>
                <c:pt idx="52">
                  <c:v>1.25</c:v>
                </c:pt>
                <c:pt idx="53">
                  <c:v>1.17</c:v>
                </c:pt>
                <c:pt idx="54">
                  <c:v>2.27</c:v>
                </c:pt>
                <c:pt idx="55">
                  <c:v>1.34</c:v>
                </c:pt>
                <c:pt idx="56">
                  <c:v>1.2</c:v>
                </c:pt>
                <c:pt idx="57">
                  <c:v>1.22</c:v>
                </c:pt>
                <c:pt idx="58">
                  <c:v>2.17</c:v>
                </c:pt>
                <c:pt idx="59">
                  <c:v>1.32</c:v>
                </c:pt>
                <c:pt idx="60">
                  <c:v>1.21</c:v>
                </c:pt>
                <c:pt idx="61">
                  <c:v>1.2</c:v>
                </c:pt>
                <c:pt idx="62">
                  <c:v>1.18</c:v>
                </c:pt>
                <c:pt idx="63">
                  <c:v>1.19</c:v>
                </c:pt>
                <c:pt idx="64">
                  <c:v>1.19</c:v>
                </c:pt>
                <c:pt idx="65">
                  <c:v>1.18</c:v>
                </c:pt>
                <c:pt idx="66">
                  <c:v>1.18</c:v>
                </c:pt>
                <c:pt idx="67">
                  <c:v>1.18</c:v>
                </c:pt>
                <c:pt idx="68">
                  <c:v>1.18</c:v>
                </c:pt>
                <c:pt idx="69">
                  <c:v>1.18</c:v>
                </c:pt>
                <c:pt idx="70">
                  <c:v>1.19</c:v>
                </c:pt>
                <c:pt idx="71">
                  <c:v>1.18</c:v>
                </c:pt>
                <c:pt idx="72">
                  <c:v>1.18</c:v>
                </c:pt>
                <c:pt idx="73">
                  <c:v>1.18</c:v>
                </c:pt>
                <c:pt idx="74">
                  <c:v>1.18</c:v>
                </c:pt>
                <c:pt idx="75">
                  <c:v>1.18</c:v>
                </c:pt>
                <c:pt idx="76">
                  <c:v>1.19</c:v>
                </c:pt>
                <c:pt idx="77">
                  <c:v>1.18</c:v>
                </c:pt>
                <c:pt idx="78">
                  <c:v>1.18</c:v>
                </c:pt>
                <c:pt idx="79">
                  <c:v>2.68</c:v>
                </c:pt>
                <c:pt idx="80">
                  <c:v>1.23</c:v>
                </c:pt>
                <c:pt idx="81">
                  <c:v>1.1499999999999999</c:v>
                </c:pt>
                <c:pt idx="82">
                  <c:v>1.1599999999999999</c:v>
                </c:pt>
                <c:pt idx="83">
                  <c:v>1.17</c:v>
                </c:pt>
                <c:pt idx="84">
                  <c:v>1.1599999999999999</c:v>
                </c:pt>
                <c:pt idx="85">
                  <c:v>1.1599999999999999</c:v>
                </c:pt>
                <c:pt idx="86">
                  <c:v>1.1599999999999999</c:v>
                </c:pt>
                <c:pt idx="87">
                  <c:v>1.1499999999999999</c:v>
                </c:pt>
                <c:pt idx="88">
                  <c:v>1.1499999999999999</c:v>
                </c:pt>
                <c:pt idx="89">
                  <c:v>1.1499999999999999</c:v>
                </c:pt>
                <c:pt idx="90">
                  <c:v>1.1499999999999999</c:v>
                </c:pt>
                <c:pt idx="91">
                  <c:v>1.1599999999999999</c:v>
                </c:pt>
                <c:pt idx="92">
                  <c:v>1.1599999999999999</c:v>
                </c:pt>
                <c:pt idx="93">
                  <c:v>1.1599999999999999</c:v>
                </c:pt>
                <c:pt idx="94">
                  <c:v>1.1499999999999999</c:v>
                </c:pt>
                <c:pt idx="95">
                  <c:v>1.1499999999999999</c:v>
                </c:pt>
                <c:pt idx="96">
                  <c:v>1.1499999999999999</c:v>
                </c:pt>
                <c:pt idx="97">
                  <c:v>1.1399999999999999</c:v>
                </c:pt>
                <c:pt idx="98">
                  <c:v>1.1399999999999999</c:v>
                </c:pt>
                <c:pt idx="99">
                  <c:v>1.1599999999999999</c:v>
                </c:pt>
                <c:pt idx="100">
                  <c:v>1.1399999999999999</c:v>
                </c:pt>
                <c:pt idx="101">
                  <c:v>1.1399999999999999</c:v>
                </c:pt>
                <c:pt idx="102">
                  <c:v>1.1299999999999999</c:v>
                </c:pt>
                <c:pt idx="103">
                  <c:v>1.1299999999999999</c:v>
                </c:pt>
                <c:pt idx="104">
                  <c:v>1.1299999999999999</c:v>
                </c:pt>
                <c:pt idx="105">
                  <c:v>1.1299999999999999</c:v>
                </c:pt>
                <c:pt idx="106">
                  <c:v>1.1399999999999999</c:v>
                </c:pt>
                <c:pt idx="107">
                  <c:v>1.1399999999999999</c:v>
                </c:pt>
                <c:pt idx="108">
                  <c:v>1.1599999999999999</c:v>
                </c:pt>
                <c:pt idx="109">
                  <c:v>1.1399999999999999</c:v>
                </c:pt>
                <c:pt idx="110">
                  <c:v>1.1399999999999999</c:v>
                </c:pt>
                <c:pt idx="111">
                  <c:v>1.1399999999999999</c:v>
                </c:pt>
                <c:pt idx="112">
                  <c:v>1.1399999999999999</c:v>
                </c:pt>
                <c:pt idx="113">
                  <c:v>1.1399999999999999</c:v>
                </c:pt>
                <c:pt idx="114">
                  <c:v>1.1299999999999999</c:v>
                </c:pt>
                <c:pt idx="115">
                  <c:v>1.1399999999999999</c:v>
                </c:pt>
                <c:pt idx="116">
                  <c:v>1.1399999999999999</c:v>
                </c:pt>
                <c:pt idx="117">
                  <c:v>1.1399999999999999</c:v>
                </c:pt>
                <c:pt idx="118">
                  <c:v>1.1399999999999999</c:v>
                </c:pt>
                <c:pt idx="119">
                  <c:v>1.1399999999999999</c:v>
                </c:pt>
                <c:pt idx="120">
                  <c:v>1.1499999999999999</c:v>
                </c:pt>
                <c:pt idx="121">
                  <c:v>1.1599999999999999</c:v>
                </c:pt>
                <c:pt idx="122">
                  <c:v>1.1499999999999999</c:v>
                </c:pt>
                <c:pt idx="123">
                  <c:v>1.1399999999999999</c:v>
                </c:pt>
                <c:pt idx="124">
                  <c:v>1.1599999999999999</c:v>
                </c:pt>
                <c:pt idx="125">
                  <c:v>1.17</c:v>
                </c:pt>
                <c:pt idx="126">
                  <c:v>1.1399999999999999</c:v>
                </c:pt>
                <c:pt idx="127">
                  <c:v>1.1499999999999999</c:v>
                </c:pt>
                <c:pt idx="128">
                  <c:v>1.1599999999999999</c:v>
                </c:pt>
                <c:pt idx="129">
                  <c:v>1.1399999999999999</c:v>
                </c:pt>
                <c:pt idx="130">
                  <c:v>1.1399999999999999</c:v>
                </c:pt>
                <c:pt idx="131">
                  <c:v>1.1399999999999999</c:v>
                </c:pt>
                <c:pt idx="132">
                  <c:v>1.1399999999999999</c:v>
                </c:pt>
                <c:pt idx="133">
                  <c:v>1.1299999999999999</c:v>
                </c:pt>
                <c:pt idx="134">
                  <c:v>1.1299999999999999</c:v>
                </c:pt>
                <c:pt idx="135">
                  <c:v>1.1299999999999999</c:v>
                </c:pt>
                <c:pt idx="136">
                  <c:v>1.64</c:v>
                </c:pt>
                <c:pt idx="137">
                  <c:v>1.47</c:v>
                </c:pt>
                <c:pt idx="138">
                  <c:v>1.22</c:v>
                </c:pt>
                <c:pt idx="139">
                  <c:v>1.19</c:v>
                </c:pt>
                <c:pt idx="140">
                  <c:v>3.33</c:v>
                </c:pt>
                <c:pt idx="141">
                  <c:v>2.4900000000000002</c:v>
                </c:pt>
                <c:pt idx="142">
                  <c:v>4.25</c:v>
                </c:pt>
                <c:pt idx="143">
                  <c:v>1.69</c:v>
                </c:pt>
                <c:pt idx="144">
                  <c:v>1.25</c:v>
                </c:pt>
                <c:pt idx="145">
                  <c:v>1.24</c:v>
                </c:pt>
                <c:pt idx="146">
                  <c:v>1.24</c:v>
                </c:pt>
                <c:pt idx="147">
                  <c:v>1.25</c:v>
                </c:pt>
                <c:pt idx="148">
                  <c:v>2.11</c:v>
                </c:pt>
                <c:pt idx="149">
                  <c:v>3.45</c:v>
                </c:pt>
                <c:pt idx="150">
                  <c:v>2.48</c:v>
                </c:pt>
                <c:pt idx="151">
                  <c:v>2.65</c:v>
                </c:pt>
                <c:pt idx="152">
                  <c:v>1.59</c:v>
                </c:pt>
                <c:pt idx="153">
                  <c:v>1.24</c:v>
                </c:pt>
                <c:pt idx="154">
                  <c:v>1.25</c:v>
                </c:pt>
                <c:pt idx="155">
                  <c:v>1.26</c:v>
                </c:pt>
                <c:pt idx="156">
                  <c:v>1.25</c:v>
                </c:pt>
                <c:pt idx="157">
                  <c:v>1.25</c:v>
                </c:pt>
                <c:pt idx="158">
                  <c:v>1.25</c:v>
                </c:pt>
                <c:pt idx="159">
                  <c:v>1.76</c:v>
                </c:pt>
                <c:pt idx="160">
                  <c:v>1.19</c:v>
                </c:pt>
                <c:pt idx="161">
                  <c:v>1.1399999999999999</c:v>
                </c:pt>
                <c:pt idx="162">
                  <c:v>1.1399999999999999</c:v>
                </c:pt>
                <c:pt idx="163">
                  <c:v>1.18</c:v>
                </c:pt>
                <c:pt idx="164">
                  <c:v>2.2599999999999998</c:v>
                </c:pt>
                <c:pt idx="165">
                  <c:v>1.25</c:v>
                </c:pt>
                <c:pt idx="166">
                  <c:v>2.57</c:v>
                </c:pt>
                <c:pt idx="167">
                  <c:v>3.72</c:v>
                </c:pt>
                <c:pt idx="168">
                  <c:v>1.3</c:v>
                </c:pt>
                <c:pt idx="169">
                  <c:v>2.98</c:v>
                </c:pt>
                <c:pt idx="170">
                  <c:v>1.36</c:v>
                </c:pt>
                <c:pt idx="171">
                  <c:v>1.82</c:v>
                </c:pt>
                <c:pt idx="172">
                  <c:v>1.26</c:v>
                </c:pt>
                <c:pt idx="173">
                  <c:v>1.19</c:v>
                </c:pt>
                <c:pt idx="174">
                  <c:v>1.19</c:v>
                </c:pt>
                <c:pt idx="175">
                  <c:v>1.2</c:v>
                </c:pt>
                <c:pt idx="176">
                  <c:v>1.2</c:v>
                </c:pt>
                <c:pt idx="177">
                  <c:v>1.19</c:v>
                </c:pt>
                <c:pt idx="178">
                  <c:v>1.18</c:v>
                </c:pt>
                <c:pt idx="179">
                  <c:v>1.18</c:v>
                </c:pt>
                <c:pt idx="180">
                  <c:v>1.18</c:v>
                </c:pt>
                <c:pt idx="181">
                  <c:v>1.18</c:v>
                </c:pt>
                <c:pt idx="182">
                  <c:v>1.19</c:v>
                </c:pt>
                <c:pt idx="183">
                  <c:v>1.19</c:v>
                </c:pt>
                <c:pt idx="184">
                  <c:v>1.18</c:v>
                </c:pt>
                <c:pt idx="185">
                  <c:v>1.18</c:v>
                </c:pt>
                <c:pt idx="186">
                  <c:v>1.18</c:v>
                </c:pt>
                <c:pt idx="187">
                  <c:v>1.18</c:v>
                </c:pt>
                <c:pt idx="188">
                  <c:v>1.18</c:v>
                </c:pt>
                <c:pt idx="189">
                  <c:v>2.52</c:v>
                </c:pt>
                <c:pt idx="190">
                  <c:v>2.72</c:v>
                </c:pt>
                <c:pt idx="191">
                  <c:v>1.33</c:v>
                </c:pt>
                <c:pt idx="192">
                  <c:v>1.22</c:v>
                </c:pt>
                <c:pt idx="193">
                  <c:v>1.2</c:v>
                </c:pt>
                <c:pt idx="194">
                  <c:v>1.22</c:v>
                </c:pt>
                <c:pt idx="195">
                  <c:v>1.7</c:v>
                </c:pt>
                <c:pt idx="196">
                  <c:v>1.18</c:v>
                </c:pt>
                <c:pt idx="197">
                  <c:v>1.1599999999999999</c:v>
                </c:pt>
                <c:pt idx="198">
                  <c:v>1.36</c:v>
                </c:pt>
                <c:pt idx="199">
                  <c:v>1.85</c:v>
                </c:pt>
                <c:pt idx="200">
                  <c:v>1.24</c:v>
                </c:pt>
                <c:pt idx="201">
                  <c:v>1.21</c:v>
                </c:pt>
                <c:pt idx="202">
                  <c:v>1.2</c:v>
                </c:pt>
                <c:pt idx="203">
                  <c:v>1.22</c:v>
                </c:pt>
                <c:pt idx="204">
                  <c:v>1.21</c:v>
                </c:pt>
                <c:pt idx="205">
                  <c:v>1.21</c:v>
                </c:pt>
                <c:pt idx="206">
                  <c:v>1.19</c:v>
                </c:pt>
                <c:pt idx="207">
                  <c:v>1.18</c:v>
                </c:pt>
                <c:pt idx="208">
                  <c:v>1.18</c:v>
                </c:pt>
                <c:pt idx="209">
                  <c:v>1.18</c:v>
                </c:pt>
                <c:pt idx="210">
                  <c:v>1.18</c:v>
                </c:pt>
                <c:pt idx="211">
                  <c:v>1.24</c:v>
                </c:pt>
                <c:pt idx="212">
                  <c:v>3.84</c:v>
                </c:pt>
                <c:pt idx="213">
                  <c:v>1.28</c:v>
                </c:pt>
                <c:pt idx="214">
                  <c:v>1.18</c:v>
                </c:pt>
                <c:pt idx="215">
                  <c:v>1.2</c:v>
                </c:pt>
                <c:pt idx="216">
                  <c:v>1.29</c:v>
                </c:pt>
                <c:pt idx="217">
                  <c:v>1.18</c:v>
                </c:pt>
                <c:pt idx="218">
                  <c:v>1.2</c:v>
                </c:pt>
                <c:pt idx="219">
                  <c:v>1.18</c:v>
                </c:pt>
                <c:pt idx="220">
                  <c:v>1.7</c:v>
                </c:pt>
                <c:pt idx="221">
                  <c:v>1.24</c:v>
                </c:pt>
                <c:pt idx="222">
                  <c:v>1.18</c:v>
                </c:pt>
                <c:pt idx="223">
                  <c:v>1.18</c:v>
                </c:pt>
                <c:pt idx="224">
                  <c:v>1.19</c:v>
                </c:pt>
                <c:pt idx="225">
                  <c:v>1.2</c:v>
                </c:pt>
                <c:pt idx="226">
                  <c:v>1.19</c:v>
                </c:pt>
                <c:pt idx="227">
                  <c:v>1.18</c:v>
                </c:pt>
                <c:pt idx="228">
                  <c:v>1.18</c:v>
                </c:pt>
                <c:pt idx="229">
                  <c:v>1.18</c:v>
                </c:pt>
                <c:pt idx="230">
                  <c:v>1.18</c:v>
                </c:pt>
                <c:pt idx="231">
                  <c:v>2.02</c:v>
                </c:pt>
                <c:pt idx="232">
                  <c:v>1.96</c:v>
                </c:pt>
                <c:pt idx="233">
                  <c:v>1.94</c:v>
                </c:pt>
                <c:pt idx="234">
                  <c:v>1.83</c:v>
                </c:pt>
                <c:pt idx="235">
                  <c:v>1.19</c:v>
                </c:pt>
                <c:pt idx="236">
                  <c:v>1.18</c:v>
                </c:pt>
                <c:pt idx="237">
                  <c:v>1.17</c:v>
                </c:pt>
                <c:pt idx="238">
                  <c:v>1.18</c:v>
                </c:pt>
                <c:pt idx="239">
                  <c:v>1.18</c:v>
                </c:pt>
                <c:pt idx="240">
                  <c:v>1.17</c:v>
                </c:pt>
                <c:pt idx="241">
                  <c:v>1.18</c:v>
                </c:pt>
                <c:pt idx="242">
                  <c:v>1.17</c:v>
                </c:pt>
                <c:pt idx="243">
                  <c:v>1.17</c:v>
                </c:pt>
                <c:pt idx="244">
                  <c:v>1.18</c:v>
                </c:pt>
                <c:pt idx="245">
                  <c:v>1.18</c:v>
                </c:pt>
                <c:pt idx="246">
                  <c:v>1.18</c:v>
                </c:pt>
                <c:pt idx="247">
                  <c:v>1.17</c:v>
                </c:pt>
                <c:pt idx="248">
                  <c:v>1.17</c:v>
                </c:pt>
                <c:pt idx="249">
                  <c:v>1.17</c:v>
                </c:pt>
                <c:pt idx="250">
                  <c:v>1.17</c:v>
                </c:pt>
                <c:pt idx="251">
                  <c:v>1.17</c:v>
                </c:pt>
                <c:pt idx="252">
                  <c:v>1.18</c:v>
                </c:pt>
                <c:pt idx="253">
                  <c:v>1.18</c:v>
                </c:pt>
                <c:pt idx="254">
                  <c:v>1.18</c:v>
                </c:pt>
                <c:pt idx="255">
                  <c:v>1.17</c:v>
                </c:pt>
                <c:pt idx="256">
                  <c:v>1.18</c:v>
                </c:pt>
                <c:pt idx="257">
                  <c:v>1.17</c:v>
                </c:pt>
                <c:pt idx="258">
                  <c:v>1.18</c:v>
                </c:pt>
                <c:pt idx="259">
                  <c:v>1.19</c:v>
                </c:pt>
                <c:pt idx="260">
                  <c:v>1.18</c:v>
                </c:pt>
                <c:pt idx="261">
                  <c:v>1.19</c:v>
                </c:pt>
                <c:pt idx="262">
                  <c:v>1.2</c:v>
                </c:pt>
                <c:pt idx="263">
                  <c:v>1.21</c:v>
                </c:pt>
                <c:pt idx="264">
                  <c:v>1.21</c:v>
                </c:pt>
                <c:pt idx="265">
                  <c:v>1.21</c:v>
                </c:pt>
                <c:pt idx="266">
                  <c:v>1.31</c:v>
                </c:pt>
                <c:pt idx="267">
                  <c:v>1.23</c:v>
                </c:pt>
                <c:pt idx="268">
                  <c:v>1.21</c:v>
                </c:pt>
                <c:pt idx="269">
                  <c:v>1.21</c:v>
                </c:pt>
                <c:pt idx="270">
                  <c:v>1.2</c:v>
                </c:pt>
                <c:pt idx="271">
                  <c:v>1.19</c:v>
                </c:pt>
                <c:pt idx="272">
                  <c:v>1.3</c:v>
                </c:pt>
                <c:pt idx="273">
                  <c:v>1.2</c:v>
                </c:pt>
                <c:pt idx="274">
                  <c:v>1.19</c:v>
                </c:pt>
                <c:pt idx="275">
                  <c:v>1.19</c:v>
                </c:pt>
                <c:pt idx="276">
                  <c:v>1.19</c:v>
                </c:pt>
                <c:pt idx="277">
                  <c:v>3.56</c:v>
                </c:pt>
                <c:pt idx="278">
                  <c:v>1.3</c:v>
                </c:pt>
                <c:pt idx="279">
                  <c:v>1.2</c:v>
                </c:pt>
                <c:pt idx="280">
                  <c:v>1.21</c:v>
                </c:pt>
                <c:pt idx="281">
                  <c:v>1.3</c:v>
                </c:pt>
                <c:pt idx="282">
                  <c:v>1.24</c:v>
                </c:pt>
                <c:pt idx="283">
                  <c:v>1.25</c:v>
                </c:pt>
                <c:pt idx="284">
                  <c:v>1.18</c:v>
                </c:pt>
                <c:pt idx="285">
                  <c:v>2.33</c:v>
                </c:pt>
                <c:pt idx="286">
                  <c:v>1.28</c:v>
                </c:pt>
                <c:pt idx="287">
                  <c:v>1.18</c:v>
                </c:pt>
                <c:pt idx="288">
                  <c:v>1.18</c:v>
                </c:pt>
                <c:pt idx="289">
                  <c:v>1.18</c:v>
                </c:pt>
                <c:pt idx="290">
                  <c:v>1.88</c:v>
                </c:pt>
                <c:pt idx="291">
                  <c:v>1.24</c:v>
                </c:pt>
                <c:pt idx="292">
                  <c:v>1.1399999999999999</c:v>
                </c:pt>
                <c:pt idx="293">
                  <c:v>1.1200000000000001</c:v>
                </c:pt>
                <c:pt idx="294">
                  <c:v>1.1299999999999999</c:v>
                </c:pt>
                <c:pt idx="295">
                  <c:v>1.54</c:v>
                </c:pt>
                <c:pt idx="296">
                  <c:v>1.22</c:v>
                </c:pt>
                <c:pt idx="297">
                  <c:v>1.17</c:v>
                </c:pt>
                <c:pt idx="298">
                  <c:v>1.18</c:v>
                </c:pt>
                <c:pt idx="299">
                  <c:v>1.43</c:v>
                </c:pt>
                <c:pt idx="300">
                  <c:v>1.69</c:v>
                </c:pt>
                <c:pt idx="301">
                  <c:v>1.18</c:v>
                </c:pt>
                <c:pt idx="302">
                  <c:v>1.1499999999999999</c:v>
                </c:pt>
                <c:pt idx="303">
                  <c:v>1.1499999999999999</c:v>
                </c:pt>
                <c:pt idx="304">
                  <c:v>1.1499999999999999</c:v>
                </c:pt>
                <c:pt idx="305">
                  <c:v>1.1499999999999999</c:v>
                </c:pt>
                <c:pt idx="306">
                  <c:v>1.17</c:v>
                </c:pt>
                <c:pt idx="307">
                  <c:v>2.25</c:v>
                </c:pt>
                <c:pt idx="308">
                  <c:v>1.24</c:v>
                </c:pt>
                <c:pt idx="309">
                  <c:v>1.1599999999999999</c:v>
                </c:pt>
                <c:pt idx="310">
                  <c:v>1.1599999999999999</c:v>
                </c:pt>
                <c:pt idx="311">
                  <c:v>1.1599999999999999</c:v>
                </c:pt>
                <c:pt idx="312">
                  <c:v>1.1599999999999999</c:v>
                </c:pt>
                <c:pt idx="313">
                  <c:v>1.1599999999999999</c:v>
                </c:pt>
                <c:pt idx="314">
                  <c:v>1.1599999999999999</c:v>
                </c:pt>
                <c:pt idx="315">
                  <c:v>2.54</c:v>
                </c:pt>
                <c:pt idx="316">
                  <c:v>1.27</c:v>
                </c:pt>
                <c:pt idx="317">
                  <c:v>1.1599999999999999</c:v>
                </c:pt>
                <c:pt idx="318">
                  <c:v>1.1599999999999999</c:v>
                </c:pt>
                <c:pt idx="319">
                  <c:v>1.85</c:v>
                </c:pt>
                <c:pt idx="320">
                  <c:v>1.24</c:v>
                </c:pt>
                <c:pt idx="321">
                  <c:v>1.1399999999999999</c:v>
                </c:pt>
                <c:pt idx="322">
                  <c:v>1.1399999999999999</c:v>
                </c:pt>
                <c:pt idx="323">
                  <c:v>1.91</c:v>
                </c:pt>
                <c:pt idx="324">
                  <c:v>1.23</c:v>
                </c:pt>
                <c:pt idx="325">
                  <c:v>1.1499999999999999</c:v>
                </c:pt>
                <c:pt idx="326">
                  <c:v>1.1499999999999999</c:v>
                </c:pt>
                <c:pt idx="327">
                  <c:v>1.1499999999999999</c:v>
                </c:pt>
                <c:pt idx="328">
                  <c:v>1.1499999999999999</c:v>
                </c:pt>
                <c:pt idx="329">
                  <c:v>1.1599999999999999</c:v>
                </c:pt>
                <c:pt idx="330">
                  <c:v>2.08</c:v>
                </c:pt>
                <c:pt idx="331">
                  <c:v>1.29</c:v>
                </c:pt>
                <c:pt idx="332">
                  <c:v>2.86</c:v>
                </c:pt>
                <c:pt idx="333">
                  <c:v>3.61</c:v>
                </c:pt>
                <c:pt idx="334">
                  <c:v>2.11</c:v>
                </c:pt>
                <c:pt idx="335">
                  <c:v>1.31</c:v>
                </c:pt>
                <c:pt idx="336">
                  <c:v>1.22</c:v>
                </c:pt>
                <c:pt idx="337">
                  <c:v>1.19</c:v>
                </c:pt>
                <c:pt idx="338">
                  <c:v>1.2</c:v>
                </c:pt>
                <c:pt idx="339">
                  <c:v>1.75</c:v>
                </c:pt>
                <c:pt idx="340">
                  <c:v>1.3</c:v>
                </c:pt>
                <c:pt idx="341">
                  <c:v>1.1599999999999999</c:v>
                </c:pt>
                <c:pt idx="342">
                  <c:v>1.17</c:v>
                </c:pt>
                <c:pt idx="343">
                  <c:v>1.1599999999999999</c:v>
                </c:pt>
                <c:pt idx="344">
                  <c:v>1.56</c:v>
                </c:pt>
                <c:pt idx="345">
                  <c:v>1.3</c:v>
                </c:pt>
                <c:pt idx="346">
                  <c:v>2.48</c:v>
                </c:pt>
                <c:pt idx="347">
                  <c:v>1.28</c:v>
                </c:pt>
                <c:pt idx="348">
                  <c:v>1.2</c:v>
                </c:pt>
                <c:pt idx="349">
                  <c:v>1.19</c:v>
                </c:pt>
                <c:pt idx="350">
                  <c:v>1.2</c:v>
                </c:pt>
                <c:pt idx="351">
                  <c:v>1.18</c:v>
                </c:pt>
                <c:pt idx="352">
                  <c:v>1.17</c:v>
                </c:pt>
                <c:pt idx="353">
                  <c:v>1.17</c:v>
                </c:pt>
                <c:pt idx="354">
                  <c:v>1.1599999999999999</c:v>
                </c:pt>
                <c:pt idx="355">
                  <c:v>1.1599999999999999</c:v>
                </c:pt>
                <c:pt idx="356">
                  <c:v>1.52</c:v>
                </c:pt>
                <c:pt idx="357">
                  <c:v>1.5</c:v>
                </c:pt>
                <c:pt idx="358">
                  <c:v>1.67</c:v>
                </c:pt>
                <c:pt idx="359">
                  <c:v>2.46</c:v>
                </c:pt>
                <c:pt idx="360">
                  <c:v>1.27</c:v>
                </c:pt>
                <c:pt idx="361">
                  <c:v>1.17</c:v>
                </c:pt>
                <c:pt idx="362">
                  <c:v>1.24</c:v>
                </c:pt>
                <c:pt idx="363">
                  <c:v>1.29</c:v>
                </c:pt>
                <c:pt idx="364">
                  <c:v>1.3</c:v>
                </c:pt>
                <c:pt idx="365">
                  <c:v>1.28</c:v>
                </c:pt>
                <c:pt idx="366">
                  <c:v>1.28</c:v>
                </c:pt>
                <c:pt idx="367">
                  <c:v>1.28</c:v>
                </c:pt>
                <c:pt idx="368">
                  <c:v>1.28</c:v>
                </c:pt>
                <c:pt idx="369">
                  <c:v>1.29</c:v>
                </c:pt>
                <c:pt idx="370">
                  <c:v>1.3</c:v>
                </c:pt>
                <c:pt idx="371">
                  <c:v>1.29</c:v>
                </c:pt>
                <c:pt idx="372">
                  <c:v>1.3</c:v>
                </c:pt>
                <c:pt idx="373">
                  <c:v>1.3</c:v>
                </c:pt>
                <c:pt idx="374">
                  <c:v>1.29</c:v>
                </c:pt>
                <c:pt idx="375">
                  <c:v>1.29</c:v>
                </c:pt>
                <c:pt idx="376">
                  <c:v>1.29</c:v>
                </c:pt>
                <c:pt idx="377">
                  <c:v>1.28</c:v>
                </c:pt>
                <c:pt idx="378">
                  <c:v>1.29</c:v>
                </c:pt>
                <c:pt idx="379">
                  <c:v>1.29</c:v>
                </c:pt>
                <c:pt idx="380">
                  <c:v>1.28</c:v>
                </c:pt>
                <c:pt idx="381">
                  <c:v>1.29</c:v>
                </c:pt>
                <c:pt idx="382">
                  <c:v>1.29</c:v>
                </c:pt>
                <c:pt idx="383">
                  <c:v>1.28</c:v>
                </c:pt>
                <c:pt idx="384">
                  <c:v>1.28</c:v>
                </c:pt>
                <c:pt idx="385">
                  <c:v>1.28</c:v>
                </c:pt>
                <c:pt idx="386">
                  <c:v>1.28</c:v>
                </c:pt>
                <c:pt idx="387">
                  <c:v>1.28</c:v>
                </c:pt>
                <c:pt idx="388">
                  <c:v>1.3</c:v>
                </c:pt>
                <c:pt idx="389">
                  <c:v>1.27</c:v>
                </c:pt>
                <c:pt idx="390">
                  <c:v>1.28</c:v>
                </c:pt>
                <c:pt idx="391">
                  <c:v>1.28</c:v>
                </c:pt>
                <c:pt idx="392">
                  <c:v>1.27</c:v>
                </c:pt>
                <c:pt idx="393">
                  <c:v>1.27</c:v>
                </c:pt>
                <c:pt idx="394">
                  <c:v>1.28</c:v>
                </c:pt>
                <c:pt idx="395">
                  <c:v>1.3</c:v>
                </c:pt>
                <c:pt idx="396">
                  <c:v>1.29</c:v>
                </c:pt>
                <c:pt idx="397">
                  <c:v>1.29</c:v>
                </c:pt>
                <c:pt idx="398">
                  <c:v>1.29</c:v>
                </c:pt>
                <c:pt idx="399">
                  <c:v>1.3</c:v>
                </c:pt>
                <c:pt idx="400">
                  <c:v>1.51</c:v>
                </c:pt>
                <c:pt idx="401">
                  <c:v>3.03</c:v>
                </c:pt>
                <c:pt idx="402">
                  <c:v>1.32</c:v>
                </c:pt>
                <c:pt idx="403">
                  <c:v>1.36</c:v>
                </c:pt>
                <c:pt idx="404">
                  <c:v>1.33</c:v>
                </c:pt>
                <c:pt idx="405">
                  <c:v>1.32</c:v>
                </c:pt>
                <c:pt idx="406">
                  <c:v>1.31</c:v>
                </c:pt>
                <c:pt idx="407">
                  <c:v>1.31</c:v>
                </c:pt>
                <c:pt idx="408">
                  <c:v>1.31</c:v>
                </c:pt>
                <c:pt idx="409">
                  <c:v>1.31</c:v>
                </c:pt>
                <c:pt idx="410">
                  <c:v>1.34</c:v>
                </c:pt>
                <c:pt idx="411">
                  <c:v>1.33</c:v>
                </c:pt>
                <c:pt idx="412">
                  <c:v>1.33</c:v>
                </c:pt>
                <c:pt idx="413">
                  <c:v>1.35</c:v>
                </c:pt>
                <c:pt idx="414">
                  <c:v>1.33</c:v>
                </c:pt>
                <c:pt idx="415">
                  <c:v>3.16</c:v>
                </c:pt>
                <c:pt idx="416">
                  <c:v>2.86</c:v>
                </c:pt>
                <c:pt idx="417">
                  <c:v>3.66</c:v>
                </c:pt>
                <c:pt idx="418">
                  <c:v>5.22</c:v>
                </c:pt>
                <c:pt idx="419">
                  <c:v>4.2699999999999996</c:v>
                </c:pt>
                <c:pt idx="420">
                  <c:v>2.77</c:v>
                </c:pt>
                <c:pt idx="421">
                  <c:v>2.31</c:v>
                </c:pt>
                <c:pt idx="422">
                  <c:v>2.97</c:v>
                </c:pt>
                <c:pt idx="423">
                  <c:v>1.35</c:v>
                </c:pt>
                <c:pt idx="424">
                  <c:v>3.42</c:v>
                </c:pt>
                <c:pt idx="425">
                  <c:v>1.35</c:v>
                </c:pt>
                <c:pt idx="426">
                  <c:v>1.36</c:v>
                </c:pt>
                <c:pt idx="427">
                  <c:v>2.2200000000000002</c:v>
                </c:pt>
                <c:pt idx="428">
                  <c:v>2.57</c:v>
                </c:pt>
                <c:pt idx="429">
                  <c:v>1.7</c:v>
                </c:pt>
                <c:pt idx="430">
                  <c:v>1.3</c:v>
                </c:pt>
                <c:pt idx="431">
                  <c:v>2.02</c:v>
                </c:pt>
                <c:pt idx="432">
                  <c:v>1.99</c:v>
                </c:pt>
                <c:pt idx="433">
                  <c:v>1.4</c:v>
                </c:pt>
                <c:pt idx="434">
                  <c:v>1.64</c:v>
                </c:pt>
                <c:pt idx="435">
                  <c:v>1.19</c:v>
                </c:pt>
                <c:pt idx="436">
                  <c:v>1.17</c:v>
                </c:pt>
                <c:pt idx="437">
                  <c:v>1.9</c:v>
                </c:pt>
                <c:pt idx="438">
                  <c:v>4.6399999999999997</c:v>
                </c:pt>
                <c:pt idx="439">
                  <c:v>1.65</c:v>
                </c:pt>
                <c:pt idx="440">
                  <c:v>2.11</c:v>
                </c:pt>
                <c:pt idx="441">
                  <c:v>1.35</c:v>
                </c:pt>
                <c:pt idx="442">
                  <c:v>2.85</c:v>
                </c:pt>
                <c:pt idx="443">
                  <c:v>1.94</c:v>
                </c:pt>
                <c:pt idx="444">
                  <c:v>2.81</c:v>
                </c:pt>
                <c:pt idx="445">
                  <c:v>2.4500000000000002</c:v>
                </c:pt>
                <c:pt idx="446">
                  <c:v>1.78</c:v>
                </c:pt>
                <c:pt idx="447">
                  <c:v>1.28</c:v>
                </c:pt>
                <c:pt idx="448">
                  <c:v>1.27</c:v>
                </c:pt>
                <c:pt idx="449">
                  <c:v>1.74</c:v>
                </c:pt>
                <c:pt idx="450">
                  <c:v>1.32</c:v>
                </c:pt>
                <c:pt idx="451">
                  <c:v>1.37</c:v>
                </c:pt>
                <c:pt idx="452">
                  <c:v>3.19</c:v>
                </c:pt>
                <c:pt idx="453">
                  <c:v>6.43</c:v>
                </c:pt>
                <c:pt idx="454">
                  <c:v>2.29</c:v>
                </c:pt>
                <c:pt idx="455">
                  <c:v>4.5599999999999996</c:v>
                </c:pt>
                <c:pt idx="456">
                  <c:v>5.39</c:v>
                </c:pt>
                <c:pt idx="457">
                  <c:v>1.93</c:v>
                </c:pt>
                <c:pt idx="458">
                  <c:v>2.2799999999999998</c:v>
                </c:pt>
                <c:pt idx="459">
                  <c:v>3.67</c:v>
                </c:pt>
                <c:pt idx="460">
                  <c:v>5.07</c:v>
                </c:pt>
                <c:pt idx="461">
                  <c:v>3.48</c:v>
                </c:pt>
                <c:pt idx="462">
                  <c:v>2.67</c:v>
                </c:pt>
                <c:pt idx="463">
                  <c:v>3</c:v>
                </c:pt>
                <c:pt idx="464">
                  <c:v>1.77</c:v>
                </c:pt>
                <c:pt idx="465">
                  <c:v>3.49</c:v>
                </c:pt>
                <c:pt idx="466">
                  <c:v>2.2799999999999998</c:v>
                </c:pt>
                <c:pt idx="467">
                  <c:v>1.31</c:v>
                </c:pt>
                <c:pt idx="468">
                  <c:v>2.33</c:v>
                </c:pt>
                <c:pt idx="469">
                  <c:v>1.75</c:v>
                </c:pt>
                <c:pt idx="470">
                  <c:v>4.72</c:v>
                </c:pt>
                <c:pt idx="471">
                  <c:v>1.96</c:v>
                </c:pt>
                <c:pt idx="472">
                  <c:v>1.65</c:v>
                </c:pt>
                <c:pt idx="473">
                  <c:v>4.7</c:v>
                </c:pt>
                <c:pt idx="474">
                  <c:v>1.3</c:v>
                </c:pt>
                <c:pt idx="475">
                  <c:v>1.89</c:v>
                </c:pt>
                <c:pt idx="476">
                  <c:v>1.23</c:v>
                </c:pt>
                <c:pt idx="477">
                  <c:v>1.1599999999999999</c:v>
                </c:pt>
                <c:pt idx="478">
                  <c:v>1.99</c:v>
                </c:pt>
                <c:pt idx="479">
                  <c:v>1.47</c:v>
                </c:pt>
                <c:pt idx="480">
                  <c:v>1.79</c:v>
                </c:pt>
                <c:pt idx="481">
                  <c:v>1.26</c:v>
                </c:pt>
                <c:pt idx="482">
                  <c:v>1.2</c:v>
                </c:pt>
                <c:pt idx="483">
                  <c:v>1.2</c:v>
                </c:pt>
                <c:pt idx="484">
                  <c:v>1.33</c:v>
                </c:pt>
                <c:pt idx="485">
                  <c:v>1.36</c:v>
                </c:pt>
                <c:pt idx="486">
                  <c:v>3.78</c:v>
                </c:pt>
                <c:pt idx="487">
                  <c:v>1.3</c:v>
                </c:pt>
                <c:pt idx="488">
                  <c:v>1.21</c:v>
                </c:pt>
                <c:pt idx="489">
                  <c:v>1.22</c:v>
                </c:pt>
                <c:pt idx="490">
                  <c:v>1.21</c:v>
                </c:pt>
                <c:pt idx="491">
                  <c:v>1.2</c:v>
                </c:pt>
                <c:pt idx="492">
                  <c:v>1.2</c:v>
                </c:pt>
                <c:pt idx="493">
                  <c:v>1.19</c:v>
                </c:pt>
                <c:pt idx="494">
                  <c:v>1.2</c:v>
                </c:pt>
                <c:pt idx="495">
                  <c:v>1.2</c:v>
                </c:pt>
                <c:pt idx="496">
                  <c:v>1.2</c:v>
                </c:pt>
                <c:pt idx="497">
                  <c:v>1.2</c:v>
                </c:pt>
                <c:pt idx="498">
                  <c:v>1.18</c:v>
                </c:pt>
                <c:pt idx="499">
                  <c:v>1.18</c:v>
                </c:pt>
                <c:pt idx="500">
                  <c:v>1.18</c:v>
                </c:pt>
                <c:pt idx="501">
                  <c:v>1.18</c:v>
                </c:pt>
                <c:pt idx="502">
                  <c:v>1.18</c:v>
                </c:pt>
                <c:pt idx="503">
                  <c:v>1.18</c:v>
                </c:pt>
                <c:pt idx="504">
                  <c:v>1.7</c:v>
                </c:pt>
                <c:pt idx="505">
                  <c:v>1.3</c:v>
                </c:pt>
                <c:pt idx="506">
                  <c:v>1.17</c:v>
                </c:pt>
                <c:pt idx="507">
                  <c:v>1.41</c:v>
                </c:pt>
                <c:pt idx="508">
                  <c:v>1.81</c:v>
                </c:pt>
                <c:pt idx="509">
                  <c:v>1.83</c:v>
                </c:pt>
                <c:pt idx="510">
                  <c:v>2.66</c:v>
                </c:pt>
                <c:pt idx="511">
                  <c:v>3.51</c:v>
                </c:pt>
                <c:pt idx="512">
                  <c:v>2.0499999999999998</c:v>
                </c:pt>
                <c:pt idx="513">
                  <c:v>1.3</c:v>
                </c:pt>
                <c:pt idx="514">
                  <c:v>1.2</c:v>
                </c:pt>
                <c:pt idx="515">
                  <c:v>1.2</c:v>
                </c:pt>
                <c:pt idx="516">
                  <c:v>1.2</c:v>
                </c:pt>
                <c:pt idx="517">
                  <c:v>1.2</c:v>
                </c:pt>
                <c:pt idx="518">
                  <c:v>1.19</c:v>
                </c:pt>
                <c:pt idx="519">
                  <c:v>2.76</c:v>
                </c:pt>
                <c:pt idx="520">
                  <c:v>1.96</c:v>
                </c:pt>
                <c:pt idx="521">
                  <c:v>1.24</c:v>
                </c:pt>
                <c:pt idx="522">
                  <c:v>1.19</c:v>
                </c:pt>
                <c:pt idx="523">
                  <c:v>1.18</c:v>
                </c:pt>
                <c:pt idx="524">
                  <c:v>1.19</c:v>
                </c:pt>
                <c:pt idx="525">
                  <c:v>1.2</c:v>
                </c:pt>
                <c:pt idx="526">
                  <c:v>1.19</c:v>
                </c:pt>
                <c:pt idx="527">
                  <c:v>1.18</c:v>
                </c:pt>
                <c:pt idx="528">
                  <c:v>1.18</c:v>
                </c:pt>
                <c:pt idx="529">
                  <c:v>1.18</c:v>
                </c:pt>
                <c:pt idx="530">
                  <c:v>1.18</c:v>
                </c:pt>
                <c:pt idx="531">
                  <c:v>1.18</c:v>
                </c:pt>
                <c:pt idx="532">
                  <c:v>1.2</c:v>
                </c:pt>
                <c:pt idx="533">
                  <c:v>1.18</c:v>
                </c:pt>
                <c:pt idx="534">
                  <c:v>1.18</c:v>
                </c:pt>
                <c:pt idx="535">
                  <c:v>1.19</c:v>
                </c:pt>
                <c:pt idx="536">
                  <c:v>1.18</c:v>
                </c:pt>
                <c:pt idx="537">
                  <c:v>1.18</c:v>
                </c:pt>
                <c:pt idx="538">
                  <c:v>1.18</c:v>
                </c:pt>
                <c:pt idx="539">
                  <c:v>1.2</c:v>
                </c:pt>
                <c:pt idx="540">
                  <c:v>1.18</c:v>
                </c:pt>
                <c:pt idx="541">
                  <c:v>1.18</c:v>
                </c:pt>
                <c:pt idx="542">
                  <c:v>1.18</c:v>
                </c:pt>
                <c:pt idx="543">
                  <c:v>1.18</c:v>
                </c:pt>
                <c:pt idx="544">
                  <c:v>1.18</c:v>
                </c:pt>
                <c:pt idx="545">
                  <c:v>1.18</c:v>
                </c:pt>
                <c:pt idx="546">
                  <c:v>1.19</c:v>
                </c:pt>
                <c:pt idx="547">
                  <c:v>1.21</c:v>
                </c:pt>
                <c:pt idx="548">
                  <c:v>1.19</c:v>
                </c:pt>
                <c:pt idx="549">
                  <c:v>1.18</c:v>
                </c:pt>
                <c:pt idx="550">
                  <c:v>1.18</c:v>
                </c:pt>
                <c:pt idx="551">
                  <c:v>1.18</c:v>
                </c:pt>
                <c:pt idx="552">
                  <c:v>1.19</c:v>
                </c:pt>
                <c:pt idx="553">
                  <c:v>1.2</c:v>
                </c:pt>
                <c:pt idx="554">
                  <c:v>1.21</c:v>
                </c:pt>
                <c:pt idx="555">
                  <c:v>1.22</c:v>
                </c:pt>
                <c:pt idx="556">
                  <c:v>1.93</c:v>
                </c:pt>
                <c:pt idx="557">
                  <c:v>1.37</c:v>
                </c:pt>
                <c:pt idx="558">
                  <c:v>1.4</c:v>
                </c:pt>
                <c:pt idx="559">
                  <c:v>7.21</c:v>
                </c:pt>
                <c:pt idx="560">
                  <c:v>1.89</c:v>
                </c:pt>
                <c:pt idx="561">
                  <c:v>1.79</c:v>
                </c:pt>
                <c:pt idx="562">
                  <c:v>2.38</c:v>
                </c:pt>
                <c:pt idx="563">
                  <c:v>4.07</c:v>
                </c:pt>
                <c:pt idx="564">
                  <c:v>5.0199999999999996</c:v>
                </c:pt>
                <c:pt idx="565">
                  <c:v>2.33</c:v>
                </c:pt>
                <c:pt idx="566">
                  <c:v>1.98</c:v>
                </c:pt>
                <c:pt idx="567">
                  <c:v>1.66</c:v>
                </c:pt>
                <c:pt idx="568">
                  <c:v>4.72</c:v>
                </c:pt>
                <c:pt idx="569">
                  <c:v>2.35</c:v>
                </c:pt>
                <c:pt idx="570">
                  <c:v>4.32</c:v>
                </c:pt>
                <c:pt idx="571">
                  <c:v>4.08</c:v>
                </c:pt>
                <c:pt idx="572">
                  <c:v>5.62</c:v>
                </c:pt>
                <c:pt idx="573">
                  <c:v>2.68</c:v>
                </c:pt>
                <c:pt idx="574">
                  <c:v>2.14</c:v>
                </c:pt>
                <c:pt idx="575">
                  <c:v>5.83</c:v>
                </c:pt>
                <c:pt idx="576">
                  <c:v>2.62</c:v>
                </c:pt>
                <c:pt idx="577">
                  <c:v>5.41</c:v>
                </c:pt>
                <c:pt idx="578">
                  <c:v>4.99</c:v>
                </c:pt>
                <c:pt idx="579">
                  <c:v>3.05</c:v>
                </c:pt>
                <c:pt idx="580">
                  <c:v>2.97</c:v>
                </c:pt>
                <c:pt idx="581">
                  <c:v>2.44</c:v>
                </c:pt>
                <c:pt idx="582">
                  <c:v>5.71</c:v>
                </c:pt>
                <c:pt idx="583">
                  <c:v>2.99</c:v>
                </c:pt>
                <c:pt idx="584">
                  <c:v>2.2799999999999998</c:v>
                </c:pt>
                <c:pt idx="585">
                  <c:v>2.89</c:v>
                </c:pt>
                <c:pt idx="586">
                  <c:v>5.0999999999999996</c:v>
                </c:pt>
                <c:pt idx="587">
                  <c:v>2.57</c:v>
                </c:pt>
                <c:pt idx="588">
                  <c:v>1.25</c:v>
                </c:pt>
                <c:pt idx="589">
                  <c:v>3.32</c:v>
                </c:pt>
                <c:pt idx="590">
                  <c:v>2.6</c:v>
                </c:pt>
                <c:pt idx="591">
                  <c:v>1.35</c:v>
                </c:pt>
                <c:pt idx="592">
                  <c:v>1.34</c:v>
                </c:pt>
                <c:pt idx="593">
                  <c:v>1.24</c:v>
                </c:pt>
                <c:pt idx="594">
                  <c:v>1.2</c:v>
                </c:pt>
                <c:pt idx="595">
                  <c:v>1.45</c:v>
                </c:pt>
                <c:pt idx="596">
                  <c:v>3.95</c:v>
                </c:pt>
                <c:pt idx="597">
                  <c:v>2.4700000000000002</c:v>
                </c:pt>
                <c:pt idx="598">
                  <c:v>2.08</c:v>
                </c:pt>
                <c:pt idx="599">
                  <c:v>1.88</c:v>
                </c:pt>
                <c:pt idx="600">
                  <c:v>1.97</c:v>
                </c:pt>
                <c:pt idx="601">
                  <c:v>4.6399999999999997</c:v>
                </c:pt>
                <c:pt idx="602">
                  <c:v>2.17</c:v>
                </c:pt>
                <c:pt idx="603">
                  <c:v>1.59</c:v>
                </c:pt>
                <c:pt idx="604">
                  <c:v>1.86</c:v>
                </c:pt>
                <c:pt idx="605">
                  <c:v>2.34</c:v>
                </c:pt>
                <c:pt idx="606">
                  <c:v>1.28</c:v>
                </c:pt>
                <c:pt idx="607">
                  <c:v>4.24</c:v>
                </c:pt>
                <c:pt idx="608">
                  <c:v>1.33</c:v>
                </c:pt>
                <c:pt idx="609">
                  <c:v>2.59</c:v>
                </c:pt>
                <c:pt idx="610">
                  <c:v>4.3099999999999996</c:v>
                </c:pt>
                <c:pt idx="611">
                  <c:v>1.9</c:v>
                </c:pt>
                <c:pt idx="612">
                  <c:v>1.55</c:v>
                </c:pt>
                <c:pt idx="613">
                  <c:v>2.56</c:v>
                </c:pt>
                <c:pt idx="614">
                  <c:v>1.26</c:v>
                </c:pt>
                <c:pt idx="615">
                  <c:v>1.1599999999999999</c:v>
                </c:pt>
                <c:pt idx="616">
                  <c:v>2.6</c:v>
                </c:pt>
                <c:pt idx="617">
                  <c:v>1.28</c:v>
                </c:pt>
                <c:pt idx="618">
                  <c:v>4.1100000000000003</c:v>
                </c:pt>
                <c:pt idx="619">
                  <c:v>1.27</c:v>
                </c:pt>
                <c:pt idx="620">
                  <c:v>1.22</c:v>
                </c:pt>
                <c:pt idx="621">
                  <c:v>1.23</c:v>
                </c:pt>
                <c:pt idx="622">
                  <c:v>1.22</c:v>
                </c:pt>
                <c:pt idx="623">
                  <c:v>1.23</c:v>
                </c:pt>
                <c:pt idx="624">
                  <c:v>3.98</c:v>
                </c:pt>
                <c:pt idx="625">
                  <c:v>2.91</c:v>
                </c:pt>
                <c:pt idx="626">
                  <c:v>2.16</c:v>
                </c:pt>
                <c:pt idx="627">
                  <c:v>1.7</c:v>
                </c:pt>
                <c:pt idx="628">
                  <c:v>1.25</c:v>
                </c:pt>
                <c:pt idx="629">
                  <c:v>1.23</c:v>
                </c:pt>
                <c:pt idx="630">
                  <c:v>1.82</c:v>
                </c:pt>
                <c:pt idx="631">
                  <c:v>1.32</c:v>
                </c:pt>
                <c:pt idx="632">
                  <c:v>1.2</c:v>
                </c:pt>
                <c:pt idx="633">
                  <c:v>1.18</c:v>
                </c:pt>
                <c:pt idx="634">
                  <c:v>1.18</c:v>
                </c:pt>
                <c:pt idx="635">
                  <c:v>1.18</c:v>
                </c:pt>
                <c:pt idx="636">
                  <c:v>1.18</c:v>
                </c:pt>
                <c:pt idx="637">
                  <c:v>1.18</c:v>
                </c:pt>
                <c:pt idx="638">
                  <c:v>1.18</c:v>
                </c:pt>
                <c:pt idx="639">
                  <c:v>1.17</c:v>
                </c:pt>
                <c:pt idx="640">
                  <c:v>1.1599999999999999</c:v>
                </c:pt>
                <c:pt idx="641">
                  <c:v>1.1599999999999999</c:v>
                </c:pt>
                <c:pt idx="642">
                  <c:v>1.1599999999999999</c:v>
                </c:pt>
                <c:pt idx="643">
                  <c:v>1.1499999999999999</c:v>
                </c:pt>
                <c:pt idx="644">
                  <c:v>1.1499999999999999</c:v>
                </c:pt>
                <c:pt idx="645">
                  <c:v>1.1499999999999999</c:v>
                </c:pt>
                <c:pt idx="646">
                  <c:v>1.1499999999999999</c:v>
                </c:pt>
                <c:pt idx="647">
                  <c:v>1.17</c:v>
                </c:pt>
                <c:pt idx="648">
                  <c:v>1.1499999999999999</c:v>
                </c:pt>
                <c:pt idx="649">
                  <c:v>1.1299999999999999</c:v>
                </c:pt>
                <c:pt idx="650">
                  <c:v>1.1299999999999999</c:v>
                </c:pt>
                <c:pt idx="651">
                  <c:v>1.1299999999999999</c:v>
                </c:pt>
                <c:pt idx="652">
                  <c:v>1.1299999999999999</c:v>
                </c:pt>
                <c:pt idx="653">
                  <c:v>2.04</c:v>
                </c:pt>
                <c:pt idx="654">
                  <c:v>1.83</c:v>
                </c:pt>
                <c:pt idx="655">
                  <c:v>1.24</c:v>
                </c:pt>
                <c:pt idx="656">
                  <c:v>1.19</c:v>
                </c:pt>
                <c:pt idx="657">
                  <c:v>1.18</c:v>
                </c:pt>
                <c:pt idx="658">
                  <c:v>1.19</c:v>
                </c:pt>
                <c:pt idx="659">
                  <c:v>1.19</c:v>
                </c:pt>
                <c:pt idx="660">
                  <c:v>1.18</c:v>
                </c:pt>
                <c:pt idx="661">
                  <c:v>1.19</c:v>
                </c:pt>
                <c:pt idx="662">
                  <c:v>1.2</c:v>
                </c:pt>
                <c:pt idx="663">
                  <c:v>1.2</c:v>
                </c:pt>
                <c:pt idx="664">
                  <c:v>1.19</c:v>
                </c:pt>
                <c:pt idx="665">
                  <c:v>1.19</c:v>
                </c:pt>
                <c:pt idx="666">
                  <c:v>1.99</c:v>
                </c:pt>
                <c:pt idx="667">
                  <c:v>1.26</c:v>
                </c:pt>
                <c:pt idx="668">
                  <c:v>1.27</c:v>
                </c:pt>
                <c:pt idx="669">
                  <c:v>1.25</c:v>
                </c:pt>
                <c:pt idx="670">
                  <c:v>1.27</c:v>
                </c:pt>
                <c:pt idx="671">
                  <c:v>1.27</c:v>
                </c:pt>
                <c:pt idx="672">
                  <c:v>3.15</c:v>
                </c:pt>
                <c:pt idx="673">
                  <c:v>1.3</c:v>
                </c:pt>
                <c:pt idx="674">
                  <c:v>1.31</c:v>
                </c:pt>
                <c:pt idx="675">
                  <c:v>1.31</c:v>
                </c:pt>
                <c:pt idx="676">
                  <c:v>1.31</c:v>
                </c:pt>
                <c:pt idx="677">
                  <c:v>1.33</c:v>
                </c:pt>
                <c:pt idx="678">
                  <c:v>1.31</c:v>
                </c:pt>
                <c:pt idx="679">
                  <c:v>1.31</c:v>
                </c:pt>
                <c:pt idx="680">
                  <c:v>1.31</c:v>
                </c:pt>
                <c:pt idx="681">
                  <c:v>1.3</c:v>
                </c:pt>
                <c:pt idx="682">
                  <c:v>1.31</c:v>
                </c:pt>
                <c:pt idx="683">
                  <c:v>1.32</c:v>
                </c:pt>
                <c:pt idx="684">
                  <c:v>1.32</c:v>
                </c:pt>
                <c:pt idx="685">
                  <c:v>1.32</c:v>
                </c:pt>
                <c:pt idx="686">
                  <c:v>1.32</c:v>
                </c:pt>
                <c:pt idx="687">
                  <c:v>1.31</c:v>
                </c:pt>
                <c:pt idx="688">
                  <c:v>1.32</c:v>
                </c:pt>
                <c:pt idx="689">
                  <c:v>1.32</c:v>
                </c:pt>
                <c:pt idx="690">
                  <c:v>1.33</c:v>
                </c:pt>
                <c:pt idx="691">
                  <c:v>1.32</c:v>
                </c:pt>
                <c:pt idx="692">
                  <c:v>1.32</c:v>
                </c:pt>
                <c:pt idx="693">
                  <c:v>1.34</c:v>
                </c:pt>
                <c:pt idx="694">
                  <c:v>1.35</c:v>
                </c:pt>
                <c:pt idx="695">
                  <c:v>1.83</c:v>
                </c:pt>
                <c:pt idx="696">
                  <c:v>1.26</c:v>
                </c:pt>
                <c:pt idx="697">
                  <c:v>1.18</c:v>
                </c:pt>
                <c:pt idx="698">
                  <c:v>1.62</c:v>
                </c:pt>
                <c:pt idx="699">
                  <c:v>1.97</c:v>
                </c:pt>
                <c:pt idx="700">
                  <c:v>1.36</c:v>
                </c:pt>
                <c:pt idx="701">
                  <c:v>1.24</c:v>
                </c:pt>
                <c:pt idx="702">
                  <c:v>1.9</c:v>
                </c:pt>
                <c:pt idx="703">
                  <c:v>1.3</c:v>
                </c:pt>
                <c:pt idx="704">
                  <c:v>2.08</c:v>
                </c:pt>
                <c:pt idx="705">
                  <c:v>1.36</c:v>
                </c:pt>
                <c:pt idx="706">
                  <c:v>1.36</c:v>
                </c:pt>
                <c:pt idx="707">
                  <c:v>3.89</c:v>
                </c:pt>
                <c:pt idx="708">
                  <c:v>2.81</c:v>
                </c:pt>
                <c:pt idx="709">
                  <c:v>1.7</c:v>
                </c:pt>
                <c:pt idx="710">
                  <c:v>2.5</c:v>
                </c:pt>
                <c:pt idx="711">
                  <c:v>4.08</c:v>
                </c:pt>
                <c:pt idx="712">
                  <c:v>2.72</c:v>
                </c:pt>
                <c:pt idx="713">
                  <c:v>4.63</c:v>
                </c:pt>
                <c:pt idx="714">
                  <c:v>2.74</c:v>
                </c:pt>
                <c:pt idx="715">
                  <c:v>2.83</c:v>
                </c:pt>
                <c:pt idx="716">
                  <c:v>1.4</c:v>
                </c:pt>
                <c:pt idx="717">
                  <c:v>1.9</c:v>
                </c:pt>
                <c:pt idx="718">
                  <c:v>2.95</c:v>
                </c:pt>
                <c:pt idx="719">
                  <c:v>2.21</c:v>
                </c:pt>
                <c:pt idx="720">
                  <c:v>2.88</c:v>
                </c:pt>
                <c:pt idx="721">
                  <c:v>1.84</c:v>
                </c:pt>
                <c:pt idx="722">
                  <c:v>3.2</c:v>
                </c:pt>
                <c:pt idx="723">
                  <c:v>3.81</c:v>
                </c:pt>
                <c:pt idx="724">
                  <c:v>2.77</c:v>
                </c:pt>
                <c:pt idx="725">
                  <c:v>1.38</c:v>
                </c:pt>
                <c:pt idx="726">
                  <c:v>1.24</c:v>
                </c:pt>
                <c:pt idx="727">
                  <c:v>1.25</c:v>
                </c:pt>
                <c:pt idx="728">
                  <c:v>2.63</c:v>
                </c:pt>
                <c:pt idx="729">
                  <c:v>2.36</c:v>
                </c:pt>
                <c:pt idx="730">
                  <c:v>4.45</c:v>
                </c:pt>
                <c:pt idx="731">
                  <c:v>1.76</c:v>
                </c:pt>
                <c:pt idx="732">
                  <c:v>1.87</c:v>
                </c:pt>
                <c:pt idx="733">
                  <c:v>6.02</c:v>
                </c:pt>
                <c:pt idx="734">
                  <c:v>3.67</c:v>
                </c:pt>
                <c:pt idx="735">
                  <c:v>1.4</c:v>
                </c:pt>
                <c:pt idx="736">
                  <c:v>1.41</c:v>
                </c:pt>
                <c:pt idx="737">
                  <c:v>1.81</c:v>
                </c:pt>
                <c:pt idx="738">
                  <c:v>1.3</c:v>
                </c:pt>
                <c:pt idx="739">
                  <c:v>2.08</c:v>
                </c:pt>
                <c:pt idx="740">
                  <c:v>1.39</c:v>
                </c:pt>
                <c:pt idx="741">
                  <c:v>2.63</c:v>
                </c:pt>
                <c:pt idx="742">
                  <c:v>3.27</c:v>
                </c:pt>
                <c:pt idx="743">
                  <c:v>5.74</c:v>
                </c:pt>
                <c:pt idx="744">
                  <c:v>4.3899999999999997</c:v>
                </c:pt>
                <c:pt idx="745">
                  <c:v>4.9400000000000004</c:v>
                </c:pt>
                <c:pt idx="746">
                  <c:v>1.33</c:v>
                </c:pt>
                <c:pt idx="747">
                  <c:v>1.41</c:v>
                </c:pt>
                <c:pt idx="748">
                  <c:v>2.2000000000000002</c:v>
                </c:pt>
                <c:pt idx="749">
                  <c:v>3.28</c:v>
                </c:pt>
                <c:pt idx="750">
                  <c:v>2.54</c:v>
                </c:pt>
                <c:pt idx="751">
                  <c:v>2.74</c:v>
                </c:pt>
                <c:pt idx="752">
                  <c:v>1.33</c:v>
                </c:pt>
                <c:pt idx="753">
                  <c:v>2.2400000000000002</c:v>
                </c:pt>
                <c:pt idx="754">
                  <c:v>2.4</c:v>
                </c:pt>
                <c:pt idx="755">
                  <c:v>4.82</c:v>
                </c:pt>
                <c:pt idx="756">
                  <c:v>1.99</c:v>
                </c:pt>
                <c:pt idx="757">
                  <c:v>2.42</c:v>
                </c:pt>
                <c:pt idx="758">
                  <c:v>2.11</c:v>
                </c:pt>
                <c:pt idx="759">
                  <c:v>3.2</c:v>
                </c:pt>
                <c:pt idx="760">
                  <c:v>4.91</c:v>
                </c:pt>
                <c:pt idx="761">
                  <c:v>1.85</c:v>
                </c:pt>
                <c:pt idx="762">
                  <c:v>2.94</c:v>
                </c:pt>
                <c:pt idx="763">
                  <c:v>3.33</c:v>
                </c:pt>
                <c:pt idx="764">
                  <c:v>2.4500000000000002</c:v>
                </c:pt>
                <c:pt idx="765">
                  <c:v>2.7</c:v>
                </c:pt>
                <c:pt idx="766">
                  <c:v>1.95</c:v>
                </c:pt>
                <c:pt idx="767">
                  <c:v>5.57</c:v>
                </c:pt>
                <c:pt idx="768">
                  <c:v>2.68</c:v>
                </c:pt>
                <c:pt idx="769">
                  <c:v>1.95</c:v>
                </c:pt>
                <c:pt idx="770">
                  <c:v>1.64</c:v>
                </c:pt>
                <c:pt idx="771">
                  <c:v>1.29</c:v>
                </c:pt>
                <c:pt idx="772">
                  <c:v>1.01</c:v>
                </c:pt>
                <c:pt idx="773">
                  <c:v>0.89</c:v>
                </c:pt>
                <c:pt idx="774">
                  <c:v>0.88</c:v>
                </c:pt>
                <c:pt idx="775">
                  <c:v>0.89</c:v>
                </c:pt>
                <c:pt idx="776">
                  <c:v>0.89</c:v>
                </c:pt>
                <c:pt idx="777">
                  <c:v>0.89</c:v>
                </c:pt>
                <c:pt idx="778">
                  <c:v>0.92</c:v>
                </c:pt>
                <c:pt idx="779">
                  <c:v>0.9</c:v>
                </c:pt>
                <c:pt idx="780">
                  <c:v>0.9</c:v>
                </c:pt>
                <c:pt idx="781">
                  <c:v>0.93</c:v>
                </c:pt>
                <c:pt idx="782">
                  <c:v>0.92</c:v>
                </c:pt>
                <c:pt idx="783">
                  <c:v>0.9</c:v>
                </c:pt>
                <c:pt idx="784">
                  <c:v>0.89</c:v>
                </c:pt>
                <c:pt idx="785">
                  <c:v>0.89</c:v>
                </c:pt>
                <c:pt idx="786">
                  <c:v>0.9</c:v>
                </c:pt>
                <c:pt idx="787">
                  <c:v>0.89</c:v>
                </c:pt>
                <c:pt idx="788">
                  <c:v>0.89</c:v>
                </c:pt>
                <c:pt idx="789">
                  <c:v>0.89</c:v>
                </c:pt>
                <c:pt idx="790">
                  <c:v>0.9</c:v>
                </c:pt>
                <c:pt idx="791">
                  <c:v>0.91</c:v>
                </c:pt>
                <c:pt idx="792">
                  <c:v>0.93</c:v>
                </c:pt>
                <c:pt idx="793">
                  <c:v>0.94</c:v>
                </c:pt>
                <c:pt idx="794">
                  <c:v>0.9</c:v>
                </c:pt>
                <c:pt idx="795">
                  <c:v>0.89</c:v>
                </c:pt>
                <c:pt idx="796">
                  <c:v>0.9</c:v>
                </c:pt>
                <c:pt idx="797">
                  <c:v>0.91</c:v>
                </c:pt>
                <c:pt idx="798">
                  <c:v>2.5099999999999998</c:v>
                </c:pt>
                <c:pt idx="799">
                  <c:v>3.1</c:v>
                </c:pt>
                <c:pt idx="800">
                  <c:v>1.27</c:v>
                </c:pt>
                <c:pt idx="801">
                  <c:v>1.2</c:v>
                </c:pt>
                <c:pt idx="802">
                  <c:v>1.22</c:v>
                </c:pt>
                <c:pt idx="803">
                  <c:v>1.2</c:v>
                </c:pt>
                <c:pt idx="804">
                  <c:v>1.2</c:v>
                </c:pt>
                <c:pt idx="805">
                  <c:v>1.2</c:v>
                </c:pt>
                <c:pt idx="806">
                  <c:v>1.2</c:v>
                </c:pt>
                <c:pt idx="807">
                  <c:v>1.21</c:v>
                </c:pt>
                <c:pt idx="808">
                  <c:v>1.21</c:v>
                </c:pt>
                <c:pt idx="809">
                  <c:v>1.21</c:v>
                </c:pt>
                <c:pt idx="810">
                  <c:v>1.2</c:v>
                </c:pt>
                <c:pt idx="811">
                  <c:v>1.19</c:v>
                </c:pt>
                <c:pt idx="812">
                  <c:v>1.19</c:v>
                </c:pt>
                <c:pt idx="813">
                  <c:v>1.2</c:v>
                </c:pt>
                <c:pt idx="814">
                  <c:v>1.19</c:v>
                </c:pt>
                <c:pt idx="815">
                  <c:v>1.19</c:v>
                </c:pt>
                <c:pt idx="816">
                  <c:v>1.21</c:v>
                </c:pt>
                <c:pt idx="817">
                  <c:v>1.2</c:v>
                </c:pt>
                <c:pt idx="818">
                  <c:v>1.19</c:v>
                </c:pt>
                <c:pt idx="819">
                  <c:v>1.19</c:v>
                </c:pt>
                <c:pt idx="820">
                  <c:v>1.2</c:v>
                </c:pt>
                <c:pt idx="821">
                  <c:v>1.19</c:v>
                </c:pt>
                <c:pt idx="822">
                  <c:v>1.19</c:v>
                </c:pt>
                <c:pt idx="823">
                  <c:v>1.2</c:v>
                </c:pt>
                <c:pt idx="824">
                  <c:v>1.18</c:v>
                </c:pt>
                <c:pt idx="825">
                  <c:v>2.13</c:v>
                </c:pt>
                <c:pt idx="826">
                  <c:v>1.27</c:v>
                </c:pt>
                <c:pt idx="827">
                  <c:v>1.18</c:v>
                </c:pt>
                <c:pt idx="828">
                  <c:v>1.18</c:v>
                </c:pt>
                <c:pt idx="829">
                  <c:v>1.2</c:v>
                </c:pt>
                <c:pt idx="830">
                  <c:v>1.19</c:v>
                </c:pt>
                <c:pt idx="831">
                  <c:v>1.2</c:v>
                </c:pt>
                <c:pt idx="832">
                  <c:v>1.19</c:v>
                </c:pt>
                <c:pt idx="833">
                  <c:v>1.19</c:v>
                </c:pt>
                <c:pt idx="834">
                  <c:v>1.2</c:v>
                </c:pt>
                <c:pt idx="835">
                  <c:v>1.19</c:v>
                </c:pt>
                <c:pt idx="836">
                  <c:v>1.21</c:v>
                </c:pt>
                <c:pt idx="837">
                  <c:v>1.19</c:v>
                </c:pt>
                <c:pt idx="838">
                  <c:v>1.19</c:v>
                </c:pt>
                <c:pt idx="839">
                  <c:v>1.19</c:v>
                </c:pt>
                <c:pt idx="840">
                  <c:v>1.2</c:v>
                </c:pt>
                <c:pt idx="841">
                  <c:v>1.19</c:v>
                </c:pt>
                <c:pt idx="842">
                  <c:v>1.19</c:v>
                </c:pt>
                <c:pt idx="843">
                  <c:v>1.21</c:v>
                </c:pt>
                <c:pt idx="844">
                  <c:v>1.21</c:v>
                </c:pt>
                <c:pt idx="845">
                  <c:v>1.24</c:v>
                </c:pt>
                <c:pt idx="846">
                  <c:v>1.23</c:v>
                </c:pt>
                <c:pt idx="847">
                  <c:v>1.24</c:v>
                </c:pt>
                <c:pt idx="848">
                  <c:v>1.22</c:v>
                </c:pt>
                <c:pt idx="849">
                  <c:v>1.23</c:v>
                </c:pt>
                <c:pt idx="850">
                  <c:v>1.23</c:v>
                </c:pt>
                <c:pt idx="851">
                  <c:v>2.48</c:v>
                </c:pt>
                <c:pt idx="852">
                  <c:v>2.73</c:v>
                </c:pt>
                <c:pt idx="853">
                  <c:v>1.68</c:v>
                </c:pt>
                <c:pt idx="854">
                  <c:v>2.65</c:v>
                </c:pt>
                <c:pt idx="855">
                  <c:v>1.36</c:v>
                </c:pt>
                <c:pt idx="856">
                  <c:v>3.01</c:v>
                </c:pt>
                <c:pt idx="857">
                  <c:v>3.83</c:v>
                </c:pt>
                <c:pt idx="858">
                  <c:v>1.84</c:v>
                </c:pt>
                <c:pt idx="859">
                  <c:v>1.28</c:v>
                </c:pt>
                <c:pt idx="860">
                  <c:v>1.79</c:v>
                </c:pt>
                <c:pt idx="861">
                  <c:v>4.93</c:v>
                </c:pt>
                <c:pt idx="862">
                  <c:v>3.06</c:v>
                </c:pt>
                <c:pt idx="863">
                  <c:v>2.09</c:v>
                </c:pt>
                <c:pt idx="864">
                  <c:v>1.75</c:v>
                </c:pt>
                <c:pt idx="865">
                  <c:v>1.25</c:v>
                </c:pt>
                <c:pt idx="866">
                  <c:v>2.4</c:v>
                </c:pt>
                <c:pt idx="867">
                  <c:v>1.36</c:v>
                </c:pt>
                <c:pt idx="868">
                  <c:v>3.68</c:v>
                </c:pt>
                <c:pt idx="869">
                  <c:v>2.74</c:v>
                </c:pt>
                <c:pt idx="870">
                  <c:v>2.29</c:v>
                </c:pt>
                <c:pt idx="871">
                  <c:v>2.68</c:v>
                </c:pt>
                <c:pt idx="872">
                  <c:v>4.09</c:v>
                </c:pt>
                <c:pt idx="873">
                  <c:v>3.8</c:v>
                </c:pt>
                <c:pt idx="874">
                  <c:v>2.52</c:v>
                </c:pt>
                <c:pt idx="875">
                  <c:v>1.28</c:v>
                </c:pt>
                <c:pt idx="876">
                  <c:v>1.21</c:v>
                </c:pt>
                <c:pt idx="877">
                  <c:v>2.75</c:v>
                </c:pt>
                <c:pt idx="878">
                  <c:v>2.21</c:v>
                </c:pt>
                <c:pt idx="879">
                  <c:v>1.95</c:v>
                </c:pt>
                <c:pt idx="880">
                  <c:v>1.43</c:v>
                </c:pt>
                <c:pt idx="881">
                  <c:v>2.7</c:v>
                </c:pt>
                <c:pt idx="882">
                  <c:v>1.35</c:v>
                </c:pt>
                <c:pt idx="883">
                  <c:v>1.91</c:v>
                </c:pt>
                <c:pt idx="884">
                  <c:v>4.79</c:v>
                </c:pt>
                <c:pt idx="885">
                  <c:v>1.34</c:v>
                </c:pt>
                <c:pt idx="886">
                  <c:v>1.28</c:v>
                </c:pt>
                <c:pt idx="887">
                  <c:v>2.16</c:v>
                </c:pt>
                <c:pt idx="888">
                  <c:v>3.11</c:v>
                </c:pt>
                <c:pt idx="889">
                  <c:v>2.83</c:v>
                </c:pt>
                <c:pt idx="890">
                  <c:v>5.09</c:v>
                </c:pt>
                <c:pt idx="891">
                  <c:v>1.68</c:v>
                </c:pt>
                <c:pt idx="892">
                  <c:v>2.2000000000000002</c:v>
                </c:pt>
                <c:pt idx="893">
                  <c:v>2.2400000000000002</c:v>
                </c:pt>
                <c:pt idx="894">
                  <c:v>2.72</c:v>
                </c:pt>
                <c:pt idx="895">
                  <c:v>2.34</c:v>
                </c:pt>
                <c:pt idx="896">
                  <c:v>2.15</c:v>
                </c:pt>
                <c:pt idx="897">
                  <c:v>1.77</c:v>
                </c:pt>
                <c:pt idx="898">
                  <c:v>2.5499999999999998</c:v>
                </c:pt>
                <c:pt idx="899">
                  <c:v>2.74</c:v>
                </c:pt>
                <c:pt idx="900">
                  <c:v>1.76</c:v>
                </c:pt>
                <c:pt idx="901">
                  <c:v>3.54</c:v>
                </c:pt>
                <c:pt idx="902">
                  <c:v>2.41</c:v>
                </c:pt>
                <c:pt idx="903">
                  <c:v>2.17</c:v>
                </c:pt>
                <c:pt idx="904">
                  <c:v>2.11</c:v>
                </c:pt>
                <c:pt idx="905">
                  <c:v>2.73</c:v>
                </c:pt>
                <c:pt idx="906">
                  <c:v>5.45</c:v>
                </c:pt>
                <c:pt idx="907">
                  <c:v>2.67</c:v>
                </c:pt>
                <c:pt idx="908">
                  <c:v>3.74</c:v>
                </c:pt>
                <c:pt idx="909">
                  <c:v>2.69</c:v>
                </c:pt>
                <c:pt idx="910">
                  <c:v>1.38</c:v>
                </c:pt>
                <c:pt idx="911">
                  <c:v>5.57</c:v>
                </c:pt>
                <c:pt idx="912">
                  <c:v>2.4500000000000002</c:v>
                </c:pt>
                <c:pt idx="913">
                  <c:v>2.35</c:v>
                </c:pt>
                <c:pt idx="914">
                  <c:v>2.58</c:v>
                </c:pt>
                <c:pt idx="915">
                  <c:v>2.71</c:v>
                </c:pt>
                <c:pt idx="916">
                  <c:v>1.33</c:v>
                </c:pt>
                <c:pt idx="917">
                  <c:v>1.65</c:v>
                </c:pt>
                <c:pt idx="918">
                  <c:v>1.25</c:v>
                </c:pt>
                <c:pt idx="919">
                  <c:v>1.18</c:v>
                </c:pt>
                <c:pt idx="920">
                  <c:v>1.19</c:v>
                </c:pt>
                <c:pt idx="921">
                  <c:v>2.0699999999999998</c:v>
                </c:pt>
                <c:pt idx="922">
                  <c:v>1.32</c:v>
                </c:pt>
                <c:pt idx="923">
                  <c:v>1.18</c:v>
                </c:pt>
                <c:pt idx="924">
                  <c:v>1.17</c:v>
                </c:pt>
                <c:pt idx="925">
                  <c:v>1.92</c:v>
                </c:pt>
                <c:pt idx="926">
                  <c:v>1.76</c:v>
                </c:pt>
                <c:pt idx="927">
                  <c:v>1.02</c:v>
                </c:pt>
                <c:pt idx="928">
                  <c:v>1.3</c:v>
                </c:pt>
                <c:pt idx="929">
                  <c:v>1.91</c:v>
                </c:pt>
                <c:pt idx="930">
                  <c:v>1.22</c:v>
                </c:pt>
                <c:pt idx="931">
                  <c:v>1.18</c:v>
                </c:pt>
                <c:pt idx="932">
                  <c:v>2.79</c:v>
                </c:pt>
                <c:pt idx="933">
                  <c:v>1.25</c:v>
                </c:pt>
                <c:pt idx="934">
                  <c:v>1.17</c:v>
                </c:pt>
                <c:pt idx="935">
                  <c:v>1.17</c:v>
                </c:pt>
                <c:pt idx="936">
                  <c:v>1.17</c:v>
                </c:pt>
                <c:pt idx="937">
                  <c:v>1.17</c:v>
                </c:pt>
                <c:pt idx="938">
                  <c:v>1.18</c:v>
                </c:pt>
                <c:pt idx="939">
                  <c:v>1.18</c:v>
                </c:pt>
                <c:pt idx="940">
                  <c:v>1.18</c:v>
                </c:pt>
                <c:pt idx="941">
                  <c:v>1.18</c:v>
                </c:pt>
                <c:pt idx="942">
                  <c:v>1.18</c:v>
                </c:pt>
                <c:pt idx="943">
                  <c:v>3.82</c:v>
                </c:pt>
                <c:pt idx="944">
                  <c:v>1.32</c:v>
                </c:pt>
                <c:pt idx="945">
                  <c:v>1.32</c:v>
                </c:pt>
                <c:pt idx="946">
                  <c:v>1.31</c:v>
                </c:pt>
                <c:pt idx="947">
                  <c:v>1.32</c:v>
                </c:pt>
                <c:pt idx="948">
                  <c:v>1.34</c:v>
                </c:pt>
                <c:pt idx="949">
                  <c:v>1.34</c:v>
                </c:pt>
                <c:pt idx="950">
                  <c:v>1.32</c:v>
                </c:pt>
                <c:pt idx="951">
                  <c:v>1.32</c:v>
                </c:pt>
                <c:pt idx="952">
                  <c:v>1.32</c:v>
                </c:pt>
                <c:pt idx="953">
                  <c:v>1.32</c:v>
                </c:pt>
                <c:pt idx="954">
                  <c:v>1.32</c:v>
                </c:pt>
                <c:pt idx="955">
                  <c:v>1.32</c:v>
                </c:pt>
                <c:pt idx="956">
                  <c:v>1.32</c:v>
                </c:pt>
                <c:pt idx="957">
                  <c:v>1.33</c:v>
                </c:pt>
                <c:pt idx="958">
                  <c:v>1.32</c:v>
                </c:pt>
                <c:pt idx="959">
                  <c:v>1.32</c:v>
                </c:pt>
                <c:pt idx="960">
                  <c:v>1.32</c:v>
                </c:pt>
                <c:pt idx="961">
                  <c:v>1.32</c:v>
                </c:pt>
                <c:pt idx="962">
                  <c:v>1.31</c:v>
                </c:pt>
                <c:pt idx="963">
                  <c:v>1.32</c:v>
                </c:pt>
                <c:pt idx="964">
                  <c:v>1.32</c:v>
                </c:pt>
                <c:pt idx="965">
                  <c:v>1.34</c:v>
                </c:pt>
                <c:pt idx="966">
                  <c:v>1.32</c:v>
                </c:pt>
                <c:pt idx="967">
                  <c:v>1.33</c:v>
                </c:pt>
                <c:pt idx="968">
                  <c:v>1.32</c:v>
                </c:pt>
                <c:pt idx="969">
                  <c:v>1.32</c:v>
                </c:pt>
                <c:pt idx="970">
                  <c:v>1.32</c:v>
                </c:pt>
                <c:pt idx="971">
                  <c:v>1.32</c:v>
                </c:pt>
                <c:pt idx="972">
                  <c:v>1.32</c:v>
                </c:pt>
                <c:pt idx="973">
                  <c:v>1.33</c:v>
                </c:pt>
                <c:pt idx="974">
                  <c:v>1.33</c:v>
                </c:pt>
                <c:pt idx="975">
                  <c:v>1.32</c:v>
                </c:pt>
                <c:pt idx="976">
                  <c:v>1.33</c:v>
                </c:pt>
                <c:pt idx="977">
                  <c:v>1.33</c:v>
                </c:pt>
                <c:pt idx="978">
                  <c:v>1.34</c:v>
                </c:pt>
                <c:pt idx="979">
                  <c:v>2.14</c:v>
                </c:pt>
                <c:pt idx="980">
                  <c:v>1.28</c:v>
                </c:pt>
                <c:pt idx="981">
                  <c:v>1.2</c:v>
                </c:pt>
                <c:pt idx="982">
                  <c:v>1.2</c:v>
                </c:pt>
                <c:pt idx="983">
                  <c:v>1.21</c:v>
                </c:pt>
                <c:pt idx="984">
                  <c:v>1.2</c:v>
                </c:pt>
                <c:pt idx="985">
                  <c:v>1.2</c:v>
                </c:pt>
                <c:pt idx="986">
                  <c:v>1.23</c:v>
                </c:pt>
                <c:pt idx="987">
                  <c:v>1.22</c:v>
                </c:pt>
                <c:pt idx="988">
                  <c:v>1.2</c:v>
                </c:pt>
                <c:pt idx="989">
                  <c:v>1.2</c:v>
                </c:pt>
                <c:pt idx="990">
                  <c:v>2.38</c:v>
                </c:pt>
                <c:pt idx="991">
                  <c:v>1.32</c:v>
                </c:pt>
                <c:pt idx="992">
                  <c:v>2.06</c:v>
                </c:pt>
                <c:pt idx="993">
                  <c:v>3.02</c:v>
                </c:pt>
                <c:pt idx="994">
                  <c:v>1.93</c:v>
                </c:pt>
                <c:pt idx="995">
                  <c:v>4.8</c:v>
                </c:pt>
                <c:pt idx="996">
                  <c:v>1.82</c:v>
                </c:pt>
                <c:pt idx="997">
                  <c:v>2.74</c:v>
                </c:pt>
                <c:pt idx="998">
                  <c:v>3.52</c:v>
                </c:pt>
                <c:pt idx="999">
                  <c:v>2.52</c:v>
                </c:pt>
                <c:pt idx="1000">
                  <c:v>6.26</c:v>
                </c:pt>
                <c:pt idx="1001">
                  <c:v>1.95</c:v>
                </c:pt>
                <c:pt idx="1002">
                  <c:v>1.88</c:v>
                </c:pt>
                <c:pt idx="1003">
                  <c:v>3.71</c:v>
                </c:pt>
                <c:pt idx="1004">
                  <c:v>1.76</c:v>
                </c:pt>
                <c:pt idx="1005">
                  <c:v>3.64</c:v>
                </c:pt>
                <c:pt idx="1006">
                  <c:v>2.52</c:v>
                </c:pt>
                <c:pt idx="1007">
                  <c:v>2.38</c:v>
                </c:pt>
              </c:numCache>
            </c:numRef>
          </c:val>
        </c:ser>
        <c:ser>
          <c:idx val="1"/>
          <c:order val="1"/>
          <c:tx>
            <c:v>Corriente rms L2</c:v>
          </c:tx>
          <c:spPr>
            <a:ln w="12700" cmpd="dbl">
              <a:solidFill>
                <a:schemeClr val="accent3">
                  <a:lumMod val="75000"/>
                </a:schemeClr>
              </a:solidFill>
            </a:ln>
          </c:spPr>
          <c:marker>
            <c:symbol val="none"/>
          </c:marker>
          <c:cat>
            <c:numRef>
              <c:f>'IRMS,IMÁX'!$D$18:$D$1025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'IRMS,IMÁX'!$F$18:$F$1025</c:f>
              <c:numCache>
                <c:formatCode>General</c:formatCode>
                <c:ptCount val="1008"/>
                <c:pt idx="0">
                  <c:v>2.62</c:v>
                </c:pt>
                <c:pt idx="1">
                  <c:v>2.4700000000000002</c:v>
                </c:pt>
                <c:pt idx="2">
                  <c:v>4.3499999999999996</c:v>
                </c:pt>
                <c:pt idx="3">
                  <c:v>2.71</c:v>
                </c:pt>
                <c:pt idx="4">
                  <c:v>2.92</c:v>
                </c:pt>
                <c:pt idx="5">
                  <c:v>3.19</c:v>
                </c:pt>
                <c:pt idx="6">
                  <c:v>4.07</c:v>
                </c:pt>
                <c:pt idx="7">
                  <c:v>3.8</c:v>
                </c:pt>
                <c:pt idx="8">
                  <c:v>3.26</c:v>
                </c:pt>
                <c:pt idx="9">
                  <c:v>2.5099999999999998</c:v>
                </c:pt>
                <c:pt idx="10">
                  <c:v>2.4</c:v>
                </c:pt>
                <c:pt idx="11">
                  <c:v>3.62</c:v>
                </c:pt>
                <c:pt idx="12">
                  <c:v>3.35</c:v>
                </c:pt>
                <c:pt idx="13">
                  <c:v>3.44</c:v>
                </c:pt>
                <c:pt idx="14">
                  <c:v>2.96</c:v>
                </c:pt>
                <c:pt idx="15">
                  <c:v>3.32</c:v>
                </c:pt>
                <c:pt idx="16">
                  <c:v>3.39</c:v>
                </c:pt>
                <c:pt idx="17">
                  <c:v>2.65</c:v>
                </c:pt>
                <c:pt idx="18">
                  <c:v>2.75</c:v>
                </c:pt>
                <c:pt idx="19">
                  <c:v>2.91</c:v>
                </c:pt>
                <c:pt idx="20">
                  <c:v>2.4700000000000002</c:v>
                </c:pt>
                <c:pt idx="21">
                  <c:v>3.14</c:v>
                </c:pt>
                <c:pt idx="22">
                  <c:v>2.78</c:v>
                </c:pt>
                <c:pt idx="23">
                  <c:v>2.7</c:v>
                </c:pt>
                <c:pt idx="24">
                  <c:v>2.72</c:v>
                </c:pt>
                <c:pt idx="25">
                  <c:v>2.63</c:v>
                </c:pt>
                <c:pt idx="26">
                  <c:v>2.46</c:v>
                </c:pt>
                <c:pt idx="27">
                  <c:v>2.34</c:v>
                </c:pt>
                <c:pt idx="28">
                  <c:v>2.91</c:v>
                </c:pt>
                <c:pt idx="29">
                  <c:v>3.61</c:v>
                </c:pt>
                <c:pt idx="30">
                  <c:v>3.52</c:v>
                </c:pt>
                <c:pt idx="31">
                  <c:v>3.78</c:v>
                </c:pt>
                <c:pt idx="32">
                  <c:v>2.76</c:v>
                </c:pt>
                <c:pt idx="33">
                  <c:v>5.23</c:v>
                </c:pt>
                <c:pt idx="34">
                  <c:v>3.91</c:v>
                </c:pt>
                <c:pt idx="35">
                  <c:v>3.37</c:v>
                </c:pt>
                <c:pt idx="36">
                  <c:v>2.42</c:v>
                </c:pt>
                <c:pt idx="37">
                  <c:v>2.25</c:v>
                </c:pt>
                <c:pt idx="38">
                  <c:v>2.25</c:v>
                </c:pt>
                <c:pt idx="39">
                  <c:v>2.97</c:v>
                </c:pt>
                <c:pt idx="40">
                  <c:v>2.76</c:v>
                </c:pt>
                <c:pt idx="41">
                  <c:v>2.94</c:v>
                </c:pt>
                <c:pt idx="42">
                  <c:v>2.52</c:v>
                </c:pt>
                <c:pt idx="43">
                  <c:v>2.89</c:v>
                </c:pt>
                <c:pt idx="44">
                  <c:v>3.95</c:v>
                </c:pt>
                <c:pt idx="45">
                  <c:v>2.5499999999999998</c:v>
                </c:pt>
                <c:pt idx="46">
                  <c:v>4.01</c:v>
                </c:pt>
                <c:pt idx="47">
                  <c:v>3.62</c:v>
                </c:pt>
                <c:pt idx="48">
                  <c:v>2.5</c:v>
                </c:pt>
                <c:pt idx="49">
                  <c:v>2.3199999999999998</c:v>
                </c:pt>
                <c:pt idx="50">
                  <c:v>2.27</c:v>
                </c:pt>
                <c:pt idx="51">
                  <c:v>3</c:v>
                </c:pt>
                <c:pt idx="52">
                  <c:v>2.34</c:v>
                </c:pt>
                <c:pt idx="53">
                  <c:v>2.2400000000000002</c:v>
                </c:pt>
                <c:pt idx="54">
                  <c:v>3.22</c:v>
                </c:pt>
                <c:pt idx="55">
                  <c:v>2.5</c:v>
                </c:pt>
                <c:pt idx="56">
                  <c:v>2.2799999999999998</c:v>
                </c:pt>
                <c:pt idx="57">
                  <c:v>2.3199999999999998</c:v>
                </c:pt>
                <c:pt idx="58">
                  <c:v>3.27</c:v>
                </c:pt>
                <c:pt idx="59">
                  <c:v>2.5</c:v>
                </c:pt>
                <c:pt idx="60">
                  <c:v>2.34</c:v>
                </c:pt>
                <c:pt idx="61">
                  <c:v>2.34</c:v>
                </c:pt>
                <c:pt idx="62">
                  <c:v>2.31</c:v>
                </c:pt>
                <c:pt idx="63">
                  <c:v>2.2999999999999998</c:v>
                </c:pt>
                <c:pt idx="64">
                  <c:v>2.29</c:v>
                </c:pt>
                <c:pt idx="65">
                  <c:v>2.29</c:v>
                </c:pt>
                <c:pt idx="66">
                  <c:v>2.2799999999999998</c:v>
                </c:pt>
                <c:pt idx="67">
                  <c:v>2.2999999999999998</c:v>
                </c:pt>
                <c:pt idx="68">
                  <c:v>2.2799999999999998</c:v>
                </c:pt>
                <c:pt idx="69">
                  <c:v>2.2999999999999998</c:v>
                </c:pt>
                <c:pt idx="70">
                  <c:v>2.33</c:v>
                </c:pt>
                <c:pt idx="71">
                  <c:v>2.31</c:v>
                </c:pt>
                <c:pt idx="72">
                  <c:v>2.3199999999999998</c:v>
                </c:pt>
                <c:pt idx="73">
                  <c:v>2.34</c:v>
                </c:pt>
                <c:pt idx="74">
                  <c:v>2.35</c:v>
                </c:pt>
                <c:pt idx="75">
                  <c:v>2.33</c:v>
                </c:pt>
                <c:pt idx="76">
                  <c:v>2.36</c:v>
                </c:pt>
                <c:pt idx="77">
                  <c:v>2.36</c:v>
                </c:pt>
                <c:pt idx="78">
                  <c:v>2.36</c:v>
                </c:pt>
                <c:pt idx="79">
                  <c:v>3.49</c:v>
                </c:pt>
                <c:pt idx="80">
                  <c:v>2.4500000000000002</c:v>
                </c:pt>
                <c:pt idx="81">
                  <c:v>2.2999999999999998</c:v>
                </c:pt>
                <c:pt idx="82">
                  <c:v>2.3199999999999998</c:v>
                </c:pt>
                <c:pt idx="83">
                  <c:v>2.33</c:v>
                </c:pt>
                <c:pt idx="84">
                  <c:v>2.31</c:v>
                </c:pt>
                <c:pt idx="85">
                  <c:v>2.31</c:v>
                </c:pt>
                <c:pt idx="86">
                  <c:v>2.31</c:v>
                </c:pt>
                <c:pt idx="87">
                  <c:v>2.2799999999999998</c:v>
                </c:pt>
                <c:pt idx="88">
                  <c:v>2.29</c:v>
                </c:pt>
                <c:pt idx="89">
                  <c:v>2.31</c:v>
                </c:pt>
                <c:pt idx="90">
                  <c:v>2.2999999999999998</c:v>
                </c:pt>
                <c:pt idx="91">
                  <c:v>2.33</c:v>
                </c:pt>
                <c:pt idx="92">
                  <c:v>2.2999999999999998</c:v>
                </c:pt>
                <c:pt idx="93">
                  <c:v>2.31</c:v>
                </c:pt>
                <c:pt idx="94">
                  <c:v>2.3199999999999998</c:v>
                </c:pt>
                <c:pt idx="95">
                  <c:v>2.2999999999999998</c:v>
                </c:pt>
                <c:pt idx="96">
                  <c:v>2.2999999999999998</c:v>
                </c:pt>
                <c:pt idx="97">
                  <c:v>2.2799999999999998</c:v>
                </c:pt>
                <c:pt idx="98">
                  <c:v>2.29</c:v>
                </c:pt>
                <c:pt idx="99">
                  <c:v>2.29</c:v>
                </c:pt>
                <c:pt idx="100">
                  <c:v>2.2799999999999998</c:v>
                </c:pt>
                <c:pt idx="101">
                  <c:v>2.27</c:v>
                </c:pt>
                <c:pt idx="102">
                  <c:v>2.2799999999999998</c:v>
                </c:pt>
                <c:pt idx="103">
                  <c:v>2.27</c:v>
                </c:pt>
                <c:pt idx="104">
                  <c:v>2.27</c:v>
                </c:pt>
                <c:pt idx="105">
                  <c:v>2.2799999999999998</c:v>
                </c:pt>
                <c:pt idx="106">
                  <c:v>2.2799999999999998</c:v>
                </c:pt>
                <c:pt idx="107">
                  <c:v>2.2799999999999998</c:v>
                </c:pt>
                <c:pt idx="108">
                  <c:v>2.2799999999999998</c:v>
                </c:pt>
                <c:pt idx="109">
                  <c:v>2.27</c:v>
                </c:pt>
                <c:pt idx="110">
                  <c:v>2.2799999999999998</c:v>
                </c:pt>
                <c:pt idx="111">
                  <c:v>2.2599999999999998</c:v>
                </c:pt>
                <c:pt idx="112">
                  <c:v>2.25</c:v>
                </c:pt>
                <c:pt idx="113">
                  <c:v>2.25</c:v>
                </c:pt>
                <c:pt idx="114">
                  <c:v>2.2599999999999998</c:v>
                </c:pt>
                <c:pt idx="115">
                  <c:v>2.2200000000000002</c:v>
                </c:pt>
                <c:pt idx="116">
                  <c:v>2.2200000000000002</c:v>
                </c:pt>
                <c:pt idx="117">
                  <c:v>2.2200000000000002</c:v>
                </c:pt>
                <c:pt idx="118">
                  <c:v>2.2200000000000002</c:v>
                </c:pt>
                <c:pt idx="119">
                  <c:v>2.2200000000000002</c:v>
                </c:pt>
                <c:pt idx="120">
                  <c:v>2.23</c:v>
                </c:pt>
                <c:pt idx="121">
                  <c:v>2.2200000000000002</c:v>
                </c:pt>
                <c:pt idx="122">
                  <c:v>2.2200000000000002</c:v>
                </c:pt>
                <c:pt idx="123">
                  <c:v>2.19</c:v>
                </c:pt>
                <c:pt idx="124">
                  <c:v>2.1800000000000002</c:v>
                </c:pt>
                <c:pt idx="125">
                  <c:v>2.15</c:v>
                </c:pt>
                <c:pt idx="126">
                  <c:v>2.17</c:v>
                </c:pt>
                <c:pt idx="127">
                  <c:v>2.16</c:v>
                </c:pt>
                <c:pt idx="128">
                  <c:v>2.16</c:v>
                </c:pt>
                <c:pt idx="129">
                  <c:v>2.16</c:v>
                </c:pt>
                <c:pt idx="130">
                  <c:v>2.16</c:v>
                </c:pt>
                <c:pt idx="131">
                  <c:v>2.14</c:v>
                </c:pt>
                <c:pt idx="132">
                  <c:v>2.15</c:v>
                </c:pt>
                <c:pt idx="133">
                  <c:v>2.16</c:v>
                </c:pt>
                <c:pt idx="134">
                  <c:v>2.15</c:v>
                </c:pt>
                <c:pt idx="135">
                  <c:v>2.14</c:v>
                </c:pt>
                <c:pt idx="136">
                  <c:v>2.58</c:v>
                </c:pt>
                <c:pt idx="137">
                  <c:v>2.57</c:v>
                </c:pt>
                <c:pt idx="138">
                  <c:v>2.29</c:v>
                </c:pt>
                <c:pt idx="139">
                  <c:v>2.23</c:v>
                </c:pt>
                <c:pt idx="140">
                  <c:v>3.63</c:v>
                </c:pt>
                <c:pt idx="141">
                  <c:v>3.15</c:v>
                </c:pt>
                <c:pt idx="142">
                  <c:v>4.43</c:v>
                </c:pt>
                <c:pt idx="143">
                  <c:v>2.63</c:v>
                </c:pt>
                <c:pt idx="144">
                  <c:v>2.36</c:v>
                </c:pt>
                <c:pt idx="145">
                  <c:v>2.37</c:v>
                </c:pt>
                <c:pt idx="146">
                  <c:v>2.37</c:v>
                </c:pt>
                <c:pt idx="147">
                  <c:v>2.41</c:v>
                </c:pt>
                <c:pt idx="148">
                  <c:v>3.08</c:v>
                </c:pt>
                <c:pt idx="149">
                  <c:v>3.96</c:v>
                </c:pt>
                <c:pt idx="150">
                  <c:v>3.19</c:v>
                </c:pt>
                <c:pt idx="151">
                  <c:v>3.3</c:v>
                </c:pt>
                <c:pt idx="152">
                  <c:v>2.61</c:v>
                </c:pt>
                <c:pt idx="153">
                  <c:v>2.38</c:v>
                </c:pt>
                <c:pt idx="154">
                  <c:v>2.39</c:v>
                </c:pt>
                <c:pt idx="155">
                  <c:v>2.39</c:v>
                </c:pt>
                <c:pt idx="156">
                  <c:v>2.42</c:v>
                </c:pt>
                <c:pt idx="157">
                  <c:v>2.4</c:v>
                </c:pt>
                <c:pt idx="158">
                  <c:v>2.4</c:v>
                </c:pt>
                <c:pt idx="159">
                  <c:v>2.78</c:v>
                </c:pt>
                <c:pt idx="160">
                  <c:v>2.33</c:v>
                </c:pt>
                <c:pt idx="161">
                  <c:v>2.23</c:v>
                </c:pt>
                <c:pt idx="162">
                  <c:v>2.2200000000000002</c:v>
                </c:pt>
                <c:pt idx="163">
                  <c:v>2.2999999999999998</c:v>
                </c:pt>
                <c:pt idx="164">
                  <c:v>3.3</c:v>
                </c:pt>
                <c:pt idx="165">
                  <c:v>2.4500000000000002</c:v>
                </c:pt>
                <c:pt idx="166">
                  <c:v>3.27</c:v>
                </c:pt>
                <c:pt idx="167">
                  <c:v>4.04</c:v>
                </c:pt>
                <c:pt idx="168">
                  <c:v>2.54</c:v>
                </c:pt>
                <c:pt idx="169">
                  <c:v>3.51</c:v>
                </c:pt>
                <c:pt idx="170">
                  <c:v>2.58</c:v>
                </c:pt>
                <c:pt idx="171">
                  <c:v>2.86</c:v>
                </c:pt>
                <c:pt idx="172">
                  <c:v>2.4300000000000002</c:v>
                </c:pt>
                <c:pt idx="173">
                  <c:v>2.3199999999999998</c:v>
                </c:pt>
                <c:pt idx="174">
                  <c:v>2.3199999999999998</c:v>
                </c:pt>
                <c:pt idx="175">
                  <c:v>2.35</c:v>
                </c:pt>
                <c:pt idx="176">
                  <c:v>2.36</c:v>
                </c:pt>
                <c:pt idx="177">
                  <c:v>2.33</c:v>
                </c:pt>
                <c:pt idx="178">
                  <c:v>2.2999999999999998</c:v>
                </c:pt>
                <c:pt idx="179">
                  <c:v>2.3199999999999998</c:v>
                </c:pt>
                <c:pt idx="180">
                  <c:v>2.2999999999999998</c:v>
                </c:pt>
                <c:pt idx="181">
                  <c:v>2.31</c:v>
                </c:pt>
                <c:pt idx="182">
                  <c:v>2.3199999999999998</c:v>
                </c:pt>
                <c:pt idx="183">
                  <c:v>2.34</c:v>
                </c:pt>
                <c:pt idx="184">
                  <c:v>2.31</c:v>
                </c:pt>
                <c:pt idx="185">
                  <c:v>2.31</c:v>
                </c:pt>
                <c:pt idx="186">
                  <c:v>2.31</c:v>
                </c:pt>
                <c:pt idx="187">
                  <c:v>2.33</c:v>
                </c:pt>
                <c:pt idx="188">
                  <c:v>2.31</c:v>
                </c:pt>
                <c:pt idx="189">
                  <c:v>3.29</c:v>
                </c:pt>
                <c:pt idx="190">
                  <c:v>3.55</c:v>
                </c:pt>
                <c:pt idx="191">
                  <c:v>2.4900000000000002</c:v>
                </c:pt>
                <c:pt idx="192">
                  <c:v>2.29</c:v>
                </c:pt>
                <c:pt idx="193">
                  <c:v>2.27</c:v>
                </c:pt>
                <c:pt idx="194">
                  <c:v>2.2999999999999998</c:v>
                </c:pt>
                <c:pt idx="195">
                  <c:v>2.68</c:v>
                </c:pt>
                <c:pt idx="196">
                  <c:v>2.2599999999999998</c:v>
                </c:pt>
                <c:pt idx="197">
                  <c:v>2.2200000000000002</c:v>
                </c:pt>
                <c:pt idx="198">
                  <c:v>2.4300000000000002</c:v>
                </c:pt>
                <c:pt idx="199">
                  <c:v>2.85</c:v>
                </c:pt>
                <c:pt idx="200">
                  <c:v>2.35</c:v>
                </c:pt>
                <c:pt idx="201">
                  <c:v>2.31</c:v>
                </c:pt>
                <c:pt idx="202">
                  <c:v>2.31</c:v>
                </c:pt>
                <c:pt idx="203">
                  <c:v>2.36</c:v>
                </c:pt>
                <c:pt idx="204">
                  <c:v>2.36</c:v>
                </c:pt>
                <c:pt idx="205">
                  <c:v>2.35</c:v>
                </c:pt>
                <c:pt idx="206">
                  <c:v>2.3199999999999998</c:v>
                </c:pt>
                <c:pt idx="207">
                  <c:v>2.29</c:v>
                </c:pt>
                <c:pt idx="208">
                  <c:v>2.2799999999999998</c:v>
                </c:pt>
                <c:pt idx="209">
                  <c:v>2.2799999999999998</c:v>
                </c:pt>
                <c:pt idx="210">
                  <c:v>2.2999999999999998</c:v>
                </c:pt>
                <c:pt idx="211">
                  <c:v>2.4</c:v>
                </c:pt>
                <c:pt idx="212">
                  <c:v>4.1500000000000004</c:v>
                </c:pt>
                <c:pt idx="213">
                  <c:v>2.46</c:v>
                </c:pt>
                <c:pt idx="214">
                  <c:v>2.3199999999999998</c:v>
                </c:pt>
                <c:pt idx="215">
                  <c:v>2.37</c:v>
                </c:pt>
                <c:pt idx="216">
                  <c:v>2.4900000000000002</c:v>
                </c:pt>
                <c:pt idx="217">
                  <c:v>2.34</c:v>
                </c:pt>
                <c:pt idx="218">
                  <c:v>2.36</c:v>
                </c:pt>
                <c:pt idx="219">
                  <c:v>2.35</c:v>
                </c:pt>
                <c:pt idx="220">
                  <c:v>2.87</c:v>
                </c:pt>
                <c:pt idx="221">
                  <c:v>2.46</c:v>
                </c:pt>
                <c:pt idx="222">
                  <c:v>2.34</c:v>
                </c:pt>
                <c:pt idx="223">
                  <c:v>2.34</c:v>
                </c:pt>
                <c:pt idx="224">
                  <c:v>2.38</c:v>
                </c:pt>
                <c:pt idx="225">
                  <c:v>2.39</c:v>
                </c:pt>
                <c:pt idx="226">
                  <c:v>2.37</c:v>
                </c:pt>
                <c:pt idx="227">
                  <c:v>2.36</c:v>
                </c:pt>
                <c:pt idx="228">
                  <c:v>2.36</c:v>
                </c:pt>
                <c:pt idx="229">
                  <c:v>2.36</c:v>
                </c:pt>
                <c:pt idx="230">
                  <c:v>2.35</c:v>
                </c:pt>
                <c:pt idx="231">
                  <c:v>3.08</c:v>
                </c:pt>
                <c:pt idx="232">
                  <c:v>2.98</c:v>
                </c:pt>
                <c:pt idx="233">
                  <c:v>3.06</c:v>
                </c:pt>
                <c:pt idx="234">
                  <c:v>2.92</c:v>
                </c:pt>
                <c:pt idx="235">
                  <c:v>2.4</c:v>
                </c:pt>
                <c:pt idx="236">
                  <c:v>2.35</c:v>
                </c:pt>
                <c:pt idx="237">
                  <c:v>2.36</c:v>
                </c:pt>
                <c:pt idx="238">
                  <c:v>2.36</c:v>
                </c:pt>
                <c:pt idx="239">
                  <c:v>2.38</c:v>
                </c:pt>
                <c:pt idx="240">
                  <c:v>2.36</c:v>
                </c:pt>
                <c:pt idx="241">
                  <c:v>2.37</c:v>
                </c:pt>
                <c:pt idx="242">
                  <c:v>2.37</c:v>
                </c:pt>
                <c:pt idx="243">
                  <c:v>2.38</c:v>
                </c:pt>
                <c:pt idx="244">
                  <c:v>2.38</c:v>
                </c:pt>
                <c:pt idx="245">
                  <c:v>2.37</c:v>
                </c:pt>
                <c:pt idx="246">
                  <c:v>2.37</c:v>
                </c:pt>
                <c:pt idx="247">
                  <c:v>2.36</c:v>
                </c:pt>
                <c:pt idx="248">
                  <c:v>2.37</c:v>
                </c:pt>
                <c:pt idx="249">
                  <c:v>2.36</c:v>
                </c:pt>
                <c:pt idx="250">
                  <c:v>2.36</c:v>
                </c:pt>
                <c:pt idx="251">
                  <c:v>2.36</c:v>
                </c:pt>
                <c:pt idx="252">
                  <c:v>2.38</c:v>
                </c:pt>
                <c:pt idx="253">
                  <c:v>2.36</c:v>
                </c:pt>
                <c:pt idx="254">
                  <c:v>2.35</c:v>
                </c:pt>
                <c:pt idx="255">
                  <c:v>2.37</c:v>
                </c:pt>
                <c:pt idx="256">
                  <c:v>2.34</c:v>
                </c:pt>
                <c:pt idx="257">
                  <c:v>2.35</c:v>
                </c:pt>
                <c:pt idx="258">
                  <c:v>2.34</c:v>
                </c:pt>
                <c:pt idx="259">
                  <c:v>2.37</c:v>
                </c:pt>
                <c:pt idx="260">
                  <c:v>2.36</c:v>
                </c:pt>
                <c:pt idx="261">
                  <c:v>2.36</c:v>
                </c:pt>
                <c:pt idx="262">
                  <c:v>2.37</c:v>
                </c:pt>
                <c:pt idx="263">
                  <c:v>2.37</c:v>
                </c:pt>
                <c:pt idx="264">
                  <c:v>2.37</c:v>
                </c:pt>
                <c:pt idx="265">
                  <c:v>2.36</c:v>
                </c:pt>
                <c:pt idx="266">
                  <c:v>2.54</c:v>
                </c:pt>
                <c:pt idx="267">
                  <c:v>2.38</c:v>
                </c:pt>
                <c:pt idx="268">
                  <c:v>2.33</c:v>
                </c:pt>
                <c:pt idx="269">
                  <c:v>2.31</c:v>
                </c:pt>
                <c:pt idx="270">
                  <c:v>2.31</c:v>
                </c:pt>
                <c:pt idx="271">
                  <c:v>2.2999999999999998</c:v>
                </c:pt>
                <c:pt idx="272">
                  <c:v>2.4900000000000002</c:v>
                </c:pt>
                <c:pt idx="273">
                  <c:v>2.31</c:v>
                </c:pt>
                <c:pt idx="274">
                  <c:v>2.2799999999999998</c:v>
                </c:pt>
                <c:pt idx="275">
                  <c:v>2.25</c:v>
                </c:pt>
                <c:pt idx="276">
                  <c:v>2.2599999999999998</c:v>
                </c:pt>
                <c:pt idx="277">
                  <c:v>3.78</c:v>
                </c:pt>
                <c:pt idx="278">
                  <c:v>2.5</c:v>
                </c:pt>
                <c:pt idx="279">
                  <c:v>2.31</c:v>
                </c:pt>
                <c:pt idx="280">
                  <c:v>2.3199999999999998</c:v>
                </c:pt>
                <c:pt idx="281">
                  <c:v>2.4700000000000002</c:v>
                </c:pt>
                <c:pt idx="282">
                  <c:v>2.37</c:v>
                </c:pt>
                <c:pt idx="283">
                  <c:v>2.38</c:v>
                </c:pt>
                <c:pt idx="284">
                  <c:v>2.25</c:v>
                </c:pt>
                <c:pt idx="285">
                  <c:v>2.92</c:v>
                </c:pt>
                <c:pt idx="286">
                  <c:v>2.4500000000000002</c:v>
                </c:pt>
                <c:pt idx="287">
                  <c:v>2.27</c:v>
                </c:pt>
                <c:pt idx="288">
                  <c:v>2.2799999999999998</c:v>
                </c:pt>
                <c:pt idx="289">
                  <c:v>2.27</c:v>
                </c:pt>
                <c:pt idx="290">
                  <c:v>2.72</c:v>
                </c:pt>
                <c:pt idx="291">
                  <c:v>2.39</c:v>
                </c:pt>
                <c:pt idx="292">
                  <c:v>2.2400000000000002</c:v>
                </c:pt>
                <c:pt idx="293">
                  <c:v>2.2000000000000002</c:v>
                </c:pt>
                <c:pt idx="294">
                  <c:v>2.2200000000000002</c:v>
                </c:pt>
                <c:pt idx="295">
                  <c:v>2.67</c:v>
                </c:pt>
                <c:pt idx="296">
                  <c:v>2.37</c:v>
                </c:pt>
                <c:pt idx="297">
                  <c:v>2.27</c:v>
                </c:pt>
                <c:pt idx="298">
                  <c:v>2.2799999999999998</c:v>
                </c:pt>
                <c:pt idx="299">
                  <c:v>2.5</c:v>
                </c:pt>
                <c:pt idx="300">
                  <c:v>2.76</c:v>
                </c:pt>
                <c:pt idx="301">
                  <c:v>2.31</c:v>
                </c:pt>
                <c:pt idx="302">
                  <c:v>2.2599999999999998</c:v>
                </c:pt>
                <c:pt idx="303">
                  <c:v>2.2599999999999998</c:v>
                </c:pt>
                <c:pt idx="304">
                  <c:v>2.2599999999999998</c:v>
                </c:pt>
                <c:pt idx="305">
                  <c:v>2.2599999999999998</c:v>
                </c:pt>
                <c:pt idx="306">
                  <c:v>2.2799999999999998</c:v>
                </c:pt>
                <c:pt idx="307">
                  <c:v>2.99</c:v>
                </c:pt>
                <c:pt idx="308">
                  <c:v>2.44</c:v>
                </c:pt>
                <c:pt idx="309">
                  <c:v>2.29</c:v>
                </c:pt>
                <c:pt idx="310">
                  <c:v>2.2999999999999998</c:v>
                </c:pt>
                <c:pt idx="311">
                  <c:v>2.2999999999999998</c:v>
                </c:pt>
                <c:pt idx="312">
                  <c:v>2.3199999999999998</c:v>
                </c:pt>
                <c:pt idx="313">
                  <c:v>2.2999999999999998</c:v>
                </c:pt>
                <c:pt idx="314">
                  <c:v>2.31</c:v>
                </c:pt>
                <c:pt idx="315">
                  <c:v>3.34</c:v>
                </c:pt>
                <c:pt idx="316">
                  <c:v>2.5</c:v>
                </c:pt>
                <c:pt idx="317">
                  <c:v>2.2799999999999998</c:v>
                </c:pt>
                <c:pt idx="318">
                  <c:v>2.2999999999999998</c:v>
                </c:pt>
                <c:pt idx="319">
                  <c:v>2.77</c:v>
                </c:pt>
                <c:pt idx="320">
                  <c:v>2.4700000000000002</c:v>
                </c:pt>
                <c:pt idx="321">
                  <c:v>2.2799999999999998</c:v>
                </c:pt>
                <c:pt idx="322">
                  <c:v>2.2799999999999998</c:v>
                </c:pt>
                <c:pt idx="323">
                  <c:v>3.05</c:v>
                </c:pt>
                <c:pt idx="324">
                  <c:v>2.44</c:v>
                </c:pt>
                <c:pt idx="325">
                  <c:v>2.31</c:v>
                </c:pt>
                <c:pt idx="326">
                  <c:v>2.2999999999999998</c:v>
                </c:pt>
                <c:pt idx="327">
                  <c:v>2.31</c:v>
                </c:pt>
                <c:pt idx="328">
                  <c:v>2.31</c:v>
                </c:pt>
                <c:pt idx="329">
                  <c:v>2.35</c:v>
                </c:pt>
                <c:pt idx="330">
                  <c:v>3.2</c:v>
                </c:pt>
                <c:pt idx="331">
                  <c:v>2.52</c:v>
                </c:pt>
                <c:pt idx="332">
                  <c:v>3.6</c:v>
                </c:pt>
                <c:pt idx="333">
                  <c:v>4.1100000000000003</c:v>
                </c:pt>
                <c:pt idx="334">
                  <c:v>2.93</c:v>
                </c:pt>
                <c:pt idx="335">
                  <c:v>2.46</c:v>
                </c:pt>
                <c:pt idx="336">
                  <c:v>2.33</c:v>
                </c:pt>
                <c:pt idx="337">
                  <c:v>2.2999999999999998</c:v>
                </c:pt>
                <c:pt idx="338">
                  <c:v>2.2799999999999998</c:v>
                </c:pt>
                <c:pt idx="339">
                  <c:v>2.75</c:v>
                </c:pt>
                <c:pt idx="340">
                  <c:v>2.42</c:v>
                </c:pt>
                <c:pt idx="341">
                  <c:v>2.23</c:v>
                </c:pt>
                <c:pt idx="342">
                  <c:v>2.2200000000000002</c:v>
                </c:pt>
                <c:pt idx="343">
                  <c:v>2.2200000000000002</c:v>
                </c:pt>
                <c:pt idx="344">
                  <c:v>2.56</c:v>
                </c:pt>
                <c:pt idx="345">
                  <c:v>2.48</c:v>
                </c:pt>
                <c:pt idx="346">
                  <c:v>3.14</c:v>
                </c:pt>
                <c:pt idx="347">
                  <c:v>2.4500000000000002</c:v>
                </c:pt>
                <c:pt idx="348">
                  <c:v>2.3199999999999998</c:v>
                </c:pt>
                <c:pt idx="349">
                  <c:v>2.3199999999999998</c:v>
                </c:pt>
                <c:pt idx="350">
                  <c:v>2.33</c:v>
                </c:pt>
                <c:pt idx="351">
                  <c:v>2.2999999999999998</c:v>
                </c:pt>
                <c:pt idx="352">
                  <c:v>2.2599999999999998</c:v>
                </c:pt>
                <c:pt idx="353">
                  <c:v>2.2799999999999998</c:v>
                </c:pt>
                <c:pt idx="354">
                  <c:v>2.25</c:v>
                </c:pt>
                <c:pt idx="355">
                  <c:v>2.27</c:v>
                </c:pt>
                <c:pt idx="356">
                  <c:v>2.5099999999999998</c:v>
                </c:pt>
                <c:pt idx="357">
                  <c:v>2.62</c:v>
                </c:pt>
                <c:pt idx="358">
                  <c:v>2.66</c:v>
                </c:pt>
                <c:pt idx="359">
                  <c:v>3.29</c:v>
                </c:pt>
                <c:pt idx="360">
                  <c:v>2.4900000000000002</c:v>
                </c:pt>
                <c:pt idx="361">
                  <c:v>2.36</c:v>
                </c:pt>
                <c:pt idx="362">
                  <c:v>2.4700000000000002</c:v>
                </c:pt>
                <c:pt idx="363">
                  <c:v>2.4700000000000002</c:v>
                </c:pt>
                <c:pt idx="364">
                  <c:v>2.44</c:v>
                </c:pt>
                <c:pt idx="365">
                  <c:v>2.42</c:v>
                </c:pt>
                <c:pt idx="366">
                  <c:v>2.4500000000000002</c:v>
                </c:pt>
                <c:pt idx="367">
                  <c:v>2.46</c:v>
                </c:pt>
                <c:pt idx="368">
                  <c:v>2.48</c:v>
                </c:pt>
                <c:pt idx="369">
                  <c:v>2.5099999999999998</c:v>
                </c:pt>
                <c:pt idx="370">
                  <c:v>2.5099999999999998</c:v>
                </c:pt>
                <c:pt idx="371">
                  <c:v>2.5099999999999998</c:v>
                </c:pt>
                <c:pt idx="372">
                  <c:v>2.5099999999999998</c:v>
                </c:pt>
                <c:pt idx="373">
                  <c:v>2.5299999999999998</c:v>
                </c:pt>
                <c:pt idx="374">
                  <c:v>2.4900000000000002</c:v>
                </c:pt>
                <c:pt idx="375">
                  <c:v>2.4700000000000002</c:v>
                </c:pt>
                <c:pt idx="376">
                  <c:v>2.4700000000000002</c:v>
                </c:pt>
                <c:pt idx="377">
                  <c:v>2.4900000000000002</c:v>
                </c:pt>
                <c:pt idx="378">
                  <c:v>2.4700000000000002</c:v>
                </c:pt>
                <c:pt idx="379">
                  <c:v>2.48</c:v>
                </c:pt>
                <c:pt idx="380">
                  <c:v>2.4900000000000002</c:v>
                </c:pt>
                <c:pt idx="381">
                  <c:v>2.52</c:v>
                </c:pt>
                <c:pt idx="382">
                  <c:v>2.5</c:v>
                </c:pt>
                <c:pt idx="383">
                  <c:v>2.5</c:v>
                </c:pt>
                <c:pt idx="384">
                  <c:v>2.5</c:v>
                </c:pt>
                <c:pt idx="385">
                  <c:v>2.5099999999999998</c:v>
                </c:pt>
                <c:pt idx="386">
                  <c:v>2.5</c:v>
                </c:pt>
                <c:pt idx="387">
                  <c:v>2.5099999999999998</c:v>
                </c:pt>
                <c:pt idx="388">
                  <c:v>2.5099999999999998</c:v>
                </c:pt>
                <c:pt idx="389">
                  <c:v>2.5099999999999998</c:v>
                </c:pt>
                <c:pt idx="390">
                  <c:v>2.5</c:v>
                </c:pt>
                <c:pt idx="391">
                  <c:v>2.5099999999999998</c:v>
                </c:pt>
                <c:pt idx="392">
                  <c:v>2.5099999999999998</c:v>
                </c:pt>
                <c:pt idx="393">
                  <c:v>2.5099999999999998</c:v>
                </c:pt>
                <c:pt idx="394">
                  <c:v>2.5099999999999998</c:v>
                </c:pt>
                <c:pt idx="395">
                  <c:v>2.5099999999999998</c:v>
                </c:pt>
                <c:pt idx="396">
                  <c:v>2.5</c:v>
                </c:pt>
                <c:pt idx="397">
                  <c:v>2.4900000000000002</c:v>
                </c:pt>
                <c:pt idx="398">
                  <c:v>2.4900000000000002</c:v>
                </c:pt>
                <c:pt idx="399">
                  <c:v>2.4700000000000002</c:v>
                </c:pt>
                <c:pt idx="400">
                  <c:v>2.63</c:v>
                </c:pt>
                <c:pt idx="401">
                  <c:v>3.55</c:v>
                </c:pt>
                <c:pt idx="402">
                  <c:v>2.4900000000000002</c:v>
                </c:pt>
                <c:pt idx="403">
                  <c:v>2.4900000000000002</c:v>
                </c:pt>
                <c:pt idx="404">
                  <c:v>2.4700000000000002</c:v>
                </c:pt>
                <c:pt idx="405">
                  <c:v>2.4700000000000002</c:v>
                </c:pt>
                <c:pt idx="406">
                  <c:v>2.4700000000000002</c:v>
                </c:pt>
                <c:pt idx="407">
                  <c:v>2.46</c:v>
                </c:pt>
                <c:pt idx="408">
                  <c:v>2.4500000000000002</c:v>
                </c:pt>
                <c:pt idx="409">
                  <c:v>2.4500000000000002</c:v>
                </c:pt>
                <c:pt idx="410">
                  <c:v>2.42</c:v>
                </c:pt>
                <c:pt idx="411">
                  <c:v>2.42</c:v>
                </c:pt>
                <c:pt idx="412">
                  <c:v>2.48</c:v>
                </c:pt>
                <c:pt idx="413">
                  <c:v>2.46</c:v>
                </c:pt>
                <c:pt idx="414">
                  <c:v>2.4900000000000002</c:v>
                </c:pt>
                <c:pt idx="415">
                  <c:v>3.6</c:v>
                </c:pt>
                <c:pt idx="416">
                  <c:v>3.42</c:v>
                </c:pt>
                <c:pt idx="417">
                  <c:v>4.03</c:v>
                </c:pt>
                <c:pt idx="418">
                  <c:v>5.1100000000000003</c:v>
                </c:pt>
                <c:pt idx="419">
                  <c:v>4.43</c:v>
                </c:pt>
                <c:pt idx="420">
                  <c:v>3.42</c:v>
                </c:pt>
                <c:pt idx="421">
                  <c:v>3.13</c:v>
                </c:pt>
                <c:pt idx="422">
                  <c:v>3.44</c:v>
                </c:pt>
                <c:pt idx="423">
                  <c:v>2.44</c:v>
                </c:pt>
                <c:pt idx="424">
                  <c:v>3.74</c:v>
                </c:pt>
                <c:pt idx="425">
                  <c:v>2.4500000000000002</c:v>
                </c:pt>
                <c:pt idx="426">
                  <c:v>2.4700000000000002</c:v>
                </c:pt>
                <c:pt idx="427">
                  <c:v>2.92</c:v>
                </c:pt>
                <c:pt idx="428">
                  <c:v>3.25</c:v>
                </c:pt>
                <c:pt idx="429">
                  <c:v>2.6</c:v>
                </c:pt>
                <c:pt idx="430">
                  <c:v>2.37</c:v>
                </c:pt>
                <c:pt idx="431">
                  <c:v>2.78</c:v>
                </c:pt>
                <c:pt idx="432">
                  <c:v>2.77</c:v>
                </c:pt>
                <c:pt idx="433">
                  <c:v>2.46</c:v>
                </c:pt>
                <c:pt idx="434">
                  <c:v>2.57</c:v>
                </c:pt>
                <c:pt idx="435">
                  <c:v>2.2400000000000002</c:v>
                </c:pt>
                <c:pt idx="436">
                  <c:v>2.19</c:v>
                </c:pt>
                <c:pt idx="437">
                  <c:v>2.8</c:v>
                </c:pt>
                <c:pt idx="438">
                  <c:v>4.68</c:v>
                </c:pt>
                <c:pt idx="439">
                  <c:v>2.65</c:v>
                </c:pt>
                <c:pt idx="440">
                  <c:v>2.96</c:v>
                </c:pt>
                <c:pt idx="441">
                  <c:v>2.44</c:v>
                </c:pt>
                <c:pt idx="442">
                  <c:v>3.36</c:v>
                </c:pt>
                <c:pt idx="443">
                  <c:v>2.86</c:v>
                </c:pt>
                <c:pt idx="444">
                  <c:v>3.43</c:v>
                </c:pt>
                <c:pt idx="445">
                  <c:v>3.22</c:v>
                </c:pt>
                <c:pt idx="446">
                  <c:v>2.8</c:v>
                </c:pt>
                <c:pt idx="447">
                  <c:v>2.42</c:v>
                </c:pt>
                <c:pt idx="448">
                  <c:v>2.4</c:v>
                </c:pt>
                <c:pt idx="449">
                  <c:v>2.72</c:v>
                </c:pt>
                <c:pt idx="450">
                  <c:v>2.5099999999999998</c:v>
                </c:pt>
                <c:pt idx="451">
                  <c:v>2.5499999999999998</c:v>
                </c:pt>
                <c:pt idx="452">
                  <c:v>3.56</c:v>
                </c:pt>
                <c:pt idx="453">
                  <c:v>6.06</c:v>
                </c:pt>
                <c:pt idx="454">
                  <c:v>3.1</c:v>
                </c:pt>
                <c:pt idx="455">
                  <c:v>4.53</c:v>
                </c:pt>
                <c:pt idx="456">
                  <c:v>5.14</c:v>
                </c:pt>
                <c:pt idx="457">
                  <c:v>2.91</c:v>
                </c:pt>
                <c:pt idx="458">
                  <c:v>3.02</c:v>
                </c:pt>
                <c:pt idx="459">
                  <c:v>4.09</c:v>
                </c:pt>
                <c:pt idx="460">
                  <c:v>4.99</c:v>
                </c:pt>
                <c:pt idx="461">
                  <c:v>3.84</c:v>
                </c:pt>
                <c:pt idx="462">
                  <c:v>3.32</c:v>
                </c:pt>
                <c:pt idx="463">
                  <c:v>3.49</c:v>
                </c:pt>
                <c:pt idx="464">
                  <c:v>2.78</c:v>
                </c:pt>
                <c:pt idx="465">
                  <c:v>3.74</c:v>
                </c:pt>
                <c:pt idx="466">
                  <c:v>3.07</c:v>
                </c:pt>
                <c:pt idx="467">
                  <c:v>2.4500000000000002</c:v>
                </c:pt>
                <c:pt idx="468">
                  <c:v>3.05</c:v>
                </c:pt>
                <c:pt idx="469">
                  <c:v>2.71</c:v>
                </c:pt>
                <c:pt idx="470">
                  <c:v>4.7</c:v>
                </c:pt>
                <c:pt idx="471">
                  <c:v>2.89</c:v>
                </c:pt>
                <c:pt idx="472">
                  <c:v>2.67</c:v>
                </c:pt>
                <c:pt idx="473">
                  <c:v>4.66</c:v>
                </c:pt>
                <c:pt idx="474">
                  <c:v>2.5</c:v>
                </c:pt>
                <c:pt idx="475">
                  <c:v>2.96</c:v>
                </c:pt>
                <c:pt idx="476">
                  <c:v>2.35</c:v>
                </c:pt>
                <c:pt idx="477">
                  <c:v>2.2400000000000002</c:v>
                </c:pt>
                <c:pt idx="478">
                  <c:v>2.89</c:v>
                </c:pt>
                <c:pt idx="479">
                  <c:v>2.52</c:v>
                </c:pt>
                <c:pt idx="480">
                  <c:v>2.82</c:v>
                </c:pt>
                <c:pt idx="481">
                  <c:v>2.34</c:v>
                </c:pt>
                <c:pt idx="482">
                  <c:v>2.25</c:v>
                </c:pt>
                <c:pt idx="483">
                  <c:v>2.2400000000000002</c:v>
                </c:pt>
                <c:pt idx="484">
                  <c:v>2.44</c:v>
                </c:pt>
                <c:pt idx="485">
                  <c:v>2.38</c:v>
                </c:pt>
                <c:pt idx="486">
                  <c:v>3.8</c:v>
                </c:pt>
                <c:pt idx="487">
                  <c:v>2.38</c:v>
                </c:pt>
                <c:pt idx="488">
                  <c:v>2.27</c:v>
                </c:pt>
                <c:pt idx="489">
                  <c:v>2.29</c:v>
                </c:pt>
                <c:pt idx="490">
                  <c:v>2.29</c:v>
                </c:pt>
                <c:pt idx="491">
                  <c:v>2.25</c:v>
                </c:pt>
                <c:pt idx="492">
                  <c:v>2.27</c:v>
                </c:pt>
                <c:pt idx="493">
                  <c:v>2.27</c:v>
                </c:pt>
                <c:pt idx="494">
                  <c:v>2.2999999999999998</c:v>
                </c:pt>
                <c:pt idx="495">
                  <c:v>2.29</c:v>
                </c:pt>
                <c:pt idx="496">
                  <c:v>2.2999999999999998</c:v>
                </c:pt>
                <c:pt idx="497">
                  <c:v>2.2999999999999998</c:v>
                </c:pt>
                <c:pt idx="498">
                  <c:v>2.2799999999999998</c:v>
                </c:pt>
                <c:pt idx="499">
                  <c:v>2.2799999999999998</c:v>
                </c:pt>
                <c:pt idx="500">
                  <c:v>2.2799999999999998</c:v>
                </c:pt>
                <c:pt idx="501">
                  <c:v>2.2799999999999998</c:v>
                </c:pt>
                <c:pt idx="502">
                  <c:v>2.2799999999999998</c:v>
                </c:pt>
                <c:pt idx="503">
                  <c:v>2.31</c:v>
                </c:pt>
                <c:pt idx="504">
                  <c:v>2.79</c:v>
                </c:pt>
                <c:pt idx="505">
                  <c:v>2.5099999999999998</c:v>
                </c:pt>
                <c:pt idx="506">
                  <c:v>2.33</c:v>
                </c:pt>
                <c:pt idx="507">
                  <c:v>2.5499999999999998</c:v>
                </c:pt>
                <c:pt idx="508">
                  <c:v>2.9</c:v>
                </c:pt>
                <c:pt idx="509">
                  <c:v>2.91</c:v>
                </c:pt>
                <c:pt idx="510">
                  <c:v>3.51</c:v>
                </c:pt>
                <c:pt idx="511">
                  <c:v>4.0999999999999996</c:v>
                </c:pt>
                <c:pt idx="512">
                  <c:v>3.07</c:v>
                </c:pt>
                <c:pt idx="513">
                  <c:v>2.5499999999999998</c:v>
                </c:pt>
                <c:pt idx="514">
                  <c:v>2.37</c:v>
                </c:pt>
                <c:pt idx="515">
                  <c:v>2.37</c:v>
                </c:pt>
                <c:pt idx="516">
                  <c:v>2.38</c:v>
                </c:pt>
                <c:pt idx="517">
                  <c:v>2.37</c:v>
                </c:pt>
                <c:pt idx="518">
                  <c:v>2.37</c:v>
                </c:pt>
                <c:pt idx="519">
                  <c:v>3.61</c:v>
                </c:pt>
                <c:pt idx="520">
                  <c:v>2.91</c:v>
                </c:pt>
                <c:pt idx="521">
                  <c:v>2.4500000000000002</c:v>
                </c:pt>
                <c:pt idx="522">
                  <c:v>2.37</c:v>
                </c:pt>
                <c:pt idx="523">
                  <c:v>2.31</c:v>
                </c:pt>
                <c:pt idx="524">
                  <c:v>2.3199999999999998</c:v>
                </c:pt>
                <c:pt idx="525">
                  <c:v>2.3199999999999998</c:v>
                </c:pt>
                <c:pt idx="526">
                  <c:v>2.33</c:v>
                </c:pt>
                <c:pt idx="527">
                  <c:v>2.2999999999999998</c:v>
                </c:pt>
                <c:pt idx="528">
                  <c:v>2.31</c:v>
                </c:pt>
                <c:pt idx="529">
                  <c:v>2.2999999999999998</c:v>
                </c:pt>
                <c:pt idx="530">
                  <c:v>2.3199999999999998</c:v>
                </c:pt>
                <c:pt idx="531">
                  <c:v>2.2999999999999998</c:v>
                </c:pt>
                <c:pt idx="532">
                  <c:v>2.3199999999999998</c:v>
                </c:pt>
                <c:pt idx="533">
                  <c:v>2.2999999999999998</c:v>
                </c:pt>
                <c:pt idx="534">
                  <c:v>2.31</c:v>
                </c:pt>
                <c:pt idx="535">
                  <c:v>2.2999999999999998</c:v>
                </c:pt>
                <c:pt idx="536">
                  <c:v>2.2999999999999998</c:v>
                </c:pt>
                <c:pt idx="537">
                  <c:v>2.2999999999999998</c:v>
                </c:pt>
                <c:pt idx="538">
                  <c:v>2.31</c:v>
                </c:pt>
                <c:pt idx="539">
                  <c:v>2.3199999999999998</c:v>
                </c:pt>
                <c:pt idx="540">
                  <c:v>2.29</c:v>
                </c:pt>
                <c:pt idx="541">
                  <c:v>2.2799999999999998</c:v>
                </c:pt>
                <c:pt idx="542">
                  <c:v>2.2799999999999998</c:v>
                </c:pt>
                <c:pt idx="543">
                  <c:v>2.2599999999999998</c:v>
                </c:pt>
                <c:pt idx="544">
                  <c:v>2.25</c:v>
                </c:pt>
                <c:pt idx="545">
                  <c:v>2.2400000000000002</c:v>
                </c:pt>
                <c:pt idx="546">
                  <c:v>2.25</c:v>
                </c:pt>
                <c:pt idx="547">
                  <c:v>2.2799999999999998</c:v>
                </c:pt>
                <c:pt idx="548">
                  <c:v>2.2799999999999998</c:v>
                </c:pt>
                <c:pt idx="549">
                  <c:v>2.2799999999999998</c:v>
                </c:pt>
                <c:pt idx="550">
                  <c:v>2.29</c:v>
                </c:pt>
                <c:pt idx="551">
                  <c:v>2.2799999999999998</c:v>
                </c:pt>
                <c:pt idx="552">
                  <c:v>2.2799999999999998</c:v>
                </c:pt>
                <c:pt idx="553">
                  <c:v>2.2799999999999998</c:v>
                </c:pt>
                <c:pt idx="554">
                  <c:v>2.2599999999999998</c:v>
                </c:pt>
                <c:pt idx="555">
                  <c:v>2.29</c:v>
                </c:pt>
                <c:pt idx="556">
                  <c:v>2.89</c:v>
                </c:pt>
                <c:pt idx="557">
                  <c:v>2.4700000000000002</c:v>
                </c:pt>
                <c:pt idx="558">
                  <c:v>2.4700000000000002</c:v>
                </c:pt>
                <c:pt idx="559">
                  <c:v>6.67</c:v>
                </c:pt>
                <c:pt idx="560">
                  <c:v>2.86</c:v>
                </c:pt>
                <c:pt idx="561">
                  <c:v>2.74</c:v>
                </c:pt>
                <c:pt idx="562">
                  <c:v>3.09</c:v>
                </c:pt>
                <c:pt idx="563">
                  <c:v>4.29</c:v>
                </c:pt>
                <c:pt idx="564">
                  <c:v>4.9400000000000004</c:v>
                </c:pt>
                <c:pt idx="565">
                  <c:v>3.16</c:v>
                </c:pt>
                <c:pt idx="566">
                  <c:v>2.8</c:v>
                </c:pt>
                <c:pt idx="567">
                  <c:v>2.71</c:v>
                </c:pt>
                <c:pt idx="568">
                  <c:v>4.82</c:v>
                </c:pt>
                <c:pt idx="569">
                  <c:v>3.28</c:v>
                </c:pt>
                <c:pt idx="570">
                  <c:v>4.59</c:v>
                </c:pt>
                <c:pt idx="571">
                  <c:v>4.42</c:v>
                </c:pt>
                <c:pt idx="572">
                  <c:v>5.34</c:v>
                </c:pt>
                <c:pt idx="573">
                  <c:v>3.58</c:v>
                </c:pt>
                <c:pt idx="574">
                  <c:v>3.03</c:v>
                </c:pt>
                <c:pt idx="575">
                  <c:v>5.54</c:v>
                </c:pt>
                <c:pt idx="576">
                  <c:v>3.18</c:v>
                </c:pt>
                <c:pt idx="577">
                  <c:v>5.29</c:v>
                </c:pt>
                <c:pt idx="578">
                  <c:v>4.93</c:v>
                </c:pt>
                <c:pt idx="579">
                  <c:v>3.53</c:v>
                </c:pt>
                <c:pt idx="580">
                  <c:v>3.5</c:v>
                </c:pt>
                <c:pt idx="581">
                  <c:v>3.15</c:v>
                </c:pt>
                <c:pt idx="582">
                  <c:v>5.63</c:v>
                </c:pt>
                <c:pt idx="583">
                  <c:v>3.55</c:v>
                </c:pt>
                <c:pt idx="584">
                  <c:v>3.11</c:v>
                </c:pt>
                <c:pt idx="585">
                  <c:v>3.7</c:v>
                </c:pt>
                <c:pt idx="586">
                  <c:v>5.12</c:v>
                </c:pt>
                <c:pt idx="587">
                  <c:v>3.21</c:v>
                </c:pt>
                <c:pt idx="588">
                  <c:v>2.35</c:v>
                </c:pt>
                <c:pt idx="589">
                  <c:v>3.99</c:v>
                </c:pt>
                <c:pt idx="590">
                  <c:v>3.29</c:v>
                </c:pt>
                <c:pt idx="591">
                  <c:v>2.5</c:v>
                </c:pt>
                <c:pt idx="592">
                  <c:v>2.4900000000000002</c:v>
                </c:pt>
                <c:pt idx="593">
                  <c:v>2.33</c:v>
                </c:pt>
                <c:pt idx="594">
                  <c:v>2.2799999999999998</c:v>
                </c:pt>
                <c:pt idx="595">
                  <c:v>2.5099999999999998</c:v>
                </c:pt>
                <c:pt idx="596">
                  <c:v>4.1100000000000003</c:v>
                </c:pt>
                <c:pt idx="597">
                  <c:v>3.25</c:v>
                </c:pt>
                <c:pt idx="598">
                  <c:v>3.03</c:v>
                </c:pt>
                <c:pt idx="599">
                  <c:v>2.89</c:v>
                </c:pt>
                <c:pt idx="600">
                  <c:v>2.87</c:v>
                </c:pt>
                <c:pt idx="601">
                  <c:v>4.7</c:v>
                </c:pt>
                <c:pt idx="602">
                  <c:v>3.02</c:v>
                </c:pt>
                <c:pt idx="603">
                  <c:v>2.59</c:v>
                </c:pt>
                <c:pt idx="604">
                  <c:v>2.91</c:v>
                </c:pt>
                <c:pt idx="605">
                  <c:v>3.17</c:v>
                </c:pt>
                <c:pt idx="606">
                  <c:v>2.4</c:v>
                </c:pt>
                <c:pt idx="607">
                  <c:v>4.41</c:v>
                </c:pt>
                <c:pt idx="608">
                  <c:v>2.48</c:v>
                </c:pt>
                <c:pt idx="609">
                  <c:v>3.23</c:v>
                </c:pt>
                <c:pt idx="610">
                  <c:v>4.5</c:v>
                </c:pt>
                <c:pt idx="611">
                  <c:v>2.86</c:v>
                </c:pt>
                <c:pt idx="612">
                  <c:v>2.66</c:v>
                </c:pt>
                <c:pt idx="613">
                  <c:v>3.27</c:v>
                </c:pt>
                <c:pt idx="614">
                  <c:v>2.36</c:v>
                </c:pt>
                <c:pt idx="615">
                  <c:v>2.21</c:v>
                </c:pt>
                <c:pt idx="616">
                  <c:v>3.24</c:v>
                </c:pt>
                <c:pt idx="617">
                  <c:v>2.42</c:v>
                </c:pt>
                <c:pt idx="618">
                  <c:v>4.18</c:v>
                </c:pt>
                <c:pt idx="619">
                  <c:v>2.38</c:v>
                </c:pt>
                <c:pt idx="620">
                  <c:v>2.29</c:v>
                </c:pt>
                <c:pt idx="621">
                  <c:v>2.2799999999999998</c:v>
                </c:pt>
                <c:pt idx="622">
                  <c:v>2.2799999999999998</c:v>
                </c:pt>
                <c:pt idx="623">
                  <c:v>2.2599999999999998</c:v>
                </c:pt>
                <c:pt idx="624">
                  <c:v>4.1100000000000003</c:v>
                </c:pt>
                <c:pt idx="625">
                  <c:v>3.47</c:v>
                </c:pt>
                <c:pt idx="626">
                  <c:v>3.19</c:v>
                </c:pt>
                <c:pt idx="627">
                  <c:v>2.64</c:v>
                </c:pt>
                <c:pt idx="628">
                  <c:v>2.29</c:v>
                </c:pt>
                <c:pt idx="629">
                  <c:v>2.25</c:v>
                </c:pt>
                <c:pt idx="630">
                  <c:v>2.74</c:v>
                </c:pt>
                <c:pt idx="631">
                  <c:v>2.41</c:v>
                </c:pt>
                <c:pt idx="632">
                  <c:v>2.2400000000000002</c:v>
                </c:pt>
                <c:pt idx="633">
                  <c:v>2.21</c:v>
                </c:pt>
                <c:pt idx="634">
                  <c:v>2.2200000000000002</c:v>
                </c:pt>
                <c:pt idx="635">
                  <c:v>2.25</c:v>
                </c:pt>
                <c:pt idx="636">
                  <c:v>2.2799999999999998</c:v>
                </c:pt>
                <c:pt idx="637">
                  <c:v>2.2999999999999998</c:v>
                </c:pt>
                <c:pt idx="638">
                  <c:v>2.31</c:v>
                </c:pt>
                <c:pt idx="639">
                  <c:v>2.2799999999999998</c:v>
                </c:pt>
                <c:pt idx="640">
                  <c:v>2.2799999999999998</c:v>
                </c:pt>
                <c:pt idx="641">
                  <c:v>2.27</c:v>
                </c:pt>
                <c:pt idx="642">
                  <c:v>2.2599999999999998</c:v>
                </c:pt>
                <c:pt idx="643">
                  <c:v>2.2599999999999998</c:v>
                </c:pt>
                <c:pt idx="644">
                  <c:v>2.2599999999999998</c:v>
                </c:pt>
                <c:pt idx="645">
                  <c:v>2.2799999999999998</c:v>
                </c:pt>
                <c:pt idx="646">
                  <c:v>2.25</c:v>
                </c:pt>
                <c:pt idx="647">
                  <c:v>2.29</c:v>
                </c:pt>
                <c:pt idx="648">
                  <c:v>2.2799999999999998</c:v>
                </c:pt>
                <c:pt idx="649">
                  <c:v>2.2400000000000002</c:v>
                </c:pt>
                <c:pt idx="650">
                  <c:v>2.23</c:v>
                </c:pt>
                <c:pt idx="651">
                  <c:v>2.23</c:v>
                </c:pt>
                <c:pt idx="652">
                  <c:v>2.2400000000000002</c:v>
                </c:pt>
                <c:pt idx="653">
                  <c:v>3.03</c:v>
                </c:pt>
                <c:pt idx="654">
                  <c:v>2.81</c:v>
                </c:pt>
                <c:pt idx="655">
                  <c:v>2.44</c:v>
                </c:pt>
                <c:pt idx="656">
                  <c:v>2.35</c:v>
                </c:pt>
                <c:pt idx="657">
                  <c:v>2.34</c:v>
                </c:pt>
                <c:pt idx="658">
                  <c:v>2.34</c:v>
                </c:pt>
                <c:pt idx="659">
                  <c:v>2.34</c:v>
                </c:pt>
                <c:pt idx="660">
                  <c:v>2.3199999999999998</c:v>
                </c:pt>
                <c:pt idx="661">
                  <c:v>2.33</c:v>
                </c:pt>
                <c:pt idx="662">
                  <c:v>2.34</c:v>
                </c:pt>
                <c:pt idx="663">
                  <c:v>2.34</c:v>
                </c:pt>
                <c:pt idx="664">
                  <c:v>2.35</c:v>
                </c:pt>
                <c:pt idx="665">
                  <c:v>2.36</c:v>
                </c:pt>
                <c:pt idx="666">
                  <c:v>3.03</c:v>
                </c:pt>
                <c:pt idx="667">
                  <c:v>2.4900000000000002</c:v>
                </c:pt>
                <c:pt idx="668">
                  <c:v>2.4700000000000002</c:v>
                </c:pt>
                <c:pt idx="669">
                  <c:v>2.48</c:v>
                </c:pt>
                <c:pt idx="670">
                  <c:v>2.5099999999999998</c:v>
                </c:pt>
                <c:pt idx="671">
                  <c:v>2.5</c:v>
                </c:pt>
                <c:pt idx="672">
                  <c:v>3.64</c:v>
                </c:pt>
                <c:pt idx="673">
                  <c:v>2.5499999999999998</c:v>
                </c:pt>
                <c:pt idx="674">
                  <c:v>2.56</c:v>
                </c:pt>
                <c:pt idx="675">
                  <c:v>2.5499999999999998</c:v>
                </c:pt>
                <c:pt idx="676">
                  <c:v>2.5499999999999998</c:v>
                </c:pt>
                <c:pt idx="677">
                  <c:v>2.57</c:v>
                </c:pt>
                <c:pt idx="678">
                  <c:v>2.56</c:v>
                </c:pt>
                <c:pt idx="679">
                  <c:v>2.54</c:v>
                </c:pt>
                <c:pt idx="680">
                  <c:v>2.5299999999999998</c:v>
                </c:pt>
                <c:pt idx="681">
                  <c:v>2.5299999999999998</c:v>
                </c:pt>
                <c:pt idx="682">
                  <c:v>2.5299999999999998</c:v>
                </c:pt>
                <c:pt idx="683">
                  <c:v>2.5499999999999998</c:v>
                </c:pt>
                <c:pt idx="684">
                  <c:v>2.5299999999999998</c:v>
                </c:pt>
                <c:pt idx="685">
                  <c:v>2.5099999999999998</c:v>
                </c:pt>
                <c:pt idx="686">
                  <c:v>2.5099999999999998</c:v>
                </c:pt>
                <c:pt idx="687">
                  <c:v>2.5099999999999998</c:v>
                </c:pt>
                <c:pt idx="688">
                  <c:v>2.4900000000000002</c:v>
                </c:pt>
                <c:pt idx="689">
                  <c:v>2.4900000000000002</c:v>
                </c:pt>
                <c:pt idx="690">
                  <c:v>2.5099999999999998</c:v>
                </c:pt>
                <c:pt idx="691">
                  <c:v>2.4700000000000002</c:v>
                </c:pt>
                <c:pt idx="692">
                  <c:v>2.4700000000000002</c:v>
                </c:pt>
                <c:pt idx="693">
                  <c:v>2.5</c:v>
                </c:pt>
                <c:pt idx="694">
                  <c:v>2.5099999999999998</c:v>
                </c:pt>
                <c:pt idx="695">
                  <c:v>2.87</c:v>
                </c:pt>
                <c:pt idx="696">
                  <c:v>2.44</c:v>
                </c:pt>
                <c:pt idx="697">
                  <c:v>2.2799999999999998</c:v>
                </c:pt>
                <c:pt idx="698">
                  <c:v>2.61</c:v>
                </c:pt>
                <c:pt idx="699">
                  <c:v>2.82</c:v>
                </c:pt>
                <c:pt idx="700">
                  <c:v>2.5099999999999998</c:v>
                </c:pt>
                <c:pt idx="701">
                  <c:v>2.2999999999999998</c:v>
                </c:pt>
                <c:pt idx="702">
                  <c:v>2.87</c:v>
                </c:pt>
                <c:pt idx="703">
                  <c:v>2.39</c:v>
                </c:pt>
                <c:pt idx="704">
                  <c:v>2.92</c:v>
                </c:pt>
                <c:pt idx="705">
                  <c:v>2.4700000000000002</c:v>
                </c:pt>
                <c:pt idx="706">
                  <c:v>2.4500000000000002</c:v>
                </c:pt>
                <c:pt idx="707">
                  <c:v>4.13</c:v>
                </c:pt>
                <c:pt idx="708">
                  <c:v>3.37</c:v>
                </c:pt>
                <c:pt idx="709">
                  <c:v>2.63</c:v>
                </c:pt>
                <c:pt idx="710">
                  <c:v>3.2</c:v>
                </c:pt>
                <c:pt idx="711">
                  <c:v>4.25</c:v>
                </c:pt>
                <c:pt idx="712">
                  <c:v>3.32</c:v>
                </c:pt>
                <c:pt idx="713">
                  <c:v>4.59</c:v>
                </c:pt>
                <c:pt idx="714">
                  <c:v>3.49</c:v>
                </c:pt>
                <c:pt idx="715">
                  <c:v>3.35</c:v>
                </c:pt>
                <c:pt idx="716">
                  <c:v>2.4700000000000002</c:v>
                </c:pt>
                <c:pt idx="717">
                  <c:v>2.85</c:v>
                </c:pt>
                <c:pt idx="718">
                  <c:v>3.54</c:v>
                </c:pt>
                <c:pt idx="719">
                  <c:v>3.2</c:v>
                </c:pt>
                <c:pt idx="720">
                  <c:v>3.58</c:v>
                </c:pt>
                <c:pt idx="721">
                  <c:v>2.79</c:v>
                </c:pt>
                <c:pt idx="722">
                  <c:v>3.74</c:v>
                </c:pt>
                <c:pt idx="723">
                  <c:v>4.28</c:v>
                </c:pt>
                <c:pt idx="724">
                  <c:v>3.52</c:v>
                </c:pt>
                <c:pt idx="725">
                  <c:v>2.4500000000000002</c:v>
                </c:pt>
                <c:pt idx="726">
                  <c:v>2.2599999999999998</c:v>
                </c:pt>
                <c:pt idx="727">
                  <c:v>2.27</c:v>
                </c:pt>
                <c:pt idx="728">
                  <c:v>3.49</c:v>
                </c:pt>
                <c:pt idx="729">
                  <c:v>3.28</c:v>
                </c:pt>
                <c:pt idx="730">
                  <c:v>4.55</c:v>
                </c:pt>
                <c:pt idx="731">
                  <c:v>2.73</c:v>
                </c:pt>
                <c:pt idx="732">
                  <c:v>2.78</c:v>
                </c:pt>
                <c:pt idx="733">
                  <c:v>5.83</c:v>
                </c:pt>
                <c:pt idx="734">
                  <c:v>3.93</c:v>
                </c:pt>
                <c:pt idx="735">
                  <c:v>2.5299999999999998</c:v>
                </c:pt>
                <c:pt idx="736">
                  <c:v>2.54</c:v>
                </c:pt>
                <c:pt idx="737">
                  <c:v>2.85</c:v>
                </c:pt>
                <c:pt idx="738">
                  <c:v>2.4</c:v>
                </c:pt>
                <c:pt idx="739">
                  <c:v>2.93</c:v>
                </c:pt>
                <c:pt idx="740">
                  <c:v>2.52</c:v>
                </c:pt>
                <c:pt idx="741">
                  <c:v>3.49</c:v>
                </c:pt>
                <c:pt idx="742">
                  <c:v>3.79</c:v>
                </c:pt>
                <c:pt idx="743">
                  <c:v>5.51</c:v>
                </c:pt>
                <c:pt idx="744">
                  <c:v>4.53</c:v>
                </c:pt>
                <c:pt idx="745">
                  <c:v>4.82</c:v>
                </c:pt>
                <c:pt idx="746">
                  <c:v>2.41</c:v>
                </c:pt>
                <c:pt idx="747">
                  <c:v>2.4</c:v>
                </c:pt>
                <c:pt idx="748">
                  <c:v>3.09</c:v>
                </c:pt>
                <c:pt idx="749">
                  <c:v>3.77</c:v>
                </c:pt>
                <c:pt idx="750">
                  <c:v>3.28</c:v>
                </c:pt>
                <c:pt idx="751">
                  <c:v>3.47</c:v>
                </c:pt>
                <c:pt idx="752">
                  <c:v>2.4500000000000002</c:v>
                </c:pt>
                <c:pt idx="753">
                  <c:v>3.05</c:v>
                </c:pt>
                <c:pt idx="754">
                  <c:v>3.25</c:v>
                </c:pt>
                <c:pt idx="755">
                  <c:v>4.82</c:v>
                </c:pt>
                <c:pt idx="756">
                  <c:v>2.96</c:v>
                </c:pt>
                <c:pt idx="757">
                  <c:v>3.34</c:v>
                </c:pt>
                <c:pt idx="758">
                  <c:v>3.01</c:v>
                </c:pt>
                <c:pt idx="759">
                  <c:v>3.85</c:v>
                </c:pt>
                <c:pt idx="760">
                  <c:v>4.93</c:v>
                </c:pt>
                <c:pt idx="761">
                  <c:v>2.79</c:v>
                </c:pt>
                <c:pt idx="762">
                  <c:v>3.57</c:v>
                </c:pt>
                <c:pt idx="763">
                  <c:v>3.77</c:v>
                </c:pt>
                <c:pt idx="764">
                  <c:v>3.27</c:v>
                </c:pt>
                <c:pt idx="765">
                  <c:v>3.43</c:v>
                </c:pt>
                <c:pt idx="766">
                  <c:v>2.92</c:v>
                </c:pt>
                <c:pt idx="767">
                  <c:v>5.05</c:v>
                </c:pt>
                <c:pt idx="768">
                  <c:v>3.14</c:v>
                </c:pt>
                <c:pt idx="769">
                  <c:v>2.93</c:v>
                </c:pt>
                <c:pt idx="770">
                  <c:v>2.57</c:v>
                </c:pt>
                <c:pt idx="771">
                  <c:v>2.34</c:v>
                </c:pt>
                <c:pt idx="772">
                  <c:v>1.9</c:v>
                </c:pt>
                <c:pt idx="773">
                  <c:v>1.71</c:v>
                </c:pt>
                <c:pt idx="774">
                  <c:v>1.72</c:v>
                </c:pt>
                <c:pt idx="775">
                  <c:v>1.75</c:v>
                </c:pt>
                <c:pt idx="776">
                  <c:v>1.76</c:v>
                </c:pt>
                <c:pt idx="777">
                  <c:v>1.76</c:v>
                </c:pt>
                <c:pt idx="778">
                  <c:v>1.79</c:v>
                </c:pt>
                <c:pt idx="779">
                  <c:v>1.76</c:v>
                </c:pt>
                <c:pt idx="780">
                  <c:v>1.78</c:v>
                </c:pt>
                <c:pt idx="781">
                  <c:v>1.83</c:v>
                </c:pt>
                <c:pt idx="782">
                  <c:v>1.83</c:v>
                </c:pt>
                <c:pt idx="783">
                  <c:v>1.81</c:v>
                </c:pt>
                <c:pt idx="784">
                  <c:v>1.78</c:v>
                </c:pt>
                <c:pt idx="785">
                  <c:v>1.76</c:v>
                </c:pt>
                <c:pt idx="786">
                  <c:v>1.8</c:v>
                </c:pt>
                <c:pt idx="787">
                  <c:v>1.77</c:v>
                </c:pt>
                <c:pt idx="788">
                  <c:v>1.78</c:v>
                </c:pt>
                <c:pt idx="789">
                  <c:v>1.8</c:v>
                </c:pt>
                <c:pt idx="790">
                  <c:v>1.81</c:v>
                </c:pt>
                <c:pt idx="791">
                  <c:v>1.82</c:v>
                </c:pt>
                <c:pt idx="792">
                  <c:v>1.84</c:v>
                </c:pt>
                <c:pt idx="793">
                  <c:v>1.86</c:v>
                </c:pt>
                <c:pt idx="794">
                  <c:v>1.82</c:v>
                </c:pt>
                <c:pt idx="795">
                  <c:v>1.81</c:v>
                </c:pt>
                <c:pt idx="796">
                  <c:v>1.82</c:v>
                </c:pt>
                <c:pt idx="797">
                  <c:v>1.83</c:v>
                </c:pt>
                <c:pt idx="798">
                  <c:v>3.14</c:v>
                </c:pt>
                <c:pt idx="799">
                  <c:v>3.6</c:v>
                </c:pt>
                <c:pt idx="800">
                  <c:v>2.48</c:v>
                </c:pt>
                <c:pt idx="801">
                  <c:v>2.37</c:v>
                </c:pt>
                <c:pt idx="802">
                  <c:v>2.39</c:v>
                </c:pt>
                <c:pt idx="803">
                  <c:v>2.37</c:v>
                </c:pt>
                <c:pt idx="804">
                  <c:v>2.38</c:v>
                </c:pt>
                <c:pt idx="805">
                  <c:v>2.35</c:v>
                </c:pt>
                <c:pt idx="806">
                  <c:v>2.34</c:v>
                </c:pt>
                <c:pt idx="807">
                  <c:v>2.38</c:v>
                </c:pt>
                <c:pt idx="808">
                  <c:v>2.39</c:v>
                </c:pt>
                <c:pt idx="809">
                  <c:v>2.38</c:v>
                </c:pt>
                <c:pt idx="810">
                  <c:v>2.36</c:v>
                </c:pt>
                <c:pt idx="811">
                  <c:v>2.34</c:v>
                </c:pt>
                <c:pt idx="812">
                  <c:v>2.35</c:v>
                </c:pt>
                <c:pt idx="813">
                  <c:v>2.36</c:v>
                </c:pt>
                <c:pt idx="814">
                  <c:v>2.36</c:v>
                </c:pt>
                <c:pt idx="815">
                  <c:v>2.38</c:v>
                </c:pt>
                <c:pt idx="816">
                  <c:v>2.39</c:v>
                </c:pt>
                <c:pt idx="817">
                  <c:v>2.37</c:v>
                </c:pt>
                <c:pt idx="818">
                  <c:v>2.37</c:v>
                </c:pt>
                <c:pt idx="819">
                  <c:v>2.38</c:v>
                </c:pt>
                <c:pt idx="820">
                  <c:v>2.37</c:v>
                </c:pt>
                <c:pt idx="821">
                  <c:v>2.36</c:v>
                </c:pt>
                <c:pt idx="822">
                  <c:v>2.36</c:v>
                </c:pt>
                <c:pt idx="823">
                  <c:v>2.35</c:v>
                </c:pt>
                <c:pt idx="824">
                  <c:v>2.34</c:v>
                </c:pt>
                <c:pt idx="825">
                  <c:v>3.19</c:v>
                </c:pt>
                <c:pt idx="826">
                  <c:v>2.4700000000000002</c:v>
                </c:pt>
                <c:pt idx="827">
                  <c:v>2.35</c:v>
                </c:pt>
                <c:pt idx="828">
                  <c:v>2.36</c:v>
                </c:pt>
                <c:pt idx="829">
                  <c:v>2.38</c:v>
                </c:pt>
                <c:pt idx="830">
                  <c:v>2.37</c:v>
                </c:pt>
                <c:pt idx="831">
                  <c:v>2.34</c:v>
                </c:pt>
                <c:pt idx="832">
                  <c:v>2.3199999999999998</c:v>
                </c:pt>
                <c:pt idx="833">
                  <c:v>2.3199999999999998</c:v>
                </c:pt>
                <c:pt idx="834">
                  <c:v>2.3199999999999998</c:v>
                </c:pt>
                <c:pt idx="835">
                  <c:v>2.31</c:v>
                </c:pt>
                <c:pt idx="836">
                  <c:v>2.31</c:v>
                </c:pt>
                <c:pt idx="837">
                  <c:v>2.29</c:v>
                </c:pt>
                <c:pt idx="838">
                  <c:v>2.2799999999999998</c:v>
                </c:pt>
                <c:pt idx="839">
                  <c:v>2.2999999999999998</c:v>
                </c:pt>
                <c:pt idx="840">
                  <c:v>2.2999999999999998</c:v>
                </c:pt>
                <c:pt idx="841">
                  <c:v>2.29</c:v>
                </c:pt>
                <c:pt idx="842">
                  <c:v>2.29</c:v>
                </c:pt>
                <c:pt idx="843">
                  <c:v>2.25</c:v>
                </c:pt>
                <c:pt idx="844">
                  <c:v>2.2599999999999998</c:v>
                </c:pt>
                <c:pt idx="845">
                  <c:v>2.2799999999999998</c:v>
                </c:pt>
                <c:pt idx="846">
                  <c:v>2.2799999999999998</c:v>
                </c:pt>
                <c:pt idx="847">
                  <c:v>2.29</c:v>
                </c:pt>
                <c:pt idx="848">
                  <c:v>2.31</c:v>
                </c:pt>
                <c:pt idx="849">
                  <c:v>2.2799999999999998</c:v>
                </c:pt>
                <c:pt idx="850">
                  <c:v>2.2799999999999998</c:v>
                </c:pt>
                <c:pt idx="851">
                  <c:v>3.2</c:v>
                </c:pt>
                <c:pt idx="852">
                  <c:v>3.49</c:v>
                </c:pt>
                <c:pt idx="853">
                  <c:v>2.7</c:v>
                </c:pt>
                <c:pt idx="854">
                  <c:v>3.39</c:v>
                </c:pt>
                <c:pt idx="855">
                  <c:v>2.44</c:v>
                </c:pt>
                <c:pt idx="856">
                  <c:v>3.71</c:v>
                </c:pt>
                <c:pt idx="857">
                  <c:v>4.2300000000000004</c:v>
                </c:pt>
                <c:pt idx="858">
                  <c:v>2.79</c:v>
                </c:pt>
                <c:pt idx="859">
                  <c:v>2.33</c:v>
                </c:pt>
                <c:pt idx="860">
                  <c:v>2.74</c:v>
                </c:pt>
                <c:pt idx="861">
                  <c:v>4.83</c:v>
                </c:pt>
                <c:pt idx="862">
                  <c:v>3.42</c:v>
                </c:pt>
                <c:pt idx="863">
                  <c:v>2.88</c:v>
                </c:pt>
                <c:pt idx="864">
                  <c:v>2.68</c:v>
                </c:pt>
                <c:pt idx="865">
                  <c:v>2.2999999999999998</c:v>
                </c:pt>
                <c:pt idx="866">
                  <c:v>3.04</c:v>
                </c:pt>
                <c:pt idx="867">
                  <c:v>2.4500000000000002</c:v>
                </c:pt>
                <c:pt idx="868">
                  <c:v>3.85</c:v>
                </c:pt>
                <c:pt idx="869">
                  <c:v>3.32</c:v>
                </c:pt>
                <c:pt idx="870">
                  <c:v>3.05</c:v>
                </c:pt>
                <c:pt idx="871">
                  <c:v>3.22</c:v>
                </c:pt>
                <c:pt idx="872">
                  <c:v>4.2300000000000004</c:v>
                </c:pt>
                <c:pt idx="873">
                  <c:v>3.98</c:v>
                </c:pt>
                <c:pt idx="874">
                  <c:v>3.14</c:v>
                </c:pt>
                <c:pt idx="875">
                  <c:v>2.34</c:v>
                </c:pt>
                <c:pt idx="876">
                  <c:v>2.23</c:v>
                </c:pt>
                <c:pt idx="877">
                  <c:v>3.26</c:v>
                </c:pt>
                <c:pt idx="878">
                  <c:v>3.08</c:v>
                </c:pt>
                <c:pt idx="879">
                  <c:v>2.91</c:v>
                </c:pt>
                <c:pt idx="880">
                  <c:v>2.6</c:v>
                </c:pt>
                <c:pt idx="881">
                  <c:v>3.22</c:v>
                </c:pt>
                <c:pt idx="882">
                  <c:v>2.5099999999999998</c:v>
                </c:pt>
                <c:pt idx="883">
                  <c:v>2.99</c:v>
                </c:pt>
                <c:pt idx="884">
                  <c:v>4.7699999999999996</c:v>
                </c:pt>
                <c:pt idx="885">
                  <c:v>2.5099999999999998</c:v>
                </c:pt>
                <c:pt idx="886">
                  <c:v>2.4</c:v>
                </c:pt>
                <c:pt idx="887">
                  <c:v>2.98</c:v>
                </c:pt>
                <c:pt idx="888">
                  <c:v>3.67</c:v>
                </c:pt>
                <c:pt idx="889">
                  <c:v>3.33</c:v>
                </c:pt>
                <c:pt idx="890">
                  <c:v>5.03</c:v>
                </c:pt>
                <c:pt idx="891">
                  <c:v>2.76</c:v>
                </c:pt>
                <c:pt idx="892">
                  <c:v>3</c:v>
                </c:pt>
                <c:pt idx="893">
                  <c:v>3.1</c:v>
                </c:pt>
                <c:pt idx="894">
                  <c:v>3.37</c:v>
                </c:pt>
                <c:pt idx="895">
                  <c:v>3.14</c:v>
                </c:pt>
                <c:pt idx="896">
                  <c:v>3.15</c:v>
                </c:pt>
                <c:pt idx="897">
                  <c:v>2.81</c:v>
                </c:pt>
                <c:pt idx="898">
                  <c:v>3.25</c:v>
                </c:pt>
                <c:pt idx="899">
                  <c:v>3.36</c:v>
                </c:pt>
                <c:pt idx="900">
                  <c:v>2.85</c:v>
                </c:pt>
                <c:pt idx="901">
                  <c:v>3.92</c:v>
                </c:pt>
                <c:pt idx="902">
                  <c:v>3.2</c:v>
                </c:pt>
                <c:pt idx="903">
                  <c:v>3.04</c:v>
                </c:pt>
                <c:pt idx="904">
                  <c:v>3</c:v>
                </c:pt>
                <c:pt idx="905">
                  <c:v>3.41</c:v>
                </c:pt>
                <c:pt idx="906">
                  <c:v>5.23</c:v>
                </c:pt>
                <c:pt idx="907">
                  <c:v>3.3</c:v>
                </c:pt>
                <c:pt idx="908">
                  <c:v>3.91</c:v>
                </c:pt>
                <c:pt idx="909">
                  <c:v>3.29</c:v>
                </c:pt>
                <c:pt idx="910">
                  <c:v>2.5099999999999998</c:v>
                </c:pt>
                <c:pt idx="911">
                  <c:v>4.92</c:v>
                </c:pt>
                <c:pt idx="912">
                  <c:v>3.22</c:v>
                </c:pt>
                <c:pt idx="913">
                  <c:v>3.29</c:v>
                </c:pt>
                <c:pt idx="914">
                  <c:v>3.32</c:v>
                </c:pt>
                <c:pt idx="915">
                  <c:v>3.26</c:v>
                </c:pt>
                <c:pt idx="916">
                  <c:v>2.46</c:v>
                </c:pt>
                <c:pt idx="917">
                  <c:v>2.64</c:v>
                </c:pt>
                <c:pt idx="918">
                  <c:v>2.35</c:v>
                </c:pt>
                <c:pt idx="919">
                  <c:v>2.2599999999999998</c:v>
                </c:pt>
                <c:pt idx="920">
                  <c:v>2.2400000000000002</c:v>
                </c:pt>
                <c:pt idx="921">
                  <c:v>2.78</c:v>
                </c:pt>
                <c:pt idx="922">
                  <c:v>2.4500000000000002</c:v>
                </c:pt>
                <c:pt idx="923">
                  <c:v>2.2599999999999998</c:v>
                </c:pt>
                <c:pt idx="924">
                  <c:v>2.2400000000000002</c:v>
                </c:pt>
                <c:pt idx="925">
                  <c:v>2.83</c:v>
                </c:pt>
                <c:pt idx="926">
                  <c:v>2.59</c:v>
                </c:pt>
                <c:pt idx="927">
                  <c:v>1.9</c:v>
                </c:pt>
                <c:pt idx="928">
                  <c:v>2.2599999999999998</c:v>
                </c:pt>
                <c:pt idx="929">
                  <c:v>2.8</c:v>
                </c:pt>
                <c:pt idx="930">
                  <c:v>2.34</c:v>
                </c:pt>
                <c:pt idx="931">
                  <c:v>2.29</c:v>
                </c:pt>
                <c:pt idx="932">
                  <c:v>3.14</c:v>
                </c:pt>
                <c:pt idx="933">
                  <c:v>2.42</c:v>
                </c:pt>
                <c:pt idx="934">
                  <c:v>2.27</c:v>
                </c:pt>
                <c:pt idx="935">
                  <c:v>2.29</c:v>
                </c:pt>
                <c:pt idx="936">
                  <c:v>2.29</c:v>
                </c:pt>
                <c:pt idx="937">
                  <c:v>2.2799999999999998</c:v>
                </c:pt>
                <c:pt idx="938">
                  <c:v>2.2999999999999998</c:v>
                </c:pt>
                <c:pt idx="939">
                  <c:v>2.31</c:v>
                </c:pt>
                <c:pt idx="940">
                  <c:v>2.29</c:v>
                </c:pt>
                <c:pt idx="941">
                  <c:v>2.2799999999999998</c:v>
                </c:pt>
                <c:pt idx="942">
                  <c:v>2.2999999999999998</c:v>
                </c:pt>
                <c:pt idx="943">
                  <c:v>4.28</c:v>
                </c:pt>
                <c:pt idx="944">
                  <c:v>2.5499999999999998</c:v>
                </c:pt>
                <c:pt idx="945">
                  <c:v>2.5299999999999998</c:v>
                </c:pt>
                <c:pt idx="946">
                  <c:v>2.5499999999999998</c:v>
                </c:pt>
                <c:pt idx="947">
                  <c:v>2.57</c:v>
                </c:pt>
                <c:pt idx="948">
                  <c:v>2.58</c:v>
                </c:pt>
                <c:pt idx="949">
                  <c:v>2.57</c:v>
                </c:pt>
                <c:pt idx="950">
                  <c:v>2.5499999999999998</c:v>
                </c:pt>
                <c:pt idx="951">
                  <c:v>2.56</c:v>
                </c:pt>
                <c:pt idx="952">
                  <c:v>2.58</c:v>
                </c:pt>
                <c:pt idx="953">
                  <c:v>2.57</c:v>
                </c:pt>
                <c:pt idx="954">
                  <c:v>2.5499999999999998</c:v>
                </c:pt>
                <c:pt idx="955">
                  <c:v>2.54</c:v>
                </c:pt>
                <c:pt idx="956">
                  <c:v>2.54</c:v>
                </c:pt>
                <c:pt idx="957">
                  <c:v>2.57</c:v>
                </c:pt>
                <c:pt idx="958">
                  <c:v>2.54</c:v>
                </c:pt>
                <c:pt idx="959">
                  <c:v>2.54</c:v>
                </c:pt>
                <c:pt idx="960">
                  <c:v>2.5499999999999998</c:v>
                </c:pt>
                <c:pt idx="961">
                  <c:v>2.56</c:v>
                </c:pt>
                <c:pt idx="962">
                  <c:v>2.57</c:v>
                </c:pt>
                <c:pt idx="963">
                  <c:v>2.54</c:v>
                </c:pt>
                <c:pt idx="964">
                  <c:v>2.5499999999999998</c:v>
                </c:pt>
                <c:pt idx="965">
                  <c:v>2.56</c:v>
                </c:pt>
                <c:pt idx="966">
                  <c:v>2.56</c:v>
                </c:pt>
                <c:pt idx="967">
                  <c:v>2.54</c:v>
                </c:pt>
                <c:pt idx="968">
                  <c:v>2.54</c:v>
                </c:pt>
                <c:pt idx="969">
                  <c:v>2.5499999999999998</c:v>
                </c:pt>
                <c:pt idx="970">
                  <c:v>2.5299999999999998</c:v>
                </c:pt>
                <c:pt idx="971">
                  <c:v>2.54</c:v>
                </c:pt>
                <c:pt idx="972">
                  <c:v>2.5299999999999998</c:v>
                </c:pt>
                <c:pt idx="973">
                  <c:v>2.5299999999999998</c:v>
                </c:pt>
                <c:pt idx="974">
                  <c:v>2.5299999999999998</c:v>
                </c:pt>
                <c:pt idx="975">
                  <c:v>2.52</c:v>
                </c:pt>
                <c:pt idx="976">
                  <c:v>2.5099999999999998</c:v>
                </c:pt>
                <c:pt idx="977">
                  <c:v>2.5099999999999998</c:v>
                </c:pt>
                <c:pt idx="978">
                  <c:v>2.5</c:v>
                </c:pt>
                <c:pt idx="979">
                  <c:v>3.03</c:v>
                </c:pt>
                <c:pt idx="980">
                  <c:v>2.4</c:v>
                </c:pt>
                <c:pt idx="981">
                  <c:v>2.27</c:v>
                </c:pt>
                <c:pt idx="982">
                  <c:v>2.2599999999999998</c:v>
                </c:pt>
                <c:pt idx="983">
                  <c:v>2.31</c:v>
                </c:pt>
                <c:pt idx="984">
                  <c:v>2.2999999999999998</c:v>
                </c:pt>
                <c:pt idx="985">
                  <c:v>2.29</c:v>
                </c:pt>
                <c:pt idx="986">
                  <c:v>2.2799999999999998</c:v>
                </c:pt>
                <c:pt idx="987">
                  <c:v>2.27</c:v>
                </c:pt>
                <c:pt idx="988">
                  <c:v>2.2599999999999998</c:v>
                </c:pt>
                <c:pt idx="989">
                  <c:v>2.25</c:v>
                </c:pt>
                <c:pt idx="990">
                  <c:v>3.03</c:v>
                </c:pt>
                <c:pt idx="991">
                  <c:v>2.44</c:v>
                </c:pt>
                <c:pt idx="992">
                  <c:v>2.71</c:v>
                </c:pt>
                <c:pt idx="993">
                  <c:v>3.37</c:v>
                </c:pt>
                <c:pt idx="994">
                  <c:v>2.85</c:v>
                </c:pt>
                <c:pt idx="995">
                  <c:v>4.75</c:v>
                </c:pt>
                <c:pt idx="996">
                  <c:v>2.78</c:v>
                </c:pt>
                <c:pt idx="997">
                  <c:v>3.34</c:v>
                </c:pt>
                <c:pt idx="998">
                  <c:v>3.8</c:v>
                </c:pt>
                <c:pt idx="999">
                  <c:v>3.16</c:v>
                </c:pt>
                <c:pt idx="1000">
                  <c:v>5.8</c:v>
                </c:pt>
                <c:pt idx="1001">
                  <c:v>2.83</c:v>
                </c:pt>
                <c:pt idx="1002">
                  <c:v>2.79</c:v>
                </c:pt>
                <c:pt idx="1003">
                  <c:v>4.01</c:v>
                </c:pt>
                <c:pt idx="1004">
                  <c:v>2.74</c:v>
                </c:pt>
                <c:pt idx="1005">
                  <c:v>3.84</c:v>
                </c:pt>
                <c:pt idx="1006">
                  <c:v>3.33</c:v>
                </c:pt>
                <c:pt idx="1007">
                  <c:v>3.2</c:v>
                </c:pt>
              </c:numCache>
            </c:numRef>
          </c:val>
        </c:ser>
        <c:ser>
          <c:idx val="4"/>
          <c:order val="2"/>
          <c:tx>
            <c:v>Corriente rms L3</c:v>
          </c:tx>
          <c:spPr>
            <a:ln w="12700">
              <a:solidFill>
                <a:srgbClr val="C0504D">
                  <a:lumMod val="75000"/>
                </a:srgbClr>
              </a:solidFill>
            </a:ln>
          </c:spPr>
          <c:marker>
            <c:symbol val="none"/>
          </c:marker>
          <c:cat>
            <c:numRef>
              <c:f>'IRMS,IMÁX'!$D$18:$D$1025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'IRMS,IMÁX'!$G$18:$G$1025</c:f>
              <c:numCache>
                <c:formatCode>General</c:formatCode>
                <c:ptCount val="1008"/>
                <c:pt idx="0">
                  <c:v>5.05</c:v>
                </c:pt>
                <c:pt idx="1">
                  <c:v>5</c:v>
                </c:pt>
                <c:pt idx="2">
                  <c:v>6.07</c:v>
                </c:pt>
                <c:pt idx="3">
                  <c:v>5.1100000000000003</c:v>
                </c:pt>
                <c:pt idx="4">
                  <c:v>5.12</c:v>
                </c:pt>
                <c:pt idx="5">
                  <c:v>5.36</c:v>
                </c:pt>
                <c:pt idx="6">
                  <c:v>5.95</c:v>
                </c:pt>
                <c:pt idx="7">
                  <c:v>5.59</c:v>
                </c:pt>
                <c:pt idx="8">
                  <c:v>5.27</c:v>
                </c:pt>
                <c:pt idx="9">
                  <c:v>4.99</c:v>
                </c:pt>
                <c:pt idx="10">
                  <c:v>4.99</c:v>
                </c:pt>
                <c:pt idx="11">
                  <c:v>5.49</c:v>
                </c:pt>
                <c:pt idx="12">
                  <c:v>5.22</c:v>
                </c:pt>
                <c:pt idx="13">
                  <c:v>5.51</c:v>
                </c:pt>
                <c:pt idx="14">
                  <c:v>5.15</c:v>
                </c:pt>
                <c:pt idx="15">
                  <c:v>5.45</c:v>
                </c:pt>
                <c:pt idx="16">
                  <c:v>5.58</c:v>
                </c:pt>
                <c:pt idx="17">
                  <c:v>5.23</c:v>
                </c:pt>
                <c:pt idx="18">
                  <c:v>5.42</c:v>
                </c:pt>
                <c:pt idx="19">
                  <c:v>5.16</c:v>
                </c:pt>
                <c:pt idx="20">
                  <c:v>5.17</c:v>
                </c:pt>
                <c:pt idx="21">
                  <c:v>5.51</c:v>
                </c:pt>
                <c:pt idx="22">
                  <c:v>5.17</c:v>
                </c:pt>
                <c:pt idx="23">
                  <c:v>5.16</c:v>
                </c:pt>
                <c:pt idx="24">
                  <c:v>5.28</c:v>
                </c:pt>
                <c:pt idx="25">
                  <c:v>5.36</c:v>
                </c:pt>
                <c:pt idx="26">
                  <c:v>5.08</c:v>
                </c:pt>
                <c:pt idx="27">
                  <c:v>5.12</c:v>
                </c:pt>
                <c:pt idx="28">
                  <c:v>5.37</c:v>
                </c:pt>
                <c:pt idx="29">
                  <c:v>5.73</c:v>
                </c:pt>
                <c:pt idx="30">
                  <c:v>5.56</c:v>
                </c:pt>
                <c:pt idx="31">
                  <c:v>5.54</c:v>
                </c:pt>
                <c:pt idx="32">
                  <c:v>5.0999999999999996</c:v>
                </c:pt>
                <c:pt idx="33">
                  <c:v>6.96</c:v>
                </c:pt>
                <c:pt idx="34">
                  <c:v>6.03</c:v>
                </c:pt>
                <c:pt idx="35">
                  <c:v>5.65</c:v>
                </c:pt>
                <c:pt idx="36">
                  <c:v>5.26</c:v>
                </c:pt>
                <c:pt idx="37">
                  <c:v>5.09</c:v>
                </c:pt>
                <c:pt idx="38">
                  <c:v>5.25</c:v>
                </c:pt>
                <c:pt idx="39">
                  <c:v>5.42</c:v>
                </c:pt>
                <c:pt idx="40">
                  <c:v>5.22</c:v>
                </c:pt>
                <c:pt idx="41">
                  <c:v>5.46</c:v>
                </c:pt>
                <c:pt idx="42">
                  <c:v>5.38</c:v>
                </c:pt>
                <c:pt idx="43">
                  <c:v>2.06</c:v>
                </c:pt>
                <c:pt idx="44">
                  <c:v>3.58</c:v>
                </c:pt>
                <c:pt idx="45">
                  <c:v>1.7</c:v>
                </c:pt>
                <c:pt idx="46">
                  <c:v>3.6</c:v>
                </c:pt>
                <c:pt idx="47">
                  <c:v>2.93</c:v>
                </c:pt>
                <c:pt idx="48">
                  <c:v>1.61</c:v>
                </c:pt>
                <c:pt idx="49">
                  <c:v>1.6</c:v>
                </c:pt>
                <c:pt idx="50">
                  <c:v>1.59</c:v>
                </c:pt>
                <c:pt idx="51">
                  <c:v>1.81</c:v>
                </c:pt>
                <c:pt idx="52">
                  <c:v>1.63</c:v>
                </c:pt>
                <c:pt idx="53">
                  <c:v>1.66</c:v>
                </c:pt>
                <c:pt idx="54">
                  <c:v>1.83</c:v>
                </c:pt>
                <c:pt idx="55">
                  <c:v>1.65</c:v>
                </c:pt>
                <c:pt idx="56">
                  <c:v>1.64</c:v>
                </c:pt>
                <c:pt idx="57">
                  <c:v>1.71</c:v>
                </c:pt>
                <c:pt idx="58">
                  <c:v>1.71</c:v>
                </c:pt>
                <c:pt idx="59">
                  <c:v>1.68</c:v>
                </c:pt>
                <c:pt idx="60">
                  <c:v>1.69</c:v>
                </c:pt>
                <c:pt idx="61">
                  <c:v>1.7</c:v>
                </c:pt>
                <c:pt idx="62">
                  <c:v>1.64</c:v>
                </c:pt>
                <c:pt idx="63">
                  <c:v>1.63</c:v>
                </c:pt>
                <c:pt idx="64">
                  <c:v>1.59</c:v>
                </c:pt>
                <c:pt idx="65">
                  <c:v>1.62</c:v>
                </c:pt>
                <c:pt idx="66">
                  <c:v>1.6</c:v>
                </c:pt>
                <c:pt idx="67">
                  <c:v>1.63</c:v>
                </c:pt>
                <c:pt idx="68">
                  <c:v>1.61</c:v>
                </c:pt>
                <c:pt idx="69">
                  <c:v>1.63</c:v>
                </c:pt>
                <c:pt idx="70">
                  <c:v>1.64</c:v>
                </c:pt>
                <c:pt idx="71">
                  <c:v>1.64</c:v>
                </c:pt>
                <c:pt idx="72">
                  <c:v>1.65</c:v>
                </c:pt>
                <c:pt idx="73">
                  <c:v>1.7</c:v>
                </c:pt>
                <c:pt idx="74">
                  <c:v>1.71</c:v>
                </c:pt>
                <c:pt idx="75">
                  <c:v>1.66</c:v>
                </c:pt>
                <c:pt idx="76">
                  <c:v>1.7</c:v>
                </c:pt>
                <c:pt idx="77">
                  <c:v>1.72</c:v>
                </c:pt>
                <c:pt idx="78">
                  <c:v>1.73</c:v>
                </c:pt>
                <c:pt idx="79">
                  <c:v>2.4500000000000002</c:v>
                </c:pt>
                <c:pt idx="80">
                  <c:v>1.73</c:v>
                </c:pt>
                <c:pt idx="81">
                  <c:v>1.75</c:v>
                </c:pt>
                <c:pt idx="82">
                  <c:v>1.75</c:v>
                </c:pt>
                <c:pt idx="83">
                  <c:v>1.73</c:v>
                </c:pt>
                <c:pt idx="84">
                  <c:v>1.72</c:v>
                </c:pt>
                <c:pt idx="85">
                  <c:v>1.75</c:v>
                </c:pt>
                <c:pt idx="86">
                  <c:v>1.74</c:v>
                </c:pt>
                <c:pt idx="87">
                  <c:v>1.7</c:v>
                </c:pt>
                <c:pt idx="88">
                  <c:v>1.7</c:v>
                </c:pt>
                <c:pt idx="89">
                  <c:v>1.73</c:v>
                </c:pt>
                <c:pt idx="90">
                  <c:v>1.72</c:v>
                </c:pt>
                <c:pt idx="91">
                  <c:v>1.72</c:v>
                </c:pt>
                <c:pt idx="92">
                  <c:v>1.72</c:v>
                </c:pt>
                <c:pt idx="93">
                  <c:v>1.75</c:v>
                </c:pt>
                <c:pt idx="94">
                  <c:v>1.76</c:v>
                </c:pt>
                <c:pt idx="95">
                  <c:v>1.73</c:v>
                </c:pt>
                <c:pt idx="96">
                  <c:v>1.71</c:v>
                </c:pt>
                <c:pt idx="97">
                  <c:v>1.67</c:v>
                </c:pt>
                <c:pt idx="98">
                  <c:v>1.7</c:v>
                </c:pt>
                <c:pt idx="99">
                  <c:v>1.66</c:v>
                </c:pt>
                <c:pt idx="100">
                  <c:v>1.67</c:v>
                </c:pt>
                <c:pt idx="101">
                  <c:v>1.66</c:v>
                </c:pt>
                <c:pt idx="102">
                  <c:v>1.69</c:v>
                </c:pt>
                <c:pt idx="103">
                  <c:v>1.66</c:v>
                </c:pt>
                <c:pt idx="104">
                  <c:v>1.66</c:v>
                </c:pt>
                <c:pt idx="105">
                  <c:v>1.66</c:v>
                </c:pt>
                <c:pt idx="106">
                  <c:v>1.7</c:v>
                </c:pt>
                <c:pt idx="107">
                  <c:v>1.66</c:v>
                </c:pt>
                <c:pt idx="108">
                  <c:v>1.65</c:v>
                </c:pt>
                <c:pt idx="109">
                  <c:v>1.65</c:v>
                </c:pt>
                <c:pt idx="110">
                  <c:v>1.67</c:v>
                </c:pt>
                <c:pt idx="111">
                  <c:v>1.63</c:v>
                </c:pt>
                <c:pt idx="112">
                  <c:v>1.63</c:v>
                </c:pt>
                <c:pt idx="113">
                  <c:v>1.62</c:v>
                </c:pt>
                <c:pt idx="114">
                  <c:v>1.64</c:v>
                </c:pt>
                <c:pt idx="115">
                  <c:v>1.59</c:v>
                </c:pt>
                <c:pt idx="116">
                  <c:v>1.59</c:v>
                </c:pt>
                <c:pt idx="117">
                  <c:v>1.59</c:v>
                </c:pt>
                <c:pt idx="118">
                  <c:v>1.61</c:v>
                </c:pt>
                <c:pt idx="119">
                  <c:v>1.6</c:v>
                </c:pt>
                <c:pt idx="120">
                  <c:v>1.6</c:v>
                </c:pt>
                <c:pt idx="121">
                  <c:v>1.59</c:v>
                </c:pt>
                <c:pt idx="122">
                  <c:v>1.59</c:v>
                </c:pt>
                <c:pt idx="123">
                  <c:v>1.56</c:v>
                </c:pt>
                <c:pt idx="124">
                  <c:v>1.55</c:v>
                </c:pt>
                <c:pt idx="125">
                  <c:v>1.56</c:v>
                </c:pt>
                <c:pt idx="126">
                  <c:v>1.57</c:v>
                </c:pt>
                <c:pt idx="127">
                  <c:v>1.55</c:v>
                </c:pt>
                <c:pt idx="128">
                  <c:v>1.56</c:v>
                </c:pt>
                <c:pt idx="129">
                  <c:v>1.53</c:v>
                </c:pt>
                <c:pt idx="130">
                  <c:v>1.54</c:v>
                </c:pt>
                <c:pt idx="131">
                  <c:v>1.52</c:v>
                </c:pt>
                <c:pt idx="132">
                  <c:v>1.53</c:v>
                </c:pt>
                <c:pt idx="133">
                  <c:v>1.51</c:v>
                </c:pt>
                <c:pt idx="134">
                  <c:v>1.51</c:v>
                </c:pt>
                <c:pt idx="135">
                  <c:v>1.51</c:v>
                </c:pt>
                <c:pt idx="136">
                  <c:v>1.75</c:v>
                </c:pt>
                <c:pt idx="137">
                  <c:v>1.59</c:v>
                </c:pt>
                <c:pt idx="138">
                  <c:v>1.54</c:v>
                </c:pt>
                <c:pt idx="139">
                  <c:v>1.52</c:v>
                </c:pt>
                <c:pt idx="140">
                  <c:v>3.04</c:v>
                </c:pt>
                <c:pt idx="141">
                  <c:v>2.21</c:v>
                </c:pt>
                <c:pt idx="142">
                  <c:v>3.79</c:v>
                </c:pt>
                <c:pt idx="143">
                  <c:v>1.75</c:v>
                </c:pt>
                <c:pt idx="144">
                  <c:v>1.52</c:v>
                </c:pt>
                <c:pt idx="145">
                  <c:v>1.52</c:v>
                </c:pt>
                <c:pt idx="146">
                  <c:v>1.53</c:v>
                </c:pt>
                <c:pt idx="147">
                  <c:v>1.58</c:v>
                </c:pt>
                <c:pt idx="148">
                  <c:v>1.87</c:v>
                </c:pt>
                <c:pt idx="149">
                  <c:v>3.03</c:v>
                </c:pt>
                <c:pt idx="150">
                  <c:v>2.34</c:v>
                </c:pt>
                <c:pt idx="151">
                  <c:v>2.4300000000000002</c:v>
                </c:pt>
                <c:pt idx="152">
                  <c:v>1.72</c:v>
                </c:pt>
                <c:pt idx="153">
                  <c:v>1.54</c:v>
                </c:pt>
                <c:pt idx="154">
                  <c:v>1.56</c:v>
                </c:pt>
                <c:pt idx="155">
                  <c:v>1.55</c:v>
                </c:pt>
                <c:pt idx="156">
                  <c:v>1.59</c:v>
                </c:pt>
                <c:pt idx="157">
                  <c:v>1.56</c:v>
                </c:pt>
                <c:pt idx="158">
                  <c:v>1.59</c:v>
                </c:pt>
                <c:pt idx="159">
                  <c:v>1.78</c:v>
                </c:pt>
                <c:pt idx="160">
                  <c:v>1.63</c:v>
                </c:pt>
                <c:pt idx="161">
                  <c:v>1.62</c:v>
                </c:pt>
                <c:pt idx="162">
                  <c:v>1.63</c:v>
                </c:pt>
                <c:pt idx="163">
                  <c:v>1.63</c:v>
                </c:pt>
                <c:pt idx="164">
                  <c:v>1.89</c:v>
                </c:pt>
                <c:pt idx="165">
                  <c:v>1.64</c:v>
                </c:pt>
                <c:pt idx="166">
                  <c:v>2.4300000000000002</c:v>
                </c:pt>
                <c:pt idx="167">
                  <c:v>3.47</c:v>
                </c:pt>
                <c:pt idx="168">
                  <c:v>1.67</c:v>
                </c:pt>
                <c:pt idx="169">
                  <c:v>2.81</c:v>
                </c:pt>
                <c:pt idx="170">
                  <c:v>1.66</c:v>
                </c:pt>
                <c:pt idx="171">
                  <c:v>1.9</c:v>
                </c:pt>
                <c:pt idx="172">
                  <c:v>1.65</c:v>
                </c:pt>
                <c:pt idx="173">
                  <c:v>1.67</c:v>
                </c:pt>
                <c:pt idx="174">
                  <c:v>1.68</c:v>
                </c:pt>
                <c:pt idx="175">
                  <c:v>1.7</c:v>
                </c:pt>
                <c:pt idx="176">
                  <c:v>1.69</c:v>
                </c:pt>
                <c:pt idx="177">
                  <c:v>1.66</c:v>
                </c:pt>
                <c:pt idx="178">
                  <c:v>1.64</c:v>
                </c:pt>
                <c:pt idx="179">
                  <c:v>1.67</c:v>
                </c:pt>
                <c:pt idx="180">
                  <c:v>1.64</c:v>
                </c:pt>
                <c:pt idx="181">
                  <c:v>1.66</c:v>
                </c:pt>
                <c:pt idx="182">
                  <c:v>1.66</c:v>
                </c:pt>
                <c:pt idx="183">
                  <c:v>1.7</c:v>
                </c:pt>
                <c:pt idx="184">
                  <c:v>1.65</c:v>
                </c:pt>
                <c:pt idx="185">
                  <c:v>1.65</c:v>
                </c:pt>
                <c:pt idx="186">
                  <c:v>1.65</c:v>
                </c:pt>
                <c:pt idx="187">
                  <c:v>1.69</c:v>
                </c:pt>
                <c:pt idx="188">
                  <c:v>1.64</c:v>
                </c:pt>
                <c:pt idx="189">
                  <c:v>2.3199999999999998</c:v>
                </c:pt>
                <c:pt idx="190">
                  <c:v>2.2999999999999998</c:v>
                </c:pt>
                <c:pt idx="191">
                  <c:v>1.58</c:v>
                </c:pt>
                <c:pt idx="192">
                  <c:v>1.58</c:v>
                </c:pt>
                <c:pt idx="193">
                  <c:v>1.58</c:v>
                </c:pt>
                <c:pt idx="194">
                  <c:v>1.57</c:v>
                </c:pt>
                <c:pt idx="195">
                  <c:v>1.73</c:v>
                </c:pt>
                <c:pt idx="196">
                  <c:v>1.59</c:v>
                </c:pt>
                <c:pt idx="197">
                  <c:v>1.6</c:v>
                </c:pt>
                <c:pt idx="198">
                  <c:v>1.6</c:v>
                </c:pt>
                <c:pt idx="199">
                  <c:v>1.86</c:v>
                </c:pt>
                <c:pt idx="200">
                  <c:v>1.61</c:v>
                </c:pt>
                <c:pt idx="201">
                  <c:v>1.63</c:v>
                </c:pt>
                <c:pt idx="202">
                  <c:v>1.62</c:v>
                </c:pt>
                <c:pt idx="203">
                  <c:v>1.67</c:v>
                </c:pt>
                <c:pt idx="204">
                  <c:v>1.68</c:v>
                </c:pt>
                <c:pt idx="205">
                  <c:v>1.67</c:v>
                </c:pt>
                <c:pt idx="206">
                  <c:v>1.62</c:v>
                </c:pt>
                <c:pt idx="207">
                  <c:v>1.61</c:v>
                </c:pt>
                <c:pt idx="208">
                  <c:v>1.59</c:v>
                </c:pt>
                <c:pt idx="209">
                  <c:v>1.59</c:v>
                </c:pt>
                <c:pt idx="210">
                  <c:v>1.62</c:v>
                </c:pt>
                <c:pt idx="211">
                  <c:v>1.64</c:v>
                </c:pt>
                <c:pt idx="212">
                  <c:v>3.41</c:v>
                </c:pt>
                <c:pt idx="213">
                  <c:v>1.64</c:v>
                </c:pt>
                <c:pt idx="214">
                  <c:v>1.66</c:v>
                </c:pt>
                <c:pt idx="215">
                  <c:v>1.7</c:v>
                </c:pt>
                <c:pt idx="216">
                  <c:v>1.65</c:v>
                </c:pt>
                <c:pt idx="217">
                  <c:v>1.67</c:v>
                </c:pt>
                <c:pt idx="218">
                  <c:v>1.7</c:v>
                </c:pt>
                <c:pt idx="219">
                  <c:v>1.74</c:v>
                </c:pt>
                <c:pt idx="220">
                  <c:v>1.77</c:v>
                </c:pt>
                <c:pt idx="221">
                  <c:v>1.76</c:v>
                </c:pt>
                <c:pt idx="222">
                  <c:v>1.71</c:v>
                </c:pt>
                <c:pt idx="223">
                  <c:v>1.71</c:v>
                </c:pt>
                <c:pt idx="224">
                  <c:v>1.76</c:v>
                </c:pt>
                <c:pt idx="225">
                  <c:v>1.72</c:v>
                </c:pt>
                <c:pt idx="226">
                  <c:v>1.71</c:v>
                </c:pt>
                <c:pt idx="227">
                  <c:v>1.71</c:v>
                </c:pt>
                <c:pt idx="228">
                  <c:v>1.74</c:v>
                </c:pt>
                <c:pt idx="229">
                  <c:v>1.74</c:v>
                </c:pt>
                <c:pt idx="230">
                  <c:v>1.73</c:v>
                </c:pt>
                <c:pt idx="231">
                  <c:v>1.98</c:v>
                </c:pt>
                <c:pt idx="232">
                  <c:v>2.02</c:v>
                </c:pt>
                <c:pt idx="233">
                  <c:v>1.84</c:v>
                </c:pt>
                <c:pt idx="234">
                  <c:v>1.89</c:v>
                </c:pt>
                <c:pt idx="235">
                  <c:v>1.73</c:v>
                </c:pt>
                <c:pt idx="236">
                  <c:v>1.72</c:v>
                </c:pt>
                <c:pt idx="237">
                  <c:v>1.74</c:v>
                </c:pt>
                <c:pt idx="238">
                  <c:v>1.73</c:v>
                </c:pt>
                <c:pt idx="239">
                  <c:v>1.76</c:v>
                </c:pt>
                <c:pt idx="240">
                  <c:v>1.73</c:v>
                </c:pt>
                <c:pt idx="241">
                  <c:v>1.74</c:v>
                </c:pt>
                <c:pt idx="242">
                  <c:v>1.74</c:v>
                </c:pt>
                <c:pt idx="243">
                  <c:v>1.77</c:v>
                </c:pt>
                <c:pt idx="244">
                  <c:v>1.76</c:v>
                </c:pt>
                <c:pt idx="245">
                  <c:v>1.73</c:v>
                </c:pt>
                <c:pt idx="246">
                  <c:v>1.74</c:v>
                </c:pt>
                <c:pt idx="247">
                  <c:v>1.73</c:v>
                </c:pt>
                <c:pt idx="248">
                  <c:v>1.75</c:v>
                </c:pt>
                <c:pt idx="249">
                  <c:v>1.73</c:v>
                </c:pt>
                <c:pt idx="250">
                  <c:v>1.73</c:v>
                </c:pt>
                <c:pt idx="251">
                  <c:v>1.74</c:v>
                </c:pt>
                <c:pt idx="252">
                  <c:v>1.72</c:v>
                </c:pt>
                <c:pt idx="253">
                  <c:v>1.72</c:v>
                </c:pt>
                <c:pt idx="254">
                  <c:v>1.71</c:v>
                </c:pt>
                <c:pt idx="255">
                  <c:v>1.73</c:v>
                </c:pt>
                <c:pt idx="256">
                  <c:v>1.7</c:v>
                </c:pt>
                <c:pt idx="257">
                  <c:v>1.73</c:v>
                </c:pt>
                <c:pt idx="258">
                  <c:v>1.71</c:v>
                </c:pt>
                <c:pt idx="259">
                  <c:v>1.73</c:v>
                </c:pt>
                <c:pt idx="260">
                  <c:v>1.75</c:v>
                </c:pt>
                <c:pt idx="261">
                  <c:v>1.74</c:v>
                </c:pt>
                <c:pt idx="262">
                  <c:v>1.74</c:v>
                </c:pt>
                <c:pt idx="263">
                  <c:v>1.74</c:v>
                </c:pt>
                <c:pt idx="264">
                  <c:v>1.75</c:v>
                </c:pt>
                <c:pt idx="265">
                  <c:v>1.73</c:v>
                </c:pt>
                <c:pt idx="266">
                  <c:v>1.72</c:v>
                </c:pt>
                <c:pt idx="267">
                  <c:v>1.7</c:v>
                </c:pt>
                <c:pt idx="268">
                  <c:v>1.68</c:v>
                </c:pt>
                <c:pt idx="269">
                  <c:v>1.66</c:v>
                </c:pt>
                <c:pt idx="270">
                  <c:v>1.64</c:v>
                </c:pt>
                <c:pt idx="271">
                  <c:v>1.63</c:v>
                </c:pt>
                <c:pt idx="272">
                  <c:v>1.64</c:v>
                </c:pt>
                <c:pt idx="273">
                  <c:v>1.6</c:v>
                </c:pt>
                <c:pt idx="274">
                  <c:v>1.55</c:v>
                </c:pt>
                <c:pt idx="275">
                  <c:v>1.54</c:v>
                </c:pt>
                <c:pt idx="276">
                  <c:v>1.55</c:v>
                </c:pt>
                <c:pt idx="277">
                  <c:v>3.25</c:v>
                </c:pt>
                <c:pt idx="278">
                  <c:v>1.58</c:v>
                </c:pt>
                <c:pt idx="279">
                  <c:v>1.61</c:v>
                </c:pt>
                <c:pt idx="280">
                  <c:v>1.59</c:v>
                </c:pt>
                <c:pt idx="281">
                  <c:v>1.59</c:v>
                </c:pt>
                <c:pt idx="282">
                  <c:v>1.59</c:v>
                </c:pt>
                <c:pt idx="283">
                  <c:v>1.55</c:v>
                </c:pt>
                <c:pt idx="284">
                  <c:v>1.55</c:v>
                </c:pt>
                <c:pt idx="285">
                  <c:v>2.2799999999999998</c:v>
                </c:pt>
                <c:pt idx="286">
                  <c:v>1.6</c:v>
                </c:pt>
                <c:pt idx="287">
                  <c:v>1.57</c:v>
                </c:pt>
                <c:pt idx="288">
                  <c:v>1.58</c:v>
                </c:pt>
                <c:pt idx="289">
                  <c:v>1.56</c:v>
                </c:pt>
                <c:pt idx="290">
                  <c:v>1.94</c:v>
                </c:pt>
                <c:pt idx="291">
                  <c:v>1.56</c:v>
                </c:pt>
                <c:pt idx="292">
                  <c:v>1.59</c:v>
                </c:pt>
                <c:pt idx="293">
                  <c:v>1.59</c:v>
                </c:pt>
                <c:pt idx="294">
                  <c:v>1.59</c:v>
                </c:pt>
                <c:pt idx="295">
                  <c:v>1.62</c:v>
                </c:pt>
                <c:pt idx="296">
                  <c:v>1.59</c:v>
                </c:pt>
                <c:pt idx="297">
                  <c:v>1.59</c:v>
                </c:pt>
                <c:pt idx="298">
                  <c:v>1.59</c:v>
                </c:pt>
                <c:pt idx="299">
                  <c:v>1.6</c:v>
                </c:pt>
                <c:pt idx="300">
                  <c:v>1.69</c:v>
                </c:pt>
                <c:pt idx="301">
                  <c:v>1.59</c:v>
                </c:pt>
                <c:pt idx="302">
                  <c:v>1.61</c:v>
                </c:pt>
                <c:pt idx="303">
                  <c:v>1.59</c:v>
                </c:pt>
                <c:pt idx="304">
                  <c:v>1.59</c:v>
                </c:pt>
                <c:pt idx="305">
                  <c:v>1.6</c:v>
                </c:pt>
                <c:pt idx="306">
                  <c:v>1.64</c:v>
                </c:pt>
                <c:pt idx="307">
                  <c:v>2.2200000000000002</c:v>
                </c:pt>
                <c:pt idx="308">
                  <c:v>1.62</c:v>
                </c:pt>
                <c:pt idx="309">
                  <c:v>1.61</c:v>
                </c:pt>
                <c:pt idx="310">
                  <c:v>1.64</c:v>
                </c:pt>
                <c:pt idx="311">
                  <c:v>1.62</c:v>
                </c:pt>
                <c:pt idx="312">
                  <c:v>1.63</c:v>
                </c:pt>
                <c:pt idx="313">
                  <c:v>1.62</c:v>
                </c:pt>
                <c:pt idx="314">
                  <c:v>1.65</c:v>
                </c:pt>
                <c:pt idx="315">
                  <c:v>2.3199999999999998</c:v>
                </c:pt>
                <c:pt idx="316">
                  <c:v>1.65</c:v>
                </c:pt>
                <c:pt idx="317">
                  <c:v>1.61</c:v>
                </c:pt>
                <c:pt idx="318">
                  <c:v>1.65</c:v>
                </c:pt>
                <c:pt idx="319">
                  <c:v>1.93</c:v>
                </c:pt>
                <c:pt idx="320">
                  <c:v>1.64</c:v>
                </c:pt>
                <c:pt idx="321">
                  <c:v>1.65</c:v>
                </c:pt>
                <c:pt idx="322">
                  <c:v>1.67</c:v>
                </c:pt>
                <c:pt idx="323">
                  <c:v>1.75</c:v>
                </c:pt>
                <c:pt idx="324">
                  <c:v>1.69</c:v>
                </c:pt>
                <c:pt idx="325">
                  <c:v>1.71</c:v>
                </c:pt>
                <c:pt idx="326">
                  <c:v>1.7</c:v>
                </c:pt>
                <c:pt idx="327">
                  <c:v>1.71</c:v>
                </c:pt>
                <c:pt idx="328">
                  <c:v>1.69</c:v>
                </c:pt>
                <c:pt idx="329">
                  <c:v>1.72</c:v>
                </c:pt>
                <c:pt idx="330">
                  <c:v>1.94</c:v>
                </c:pt>
                <c:pt idx="331">
                  <c:v>1.68</c:v>
                </c:pt>
                <c:pt idx="332">
                  <c:v>2.5099999999999998</c:v>
                </c:pt>
                <c:pt idx="333">
                  <c:v>3.1</c:v>
                </c:pt>
                <c:pt idx="334">
                  <c:v>2.13</c:v>
                </c:pt>
                <c:pt idx="335">
                  <c:v>1.59</c:v>
                </c:pt>
                <c:pt idx="336">
                  <c:v>1.62</c:v>
                </c:pt>
                <c:pt idx="337">
                  <c:v>1.63</c:v>
                </c:pt>
                <c:pt idx="338">
                  <c:v>1.59</c:v>
                </c:pt>
                <c:pt idx="339">
                  <c:v>1.7</c:v>
                </c:pt>
                <c:pt idx="340">
                  <c:v>1.59</c:v>
                </c:pt>
                <c:pt idx="341">
                  <c:v>1.6</c:v>
                </c:pt>
                <c:pt idx="342">
                  <c:v>1.59</c:v>
                </c:pt>
                <c:pt idx="343">
                  <c:v>1.6</c:v>
                </c:pt>
                <c:pt idx="344">
                  <c:v>1.7</c:v>
                </c:pt>
                <c:pt idx="345">
                  <c:v>1.65</c:v>
                </c:pt>
                <c:pt idx="346">
                  <c:v>2.37</c:v>
                </c:pt>
                <c:pt idx="347">
                  <c:v>1.65</c:v>
                </c:pt>
                <c:pt idx="348">
                  <c:v>1.65</c:v>
                </c:pt>
                <c:pt idx="349">
                  <c:v>1.65</c:v>
                </c:pt>
                <c:pt idx="350">
                  <c:v>1.65</c:v>
                </c:pt>
                <c:pt idx="351">
                  <c:v>1.63</c:v>
                </c:pt>
                <c:pt idx="352">
                  <c:v>1.58</c:v>
                </c:pt>
                <c:pt idx="353">
                  <c:v>1.61</c:v>
                </c:pt>
                <c:pt idx="354">
                  <c:v>1.56</c:v>
                </c:pt>
                <c:pt idx="355">
                  <c:v>1.58</c:v>
                </c:pt>
                <c:pt idx="356">
                  <c:v>1.71</c:v>
                </c:pt>
                <c:pt idx="357">
                  <c:v>1.78</c:v>
                </c:pt>
                <c:pt idx="358">
                  <c:v>1.88</c:v>
                </c:pt>
                <c:pt idx="359">
                  <c:v>2.33</c:v>
                </c:pt>
                <c:pt idx="360">
                  <c:v>1.66</c:v>
                </c:pt>
                <c:pt idx="361">
                  <c:v>1.71</c:v>
                </c:pt>
                <c:pt idx="362">
                  <c:v>1.7</c:v>
                </c:pt>
                <c:pt idx="363">
                  <c:v>1.58</c:v>
                </c:pt>
                <c:pt idx="364">
                  <c:v>1.51</c:v>
                </c:pt>
                <c:pt idx="365">
                  <c:v>1.49</c:v>
                </c:pt>
                <c:pt idx="366">
                  <c:v>1.55</c:v>
                </c:pt>
                <c:pt idx="367">
                  <c:v>1.57</c:v>
                </c:pt>
                <c:pt idx="368">
                  <c:v>1.59</c:v>
                </c:pt>
                <c:pt idx="369">
                  <c:v>1.62</c:v>
                </c:pt>
                <c:pt idx="370">
                  <c:v>1.62</c:v>
                </c:pt>
                <c:pt idx="371">
                  <c:v>1.64</c:v>
                </c:pt>
                <c:pt idx="372">
                  <c:v>1.64</c:v>
                </c:pt>
                <c:pt idx="373">
                  <c:v>1.68</c:v>
                </c:pt>
                <c:pt idx="374">
                  <c:v>1.62</c:v>
                </c:pt>
                <c:pt idx="375">
                  <c:v>1.58</c:v>
                </c:pt>
                <c:pt idx="376">
                  <c:v>1.58</c:v>
                </c:pt>
                <c:pt idx="377">
                  <c:v>1.61</c:v>
                </c:pt>
                <c:pt idx="378">
                  <c:v>1.59</c:v>
                </c:pt>
                <c:pt idx="379">
                  <c:v>1.61</c:v>
                </c:pt>
                <c:pt idx="380">
                  <c:v>1.62</c:v>
                </c:pt>
                <c:pt idx="381">
                  <c:v>1.64</c:v>
                </c:pt>
                <c:pt idx="382">
                  <c:v>1.62</c:v>
                </c:pt>
                <c:pt idx="383">
                  <c:v>1.63</c:v>
                </c:pt>
                <c:pt idx="384">
                  <c:v>1.62</c:v>
                </c:pt>
                <c:pt idx="385">
                  <c:v>1.64</c:v>
                </c:pt>
                <c:pt idx="386">
                  <c:v>1.62</c:v>
                </c:pt>
                <c:pt idx="387">
                  <c:v>1.63</c:v>
                </c:pt>
                <c:pt idx="388">
                  <c:v>1.63</c:v>
                </c:pt>
                <c:pt idx="389">
                  <c:v>1.66</c:v>
                </c:pt>
                <c:pt idx="390">
                  <c:v>1.63</c:v>
                </c:pt>
                <c:pt idx="391">
                  <c:v>1.63</c:v>
                </c:pt>
                <c:pt idx="392">
                  <c:v>1.63</c:v>
                </c:pt>
                <c:pt idx="393">
                  <c:v>1.65</c:v>
                </c:pt>
                <c:pt idx="394">
                  <c:v>1.64</c:v>
                </c:pt>
                <c:pt idx="395">
                  <c:v>1.62</c:v>
                </c:pt>
                <c:pt idx="396">
                  <c:v>1.61</c:v>
                </c:pt>
                <c:pt idx="397">
                  <c:v>1.59</c:v>
                </c:pt>
                <c:pt idx="398">
                  <c:v>1.6</c:v>
                </c:pt>
                <c:pt idx="399">
                  <c:v>1.55</c:v>
                </c:pt>
                <c:pt idx="400">
                  <c:v>1.53</c:v>
                </c:pt>
                <c:pt idx="401">
                  <c:v>2.78</c:v>
                </c:pt>
                <c:pt idx="402">
                  <c:v>1.54</c:v>
                </c:pt>
                <c:pt idx="403">
                  <c:v>1.51</c:v>
                </c:pt>
                <c:pt idx="404">
                  <c:v>1.52</c:v>
                </c:pt>
                <c:pt idx="405">
                  <c:v>1.56</c:v>
                </c:pt>
                <c:pt idx="406">
                  <c:v>1.56</c:v>
                </c:pt>
                <c:pt idx="407">
                  <c:v>1.53</c:v>
                </c:pt>
                <c:pt idx="408">
                  <c:v>1.55</c:v>
                </c:pt>
                <c:pt idx="409">
                  <c:v>1.54</c:v>
                </c:pt>
                <c:pt idx="410">
                  <c:v>1.58</c:v>
                </c:pt>
                <c:pt idx="411">
                  <c:v>4.47</c:v>
                </c:pt>
                <c:pt idx="412">
                  <c:v>5.16</c:v>
                </c:pt>
                <c:pt idx="413">
                  <c:v>5.22</c:v>
                </c:pt>
                <c:pt idx="414">
                  <c:v>5.31</c:v>
                </c:pt>
                <c:pt idx="415">
                  <c:v>6.09</c:v>
                </c:pt>
                <c:pt idx="416">
                  <c:v>5.97</c:v>
                </c:pt>
                <c:pt idx="417">
                  <c:v>6.12</c:v>
                </c:pt>
                <c:pt idx="418">
                  <c:v>6.94</c:v>
                </c:pt>
                <c:pt idx="419">
                  <c:v>6.32</c:v>
                </c:pt>
                <c:pt idx="420">
                  <c:v>5.66</c:v>
                </c:pt>
                <c:pt idx="421">
                  <c:v>5.5</c:v>
                </c:pt>
                <c:pt idx="422">
                  <c:v>5.72</c:v>
                </c:pt>
                <c:pt idx="423">
                  <c:v>5.4</c:v>
                </c:pt>
                <c:pt idx="424">
                  <c:v>5.97</c:v>
                </c:pt>
                <c:pt idx="425">
                  <c:v>5.27</c:v>
                </c:pt>
                <c:pt idx="426">
                  <c:v>5.16</c:v>
                </c:pt>
                <c:pt idx="427">
                  <c:v>5.51</c:v>
                </c:pt>
                <c:pt idx="428">
                  <c:v>3.78</c:v>
                </c:pt>
                <c:pt idx="429">
                  <c:v>2.4900000000000002</c:v>
                </c:pt>
                <c:pt idx="430">
                  <c:v>2.3199999999999998</c:v>
                </c:pt>
                <c:pt idx="431">
                  <c:v>2.63</c:v>
                </c:pt>
                <c:pt idx="432">
                  <c:v>2.64</c:v>
                </c:pt>
                <c:pt idx="433">
                  <c:v>2.2999999999999998</c:v>
                </c:pt>
                <c:pt idx="434">
                  <c:v>2.39</c:v>
                </c:pt>
                <c:pt idx="435">
                  <c:v>2.34</c:v>
                </c:pt>
                <c:pt idx="436">
                  <c:v>2.34</c:v>
                </c:pt>
                <c:pt idx="437">
                  <c:v>2.5299999999999998</c:v>
                </c:pt>
                <c:pt idx="438">
                  <c:v>4.68</c:v>
                </c:pt>
                <c:pt idx="439">
                  <c:v>2.5</c:v>
                </c:pt>
                <c:pt idx="440">
                  <c:v>2.66</c:v>
                </c:pt>
                <c:pt idx="441">
                  <c:v>2.38</c:v>
                </c:pt>
                <c:pt idx="442">
                  <c:v>3.23</c:v>
                </c:pt>
                <c:pt idx="443">
                  <c:v>2.63</c:v>
                </c:pt>
                <c:pt idx="444">
                  <c:v>3.19</c:v>
                </c:pt>
                <c:pt idx="445">
                  <c:v>3</c:v>
                </c:pt>
                <c:pt idx="446">
                  <c:v>2.54</c:v>
                </c:pt>
                <c:pt idx="447">
                  <c:v>2.41</c:v>
                </c:pt>
                <c:pt idx="448">
                  <c:v>2.41</c:v>
                </c:pt>
                <c:pt idx="449">
                  <c:v>4.72</c:v>
                </c:pt>
                <c:pt idx="450">
                  <c:v>5.22</c:v>
                </c:pt>
                <c:pt idx="451">
                  <c:v>5.39</c:v>
                </c:pt>
                <c:pt idx="452">
                  <c:v>5.89</c:v>
                </c:pt>
                <c:pt idx="453">
                  <c:v>8.01</c:v>
                </c:pt>
                <c:pt idx="454">
                  <c:v>5.52</c:v>
                </c:pt>
                <c:pt idx="455">
                  <c:v>6.55</c:v>
                </c:pt>
                <c:pt idx="456">
                  <c:v>7.3</c:v>
                </c:pt>
                <c:pt idx="457">
                  <c:v>5.34</c:v>
                </c:pt>
                <c:pt idx="458">
                  <c:v>5.39</c:v>
                </c:pt>
                <c:pt idx="459">
                  <c:v>6.1</c:v>
                </c:pt>
                <c:pt idx="460">
                  <c:v>7.1</c:v>
                </c:pt>
                <c:pt idx="461">
                  <c:v>5.86</c:v>
                </c:pt>
                <c:pt idx="462">
                  <c:v>5.51</c:v>
                </c:pt>
                <c:pt idx="463">
                  <c:v>5.71</c:v>
                </c:pt>
                <c:pt idx="464">
                  <c:v>5.14</c:v>
                </c:pt>
                <c:pt idx="465">
                  <c:v>6.09</c:v>
                </c:pt>
                <c:pt idx="466">
                  <c:v>5.43</c:v>
                </c:pt>
                <c:pt idx="467">
                  <c:v>5.0199999999999996</c:v>
                </c:pt>
                <c:pt idx="468">
                  <c:v>5.32</c:v>
                </c:pt>
                <c:pt idx="469">
                  <c:v>5.15</c:v>
                </c:pt>
                <c:pt idx="470">
                  <c:v>6.55</c:v>
                </c:pt>
                <c:pt idx="471">
                  <c:v>5.17</c:v>
                </c:pt>
                <c:pt idx="472">
                  <c:v>5.14</c:v>
                </c:pt>
                <c:pt idx="473">
                  <c:v>6.79</c:v>
                </c:pt>
                <c:pt idx="474">
                  <c:v>5.13</c:v>
                </c:pt>
                <c:pt idx="475">
                  <c:v>4.0199999999999996</c:v>
                </c:pt>
                <c:pt idx="476">
                  <c:v>1.67</c:v>
                </c:pt>
                <c:pt idx="477">
                  <c:v>1.66</c:v>
                </c:pt>
                <c:pt idx="478">
                  <c:v>1.93</c:v>
                </c:pt>
                <c:pt idx="479">
                  <c:v>1.65</c:v>
                </c:pt>
                <c:pt idx="480">
                  <c:v>1.73</c:v>
                </c:pt>
                <c:pt idx="481">
                  <c:v>1.62</c:v>
                </c:pt>
                <c:pt idx="482">
                  <c:v>1.64</c:v>
                </c:pt>
                <c:pt idx="483">
                  <c:v>1.6</c:v>
                </c:pt>
                <c:pt idx="484">
                  <c:v>1.59</c:v>
                </c:pt>
                <c:pt idx="485">
                  <c:v>1.59</c:v>
                </c:pt>
                <c:pt idx="486">
                  <c:v>3.52</c:v>
                </c:pt>
                <c:pt idx="487">
                  <c:v>1.57</c:v>
                </c:pt>
                <c:pt idx="488">
                  <c:v>1.59</c:v>
                </c:pt>
                <c:pt idx="489">
                  <c:v>1.6</c:v>
                </c:pt>
                <c:pt idx="490">
                  <c:v>1.64</c:v>
                </c:pt>
                <c:pt idx="491">
                  <c:v>1.56</c:v>
                </c:pt>
                <c:pt idx="492">
                  <c:v>1.58</c:v>
                </c:pt>
                <c:pt idx="493">
                  <c:v>1.58</c:v>
                </c:pt>
                <c:pt idx="494">
                  <c:v>1.61</c:v>
                </c:pt>
                <c:pt idx="495">
                  <c:v>1.6</c:v>
                </c:pt>
                <c:pt idx="496">
                  <c:v>1.62</c:v>
                </c:pt>
                <c:pt idx="497">
                  <c:v>1.61</c:v>
                </c:pt>
                <c:pt idx="498">
                  <c:v>1.62</c:v>
                </c:pt>
                <c:pt idx="499">
                  <c:v>1.63</c:v>
                </c:pt>
                <c:pt idx="500">
                  <c:v>1.62</c:v>
                </c:pt>
                <c:pt idx="501">
                  <c:v>1.63</c:v>
                </c:pt>
                <c:pt idx="502">
                  <c:v>1.63</c:v>
                </c:pt>
                <c:pt idx="503">
                  <c:v>1.67</c:v>
                </c:pt>
                <c:pt idx="504">
                  <c:v>1.76</c:v>
                </c:pt>
                <c:pt idx="505">
                  <c:v>1.66</c:v>
                </c:pt>
                <c:pt idx="506">
                  <c:v>1.68</c:v>
                </c:pt>
                <c:pt idx="507">
                  <c:v>1.69</c:v>
                </c:pt>
                <c:pt idx="508">
                  <c:v>1.86</c:v>
                </c:pt>
                <c:pt idx="509">
                  <c:v>1.85</c:v>
                </c:pt>
                <c:pt idx="510">
                  <c:v>2.34</c:v>
                </c:pt>
                <c:pt idx="511">
                  <c:v>3.05</c:v>
                </c:pt>
                <c:pt idx="512">
                  <c:v>2.0499999999999998</c:v>
                </c:pt>
                <c:pt idx="513">
                  <c:v>1.71</c:v>
                </c:pt>
                <c:pt idx="514">
                  <c:v>1.73</c:v>
                </c:pt>
                <c:pt idx="515">
                  <c:v>1.72</c:v>
                </c:pt>
                <c:pt idx="516">
                  <c:v>1.73</c:v>
                </c:pt>
                <c:pt idx="517">
                  <c:v>1.73</c:v>
                </c:pt>
                <c:pt idx="518">
                  <c:v>1.73</c:v>
                </c:pt>
                <c:pt idx="519">
                  <c:v>2.34</c:v>
                </c:pt>
                <c:pt idx="520">
                  <c:v>2.0699999999999998</c:v>
                </c:pt>
                <c:pt idx="521">
                  <c:v>1.71</c:v>
                </c:pt>
                <c:pt idx="522">
                  <c:v>1.72</c:v>
                </c:pt>
                <c:pt idx="523">
                  <c:v>1.61</c:v>
                </c:pt>
                <c:pt idx="524">
                  <c:v>1.61</c:v>
                </c:pt>
                <c:pt idx="525">
                  <c:v>1.59</c:v>
                </c:pt>
                <c:pt idx="526">
                  <c:v>1.61</c:v>
                </c:pt>
                <c:pt idx="527">
                  <c:v>1.59</c:v>
                </c:pt>
                <c:pt idx="528">
                  <c:v>1.61</c:v>
                </c:pt>
                <c:pt idx="529">
                  <c:v>1.6</c:v>
                </c:pt>
                <c:pt idx="530">
                  <c:v>1.62</c:v>
                </c:pt>
                <c:pt idx="531">
                  <c:v>1.6</c:v>
                </c:pt>
                <c:pt idx="532">
                  <c:v>1.61</c:v>
                </c:pt>
                <c:pt idx="533">
                  <c:v>1.6</c:v>
                </c:pt>
                <c:pt idx="534">
                  <c:v>1.63</c:v>
                </c:pt>
                <c:pt idx="535">
                  <c:v>1.6</c:v>
                </c:pt>
                <c:pt idx="536">
                  <c:v>1.61</c:v>
                </c:pt>
                <c:pt idx="537">
                  <c:v>1.6</c:v>
                </c:pt>
                <c:pt idx="538">
                  <c:v>1.61</c:v>
                </c:pt>
                <c:pt idx="539">
                  <c:v>1.59</c:v>
                </c:pt>
                <c:pt idx="540">
                  <c:v>1.59</c:v>
                </c:pt>
                <c:pt idx="541">
                  <c:v>1.57</c:v>
                </c:pt>
                <c:pt idx="542">
                  <c:v>1.58</c:v>
                </c:pt>
                <c:pt idx="543">
                  <c:v>1.53</c:v>
                </c:pt>
                <c:pt idx="544">
                  <c:v>1.52</c:v>
                </c:pt>
                <c:pt idx="545">
                  <c:v>1.51</c:v>
                </c:pt>
                <c:pt idx="546">
                  <c:v>1.5</c:v>
                </c:pt>
                <c:pt idx="547">
                  <c:v>1.56</c:v>
                </c:pt>
                <c:pt idx="548">
                  <c:v>1.57</c:v>
                </c:pt>
                <c:pt idx="549">
                  <c:v>1.57</c:v>
                </c:pt>
                <c:pt idx="550">
                  <c:v>1.61</c:v>
                </c:pt>
                <c:pt idx="551">
                  <c:v>1.59</c:v>
                </c:pt>
                <c:pt idx="552">
                  <c:v>1.6</c:v>
                </c:pt>
                <c:pt idx="553">
                  <c:v>1.6</c:v>
                </c:pt>
                <c:pt idx="554">
                  <c:v>1.6</c:v>
                </c:pt>
                <c:pt idx="555">
                  <c:v>3.89</c:v>
                </c:pt>
                <c:pt idx="556">
                  <c:v>3.96</c:v>
                </c:pt>
                <c:pt idx="557">
                  <c:v>4.45</c:v>
                </c:pt>
                <c:pt idx="558">
                  <c:v>5.21</c:v>
                </c:pt>
                <c:pt idx="559">
                  <c:v>8.3699999999999992</c:v>
                </c:pt>
                <c:pt idx="560">
                  <c:v>5.12</c:v>
                </c:pt>
                <c:pt idx="561">
                  <c:v>5.18</c:v>
                </c:pt>
                <c:pt idx="562">
                  <c:v>5.57</c:v>
                </c:pt>
                <c:pt idx="563">
                  <c:v>6.33</c:v>
                </c:pt>
                <c:pt idx="564">
                  <c:v>6.78</c:v>
                </c:pt>
                <c:pt idx="565">
                  <c:v>5.34</c:v>
                </c:pt>
                <c:pt idx="566">
                  <c:v>5.45</c:v>
                </c:pt>
                <c:pt idx="567">
                  <c:v>5.27</c:v>
                </c:pt>
                <c:pt idx="568">
                  <c:v>6.7</c:v>
                </c:pt>
                <c:pt idx="569">
                  <c:v>5.27</c:v>
                </c:pt>
                <c:pt idx="570">
                  <c:v>6.28</c:v>
                </c:pt>
                <c:pt idx="571">
                  <c:v>6.27</c:v>
                </c:pt>
                <c:pt idx="572">
                  <c:v>7.23</c:v>
                </c:pt>
                <c:pt idx="573">
                  <c:v>5.21</c:v>
                </c:pt>
                <c:pt idx="574">
                  <c:v>5.13</c:v>
                </c:pt>
                <c:pt idx="575">
                  <c:v>7.31</c:v>
                </c:pt>
                <c:pt idx="576">
                  <c:v>5.38</c:v>
                </c:pt>
                <c:pt idx="577">
                  <c:v>7.02</c:v>
                </c:pt>
                <c:pt idx="578">
                  <c:v>6.75</c:v>
                </c:pt>
                <c:pt idx="579">
                  <c:v>5.55</c:v>
                </c:pt>
                <c:pt idx="580">
                  <c:v>5.52</c:v>
                </c:pt>
                <c:pt idx="581">
                  <c:v>5.26</c:v>
                </c:pt>
                <c:pt idx="582">
                  <c:v>7.14</c:v>
                </c:pt>
                <c:pt idx="583">
                  <c:v>5.52</c:v>
                </c:pt>
                <c:pt idx="584">
                  <c:v>5.18</c:v>
                </c:pt>
                <c:pt idx="585">
                  <c:v>5.29</c:v>
                </c:pt>
                <c:pt idx="586">
                  <c:v>6.75</c:v>
                </c:pt>
                <c:pt idx="587">
                  <c:v>5.37</c:v>
                </c:pt>
                <c:pt idx="588">
                  <c:v>5</c:v>
                </c:pt>
                <c:pt idx="589">
                  <c:v>5.56</c:v>
                </c:pt>
                <c:pt idx="590">
                  <c:v>5.38</c:v>
                </c:pt>
                <c:pt idx="591">
                  <c:v>5.01</c:v>
                </c:pt>
                <c:pt idx="592">
                  <c:v>5.01</c:v>
                </c:pt>
                <c:pt idx="593">
                  <c:v>5.0199999999999996</c:v>
                </c:pt>
                <c:pt idx="594">
                  <c:v>5.03</c:v>
                </c:pt>
                <c:pt idx="595">
                  <c:v>5.05</c:v>
                </c:pt>
                <c:pt idx="596">
                  <c:v>6.24</c:v>
                </c:pt>
                <c:pt idx="597">
                  <c:v>5.53</c:v>
                </c:pt>
                <c:pt idx="598">
                  <c:v>5.34</c:v>
                </c:pt>
                <c:pt idx="599">
                  <c:v>5.18</c:v>
                </c:pt>
                <c:pt idx="600">
                  <c:v>5.28</c:v>
                </c:pt>
                <c:pt idx="601">
                  <c:v>6.54</c:v>
                </c:pt>
                <c:pt idx="602">
                  <c:v>5.31</c:v>
                </c:pt>
                <c:pt idx="603">
                  <c:v>5.22</c:v>
                </c:pt>
                <c:pt idx="604">
                  <c:v>5.32</c:v>
                </c:pt>
                <c:pt idx="605">
                  <c:v>5.35</c:v>
                </c:pt>
                <c:pt idx="606">
                  <c:v>5.63</c:v>
                </c:pt>
                <c:pt idx="607">
                  <c:v>6.58</c:v>
                </c:pt>
                <c:pt idx="608">
                  <c:v>5.57</c:v>
                </c:pt>
                <c:pt idx="609">
                  <c:v>6.06</c:v>
                </c:pt>
                <c:pt idx="610">
                  <c:v>6.71</c:v>
                </c:pt>
                <c:pt idx="611">
                  <c:v>5.51</c:v>
                </c:pt>
                <c:pt idx="612">
                  <c:v>5.0599999999999996</c:v>
                </c:pt>
                <c:pt idx="613">
                  <c:v>5.31</c:v>
                </c:pt>
                <c:pt idx="614">
                  <c:v>5.01</c:v>
                </c:pt>
                <c:pt idx="615">
                  <c:v>5.0199999999999996</c:v>
                </c:pt>
                <c:pt idx="616">
                  <c:v>5.45</c:v>
                </c:pt>
                <c:pt idx="617">
                  <c:v>5.05</c:v>
                </c:pt>
                <c:pt idx="618">
                  <c:v>6.18</c:v>
                </c:pt>
                <c:pt idx="619">
                  <c:v>5.01</c:v>
                </c:pt>
                <c:pt idx="620">
                  <c:v>2.34</c:v>
                </c:pt>
                <c:pt idx="621">
                  <c:v>1.58</c:v>
                </c:pt>
                <c:pt idx="622">
                  <c:v>1.6</c:v>
                </c:pt>
                <c:pt idx="623">
                  <c:v>1.57</c:v>
                </c:pt>
                <c:pt idx="624">
                  <c:v>3.6</c:v>
                </c:pt>
                <c:pt idx="625">
                  <c:v>2.52</c:v>
                </c:pt>
                <c:pt idx="626">
                  <c:v>1.57</c:v>
                </c:pt>
                <c:pt idx="627">
                  <c:v>1.78</c:v>
                </c:pt>
                <c:pt idx="628">
                  <c:v>1.59</c:v>
                </c:pt>
                <c:pt idx="629">
                  <c:v>1.57</c:v>
                </c:pt>
                <c:pt idx="630">
                  <c:v>1.72</c:v>
                </c:pt>
                <c:pt idx="631">
                  <c:v>1.6</c:v>
                </c:pt>
                <c:pt idx="632">
                  <c:v>1.64</c:v>
                </c:pt>
                <c:pt idx="633">
                  <c:v>1.62</c:v>
                </c:pt>
                <c:pt idx="634">
                  <c:v>1.63</c:v>
                </c:pt>
                <c:pt idx="635">
                  <c:v>1.64</c:v>
                </c:pt>
                <c:pt idx="636">
                  <c:v>1.68</c:v>
                </c:pt>
                <c:pt idx="637">
                  <c:v>1.7</c:v>
                </c:pt>
                <c:pt idx="638">
                  <c:v>1.7</c:v>
                </c:pt>
                <c:pt idx="639">
                  <c:v>1.68</c:v>
                </c:pt>
                <c:pt idx="640">
                  <c:v>1.7</c:v>
                </c:pt>
                <c:pt idx="641">
                  <c:v>1.69</c:v>
                </c:pt>
                <c:pt idx="642">
                  <c:v>1.66</c:v>
                </c:pt>
                <c:pt idx="643">
                  <c:v>1.66</c:v>
                </c:pt>
                <c:pt idx="644">
                  <c:v>1.67</c:v>
                </c:pt>
                <c:pt idx="645">
                  <c:v>1.69</c:v>
                </c:pt>
                <c:pt idx="646">
                  <c:v>1.64</c:v>
                </c:pt>
                <c:pt idx="647">
                  <c:v>1.69</c:v>
                </c:pt>
                <c:pt idx="648">
                  <c:v>1.7</c:v>
                </c:pt>
                <c:pt idx="649">
                  <c:v>1.64</c:v>
                </c:pt>
                <c:pt idx="650">
                  <c:v>1.63</c:v>
                </c:pt>
                <c:pt idx="651">
                  <c:v>1.62</c:v>
                </c:pt>
                <c:pt idx="652">
                  <c:v>1.63</c:v>
                </c:pt>
                <c:pt idx="653">
                  <c:v>1.91</c:v>
                </c:pt>
                <c:pt idx="654">
                  <c:v>1.95</c:v>
                </c:pt>
                <c:pt idx="655">
                  <c:v>1.71</c:v>
                </c:pt>
                <c:pt idx="656">
                  <c:v>1.7</c:v>
                </c:pt>
                <c:pt idx="657">
                  <c:v>1.64</c:v>
                </c:pt>
                <c:pt idx="658">
                  <c:v>1.64</c:v>
                </c:pt>
                <c:pt idx="659">
                  <c:v>1.64</c:v>
                </c:pt>
                <c:pt idx="660">
                  <c:v>1.64</c:v>
                </c:pt>
                <c:pt idx="661">
                  <c:v>1.67</c:v>
                </c:pt>
                <c:pt idx="662">
                  <c:v>1.66</c:v>
                </c:pt>
                <c:pt idx="663">
                  <c:v>1.69</c:v>
                </c:pt>
                <c:pt idx="664">
                  <c:v>1.7</c:v>
                </c:pt>
                <c:pt idx="665">
                  <c:v>1.73</c:v>
                </c:pt>
                <c:pt idx="666">
                  <c:v>1.89</c:v>
                </c:pt>
                <c:pt idx="667">
                  <c:v>1.7</c:v>
                </c:pt>
                <c:pt idx="668">
                  <c:v>1.68</c:v>
                </c:pt>
                <c:pt idx="669">
                  <c:v>1.69</c:v>
                </c:pt>
                <c:pt idx="670">
                  <c:v>1.71</c:v>
                </c:pt>
                <c:pt idx="671">
                  <c:v>1.7</c:v>
                </c:pt>
                <c:pt idx="672">
                  <c:v>2.86</c:v>
                </c:pt>
                <c:pt idx="673">
                  <c:v>1.68</c:v>
                </c:pt>
                <c:pt idx="674">
                  <c:v>1.7</c:v>
                </c:pt>
                <c:pt idx="675">
                  <c:v>1.68</c:v>
                </c:pt>
                <c:pt idx="676">
                  <c:v>1.69</c:v>
                </c:pt>
                <c:pt idx="677">
                  <c:v>1.68</c:v>
                </c:pt>
                <c:pt idx="678">
                  <c:v>1.7</c:v>
                </c:pt>
                <c:pt idx="679">
                  <c:v>1.68</c:v>
                </c:pt>
                <c:pt idx="680">
                  <c:v>1.66</c:v>
                </c:pt>
                <c:pt idx="681">
                  <c:v>1.65</c:v>
                </c:pt>
                <c:pt idx="682">
                  <c:v>1.64</c:v>
                </c:pt>
                <c:pt idx="683">
                  <c:v>1.66</c:v>
                </c:pt>
                <c:pt idx="684">
                  <c:v>1.62</c:v>
                </c:pt>
                <c:pt idx="685">
                  <c:v>1.61</c:v>
                </c:pt>
                <c:pt idx="686">
                  <c:v>1.59</c:v>
                </c:pt>
                <c:pt idx="687">
                  <c:v>1.59</c:v>
                </c:pt>
                <c:pt idx="688">
                  <c:v>1.57</c:v>
                </c:pt>
                <c:pt idx="689">
                  <c:v>1.57</c:v>
                </c:pt>
                <c:pt idx="690">
                  <c:v>1.59</c:v>
                </c:pt>
                <c:pt idx="691">
                  <c:v>1.54</c:v>
                </c:pt>
                <c:pt idx="692">
                  <c:v>1.53</c:v>
                </c:pt>
                <c:pt idx="693">
                  <c:v>1.58</c:v>
                </c:pt>
                <c:pt idx="694">
                  <c:v>1.61</c:v>
                </c:pt>
                <c:pt idx="695">
                  <c:v>1.75</c:v>
                </c:pt>
                <c:pt idx="696">
                  <c:v>1.66</c:v>
                </c:pt>
                <c:pt idx="697">
                  <c:v>1.69</c:v>
                </c:pt>
                <c:pt idx="698">
                  <c:v>1.79</c:v>
                </c:pt>
                <c:pt idx="699">
                  <c:v>2.72</c:v>
                </c:pt>
                <c:pt idx="700">
                  <c:v>5.35</c:v>
                </c:pt>
                <c:pt idx="701">
                  <c:v>5.05</c:v>
                </c:pt>
                <c:pt idx="702">
                  <c:v>5.1100000000000003</c:v>
                </c:pt>
                <c:pt idx="703">
                  <c:v>5.36</c:v>
                </c:pt>
                <c:pt idx="704">
                  <c:v>5.23</c:v>
                </c:pt>
                <c:pt idx="705">
                  <c:v>5.16</c:v>
                </c:pt>
                <c:pt idx="706">
                  <c:v>5.19</c:v>
                </c:pt>
                <c:pt idx="707">
                  <c:v>5.91</c:v>
                </c:pt>
                <c:pt idx="708">
                  <c:v>5.52</c:v>
                </c:pt>
                <c:pt idx="709">
                  <c:v>5.29</c:v>
                </c:pt>
                <c:pt idx="710">
                  <c:v>5.22</c:v>
                </c:pt>
                <c:pt idx="711">
                  <c:v>6</c:v>
                </c:pt>
                <c:pt idx="712">
                  <c:v>5.28</c:v>
                </c:pt>
                <c:pt idx="713">
                  <c:v>6.54</c:v>
                </c:pt>
                <c:pt idx="714">
                  <c:v>5.51</c:v>
                </c:pt>
                <c:pt idx="715">
                  <c:v>5.39</c:v>
                </c:pt>
                <c:pt idx="716">
                  <c:v>5.05</c:v>
                </c:pt>
                <c:pt idx="717">
                  <c:v>5.04</c:v>
                </c:pt>
                <c:pt idx="718">
                  <c:v>5.35</c:v>
                </c:pt>
                <c:pt idx="719">
                  <c:v>4.9800000000000004</c:v>
                </c:pt>
                <c:pt idx="720">
                  <c:v>5.25</c:v>
                </c:pt>
                <c:pt idx="721">
                  <c:v>4.99</c:v>
                </c:pt>
                <c:pt idx="722">
                  <c:v>5.45</c:v>
                </c:pt>
                <c:pt idx="723">
                  <c:v>5.74</c:v>
                </c:pt>
                <c:pt idx="724">
                  <c:v>5.24</c:v>
                </c:pt>
                <c:pt idx="725">
                  <c:v>4.93</c:v>
                </c:pt>
                <c:pt idx="726">
                  <c:v>4.93</c:v>
                </c:pt>
                <c:pt idx="727">
                  <c:v>4.93</c:v>
                </c:pt>
                <c:pt idx="728">
                  <c:v>5.15</c:v>
                </c:pt>
                <c:pt idx="729">
                  <c:v>5.05</c:v>
                </c:pt>
                <c:pt idx="730">
                  <c:v>6.22</c:v>
                </c:pt>
                <c:pt idx="731">
                  <c:v>4.97</c:v>
                </c:pt>
                <c:pt idx="732">
                  <c:v>5.01</c:v>
                </c:pt>
                <c:pt idx="733">
                  <c:v>7.26</c:v>
                </c:pt>
                <c:pt idx="734">
                  <c:v>5.83</c:v>
                </c:pt>
                <c:pt idx="735">
                  <c:v>4.93</c:v>
                </c:pt>
                <c:pt idx="736">
                  <c:v>5.04</c:v>
                </c:pt>
                <c:pt idx="737">
                  <c:v>5.13</c:v>
                </c:pt>
                <c:pt idx="738">
                  <c:v>5.07</c:v>
                </c:pt>
                <c:pt idx="739">
                  <c:v>5.25</c:v>
                </c:pt>
                <c:pt idx="740">
                  <c:v>5.07</c:v>
                </c:pt>
                <c:pt idx="741">
                  <c:v>5.5</c:v>
                </c:pt>
                <c:pt idx="742">
                  <c:v>5.63</c:v>
                </c:pt>
                <c:pt idx="743">
                  <c:v>7.14</c:v>
                </c:pt>
                <c:pt idx="744">
                  <c:v>6.14</c:v>
                </c:pt>
                <c:pt idx="745">
                  <c:v>6.63</c:v>
                </c:pt>
                <c:pt idx="746">
                  <c:v>4.97</c:v>
                </c:pt>
                <c:pt idx="747">
                  <c:v>4.97</c:v>
                </c:pt>
                <c:pt idx="748">
                  <c:v>5.07</c:v>
                </c:pt>
                <c:pt idx="749">
                  <c:v>5.58</c:v>
                </c:pt>
                <c:pt idx="750">
                  <c:v>5.48</c:v>
                </c:pt>
                <c:pt idx="751">
                  <c:v>5.61</c:v>
                </c:pt>
                <c:pt idx="752">
                  <c:v>5.16</c:v>
                </c:pt>
                <c:pt idx="753">
                  <c:v>5.34</c:v>
                </c:pt>
                <c:pt idx="754">
                  <c:v>5.35</c:v>
                </c:pt>
                <c:pt idx="755">
                  <c:v>6.58</c:v>
                </c:pt>
                <c:pt idx="756">
                  <c:v>5.22</c:v>
                </c:pt>
                <c:pt idx="757">
                  <c:v>5.29</c:v>
                </c:pt>
                <c:pt idx="758">
                  <c:v>5.34</c:v>
                </c:pt>
                <c:pt idx="759">
                  <c:v>5.63</c:v>
                </c:pt>
                <c:pt idx="760">
                  <c:v>6.51</c:v>
                </c:pt>
                <c:pt idx="761">
                  <c:v>5.08</c:v>
                </c:pt>
                <c:pt idx="762">
                  <c:v>5.41</c:v>
                </c:pt>
                <c:pt idx="763">
                  <c:v>4.93</c:v>
                </c:pt>
                <c:pt idx="764">
                  <c:v>2.15</c:v>
                </c:pt>
                <c:pt idx="765">
                  <c:v>2.3199999999999998</c:v>
                </c:pt>
                <c:pt idx="766">
                  <c:v>1.69</c:v>
                </c:pt>
                <c:pt idx="767">
                  <c:v>4.9000000000000004</c:v>
                </c:pt>
                <c:pt idx="768">
                  <c:v>2.39</c:v>
                </c:pt>
                <c:pt idx="769">
                  <c:v>1.63</c:v>
                </c:pt>
                <c:pt idx="770">
                  <c:v>1.68</c:v>
                </c:pt>
                <c:pt idx="771">
                  <c:v>1.59</c:v>
                </c:pt>
                <c:pt idx="772">
                  <c:v>1.59</c:v>
                </c:pt>
                <c:pt idx="773">
                  <c:v>1.57</c:v>
                </c:pt>
                <c:pt idx="774">
                  <c:v>1.53</c:v>
                </c:pt>
                <c:pt idx="775">
                  <c:v>1.54</c:v>
                </c:pt>
                <c:pt idx="776">
                  <c:v>1.58</c:v>
                </c:pt>
                <c:pt idx="777">
                  <c:v>1.59</c:v>
                </c:pt>
                <c:pt idx="778">
                  <c:v>1.64</c:v>
                </c:pt>
                <c:pt idx="779">
                  <c:v>1.61</c:v>
                </c:pt>
                <c:pt idx="780">
                  <c:v>1.63</c:v>
                </c:pt>
                <c:pt idx="781">
                  <c:v>1.65</c:v>
                </c:pt>
                <c:pt idx="782">
                  <c:v>1.65</c:v>
                </c:pt>
                <c:pt idx="783">
                  <c:v>1.64</c:v>
                </c:pt>
                <c:pt idx="784">
                  <c:v>1.61</c:v>
                </c:pt>
                <c:pt idx="785">
                  <c:v>1.6</c:v>
                </c:pt>
                <c:pt idx="786">
                  <c:v>1.64</c:v>
                </c:pt>
                <c:pt idx="787">
                  <c:v>1.62</c:v>
                </c:pt>
                <c:pt idx="788">
                  <c:v>1.63</c:v>
                </c:pt>
                <c:pt idx="789">
                  <c:v>1.64</c:v>
                </c:pt>
                <c:pt idx="790">
                  <c:v>1.65</c:v>
                </c:pt>
                <c:pt idx="791">
                  <c:v>1.69</c:v>
                </c:pt>
                <c:pt idx="792">
                  <c:v>1.71</c:v>
                </c:pt>
                <c:pt idx="793">
                  <c:v>1.72</c:v>
                </c:pt>
                <c:pt idx="794">
                  <c:v>1.66</c:v>
                </c:pt>
                <c:pt idx="795">
                  <c:v>1.64</c:v>
                </c:pt>
                <c:pt idx="796">
                  <c:v>1.66</c:v>
                </c:pt>
                <c:pt idx="797">
                  <c:v>1.69</c:v>
                </c:pt>
                <c:pt idx="798">
                  <c:v>2.42</c:v>
                </c:pt>
                <c:pt idx="799">
                  <c:v>2.96</c:v>
                </c:pt>
                <c:pt idx="800">
                  <c:v>1.69</c:v>
                </c:pt>
                <c:pt idx="801">
                  <c:v>1.7</c:v>
                </c:pt>
                <c:pt idx="802">
                  <c:v>1.7</c:v>
                </c:pt>
                <c:pt idx="803">
                  <c:v>1.7</c:v>
                </c:pt>
                <c:pt idx="804">
                  <c:v>1.7</c:v>
                </c:pt>
                <c:pt idx="805">
                  <c:v>1.7</c:v>
                </c:pt>
                <c:pt idx="806">
                  <c:v>1.66</c:v>
                </c:pt>
                <c:pt idx="807">
                  <c:v>1.67</c:v>
                </c:pt>
                <c:pt idx="808">
                  <c:v>1.67</c:v>
                </c:pt>
                <c:pt idx="809">
                  <c:v>1.68</c:v>
                </c:pt>
                <c:pt idx="810">
                  <c:v>1.7</c:v>
                </c:pt>
                <c:pt idx="811">
                  <c:v>1.66</c:v>
                </c:pt>
                <c:pt idx="812">
                  <c:v>1.67</c:v>
                </c:pt>
                <c:pt idx="813">
                  <c:v>1.69</c:v>
                </c:pt>
                <c:pt idx="814">
                  <c:v>1.68</c:v>
                </c:pt>
                <c:pt idx="815">
                  <c:v>1.7</c:v>
                </c:pt>
                <c:pt idx="816">
                  <c:v>1.69</c:v>
                </c:pt>
                <c:pt idx="817">
                  <c:v>1.69</c:v>
                </c:pt>
                <c:pt idx="818">
                  <c:v>1.69</c:v>
                </c:pt>
                <c:pt idx="819">
                  <c:v>1.7</c:v>
                </c:pt>
                <c:pt idx="820">
                  <c:v>1.7</c:v>
                </c:pt>
                <c:pt idx="821">
                  <c:v>1.69</c:v>
                </c:pt>
                <c:pt idx="822">
                  <c:v>1.69</c:v>
                </c:pt>
                <c:pt idx="823">
                  <c:v>1.64</c:v>
                </c:pt>
                <c:pt idx="824">
                  <c:v>1.64</c:v>
                </c:pt>
                <c:pt idx="825">
                  <c:v>1.78</c:v>
                </c:pt>
                <c:pt idx="826">
                  <c:v>1.63</c:v>
                </c:pt>
                <c:pt idx="827">
                  <c:v>1.68</c:v>
                </c:pt>
                <c:pt idx="828">
                  <c:v>1.69</c:v>
                </c:pt>
                <c:pt idx="829">
                  <c:v>1.7</c:v>
                </c:pt>
                <c:pt idx="830">
                  <c:v>1.67</c:v>
                </c:pt>
                <c:pt idx="831">
                  <c:v>1.64</c:v>
                </c:pt>
                <c:pt idx="832">
                  <c:v>1.61</c:v>
                </c:pt>
                <c:pt idx="833">
                  <c:v>1.59</c:v>
                </c:pt>
                <c:pt idx="834">
                  <c:v>1.59</c:v>
                </c:pt>
                <c:pt idx="835">
                  <c:v>1.59</c:v>
                </c:pt>
                <c:pt idx="836">
                  <c:v>1.59</c:v>
                </c:pt>
                <c:pt idx="837">
                  <c:v>1.59</c:v>
                </c:pt>
                <c:pt idx="838">
                  <c:v>1.59</c:v>
                </c:pt>
                <c:pt idx="839">
                  <c:v>1.61</c:v>
                </c:pt>
                <c:pt idx="840">
                  <c:v>1.61</c:v>
                </c:pt>
                <c:pt idx="841">
                  <c:v>1.59</c:v>
                </c:pt>
                <c:pt idx="842">
                  <c:v>3.61</c:v>
                </c:pt>
                <c:pt idx="843">
                  <c:v>5.34</c:v>
                </c:pt>
                <c:pt idx="844">
                  <c:v>5.39</c:v>
                </c:pt>
                <c:pt idx="845">
                  <c:v>5.13</c:v>
                </c:pt>
                <c:pt idx="846">
                  <c:v>5.3</c:v>
                </c:pt>
                <c:pt idx="847">
                  <c:v>5.26</c:v>
                </c:pt>
                <c:pt idx="848">
                  <c:v>5.13</c:v>
                </c:pt>
                <c:pt idx="849">
                  <c:v>5.15</c:v>
                </c:pt>
                <c:pt idx="850">
                  <c:v>5.33</c:v>
                </c:pt>
                <c:pt idx="851">
                  <c:v>5.34</c:v>
                </c:pt>
                <c:pt idx="852">
                  <c:v>5.23</c:v>
                </c:pt>
                <c:pt idx="853">
                  <c:v>4.96</c:v>
                </c:pt>
                <c:pt idx="854">
                  <c:v>5.32</c:v>
                </c:pt>
                <c:pt idx="855">
                  <c:v>5.2</c:v>
                </c:pt>
                <c:pt idx="856">
                  <c:v>5.57</c:v>
                </c:pt>
                <c:pt idx="857">
                  <c:v>5.76</c:v>
                </c:pt>
                <c:pt idx="858">
                  <c:v>4.8099999999999996</c:v>
                </c:pt>
                <c:pt idx="859">
                  <c:v>4.79</c:v>
                </c:pt>
                <c:pt idx="860">
                  <c:v>5.22</c:v>
                </c:pt>
                <c:pt idx="861">
                  <c:v>6.73</c:v>
                </c:pt>
                <c:pt idx="862">
                  <c:v>5.71</c:v>
                </c:pt>
                <c:pt idx="863">
                  <c:v>5.14</c:v>
                </c:pt>
                <c:pt idx="864">
                  <c:v>5.03</c:v>
                </c:pt>
                <c:pt idx="865">
                  <c:v>4.96</c:v>
                </c:pt>
                <c:pt idx="866">
                  <c:v>4.87</c:v>
                </c:pt>
                <c:pt idx="867">
                  <c:v>4.5599999999999996</c:v>
                </c:pt>
                <c:pt idx="868">
                  <c:v>5.55</c:v>
                </c:pt>
                <c:pt idx="869">
                  <c:v>5.01</c:v>
                </c:pt>
                <c:pt idx="870">
                  <c:v>4.78</c:v>
                </c:pt>
                <c:pt idx="871">
                  <c:v>4.99</c:v>
                </c:pt>
                <c:pt idx="872">
                  <c:v>5.77</c:v>
                </c:pt>
                <c:pt idx="873">
                  <c:v>5.6</c:v>
                </c:pt>
                <c:pt idx="874">
                  <c:v>4.92</c:v>
                </c:pt>
                <c:pt idx="875">
                  <c:v>4.57</c:v>
                </c:pt>
                <c:pt idx="876">
                  <c:v>4.55</c:v>
                </c:pt>
                <c:pt idx="877">
                  <c:v>5.05</c:v>
                </c:pt>
                <c:pt idx="878">
                  <c:v>4.7</c:v>
                </c:pt>
                <c:pt idx="879">
                  <c:v>4.96</c:v>
                </c:pt>
                <c:pt idx="880">
                  <c:v>5.18</c:v>
                </c:pt>
                <c:pt idx="881">
                  <c:v>5.57</c:v>
                </c:pt>
                <c:pt idx="882">
                  <c:v>5.04</c:v>
                </c:pt>
                <c:pt idx="883">
                  <c:v>5.17</c:v>
                </c:pt>
                <c:pt idx="884">
                  <c:v>6.63</c:v>
                </c:pt>
                <c:pt idx="885">
                  <c:v>5.0199999999999996</c:v>
                </c:pt>
                <c:pt idx="886">
                  <c:v>5.0599999999999996</c:v>
                </c:pt>
                <c:pt idx="887">
                  <c:v>5.3</c:v>
                </c:pt>
                <c:pt idx="888">
                  <c:v>5.29</c:v>
                </c:pt>
                <c:pt idx="889">
                  <c:v>5.37</c:v>
                </c:pt>
                <c:pt idx="890">
                  <c:v>6.85</c:v>
                </c:pt>
                <c:pt idx="891">
                  <c:v>5.22</c:v>
                </c:pt>
                <c:pt idx="892">
                  <c:v>5.56</c:v>
                </c:pt>
                <c:pt idx="893">
                  <c:v>5.32</c:v>
                </c:pt>
                <c:pt idx="894">
                  <c:v>5.52</c:v>
                </c:pt>
                <c:pt idx="895">
                  <c:v>5.5</c:v>
                </c:pt>
                <c:pt idx="896">
                  <c:v>5.45</c:v>
                </c:pt>
                <c:pt idx="897">
                  <c:v>5.24</c:v>
                </c:pt>
                <c:pt idx="898">
                  <c:v>5.75</c:v>
                </c:pt>
                <c:pt idx="899">
                  <c:v>5.55</c:v>
                </c:pt>
                <c:pt idx="900">
                  <c:v>5.24</c:v>
                </c:pt>
                <c:pt idx="901">
                  <c:v>5.79</c:v>
                </c:pt>
                <c:pt idx="902">
                  <c:v>4.99</c:v>
                </c:pt>
                <c:pt idx="903">
                  <c:v>4.78</c:v>
                </c:pt>
                <c:pt idx="904">
                  <c:v>4.76</c:v>
                </c:pt>
                <c:pt idx="905">
                  <c:v>4.99</c:v>
                </c:pt>
                <c:pt idx="906">
                  <c:v>5.78</c:v>
                </c:pt>
                <c:pt idx="907">
                  <c:v>2.75</c:v>
                </c:pt>
                <c:pt idx="908">
                  <c:v>3.43</c:v>
                </c:pt>
                <c:pt idx="909">
                  <c:v>2.4700000000000002</c:v>
                </c:pt>
                <c:pt idx="910">
                  <c:v>1.58</c:v>
                </c:pt>
                <c:pt idx="911">
                  <c:v>5.13</c:v>
                </c:pt>
                <c:pt idx="912">
                  <c:v>2.12</c:v>
                </c:pt>
                <c:pt idx="913">
                  <c:v>2</c:v>
                </c:pt>
                <c:pt idx="914">
                  <c:v>2.2400000000000002</c:v>
                </c:pt>
                <c:pt idx="915">
                  <c:v>2.5</c:v>
                </c:pt>
                <c:pt idx="916">
                  <c:v>1.6</c:v>
                </c:pt>
                <c:pt idx="917">
                  <c:v>1.74</c:v>
                </c:pt>
                <c:pt idx="918">
                  <c:v>1.61</c:v>
                </c:pt>
                <c:pt idx="919">
                  <c:v>1.64</c:v>
                </c:pt>
                <c:pt idx="920">
                  <c:v>1.62</c:v>
                </c:pt>
                <c:pt idx="921">
                  <c:v>2.0499999999999998</c:v>
                </c:pt>
                <c:pt idx="922">
                  <c:v>1.61</c:v>
                </c:pt>
                <c:pt idx="923">
                  <c:v>1.62</c:v>
                </c:pt>
                <c:pt idx="924">
                  <c:v>1.62</c:v>
                </c:pt>
                <c:pt idx="925">
                  <c:v>1.93</c:v>
                </c:pt>
                <c:pt idx="926">
                  <c:v>1.92</c:v>
                </c:pt>
                <c:pt idx="927">
                  <c:v>1.61</c:v>
                </c:pt>
                <c:pt idx="928">
                  <c:v>1.64</c:v>
                </c:pt>
                <c:pt idx="929">
                  <c:v>2.0299999999999998</c:v>
                </c:pt>
                <c:pt idx="930">
                  <c:v>1.56</c:v>
                </c:pt>
                <c:pt idx="931">
                  <c:v>1.57</c:v>
                </c:pt>
                <c:pt idx="932">
                  <c:v>2.7</c:v>
                </c:pt>
                <c:pt idx="933">
                  <c:v>1.59</c:v>
                </c:pt>
                <c:pt idx="934">
                  <c:v>1.58</c:v>
                </c:pt>
                <c:pt idx="935">
                  <c:v>1.62</c:v>
                </c:pt>
                <c:pt idx="936">
                  <c:v>1.62</c:v>
                </c:pt>
                <c:pt idx="937">
                  <c:v>1.6</c:v>
                </c:pt>
                <c:pt idx="938">
                  <c:v>1.62</c:v>
                </c:pt>
                <c:pt idx="939">
                  <c:v>1.61</c:v>
                </c:pt>
                <c:pt idx="940">
                  <c:v>1.59</c:v>
                </c:pt>
                <c:pt idx="941">
                  <c:v>1.59</c:v>
                </c:pt>
                <c:pt idx="942">
                  <c:v>1.62</c:v>
                </c:pt>
                <c:pt idx="943">
                  <c:v>3.26</c:v>
                </c:pt>
                <c:pt idx="944">
                  <c:v>1.64</c:v>
                </c:pt>
                <c:pt idx="945">
                  <c:v>1.64</c:v>
                </c:pt>
                <c:pt idx="946">
                  <c:v>1.64</c:v>
                </c:pt>
                <c:pt idx="947">
                  <c:v>1.67</c:v>
                </c:pt>
                <c:pt idx="948">
                  <c:v>1.64</c:v>
                </c:pt>
                <c:pt idx="949">
                  <c:v>1.64</c:v>
                </c:pt>
                <c:pt idx="950">
                  <c:v>1.65</c:v>
                </c:pt>
                <c:pt idx="951">
                  <c:v>1.65</c:v>
                </c:pt>
                <c:pt idx="952">
                  <c:v>1.71</c:v>
                </c:pt>
                <c:pt idx="953">
                  <c:v>1.68</c:v>
                </c:pt>
                <c:pt idx="954">
                  <c:v>1.65</c:v>
                </c:pt>
                <c:pt idx="955">
                  <c:v>1.62</c:v>
                </c:pt>
                <c:pt idx="956">
                  <c:v>1.64</c:v>
                </c:pt>
                <c:pt idx="957">
                  <c:v>1.64</c:v>
                </c:pt>
                <c:pt idx="958">
                  <c:v>1.63</c:v>
                </c:pt>
                <c:pt idx="959">
                  <c:v>1.64</c:v>
                </c:pt>
                <c:pt idx="960">
                  <c:v>1.63</c:v>
                </c:pt>
                <c:pt idx="961">
                  <c:v>1.65</c:v>
                </c:pt>
                <c:pt idx="962">
                  <c:v>1.66</c:v>
                </c:pt>
                <c:pt idx="963">
                  <c:v>1.63</c:v>
                </c:pt>
                <c:pt idx="964">
                  <c:v>1.64</c:v>
                </c:pt>
                <c:pt idx="965">
                  <c:v>1.64</c:v>
                </c:pt>
                <c:pt idx="966">
                  <c:v>1.65</c:v>
                </c:pt>
                <c:pt idx="967">
                  <c:v>1.64</c:v>
                </c:pt>
                <c:pt idx="968">
                  <c:v>1.65</c:v>
                </c:pt>
                <c:pt idx="969">
                  <c:v>1.64</c:v>
                </c:pt>
                <c:pt idx="970">
                  <c:v>1.63</c:v>
                </c:pt>
                <c:pt idx="971">
                  <c:v>1.64</c:v>
                </c:pt>
                <c:pt idx="972">
                  <c:v>1.62</c:v>
                </c:pt>
                <c:pt idx="973">
                  <c:v>1.6</c:v>
                </c:pt>
                <c:pt idx="974">
                  <c:v>1.59</c:v>
                </c:pt>
                <c:pt idx="975">
                  <c:v>1.6</c:v>
                </c:pt>
                <c:pt idx="976">
                  <c:v>1.59</c:v>
                </c:pt>
                <c:pt idx="977">
                  <c:v>1.58</c:v>
                </c:pt>
                <c:pt idx="978">
                  <c:v>1.57</c:v>
                </c:pt>
                <c:pt idx="979">
                  <c:v>1.98</c:v>
                </c:pt>
                <c:pt idx="980">
                  <c:v>1.57</c:v>
                </c:pt>
                <c:pt idx="981">
                  <c:v>1.56</c:v>
                </c:pt>
                <c:pt idx="982">
                  <c:v>1.53</c:v>
                </c:pt>
                <c:pt idx="983">
                  <c:v>1.58</c:v>
                </c:pt>
                <c:pt idx="984">
                  <c:v>1.59</c:v>
                </c:pt>
                <c:pt idx="985">
                  <c:v>1.58</c:v>
                </c:pt>
                <c:pt idx="986">
                  <c:v>1.62</c:v>
                </c:pt>
                <c:pt idx="987">
                  <c:v>1.58</c:v>
                </c:pt>
                <c:pt idx="988">
                  <c:v>1.57</c:v>
                </c:pt>
                <c:pt idx="989">
                  <c:v>1.56</c:v>
                </c:pt>
                <c:pt idx="990">
                  <c:v>2.2599999999999998</c:v>
                </c:pt>
                <c:pt idx="991">
                  <c:v>1.59</c:v>
                </c:pt>
                <c:pt idx="992">
                  <c:v>2.09</c:v>
                </c:pt>
                <c:pt idx="993">
                  <c:v>2.87</c:v>
                </c:pt>
                <c:pt idx="994">
                  <c:v>1.73</c:v>
                </c:pt>
                <c:pt idx="995">
                  <c:v>4.4400000000000004</c:v>
                </c:pt>
                <c:pt idx="996">
                  <c:v>1.73</c:v>
                </c:pt>
                <c:pt idx="997">
                  <c:v>2.38</c:v>
                </c:pt>
                <c:pt idx="998">
                  <c:v>3.16</c:v>
                </c:pt>
                <c:pt idx="999">
                  <c:v>2.31</c:v>
                </c:pt>
                <c:pt idx="1000">
                  <c:v>5.79</c:v>
                </c:pt>
                <c:pt idx="1001">
                  <c:v>1.93</c:v>
                </c:pt>
                <c:pt idx="1002">
                  <c:v>1.82</c:v>
                </c:pt>
                <c:pt idx="1003">
                  <c:v>3.42</c:v>
                </c:pt>
                <c:pt idx="1004">
                  <c:v>1.78</c:v>
                </c:pt>
                <c:pt idx="1005">
                  <c:v>3.49</c:v>
                </c:pt>
                <c:pt idx="1006">
                  <c:v>2.2000000000000002</c:v>
                </c:pt>
                <c:pt idx="1007">
                  <c:v>2.1</c:v>
                </c:pt>
              </c:numCache>
            </c:numRef>
          </c:val>
        </c:ser>
        <c:ser>
          <c:idx val="2"/>
          <c:order val="3"/>
          <c:tx>
            <c:v>Corriente rms N</c:v>
          </c:tx>
          <c:marker>
            <c:symbol val="none"/>
          </c:marker>
          <c:cat>
            <c:numRef>
              <c:f>'IRMS,IMÁX'!$D$18:$D$1025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'IRMS,IMÁX'!$H$18:$H$1025</c:f>
              <c:numCache>
                <c:formatCode>General</c:formatCode>
                <c:ptCount val="1008"/>
                <c:pt idx="0">
                  <c:v>4.3099999999999996</c:v>
                </c:pt>
                <c:pt idx="1">
                  <c:v>4.3</c:v>
                </c:pt>
                <c:pt idx="2">
                  <c:v>4.3099999999999996</c:v>
                </c:pt>
                <c:pt idx="3">
                  <c:v>4.3</c:v>
                </c:pt>
                <c:pt idx="4">
                  <c:v>4.3</c:v>
                </c:pt>
                <c:pt idx="5">
                  <c:v>4.3</c:v>
                </c:pt>
                <c:pt idx="6">
                  <c:v>4.3</c:v>
                </c:pt>
                <c:pt idx="7">
                  <c:v>4.29</c:v>
                </c:pt>
                <c:pt idx="8">
                  <c:v>4.29</c:v>
                </c:pt>
                <c:pt idx="9">
                  <c:v>4.28</c:v>
                </c:pt>
                <c:pt idx="10">
                  <c:v>4.28</c:v>
                </c:pt>
                <c:pt idx="11">
                  <c:v>4.28</c:v>
                </c:pt>
                <c:pt idx="12">
                  <c:v>4.26</c:v>
                </c:pt>
                <c:pt idx="13">
                  <c:v>4.29</c:v>
                </c:pt>
                <c:pt idx="14">
                  <c:v>4.28</c:v>
                </c:pt>
                <c:pt idx="15">
                  <c:v>4.33</c:v>
                </c:pt>
                <c:pt idx="16">
                  <c:v>4.47</c:v>
                </c:pt>
                <c:pt idx="17">
                  <c:v>4.4800000000000004</c:v>
                </c:pt>
                <c:pt idx="18">
                  <c:v>4.5999999999999996</c:v>
                </c:pt>
                <c:pt idx="19">
                  <c:v>4.4000000000000004</c:v>
                </c:pt>
                <c:pt idx="20">
                  <c:v>4.45</c:v>
                </c:pt>
                <c:pt idx="21">
                  <c:v>4.46</c:v>
                </c:pt>
                <c:pt idx="22">
                  <c:v>4.38</c:v>
                </c:pt>
                <c:pt idx="23">
                  <c:v>4.41</c:v>
                </c:pt>
                <c:pt idx="24">
                  <c:v>4.5199999999999996</c:v>
                </c:pt>
                <c:pt idx="25">
                  <c:v>4.63</c:v>
                </c:pt>
                <c:pt idx="26">
                  <c:v>4.37</c:v>
                </c:pt>
                <c:pt idx="27">
                  <c:v>4.42</c:v>
                </c:pt>
                <c:pt idx="28">
                  <c:v>4.5199999999999996</c:v>
                </c:pt>
                <c:pt idx="29">
                  <c:v>4.47</c:v>
                </c:pt>
                <c:pt idx="30">
                  <c:v>4.42</c:v>
                </c:pt>
                <c:pt idx="31">
                  <c:v>4.3600000000000003</c:v>
                </c:pt>
                <c:pt idx="32">
                  <c:v>4.33</c:v>
                </c:pt>
                <c:pt idx="33">
                  <c:v>4.3600000000000003</c:v>
                </c:pt>
                <c:pt idx="34">
                  <c:v>4.59</c:v>
                </c:pt>
                <c:pt idx="35">
                  <c:v>4.47</c:v>
                </c:pt>
                <c:pt idx="36">
                  <c:v>4.54</c:v>
                </c:pt>
                <c:pt idx="37">
                  <c:v>4.37</c:v>
                </c:pt>
                <c:pt idx="38">
                  <c:v>4.53</c:v>
                </c:pt>
                <c:pt idx="39">
                  <c:v>4.5999999999999996</c:v>
                </c:pt>
                <c:pt idx="40">
                  <c:v>4.41</c:v>
                </c:pt>
                <c:pt idx="41">
                  <c:v>4.55</c:v>
                </c:pt>
                <c:pt idx="42">
                  <c:v>4.67</c:v>
                </c:pt>
                <c:pt idx="43">
                  <c:v>0.62</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3.81</c:v>
                </c:pt>
                <c:pt idx="412">
                  <c:v>4.47</c:v>
                </c:pt>
                <c:pt idx="413">
                  <c:v>4.51</c:v>
                </c:pt>
                <c:pt idx="414">
                  <c:v>4.62</c:v>
                </c:pt>
                <c:pt idx="415">
                  <c:v>4.76</c:v>
                </c:pt>
                <c:pt idx="416">
                  <c:v>4.8099999999999996</c:v>
                </c:pt>
                <c:pt idx="417">
                  <c:v>4.59</c:v>
                </c:pt>
                <c:pt idx="418">
                  <c:v>4.45</c:v>
                </c:pt>
                <c:pt idx="419">
                  <c:v>4.47</c:v>
                </c:pt>
                <c:pt idx="420">
                  <c:v>4.63</c:v>
                </c:pt>
                <c:pt idx="421">
                  <c:v>4.6399999999999997</c:v>
                </c:pt>
                <c:pt idx="422">
                  <c:v>4.5199999999999996</c:v>
                </c:pt>
                <c:pt idx="423">
                  <c:v>4.74</c:v>
                </c:pt>
                <c:pt idx="424">
                  <c:v>4.62</c:v>
                </c:pt>
                <c:pt idx="425">
                  <c:v>4.5999999999999996</c:v>
                </c:pt>
                <c:pt idx="426">
                  <c:v>4.5</c:v>
                </c:pt>
                <c:pt idx="427">
                  <c:v>4.5999999999999996</c:v>
                </c:pt>
                <c:pt idx="428">
                  <c:v>2.61</c:v>
                </c:pt>
                <c:pt idx="429">
                  <c:v>1.34</c:v>
                </c:pt>
                <c:pt idx="430">
                  <c:v>1.33</c:v>
                </c:pt>
                <c:pt idx="431">
                  <c:v>1.34</c:v>
                </c:pt>
                <c:pt idx="432">
                  <c:v>1.34</c:v>
                </c:pt>
                <c:pt idx="433">
                  <c:v>1.34</c:v>
                </c:pt>
                <c:pt idx="434">
                  <c:v>1.34</c:v>
                </c:pt>
                <c:pt idx="435">
                  <c:v>1.32</c:v>
                </c:pt>
                <c:pt idx="436">
                  <c:v>1.32</c:v>
                </c:pt>
                <c:pt idx="437">
                  <c:v>1.32</c:v>
                </c:pt>
                <c:pt idx="438">
                  <c:v>1.32</c:v>
                </c:pt>
                <c:pt idx="439">
                  <c:v>1.33</c:v>
                </c:pt>
                <c:pt idx="440">
                  <c:v>1.31</c:v>
                </c:pt>
                <c:pt idx="441">
                  <c:v>1.3</c:v>
                </c:pt>
                <c:pt idx="442">
                  <c:v>1.3</c:v>
                </c:pt>
                <c:pt idx="443">
                  <c:v>1.31</c:v>
                </c:pt>
                <c:pt idx="444">
                  <c:v>1.31</c:v>
                </c:pt>
                <c:pt idx="445">
                  <c:v>1.32</c:v>
                </c:pt>
                <c:pt idx="446">
                  <c:v>1.32</c:v>
                </c:pt>
                <c:pt idx="447">
                  <c:v>1.32</c:v>
                </c:pt>
                <c:pt idx="448">
                  <c:v>1.32</c:v>
                </c:pt>
                <c:pt idx="449">
                  <c:v>3.9</c:v>
                </c:pt>
                <c:pt idx="450">
                  <c:v>4.5199999999999996</c:v>
                </c:pt>
                <c:pt idx="451">
                  <c:v>4.7</c:v>
                </c:pt>
                <c:pt idx="452">
                  <c:v>4.55</c:v>
                </c:pt>
                <c:pt idx="453">
                  <c:v>4.62</c:v>
                </c:pt>
                <c:pt idx="454">
                  <c:v>4.6100000000000003</c:v>
                </c:pt>
                <c:pt idx="455">
                  <c:v>4.4400000000000004</c:v>
                </c:pt>
                <c:pt idx="456">
                  <c:v>4.6500000000000004</c:v>
                </c:pt>
                <c:pt idx="457">
                  <c:v>4.59</c:v>
                </c:pt>
                <c:pt idx="458">
                  <c:v>4.47</c:v>
                </c:pt>
                <c:pt idx="459">
                  <c:v>4.63</c:v>
                </c:pt>
                <c:pt idx="460">
                  <c:v>4.67</c:v>
                </c:pt>
                <c:pt idx="461">
                  <c:v>4.3600000000000003</c:v>
                </c:pt>
                <c:pt idx="462">
                  <c:v>4.38</c:v>
                </c:pt>
                <c:pt idx="463">
                  <c:v>4.5</c:v>
                </c:pt>
                <c:pt idx="464">
                  <c:v>4.34</c:v>
                </c:pt>
                <c:pt idx="465">
                  <c:v>4.55</c:v>
                </c:pt>
                <c:pt idx="466">
                  <c:v>4.5</c:v>
                </c:pt>
                <c:pt idx="467">
                  <c:v>4.3099999999999996</c:v>
                </c:pt>
                <c:pt idx="468">
                  <c:v>4.33</c:v>
                </c:pt>
                <c:pt idx="469">
                  <c:v>4.3600000000000003</c:v>
                </c:pt>
                <c:pt idx="470">
                  <c:v>4.3499999999999996</c:v>
                </c:pt>
                <c:pt idx="471">
                  <c:v>4.33</c:v>
                </c:pt>
                <c:pt idx="472">
                  <c:v>4.3899999999999997</c:v>
                </c:pt>
                <c:pt idx="473">
                  <c:v>4.59</c:v>
                </c:pt>
                <c:pt idx="474">
                  <c:v>4.43</c:v>
                </c:pt>
                <c:pt idx="475">
                  <c:v>3.22</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3.18</c:v>
                </c:pt>
                <c:pt idx="556">
                  <c:v>3.17</c:v>
                </c:pt>
                <c:pt idx="557">
                  <c:v>3.76</c:v>
                </c:pt>
                <c:pt idx="558">
                  <c:v>4.53</c:v>
                </c:pt>
                <c:pt idx="559">
                  <c:v>4.4800000000000004</c:v>
                </c:pt>
                <c:pt idx="560">
                  <c:v>4.38</c:v>
                </c:pt>
                <c:pt idx="561">
                  <c:v>4.47</c:v>
                </c:pt>
                <c:pt idx="562">
                  <c:v>4.6399999999999997</c:v>
                </c:pt>
                <c:pt idx="563">
                  <c:v>4.53</c:v>
                </c:pt>
                <c:pt idx="564">
                  <c:v>4.43</c:v>
                </c:pt>
                <c:pt idx="565">
                  <c:v>4.5</c:v>
                </c:pt>
                <c:pt idx="566">
                  <c:v>4.6399999999999997</c:v>
                </c:pt>
                <c:pt idx="567">
                  <c:v>4.54</c:v>
                </c:pt>
                <c:pt idx="568">
                  <c:v>4.62</c:v>
                </c:pt>
                <c:pt idx="569">
                  <c:v>4.47</c:v>
                </c:pt>
                <c:pt idx="570">
                  <c:v>4.45</c:v>
                </c:pt>
                <c:pt idx="571">
                  <c:v>4.62</c:v>
                </c:pt>
                <c:pt idx="572">
                  <c:v>4.5199999999999996</c:v>
                </c:pt>
                <c:pt idx="573">
                  <c:v>4.3499999999999996</c:v>
                </c:pt>
                <c:pt idx="574">
                  <c:v>4.3</c:v>
                </c:pt>
                <c:pt idx="575">
                  <c:v>4.3099999999999996</c:v>
                </c:pt>
                <c:pt idx="576">
                  <c:v>4.32</c:v>
                </c:pt>
                <c:pt idx="577">
                  <c:v>4.33</c:v>
                </c:pt>
                <c:pt idx="578">
                  <c:v>4.34</c:v>
                </c:pt>
                <c:pt idx="579">
                  <c:v>4.3099999999999996</c:v>
                </c:pt>
                <c:pt idx="580">
                  <c:v>4.3099999999999996</c:v>
                </c:pt>
                <c:pt idx="581">
                  <c:v>4.32</c:v>
                </c:pt>
                <c:pt idx="582">
                  <c:v>4.32</c:v>
                </c:pt>
                <c:pt idx="583">
                  <c:v>4.32</c:v>
                </c:pt>
                <c:pt idx="584">
                  <c:v>4.3099999999999996</c:v>
                </c:pt>
                <c:pt idx="585">
                  <c:v>4.3</c:v>
                </c:pt>
                <c:pt idx="586">
                  <c:v>4.3</c:v>
                </c:pt>
                <c:pt idx="587">
                  <c:v>4.3</c:v>
                </c:pt>
                <c:pt idx="588">
                  <c:v>4.29</c:v>
                </c:pt>
                <c:pt idx="589">
                  <c:v>4.3</c:v>
                </c:pt>
                <c:pt idx="590">
                  <c:v>4.3</c:v>
                </c:pt>
                <c:pt idx="591">
                  <c:v>4.3</c:v>
                </c:pt>
                <c:pt idx="592">
                  <c:v>4.3099999999999996</c:v>
                </c:pt>
                <c:pt idx="593">
                  <c:v>4.32</c:v>
                </c:pt>
                <c:pt idx="594">
                  <c:v>4.34</c:v>
                </c:pt>
                <c:pt idx="595">
                  <c:v>4.3600000000000003</c:v>
                </c:pt>
                <c:pt idx="596">
                  <c:v>4.51</c:v>
                </c:pt>
                <c:pt idx="597">
                  <c:v>4.59</c:v>
                </c:pt>
                <c:pt idx="598">
                  <c:v>4.5599999999999996</c:v>
                </c:pt>
                <c:pt idx="599">
                  <c:v>4.42</c:v>
                </c:pt>
                <c:pt idx="600">
                  <c:v>4.49</c:v>
                </c:pt>
                <c:pt idx="601">
                  <c:v>4.45</c:v>
                </c:pt>
                <c:pt idx="602">
                  <c:v>4.45</c:v>
                </c:pt>
                <c:pt idx="603">
                  <c:v>4.5</c:v>
                </c:pt>
                <c:pt idx="604">
                  <c:v>4.6399999999999997</c:v>
                </c:pt>
                <c:pt idx="605">
                  <c:v>4.41</c:v>
                </c:pt>
                <c:pt idx="606">
                  <c:v>4.78</c:v>
                </c:pt>
                <c:pt idx="607">
                  <c:v>4.63</c:v>
                </c:pt>
                <c:pt idx="608">
                  <c:v>4.7</c:v>
                </c:pt>
                <c:pt idx="609">
                  <c:v>4.8600000000000003</c:v>
                </c:pt>
                <c:pt idx="610">
                  <c:v>4.67</c:v>
                </c:pt>
                <c:pt idx="611">
                  <c:v>4.59</c:v>
                </c:pt>
                <c:pt idx="612">
                  <c:v>4.3600000000000003</c:v>
                </c:pt>
                <c:pt idx="613">
                  <c:v>4.3</c:v>
                </c:pt>
                <c:pt idx="614">
                  <c:v>4.3099999999999996</c:v>
                </c:pt>
                <c:pt idx="615">
                  <c:v>4.3099999999999996</c:v>
                </c:pt>
                <c:pt idx="616">
                  <c:v>4.43</c:v>
                </c:pt>
                <c:pt idx="617">
                  <c:v>4.3600000000000003</c:v>
                </c:pt>
                <c:pt idx="618">
                  <c:v>4.3</c:v>
                </c:pt>
                <c:pt idx="619">
                  <c:v>4.32</c:v>
                </c:pt>
                <c:pt idx="620">
                  <c:v>1.53</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1.68</c:v>
                </c:pt>
                <c:pt idx="700">
                  <c:v>4.6500000000000004</c:v>
                </c:pt>
                <c:pt idx="701">
                  <c:v>4.34</c:v>
                </c:pt>
                <c:pt idx="702">
                  <c:v>4.33</c:v>
                </c:pt>
                <c:pt idx="703">
                  <c:v>4.67</c:v>
                </c:pt>
                <c:pt idx="704">
                  <c:v>4.3899999999999997</c:v>
                </c:pt>
                <c:pt idx="705">
                  <c:v>4.47</c:v>
                </c:pt>
                <c:pt idx="706">
                  <c:v>4.51</c:v>
                </c:pt>
                <c:pt idx="707">
                  <c:v>4.33</c:v>
                </c:pt>
                <c:pt idx="708">
                  <c:v>4.49</c:v>
                </c:pt>
                <c:pt idx="709">
                  <c:v>4.5599999999999996</c:v>
                </c:pt>
                <c:pt idx="710">
                  <c:v>4.3</c:v>
                </c:pt>
                <c:pt idx="711">
                  <c:v>4.29</c:v>
                </c:pt>
                <c:pt idx="712">
                  <c:v>4.2699999999999996</c:v>
                </c:pt>
                <c:pt idx="713">
                  <c:v>4.4400000000000004</c:v>
                </c:pt>
                <c:pt idx="714">
                  <c:v>4.5999999999999996</c:v>
                </c:pt>
                <c:pt idx="715">
                  <c:v>4.3499999999999996</c:v>
                </c:pt>
                <c:pt idx="716">
                  <c:v>4.37</c:v>
                </c:pt>
                <c:pt idx="717">
                  <c:v>4.28</c:v>
                </c:pt>
                <c:pt idx="718">
                  <c:v>4.24</c:v>
                </c:pt>
                <c:pt idx="719">
                  <c:v>4.25</c:v>
                </c:pt>
                <c:pt idx="720">
                  <c:v>4.25</c:v>
                </c:pt>
                <c:pt idx="721">
                  <c:v>4.24</c:v>
                </c:pt>
                <c:pt idx="722">
                  <c:v>4.24</c:v>
                </c:pt>
                <c:pt idx="723">
                  <c:v>4.26</c:v>
                </c:pt>
                <c:pt idx="724">
                  <c:v>4.26</c:v>
                </c:pt>
                <c:pt idx="725">
                  <c:v>4.26</c:v>
                </c:pt>
                <c:pt idx="726">
                  <c:v>4.26</c:v>
                </c:pt>
                <c:pt idx="727">
                  <c:v>4.25</c:v>
                </c:pt>
                <c:pt idx="728">
                  <c:v>4.25</c:v>
                </c:pt>
                <c:pt idx="729">
                  <c:v>4.24</c:v>
                </c:pt>
                <c:pt idx="730">
                  <c:v>4.24</c:v>
                </c:pt>
                <c:pt idx="731">
                  <c:v>4.24</c:v>
                </c:pt>
                <c:pt idx="732">
                  <c:v>4.24</c:v>
                </c:pt>
                <c:pt idx="733">
                  <c:v>4.24</c:v>
                </c:pt>
                <c:pt idx="734">
                  <c:v>4.24</c:v>
                </c:pt>
                <c:pt idx="735">
                  <c:v>4.2300000000000004</c:v>
                </c:pt>
                <c:pt idx="736">
                  <c:v>4.34</c:v>
                </c:pt>
                <c:pt idx="737">
                  <c:v>4.3899999999999997</c:v>
                </c:pt>
                <c:pt idx="738">
                  <c:v>4.38</c:v>
                </c:pt>
                <c:pt idx="739">
                  <c:v>4.41</c:v>
                </c:pt>
                <c:pt idx="740">
                  <c:v>4.38</c:v>
                </c:pt>
                <c:pt idx="741">
                  <c:v>4.6100000000000003</c:v>
                </c:pt>
                <c:pt idx="742">
                  <c:v>4.3600000000000003</c:v>
                </c:pt>
                <c:pt idx="743">
                  <c:v>4.3</c:v>
                </c:pt>
                <c:pt idx="744">
                  <c:v>4.29</c:v>
                </c:pt>
                <c:pt idx="745">
                  <c:v>4.28</c:v>
                </c:pt>
                <c:pt idx="746">
                  <c:v>4.28</c:v>
                </c:pt>
                <c:pt idx="747">
                  <c:v>4.29</c:v>
                </c:pt>
                <c:pt idx="748">
                  <c:v>4.28</c:v>
                </c:pt>
                <c:pt idx="749">
                  <c:v>4.3</c:v>
                </c:pt>
                <c:pt idx="750">
                  <c:v>4.54</c:v>
                </c:pt>
                <c:pt idx="751">
                  <c:v>4.62</c:v>
                </c:pt>
                <c:pt idx="752">
                  <c:v>4.47</c:v>
                </c:pt>
                <c:pt idx="753">
                  <c:v>4.46</c:v>
                </c:pt>
                <c:pt idx="754">
                  <c:v>4.47</c:v>
                </c:pt>
                <c:pt idx="755">
                  <c:v>4.41</c:v>
                </c:pt>
                <c:pt idx="756">
                  <c:v>4.4400000000000004</c:v>
                </c:pt>
                <c:pt idx="757">
                  <c:v>4.47</c:v>
                </c:pt>
                <c:pt idx="758">
                  <c:v>4.53</c:v>
                </c:pt>
                <c:pt idx="759">
                  <c:v>4.53</c:v>
                </c:pt>
                <c:pt idx="760">
                  <c:v>4.32</c:v>
                </c:pt>
                <c:pt idx="761">
                  <c:v>4.29</c:v>
                </c:pt>
                <c:pt idx="762">
                  <c:v>4.2699999999999996</c:v>
                </c:pt>
                <c:pt idx="763">
                  <c:v>3.56</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2.93</c:v>
                </c:pt>
                <c:pt idx="843">
                  <c:v>4.6500000000000004</c:v>
                </c:pt>
                <c:pt idx="844">
                  <c:v>4.71</c:v>
                </c:pt>
                <c:pt idx="845">
                  <c:v>4.41</c:v>
                </c:pt>
                <c:pt idx="846">
                  <c:v>4.5999999999999996</c:v>
                </c:pt>
                <c:pt idx="847">
                  <c:v>4.55</c:v>
                </c:pt>
                <c:pt idx="848">
                  <c:v>4.41</c:v>
                </c:pt>
                <c:pt idx="849">
                  <c:v>4.4400000000000004</c:v>
                </c:pt>
                <c:pt idx="850">
                  <c:v>4.63</c:v>
                </c:pt>
                <c:pt idx="851">
                  <c:v>4.3899999999999997</c:v>
                </c:pt>
                <c:pt idx="852">
                  <c:v>4.24</c:v>
                </c:pt>
                <c:pt idx="853">
                  <c:v>4.24</c:v>
                </c:pt>
                <c:pt idx="854">
                  <c:v>4.3600000000000003</c:v>
                </c:pt>
                <c:pt idx="855">
                  <c:v>4.5199999999999996</c:v>
                </c:pt>
                <c:pt idx="856">
                  <c:v>4.55</c:v>
                </c:pt>
                <c:pt idx="857">
                  <c:v>4.29</c:v>
                </c:pt>
                <c:pt idx="858">
                  <c:v>4.04</c:v>
                </c:pt>
                <c:pt idx="859">
                  <c:v>4.0999999999999996</c:v>
                </c:pt>
                <c:pt idx="860">
                  <c:v>4.46</c:v>
                </c:pt>
                <c:pt idx="861">
                  <c:v>4.49</c:v>
                </c:pt>
                <c:pt idx="862">
                  <c:v>4.45</c:v>
                </c:pt>
                <c:pt idx="863">
                  <c:v>4.29</c:v>
                </c:pt>
                <c:pt idx="864">
                  <c:v>4.28</c:v>
                </c:pt>
                <c:pt idx="865">
                  <c:v>4.28</c:v>
                </c:pt>
                <c:pt idx="866">
                  <c:v>3.86</c:v>
                </c:pt>
                <c:pt idx="867">
                  <c:v>3.86</c:v>
                </c:pt>
                <c:pt idx="868">
                  <c:v>3.87</c:v>
                </c:pt>
                <c:pt idx="869">
                  <c:v>3.86</c:v>
                </c:pt>
                <c:pt idx="870">
                  <c:v>3.86</c:v>
                </c:pt>
                <c:pt idx="871">
                  <c:v>3.85</c:v>
                </c:pt>
                <c:pt idx="872">
                  <c:v>3.85</c:v>
                </c:pt>
                <c:pt idx="873">
                  <c:v>3.83</c:v>
                </c:pt>
                <c:pt idx="874">
                  <c:v>3.83</c:v>
                </c:pt>
                <c:pt idx="875">
                  <c:v>3.84</c:v>
                </c:pt>
                <c:pt idx="876">
                  <c:v>3.81</c:v>
                </c:pt>
                <c:pt idx="877">
                  <c:v>3.82</c:v>
                </c:pt>
                <c:pt idx="878">
                  <c:v>3.82</c:v>
                </c:pt>
                <c:pt idx="879">
                  <c:v>4.13</c:v>
                </c:pt>
                <c:pt idx="880">
                  <c:v>4.47</c:v>
                </c:pt>
                <c:pt idx="881">
                  <c:v>4.43</c:v>
                </c:pt>
                <c:pt idx="882">
                  <c:v>4.33</c:v>
                </c:pt>
                <c:pt idx="883">
                  <c:v>4.43</c:v>
                </c:pt>
                <c:pt idx="884">
                  <c:v>4.3600000000000003</c:v>
                </c:pt>
                <c:pt idx="885">
                  <c:v>4.32</c:v>
                </c:pt>
                <c:pt idx="886">
                  <c:v>4.37</c:v>
                </c:pt>
                <c:pt idx="887">
                  <c:v>4.46</c:v>
                </c:pt>
                <c:pt idx="888">
                  <c:v>4.03</c:v>
                </c:pt>
                <c:pt idx="889">
                  <c:v>4.17</c:v>
                </c:pt>
                <c:pt idx="890">
                  <c:v>4.4000000000000004</c:v>
                </c:pt>
                <c:pt idx="891">
                  <c:v>4.53</c:v>
                </c:pt>
                <c:pt idx="892">
                  <c:v>4.68</c:v>
                </c:pt>
                <c:pt idx="893">
                  <c:v>4.43</c:v>
                </c:pt>
                <c:pt idx="894">
                  <c:v>4.46</c:v>
                </c:pt>
                <c:pt idx="895">
                  <c:v>4.58</c:v>
                </c:pt>
                <c:pt idx="896">
                  <c:v>4.6900000000000004</c:v>
                </c:pt>
                <c:pt idx="897">
                  <c:v>4.5</c:v>
                </c:pt>
                <c:pt idx="898">
                  <c:v>4.6100000000000003</c:v>
                </c:pt>
                <c:pt idx="899">
                  <c:v>4.46</c:v>
                </c:pt>
                <c:pt idx="900">
                  <c:v>4.5199999999999996</c:v>
                </c:pt>
                <c:pt idx="901">
                  <c:v>4.3099999999999996</c:v>
                </c:pt>
                <c:pt idx="902">
                  <c:v>4.04</c:v>
                </c:pt>
                <c:pt idx="903">
                  <c:v>3.86</c:v>
                </c:pt>
                <c:pt idx="904">
                  <c:v>3.85</c:v>
                </c:pt>
                <c:pt idx="905">
                  <c:v>3.87</c:v>
                </c:pt>
                <c:pt idx="906">
                  <c:v>2.5099999999999998</c:v>
                </c:pt>
                <c:pt idx="907">
                  <c:v>0.94</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0.01</c:v>
                </c:pt>
                <c:pt idx="996">
                  <c:v>0</c:v>
                </c:pt>
                <c:pt idx="997">
                  <c:v>0</c:v>
                </c:pt>
                <c:pt idx="998">
                  <c:v>0</c:v>
                </c:pt>
                <c:pt idx="999">
                  <c:v>0</c:v>
                </c:pt>
                <c:pt idx="1000">
                  <c:v>0</c:v>
                </c:pt>
                <c:pt idx="1001">
                  <c:v>0</c:v>
                </c:pt>
                <c:pt idx="1002">
                  <c:v>0</c:v>
                </c:pt>
                <c:pt idx="1003">
                  <c:v>0.01</c:v>
                </c:pt>
                <c:pt idx="1004">
                  <c:v>0</c:v>
                </c:pt>
                <c:pt idx="1005">
                  <c:v>0.01</c:v>
                </c:pt>
                <c:pt idx="1006">
                  <c:v>0</c:v>
                </c:pt>
                <c:pt idx="1007">
                  <c:v>0</c:v>
                </c:pt>
              </c:numCache>
            </c:numRef>
          </c:val>
        </c:ser>
        <c:marker val="1"/>
        <c:axId val="70193536"/>
        <c:axId val="70522368"/>
      </c:lineChart>
      <c:catAx>
        <c:axId val="70193536"/>
        <c:scaling>
          <c:orientation val="minMax"/>
        </c:scaling>
        <c:axPos val="b"/>
        <c:title>
          <c:tx>
            <c:rich>
              <a:bodyPr/>
              <a:lstStyle/>
              <a:p>
                <a:pPr>
                  <a:defRPr sz="1800" b="1" i="0" u="none" strike="noStrike" baseline="0">
                    <a:solidFill>
                      <a:srgbClr val="000000"/>
                    </a:solidFill>
                    <a:latin typeface="Calibri"/>
                    <a:ea typeface="Calibri"/>
                    <a:cs typeface="Calibri"/>
                  </a:defRPr>
                </a:pPr>
                <a:r>
                  <a:rPr lang="es-EC"/>
                  <a:t>Tiempo </a:t>
                </a:r>
              </a:p>
            </c:rich>
          </c:tx>
          <c:layout>
            <c:manualLayout>
              <c:xMode val="edge"/>
              <c:yMode val="edge"/>
              <c:x val="0.42173238720653983"/>
              <c:y val="0.90385128720612062"/>
            </c:manualLayout>
          </c:layout>
        </c:title>
        <c:numFmt formatCode="h:mm:ss" sourceLinked="1"/>
        <c:maj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EC"/>
          </a:p>
        </c:txPr>
        <c:crossAx val="70522368"/>
        <c:crosses val="autoZero"/>
        <c:auto val="1"/>
        <c:lblAlgn val="ctr"/>
        <c:lblOffset val="100"/>
      </c:catAx>
      <c:valAx>
        <c:axId val="70522368"/>
        <c:scaling>
          <c:orientation val="minMax"/>
          <c:max val="9"/>
          <c:min val="0"/>
        </c:scaling>
        <c:axPos val="l"/>
        <c:majorGridlines/>
        <c:title>
          <c:tx>
            <c:rich>
              <a:bodyPr/>
              <a:lstStyle/>
              <a:p>
                <a:pPr>
                  <a:defRPr sz="1100" b="0" i="0" u="none" strike="noStrike" baseline="0">
                    <a:solidFill>
                      <a:srgbClr val="000000"/>
                    </a:solidFill>
                    <a:latin typeface="Calibri"/>
                    <a:ea typeface="Calibri"/>
                    <a:cs typeface="Calibri"/>
                  </a:defRPr>
                </a:pPr>
                <a:r>
                  <a:rPr lang="es-EC" sz="1800" b="1" i="0" u="none" strike="noStrike" baseline="0" dirty="0">
                    <a:solidFill>
                      <a:srgbClr val="000000"/>
                    </a:solidFill>
                    <a:latin typeface="Calibri"/>
                  </a:rPr>
                  <a:t>Corriente </a:t>
                </a:r>
                <a:r>
                  <a:rPr lang="es-EC" sz="1800" b="1" i="0" u="none" strike="noStrike" baseline="0" dirty="0" smtClean="0">
                    <a:solidFill>
                      <a:srgbClr val="000000"/>
                    </a:solidFill>
                    <a:latin typeface="Calibri"/>
                  </a:rPr>
                  <a:t> </a:t>
                </a:r>
                <a:r>
                  <a:rPr lang="es-EC" sz="1000" b="0" i="0" u="none" strike="noStrike" baseline="0" dirty="0" smtClean="0">
                    <a:solidFill>
                      <a:srgbClr val="000000"/>
                    </a:solidFill>
                    <a:latin typeface="Calibri"/>
                  </a:rPr>
                  <a:t> </a:t>
                </a:r>
                <a:endParaRPr lang="es-EC" sz="1000" b="0" i="0" u="none" strike="noStrike" baseline="0" dirty="0">
                  <a:solidFill>
                    <a:srgbClr val="000000"/>
                  </a:solidFill>
                  <a:latin typeface="Calibri"/>
                </a:endParaRPr>
              </a:p>
            </c:rich>
          </c:tx>
          <c:layout>
            <c:manualLayout>
              <c:xMode val="edge"/>
              <c:yMode val="edge"/>
              <c:x val="1.4337492242724997E-2"/>
              <c:y val="0.35295522719697814"/>
            </c:manualLayout>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70193536"/>
        <c:crosses val="autoZero"/>
        <c:crossBetween val="between"/>
        <c:majorUnit val="1"/>
      </c:valAx>
    </c:plotArea>
    <c:legend>
      <c:legendPos val="r"/>
      <c:layout>
        <c:manualLayout>
          <c:xMode val="edge"/>
          <c:yMode val="edge"/>
          <c:x val="0.84307636446629941"/>
          <c:y val="0.39607667392639773"/>
          <c:w val="0.121475625823452"/>
          <c:h val="0.24280225610096623"/>
        </c:manualLayout>
      </c:layout>
      <c:txPr>
        <a:bodyPr/>
        <a:lstStyle/>
        <a:p>
          <a:pPr>
            <a:defRPr sz="845" b="0" i="0" u="none" strike="noStrike" baseline="0">
              <a:solidFill>
                <a:srgbClr val="000000"/>
              </a:solidFill>
              <a:latin typeface="Calibri"/>
              <a:ea typeface="Calibri"/>
              <a:cs typeface="Calibri"/>
            </a:defRPr>
          </a:pPr>
          <a:endParaRPr lang="es-EC"/>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sz="1800" b="1" i="0" u="none" strike="noStrike" baseline="0">
                <a:solidFill>
                  <a:srgbClr val="000000"/>
                </a:solidFill>
                <a:latin typeface="Calibri"/>
                <a:ea typeface="Calibri"/>
                <a:cs typeface="Calibri"/>
              </a:defRPr>
            </a:pPr>
            <a:r>
              <a:rPr lang="es-EC" dirty="0"/>
              <a:t>THDv </a:t>
            </a:r>
            <a:r>
              <a:rPr lang="es-EC" dirty="0" smtClean="0"/>
              <a:t> Transformador de 160 kVA</a:t>
            </a:r>
            <a:endParaRPr lang="es-EC" dirty="0"/>
          </a:p>
        </c:rich>
      </c:tx>
      <c:layout/>
    </c:title>
    <c:plotArea>
      <c:layout/>
      <c:lineChart>
        <c:grouping val="standard"/>
        <c:ser>
          <c:idx val="0"/>
          <c:order val="0"/>
          <c:tx>
            <c:v>THDv  Fase 1</c:v>
          </c:tx>
          <c:spPr>
            <a:ln w="12700" cmpd="dbl"/>
          </c:spPr>
          <c:marker>
            <c:symbol val="none"/>
          </c:marker>
          <c:cat>
            <c:numRef>
              <c:f>'THDv rms, THDv 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'THDv rms, THDv máx'!$E$18:$E$1025</c:f>
              <c:numCache>
                <c:formatCode>General</c:formatCode>
                <c:ptCount val="1008"/>
                <c:pt idx="0">
                  <c:v>0.94</c:v>
                </c:pt>
                <c:pt idx="1">
                  <c:v>0.94</c:v>
                </c:pt>
                <c:pt idx="2">
                  <c:v>0.96</c:v>
                </c:pt>
                <c:pt idx="3">
                  <c:v>0.92</c:v>
                </c:pt>
                <c:pt idx="4">
                  <c:v>0.88</c:v>
                </c:pt>
                <c:pt idx="5">
                  <c:v>0.93</c:v>
                </c:pt>
                <c:pt idx="6">
                  <c:v>0.86</c:v>
                </c:pt>
                <c:pt idx="7">
                  <c:v>0.9</c:v>
                </c:pt>
                <c:pt idx="8">
                  <c:v>0.86</c:v>
                </c:pt>
                <c:pt idx="9">
                  <c:v>0.9</c:v>
                </c:pt>
                <c:pt idx="10">
                  <c:v>0.93</c:v>
                </c:pt>
                <c:pt idx="11">
                  <c:v>0.93</c:v>
                </c:pt>
                <c:pt idx="12">
                  <c:v>0.9</c:v>
                </c:pt>
                <c:pt idx="13">
                  <c:v>1.03</c:v>
                </c:pt>
                <c:pt idx="14">
                  <c:v>1.02</c:v>
                </c:pt>
                <c:pt idx="15">
                  <c:v>1.07</c:v>
                </c:pt>
                <c:pt idx="16">
                  <c:v>1.1100000000000001</c:v>
                </c:pt>
                <c:pt idx="17">
                  <c:v>1.1499999999999999</c:v>
                </c:pt>
                <c:pt idx="18">
                  <c:v>1.1599999999999999</c:v>
                </c:pt>
                <c:pt idx="19">
                  <c:v>1.1299999999999999</c:v>
                </c:pt>
                <c:pt idx="20">
                  <c:v>1.1299999999999999</c:v>
                </c:pt>
                <c:pt idx="21">
                  <c:v>1.17</c:v>
                </c:pt>
                <c:pt idx="22">
                  <c:v>1.1599999999999999</c:v>
                </c:pt>
                <c:pt idx="23">
                  <c:v>1.1599999999999999</c:v>
                </c:pt>
                <c:pt idx="24">
                  <c:v>1.1499999999999999</c:v>
                </c:pt>
                <c:pt idx="25">
                  <c:v>1.2</c:v>
                </c:pt>
                <c:pt idx="26">
                  <c:v>1.1399999999999999</c:v>
                </c:pt>
                <c:pt idx="27">
                  <c:v>1.1399999999999999</c:v>
                </c:pt>
                <c:pt idx="28">
                  <c:v>1.1499999999999999</c:v>
                </c:pt>
                <c:pt idx="29">
                  <c:v>1.1399999999999999</c:v>
                </c:pt>
                <c:pt idx="30">
                  <c:v>1.1499999999999999</c:v>
                </c:pt>
                <c:pt idx="31">
                  <c:v>1.1499999999999999</c:v>
                </c:pt>
                <c:pt idx="32">
                  <c:v>1.24</c:v>
                </c:pt>
                <c:pt idx="33">
                  <c:v>1.28</c:v>
                </c:pt>
                <c:pt idx="34">
                  <c:v>1.27</c:v>
                </c:pt>
                <c:pt idx="35">
                  <c:v>1.23</c:v>
                </c:pt>
                <c:pt idx="36">
                  <c:v>1.22</c:v>
                </c:pt>
                <c:pt idx="37">
                  <c:v>1.26</c:v>
                </c:pt>
                <c:pt idx="38">
                  <c:v>1.27</c:v>
                </c:pt>
                <c:pt idx="39">
                  <c:v>1.27</c:v>
                </c:pt>
                <c:pt idx="40">
                  <c:v>1.32</c:v>
                </c:pt>
                <c:pt idx="41">
                  <c:v>1.31</c:v>
                </c:pt>
                <c:pt idx="42">
                  <c:v>1.25</c:v>
                </c:pt>
                <c:pt idx="43">
                  <c:v>1.21</c:v>
                </c:pt>
                <c:pt idx="44">
                  <c:v>1.17</c:v>
                </c:pt>
                <c:pt idx="45">
                  <c:v>1.06</c:v>
                </c:pt>
                <c:pt idx="46">
                  <c:v>1.07</c:v>
                </c:pt>
                <c:pt idx="47">
                  <c:v>0.96</c:v>
                </c:pt>
                <c:pt idx="48">
                  <c:v>0.89</c:v>
                </c:pt>
                <c:pt idx="49">
                  <c:v>0.84</c:v>
                </c:pt>
                <c:pt idx="50">
                  <c:v>0.84</c:v>
                </c:pt>
                <c:pt idx="51">
                  <c:v>0.83</c:v>
                </c:pt>
                <c:pt idx="52">
                  <c:v>0.84</c:v>
                </c:pt>
                <c:pt idx="53">
                  <c:v>0.87</c:v>
                </c:pt>
                <c:pt idx="54">
                  <c:v>0.86</c:v>
                </c:pt>
                <c:pt idx="55">
                  <c:v>0.84</c:v>
                </c:pt>
                <c:pt idx="56">
                  <c:v>0.87</c:v>
                </c:pt>
                <c:pt idx="57">
                  <c:v>0.86</c:v>
                </c:pt>
                <c:pt idx="58">
                  <c:v>0.86</c:v>
                </c:pt>
                <c:pt idx="59">
                  <c:v>0.83</c:v>
                </c:pt>
                <c:pt idx="60">
                  <c:v>0.87</c:v>
                </c:pt>
                <c:pt idx="61">
                  <c:v>0.98</c:v>
                </c:pt>
                <c:pt idx="62">
                  <c:v>1.1299999999999999</c:v>
                </c:pt>
                <c:pt idx="63">
                  <c:v>1.0900000000000001</c:v>
                </c:pt>
                <c:pt idx="64">
                  <c:v>1</c:v>
                </c:pt>
                <c:pt idx="65">
                  <c:v>1.04</c:v>
                </c:pt>
                <c:pt idx="66">
                  <c:v>1.06</c:v>
                </c:pt>
                <c:pt idx="67">
                  <c:v>1.06</c:v>
                </c:pt>
                <c:pt idx="68">
                  <c:v>1.02</c:v>
                </c:pt>
                <c:pt idx="69">
                  <c:v>0.98</c:v>
                </c:pt>
                <c:pt idx="70">
                  <c:v>1.03</c:v>
                </c:pt>
                <c:pt idx="71">
                  <c:v>1.04</c:v>
                </c:pt>
                <c:pt idx="72">
                  <c:v>1.05</c:v>
                </c:pt>
                <c:pt idx="73">
                  <c:v>1.07</c:v>
                </c:pt>
                <c:pt idx="74">
                  <c:v>1.0900000000000001</c:v>
                </c:pt>
                <c:pt idx="75">
                  <c:v>1.07</c:v>
                </c:pt>
                <c:pt idx="76">
                  <c:v>1.07</c:v>
                </c:pt>
                <c:pt idx="77">
                  <c:v>1.07</c:v>
                </c:pt>
                <c:pt idx="78">
                  <c:v>1.0900000000000001</c:v>
                </c:pt>
                <c:pt idx="79">
                  <c:v>1.1299999999999999</c:v>
                </c:pt>
                <c:pt idx="80">
                  <c:v>1.1299999999999999</c:v>
                </c:pt>
                <c:pt idx="81">
                  <c:v>1.07</c:v>
                </c:pt>
                <c:pt idx="82">
                  <c:v>1.0900000000000001</c:v>
                </c:pt>
                <c:pt idx="83">
                  <c:v>1.0900000000000001</c:v>
                </c:pt>
                <c:pt idx="84">
                  <c:v>1.03</c:v>
                </c:pt>
                <c:pt idx="85">
                  <c:v>1.01</c:v>
                </c:pt>
                <c:pt idx="86">
                  <c:v>1.05</c:v>
                </c:pt>
                <c:pt idx="87">
                  <c:v>1.01</c:v>
                </c:pt>
                <c:pt idx="88">
                  <c:v>1.03</c:v>
                </c:pt>
                <c:pt idx="89">
                  <c:v>1.01</c:v>
                </c:pt>
                <c:pt idx="90">
                  <c:v>1.03</c:v>
                </c:pt>
                <c:pt idx="91">
                  <c:v>0.95</c:v>
                </c:pt>
                <c:pt idx="92">
                  <c:v>0.95</c:v>
                </c:pt>
                <c:pt idx="93">
                  <c:v>0.97</c:v>
                </c:pt>
                <c:pt idx="94">
                  <c:v>0.93</c:v>
                </c:pt>
                <c:pt idx="95">
                  <c:v>0.95</c:v>
                </c:pt>
                <c:pt idx="96">
                  <c:v>0.93</c:v>
                </c:pt>
                <c:pt idx="97">
                  <c:v>0.93</c:v>
                </c:pt>
                <c:pt idx="98">
                  <c:v>0.91</c:v>
                </c:pt>
                <c:pt idx="99">
                  <c:v>0.87</c:v>
                </c:pt>
                <c:pt idx="100">
                  <c:v>0.88</c:v>
                </c:pt>
                <c:pt idx="101">
                  <c:v>0.82</c:v>
                </c:pt>
                <c:pt idx="102">
                  <c:v>0.88</c:v>
                </c:pt>
                <c:pt idx="103">
                  <c:v>0.84</c:v>
                </c:pt>
                <c:pt idx="104">
                  <c:v>0.86</c:v>
                </c:pt>
                <c:pt idx="105">
                  <c:v>0.84</c:v>
                </c:pt>
                <c:pt idx="106">
                  <c:v>0.84</c:v>
                </c:pt>
                <c:pt idx="107">
                  <c:v>0.84</c:v>
                </c:pt>
                <c:pt idx="108">
                  <c:v>0.86</c:v>
                </c:pt>
                <c:pt idx="109">
                  <c:v>0.82</c:v>
                </c:pt>
                <c:pt idx="110">
                  <c:v>0.86</c:v>
                </c:pt>
                <c:pt idx="111">
                  <c:v>0.86</c:v>
                </c:pt>
                <c:pt idx="112">
                  <c:v>0.84</c:v>
                </c:pt>
                <c:pt idx="113">
                  <c:v>0.8</c:v>
                </c:pt>
                <c:pt idx="114">
                  <c:v>0.87</c:v>
                </c:pt>
                <c:pt idx="115">
                  <c:v>0.84</c:v>
                </c:pt>
                <c:pt idx="116">
                  <c:v>0.86</c:v>
                </c:pt>
                <c:pt idx="117">
                  <c:v>0.89</c:v>
                </c:pt>
                <c:pt idx="118">
                  <c:v>1.05</c:v>
                </c:pt>
                <c:pt idx="119">
                  <c:v>1.1200000000000001</c:v>
                </c:pt>
                <c:pt idx="120">
                  <c:v>1.1299999999999999</c:v>
                </c:pt>
                <c:pt idx="121">
                  <c:v>1.08</c:v>
                </c:pt>
                <c:pt idx="122">
                  <c:v>1.1299999999999999</c:v>
                </c:pt>
                <c:pt idx="123">
                  <c:v>1.1000000000000001</c:v>
                </c:pt>
                <c:pt idx="124">
                  <c:v>1.07</c:v>
                </c:pt>
                <c:pt idx="125">
                  <c:v>1.1599999999999999</c:v>
                </c:pt>
                <c:pt idx="126">
                  <c:v>1.19</c:v>
                </c:pt>
                <c:pt idx="127">
                  <c:v>1.24</c:v>
                </c:pt>
                <c:pt idx="128">
                  <c:v>1.25</c:v>
                </c:pt>
                <c:pt idx="129">
                  <c:v>1.25</c:v>
                </c:pt>
                <c:pt idx="130">
                  <c:v>1.3</c:v>
                </c:pt>
                <c:pt idx="131">
                  <c:v>1.34</c:v>
                </c:pt>
                <c:pt idx="132">
                  <c:v>1.34</c:v>
                </c:pt>
                <c:pt idx="133">
                  <c:v>1.34</c:v>
                </c:pt>
                <c:pt idx="134">
                  <c:v>1.41</c:v>
                </c:pt>
                <c:pt idx="135">
                  <c:v>1.4</c:v>
                </c:pt>
                <c:pt idx="136">
                  <c:v>1.35</c:v>
                </c:pt>
                <c:pt idx="137">
                  <c:v>1.36</c:v>
                </c:pt>
                <c:pt idx="138">
                  <c:v>1.35</c:v>
                </c:pt>
                <c:pt idx="139">
                  <c:v>1.34</c:v>
                </c:pt>
                <c:pt idx="140">
                  <c:v>1.28</c:v>
                </c:pt>
                <c:pt idx="141">
                  <c:v>1.26</c:v>
                </c:pt>
                <c:pt idx="142">
                  <c:v>1.22</c:v>
                </c:pt>
                <c:pt idx="143">
                  <c:v>1.27</c:v>
                </c:pt>
                <c:pt idx="144">
                  <c:v>1.22</c:v>
                </c:pt>
                <c:pt idx="145">
                  <c:v>1.23</c:v>
                </c:pt>
                <c:pt idx="146">
                  <c:v>1.28</c:v>
                </c:pt>
                <c:pt idx="147">
                  <c:v>1.27</c:v>
                </c:pt>
                <c:pt idx="148">
                  <c:v>1.27</c:v>
                </c:pt>
                <c:pt idx="149">
                  <c:v>1.28</c:v>
                </c:pt>
                <c:pt idx="150">
                  <c:v>1.27</c:v>
                </c:pt>
                <c:pt idx="151">
                  <c:v>1.29</c:v>
                </c:pt>
                <c:pt idx="152">
                  <c:v>1.27</c:v>
                </c:pt>
                <c:pt idx="153">
                  <c:v>1.32</c:v>
                </c:pt>
                <c:pt idx="154">
                  <c:v>1.32</c:v>
                </c:pt>
                <c:pt idx="155">
                  <c:v>1.32</c:v>
                </c:pt>
                <c:pt idx="156">
                  <c:v>1.37</c:v>
                </c:pt>
                <c:pt idx="157">
                  <c:v>1.37</c:v>
                </c:pt>
                <c:pt idx="158">
                  <c:v>1.37</c:v>
                </c:pt>
                <c:pt idx="159">
                  <c:v>1.38</c:v>
                </c:pt>
                <c:pt idx="160">
                  <c:v>1.37</c:v>
                </c:pt>
                <c:pt idx="161">
                  <c:v>1.41</c:v>
                </c:pt>
                <c:pt idx="162">
                  <c:v>1.42</c:v>
                </c:pt>
                <c:pt idx="163">
                  <c:v>1.43</c:v>
                </c:pt>
                <c:pt idx="164">
                  <c:v>1.46</c:v>
                </c:pt>
                <c:pt idx="165">
                  <c:v>1.47</c:v>
                </c:pt>
                <c:pt idx="166">
                  <c:v>1.46</c:v>
                </c:pt>
                <c:pt idx="167">
                  <c:v>1.46</c:v>
                </c:pt>
                <c:pt idx="168">
                  <c:v>1.47</c:v>
                </c:pt>
                <c:pt idx="169">
                  <c:v>1.48</c:v>
                </c:pt>
                <c:pt idx="170">
                  <c:v>1.46</c:v>
                </c:pt>
                <c:pt idx="171">
                  <c:v>1.47</c:v>
                </c:pt>
                <c:pt idx="172">
                  <c:v>1.46</c:v>
                </c:pt>
                <c:pt idx="173">
                  <c:v>1.47</c:v>
                </c:pt>
                <c:pt idx="174">
                  <c:v>1.46</c:v>
                </c:pt>
                <c:pt idx="175">
                  <c:v>1.46</c:v>
                </c:pt>
                <c:pt idx="176">
                  <c:v>1.5</c:v>
                </c:pt>
                <c:pt idx="177">
                  <c:v>1.51</c:v>
                </c:pt>
                <c:pt idx="178">
                  <c:v>1.5</c:v>
                </c:pt>
                <c:pt idx="179">
                  <c:v>1.49</c:v>
                </c:pt>
                <c:pt idx="180">
                  <c:v>1.5</c:v>
                </c:pt>
                <c:pt idx="181">
                  <c:v>1.44</c:v>
                </c:pt>
                <c:pt idx="182">
                  <c:v>1.4</c:v>
                </c:pt>
                <c:pt idx="183">
                  <c:v>1.39</c:v>
                </c:pt>
                <c:pt idx="184">
                  <c:v>1.35</c:v>
                </c:pt>
                <c:pt idx="185">
                  <c:v>1.35</c:v>
                </c:pt>
                <c:pt idx="186">
                  <c:v>1.26</c:v>
                </c:pt>
                <c:pt idx="187">
                  <c:v>1.24</c:v>
                </c:pt>
                <c:pt idx="188">
                  <c:v>1.21</c:v>
                </c:pt>
                <c:pt idx="189">
                  <c:v>1.1499999999999999</c:v>
                </c:pt>
                <c:pt idx="190">
                  <c:v>1.1599999999999999</c:v>
                </c:pt>
                <c:pt idx="191">
                  <c:v>1.04</c:v>
                </c:pt>
                <c:pt idx="192">
                  <c:v>0.88</c:v>
                </c:pt>
                <c:pt idx="193">
                  <c:v>0.84</c:v>
                </c:pt>
                <c:pt idx="194">
                  <c:v>0.85</c:v>
                </c:pt>
                <c:pt idx="195">
                  <c:v>0.85</c:v>
                </c:pt>
                <c:pt idx="196">
                  <c:v>0.85</c:v>
                </c:pt>
                <c:pt idx="197">
                  <c:v>0.85</c:v>
                </c:pt>
                <c:pt idx="198">
                  <c:v>0.88</c:v>
                </c:pt>
                <c:pt idx="199">
                  <c:v>0.86</c:v>
                </c:pt>
                <c:pt idx="200">
                  <c:v>0.92</c:v>
                </c:pt>
                <c:pt idx="201">
                  <c:v>0.84</c:v>
                </c:pt>
                <c:pt idx="202">
                  <c:v>0.8</c:v>
                </c:pt>
                <c:pt idx="203">
                  <c:v>0.8</c:v>
                </c:pt>
                <c:pt idx="204">
                  <c:v>0.87</c:v>
                </c:pt>
                <c:pt idx="205">
                  <c:v>0.84</c:v>
                </c:pt>
                <c:pt idx="206">
                  <c:v>1.07</c:v>
                </c:pt>
                <c:pt idx="207">
                  <c:v>1.02</c:v>
                </c:pt>
                <c:pt idx="208">
                  <c:v>1.05</c:v>
                </c:pt>
                <c:pt idx="209">
                  <c:v>1.06</c:v>
                </c:pt>
                <c:pt idx="210">
                  <c:v>1.07</c:v>
                </c:pt>
                <c:pt idx="211">
                  <c:v>1.07</c:v>
                </c:pt>
                <c:pt idx="212">
                  <c:v>1.17</c:v>
                </c:pt>
                <c:pt idx="213">
                  <c:v>1.1499999999999999</c:v>
                </c:pt>
                <c:pt idx="214">
                  <c:v>1.1499999999999999</c:v>
                </c:pt>
                <c:pt idx="215">
                  <c:v>1.23</c:v>
                </c:pt>
                <c:pt idx="216">
                  <c:v>1.2</c:v>
                </c:pt>
                <c:pt idx="217">
                  <c:v>1.2</c:v>
                </c:pt>
                <c:pt idx="218">
                  <c:v>1.23</c:v>
                </c:pt>
                <c:pt idx="219">
                  <c:v>1.25</c:v>
                </c:pt>
                <c:pt idx="220">
                  <c:v>1.25</c:v>
                </c:pt>
                <c:pt idx="221">
                  <c:v>1.24</c:v>
                </c:pt>
                <c:pt idx="222">
                  <c:v>1.23</c:v>
                </c:pt>
                <c:pt idx="223">
                  <c:v>1.24</c:v>
                </c:pt>
                <c:pt idx="224">
                  <c:v>1.29</c:v>
                </c:pt>
                <c:pt idx="225">
                  <c:v>1.18</c:v>
                </c:pt>
                <c:pt idx="226">
                  <c:v>1.18</c:v>
                </c:pt>
                <c:pt idx="227">
                  <c:v>1.2</c:v>
                </c:pt>
                <c:pt idx="228">
                  <c:v>1.19</c:v>
                </c:pt>
                <c:pt idx="229">
                  <c:v>1.19</c:v>
                </c:pt>
                <c:pt idx="230">
                  <c:v>1.1399999999999999</c:v>
                </c:pt>
                <c:pt idx="231">
                  <c:v>1.1399999999999999</c:v>
                </c:pt>
                <c:pt idx="232">
                  <c:v>1.24</c:v>
                </c:pt>
                <c:pt idx="233">
                  <c:v>1.19</c:v>
                </c:pt>
                <c:pt idx="234">
                  <c:v>1.19</c:v>
                </c:pt>
                <c:pt idx="235">
                  <c:v>1.23</c:v>
                </c:pt>
                <c:pt idx="236">
                  <c:v>1.25</c:v>
                </c:pt>
                <c:pt idx="237">
                  <c:v>1.23</c:v>
                </c:pt>
                <c:pt idx="238">
                  <c:v>1.2</c:v>
                </c:pt>
                <c:pt idx="239">
                  <c:v>1.19</c:v>
                </c:pt>
                <c:pt idx="240">
                  <c:v>1.19</c:v>
                </c:pt>
                <c:pt idx="241">
                  <c:v>1.23</c:v>
                </c:pt>
                <c:pt idx="242">
                  <c:v>1.17</c:v>
                </c:pt>
                <c:pt idx="243">
                  <c:v>1.24</c:v>
                </c:pt>
                <c:pt idx="244">
                  <c:v>1.24</c:v>
                </c:pt>
                <c:pt idx="245">
                  <c:v>1.24</c:v>
                </c:pt>
                <c:pt idx="246">
                  <c:v>1.24</c:v>
                </c:pt>
                <c:pt idx="247">
                  <c:v>1.1399999999999999</c:v>
                </c:pt>
                <c:pt idx="248">
                  <c:v>1.1599999999999999</c:v>
                </c:pt>
                <c:pt idx="249">
                  <c:v>1.1399999999999999</c:v>
                </c:pt>
                <c:pt idx="250">
                  <c:v>1.1399999999999999</c:v>
                </c:pt>
                <c:pt idx="251">
                  <c:v>1.1299999999999999</c:v>
                </c:pt>
                <c:pt idx="252">
                  <c:v>1.1399999999999999</c:v>
                </c:pt>
                <c:pt idx="253">
                  <c:v>1.1299999999999999</c:v>
                </c:pt>
                <c:pt idx="254">
                  <c:v>1.1399999999999999</c:v>
                </c:pt>
                <c:pt idx="255">
                  <c:v>1.17</c:v>
                </c:pt>
                <c:pt idx="256">
                  <c:v>1.1299999999999999</c:v>
                </c:pt>
                <c:pt idx="257">
                  <c:v>1.1399999999999999</c:v>
                </c:pt>
                <c:pt idx="258">
                  <c:v>1.1000000000000001</c:v>
                </c:pt>
                <c:pt idx="259">
                  <c:v>1.1000000000000001</c:v>
                </c:pt>
                <c:pt idx="260">
                  <c:v>1.18</c:v>
                </c:pt>
                <c:pt idx="261">
                  <c:v>1.27</c:v>
                </c:pt>
                <c:pt idx="262">
                  <c:v>1.35</c:v>
                </c:pt>
                <c:pt idx="263">
                  <c:v>1.4</c:v>
                </c:pt>
                <c:pt idx="264">
                  <c:v>1.4</c:v>
                </c:pt>
                <c:pt idx="265">
                  <c:v>1.4</c:v>
                </c:pt>
                <c:pt idx="266">
                  <c:v>1.36</c:v>
                </c:pt>
                <c:pt idx="267">
                  <c:v>1.31</c:v>
                </c:pt>
                <c:pt idx="268">
                  <c:v>1.31</c:v>
                </c:pt>
                <c:pt idx="269">
                  <c:v>1.23</c:v>
                </c:pt>
                <c:pt idx="270">
                  <c:v>1.26</c:v>
                </c:pt>
                <c:pt idx="271">
                  <c:v>1.21</c:v>
                </c:pt>
                <c:pt idx="272">
                  <c:v>1.26</c:v>
                </c:pt>
                <c:pt idx="273">
                  <c:v>1.21</c:v>
                </c:pt>
                <c:pt idx="274">
                  <c:v>1.21</c:v>
                </c:pt>
                <c:pt idx="275">
                  <c:v>1.21</c:v>
                </c:pt>
                <c:pt idx="276">
                  <c:v>1.27</c:v>
                </c:pt>
                <c:pt idx="277">
                  <c:v>1.24</c:v>
                </c:pt>
                <c:pt idx="278">
                  <c:v>1.3</c:v>
                </c:pt>
                <c:pt idx="279">
                  <c:v>1.36</c:v>
                </c:pt>
                <c:pt idx="280">
                  <c:v>1.33</c:v>
                </c:pt>
                <c:pt idx="281">
                  <c:v>1.31</c:v>
                </c:pt>
                <c:pt idx="282">
                  <c:v>1.28</c:v>
                </c:pt>
                <c:pt idx="283">
                  <c:v>1.31</c:v>
                </c:pt>
                <c:pt idx="284">
                  <c:v>1.31</c:v>
                </c:pt>
                <c:pt idx="285">
                  <c:v>1.31</c:v>
                </c:pt>
                <c:pt idx="286">
                  <c:v>1.39</c:v>
                </c:pt>
                <c:pt idx="287">
                  <c:v>1.43</c:v>
                </c:pt>
                <c:pt idx="288">
                  <c:v>1.43</c:v>
                </c:pt>
                <c:pt idx="289">
                  <c:v>1.43</c:v>
                </c:pt>
                <c:pt idx="290">
                  <c:v>1.43</c:v>
                </c:pt>
                <c:pt idx="291">
                  <c:v>1.44</c:v>
                </c:pt>
                <c:pt idx="292">
                  <c:v>1.48</c:v>
                </c:pt>
                <c:pt idx="293">
                  <c:v>1.44</c:v>
                </c:pt>
                <c:pt idx="294">
                  <c:v>1.48</c:v>
                </c:pt>
                <c:pt idx="295">
                  <c:v>1.48</c:v>
                </c:pt>
                <c:pt idx="296">
                  <c:v>1.52</c:v>
                </c:pt>
                <c:pt idx="297">
                  <c:v>1.52</c:v>
                </c:pt>
                <c:pt idx="298">
                  <c:v>1.52</c:v>
                </c:pt>
                <c:pt idx="299">
                  <c:v>1.52</c:v>
                </c:pt>
                <c:pt idx="300">
                  <c:v>1.53</c:v>
                </c:pt>
                <c:pt idx="301">
                  <c:v>1.48</c:v>
                </c:pt>
                <c:pt idx="302">
                  <c:v>1.57</c:v>
                </c:pt>
                <c:pt idx="303">
                  <c:v>1.57</c:v>
                </c:pt>
                <c:pt idx="304">
                  <c:v>1.59</c:v>
                </c:pt>
                <c:pt idx="305">
                  <c:v>1.59</c:v>
                </c:pt>
                <c:pt idx="306">
                  <c:v>1.62</c:v>
                </c:pt>
                <c:pt idx="307">
                  <c:v>1.66</c:v>
                </c:pt>
                <c:pt idx="308">
                  <c:v>1.75</c:v>
                </c:pt>
                <c:pt idx="309">
                  <c:v>1.75</c:v>
                </c:pt>
                <c:pt idx="310">
                  <c:v>1.79</c:v>
                </c:pt>
                <c:pt idx="311">
                  <c:v>1.8</c:v>
                </c:pt>
                <c:pt idx="312">
                  <c:v>1.84</c:v>
                </c:pt>
                <c:pt idx="313">
                  <c:v>1.79</c:v>
                </c:pt>
                <c:pt idx="314">
                  <c:v>1.84</c:v>
                </c:pt>
                <c:pt idx="315">
                  <c:v>1.84</c:v>
                </c:pt>
                <c:pt idx="316">
                  <c:v>1.84</c:v>
                </c:pt>
                <c:pt idx="317">
                  <c:v>1.84</c:v>
                </c:pt>
                <c:pt idx="318">
                  <c:v>1.84</c:v>
                </c:pt>
                <c:pt idx="319">
                  <c:v>1.84</c:v>
                </c:pt>
                <c:pt idx="320">
                  <c:v>1.79</c:v>
                </c:pt>
                <c:pt idx="321">
                  <c:v>1.79</c:v>
                </c:pt>
                <c:pt idx="322">
                  <c:v>1.83</c:v>
                </c:pt>
                <c:pt idx="323">
                  <c:v>1.84</c:v>
                </c:pt>
                <c:pt idx="324">
                  <c:v>1.79</c:v>
                </c:pt>
                <c:pt idx="325">
                  <c:v>1.79</c:v>
                </c:pt>
                <c:pt idx="326">
                  <c:v>1.75</c:v>
                </c:pt>
                <c:pt idx="327">
                  <c:v>1.74</c:v>
                </c:pt>
                <c:pt idx="328">
                  <c:v>1.7</c:v>
                </c:pt>
                <c:pt idx="329">
                  <c:v>1.73</c:v>
                </c:pt>
                <c:pt idx="330">
                  <c:v>1.73</c:v>
                </c:pt>
                <c:pt idx="331">
                  <c:v>1.64</c:v>
                </c:pt>
                <c:pt idx="332">
                  <c:v>1.55</c:v>
                </c:pt>
                <c:pt idx="333">
                  <c:v>1.46</c:v>
                </c:pt>
                <c:pt idx="334">
                  <c:v>1.4</c:v>
                </c:pt>
                <c:pt idx="335">
                  <c:v>1.29</c:v>
                </c:pt>
                <c:pt idx="336">
                  <c:v>1.03</c:v>
                </c:pt>
                <c:pt idx="337">
                  <c:v>0.99</c:v>
                </c:pt>
                <c:pt idx="338">
                  <c:v>0.95</c:v>
                </c:pt>
                <c:pt idx="339">
                  <c:v>0.91</c:v>
                </c:pt>
                <c:pt idx="340">
                  <c:v>0.91</c:v>
                </c:pt>
                <c:pt idx="341">
                  <c:v>0.91</c:v>
                </c:pt>
                <c:pt idx="342">
                  <c:v>0.99</c:v>
                </c:pt>
                <c:pt idx="343">
                  <c:v>0.99</c:v>
                </c:pt>
                <c:pt idx="344">
                  <c:v>0.95</c:v>
                </c:pt>
                <c:pt idx="345">
                  <c:v>0.95</c:v>
                </c:pt>
                <c:pt idx="346">
                  <c:v>0.98</c:v>
                </c:pt>
                <c:pt idx="347">
                  <c:v>0.99</c:v>
                </c:pt>
                <c:pt idx="348">
                  <c:v>0.91</c:v>
                </c:pt>
                <c:pt idx="349">
                  <c:v>0.99</c:v>
                </c:pt>
                <c:pt idx="350">
                  <c:v>1.1399999999999999</c:v>
                </c:pt>
                <c:pt idx="351">
                  <c:v>1.18</c:v>
                </c:pt>
                <c:pt idx="352">
                  <c:v>1.17</c:v>
                </c:pt>
                <c:pt idx="353">
                  <c:v>1.18</c:v>
                </c:pt>
                <c:pt idx="354">
                  <c:v>1.31</c:v>
                </c:pt>
                <c:pt idx="355">
                  <c:v>1.32</c:v>
                </c:pt>
                <c:pt idx="356">
                  <c:v>1.27</c:v>
                </c:pt>
                <c:pt idx="357">
                  <c:v>1.26</c:v>
                </c:pt>
                <c:pt idx="358">
                  <c:v>1.35</c:v>
                </c:pt>
                <c:pt idx="359">
                  <c:v>1.35</c:v>
                </c:pt>
                <c:pt idx="360">
                  <c:v>1.28</c:v>
                </c:pt>
                <c:pt idx="361">
                  <c:v>1.35</c:v>
                </c:pt>
                <c:pt idx="362">
                  <c:v>1.33</c:v>
                </c:pt>
                <c:pt idx="363">
                  <c:v>1.34</c:v>
                </c:pt>
                <c:pt idx="364">
                  <c:v>1.3</c:v>
                </c:pt>
                <c:pt idx="365">
                  <c:v>1.33</c:v>
                </c:pt>
                <c:pt idx="366">
                  <c:v>1.33</c:v>
                </c:pt>
                <c:pt idx="367">
                  <c:v>1.32</c:v>
                </c:pt>
                <c:pt idx="368">
                  <c:v>1.27</c:v>
                </c:pt>
                <c:pt idx="369">
                  <c:v>1.23</c:v>
                </c:pt>
                <c:pt idx="370">
                  <c:v>1.23</c:v>
                </c:pt>
                <c:pt idx="371">
                  <c:v>1.24</c:v>
                </c:pt>
                <c:pt idx="372">
                  <c:v>1.2</c:v>
                </c:pt>
                <c:pt idx="373">
                  <c:v>1.1299999999999999</c:v>
                </c:pt>
                <c:pt idx="374">
                  <c:v>1.24</c:v>
                </c:pt>
                <c:pt idx="375">
                  <c:v>1.19</c:v>
                </c:pt>
                <c:pt idx="376">
                  <c:v>1.1499999999999999</c:v>
                </c:pt>
                <c:pt idx="377">
                  <c:v>1.18</c:v>
                </c:pt>
                <c:pt idx="378">
                  <c:v>1.1000000000000001</c:v>
                </c:pt>
                <c:pt idx="379">
                  <c:v>1.1000000000000001</c:v>
                </c:pt>
                <c:pt idx="380">
                  <c:v>1.05</c:v>
                </c:pt>
                <c:pt idx="381">
                  <c:v>1.0900000000000001</c:v>
                </c:pt>
                <c:pt idx="382">
                  <c:v>1.1100000000000001</c:v>
                </c:pt>
                <c:pt idx="383">
                  <c:v>1.1100000000000001</c:v>
                </c:pt>
                <c:pt idx="384">
                  <c:v>1.07</c:v>
                </c:pt>
                <c:pt idx="385">
                  <c:v>1.1000000000000001</c:v>
                </c:pt>
                <c:pt idx="386">
                  <c:v>1.05</c:v>
                </c:pt>
                <c:pt idx="387">
                  <c:v>1.0900000000000001</c:v>
                </c:pt>
                <c:pt idx="388">
                  <c:v>1.05</c:v>
                </c:pt>
                <c:pt idx="389">
                  <c:v>1.1299999999999999</c:v>
                </c:pt>
                <c:pt idx="390">
                  <c:v>1.0900000000000001</c:v>
                </c:pt>
                <c:pt idx="391">
                  <c:v>1.0900000000000001</c:v>
                </c:pt>
                <c:pt idx="392">
                  <c:v>1.05</c:v>
                </c:pt>
                <c:pt idx="393">
                  <c:v>1.1000000000000001</c:v>
                </c:pt>
                <c:pt idx="394">
                  <c:v>1.0900000000000001</c:v>
                </c:pt>
                <c:pt idx="395">
                  <c:v>1.06</c:v>
                </c:pt>
                <c:pt idx="396">
                  <c:v>1.01</c:v>
                </c:pt>
                <c:pt idx="397">
                  <c:v>1</c:v>
                </c:pt>
                <c:pt idx="398">
                  <c:v>0.98</c:v>
                </c:pt>
                <c:pt idx="399">
                  <c:v>0.95</c:v>
                </c:pt>
                <c:pt idx="400">
                  <c:v>0.94</c:v>
                </c:pt>
                <c:pt idx="401">
                  <c:v>0.9</c:v>
                </c:pt>
                <c:pt idx="402">
                  <c:v>0.79</c:v>
                </c:pt>
                <c:pt idx="403">
                  <c:v>0.78</c:v>
                </c:pt>
                <c:pt idx="404">
                  <c:v>0.75</c:v>
                </c:pt>
                <c:pt idx="405">
                  <c:v>0.87</c:v>
                </c:pt>
                <c:pt idx="406">
                  <c:v>0.89</c:v>
                </c:pt>
                <c:pt idx="407">
                  <c:v>0.93</c:v>
                </c:pt>
                <c:pt idx="408">
                  <c:v>1.01</c:v>
                </c:pt>
                <c:pt idx="409">
                  <c:v>1.04</c:v>
                </c:pt>
                <c:pt idx="410">
                  <c:v>1.08</c:v>
                </c:pt>
                <c:pt idx="411">
                  <c:v>1.21</c:v>
                </c:pt>
                <c:pt idx="412">
                  <c:v>1.33</c:v>
                </c:pt>
                <c:pt idx="413">
                  <c:v>1.32</c:v>
                </c:pt>
                <c:pt idx="414">
                  <c:v>1.26</c:v>
                </c:pt>
                <c:pt idx="415">
                  <c:v>1.28</c:v>
                </c:pt>
                <c:pt idx="416">
                  <c:v>1.32</c:v>
                </c:pt>
                <c:pt idx="417">
                  <c:v>1.28</c:v>
                </c:pt>
                <c:pt idx="418">
                  <c:v>1.24</c:v>
                </c:pt>
                <c:pt idx="419">
                  <c:v>1.19</c:v>
                </c:pt>
                <c:pt idx="420">
                  <c:v>1.1299999999999999</c:v>
                </c:pt>
                <c:pt idx="421">
                  <c:v>1.04</c:v>
                </c:pt>
                <c:pt idx="422">
                  <c:v>0.94</c:v>
                </c:pt>
                <c:pt idx="423">
                  <c:v>0.98</c:v>
                </c:pt>
                <c:pt idx="424">
                  <c:v>1.05</c:v>
                </c:pt>
                <c:pt idx="425">
                  <c:v>0.92</c:v>
                </c:pt>
                <c:pt idx="426">
                  <c:v>0.93</c:v>
                </c:pt>
                <c:pt idx="427">
                  <c:v>0.93</c:v>
                </c:pt>
                <c:pt idx="428">
                  <c:v>0.94</c:v>
                </c:pt>
                <c:pt idx="429">
                  <c:v>0.94</c:v>
                </c:pt>
                <c:pt idx="430">
                  <c:v>0.89</c:v>
                </c:pt>
                <c:pt idx="431">
                  <c:v>0.88</c:v>
                </c:pt>
                <c:pt idx="432">
                  <c:v>0.89</c:v>
                </c:pt>
                <c:pt idx="433">
                  <c:v>0.88</c:v>
                </c:pt>
                <c:pt idx="434">
                  <c:v>0.92</c:v>
                </c:pt>
                <c:pt idx="435">
                  <c:v>1</c:v>
                </c:pt>
                <c:pt idx="436">
                  <c:v>1</c:v>
                </c:pt>
                <c:pt idx="437">
                  <c:v>1.03</c:v>
                </c:pt>
                <c:pt idx="438">
                  <c:v>1.03</c:v>
                </c:pt>
                <c:pt idx="439">
                  <c:v>1.07</c:v>
                </c:pt>
                <c:pt idx="440">
                  <c:v>1.07</c:v>
                </c:pt>
                <c:pt idx="441">
                  <c:v>1.08</c:v>
                </c:pt>
                <c:pt idx="442">
                  <c:v>1.05</c:v>
                </c:pt>
                <c:pt idx="443">
                  <c:v>1.1200000000000001</c:v>
                </c:pt>
                <c:pt idx="444">
                  <c:v>1.1599999999999999</c:v>
                </c:pt>
                <c:pt idx="445">
                  <c:v>1.1499999999999999</c:v>
                </c:pt>
                <c:pt idx="446">
                  <c:v>1.1599999999999999</c:v>
                </c:pt>
                <c:pt idx="447">
                  <c:v>1.2</c:v>
                </c:pt>
                <c:pt idx="448">
                  <c:v>1.25</c:v>
                </c:pt>
                <c:pt idx="449">
                  <c:v>1.25</c:v>
                </c:pt>
                <c:pt idx="450">
                  <c:v>1.3</c:v>
                </c:pt>
                <c:pt idx="451">
                  <c:v>1.31</c:v>
                </c:pt>
                <c:pt idx="452">
                  <c:v>1.32</c:v>
                </c:pt>
                <c:pt idx="453">
                  <c:v>1.31</c:v>
                </c:pt>
                <c:pt idx="454">
                  <c:v>1.35</c:v>
                </c:pt>
                <c:pt idx="455">
                  <c:v>1.35</c:v>
                </c:pt>
                <c:pt idx="456">
                  <c:v>1.31</c:v>
                </c:pt>
                <c:pt idx="457">
                  <c:v>1.31</c:v>
                </c:pt>
                <c:pt idx="458">
                  <c:v>1.27</c:v>
                </c:pt>
                <c:pt idx="459">
                  <c:v>1.2</c:v>
                </c:pt>
                <c:pt idx="460">
                  <c:v>1.18</c:v>
                </c:pt>
                <c:pt idx="461">
                  <c:v>1.18</c:v>
                </c:pt>
                <c:pt idx="462">
                  <c:v>1.17</c:v>
                </c:pt>
                <c:pt idx="463">
                  <c:v>1.21</c:v>
                </c:pt>
                <c:pt idx="464">
                  <c:v>1.17</c:v>
                </c:pt>
                <c:pt idx="465">
                  <c:v>1.21</c:v>
                </c:pt>
                <c:pt idx="466">
                  <c:v>1.24</c:v>
                </c:pt>
                <c:pt idx="467">
                  <c:v>1.24</c:v>
                </c:pt>
                <c:pt idx="468">
                  <c:v>1.26</c:v>
                </c:pt>
                <c:pt idx="469">
                  <c:v>1.26</c:v>
                </c:pt>
                <c:pt idx="470">
                  <c:v>1.31</c:v>
                </c:pt>
                <c:pt idx="471">
                  <c:v>1.26</c:v>
                </c:pt>
                <c:pt idx="472">
                  <c:v>1.25</c:v>
                </c:pt>
                <c:pt idx="473">
                  <c:v>1.25</c:v>
                </c:pt>
                <c:pt idx="474">
                  <c:v>1.2</c:v>
                </c:pt>
                <c:pt idx="475">
                  <c:v>1.1399999999999999</c:v>
                </c:pt>
                <c:pt idx="476">
                  <c:v>1.1399999999999999</c:v>
                </c:pt>
                <c:pt idx="477">
                  <c:v>1.1499999999999999</c:v>
                </c:pt>
                <c:pt idx="478">
                  <c:v>1.06</c:v>
                </c:pt>
                <c:pt idx="479">
                  <c:v>1.1599999999999999</c:v>
                </c:pt>
                <c:pt idx="480">
                  <c:v>1.07</c:v>
                </c:pt>
                <c:pt idx="481">
                  <c:v>1.05</c:v>
                </c:pt>
                <c:pt idx="482">
                  <c:v>1.08</c:v>
                </c:pt>
                <c:pt idx="483">
                  <c:v>1.0900000000000001</c:v>
                </c:pt>
                <c:pt idx="484">
                  <c:v>1.1000000000000001</c:v>
                </c:pt>
                <c:pt idx="485">
                  <c:v>1.1000000000000001</c:v>
                </c:pt>
                <c:pt idx="486">
                  <c:v>1.06</c:v>
                </c:pt>
                <c:pt idx="487">
                  <c:v>1.01</c:v>
                </c:pt>
                <c:pt idx="488">
                  <c:v>1.01</c:v>
                </c:pt>
                <c:pt idx="489">
                  <c:v>0.96</c:v>
                </c:pt>
                <c:pt idx="490">
                  <c:v>1.06</c:v>
                </c:pt>
                <c:pt idx="491">
                  <c:v>1.19</c:v>
                </c:pt>
                <c:pt idx="492">
                  <c:v>1.19</c:v>
                </c:pt>
                <c:pt idx="493">
                  <c:v>1.24</c:v>
                </c:pt>
                <c:pt idx="494">
                  <c:v>1.23</c:v>
                </c:pt>
                <c:pt idx="495">
                  <c:v>1.25</c:v>
                </c:pt>
                <c:pt idx="496">
                  <c:v>1.23</c:v>
                </c:pt>
                <c:pt idx="497">
                  <c:v>1.26</c:v>
                </c:pt>
                <c:pt idx="498">
                  <c:v>1.29</c:v>
                </c:pt>
                <c:pt idx="499">
                  <c:v>1.2</c:v>
                </c:pt>
                <c:pt idx="500">
                  <c:v>1.24</c:v>
                </c:pt>
                <c:pt idx="501">
                  <c:v>1.25</c:v>
                </c:pt>
                <c:pt idx="502">
                  <c:v>1.17</c:v>
                </c:pt>
                <c:pt idx="503">
                  <c:v>1.19</c:v>
                </c:pt>
                <c:pt idx="504">
                  <c:v>1.21</c:v>
                </c:pt>
                <c:pt idx="505">
                  <c:v>1.26</c:v>
                </c:pt>
                <c:pt idx="506">
                  <c:v>1.21</c:v>
                </c:pt>
                <c:pt idx="507">
                  <c:v>1.21</c:v>
                </c:pt>
                <c:pt idx="508">
                  <c:v>1.17</c:v>
                </c:pt>
                <c:pt idx="509">
                  <c:v>1.17</c:v>
                </c:pt>
                <c:pt idx="510">
                  <c:v>1.0900000000000001</c:v>
                </c:pt>
                <c:pt idx="511">
                  <c:v>1.1299999999999999</c:v>
                </c:pt>
                <c:pt idx="512">
                  <c:v>1.19</c:v>
                </c:pt>
                <c:pt idx="513">
                  <c:v>1.1299999999999999</c:v>
                </c:pt>
                <c:pt idx="514">
                  <c:v>1.1299999999999999</c:v>
                </c:pt>
                <c:pt idx="515">
                  <c:v>1.1299999999999999</c:v>
                </c:pt>
                <c:pt idx="516">
                  <c:v>1.1299999999999999</c:v>
                </c:pt>
                <c:pt idx="517">
                  <c:v>1.06</c:v>
                </c:pt>
                <c:pt idx="518">
                  <c:v>1.01</c:v>
                </c:pt>
                <c:pt idx="519">
                  <c:v>0.94</c:v>
                </c:pt>
                <c:pt idx="520">
                  <c:v>0.93</c:v>
                </c:pt>
                <c:pt idx="521">
                  <c:v>0.89</c:v>
                </c:pt>
                <c:pt idx="522">
                  <c:v>0.89</c:v>
                </c:pt>
                <c:pt idx="523">
                  <c:v>0.91</c:v>
                </c:pt>
                <c:pt idx="524">
                  <c:v>0.86</c:v>
                </c:pt>
                <c:pt idx="525">
                  <c:v>0.81</c:v>
                </c:pt>
                <c:pt idx="526">
                  <c:v>0.83</c:v>
                </c:pt>
                <c:pt idx="527">
                  <c:v>0.83</c:v>
                </c:pt>
                <c:pt idx="528">
                  <c:v>0.83</c:v>
                </c:pt>
                <c:pt idx="529">
                  <c:v>0.79</c:v>
                </c:pt>
                <c:pt idx="530">
                  <c:v>0.79</c:v>
                </c:pt>
                <c:pt idx="531">
                  <c:v>0.79</c:v>
                </c:pt>
                <c:pt idx="532">
                  <c:v>0.81</c:v>
                </c:pt>
                <c:pt idx="533">
                  <c:v>0.77</c:v>
                </c:pt>
                <c:pt idx="534">
                  <c:v>0.77</c:v>
                </c:pt>
                <c:pt idx="535">
                  <c:v>0.79</c:v>
                </c:pt>
                <c:pt idx="536">
                  <c:v>0.8</c:v>
                </c:pt>
                <c:pt idx="537">
                  <c:v>0.8</c:v>
                </c:pt>
                <c:pt idx="538">
                  <c:v>0.77</c:v>
                </c:pt>
                <c:pt idx="539">
                  <c:v>0.78</c:v>
                </c:pt>
                <c:pt idx="540">
                  <c:v>0.76</c:v>
                </c:pt>
                <c:pt idx="541">
                  <c:v>0.78</c:v>
                </c:pt>
                <c:pt idx="542">
                  <c:v>0.83</c:v>
                </c:pt>
                <c:pt idx="543">
                  <c:v>0.79</c:v>
                </c:pt>
                <c:pt idx="544">
                  <c:v>0.78</c:v>
                </c:pt>
                <c:pt idx="545">
                  <c:v>0.78</c:v>
                </c:pt>
                <c:pt idx="546">
                  <c:v>0.77</c:v>
                </c:pt>
                <c:pt idx="547">
                  <c:v>0.71</c:v>
                </c:pt>
                <c:pt idx="548">
                  <c:v>0.81</c:v>
                </c:pt>
                <c:pt idx="549">
                  <c:v>0.84</c:v>
                </c:pt>
                <c:pt idx="550">
                  <c:v>0.72</c:v>
                </c:pt>
                <c:pt idx="551">
                  <c:v>0.81</c:v>
                </c:pt>
                <c:pt idx="552">
                  <c:v>0.87</c:v>
                </c:pt>
                <c:pt idx="553">
                  <c:v>0.9</c:v>
                </c:pt>
                <c:pt idx="554">
                  <c:v>0.94</c:v>
                </c:pt>
                <c:pt idx="555">
                  <c:v>0.89</c:v>
                </c:pt>
                <c:pt idx="556">
                  <c:v>0.94</c:v>
                </c:pt>
                <c:pt idx="557">
                  <c:v>0.98</c:v>
                </c:pt>
                <c:pt idx="558">
                  <c:v>0.99</c:v>
                </c:pt>
                <c:pt idx="559">
                  <c:v>0.95</c:v>
                </c:pt>
                <c:pt idx="560">
                  <c:v>0.99</c:v>
                </c:pt>
                <c:pt idx="561">
                  <c:v>0.97</c:v>
                </c:pt>
                <c:pt idx="562">
                  <c:v>0.83</c:v>
                </c:pt>
                <c:pt idx="563">
                  <c:v>0.76</c:v>
                </c:pt>
                <c:pt idx="564">
                  <c:v>0.82</c:v>
                </c:pt>
                <c:pt idx="565">
                  <c:v>0.86</c:v>
                </c:pt>
                <c:pt idx="566">
                  <c:v>0.85</c:v>
                </c:pt>
                <c:pt idx="567">
                  <c:v>0.74</c:v>
                </c:pt>
                <c:pt idx="568">
                  <c:v>0.77</c:v>
                </c:pt>
                <c:pt idx="569">
                  <c:v>0.84</c:v>
                </c:pt>
                <c:pt idx="570">
                  <c:v>0.77</c:v>
                </c:pt>
                <c:pt idx="571">
                  <c:v>0.77</c:v>
                </c:pt>
                <c:pt idx="572">
                  <c:v>0.85</c:v>
                </c:pt>
                <c:pt idx="573">
                  <c:v>0.83</c:v>
                </c:pt>
                <c:pt idx="574">
                  <c:v>0.85</c:v>
                </c:pt>
                <c:pt idx="575">
                  <c:v>0.83</c:v>
                </c:pt>
                <c:pt idx="576">
                  <c:v>0.87</c:v>
                </c:pt>
                <c:pt idx="577">
                  <c:v>0.84</c:v>
                </c:pt>
                <c:pt idx="578">
                  <c:v>0.87</c:v>
                </c:pt>
                <c:pt idx="579">
                  <c:v>0.84</c:v>
                </c:pt>
                <c:pt idx="580">
                  <c:v>0.84</c:v>
                </c:pt>
                <c:pt idx="581">
                  <c:v>0.92</c:v>
                </c:pt>
                <c:pt idx="582">
                  <c:v>0.92</c:v>
                </c:pt>
                <c:pt idx="583">
                  <c:v>0.92</c:v>
                </c:pt>
                <c:pt idx="584">
                  <c:v>0.91</c:v>
                </c:pt>
                <c:pt idx="585">
                  <c:v>0.96</c:v>
                </c:pt>
                <c:pt idx="586">
                  <c:v>0.96</c:v>
                </c:pt>
                <c:pt idx="587">
                  <c:v>1</c:v>
                </c:pt>
                <c:pt idx="588">
                  <c:v>1</c:v>
                </c:pt>
                <c:pt idx="589">
                  <c:v>1.01</c:v>
                </c:pt>
                <c:pt idx="590">
                  <c:v>1.01</c:v>
                </c:pt>
                <c:pt idx="591">
                  <c:v>1.07</c:v>
                </c:pt>
                <c:pt idx="592">
                  <c:v>1.07</c:v>
                </c:pt>
                <c:pt idx="593">
                  <c:v>1.1200000000000001</c:v>
                </c:pt>
                <c:pt idx="594">
                  <c:v>1.1499999999999999</c:v>
                </c:pt>
                <c:pt idx="595">
                  <c:v>1.1499999999999999</c:v>
                </c:pt>
                <c:pt idx="596">
                  <c:v>1.1200000000000001</c:v>
                </c:pt>
                <c:pt idx="597">
                  <c:v>1.1499999999999999</c:v>
                </c:pt>
                <c:pt idx="598">
                  <c:v>1.1499999999999999</c:v>
                </c:pt>
                <c:pt idx="599">
                  <c:v>1.19</c:v>
                </c:pt>
                <c:pt idx="600">
                  <c:v>1.19</c:v>
                </c:pt>
                <c:pt idx="601">
                  <c:v>1.2</c:v>
                </c:pt>
                <c:pt idx="602">
                  <c:v>1.23</c:v>
                </c:pt>
                <c:pt idx="603">
                  <c:v>1.23</c:v>
                </c:pt>
                <c:pt idx="604">
                  <c:v>1.27</c:v>
                </c:pt>
                <c:pt idx="605">
                  <c:v>1.24</c:v>
                </c:pt>
                <c:pt idx="606">
                  <c:v>1.22</c:v>
                </c:pt>
                <c:pt idx="607">
                  <c:v>1.23</c:v>
                </c:pt>
                <c:pt idx="608">
                  <c:v>1.21</c:v>
                </c:pt>
                <c:pt idx="609">
                  <c:v>1.26</c:v>
                </c:pt>
                <c:pt idx="610">
                  <c:v>1.26</c:v>
                </c:pt>
                <c:pt idx="611">
                  <c:v>1.22</c:v>
                </c:pt>
                <c:pt idx="612">
                  <c:v>1.23</c:v>
                </c:pt>
                <c:pt idx="613">
                  <c:v>1.17</c:v>
                </c:pt>
                <c:pt idx="614">
                  <c:v>1.22</c:v>
                </c:pt>
                <c:pt idx="615">
                  <c:v>1.18</c:v>
                </c:pt>
                <c:pt idx="616">
                  <c:v>1.1200000000000001</c:v>
                </c:pt>
                <c:pt idx="617">
                  <c:v>1.07</c:v>
                </c:pt>
                <c:pt idx="618">
                  <c:v>1.04</c:v>
                </c:pt>
                <c:pt idx="619">
                  <c:v>1</c:v>
                </c:pt>
                <c:pt idx="620">
                  <c:v>0.94</c:v>
                </c:pt>
                <c:pt idx="621">
                  <c:v>0.95</c:v>
                </c:pt>
                <c:pt idx="622">
                  <c:v>0.93</c:v>
                </c:pt>
                <c:pt idx="623">
                  <c:v>0.81</c:v>
                </c:pt>
                <c:pt idx="624">
                  <c:v>0.72</c:v>
                </c:pt>
                <c:pt idx="625">
                  <c:v>0.68</c:v>
                </c:pt>
                <c:pt idx="626">
                  <c:v>0.64</c:v>
                </c:pt>
                <c:pt idx="627">
                  <c:v>0.63</c:v>
                </c:pt>
                <c:pt idx="628">
                  <c:v>0.67</c:v>
                </c:pt>
                <c:pt idx="629">
                  <c:v>0.67</c:v>
                </c:pt>
                <c:pt idx="630">
                  <c:v>0.7</c:v>
                </c:pt>
                <c:pt idx="631">
                  <c:v>0.67</c:v>
                </c:pt>
                <c:pt idx="632">
                  <c:v>0.66</c:v>
                </c:pt>
                <c:pt idx="633">
                  <c:v>0.74</c:v>
                </c:pt>
                <c:pt idx="634">
                  <c:v>0.74</c:v>
                </c:pt>
                <c:pt idx="635">
                  <c:v>0.75</c:v>
                </c:pt>
                <c:pt idx="636">
                  <c:v>0.78</c:v>
                </c:pt>
                <c:pt idx="637">
                  <c:v>0.84</c:v>
                </c:pt>
                <c:pt idx="638">
                  <c:v>0.85</c:v>
                </c:pt>
                <c:pt idx="639">
                  <c:v>0.96</c:v>
                </c:pt>
                <c:pt idx="640">
                  <c:v>0.93</c:v>
                </c:pt>
                <c:pt idx="641">
                  <c:v>0.98</c:v>
                </c:pt>
                <c:pt idx="642">
                  <c:v>0.98</c:v>
                </c:pt>
                <c:pt idx="643">
                  <c:v>1</c:v>
                </c:pt>
                <c:pt idx="644">
                  <c:v>1.05</c:v>
                </c:pt>
                <c:pt idx="645">
                  <c:v>0.99</c:v>
                </c:pt>
                <c:pt idx="646">
                  <c:v>1.02</c:v>
                </c:pt>
                <c:pt idx="647">
                  <c:v>1.01</c:v>
                </c:pt>
                <c:pt idx="648">
                  <c:v>0.97</c:v>
                </c:pt>
                <c:pt idx="649">
                  <c:v>1.22</c:v>
                </c:pt>
                <c:pt idx="650">
                  <c:v>1.21</c:v>
                </c:pt>
                <c:pt idx="651">
                  <c:v>1.1200000000000001</c:v>
                </c:pt>
                <c:pt idx="652">
                  <c:v>1.1499999999999999</c:v>
                </c:pt>
                <c:pt idx="653">
                  <c:v>1.1299999999999999</c:v>
                </c:pt>
                <c:pt idx="654">
                  <c:v>1.08</c:v>
                </c:pt>
                <c:pt idx="655">
                  <c:v>1.07</c:v>
                </c:pt>
                <c:pt idx="656">
                  <c:v>1.07</c:v>
                </c:pt>
                <c:pt idx="657">
                  <c:v>1.01</c:v>
                </c:pt>
                <c:pt idx="658">
                  <c:v>0.94</c:v>
                </c:pt>
                <c:pt idx="659">
                  <c:v>0.95</c:v>
                </c:pt>
                <c:pt idx="660">
                  <c:v>0.93</c:v>
                </c:pt>
                <c:pt idx="661">
                  <c:v>0.87</c:v>
                </c:pt>
                <c:pt idx="662">
                  <c:v>0.85</c:v>
                </c:pt>
                <c:pt idx="663">
                  <c:v>0.85</c:v>
                </c:pt>
                <c:pt idx="664">
                  <c:v>0.85</c:v>
                </c:pt>
                <c:pt idx="665">
                  <c:v>0.87</c:v>
                </c:pt>
                <c:pt idx="666">
                  <c:v>0.85</c:v>
                </c:pt>
                <c:pt idx="667">
                  <c:v>0.81</c:v>
                </c:pt>
                <c:pt idx="668">
                  <c:v>0.81</c:v>
                </c:pt>
                <c:pt idx="669">
                  <c:v>0.78</c:v>
                </c:pt>
                <c:pt idx="670">
                  <c:v>0.81</c:v>
                </c:pt>
                <c:pt idx="671">
                  <c:v>0.81</c:v>
                </c:pt>
                <c:pt idx="672">
                  <c:v>0.78</c:v>
                </c:pt>
                <c:pt idx="673">
                  <c:v>0.78</c:v>
                </c:pt>
                <c:pt idx="674">
                  <c:v>0.76</c:v>
                </c:pt>
                <c:pt idx="675">
                  <c:v>0.76</c:v>
                </c:pt>
                <c:pt idx="676">
                  <c:v>0.76</c:v>
                </c:pt>
                <c:pt idx="677">
                  <c:v>0.72</c:v>
                </c:pt>
                <c:pt idx="678">
                  <c:v>0.76</c:v>
                </c:pt>
                <c:pt idx="679">
                  <c:v>0.76</c:v>
                </c:pt>
                <c:pt idx="680">
                  <c:v>0.76</c:v>
                </c:pt>
                <c:pt idx="681">
                  <c:v>0.73</c:v>
                </c:pt>
                <c:pt idx="682">
                  <c:v>0.73</c:v>
                </c:pt>
                <c:pt idx="683">
                  <c:v>0.76</c:v>
                </c:pt>
                <c:pt idx="684">
                  <c:v>0.76</c:v>
                </c:pt>
                <c:pt idx="685">
                  <c:v>0.72</c:v>
                </c:pt>
                <c:pt idx="686">
                  <c:v>0.68</c:v>
                </c:pt>
                <c:pt idx="687">
                  <c:v>0.7</c:v>
                </c:pt>
                <c:pt idx="688">
                  <c:v>0.71</c:v>
                </c:pt>
                <c:pt idx="689">
                  <c:v>0.74</c:v>
                </c:pt>
                <c:pt idx="690">
                  <c:v>0.78</c:v>
                </c:pt>
                <c:pt idx="691">
                  <c:v>0.79</c:v>
                </c:pt>
                <c:pt idx="692">
                  <c:v>0.75</c:v>
                </c:pt>
                <c:pt idx="693">
                  <c:v>0.89</c:v>
                </c:pt>
                <c:pt idx="694">
                  <c:v>0.97</c:v>
                </c:pt>
                <c:pt idx="695">
                  <c:v>1.01</c:v>
                </c:pt>
                <c:pt idx="696">
                  <c:v>1</c:v>
                </c:pt>
                <c:pt idx="697">
                  <c:v>1.02</c:v>
                </c:pt>
                <c:pt idx="698">
                  <c:v>1.04</c:v>
                </c:pt>
                <c:pt idx="699">
                  <c:v>1.1399999999999999</c:v>
                </c:pt>
                <c:pt idx="700">
                  <c:v>1.19</c:v>
                </c:pt>
                <c:pt idx="701">
                  <c:v>1.23</c:v>
                </c:pt>
                <c:pt idx="702">
                  <c:v>1.36</c:v>
                </c:pt>
                <c:pt idx="703">
                  <c:v>1.38</c:v>
                </c:pt>
                <c:pt idx="704">
                  <c:v>1.19</c:v>
                </c:pt>
                <c:pt idx="705">
                  <c:v>1.2</c:v>
                </c:pt>
                <c:pt idx="706">
                  <c:v>1.18</c:v>
                </c:pt>
                <c:pt idx="707">
                  <c:v>1.23</c:v>
                </c:pt>
                <c:pt idx="708">
                  <c:v>0.98</c:v>
                </c:pt>
                <c:pt idx="709">
                  <c:v>0.81</c:v>
                </c:pt>
                <c:pt idx="710">
                  <c:v>0.68</c:v>
                </c:pt>
                <c:pt idx="711">
                  <c:v>0.67</c:v>
                </c:pt>
                <c:pt idx="712">
                  <c:v>0.65</c:v>
                </c:pt>
                <c:pt idx="713">
                  <c:v>0.63</c:v>
                </c:pt>
                <c:pt idx="714">
                  <c:v>0.65</c:v>
                </c:pt>
                <c:pt idx="715">
                  <c:v>0.65</c:v>
                </c:pt>
                <c:pt idx="716">
                  <c:v>0.65</c:v>
                </c:pt>
                <c:pt idx="717">
                  <c:v>0.62</c:v>
                </c:pt>
                <c:pt idx="718">
                  <c:v>0.65</c:v>
                </c:pt>
                <c:pt idx="719">
                  <c:v>0.61</c:v>
                </c:pt>
                <c:pt idx="720">
                  <c:v>0.62</c:v>
                </c:pt>
                <c:pt idx="721">
                  <c:v>0.62</c:v>
                </c:pt>
                <c:pt idx="722">
                  <c:v>0.68</c:v>
                </c:pt>
                <c:pt idx="723">
                  <c:v>0.64</c:v>
                </c:pt>
                <c:pt idx="724">
                  <c:v>0.61</c:v>
                </c:pt>
                <c:pt idx="725">
                  <c:v>0.64</c:v>
                </c:pt>
                <c:pt idx="726">
                  <c:v>0.64</c:v>
                </c:pt>
                <c:pt idx="727">
                  <c:v>0.62</c:v>
                </c:pt>
                <c:pt idx="728">
                  <c:v>0.57999999999999996</c:v>
                </c:pt>
                <c:pt idx="729">
                  <c:v>0.6</c:v>
                </c:pt>
                <c:pt idx="730">
                  <c:v>0.57999999999999996</c:v>
                </c:pt>
                <c:pt idx="731">
                  <c:v>0.57999999999999996</c:v>
                </c:pt>
                <c:pt idx="732">
                  <c:v>0.62</c:v>
                </c:pt>
                <c:pt idx="733">
                  <c:v>0.65</c:v>
                </c:pt>
                <c:pt idx="734">
                  <c:v>0.64</c:v>
                </c:pt>
                <c:pt idx="735">
                  <c:v>0.66</c:v>
                </c:pt>
                <c:pt idx="736">
                  <c:v>0.69</c:v>
                </c:pt>
                <c:pt idx="737">
                  <c:v>0.66</c:v>
                </c:pt>
                <c:pt idx="738">
                  <c:v>0.68</c:v>
                </c:pt>
                <c:pt idx="739">
                  <c:v>0.69</c:v>
                </c:pt>
                <c:pt idx="740">
                  <c:v>0.67</c:v>
                </c:pt>
                <c:pt idx="741">
                  <c:v>0.75</c:v>
                </c:pt>
                <c:pt idx="742">
                  <c:v>0.75</c:v>
                </c:pt>
                <c:pt idx="743">
                  <c:v>0.73</c:v>
                </c:pt>
                <c:pt idx="744">
                  <c:v>0.73</c:v>
                </c:pt>
                <c:pt idx="745">
                  <c:v>0.74</c:v>
                </c:pt>
                <c:pt idx="746">
                  <c:v>0.71</c:v>
                </c:pt>
                <c:pt idx="747">
                  <c:v>0.73</c:v>
                </c:pt>
                <c:pt idx="748">
                  <c:v>0.71</c:v>
                </c:pt>
                <c:pt idx="749">
                  <c:v>0.69</c:v>
                </c:pt>
                <c:pt idx="750">
                  <c:v>0.68</c:v>
                </c:pt>
                <c:pt idx="751">
                  <c:v>0.72</c:v>
                </c:pt>
                <c:pt idx="752">
                  <c:v>0.7</c:v>
                </c:pt>
                <c:pt idx="753">
                  <c:v>0.7</c:v>
                </c:pt>
                <c:pt idx="754">
                  <c:v>0.7</c:v>
                </c:pt>
                <c:pt idx="755">
                  <c:v>0.73</c:v>
                </c:pt>
                <c:pt idx="756">
                  <c:v>0.66</c:v>
                </c:pt>
                <c:pt idx="757">
                  <c:v>0.76</c:v>
                </c:pt>
                <c:pt idx="758">
                  <c:v>0.77</c:v>
                </c:pt>
                <c:pt idx="759">
                  <c:v>0.74</c:v>
                </c:pt>
                <c:pt idx="760">
                  <c:v>0.77</c:v>
                </c:pt>
                <c:pt idx="761">
                  <c:v>0.79</c:v>
                </c:pt>
                <c:pt idx="762">
                  <c:v>0.76</c:v>
                </c:pt>
                <c:pt idx="763">
                  <c:v>0.78</c:v>
                </c:pt>
                <c:pt idx="764">
                  <c:v>0.75</c:v>
                </c:pt>
                <c:pt idx="765">
                  <c:v>0.77</c:v>
                </c:pt>
                <c:pt idx="766">
                  <c:v>0.72</c:v>
                </c:pt>
                <c:pt idx="767">
                  <c:v>0.86</c:v>
                </c:pt>
                <c:pt idx="768">
                  <c:v>0.87</c:v>
                </c:pt>
                <c:pt idx="769">
                  <c:v>0.86</c:v>
                </c:pt>
                <c:pt idx="770">
                  <c:v>0.79</c:v>
                </c:pt>
                <c:pt idx="771">
                  <c:v>0.81</c:v>
                </c:pt>
                <c:pt idx="772">
                  <c:v>0.81</c:v>
                </c:pt>
                <c:pt idx="773">
                  <c:v>0.8</c:v>
                </c:pt>
                <c:pt idx="774">
                  <c:v>0.79</c:v>
                </c:pt>
                <c:pt idx="775">
                  <c:v>0.8</c:v>
                </c:pt>
                <c:pt idx="776">
                  <c:v>0.83</c:v>
                </c:pt>
                <c:pt idx="777">
                  <c:v>0.8</c:v>
                </c:pt>
                <c:pt idx="778">
                  <c:v>0.87</c:v>
                </c:pt>
                <c:pt idx="779">
                  <c:v>0.83</c:v>
                </c:pt>
                <c:pt idx="780">
                  <c:v>0.88</c:v>
                </c:pt>
                <c:pt idx="781">
                  <c:v>0.92</c:v>
                </c:pt>
                <c:pt idx="782">
                  <c:v>0.92</c:v>
                </c:pt>
                <c:pt idx="783">
                  <c:v>0.86</c:v>
                </c:pt>
                <c:pt idx="784">
                  <c:v>0.91</c:v>
                </c:pt>
                <c:pt idx="785">
                  <c:v>0.91</c:v>
                </c:pt>
                <c:pt idx="786">
                  <c:v>0.94</c:v>
                </c:pt>
                <c:pt idx="787">
                  <c:v>1.1200000000000001</c:v>
                </c:pt>
                <c:pt idx="788">
                  <c:v>1.2</c:v>
                </c:pt>
                <c:pt idx="789">
                  <c:v>1.18</c:v>
                </c:pt>
                <c:pt idx="790">
                  <c:v>1.23</c:v>
                </c:pt>
                <c:pt idx="791">
                  <c:v>1.23</c:v>
                </c:pt>
                <c:pt idx="792">
                  <c:v>1.29</c:v>
                </c:pt>
                <c:pt idx="793">
                  <c:v>1.21</c:v>
                </c:pt>
                <c:pt idx="794">
                  <c:v>1.19</c:v>
                </c:pt>
                <c:pt idx="795">
                  <c:v>1.1399999999999999</c:v>
                </c:pt>
                <c:pt idx="796">
                  <c:v>1.1000000000000001</c:v>
                </c:pt>
                <c:pt idx="797">
                  <c:v>1.1499999999999999</c:v>
                </c:pt>
                <c:pt idx="798">
                  <c:v>1.1100000000000001</c:v>
                </c:pt>
                <c:pt idx="799">
                  <c:v>1.1599999999999999</c:v>
                </c:pt>
                <c:pt idx="800">
                  <c:v>1.07</c:v>
                </c:pt>
                <c:pt idx="801">
                  <c:v>1.01</c:v>
                </c:pt>
                <c:pt idx="802">
                  <c:v>1.05</c:v>
                </c:pt>
                <c:pt idx="803">
                  <c:v>0.94</c:v>
                </c:pt>
                <c:pt idx="804">
                  <c:v>1.01</c:v>
                </c:pt>
                <c:pt idx="805">
                  <c:v>0.97</c:v>
                </c:pt>
                <c:pt idx="806">
                  <c:v>0.94</c:v>
                </c:pt>
                <c:pt idx="807">
                  <c:v>0.91</c:v>
                </c:pt>
                <c:pt idx="808">
                  <c:v>0.91</c:v>
                </c:pt>
                <c:pt idx="809">
                  <c:v>0.91</c:v>
                </c:pt>
                <c:pt idx="810">
                  <c:v>0.87</c:v>
                </c:pt>
                <c:pt idx="811">
                  <c:v>0.85</c:v>
                </c:pt>
                <c:pt idx="812">
                  <c:v>0.85</c:v>
                </c:pt>
                <c:pt idx="813">
                  <c:v>0.85</c:v>
                </c:pt>
                <c:pt idx="814">
                  <c:v>0.81</c:v>
                </c:pt>
                <c:pt idx="815">
                  <c:v>0.82</c:v>
                </c:pt>
                <c:pt idx="816">
                  <c:v>0.81</c:v>
                </c:pt>
                <c:pt idx="817">
                  <c:v>0.81</c:v>
                </c:pt>
                <c:pt idx="818">
                  <c:v>0.81</c:v>
                </c:pt>
                <c:pt idx="819">
                  <c:v>0.82</c:v>
                </c:pt>
                <c:pt idx="820">
                  <c:v>0.82</c:v>
                </c:pt>
                <c:pt idx="821">
                  <c:v>0.81</c:v>
                </c:pt>
                <c:pt idx="822">
                  <c:v>0.9</c:v>
                </c:pt>
                <c:pt idx="823">
                  <c:v>0.93</c:v>
                </c:pt>
                <c:pt idx="824">
                  <c:v>0.86</c:v>
                </c:pt>
                <c:pt idx="825">
                  <c:v>0.85</c:v>
                </c:pt>
                <c:pt idx="826">
                  <c:v>0.87</c:v>
                </c:pt>
                <c:pt idx="827">
                  <c:v>1.0900000000000001</c:v>
                </c:pt>
                <c:pt idx="828">
                  <c:v>1.1100000000000001</c:v>
                </c:pt>
                <c:pt idx="829">
                  <c:v>1.08</c:v>
                </c:pt>
                <c:pt idx="830">
                  <c:v>1.03</c:v>
                </c:pt>
                <c:pt idx="831">
                  <c:v>1.01</c:v>
                </c:pt>
                <c:pt idx="832">
                  <c:v>0.95</c:v>
                </c:pt>
                <c:pt idx="833">
                  <c:v>0.76</c:v>
                </c:pt>
                <c:pt idx="834">
                  <c:v>0.78</c:v>
                </c:pt>
                <c:pt idx="835">
                  <c:v>0.79</c:v>
                </c:pt>
                <c:pt idx="836">
                  <c:v>0.77</c:v>
                </c:pt>
                <c:pt idx="837">
                  <c:v>0.81</c:v>
                </c:pt>
                <c:pt idx="838">
                  <c:v>0.93</c:v>
                </c:pt>
                <c:pt idx="839">
                  <c:v>0.98</c:v>
                </c:pt>
                <c:pt idx="840">
                  <c:v>1.02</c:v>
                </c:pt>
                <c:pt idx="841">
                  <c:v>1.01</c:v>
                </c:pt>
                <c:pt idx="842">
                  <c:v>1.01</c:v>
                </c:pt>
                <c:pt idx="843">
                  <c:v>1.05</c:v>
                </c:pt>
                <c:pt idx="844">
                  <c:v>1.1599999999999999</c:v>
                </c:pt>
                <c:pt idx="845">
                  <c:v>1.21</c:v>
                </c:pt>
                <c:pt idx="846">
                  <c:v>1.21</c:v>
                </c:pt>
                <c:pt idx="847">
                  <c:v>1.0900000000000001</c:v>
                </c:pt>
                <c:pt idx="848">
                  <c:v>1.05</c:v>
                </c:pt>
                <c:pt idx="849">
                  <c:v>1.0900000000000001</c:v>
                </c:pt>
                <c:pt idx="850">
                  <c:v>1.0900000000000001</c:v>
                </c:pt>
                <c:pt idx="851">
                  <c:v>1.1200000000000001</c:v>
                </c:pt>
                <c:pt idx="852">
                  <c:v>0.95</c:v>
                </c:pt>
                <c:pt idx="853">
                  <c:v>0.96</c:v>
                </c:pt>
                <c:pt idx="854">
                  <c:v>0.79</c:v>
                </c:pt>
                <c:pt idx="855">
                  <c:v>0.81</c:v>
                </c:pt>
                <c:pt idx="856">
                  <c:v>0.88</c:v>
                </c:pt>
                <c:pt idx="857">
                  <c:v>0.87</c:v>
                </c:pt>
                <c:pt idx="858">
                  <c:v>0.9</c:v>
                </c:pt>
                <c:pt idx="859">
                  <c:v>0.89</c:v>
                </c:pt>
                <c:pt idx="860">
                  <c:v>0.89</c:v>
                </c:pt>
                <c:pt idx="861">
                  <c:v>0.93</c:v>
                </c:pt>
                <c:pt idx="862">
                  <c:v>0.93</c:v>
                </c:pt>
                <c:pt idx="863">
                  <c:v>1.01</c:v>
                </c:pt>
                <c:pt idx="864">
                  <c:v>1.06</c:v>
                </c:pt>
                <c:pt idx="865">
                  <c:v>1.04</c:v>
                </c:pt>
                <c:pt idx="866">
                  <c:v>1.04</c:v>
                </c:pt>
                <c:pt idx="867">
                  <c:v>1.07</c:v>
                </c:pt>
                <c:pt idx="868">
                  <c:v>1.0900000000000001</c:v>
                </c:pt>
                <c:pt idx="869">
                  <c:v>1.05</c:v>
                </c:pt>
                <c:pt idx="870">
                  <c:v>1.05</c:v>
                </c:pt>
                <c:pt idx="871">
                  <c:v>1.02</c:v>
                </c:pt>
                <c:pt idx="872">
                  <c:v>1.04</c:v>
                </c:pt>
                <c:pt idx="873">
                  <c:v>1.03</c:v>
                </c:pt>
                <c:pt idx="874">
                  <c:v>1.02</c:v>
                </c:pt>
                <c:pt idx="875">
                  <c:v>1.03</c:v>
                </c:pt>
                <c:pt idx="876">
                  <c:v>0.99</c:v>
                </c:pt>
                <c:pt idx="877">
                  <c:v>1.06</c:v>
                </c:pt>
                <c:pt idx="878">
                  <c:v>1.06</c:v>
                </c:pt>
                <c:pt idx="879">
                  <c:v>1.1000000000000001</c:v>
                </c:pt>
                <c:pt idx="880">
                  <c:v>1.05</c:v>
                </c:pt>
                <c:pt idx="881">
                  <c:v>1.0900000000000001</c:v>
                </c:pt>
                <c:pt idx="882">
                  <c:v>1.1399999999999999</c:v>
                </c:pt>
                <c:pt idx="883">
                  <c:v>1.27</c:v>
                </c:pt>
                <c:pt idx="884">
                  <c:v>1.26</c:v>
                </c:pt>
                <c:pt idx="885">
                  <c:v>1.31</c:v>
                </c:pt>
                <c:pt idx="886">
                  <c:v>1.36</c:v>
                </c:pt>
                <c:pt idx="887">
                  <c:v>1.37</c:v>
                </c:pt>
                <c:pt idx="888">
                  <c:v>1.41</c:v>
                </c:pt>
                <c:pt idx="889">
                  <c:v>1.4</c:v>
                </c:pt>
                <c:pt idx="890">
                  <c:v>1.39</c:v>
                </c:pt>
                <c:pt idx="891">
                  <c:v>1.43</c:v>
                </c:pt>
                <c:pt idx="892">
                  <c:v>1.44</c:v>
                </c:pt>
                <c:pt idx="893">
                  <c:v>1.39</c:v>
                </c:pt>
                <c:pt idx="894">
                  <c:v>1.39</c:v>
                </c:pt>
                <c:pt idx="895">
                  <c:v>1.35</c:v>
                </c:pt>
                <c:pt idx="896">
                  <c:v>1.4</c:v>
                </c:pt>
                <c:pt idx="897">
                  <c:v>1.39</c:v>
                </c:pt>
                <c:pt idx="898">
                  <c:v>1.34</c:v>
                </c:pt>
                <c:pt idx="899">
                  <c:v>1.33</c:v>
                </c:pt>
                <c:pt idx="900">
                  <c:v>1.26</c:v>
                </c:pt>
                <c:pt idx="901">
                  <c:v>1.24</c:v>
                </c:pt>
                <c:pt idx="902">
                  <c:v>1.25</c:v>
                </c:pt>
                <c:pt idx="903">
                  <c:v>1.2</c:v>
                </c:pt>
                <c:pt idx="904">
                  <c:v>1.19</c:v>
                </c:pt>
                <c:pt idx="905">
                  <c:v>1.18</c:v>
                </c:pt>
                <c:pt idx="906">
                  <c:v>1.1000000000000001</c:v>
                </c:pt>
                <c:pt idx="907">
                  <c:v>1.1000000000000001</c:v>
                </c:pt>
                <c:pt idx="908">
                  <c:v>1.04</c:v>
                </c:pt>
                <c:pt idx="909">
                  <c:v>0.95</c:v>
                </c:pt>
                <c:pt idx="910">
                  <c:v>0.93</c:v>
                </c:pt>
                <c:pt idx="911">
                  <c:v>0.86</c:v>
                </c:pt>
                <c:pt idx="912">
                  <c:v>0.8</c:v>
                </c:pt>
                <c:pt idx="913">
                  <c:v>0.83</c:v>
                </c:pt>
                <c:pt idx="914">
                  <c:v>0.83</c:v>
                </c:pt>
                <c:pt idx="915">
                  <c:v>0.83</c:v>
                </c:pt>
                <c:pt idx="916">
                  <c:v>0.79</c:v>
                </c:pt>
                <c:pt idx="917">
                  <c:v>0.8</c:v>
                </c:pt>
                <c:pt idx="918">
                  <c:v>0.73</c:v>
                </c:pt>
                <c:pt idx="919">
                  <c:v>0.77</c:v>
                </c:pt>
                <c:pt idx="920">
                  <c:v>0.84</c:v>
                </c:pt>
                <c:pt idx="921">
                  <c:v>0.9</c:v>
                </c:pt>
                <c:pt idx="922">
                  <c:v>0.93</c:v>
                </c:pt>
                <c:pt idx="923">
                  <c:v>0.94</c:v>
                </c:pt>
                <c:pt idx="924">
                  <c:v>0.98</c:v>
                </c:pt>
                <c:pt idx="925">
                  <c:v>1.02</c:v>
                </c:pt>
                <c:pt idx="926">
                  <c:v>1.07</c:v>
                </c:pt>
                <c:pt idx="927">
                  <c:v>1.08</c:v>
                </c:pt>
                <c:pt idx="928">
                  <c:v>1.1000000000000001</c:v>
                </c:pt>
                <c:pt idx="929">
                  <c:v>1.1200000000000001</c:v>
                </c:pt>
                <c:pt idx="930">
                  <c:v>1.43</c:v>
                </c:pt>
                <c:pt idx="931">
                  <c:v>1.39</c:v>
                </c:pt>
                <c:pt idx="932">
                  <c:v>1.36</c:v>
                </c:pt>
                <c:pt idx="933">
                  <c:v>1.36</c:v>
                </c:pt>
                <c:pt idx="934">
                  <c:v>1.46</c:v>
                </c:pt>
                <c:pt idx="935">
                  <c:v>1.38</c:v>
                </c:pt>
                <c:pt idx="936">
                  <c:v>1.38</c:v>
                </c:pt>
                <c:pt idx="937">
                  <c:v>1.34</c:v>
                </c:pt>
                <c:pt idx="938">
                  <c:v>1.29</c:v>
                </c:pt>
                <c:pt idx="939">
                  <c:v>1.23</c:v>
                </c:pt>
                <c:pt idx="940">
                  <c:v>1.23</c:v>
                </c:pt>
                <c:pt idx="941">
                  <c:v>1.1299999999999999</c:v>
                </c:pt>
                <c:pt idx="942">
                  <c:v>1.1499999999999999</c:v>
                </c:pt>
                <c:pt idx="943">
                  <c:v>1.1000000000000001</c:v>
                </c:pt>
                <c:pt idx="944">
                  <c:v>1.08</c:v>
                </c:pt>
                <c:pt idx="945">
                  <c:v>1.1100000000000001</c:v>
                </c:pt>
                <c:pt idx="946">
                  <c:v>1.04</c:v>
                </c:pt>
                <c:pt idx="947">
                  <c:v>1.04</c:v>
                </c:pt>
                <c:pt idx="948">
                  <c:v>1.01</c:v>
                </c:pt>
                <c:pt idx="949">
                  <c:v>0.96</c:v>
                </c:pt>
                <c:pt idx="950">
                  <c:v>0.97</c:v>
                </c:pt>
                <c:pt idx="951">
                  <c:v>0.93</c:v>
                </c:pt>
                <c:pt idx="952">
                  <c:v>0.92</c:v>
                </c:pt>
                <c:pt idx="953">
                  <c:v>0.88</c:v>
                </c:pt>
                <c:pt idx="954">
                  <c:v>0.93</c:v>
                </c:pt>
                <c:pt idx="955">
                  <c:v>0.91</c:v>
                </c:pt>
                <c:pt idx="956">
                  <c:v>0.91</c:v>
                </c:pt>
                <c:pt idx="957">
                  <c:v>0.89</c:v>
                </c:pt>
                <c:pt idx="958">
                  <c:v>0.87</c:v>
                </c:pt>
                <c:pt idx="959">
                  <c:v>0.87</c:v>
                </c:pt>
                <c:pt idx="960">
                  <c:v>0.81</c:v>
                </c:pt>
                <c:pt idx="961">
                  <c:v>0.85</c:v>
                </c:pt>
                <c:pt idx="962">
                  <c:v>0.89</c:v>
                </c:pt>
                <c:pt idx="963">
                  <c:v>0.85</c:v>
                </c:pt>
                <c:pt idx="964">
                  <c:v>0.85</c:v>
                </c:pt>
                <c:pt idx="965">
                  <c:v>0.85</c:v>
                </c:pt>
                <c:pt idx="966">
                  <c:v>0.89</c:v>
                </c:pt>
                <c:pt idx="967">
                  <c:v>0.85</c:v>
                </c:pt>
                <c:pt idx="968">
                  <c:v>0.83</c:v>
                </c:pt>
                <c:pt idx="969">
                  <c:v>0.85</c:v>
                </c:pt>
                <c:pt idx="970">
                  <c:v>0.81</c:v>
                </c:pt>
                <c:pt idx="971">
                  <c:v>0.87</c:v>
                </c:pt>
                <c:pt idx="972">
                  <c:v>0.87</c:v>
                </c:pt>
                <c:pt idx="973">
                  <c:v>0.81</c:v>
                </c:pt>
                <c:pt idx="974">
                  <c:v>0.83</c:v>
                </c:pt>
                <c:pt idx="975">
                  <c:v>0.87</c:v>
                </c:pt>
                <c:pt idx="976">
                  <c:v>0.87</c:v>
                </c:pt>
                <c:pt idx="977">
                  <c:v>0.8</c:v>
                </c:pt>
                <c:pt idx="978">
                  <c:v>0.82</c:v>
                </c:pt>
                <c:pt idx="979">
                  <c:v>0.85</c:v>
                </c:pt>
                <c:pt idx="980">
                  <c:v>0.84</c:v>
                </c:pt>
                <c:pt idx="981">
                  <c:v>1</c:v>
                </c:pt>
                <c:pt idx="982">
                  <c:v>1.01</c:v>
                </c:pt>
                <c:pt idx="983">
                  <c:v>1.01</c:v>
                </c:pt>
                <c:pt idx="984">
                  <c:v>1.01</c:v>
                </c:pt>
                <c:pt idx="985">
                  <c:v>1.02</c:v>
                </c:pt>
                <c:pt idx="986">
                  <c:v>1.06</c:v>
                </c:pt>
                <c:pt idx="987">
                  <c:v>1.0900000000000001</c:v>
                </c:pt>
                <c:pt idx="988">
                  <c:v>1.19</c:v>
                </c:pt>
                <c:pt idx="989">
                  <c:v>1.23</c:v>
                </c:pt>
                <c:pt idx="990">
                  <c:v>1.24</c:v>
                </c:pt>
                <c:pt idx="991">
                  <c:v>1.25</c:v>
                </c:pt>
                <c:pt idx="992">
                  <c:v>1.21</c:v>
                </c:pt>
                <c:pt idx="993">
                  <c:v>1.17</c:v>
                </c:pt>
                <c:pt idx="994">
                  <c:v>1.17</c:v>
                </c:pt>
                <c:pt idx="995">
                  <c:v>1.1299999999999999</c:v>
                </c:pt>
                <c:pt idx="996">
                  <c:v>1.08</c:v>
                </c:pt>
                <c:pt idx="997">
                  <c:v>1.0900000000000001</c:v>
                </c:pt>
                <c:pt idx="998">
                  <c:v>1.1000000000000001</c:v>
                </c:pt>
                <c:pt idx="999">
                  <c:v>0.96</c:v>
                </c:pt>
                <c:pt idx="1000">
                  <c:v>0.96</c:v>
                </c:pt>
                <c:pt idx="1001">
                  <c:v>0.9</c:v>
                </c:pt>
                <c:pt idx="1002">
                  <c:v>0.9</c:v>
                </c:pt>
                <c:pt idx="1003">
                  <c:v>0.84</c:v>
                </c:pt>
                <c:pt idx="1004">
                  <c:v>0.79</c:v>
                </c:pt>
                <c:pt idx="1005">
                  <c:v>0.83</c:v>
                </c:pt>
                <c:pt idx="1006">
                  <c:v>0.84</c:v>
                </c:pt>
                <c:pt idx="1007">
                  <c:v>0.78</c:v>
                </c:pt>
              </c:numCache>
            </c:numRef>
          </c:val>
        </c:ser>
        <c:ser>
          <c:idx val="1"/>
          <c:order val="1"/>
          <c:tx>
            <c:v>THDV Fase 2</c:v>
          </c:tx>
          <c:spPr>
            <a:ln w="12700" cmpd="dbl">
              <a:solidFill>
                <a:srgbClr val="00B050"/>
              </a:solidFill>
            </a:ln>
          </c:spPr>
          <c:marker>
            <c:symbol val="none"/>
          </c:marker>
          <c:cat>
            <c:numRef>
              <c:f>'THDv rms, THDv 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'THDv rms, THDv máx'!$F$18:$F$1025</c:f>
              <c:numCache>
                <c:formatCode>General</c:formatCode>
                <c:ptCount val="1008"/>
                <c:pt idx="0">
                  <c:v>0.87</c:v>
                </c:pt>
                <c:pt idx="1">
                  <c:v>0.87</c:v>
                </c:pt>
                <c:pt idx="2">
                  <c:v>0.87</c:v>
                </c:pt>
                <c:pt idx="3">
                  <c:v>0.87</c:v>
                </c:pt>
                <c:pt idx="4">
                  <c:v>0.79</c:v>
                </c:pt>
                <c:pt idx="5">
                  <c:v>0.85</c:v>
                </c:pt>
                <c:pt idx="6">
                  <c:v>0.77</c:v>
                </c:pt>
                <c:pt idx="7">
                  <c:v>0.76</c:v>
                </c:pt>
                <c:pt idx="8">
                  <c:v>0.76</c:v>
                </c:pt>
                <c:pt idx="9">
                  <c:v>0.8</c:v>
                </c:pt>
                <c:pt idx="10">
                  <c:v>0.82</c:v>
                </c:pt>
                <c:pt idx="11">
                  <c:v>0.8</c:v>
                </c:pt>
                <c:pt idx="12">
                  <c:v>0.76</c:v>
                </c:pt>
                <c:pt idx="13">
                  <c:v>0.92</c:v>
                </c:pt>
                <c:pt idx="14">
                  <c:v>0.98</c:v>
                </c:pt>
                <c:pt idx="15">
                  <c:v>1.03</c:v>
                </c:pt>
                <c:pt idx="16">
                  <c:v>1.04</c:v>
                </c:pt>
                <c:pt idx="17">
                  <c:v>1.07</c:v>
                </c:pt>
                <c:pt idx="18">
                  <c:v>1.1100000000000001</c:v>
                </c:pt>
                <c:pt idx="19">
                  <c:v>1.1100000000000001</c:v>
                </c:pt>
                <c:pt idx="20">
                  <c:v>1.1100000000000001</c:v>
                </c:pt>
                <c:pt idx="21">
                  <c:v>1.1200000000000001</c:v>
                </c:pt>
                <c:pt idx="22">
                  <c:v>1.17</c:v>
                </c:pt>
                <c:pt idx="23">
                  <c:v>1.17</c:v>
                </c:pt>
                <c:pt idx="24">
                  <c:v>1.1299999999999999</c:v>
                </c:pt>
                <c:pt idx="25">
                  <c:v>1.1599999999999999</c:v>
                </c:pt>
                <c:pt idx="26">
                  <c:v>1.1100000000000001</c:v>
                </c:pt>
                <c:pt idx="27">
                  <c:v>1.1100000000000001</c:v>
                </c:pt>
                <c:pt idx="28">
                  <c:v>1.1200000000000001</c:v>
                </c:pt>
                <c:pt idx="29">
                  <c:v>1.1100000000000001</c:v>
                </c:pt>
                <c:pt idx="30">
                  <c:v>1.1100000000000001</c:v>
                </c:pt>
                <c:pt idx="31">
                  <c:v>1.07</c:v>
                </c:pt>
                <c:pt idx="32">
                  <c:v>1.1499999999999999</c:v>
                </c:pt>
                <c:pt idx="33">
                  <c:v>1.25</c:v>
                </c:pt>
                <c:pt idx="34">
                  <c:v>1.25</c:v>
                </c:pt>
                <c:pt idx="35">
                  <c:v>1.2</c:v>
                </c:pt>
                <c:pt idx="36">
                  <c:v>1.21</c:v>
                </c:pt>
                <c:pt idx="37">
                  <c:v>1.23</c:v>
                </c:pt>
                <c:pt idx="38">
                  <c:v>1.25</c:v>
                </c:pt>
                <c:pt idx="39">
                  <c:v>1.21</c:v>
                </c:pt>
                <c:pt idx="40">
                  <c:v>1.26</c:v>
                </c:pt>
                <c:pt idx="41">
                  <c:v>1.3</c:v>
                </c:pt>
                <c:pt idx="42">
                  <c:v>1.24</c:v>
                </c:pt>
                <c:pt idx="43">
                  <c:v>1.21</c:v>
                </c:pt>
                <c:pt idx="44">
                  <c:v>1.1499999999999999</c:v>
                </c:pt>
                <c:pt idx="45">
                  <c:v>1.02</c:v>
                </c:pt>
                <c:pt idx="46">
                  <c:v>1.04</c:v>
                </c:pt>
                <c:pt idx="47">
                  <c:v>0.89</c:v>
                </c:pt>
                <c:pt idx="48">
                  <c:v>0.78</c:v>
                </c:pt>
                <c:pt idx="49">
                  <c:v>0.76</c:v>
                </c:pt>
                <c:pt idx="50">
                  <c:v>0.75</c:v>
                </c:pt>
                <c:pt idx="51">
                  <c:v>0.74</c:v>
                </c:pt>
                <c:pt idx="52">
                  <c:v>0.75</c:v>
                </c:pt>
                <c:pt idx="53">
                  <c:v>0.76</c:v>
                </c:pt>
                <c:pt idx="54">
                  <c:v>0.75</c:v>
                </c:pt>
                <c:pt idx="55">
                  <c:v>0.72</c:v>
                </c:pt>
                <c:pt idx="56">
                  <c:v>0.76</c:v>
                </c:pt>
                <c:pt idx="57">
                  <c:v>0.74</c:v>
                </c:pt>
                <c:pt idx="58">
                  <c:v>0.75</c:v>
                </c:pt>
                <c:pt idx="59">
                  <c:v>0.8</c:v>
                </c:pt>
                <c:pt idx="60">
                  <c:v>0.83</c:v>
                </c:pt>
                <c:pt idx="61">
                  <c:v>0.88</c:v>
                </c:pt>
                <c:pt idx="62">
                  <c:v>0.97</c:v>
                </c:pt>
                <c:pt idx="63">
                  <c:v>0.92</c:v>
                </c:pt>
                <c:pt idx="64">
                  <c:v>0.88</c:v>
                </c:pt>
                <c:pt idx="65">
                  <c:v>0.9</c:v>
                </c:pt>
                <c:pt idx="66">
                  <c:v>0.92</c:v>
                </c:pt>
                <c:pt idx="67">
                  <c:v>0.9</c:v>
                </c:pt>
                <c:pt idx="68">
                  <c:v>0.9</c:v>
                </c:pt>
                <c:pt idx="69">
                  <c:v>0.9</c:v>
                </c:pt>
                <c:pt idx="70">
                  <c:v>0.94</c:v>
                </c:pt>
                <c:pt idx="71">
                  <c:v>0.92</c:v>
                </c:pt>
                <c:pt idx="72">
                  <c:v>0.94</c:v>
                </c:pt>
                <c:pt idx="73">
                  <c:v>0.96</c:v>
                </c:pt>
                <c:pt idx="74">
                  <c:v>0.97</c:v>
                </c:pt>
                <c:pt idx="75">
                  <c:v>0.97</c:v>
                </c:pt>
                <c:pt idx="76">
                  <c:v>0.99</c:v>
                </c:pt>
                <c:pt idx="77">
                  <c:v>0.95</c:v>
                </c:pt>
                <c:pt idx="78">
                  <c:v>0.99</c:v>
                </c:pt>
                <c:pt idx="79">
                  <c:v>1.03</c:v>
                </c:pt>
                <c:pt idx="80">
                  <c:v>1.02</c:v>
                </c:pt>
                <c:pt idx="81">
                  <c:v>0.96</c:v>
                </c:pt>
                <c:pt idx="82">
                  <c:v>0.99</c:v>
                </c:pt>
                <c:pt idx="83">
                  <c:v>0.99</c:v>
                </c:pt>
                <c:pt idx="84">
                  <c:v>0.95</c:v>
                </c:pt>
                <c:pt idx="85">
                  <c:v>0.9</c:v>
                </c:pt>
                <c:pt idx="86">
                  <c:v>0.94</c:v>
                </c:pt>
                <c:pt idx="87">
                  <c:v>0.9</c:v>
                </c:pt>
                <c:pt idx="88">
                  <c:v>0.9</c:v>
                </c:pt>
                <c:pt idx="89">
                  <c:v>0.89</c:v>
                </c:pt>
                <c:pt idx="90">
                  <c:v>0.9</c:v>
                </c:pt>
                <c:pt idx="91">
                  <c:v>0.86</c:v>
                </c:pt>
                <c:pt idx="92">
                  <c:v>0.84</c:v>
                </c:pt>
                <c:pt idx="93">
                  <c:v>0.86</c:v>
                </c:pt>
                <c:pt idx="94">
                  <c:v>0.84</c:v>
                </c:pt>
                <c:pt idx="95">
                  <c:v>0.79</c:v>
                </c:pt>
                <c:pt idx="96">
                  <c:v>0.84</c:v>
                </c:pt>
                <c:pt idx="97">
                  <c:v>0.8</c:v>
                </c:pt>
                <c:pt idx="98">
                  <c:v>0.8</c:v>
                </c:pt>
                <c:pt idx="99">
                  <c:v>0.76</c:v>
                </c:pt>
                <c:pt idx="100">
                  <c:v>0.76</c:v>
                </c:pt>
                <c:pt idx="101">
                  <c:v>0.74</c:v>
                </c:pt>
                <c:pt idx="102">
                  <c:v>0.8</c:v>
                </c:pt>
                <c:pt idx="103">
                  <c:v>0.76</c:v>
                </c:pt>
                <c:pt idx="104">
                  <c:v>0.75</c:v>
                </c:pt>
                <c:pt idx="105">
                  <c:v>0.75</c:v>
                </c:pt>
                <c:pt idx="106">
                  <c:v>0.78</c:v>
                </c:pt>
                <c:pt idx="107">
                  <c:v>0.74</c:v>
                </c:pt>
                <c:pt idx="108">
                  <c:v>0.74</c:v>
                </c:pt>
                <c:pt idx="109">
                  <c:v>0.74</c:v>
                </c:pt>
                <c:pt idx="110">
                  <c:v>0.75</c:v>
                </c:pt>
                <c:pt idx="111">
                  <c:v>0.74</c:v>
                </c:pt>
                <c:pt idx="112">
                  <c:v>0.74</c:v>
                </c:pt>
                <c:pt idx="113">
                  <c:v>0.69</c:v>
                </c:pt>
                <c:pt idx="114">
                  <c:v>0.74</c:v>
                </c:pt>
                <c:pt idx="115">
                  <c:v>0.74</c:v>
                </c:pt>
                <c:pt idx="116">
                  <c:v>0.72</c:v>
                </c:pt>
                <c:pt idx="117">
                  <c:v>0.82</c:v>
                </c:pt>
                <c:pt idx="118">
                  <c:v>0.97</c:v>
                </c:pt>
                <c:pt idx="119">
                  <c:v>1.02</c:v>
                </c:pt>
                <c:pt idx="120">
                  <c:v>1.07</c:v>
                </c:pt>
                <c:pt idx="121">
                  <c:v>1.07</c:v>
                </c:pt>
                <c:pt idx="122">
                  <c:v>1.08</c:v>
                </c:pt>
                <c:pt idx="123">
                  <c:v>1.08</c:v>
                </c:pt>
                <c:pt idx="124">
                  <c:v>1.01</c:v>
                </c:pt>
                <c:pt idx="125">
                  <c:v>1.0900000000000001</c:v>
                </c:pt>
                <c:pt idx="126">
                  <c:v>1.1100000000000001</c:v>
                </c:pt>
                <c:pt idx="127">
                  <c:v>1.17</c:v>
                </c:pt>
                <c:pt idx="128">
                  <c:v>1.1599999999999999</c:v>
                </c:pt>
                <c:pt idx="129">
                  <c:v>1.1599999999999999</c:v>
                </c:pt>
                <c:pt idx="130">
                  <c:v>1.22</c:v>
                </c:pt>
                <c:pt idx="131">
                  <c:v>1.26</c:v>
                </c:pt>
                <c:pt idx="132">
                  <c:v>1.26</c:v>
                </c:pt>
                <c:pt idx="133">
                  <c:v>1.26</c:v>
                </c:pt>
                <c:pt idx="134">
                  <c:v>1.27</c:v>
                </c:pt>
                <c:pt idx="135">
                  <c:v>1.32</c:v>
                </c:pt>
                <c:pt idx="136">
                  <c:v>1.22</c:v>
                </c:pt>
                <c:pt idx="137">
                  <c:v>1.17</c:v>
                </c:pt>
                <c:pt idx="138">
                  <c:v>1.21</c:v>
                </c:pt>
                <c:pt idx="139">
                  <c:v>1.22</c:v>
                </c:pt>
                <c:pt idx="140">
                  <c:v>1.1399999999999999</c:v>
                </c:pt>
                <c:pt idx="141">
                  <c:v>1.1299999999999999</c:v>
                </c:pt>
                <c:pt idx="142">
                  <c:v>1.08</c:v>
                </c:pt>
                <c:pt idx="143">
                  <c:v>1.1299999999999999</c:v>
                </c:pt>
                <c:pt idx="144">
                  <c:v>1.1399999999999999</c:v>
                </c:pt>
                <c:pt idx="145">
                  <c:v>1.1299999999999999</c:v>
                </c:pt>
                <c:pt idx="146">
                  <c:v>1.1299999999999999</c:v>
                </c:pt>
                <c:pt idx="147">
                  <c:v>1.1299999999999999</c:v>
                </c:pt>
                <c:pt idx="148">
                  <c:v>1.1299999999999999</c:v>
                </c:pt>
                <c:pt idx="149">
                  <c:v>1.1000000000000001</c:v>
                </c:pt>
                <c:pt idx="150">
                  <c:v>1.0900000000000001</c:v>
                </c:pt>
                <c:pt idx="151">
                  <c:v>1.1499999999999999</c:v>
                </c:pt>
                <c:pt idx="152">
                  <c:v>1.2</c:v>
                </c:pt>
                <c:pt idx="153">
                  <c:v>1.17</c:v>
                </c:pt>
                <c:pt idx="154">
                  <c:v>1.19</c:v>
                </c:pt>
                <c:pt idx="155">
                  <c:v>1.18</c:v>
                </c:pt>
                <c:pt idx="156">
                  <c:v>1.23</c:v>
                </c:pt>
                <c:pt idx="157">
                  <c:v>1.24</c:v>
                </c:pt>
                <c:pt idx="158">
                  <c:v>1.24</c:v>
                </c:pt>
                <c:pt idx="159">
                  <c:v>1.23</c:v>
                </c:pt>
                <c:pt idx="160">
                  <c:v>1.28</c:v>
                </c:pt>
                <c:pt idx="161">
                  <c:v>1.28</c:v>
                </c:pt>
                <c:pt idx="162">
                  <c:v>1.33</c:v>
                </c:pt>
                <c:pt idx="163">
                  <c:v>1.3</c:v>
                </c:pt>
                <c:pt idx="164">
                  <c:v>1.33</c:v>
                </c:pt>
                <c:pt idx="165">
                  <c:v>1.34</c:v>
                </c:pt>
                <c:pt idx="166">
                  <c:v>1.38</c:v>
                </c:pt>
                <c:pt idx="167">
                  <c:v>1.39</c:v>
                </c:pt>
                <c:pt idx="168">
                  <c:v>1.39</c:v>
                </c:pt>
                <c:pt idx="169">
                  <c:v>1.34</c:v>
                </c:pt>
                <c:pt idx="170">
                  <c:v>1.34</c:v>
                </c:pt>
                <c:pt idx="171">
                  <c:v>1.34</c:v>
                </c:pt>
                <c:pt idx="172">
                  <c:v>1.34</c:v>
                </c:pt>
                <c:pt idx="173">
                  <c:v>1.34</c:v>
                </c:pt>
                <c:pt idx="174">
                  <c:v>1.32</c:v>
                </c:pt>
                <c:pt idx="175">
                  <c:v>1.33</c:v>
                </c:pt>
                <c:pt idx="176">
                  <c:v>1.32</c:v>
                </c:pt>
                <c:pt idx="177">
                  <c:v>1.33</c:v>
                </c:pt>
                <c:pt idx="178">
                  <c:v>1.33</c:v>
                </c:pt>
                <c:pt idx="179">
                  <c:v>1.38</c:v>
                </c:pt>
                <c:pt idx="180">
                  <c:v>1.37</c:v>
                </c:pt>
                <c:pt idx="181">
                  <c:v>1.33</c:v>
                </c:pt>
                <c:pt idx="182">
                  <c:v>1.29</c:v>
                </c:pt>
                <c:pt idx="183">
                  <c:v>1.28</c:v>
                </c:pt>
                <c:pt idx="184">
                  <c:v>1.24</c:v>
                </c:pt>
                <c:pt idx="185">
                  <c:v>1.19</c:v>
                </c:pt>
                <c:pt idx="186">
                  <c:v>1.18</c:v>
                </c:pt>
                <c:pt idx="187">
                  <c:v>1.1399999999999999</c:v>
                </c:pt>
                <c:pt idx="188">
                  <c:v>1.1100000000000001</c:v>
                </c:pt>
                <c:pt idx="189">
                  <c:v>1.1100000000000001</c:v>
                </c:pt>
                <c:pt idx="190">
                  <c:v>1.06</c:v>
                </c:pt>
                <c:pt idx="191">
                  <c:v>1.03</c:v>
                </c:pt>
                <c:pt idx="192">
                  <c:v>0.82</c:v>
                </c:pt>
                <c:pt idx="193">
                  <c:v>0.76</c:v>
                </c:pt>
                <c:pt idx="194">
                  <c:v>0.76</c:v>
                </c:pt>
                <c:pt idx="195">
                  <c:v>0.75</c:v>
                </c:pt>
                <c:pt idx="196">
                  <c:v>0.75</c:v>
                </c:pt>
                <c:pt idx="197">
                  <c:v>0.75</c:v>
                </c:pt>
                <c:pt idx="198">
                  <c:v>0.75</c:v>
                </c:pt>
                <c:pt idx="199">
                  <c:v>0.78</c:v>
                </c:pt>
                <c:pt idx="200">
                  <c:v>0.82</c:v>
                </c:pt>
                <c:pt idx="201">
                  <c:v>0.78</c:v>
                </c:pt>
                <c:pt idx="202">
                  <c:v>0.76</c:v>
                </c:pt>
                <c:pt idx="203">
                  <c:v>0.8</c:v>
                </c:pt>
                <c:pt idx="204">
                  <c:v>0.8</c:v>
                </c:pt>
                <c:pt idx="205">
                  <c:v>0.83</c:v>
                </c:pt>
                <c:pt idx="206">
                  <c:v>0.97</c:v>
                </c:pt>
                <c:pt idx="207">
                  <c:v>0.9</c:v>
                </c:pt>
                <c:pt idx="208">
                  <c:v>0.93</c:v>
                </c:pt>
                <c:pt idx="209">
                  <c:v>0.94</c:v>
                </c:pt>
                <c:pt idx="210">
                  <c:v>0.95</c:v>
                </c:pt>
                <c:pt idx="211">
                  <c:v>0.91</c:v>
                </c:pt>
                <c:pt idx="212">
                  <c:v>1.06</c:v>
                </c:pt>
                <c:pt idx="213">
                  <c:v>0.99</c:v>
                </c:pt>
                <c:pt idx="214">
                  <c:v>1.03</c:v>
                </c:pt>
                <c:pt idx="215">
                  <c:v>1.07</c:v>
                </c:pt>
                <c:pt idx="216">
                  <c:v>1.06</c:v>
                </c:pt>
                <c:pt idx="217">
                  <c:v>1.06</c:v>
                </c:pt>
                <c:pt idx="218">
                  <c:v>1.06</c:v>
                </c:pt>
                <c:pt idx="219">
                  <c:v>1.1000000000000001</c:v>
                </c:pt>
                <c:pt idx="220">
                  <c:v>1.1399999999999999</c:v>
                </c:pt>
                <c:pt idx="221">
                  <c:v>1.1499999999999999</c:v>
                </c:pt>
                <c:pt idx="222">
                  <c:v>1.1299999999999999</c:v>
                </c:pt>
                <c:pt idx="223">
                  <c:v>1.19</c:v>
                </c:pt>
                <c:pt idx="224">
                  <c:v>1.18</c:v>
                </c:pt>
                <c:pt idx="225">
                  <c:v>1.1000000000000001</c:v>
                </c:pt>
                <c:pt idx="226">
                  <c:v>1.0900000000000001</c:v>
                </c:pt>
                <c:pt idx="227">
                  <c:v>1.1399999999999999</c:v>
                </c:pt>
                <c:pt idx="228">
                  <c:v>1.1000000000000001</c:v>
                </c:pt>
                <c:pt idx="229">
                  <c:v>1.08</c:v>
                </c:pt>
                <c:pt idx="230">
                  <c:v>1.08</c:v>
                </c:pt>
                <c:pt idx="231">
                  <c:v>1.04</c:v>
                </c:pt>
                <c:pt idx="232">
                  <c:v>1.08</c:v>
                </c:pt>
                <c:pt idx="233">
                  <c:v>1.0900000000000001</c:v>
                </c:pt>
                <c:pt idx="234">
                  <c:v>1.08</c:v>
                </c:pt>
                <c:pt idx="235">
                  <c:v>1.1000000000000001</c:v>
                </c:pt>
                <c:pt idx="236">
                  <c:v>1.0900000000000001</c:v>
                </c:pt>
                <c:pt idx="237">
                  <c:v>1.08</c:v>
                </c:pt>
                <c:pt idx="238">
                  <c:v>1.1000000000000001</c:v>
                </c:pt>
                <c:pt idx="239">
                  <c:v>1.08</c:v>
                </c:pt>
                <c:pt idx="240">
                  <c:v>1.08</c:v>
                </c:pt>
                <c:pt idx="241">
                  <c:v>1.07</c:v>
                </c:pt>
                <c:pt idx="242">
                  <c:v>1.07</c:v>
                </c:pt>
                <c:pt idx="243">
                  <c:v>1.08</c:v>
                </c:pt>
                <c:pt idx="244">
                  <c:v>1.07</c:v>
                </c:pt>
                <c:pt idx="245">
                  <c:v>1.08</c:v>
                </c:pt>
                <c:pt idx="246">
                  <c:v>1.1200000000000001</c:v>
                </c:pt>
                <c:pt idx="247">
                  <c:v>1.02</c:v>
                </c:pt>
                <c:pt idx="248">
                  <c:v>1.02</c:v>
                </c:pt>
                <c:pt idx="249">
                  <c:v>0.98</c:v>
                </c:pt>
                <c:pt idx="250">
                  <c:v>1.01</c:v>
                </c:pt>
                <c:pt idx="251">
                  <c:v>1.01</c:v>
                </c:pt>
                <c:pt idx="252">
                  <c:v>0.97</c:v>
                </c:pt>
                <c:pt idx="253">
                  <c:v>0.98</c:v>
                </c:pt>
                <c:pt idx="254">
                  <c:v>0.96</c:v>
                </c:pt>
                <c:pt idx="255">
                  <c:v>1.01</c:v>
                </c:pt>
                <c:pt idx="256">
                  <c:v>1.01</c:v>
                </c:pt>
                <c:pt idx="257">
                  <c:v>0.97</c:v>
                </c:pt>
                <c:pt idx="258">
                  <c:v>0.98</c:v>
                </c:pt>
                <c:pt idx="259">
                  <c:v>0.98</c:v>
                </c:pt>
                <c:pt idx="260">
                  <c:v>1.02</c:v>
                </c:pt>
                <c:pt idx="261">
                  <c:v>1.1599999999999999</c:v>
                </c:pt>
                <c:pt idx="262">
                  <c:v>1.26</c:v>
                </c:pt>
                <c:pt idx="263">
                  <c:v>1.3</c:v>
                </c:pt>
                <c:pt idx="264">
                  <c:v>1.31</c:v>
                </c:pt>
                <c:pt idx="265">
                  <c:v>1.31</c:v>
                </c:pt>
                <c:pt idx="266">
                  <c:v>1.27</c:v>
                </c:pt>
                <c:pt idx="267">
                  <c:v>1.27</c:v>
                </c:pt>
                <c:pt idx="268">
                  <c:v>1.23</c:v>
                </c:pt>
                <c:pt idx="269">
                  <c:v>1.1399999999999999</c:v>
                </c:pt>
                <c:pt idx="270">
                  <c:v>1.1599999999999999</c:v>
                </c:pt>
                <c:pt idx="271">
                  <c:v>1.1599999999999999</c:v>
                </c:pt>
                <c:pt idx="272">
                  <c:v>1.17</c:v>
                </c:pt>
                <c:pt idx="273">
                  <c:v>1.17</c:v>
                </c:pt>
                <c:pt idx="274">
                  <c:v>1.17</c:v>
                </c:pt>
                <c:pt idx="275">
                  <c:v>1.17</c:v>
                </c:pt>
                <c:pt idx="276">
                  <c:v>1.2</c:v>
                </c:pt>
                <c:pt idx="277">
                  <c:v>1.1599999999999999</c:v>
                </c:pt>
                <c:pt idx="278">
                  <c:v>1.21</c:v>
                </c:pt>
                <c:pt idx="279">
                  <c:v>1.31</c:v>
                </c:pt>
                <c:pt idx="280">
                  <c:v>1.26</c:v>
                </c:pt>
                <c:pt idx="281">
                  <c:v>1.21</c:v>
                </c:pt>
                <c:pt idx="282">
                  <c:v>1.25</c:v>
                </c:pt>
                <c:pt idx="283">
                  <c:v>1.2</c:v>
                </c:pt>
                <c:pt idx="284">
                  <c:v>1.2</c:v>
                </c:pt>
                <c:pt idx="285">
                  <c:v>1.2</c:v>
                </c:pt>
                <c:pt idx="286">
                  <c:v>1.29</c:v>
                </c:pt>
                <c:pt idx="287">
                  <c:v>1.29</c:v>
                </c:pt>
                <c:pt idx="288">
                  <c:v>1.34</c:v>
                </c:pt>
                <c:pt idx="289">
                  <c:v>1.29</c:v>
                </c:pt>
                <c:pt idx="290">
                  <c:v>1.36</c:v>
                </c:pt>
                <c:pt idx="291">
                  <c:v>1.35</c:v>
                </c:pt>
                <c:pt idx="292">
                  <c:v>1.4</c:v>
                </c:pt>
                <c:pt idx="293">
                  <c:v>1.35</c:v>
                </c:pt>
                <c:pt idx="294">
                  <c:v>1.35</c:v>
                </c:pt>
                <c:pt idx="295">
                  <c:v>1.35</c:v>
                </c:pt>
                <c:pt idx="296">
                  <c:v>1.44</c:v>
                </c:pt>
                <c:pt idx="297">
                  <c:v>1.39</c:v>
                </c:pt>
                <c:pt idx="298">
                  <c:v>1.44</c:v>
                </c:pt>
                <c:pt idx="299">
                  <c:v>1.39</c:v>
                </c:pt>
                <c:pt idx="300">
                  <c:v>1.39</c:v>
                </c:pt>
                <c:pt idx="301">
                  <c:v>1.39</c:v>
                </c:pt>
                <c:pt idx="302">
                  <c:v>1.43</c:v>
                </c:pt>
                <c:pt idx="303">
                  <c:v>1.44</c:v>
                </c:pt>
                <c:pt idx="304">
                  <c:v>1.49</c:v>
                </c:pt>
                <c:pt idx="305">
                  <c:v>1.44</c:v>
                </c:pt>
                <c:pt idx="306">
                  <c:v>1.53</c:v>
                </c:pt>
                <c:pt idx="307">
                  <c:v>1.52</c:v>
                </c:pt>
                <c:pt idx="308">
                  <c:v>1.61</c:v>
                </c:pt>
                <c:pt idx="309">
                  <c:v>1.6</c:v>
                </c:pt>
                <c:pt idx="310">
                  <c:v>1.65</c:v>
                </c:pt>
                <c:pt idx="311">
                  <c:v>1.67</c:v>
                </c:pt>
                <c:pt idx="312">
                  <c:v>1.71</c:v>
                </c:pt>
                <c:pt idx="313">
                  <c:v>1.66</c:v>
                </c:pt>
                <c:pt idx="314">
                  <c:v>1.71</c:v>
                </c:pt>
                <c:pt idx="315">
                  <c:v>1.71</c:v>
                </c:pt>
                <c:pt idx="316">
                  <c:v>1.71</c:v>
                </c:pt>
                <c:pt idx="317">
                  <c:v>1.71</c:v>
                </c:pt>
                <c:pt idx="318">
                  <c:v>1.72</c:v>
                </c:pt>
                <c:pt idx="319">
                  <c:v>1.72</c:v>
                </c:pt>
                <c:pt idx="320">
                  <c:v>1.71</c:v>
                </c:pt>
                <c:pt idx="321">
                  <c:v>1.68</c:v>
                </c:pt>
                <c:pt idx="322">
                  <c:v>1.72</c:v>
                </c:pt>
                <c:pt idx="323">
                  <c:v>1.72</c:v>
                </c:pt>
                <c:pt idx="324">
                  <c:v>1.66</c:v>
                </c:pt>
                <c:pt idx="325">
                  <c:v>1.67</c:v>
                </c:pt>
                <c:pt idx="326">
                  <c:v>1.62</c:v>
                </c:pt>
                <c:pt idx="327">
                  <c:v>1.61</c:v>
                </c:pt>
                <c:pt idx="328">
                  <c:v>1.56</c:v>
                </c:pt>
                <c:pt idx="329">
                  <c:v>1.61</c:v>
                </c:pt>
                <c:pt idx="330">
                  <c:v>1.61</c:v>
                </c:pt>
                <c:pt idx="331">
                  <c:v>1.51</c:v>
                </c:pt>
                <c:pt idx="332">
                  <c:v>1.43</c:v>
                </c:pt>
                <c:pt idx="333">
                  <c:v>1.34</c:v>
                </c:pt>
                <c:pt idx="334">
                  <c:v>1.23</c:v>
                </c:pt>
                <c:pt idx="335">
                  <c:v>1.07</c:v>
                </c:pt>
                <c:pt idx="336">
                  <c:v>0.89</c:v>
                </c:pt>
                <c:pt idx="337">
                  <c:v>0.83</c:v>
                </c:pt>
                <c:pt idx="338">
                  <c:v>0.8</c:v>
                </c:pt>
                <c:pt idx="339">
                  <c:v>0.8</c:v>
                </c:pt>
                <c:pt idx="340">
                  <c:v>0.76</c:v>
                </c:pt>
                <c:pt idx="341">
                  <c:v>0.83</c:v>
                </c:pt>
                <c:pt idx="342">
                  <c:v>0.86</c:v>
                </c:pt>
                <c:pt idx="343">
                  <c:v>0.84</c:v>
                </c:pt>
                <c:pt idx="344">
                  <c:v>0.87</c:v>
                </c:pt>
                <c:pt idx="345">
                  <c:v>0.9</c:v>
                </c:pt>
                <c:pt idx="346">
                  <c:v>0.91</c:v>
                </c:pt>
                <c:pt idx="347">
                  <c:v>0.91</c:v>
                </c:pt>
                <c:pt idx="348">
                  <c:v>0.91</c:v>
                </c:pt>
                <c:pt idx="349">
                  <c:v>0.95</c:v>
                </c:pt>
                <c:pt idx="350">
                  <c:v>1.03</c:v>
                </c:pt>
                <c:pt idx="351">
                  <c:v>1.06</c:v>
                </c:pt>
                <c:pt idx="352">
                  <c:v>1.01</c:v>
                </c:pt>
                <c:pt idx="353">
                  <c:v>1.07</c:v>
                </c:pt>
                <c:pt idx="354">
                  <c:v>1.1399999999999999</c:v>
                </c:pt>
                <c:pt idx="355">
                  <c:v>1.1499999999999999</c:v>
                </c:pt>
                <c:pt idx="356">
                  <c:v>1.1599999999999999</c:v>
                </c:pt>
                <c:pt idx="357">
                  <c:v>1.1299999999999999</c:v>
                </c:pt>
                <c:pt idx="358">
                  <c:v>1.22</c:v>
                </c:pt>
                <c:pt idx="359">
                  <c:v>1.21</c:v>
                </c:pt>
                <c:pt idx="360">
                  <c:v>1.17</c:v>
                </c:pt>
                <c:pt idx="361">
                  <c:v>1.22</c:v>
                </c:pt>
                <c:pt idx="362">
                  <c:v>1.24</c:v>
                </c:pt>
                <c:pt idx="363">
                  <c:v>1.2</c:v>
                </c:pt>
                <c:pt idx="364">
                  <c:v>1.1599999999999999</c:v>
                </c:pt>
                <c:pt idx="365">
                  <c:v>1.18</c:v>
                </c:pt>
                <c:pt idx="366">
                  <c:v>1.19</c:v>
                </c:pt>
                <c:pt idx="367">
                  <c:v>1.23</c:v>
                </c:pt>
                <c:pt idx="368">
                  <c:v>1.17</c:v>
                </c:pt>
                <c:pt idx="369">
                  <c:v>1.18</c:v>
                </c:pt>
                <c:pt idx="370">
                  <c:v>1.1299999999999999</c:v>
                </c:pt>
                <c:pt idx="371">
                  <c:v>1.08</c:v>
                </c:pt>
                <c:pt idx="372">
                  <c:v>1.0900000000000001</c:v>
                </c:pt>
                <c:pt idx="373">
                  <c:v>1.04</c:v>
                </c:pt>
                <c:pt idx="374">
                  <c:v>1.1200000000000001</c:v>
                </c:pt>
                <c:pt idx="375">
                  <c:v>1.08</c:v>
                </c:pt>
                <c:pt idx="376">
                  <c:v>1.04</c:v>
                </c:pt>
                <c:pt idx="377">
                  <c:v>1.08</c:v>
                </c:pt>
                <c:pt idx="378">
                  <c:v>1.04</c:v>
                </c:pt>
                <c:pt idx="379">
                  <c:v>1.05</c:v>
                </c:pt>
                <c:pt idx="380">
                  <c:v>1</c:v>
                </c:pt>
                <c:pt idx="381">
                  <c:v>1.06</c:v>
                </c:pt>
                <c:pt idx="382">
                  <c:v>1</c:v>
                </c:pt>
                <c:pt idx="383">
                  <c:v>1.01</c:v>
                </c:pt>
                <c:pt idx="384">
                  <c:v>1.01</c:v>
                </c:pt>
                <c:pt idx="385">
                  <c:v>1.04</c:v>
                </c:pt>
                <c:pt idx="386">
                  <c:v>0.98</c:v>
                </c:pt>
                <c:pt idx="387">
                  <c:v>1.05</c:v>
                </c:pt>
                <c:pt idx="388">
                  <c:v>1.01</c:v>
                </c:pt>
                <c:pt idx="389">
                  <c:v>1.04</c:v>
                </c:pt>
                <c:pt idx="390">
                  <c:v>0.99</c:v>
                </c:pt>
                <c:pt idx="391">
                  <c:v>1.03</c:v>
                </c:pt>
                <c:pt idx="392">
                  <c:v>0.99</c:v>
                </c:pt>
                <c:pt idx="393">
                  <c:v>0.99</c:v>
                </c:pt>
                <c:pt idx="394">
                  <c:v>0.98</c:v>
                </c:pt>
                <c:pt idx="395">
                  <c:v>0.93</c:v>
                </c:pt>
                <c:pt idx="396">
                  <c:v>0.94</c:v>
                </c:pt>
                <c:pt idx="397">
                  <c:v>0.89</c:v>
                </c:pt>
                <c:pt idx="398">
                  <c:v>0.93</c:v>
                </c:pt>
                <c:pt idx="399">
                  <c:v>0.84</c:v>
                </c:pt>
                <c:pt idx="400">
                  <c:v>0.83</c:v>
                </c:pt>
                <c:pt idx="401">
                  <c:v>0.83</c:v>
                </c:pt>
                <c:pt idx="402">
                  <c:v>0.74</c:v>
                </c:pt>
                <c:pt idx="403">
                  <c:v>0.7</c:v>
                </c:pt>
                <c:pt idx="404">
                  <c:v>0.7</c:v>
                </c:pt>
                <c:pt idx="405">
                  <c:v>0.8</c:v>
                </c:pt>
                <c:pt idx="406">
                  <c:v>0.85</c:v>
                </c:pt>
                <c:pt idx="407">
                  <c:v>0.91</c:v>
                </c:pt>
                <c:pt idx="408">
                  <c:v>0.96</c:v>
                </c:pt>
                <c:pt idx="409">
                  <c:v>0.94</c:v>
                </c:pt>
                <c:pt idx="410">
                  <c:v>1.05</c:v>
                </c:pt>
                <c:pt idx="411">
                  <c:v>1.1299999999999999</c:v>
                </c:pt>
                <c:pt idx="412">
                  <c:v>1.37</c:v>
                </c:pt>
                <c:pt idx="413">
                  <c:v>1.35</c:v>
                </c:pt>
                <c:pt idx="414">
                  <c:v>1.27</c:v>
                </c:pt>
                <c:pt idx="415">
                  <c:v>1.27</c:v>
                </c:pt>
                <c:pt idx="416">
                  <c:v>1.31</c:v>
                </c:pt>
                <c:pt idx="417">
                  <c:v>1.26</c:v>
                </c:pt>
                <c:pt idx="418">
                  <c:v>1.22</c:v>
                </c:pt>
                <c:pt idx="419">
                  <c:v>1.18</c:v>
                </c:pt>
                <c:pt idx="420">
                  <c:v>1.1200000000000001</c:v>
                </c:pt>
                <c:pt idx="421">
                  <c:v>1.04</c:v>
                </c:pt>
                <c:pt idx="422">
                  <c:v>0.86</c:v>
                </c:pt>
                <c:pt idx="423">
                  <c:v>0.91</c:v>
                </c:pt>
                <c:pt idx="424">
                  <c:v>1.01</c:v>
                </c:pt>
                <c:pt idx="425">
                  <c:v>0.83</c:v>
                </c:pt>
                <c:pt idx="426">
                  <c:v>0.85</c:v>
                </c:pt>
                <c:pt idx="427">
                  <c:v>0.85</c:v>
                </c:pt>
                <c:pt idx="428">
                  <c:v>0.85</c:v>
                </c:pt>
                <c:pt idx="429">
                  <c:v>0.83</c:v>
                </c:pt>
                <c:pt idx="430">
                  <c:v>0.83</c:v>
                </c:pt>
                <c:pt idx="431">
                  <c:v>0.83</c:v>
                </c:pt>
                <c:pt idx="432">
                  <c:v>0.83</c:v>
                </c:pt>
                <c:pt idx="433">
                  <c:v>0.83</c:v>
                </c:pt>
                <c:pt idx="434">
                  <c:v>0.83</c:v>
                </c:pt>
                <c:pt idx="435">
                  <c:v>0.9</c:v>
                </c:pt>
                <c:pt idx="436">
                  <c:v>0.9</c:v>
                </c:pt>
                <c:pt idx="437">
                  <c:v>0.94</c:v>
                </c:pt>
                <c:pt idx="438">
                  <c:v>0.94</c:v>
                </c:pt>
                <c:pt idx="439">
                  <c:v>0.99</c:v>
                </c:pt>
                <c:pt idx="440">
                  <c:v>0.99</c:v>
                </c:pt>
                <c:pt idx="441">
                  <c:v>0.98</c:v>
                </c:pt>
                <c:pt idx="442">
                  <c:v>0.98</c:v>
                </c:pt>
                <c:pt idx="443">
                  <c:v>1.03</c:v>
                </c:pt>
                <c:pt idx="444">
                  <c:v>1.03</c:v>
                </c:pt>
                <c:pt idx="445">
                  <c:v>1.08</c:v>
                </c:pt>
                <c:pt idx="446">
                  <c:v>1.0900000000000001</c:v>
                </c:pt>
                <c:pt idx="447">
                  <c:v>1.1399999999999999</c:v>
                </c:pt>
                <c:pt idx="448">
                  <c:v>1.1399999999999999</c:v>
                </c:pt>
                <c:pt idx="449">
                  <c:v>1.18</c:v>
                </c:pt>
                <c:pt idx="450">
                  <c:v>1.23</c:v>
                </c:pt>
                <c:pt idx="451">
                  <c:v>1.28</c:v>
                </c:pt>
                <c:pt idx="452">
                  <c:v>1.29</c:v>
                </c:pt>
                <c:pt idx="453">
                  <c:v>1.33</c:v>
                </c:pt>
                <c:pt idx="454">
                  <c:v>1.32</c:v>
                </c:pt>
                <c:pt idx="455">
                  <c:v>1.33</c:v>
                </c:pt>
                <c:pt idx="456">
                  <c:v>1.28</c:v>
                </c:pt>
                <c:pt idx="457">
                  <c:v>1.28</c:v>
                </c:pt>
                <c:pt idx="458">
                  <c:v>1.24</c:v>
                </c:pt>
                <c:pt idx="459">
                  <c:v>1.1399999999999999</c:v>
                </c:pt>
                <c:pt idx="460">
                  <c:v>1.1399999999999999</c:v>
                </c:pt>
                <c:pt idx="461">
                  <c:v>1.1499999999999999</c:v>
                </c:pt>
                <c:pt idx="462">
                  <c:v>1.1499999999999999</c:v>
                </c:pt>
                <c:pt idx="463">
                  <c:v>1.1399999999999999</c:v>
                </c:pt>
                <c:pt idx="464">
                  <c:v>1.1499999999999999</c:v>
                </c:pt>
                <c:pt idx="465">
                  <c:v>1.19</c:v>
                </c:pt>
                <c:pt idx="466">
                  <c:v>1.28</c:v>
                </c:pt>
                <c:pt idx="467">
                  <c:v>1.23</c:v>
                </c:pt>
                <c:pt idx="468">
                  <c:v>1.18</c:v>
                </c:pt>
                <c:pt idx="469">
                  <c:v>1.18</c:v>
                </c:pt>
                <c:pt idx="470">
                  <c:v>1.19</c:v>
                </c:pt>
                <c:pt idx="471">
                  <c:v>1.18</c:v>
                </c:pt>
                <c:pt idx="472">
                  <c:v>1.18</c:v>
                </c:pt>
                <c:pt idx="473">
                  <c:v>1.1200000000000001</c:v>
                </c:pt>
                <c:pt idx="474">
                  <c:v>1.04</c:v>
                </c:pt>
                <c:pt idx="475">
                  <c:v>1.05</c:v>
                </c:pt>
                <c:pt idx="476">
                  <c:v>1.02</c:v>
                </c:pt>
                <c:pt idx="477">
                  <c:v>1.05</c:v>
                </c:pt>
                <c:pt idx="478">
                  <c:v>0.97</c:v>
                </c:pt>
                <c:pt idx="479">
                  <c:v>1.07</c:v>
                </c:pt>
                <c:pt idx="480">
                  <c:v>0.97</c:v>
                </c:pt>
                <c:pt idx="481">
                  <c:v>0.97</c:v>
                </c:pt>
                <c:pt idx="482">
                  <c:v>0.93</c:v>
                </c:pt>
                <c:pt idx="483">
                  <c:v>0.96</c:v>
                </c:pt>
                <c:pt idx="484">
                  <c:v>0.93</c:v>
                </c:pt>
                <c:pt idx="485">
                  <c:v>0.96</c:v>
                </c:pt>
                <c:pt idx="486">
                  <c:v>0.92</c:v>
                </c:pt>
                <c:pt idx="487">
                  <c:v>0.88</c:v>
                </c:pt>
                <c:pt idx="488">
                  <c:v>0.88</c:v>
                </c:pt>
                <c:pt idx="489">
                  <c:v>0.83</c:v>
                </c:pt>
                <c:pt idx="490">
                  <c:v>0.92</c:v>
                </c:pt>
                <c:pt idx="491">
                  <c:v>1.03</c:v>
                </c:pt>
                <c:pt idx="492">
                  <c:v>1.03</c:v>
                </c:pt>
                <c:pt idx="493">
                  <c:v>1.07</c:v>
                </c:pt>
                <c:pt idx="494">
                  <c:v>1.07</c:v>
                </c:pt>
                <c:pt idx="495">
                  <c:v>1.07</c:v>
                </c:pt>
                <c:pt idx="496">
                  <c:v>1.03</c:v>
                </c:pt>
                <c:pt idx="497">
                  <c:v>1.1100000000000001</c:v>
                </c:pt>
                <c:pt idx="498">
                  <c:v>1.1200000000000001</c:v>
                </c:pt>
                <c:pt idx="499">
                  <c:v>1.08</c:v>
                </c:pt>
                <c:pt idx="500">
                  <c:v>1.1200000000000001</c:v>
                </c:pt>
                <c:pt idx="501">
                  <c:v>1.1200000000000001</c:v>
                </c:pt>
                <c:pt idx="502">
                  <c:v>1.0900000000000001</c:v>
                </c:pt>
                <c:pt idx="503">
                  <c:v>1.1100000000000001</c:v>
                </c:pt>
                <c:pt idx="504">
                  <c:v>1.08</c:v>
                </c:pt>
                <c:pt idx="505">
                  <c:v>1.1100000000000001</c:v>
                </c:pt>
                <c:pt idx="506">
                  <c:v>1.1100000000000001</c:v>
                </c:pt>
                <c:pt idx="507">
                  <c:v>1.05</c:v>
                </c:pt>
                <c:pt idx="508">
                  <c:v>1.05</c:v>
                </c:pt>
                <c:pt idx="509">
                  <c:v>1.01</c:v>
                </c:pt>
                <c:pt idx="510">
                  <c:v>0.97</c:v>
                </c:pt>
                <c:pt idx="511">
                  <c:v>0.97</c:v>
                </c:pt>
                <c:pt idx="512">
                  <c:v>1.03</c:v>
                </c:pt>
                <c:pt idx="513">
                  <c:v>0.97</c:v>
                </c:pt>
                <c:pt idx="514">
                  <c:v>0.99</c:v>
                </c:pt>
                <c:pt idx="515">
                  <c:v>1</c:v>
                </c:pt>
                <c:pt idx="516">
                  <c:v>1.01</c:v>
                </c:pt>
                <c:pt idx="517">
                  <c:v>0.92</c:v>
                </c:pt>
                <c:pt idx="518">
                  <c:v>0.84</c:v>
                </c:pt>
                <c:pt idx="519">
                  <c:v>0.82</c:v>
                </c:pt>
                <c:pt idx="520">
                  <c:v>0.82</c:v>
                </c:pt>
                <c:pt idx="521">
                  <c:v>0.78</c:v>
                </c:pt>
                <c:pt idx="522">
                  <c:v>0.76</c:v>
                </c:pt>
                <c:pt idx="523">
                  <c:v>0.8</c:v>
                </c:pt>
                <c:pt idx="524">
                  <c:v>0.75</c:v>
                </c:pt>
                <c:pt idx="525">
                  <c:v>0.69</c:v>
                </c:pt>
                <c:pt idx="526">
                  <c:v>0.72</c:v>
                </c:pt>
                <c:pt idx="527">
                  <c:v>0.71</c:v>
                </c:pt>
                <c:pt idx="528">
                  <c:v>0.71</c:v>
                </c:pt>
                <c:pt idx="529">
                  <c:v>0.67</c:v>
                </c:pt>
                <c:pt idx="530">
                  <c:v>0.67</c:v>
                </c:pt>
                <c:pt idx="531">
                  <c:v>0.65</c:v>
                </c:pt>
                <c:pt idx="532">
                  <c:v>0.7</c:v>
                </c:pt>
                <c:pt idx="533">
                  <c:v>0.67</c:v>
                </c:pt>
                <c:pt idx="534">
                  <c:v>0.67</c:v>
                </c:pt>
                <c:pt idx="535">
                  <c:v>0.65</c:v>
                </c:pt>
                <c:pt idx="536">
                  <c:v>0.65</c:v>
                </c:pt>
                <c:pt idx="537">
                  <c:v>0.61</c:v>
                </c:pt>
                <c:pt idx="538">
                  <c:v>0.65</c:v>
                </c:pt>
                <c:pt idx="539">
                  <c:v>0.64</c:v>
                </c:pt>
                <c:pt idx="540">
                  <c:v>0.65</c:v>
                </c:pt>
                <c:pt idx="541">
                  <c:v>0.61</c:v>
                </c:pt>
                <c:pt idx="542">
                  <c:v>0.65</c:v>
                </c:pt>
                <c:pt idx="543">
                  <c:v>0.61</c:v>
                </c:pt>
                <c:pt idx="544">
                  <c:v>0.61</c:v>
                </c:pt>
                <c:pt idx="545">
                  <c:v>0.65</c:v>
                </c:pt>
                <c:pt idx="546">
                  <c:v>0.65</c:v>
                </c:pt>
                <c:pt idx="547">
                  <c:v>0.59</c:v>
                </c:pt>
                <c:pt idx="548">
                  <c:v>0.7</c:v>
                </c:pt>
                <c:pt idx="549">
                  <c:v>0.76</c:v>
                </c:pt>
                <c:pt idx="550">
                  <c:v>0.7</c:v>
                </c:pt>
                <c:pt idx="551">
                  <c:v>0.74</c:v>
                </c:pt>
                <c:pt idx="552">
                  <c:v>0.77</c:v>
                </c:pt>
                <c:pt idx="553">
                  <c:v>0.86</c:v>
                </c:pt>
                <c:pt idx="554">
                  <c:v>0.86</c:v>
                </c:pt>
                <c:pt idx="555">
                  <c:v>0.81</c:v>
                </c:pt>
                <c:pt idx="556">
                  <c:v>0.85</c:v>
                </c:pt>
                <c:pt idx="557">
                  <c:v>0.88</c:v>
                </c:pt>
                <c:pt idx="558">
                  <c:v>0.88</c:v>
                </c:pt>
                <c:pt idx="559">
                  <c:v>0.9</c:v>
                </c:pt>
                <c:pt idx="560">
                  <c:v>0.9</c:v>
                </c:pt>
                <c:pt idx="561">
                  <c:v>0.84</c:v>
                </c:pt>
                <c:pt idx="562">
                  <c:v>0.69</c:v>
                </c:pt>
                <c:pt idx="563">
                  <c:v>0.69</c:v>
                </c:pt>
                <c:pt idx="564">
                  <c:v>0.76</c:v>
                </c:pt>
                <c:pt idx="565">
                  <c:v>0.8</c:v>
                </c:pt>
                <c:pt idx="566">
                  <c:v>0.74</c:v>
                </c:pt>
                <c:pt idx="567">
                  <c:v>0.68</c:v>
                </c:pt>
                <c:pt idx="568">
                  <c:v>0.7</c:v>
                </c:pt>
                <c:pt idx="569">
                  <c:v>0.77</c:v>
                </c:pt>
                <c:pt idx="570">
                  <c:v>0.7</c:v>
                </c:pt>
                <c:pt idx="571">
                  <c:v>0.68</c:v>
                </c:pt>
                <c:pt idx="572">
                  <c:v>0.71</c:v>
                </c:pt>
                <c:pt idx="573">
                  <c:v>0.75</c:v>
                </c:pt>
                <c:pt idx="574">
                  <c:v>0.75</c:v>
                </c:pt>
                <c:pt idx="575">
                  <c:v>0.75</c:v>
                </c:pt>
                <c:pt idx="576">
                  <c:v>0.75</c:v>
                </c:pt>
                <c:pt idx="577">
                  <c:v>0.71</c:v>
                </c:pt>
                <c:pt idx="578">
                  <c:v>0.75</c:v>
                </c:pt>
                <c:pt idx="579">
                  <c:v>0.75</c:v>
                </c:pt>
                <c:pt idx="580">
                  <c:v>0.75</c:v>
                </c:pt>
                <c:pt idx="581">
                  <c:v>0.79</c:v>
                </c:pt>
                <c:pt idx="582">
                  <c:v>0.82</c:v>
                </c:pt>
                <c:pt idx="583">
                  <c:v>0.83</c:v>
                </c:pt>
                <c:pt idx="584">
                  <c:v>0.82</c:v>
                </c:pt>
                <c:pt idx="585">
                  <c:v>0.87</c:v>
                </c:pt>
                <c:pt idx="586">
                  <c:v>0.87</c:v>
                </c:pt>
                <c:pt idx="587">
                  <c:v>0.85</c:v>
                </c:pt>
                <c:pt idx="588">
                  <c:v>0.86</c:v>
                </c:pt>
                <c:pt idx="589">
                  <c:v>0.88</c:v>
                </c:pt>
                <c:pt idx="590">
                  <c:v>0.92</c:v>
                </c:pt>
                <c:pt idx="591">
                  <c:v>0.93</c:v>
                </c:pt>
                <c:pt idx="592">
                  <c:v>0.96</c:v>
                </c:pt>
                <c:pt idx="593">
                  <c:v>1.01</c:v>
                </c:pt>
                <c:pt idx="594">
                  <c:v>1.1000000000000001</c:v>
                </c:pt>
                <c:pt idx="595">
                  <c:v>1.1000000000000001</c:v>
                </c:pt>
                <c:pt idx="596">
                  <c:v>1.05</c:v>
                </c:pt>
                <c:pt idx="597">
                  <c:v>1.0900000000000001</c:v>
                </c:pt>
                <c:pt idx="598">
                  <c:v>1.1100000000000001</c:v>
                </c:pt>
                <c:pt idx="599">
                  <c:v>1.1599999999999999</c:v>
                </c:pt>
                <c:pt idx="600">
                  <c:v>1.1499999999999999</c:v>
                </c:pt>
                <c:pt idx="601">
                  <c:v>1.1499999999999999</c:v>
                </c:pt>
                <c:pt idx="602">
                  <c:v>1.1599999999999999</c:v>
                </c:pt>
                <c:pt idx="603">
                  <c:v>1.2</c:v>
                </c:pt>
                <c:pt idx="604">
                  <c:v>1.2</c:v>
                </c:pt>
                <c:pt idx="605">
                  <c:v>1.1399999999999999</c:v>
                </c:pt>
                <c:pt idx="606">
                  <c:v>1.19</c:v>
                </c:pt>
                <c:pt idx="607">
                  <c:v>1.1299999999999999</c:v>
                </c:pt>
                <c:pt idx="608">
                  <c:v>1.1399999999999999</c:v>
                </c:pt>
                <c:pt idx="609">
                  <c:v>1.23</c:v>
                </c:pt>
                <c:pt idx="610">
                  <c:v>1.28</c:v>
                </c:pt>
                <c:pt idx="611">
                  <c:v>1.22</c:v>
                </c:pt>
                <c:pt idx="612">
                  <c:v>1.18</c:v>
                </c:pt>
                <c:pt idx="613">
                  <c:v>1.1399999999999999</c:v>
                </c:pt>
                <c:pt idx="614">
                  <c:v>1.18</c:v>
                </c:pt>
                <c:pt idx="615">
                  <c:v>1.1499999999999999</c:v>
                </c:pt>
                <c:pt idx="616">
                  <c:v>1.1100000000000001</c:v>
                </c:pt>
                <c:pt idx="617">
                  <c:v>1.06</c:v>
                </c:pt>
                <c:pt idx="618">
                  <c:v>1.01</c:v>
                </c:pt>
                <c:pt idx="619">
                  <c:v>1.01</c:v>
                </c:pt>
                <c:pt idx="620">
                  <c:v>0.97</c:v>
                </c:pt>
                <c:pt idx="621">
                  <c:v>0.97</c:v>
                </c:pt>
                <c:pt idx="622">
                  <c:v>0.97</c:v>
                </c:pt>
                <c:pt idx="623">
                  <c:v>0.82</c:v>
                </c:pt>
                <c:pt idx="624">
                  <c:v>0.69</c:v>
                </c:pt>
                <c:pt idx="625">
                  <c:v>0.66</c:v>
                </c:pt>
                <c:pt idx="626">
                  <c:v>0.66</c:v>
                </c:pt>
                <c:pt idx="627">
                  <c:v>0.66</c:v>
                </c:pt>
                <c:pt idx="628">
                  <c:v>0.67</c:v>
                </c:pt>
                <c:pt idx="629">
                  <c:v>0.71</c:v>
                </c:pt>
                <c:pt idx="630">
                  <c:v>0.69</c:v>
                </c:pt>
                <c:pt idx="631">
                  <c:v>0.71</c:v>
                </c:pt>
                <c:pt idx="632">
                  <c:v>0.68</c:v>
                </c:pt>
                <c:pt idx="633">
                  <c:v>0.76</c:v>
                </c:pt>
                <c:pt idx="634">
                  <c:v>0.74</c:v>
                </c:pt>
                <c:pt idx="635">
                  <c:v>0.79</c:v>
                </c:pt>
                <c:pt idx="636">
                  <c:v>0.78</c:v>
                </c:pt>
                <c:pt idx="637">
                  <c:v>0.8</c:v>
                </c:pt>
                <c:pt idx="638">
                  <c:v>0.82</c:v>
                </c:pt>
                <c:pt idx="639">
                  <c:v>0.95</c:v>
                </c:pt>
                <c:pt idx="640">
                  <c:v>0.97</c:v>
                </c:pt>
                <c:pt idx="641">
                  <c:v>1.03</c:v>
                </c:pt>
                <c:pt idx="642">
                  <c:v>1.03</c:v>
                </c:pt>
                <c:pt idx="643">
                  <c:v>1.08</c:v>
                </c:pt>
                <c:pt idx="644">
                  <c:v>1.1299999999999999</c:v>
                </c:pt>
                <c:pt idx="645">
                  <c:v>1.04</c:v>
                </c:pt>
                <c:pt idx="646">
                  <c:v>1.08</c:v>
                </c:pt>
                <c:pt idx="647">
                  <c:v>1.04</c:v>
                </c:pt>
                <c:pt idx="648">
                  <c:v>0.99</c:v>
                </c:pt>
                <c:pt idx="649">
                  <c:v>1.1100000000000001</c:v>
                </c:pt>
                <c:pt idx="650">
                  <c:v>1.1100000000000001</c:v>
                </c:pt>
                <c:pt idx="651">
                  <c:v>1.02</c:v>
                </c:pt>
                <c:pt idx="652">
                  <c:v>1.07</c:v>
                </c:pt>
                <c:pt idx="653">
                  <c:v>1.01</c:v>
                </c:pt>
                <c:pt idx="654">
                  <c:v>0.96</c:v>
                </c:pt>
                <c:pt idx="655">
                  <c:v>0.96</c:v>
                </c:pt>
                <c:pt idx="656">
                  <c:v>0.96</c:v>
                </c:pt>
                <c:pt idx="657">
                  <c:v>0.91</c:v>
                </c:pt>
                <c:pt idx="658">
                  <c:v>0.83</c:v>
                </c:pt>
                <c:pt idx="659">
                  <c:v>0.83</c:v>
                </c:pt>
                <c:pt idx="660">
                  <c:v>0.8</c:v>
                </c:pt>
                <c:pt idx="661">
                  <c:v>0.75</c:v>
                </c:pt>
                <c:pt idx="662">
                  <c:v>0.73</c:v>
                </c:pt>
                <c:pt idx="663">
                  <c:v>0.7</c:v>
                </c:pt>
                <c:pt idx="664">
                  <c:v>0.72</c:v>
                </c:pt>
                <c:pt idx="665">
                  <c:v>0.73</c:v>
                </c:pt>
                <c:pt idx="666">
                  <c:v>0.71</c:v>
                </c:pt>
                <c:pt idx="667">
                  <c:v>0.67</c:v>
                </c:pt>
                <c:pt idx="668">
                  <c:v>0.67</c:v>
                </c:pt>
                <c:pt idx="669">
                  <c:v>0.67</c:v>
                </c:pt>
                <c:pt idx="670">
                  <c:v>0.67</c:v>
                </c:pt>
                <c:pt idx="671">
                  <c:v>0.65</c:v>
                </c:pt>
                <c:pt idx="672">
                  <c:v>0.66</c:v>
                </c:pt>
                <c:pt idx="673">
                  <c:v>0.62</c:v>
                </c:pt>
                <c:pt idx="674">
                  <c:v>0.62</c:v>
                </c:pt>
                <c:pt idx="675">
                  <c:v>0.61</c:v>
                </c:pt>
                <c:pt idx="676">
                  <c:v>0.62</c:v>
                </c:pt>
                <c:pt idx="677">
                  <c:v>0.62</c:v>
                </c:pt>
                <c:pt idx="678">
                  <c:v>0.62</c:v>
                </c:pt>
                <c:pt idx="679">
                  <c:v>0.6</c:v>
                </c:pt>
                <c:pt idx="680">
                  <c:v>0.6</c:v>
                </c:pt>
                <c:pt idx="681">
                  <c:v>0.57999999999999996</c:v>
                </c:pt>
                <c:pt idx="682">
                  <c:v>0.6</c:v>
                </c:pt>
                <c:pt idx="683">
                  <c:v>0.62</c:v>
                </c:pt>
                <c:pt idx="684">
                  <c:v>0.61</c:v>
                </c:pt>
                <c:pt idx="685">
                  <c:v>0.59</c:v>
                </c:pt>
                <c:pt idx="686">
                  <c:v>0.56999999999999995</c:v>
                </c:pt>
                <c:pt idx="687">
                  <c:v>0.56999999999999995</c:v>
                </c:pt>
                <c:pt idx="688">
                  <c:v>0.61</c:v>
                </c:pt>
                <c:pt idx="689">
                  <c:v>0.64</c:v>
                </c:pt>
                <c:pt idx="690">
                  <c:v>0.65</c:v>
                </c:pt>
                <c:pt idx="691">
                  <c:v>0.66</c:v>
                </c:pt>
                <c:pt idx="692">
                  <c:v>0.65</c:v>
                </c:pt>
                <c:pt idx="693">
                  <c:v>0.87</c:v>
                </c:pt>
                <c:pt idx="694">
                  <c:v>0.98</c:v>
                </c:pt>
                <c:pt idx="695">
                  <c:v>1.02</c:v>
                </c:pt>
                <c:pt idx="696">
                  <c:v>1.03</c:v>
                </c:pt>
                <c:pt idx="697">
                  <c:v>0.99</c:v>
                </c:pt>
                <c:pt idx="698">
                  <c:v>1.04</c:v>
                </c:pt>
                <c:pt idx="699">
                  <c:v>1.1399999999999999</c:v>
                </c:pt>
                <c:pt idx="700">
                  <c:v>1.19</c:v>
                </c:pt>
                <c:pt idx="701">
                  <c:v>1.18</c:v>
                </c:pt>
                <c:pt idx="702">
                  <c:v>1.33</c:v>
                </c:pt>
                <c:pt idx="703">
                  <c:v>1.32</c:v>
                </c:pt>
                <c:pt idx="704">
                  <c:v>1.1299999999999999</c:v>
                </c:pt>
                <c:pt idx="705">
                  <c:v>1.1399999999999999</c:v>
                </c:pt>
                <c:pt idx="706">
                  <c:v>1.1299999999999999</c:v>
                </c:pt>
                <c:pt idx="707">
                  <c:v>1.1299999999999999</c:v>
                </c:pt>
                <c:pt idx="708">
                  <c:v>0.83</c:v>
                </c:pt>
                <c:pt idx="709">
                  <c:v>0.73</c:v>
                </c:pt>
                <c:pt idx="710">
                  <c:v>0.63</c:v>
                </c:pt>
                <c:pt idx="711">
                  <c:v>0.65</c:v>
                </c:pt>
                <c:pt idx="712">
                  <c:v>0.55000000000000004</c:v>
                </c:pt>
                <c:pt idx="713">
                  <c:v>0.56999999999999995</c:v>
                </c:pt>
                <c:pt idx="714">
                  <c:v>0.56999999999999995</c:v>
                </c:pt>
                <c:pt idx="715">
                  <c:v>0.56000000000000005</c:v>
                </c:pt>
                <c:pt idx="716">
                  <c:v>0.56000000000000005</c:v>
                </c:pt>
                <c:pt idx="717">
                  <c:v>0.56000000000000005</c:v>
                </c:pt>
                <c:pt idx="718">
                  <c:v>0.57999999999999996</c:v>
                </c:pt>
                <c:pt idx="719">
                  <c:v>0.56000000000000005</c:v>
                </c:pt>
                <c:pt idx="720">
                  <c:v>0.56000000000000005</c:v>
                </c:pt>
                <c:pt idx="721">
                  <c:v>0.55000000000000004</c:v>
                </c:pt>
                <c:pt idx="722">
                  <c:v>0.56000000000000005</c:v>
                </c:pt>
                <c:pt idx="723">
                  <c:v>0.56000000000000005</c:v>
                </c:pt>
                <c:pt idx="724">
                  <c:v>0.56000000000000005</c:v>
                </c:pt>
                <c:pt idx="725">
                  <c:v>0.56000000000000005</c:v>
                </c:pt>
                <c:pt idx="726">
                  <c:v>0.56000000000000005</c:v>
                </c:pt>
                <c:pt idx="727">
                  <c:v>0.56000000000000005</c:v>
                </c:pt>
                <c:pt idx="728">
                  <c:v>0.56000000000000005</c:v>
                </c:pt>
                <c:pt idx="729">
                  <c:v>0.5</c:v>
                </c:pt>
                <c:pt idx="730">
                  <c:v>0.54</c:v>
                </c:pt>
                <c:pt idx="731">
                  <c:v>0.55000000000000004</c:v>
                </c:pt>
                <c:pt idx="732">
                  <c:v>0.57999999999999996</c:v>
                </c:pt>
                <c:pt idx="733">
                  <c:v>0.6</c:v>
                </c:pt>
                <c:pt idx="734">
                  <c:v>0.56999999999999995</c:v>
                </c:pt>
                <c:pt idx="735">
                  <c:v>0.56999999999999995</c:v>
                </c:pt>
                <c:pt idx="736">
                  <c:v>0.59</c:v>
                </c:pt>
                <c:pt idx="737">
                  <c:v>0.55000000000000004</c:v>
                </c:pt>
                <c:pt idx="738">
                  <c:v>0.6</c:v>
                </c:pt>
                <c:pt idx="739">
                  <c:v>0.6</c:v>
                </c:pt>
                <c:pt idx="740">
                  <c:v>0.6</c:v>
                </c:pt>
                <c:pt idx="741">
                  <c:v>0.61</c:v>
                </c:pt>
                <c:pt idx="742">
                  <c:v>0.6</c:v>
                </c:pt>
                <c:pt idx="743">
                  <c:v>0.64</c:v>
                </c:pt>
                <c:pt idx="744">
                  <c:v>0.63</c:v>
                </c:pt>
                <c:pt idx="745">
                  <c:v>0.59</c:v>
                </c:pt>
                <c:pt idx="746">
                  <c:v>0.59</c:v>
                </c:pt>
                <c:pt idx="747">
                  <c:v>0.59</c:v>
                </c:pt>
                <c:pt idx="748">
                  <c:v>0.59</c:v>
                </c:pt>
                <c:pt idx="749">
                  <c:v>0.59</c:v>
                </c:pt>
                <c:pt idx="750">
                  <c:v>0.6</c:v>
                </c:pt>
                <c:pt idx="751">
                  <c:v>0.56999999999999995</c:v>
                </c:pt>
                <c:pt idx="752">
                  <c:v>0.56000000000000005</c:v>
                </c:pt>
                <c:pt idx="753">
                  <c:v>0.56000000000000005</c:v>
                </c:pt>
                <c:pt idx="754">
                  <c:v>0.56000000000000005</c:v>
                </c:pt>
                <c:pt idx="755">
                  <c:v>0.57999999999999996</c:v>
                </c:pt>
                <c:pt idx="756">
                  <c:v>0.59</c:v>
                </c:pt>
                <c:pt idx="757">
                  <c:v>0.67</c:v>
                </c:pt>
                <c:pt idx="758">
                  <c:v>0.65</c:v>
                </c:pt>
                <c:pt idx="759">
                  <c:v>0.69</c:v>
                </c:pt>
                <c:pt idx="760">
                  <c:v>0.71</c:v>
                </c:pt>
                <c:pt idx="761">
                  <c:v>0.68</c:v>
                </c:pt>
                <c:pt idx="762">
                  <c:v>0.68</c:v>
                </c:pt>
                <c:pt idx="763">
                  <c:v>0.65</c:v>
                </c:pt>
                <c:pt idx="764">
                  <c:v>0.65</c:v>
                </c:pt>
                <c:pt idx="765">
                  <c:v>0.68</c:v>
                </c:pt>
                <c:pt idx="766">
                  <c:v>0.67</c:v>
                </c:pt>
                <c:pt idx="767">
                  <c:v>0.8</c:v>
                </c:pt>
                <c:pt idx="768">
                  <c:v>0.75</c:v>
                </c:pt>
                <c:pt idx="769">
                  <c:v>0.72</c:v>
                </c:pt>
                <c:pt idx="770">
                  <c:v>0.69</c:v>
                </c:pt>
                <c:pt idx="771">
                  <c:v>0.69</c:v>
                </c:pt>
                <c:pt idx="772">
                  <c:v>0.71</c:v>
                </c:pt>
                <c:pt idx="773">
                  <c:v>0.69</c:v>
                </c:pt>
                <c:pt idx="774">
                  <c:v>0.68</c:v>
                </c:pt>
                <c:pt idx="775">
                  <c:v>0.68</c:v>
                </c:pt>
                <c:pt idx="776">
                  <c:v>0.68</c:v>
                </c:pt>
                <c:pt idx="777">
                  <c:v>0.66</c:v>
                </c:pt>
                <c:pt idx="778">
                  <c:v>0.71</c:v>
                </c:pt>
                <c:pt idx="779">
                  <c:v>0.67</c:v>
                </c:pt>
                <c:pt idx="780">
                  <c:v>0.69</c:v>
                </c:pt>
                <c:pt idx="781">
                  <c:v>0.76</c:v>
                </c:pt>
                <c:pt idx="782">
                  <c:v>0.76</c:v>
                </c:pt>
                <c:pt idx="783">
                  <c:v>0.74</c:v>
                </c:pt>
                <c:pt idx="784">
                  <c:v>0.77</c:v>
                </c:pt>
                <c:pt idx="785">
                  <c:v>0.79</c:v>
                </c:pt>
                <c:pt idx="786">
                  <c:v>0.76</c:v>
                </c:pt>
                <c:pt idx="787">
                  <c:v>1.03</c:v>
                </c:pt>
                <c:pt idx="788">
                  <c:v>1.1299999999999999</c:v>
                </c:pt>
                <c:pt idx="789">
                  <c:v>1.1100000000000001</c:v>
                </c:pt>
                <c:pt idx="790">
                  <c:v>1.19</c:v>
                </c:pt>
                <c:pt idx="791">
                  <c:v>1.17</c:v>
                </c:pt>
                <c:pt idx="792">
                  <c:v>1.19</c:v>
                </c:pt>
                <c:pt idx="793">
                  <c:v>1.1399999999999999</c:v>
                </c:pt>
                <c:pt idx="794">
                  <c:v>1.1399999999999999</c:v>
                </c:pt>
                <c:pt idx="795">
                  <c:v>1.0900000000000001</c:v>
                </c:pt>
                <c:pt idx="796">
                  <c:v>1.03</c:v>
                </c:pt>
                <c:pt idx="797">
                  <c:v>1.03</c:v>
                </c:pt>
                <c:pt idx="798">
                  <c:v>0.99</c:v>
                </c:pt>
                <c:pt idx="799">
                  <c:v>1.04</c:v>
                </c:pt>
                <c:pt idx="800">
                  <c:v>0.95</c:v>
                </c:pt>
                <c:pt idx="801">
                  <c:v>0.95</c:v>
                </c:pt>
                <c:pt idx="802">
                  <c:v>0.98</c:v>
                </c:pt>
                <c:pt idx="803">
                  <c:v>0.89</c:v>
                </c:pt>
                <c:pt idx="804">
                  <c:v>0.89</c:v>
                </c:pt>
                <c:pt idx="805">
                  <c:v>0.89</c:v>
                </c:pt>
                <c:pt idx="806">
                  <c:v>0.83</c:v>
                </c:pt>
                <c:pt idx="807">
                  <c:v>0.84</c:v>
                </c:pt>
                <c:pt idx="808">
                  <c:v>0.81</c:v>
                </c:pt>
                <c:pt idx="809">
                  <c:v>0.77</c:v>
                </c:pt>
                <c:pt idx="810">
                  <c:v>0.77</c:v>
                </c:pt>
                <c:pt idx="811">
                  <c:v>0.73</c:v>
                </c:pt>
                <c:pt idx="812">
                  <c:v>0.75</c:v>
                </c:pt>
                <c:pt idx="813">
                  <c:v>0.73</c:v>
                </c:pt>
                <c:pt idx="814">
                  <c:v>0.73</c:v>
                </c:pt>
                <c:pt idx="815">
                  <c:v>0.73</c:v>
                </c:pt>
                <c:pt idx="816">
                  <c:v>0.71</c:v>
                </c:pt>
                <c:pt idx="817">
                  <c:v>0.67</c:v>
                </c:pt>
                <c:pt idx="818">
                  <c:v>0.67</c:v>
                </c:pt>
                <c:pt idx="819">
                  <c:v>0.67</c:v>
                </c:pt>
                <c:pt idx="820">
                  <c:v>0.71</c:v>
                </c:pt>
                <c:pt idx="821">
                  <c:v>0.7</c:v>
                </c:pt>
                <c:pt idx="822">
                  <c:v>0.8</c:v>
                </c:pt>
                <c:pt idx="823">
                  <c:v>0.8</c:v>
                </c:pt>
                <c:pt idx="824">
                  <c:v>0.72</c:v>
                </c:pt>
                <c:pt idx="825">
                  <c:v>0.7</c:v>
                </c:pt>
                <c:pt idx="826">
                  <c:v>0.74</c:v>
                </c:pt>
                <c:pt idx="827">
                  <c:v>1</c:v>
                </c:pt>
                <c:pt idx="828">
                  <c:v>1.01</c:v>
                </c:pt>
                <c:pt idx="829">
                  <c:v>0.97</c:v>
                </c:pt>
                <c:pt idx="830">
                  <c:v>0.96</c:v>
                </c:pt>
                <c:pt idx="831">
                  <c:v>0.92</c:v>
                </c:pt>
                <c:pt idx="832">
                  <c:v>0.93</c:v>
                </c:pt>
                <c:pt idx="833">
                  <c:v>0.67</c:v>
                </c:pt>
                <c:pt idx="834">
                  <c:v>0.7</c:v>
                </c:pt>
                <c:pt idx="835">
                  <c:v>0.67</c:v>
                </c:pt>
                <c:pt idx="836">
                  <c:v>0.68</c:v>
                </c:pt>
                <c:pt idx="837">
                  <c:v>0.7</c:v>
                </c:pt>
                <c:pt idx="838">
                  <c:v>0.85</c:v>
                </c:pt>
                <c:pt idx="839">
                  <c:v>0.91</c:v>
                </c:pt>
                <c:pt idx="840">
                  <c:v>0.96</c:v>
                </c:pt>
                <c:pt idx="841">
                  <c:v>0.94</c:v>
                </c:pt>
                <c:pt idx="842">
                  <c:v>0.96</c:v>
                </c:pt>
                <c:pt idx="843">
                  <c:v>0.94</c:v>
                </c:pt>
                <c:pt idx="844">
                  <c:v>1.04</c:v>
                </c:pt>
                <c:pt idx="845">
                  <c:v>1.18</c:v>
                </c:pt>
                <c:pt idx="846">
                  <c:v>1.18</c:v>
                </c:pt>
                <c:pt idx="847">
                  <c:v>1.04</c:v>
                </c:pt>
                <c:pt idx="848">
                  <c:v>0.98</c:v>
                </c:pt>
                <c:pt idx="849">
                  <c:v>1.04</c:v>
                </c:pt>
                <c:pt idx="850">
                  <c:v>1.04</c:v>
                </c:pt>
                <c:pt idx="851">
                  <c:v>1.07</c:v>
                </c:pt>
                <c:pt idx="852">
                  <c:v>0.91</c:v>
                </c:pt>
                <c:pt idx="853">
                  <c:v>0.88</c:v>
                </c:pt>
                <c:pt idx="854">
                  <c:v>0.75</c:v>
                </c:pt>
                <c:pt idx="855">
                  <c:v>0.75</c:v>
                </c:pt>
                <c:pt idx="856">
                  <c:v>0.79</c:v>
                </c:pt>
                <c:pt idx="857">
                  <c:v>0.81</c:v>
                </c:pt>
                <c:pt idx="858">
                  <c:v>0.85</c:v>
                </c:pt>
                <c:pt idx="859">
                  <c:v>0.79</c:v>
                </c:pt>
                <c:pt idx="860">
                  <c:v>0.83</c:v>
                </c:pt>
                <c:pt idx="861">
                  <c:v>0.85</c:v>
                </c:pt>
                <c:pt idx="862">
                  <c:v>0.83</c:v>
                </c:pt>
                <c:pt idx="863">
                  <c:v>0.93</c:v>
                </c:pt>
                <c:pt idx="864">
                  <c:v>0.98</c:v>
                </c:pt>
                <c:pt idx="865">
                  <c:v>0.96</c:v>
                </c:pt>
                <c:pt idx="866">
                  <c:v>0.96</c:v>
                </c:pt>
                <c:pt idx="867">
                  <c:v>1</c:v>
                </c:pt>
                <c:pt idx="868">
                  <c:v>1</c:v>
                </c:pt>
                <c:pt idx="869">
                  <c:v>0.96</c:v>
                </c:pt>
                <c:pt idx="870">
                  <c:v>0.92</c:v>
                </c:pt>
                <c:pt idx="871">
                  <c:v>0.9</c:v>
                </c:pt>
                <c:pt idx="872">
                  <c:v>0.92</c:v>
                </c:pt>
                <c:pt idx="873">
                  <c:v>0.92</c:v>
                </c:pt>
                <c:pt idx="874">
                  <c:v>0.92</c:v>
                </c:pt>
                <c:pt idx="875">
                  <c:v>0.92</c:v>
                </c:pt>
                <c:pt idx="876">
                  <c:v>0.92</c:v>
                </c:pt>
                <c:pt idx="877">
                  <c:v>0.92</c:v>
                </c:pt>
                <c:pt idx="878">
                  <c:v>0.94</c:v>
                </c:pt>
                <c:pt idx="879">
                  <c:v>0.97</c:v>
                </c:pt>
                <c:pt idx="880">
                  <c:v>0.97</c:v>
                </c:pt>
                <c:pt idx="881">
                  <c:v>0.98</c:v>
                </c:pt>
                <c:pt idx="882">
                  <c:v>1.02</c:v>
                </c:pt>
                <c:pt idx="883">
                  <c:v>1.1599999999999999</c:v>
                </c:pt>
                <c:pt idx="884">
                  <c:v>1.2</c:v>
                </c:pt>
                <c:pt idx="885">
                  <c:v>1.29</c:v>
                </c:pt>
                <c:pt idx="886">
                  <c:v>1.29</c:v>
                </c:pt>
                <c:pt idx="887">
                  <c:v>1.29</c:v>
                </c:pt>
                <c:pt idx="888">
                  <c:v>1.38</c:v>
                </c:pt>
                <c:pt idx="889">
                  <c:v>1.39</c:v>
                </c:pt>
                <c:pt idx="890">
                  <c:v>1.38</c:v>
                </c:pt>
                <c:pt idx="891">
                  <c:v>1.37</c:v>
                </c:pt>
                <c:pt idx="892">
                  <c:v>1.37</c:v>
                </c:pt>
                <c:pt idx="893">
                  <c:v>1.37</c:v>
                </c:pt>
                <c:pt idx="894">
                  <c:v>1.38</c:v>
                </c:pt>
                <c:pt idx="895">
                  <c:v>1.32</c:v>
                </c:pt>
                <c:pt idx="896">
                  <c:v>1.38</c:v>
                </c:pt>
                <c:pt idx="897">
                  <c:v>1.32</c:v>
                </c:pt>
                <c:pt idx="898">
                  <c:v>1.28</c:v>
                </c:pt>
                <c:pt idx="899">
                  <c:v>1.28</c:v>
                </c:pt>
                <c:pt idx="900">
                  <c:v>1.2</c:v>
                </c:pt>
                <c:pt idx="901">
                  <c:v>1.24</c:v>
                </c:pt>
                <c:pt idx="902">
                  <c:v>1.24</c:v>
                </c:pt>
                <c:pt idx="903">
                  <c:v>1.1399999999999999</c:v>
                </c:pt>
                <c:pt idx="904">
                  <c:v>1.1399999999999999</c:v>
                </c:pt>
                <c:pt idx="905">
                  <c:v>1.1399999999999999</c:v>
                </c:pt>
                <c:pt idx="906">
                  <c:v>1.06</c:v>
                </c:pt>
                <c:pt idx="907">
                  <c:v>1.05</c:v>
                </c:pt>
                <c:pt idx="908">
                  <c:v>0.98</c:v>
                </c:pt>
                <c:pt idx="909">
                  <c:v>0.95</c:v>
                </c:pt>
                <c:pt idx="910">
                  <c:v>0.93</c:v>
                </c:pt>
                <c:pt idx="911">
                  <c:v>0.79</c:v>
                </c:pt>
                <c:pt idx="912">
                  <c:v>0.72</c:v>
                </c:pt>
                <c:pt idx="913">
                  <c:v>0.75</c:v>
                </c:pt>
                <c:pt idx="914">
                  <c:v>0.75</c:v>
                </c:pt>
                <c:pt idx="915">
                  <c:v>0.78</c:v>
                </c:pt>
                <c:pt idx="916">
                  <c:v>0.75</c:v>
                </c:pt>
                <c:pt idx="917">
                  <c:v>0.75</c:v>
                </c:pt>
                <c:pt idx="918">
                  <c:v>0.76</c:v>
                </c:pt>
                <c:pt idx="919">
                  <c:v>0.76</c:v>
                </c:pt>
                <c:pt idx="920">
                  <c:v>0.79</c:v>
                </c:pt>
                <c:pt idx="921">
                  <c:v>0.83</c:v>
                </c:pt>
                <c:pt idx="922">
                  <c:v>0.9</c:v>
                </c:pt>
                <c:pt idx="923">
                  <c:v>0.91</c:v>
                </c:pt>
                <c:pt idx="924">
                  <c:v>0.94</c:v>
                </c:pt>
                <c:pt idx="925">
                  <c:v>0.98</c:v>
                </c:pt>
                <c:pt idx="926">
                  <c:v>1.02</c:v>
                </c:pt>
                <c:pt idx="927">
                  <c:v>1.05</c:v>
                </c:pt>
                <c:pt idx="928">
                  <c:v>1.1200000000000001</c:v>
                </c:pt>
                <c:pt idx="929">
                  <c:v>1.1200000000000001</c:v>
                </c:pt>
                <c:pt idx="930">
                  <c:v>1.22</c:v>
                </c:pt>
                <c:pt idx="931">
                  <c:v>1.23</c:v>
                </c:pt>
                <c:pt idx="932">
                  <c:v>1.23</c:v>
                </c:pt>
                <c:pt idx="933">
                  <c:v>1.23</c:v>
                </c:pt>
                <c:pt idx="934">
                  <c:v>1.28</c:v>
                </c:pt>
                <c:pt idx="935">
                  <c:v>1.25</c:v>
                </c:pt>
                <c:pt idx="936">
                  <c:v>1.22</c:v>
                </c:pt>
                <c:pt idx="937">
                  <c:v>1.23</c:v>
                </c:pt>
                <c:pt idx="938">
                  <c:v>1.1399999999999999</c:v>
                </c:pt>
                <c:pt idx="939">
                  <c:v>1.1399999999999999</c:v>
                </c:pt>
                <c:pt idx="940">
                  <c:v>1.07</c:v>
                </c:pt>
                <c:pt idx="941">
                  <c:v>0.99</c:v>
                </c:pt>
                <c:pt idx="942">
                  <c:v>1</c:v>
                </c:pt>
                <c:pt idx="943">
                  <c:v>1</c:v>
                </c:pt>
                <c:pt idx="944">
                  <c:v>0.98</c:v>
                </c:pt>
                <c:pt idx="945">
                  <c:v>0.96</c:v>
                </c:pt>
                <c:pt idx="946">
                  <c:v>0.92</c:v>
                </c:pt>
                <c:pt idx="947">
                  <c:v>0.91</c:v>
                </c:pt>
                <c:pt idx="948">
                  <c:v>0.87</c:v>
                </c:pt>
                <c:pt idx="949">
                  <c:v>0.83</c:v>
                </c:pt>
                <c:pt idx="950">
                  <c:v>0.82</c:v>
                </c:pt>
                <c:pt idx="951">
                  <c:v>0.77</c:v>
                </c:pt>
                <c:pt idx="952">
                  <c:v>0.8</c:v>
                </c:pt>
                <c:pt idx="953">
                  <c:v>0.75</c:v>
                </c:pt>
                <c:pt idx="954">
                  <c:v>0.82</c:v>
                </c:pt>
                <c:pt idx="955">
                  <c:v>0.79</c:v>
                </c:pt>
                <c:pt idx="956">
                  <c:v>0.75</c:v>
                </c:pt>
                <c:pt idx="957">
                  <c:v>0.73</c:v>
                </c:pt>
                <c:pt idx="958">
                  <c:v>0.73</c:v>
                </c:pt>
                <c:pt idx="959">
                  <c:v>0.73</c:v>
                </c:pt>
                <c:pt idx="960">
                  <c:v>0.69</c:v>
                </c:pt>
                <c:pt idx="961">
                  <c:v>0.73</c:v>
                </c:pt>
                <c:pt idx="962">
                  <c:v>0.73</c:v>
                </c:pt>
                <c:pt idx="963">
                  <c:v>0.71</c:v>
                </c:pt>
                <c:pt idx="964">
                  <c:v>0.73</c:v>
                </c:pt>
                <c:pt idx="965">
                  <c:v>0.76</c:v>
                </c:pt>
                <c:pt idx="966">
                  <c:v>0.72</c:v>
                </c:pt>
                <c:pt idx="967">
                  <c:v>0.72</c:v>
                </c:pt>
                <c:pt idx="968">
                  <c:v>0.72</c:v>
                </c:pt>
                <c:pt idx="969">
                  <c:v>0.72</c:v>
                </c:pt>
                <c:pt idx="970">
                  <c:v>0.71</c:v>
                </c:pt>
                <c:pt idx="971">
                  <c:v>0.72</c:v>
                </c:pt>
                <c:pt idx="972">
                  <c:v>0.7</c:v>
                </c:pt>
                <c:pt idx="973">
                  <c:v>0.71</c:v>
                </c:pt>
                <c:pt idx="974">
                  <c:v>0.7</c:v>
                </c:pt>
                <c:pt idx="975">
                  <c:v>0.71</c:v>
                </c:pt>
                <c:pt idx="976">
                  <c:v>0.72</c:v>
                </c:pt>
                <c:pt idx="977">
                  <c:v>0.69</c:v>
                </c:pt>
                <c:pt idx="978">
                  <c:v>0.69</c:v>
                </c:pt>
                <c:pt idx="979">
                  <c:v>0.69</c:v>
                </c:pt>
                <c:pt idx="980">
                  <c:v>0.75</c:v>
                </c:pt>
                <c:pt idx="981">
                  <c:v>0.89</c:v>
                </c:pt>
                <c:pt idx="982">
                  <c:v>0.95</c:v>
                </c:pt>
                <c:pt idx="983">
                  <c:v>0.95</c:v>
                </c:pt>
                <c:pt idx="984">
                  <c:v>0.93</c:v>
                </c:pt>
                <c:pt idx="985">
                  <c:v>0.94</c:v>
                </c:pt>
                <c:pt idx="986">
                  <c:v>0.98</c:v>
                </c:pt>
                <c:pt idx="987">
                  <c:v>0.98</c:v>
                </c:pt>
                <c:pt idx="988">
                  <c:v>1.07</c:v>
                </c:pt>
                <c:pt idx="989">
                  <c:v>1.1000000000000001</c:v>
                </c:pt>
                <c:pt idx="990">
                  <c:v>1.1000000000000001</c:v>
                </c:pt>
                <c:pt idx="991">
                  <c:v>1.06</c:v>
                </c:pt>
                <c:pt idx="992">
                  <c:v>1.07</c:v>
                </c:pt>
                <c:pt idx="993">
                  <c:v>0.98</c:v>
                </c:pt>
                <c:pt idx="994">
                  <c:v>0.93</c:v>
                </c:pt>
                <c:pt idx="995">
                  <c:v>0.93</c:v>
                </c:pt>
                <c:pt idx="996">
                  <c:v>0.88</c:v>
                </c:pt>
                <c:pt idx="997">
                  <c:v>0.89</c:v>
                </c:pt>
                <c:pt idx="998">
                  <c:v>0.9</c:v>
                </c:pt>
                <c:pt idx="999">
                  <c:v>0.87</c:v>
                </c:pt>
                <c:pt idx="1000">
                  <c:v>0.87</c:v>
                </c:pt>
                <c:pt idx="1001">
                  <c:v>0.83</c:v>
                </c:pt>
                <c:pt idx="1002">
                  <c:v>0.79</c:v>
                </c:pt>
                <c:pt idx="1003">
                  <c:v>0.77</c:v>
                </c:pt>
                <c:pt idx="1004">
                  <c:v>0.75</c:v>
                </c:pt>
                <c:pt idx="1005">
                  <c:v>0.75</c:v>
                </c:pt>
                <c:pt idx="1006">
                  <c:v>0.73</c:v>
                </c:pt>
                <c:pt idx="1007">
                  <c:v>0.75</c:v>
                </c:pt>
              </c:numCache>
            </c:numRef>
          </c:val>
        </c:ser>
        <c:ser>
          <c:idx val="3"/>
          <c:order val="2"/>
          <c:tx>
            <c:v>THDv  Fase 3</c:v>
          </c:tx>
          <c:spPr>
            <a:ln w="12700">
              <a:solidFill>
                <a:srgbClr val="C0504D">
                  <a:lumMod val="60000"/>
                  <a:lumOff val="40000"/>
                </a:srgbClr>
              </a:solidFill>
            </a:ln>
          </c:spPr>
          <c:marker>
            <c:symbol val="none"/>
          </c:marker>
          <c:cat>
            <c:numRef>
              <c:f>'THDv rms, THDv 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'THDv rms, THDv máx'!$G$18:$G$1025</c:f>
              <c:numCache>
                <c:formatCode>General</c:formatCode>
                <c:ptCount val="1008"/>
                <c:pt idx="0">
                  <c:v>0.85</c:v>
                </c:pt>
                <c:pt idx="1">
                  <c:v>0.89</c:v>
                </c:pt>
                <c:pt idx="2">
                  <c:v>0.89</c:v>
                </c:pt>
                <c:pt idx="3">
                  <c:v>0.86</c:v>
                </c:pt>
                <c:pt idx="4">
                  <c:v>0.81</c:v>
                </c:pt>
                <c:pt idx="5">
                  <c:v>0.89</c:v>
                </c:pt>
                <c:pt idx="6">
                  <c:v>0.81</c:v>
                </c:pt>
                <c:pt idx="7">
                  <c:v>0.85</c:v>
                </c:pt>
                <c:pt idx="8">
                  <c:v>0.75</c:v>
                </c:pt>
                <c:pt idx="9">
                  <c:v>0.84</c:v>
                </c:pt>
                <c:pt idx="10">
                  <c:v>0.84</c:v>
                </c:pt>
                <c:pt idx="11">
                  <c:v>0.84</c:v>
                </c:pt>
                <c:pt idx="12">
                  <c:v>0.8</c:v>
                </c:pt>
                <c:pt idx="13">
                  <c:v>0.98</c:v>
                </c:pt>
                <c:pt idx="14">
                  <c:v>0.98</c:v>
                </c:pt>
                <c:pt idx="15">
                  <c:v>1.05</c:v>
                </c:pt>
                <c:pt idx="16">
                  <c:v>1.06</c:v>
                </c:pt>
                <c:pt idx="17">
                  <c:v>1.0900000000000001</c:v>
                </c:pt>
                <c:pt idx="18">
                  <c:v>1.1299999999999999</c:v>
                </c:pt>
                <c:pt idx="19">
                  <c:v>1.08</c:v>
                </c:pt>
                <c:pt idx="20">
                  <c:v>1.1299999999999999</c:v>
                </c:pt>
                <c:pt idx="21">
                  <c:v>1.1499999999999999</c:v>
                </c:pt>
                <c:pt idx="22">
                  <c:v>1.1399999999999999</c:v>
                </c:pt>
                <c:pt idx="23">
                  <c:v>1.1499999999999999</c:v>
                </c:pt>
                <c:pt idx="24">
                  <c:v>1.1299999999999999</c:v>
                </c:pt>
                <c:pt idx="25">
                  <c:v>1.1399999999999999</c:v>
                </c:pt>
                <c:pt idx="26">
                  <c:v>1.1399999999999999</c:v>
                </c:pt>
                <c:pt idx="27">
                  <c:v>1.0900000000000001</c:v>
                </c:pt>
                <c:pt idx="28">
                  <c:v>1.0900000000000001</c:v>
                </c:pt>
                <c:pt idx="29">
                  <c:v>1.1299999999999999</c:v>
                </c:pt>
                <c:pt idx="30">
                  <c:v>1.1200000000000001</c:v>
                </c:pt>
                <c:pt idx="31">
                  <c:v>1.08</c:v>
                </c:pt>
                <c:pt idx="32">
                  <c:v>1.22</c:v>
                </c:pt>
                <c:pt idx="33">
                  <c:v>1.26</c:v>
                </c:pt>
                <c:pt idx="34">
                  <c:v>1.21</c:v>
                </c:pt>
                <c:pt idx="35">
                  <c:v>1.17</c:v>
                </c:pt>
                <c:pt idx="36">
                  <c:v>1.22</c:v>
                </c:pt>
                <c:pt idx="37">
                  <c:v>1.26</c:v>
                </c:pt>
                <c:pt idx="38">
                  <c:v>1.26</c:v>
                </c:pt>
                <c:pt idx="39">
                  <c:v>1.27</c:v>
                </c:pt>
                <c:pt idx="40">
                  <c:v>1.3</c:v>
                </c:pt>
                <c:pt idx="41">
                  <c:v>1.3</c:v>
                </c:pt>
                <c:pt idx="42">
                  <c:v>1.26</c:v>
                </c:pt>
                <c:pt idx="43">
                  <c:v>1.23</c:v>
                </c:pt>
                <c:pt idx="44">
                  <c:v>1.17</c:v>
                </c:pt>
                <c:pt idx="45">
                  <c:v>1.06</c:v>
                </c:pt>
                <c:pt idx="46">
                  <c:v>1.08</c:v>
                </c:pt>
                <c:pt idx="47">
                  <c:v>0.98</c:v>
                </c:pt>
                <c:pt idx="48">
                  <c:v>0.85</c:v>
                </c:pt>
                <c:pt idx="49">
                  <c:v>0.82</c:v>
                </c:pt>
                <c:pt idx="50">
                  <c:v>0.81</c:v>
                </c:pt>
                <c:pt idx="51">
                  <c:v>0.81</c:v>
                </c:pt>
                <c:pt idx="52">
                  <c:v>0.81</c:v>
                </c:pt>
                <c:pt idx="53">
                  <c:v>0.81</c:v>
                </c:pt>
                <c:pt idx="54">
                  <c:v>0.82</c:v>
                </c:pt>
                <c:pt idx="55">
                  <c:v>0.82</c:v>
                </c:pt>
                <c:pt idx="56">
                  <c:v>0.87</c:v>
                </c:pt>
                <c:pt idx="57">
                  <c:v>0.87</c:v>
                </c:pt>
                <c:pt idx="58">
                  <c:v>0.9</c:v>
                </c:pt>
                <c:pt idx="59">
                  <c:v>0.91</c:v>
                </c:pt>
                <c:pt idx="60">
                  <c:v>0.9</c:v>
                </c:pt>
                <c:pt idx="61">
                  <c:v>0.95</c:v>
                </c:pt>
                <c:pt idx="62">
                  <c:v>0.98</c:v>
                </c:pt>
                <c:pt idx="63">
                  <c:v>0.98</c:v>
                </c:pt>
                <c:pt idx="64">
                  <c:v>0.9</c:v>
                </c:pt>
                <c:pt idx="65">
                  <c:v>0.9</c:v>
                </c:pt>
                <c:pt idx="66">
                  <c:v>0.95</c:v>
                </c:pt>
                <c:pt idx="67">
                  <c:v>0.91</c:v>
                </c:pt>
                <c:pt idx="68">
                  <c:v>0.85</c:v>
                </c:pt>
                <c:pt idx="69">
                  <c:v>0.85</c:v>
                </c:pt>
                <c:pt idx="70">
                  <c:v>0.91</c:v>
                </c:pt>
                <c:pt idx="71">
                  <c:v>0.91</c:v>
                </c:pt>
                <c:pt idx="72">
                  <c:v>0.91</c:v>
                </c:pt>
                <c:pt idx="73">
                  <c:v>0.89</c:v>
                </c:pt>
                <c:pt idx="74">
                  <c:v>0.95</c:v>
                </c:pt>
                <c:pt idx="75">
                  <c:v>0.91</c:v>
                </c:pt>
                <c:pt idx="76">
                  <c:v>0.91</c:v>
                </c:pt>
                <c:pt idx="77">
                  <c:v>0.86</c:v>
                </c:pt>
                <c:pt idx="78">
                  <c:v>0.9</c:v>
                </c:pt>
                <c:pt idx="79">
                  <c:v>0.92</c:v>
                </c:pt>
                <c:pt idx="80">
                  <c:v>0.94</c:v>
                </c:pt>
                <c:pt idx="81">
                  <c:v>0.86</c:v>
                </c:pt>
                <c:pt idx="82">
                  <c:v>0.92</c:v>
                </c:pt>
                <c:pt idx="83">
                  <c:v>0.92</c:v>
                </c:pt>
                <c:pt idx="84">
                  <c:v>0.82</c:v>
                </c:pt>
                <c:pt idx="85">
                  <c:v>0.79</c:v>
                </c:pt>
                <c:pt idx="86">
                  <c:v>0.86</c:v>
                </c:pt>
                <c:pt idx="87">
                  <c:v>0.77</c:v>
                </c:pt>
                <c:pt idx="88">
                  <c:v>0.77</c:v>
                </c:pt>
                <c:pt idx="89">
                  <c:v>0.77</c:v>
                </c:pt>
                <c:pt idx="90">
                  <c:v>0.78</c:v>
                </c:pt>
                <c:pt idx="91">
                  <c:v>0.73</c:v>
                </c:pt>
                <c:pt idx="92">
                  <c:v>0.73</c:v>
                </c:pt>
                <c:pt idx="93">
                  <c:v>0.73</c:v>
                </c:pt>
                <c:pt idx="94">
                  <c:v>0.73</c:v>
                </c:pt>
                <c:pt idx="95">
                  <c:v>0.68</c:v>
                </c:pt>
                <c:pt idx="96">
                  <c:v>0.69</c:v>
                </c:pt>
                <c:pt idx="97">
                  <c:v>0.68</c:v>
                </c:pt>
                <c:pt idx="98">
                  <c:v>0.69</c:v>
                </c:pt>
                <c:pt idx="99">
                  <c:v>0.65</c:v>
                </c:pt>
                <c:pt idx="100">
                  <c:v>0.63</c:v>
                </c:pt>
                <c:pt idx="101">
                  <c:v>0.65</c:v>
                </c:pt>
                <c:pt idx="102">
                  <c:v>0.68</c:v>
                </c:pt>
                <c:pt idx="103">
                  <c:v>0.64</c:v>
                </c:pt>
                <c:pt idx="104">
                  <c:v>0.64</c:v>
                </c:pt>
                <c:pt idx="105">
                  <c:v>0.63</c:v>
                </c:pt>
                <c:pt idx="106">
                  <c:v>0.67</c:v>
                </c:pt>
                <c:pt idx="107">
                  <c:v>0.63</c:v>
                </c:pt>
                <c:pt idx="108">
                  <c:v>0.63</c:v>
                </c:pt>
                <c:pt idx="109">
                  <c:v>0.63</c:v>
                </c:pt>
                <c:pt idx="110">
                  <c:v>0.63</c:v>
                </c:pt>
                <c:pt idx="111">
                  <c:v>0.63</c:v>
                </c:pt>
                <c:pt idx="112">
                  <c:v>0.63</c:v>
                </c:pt>
                <c:pt idx="113">
                  <c:v>0.63</c:v>
                </c:pt>
                <c:pt idx="114">
                  <c:v>0.63</c:v>
                </c:pt>
                <c:pt idx="115">
                  <c:v>0.63</c:v>
                </c:pt>
                <c:pt idx="116">
                  <c:v>0.63</c:v>
                </c:pt>
                <c:pt idx="117">
                  <c:v>0.69</c:v>
                </c:pt>
                <c:pt idx="118">
                  <c:v>0.81</c:v>
                </c:pt>
                <c:pt idx="119">
                  <c:v>0.9</c:v>
                </c:pt>
                <c:pt idx="120">
                  <c:v>0.91</c:v>
                </c:pt>
                <c:pt idx="121">
                  <c:v>0.91</c:v>
                </c:pt>
                <c:pt idx="122">
                  <c:v>0.95</c:v>
                </c:pt>
                <c:pt idx="123">
                  <c:v>0.95</c:v>
                </c:pt>
                <c:pt idx="124">
                  <c:v>0.86</c:v>
                </c:pt>
                <c:pt idx="125">
                  <c:v>0.96</c:v>
                </c:pt>
                <c:pt idx="126">
                  <c:v>1.01</c:v>
                </c:pt>
                <c:pt idx="127">
                  <c:v>1.07</c:v>
                </c:pt>
                <c:pt idx="128">
                  <c:v>1.06</c:v>
                </c:pt>
                <c:pt idx="129">
                  <c:v>1.06</c:v>
                </c:pt>
                <c:pt idx="130">
                  <c:v>1.1499999999999999</c:v>
                </c:pt>
                <c:pt idx="131">
                  <c:v>1.1599999999999999</c:v>
                </c:pt>
                <c:pt idx="132">
                  <c:v>1.1599999999999999</c:v>
                </c:pt>
                <c:pt idx="133">
                  <c:v>1.1599999999999999</c:v>
                </c:pt>
                <c:pt idx="134">
                  <c:v>1.1599999999999999</c:v>
                </c:pt>
                <c:pt idx="135">
                  <c:v>1.27</c:v>
                </c:pt>
                <c:pt idx="136">
                  <c:v>1.22</c:v>
                </c:pt>
                <c:pt idx="137">
                  <c:v>1.17</c:v>
                </c:pt>
                <c:pt idx="138">
                  <c:v>1.17</c:v>
                </c:pt>
                <c:pt idx="139">
                  <c:v>1.18</c:v>
                </c:pt>
                <c:pt idx="140">
                  <c:v>1.0900000000000001</c:v>
                </c:pt>
                <c:pt idx="141">
                  <c:v>1.0900000000000001</c:v>
                </c:pt>
                <c:pt idx="142">
                  <c:v>1.08</c:v>
                </c:pt>
                <c:pt idx="143">
                  <c:v>1.0900000000000001</c:v>
                </c:pt>
                <c:pt idx="144">
                  <c:v>1.0900000000000001</c:v>
                </c:pt>
                <c:pt idx="145">
                  <c:v>1.08</c:v>
                </c:pt>
                <c:pt idx="146">
                  <c:v>1.08</c:v>
                </c:pt>
                <c:pt idx="147">
                  <c:v>1.0900000000000001</c:v>
                </c:pt>
                <c:pt idx="148">
                  <c:v>1.08</c:v>
                </c:pt>
                <c:pt idx="149">
                  <c:v>1.1000000000000001</c:v>
                </c:pt>
                <c:pt idx="150">
                  <c:v>1.06</c:v>
                </c:pt>
                <c:pt idx="151">
                  <c:v>1.1000000000000001</c:v>
                </c:pt>
                <c:pt idx="152">
                  <c:v>1.0900000000000001</c:v>
                </c:pt>
                <c:pt idx="153">
                  <c:v>1.1000000000000001</c:v>
                </c:pt>
                <c:pt idx="154">
                  <c:v>1.1399999999999999</c:v>
                </c:pt>
                <c:pt idx="155">
                  <c:v>1.1399999999999999</c:v>
                </c:pt>
                <c:pt idx="156">
                  <c:v>1.19</c:v>
                </c:pt>
                <c:pt idx="157">
                  <c:v>1.19</c:v>
                </c:pt>
                <c:pt idx="158">
                  <c:v>1.19</c:v>
                </c:pt>
                <c:pt idx="159">
                  <c:v>1.2</c:v>
                </c:pt>
                <c:pt idx="160">
                  <c:v>1.23</c:v>
                </c:pt>
                <c:pt idx="161">
                  <c:v>1.24</c:v>
                </c:pt>
                <c:pt idx="162">
                  <c:v>1.28</c:v>
                </c:pt>
                <c:pt idx="163">
                  <c:v>1.24</c:v>
                </c:pt>
                <c:pt idx="164">
                  <c:v>1.29</c:v>
                </c:pt>
                <c:pt idx="165">
                  <c:v>1.29</c:v>
                </c:pt>
                <c:pt idx="166">
                  <c:v>1.29</c:v>
                </c:pt>
                <c:pt idx="167">
                  <c:v>1.33</c:v>
                </c:pt>
                <c:pt idx="168">
                  <c:v>1.28</c:v>
                </c:pt>
                <c:pt idx="169">
                  <c:v>1.33</c:v>
                </c:pt>
                <c:pt idx="170">
                  <c:v>1.29</c:v>
                </c:pt>
                <c:pt idx="171">
                  <c:v>1.28</c:v>
                </c:pt>
                <c:pt idx="172">
                  <c:v>1.3</c:v>
                </c:pt>
                <c:pt idx="173">
                  <c:v>1.33</c:v>
                </c:pt>
                <c:pt idx="174">
                  <c:v>1.27</c:v>
                </c:pt>
                <c:pt idx="175">
                  <c:v>1.28</c:v>
                </c:pt>
                <c:pt idx="176">
                  <c:v>1.28</c:v>
                </c:pt>
                <c:pt idx="177">
                  <c:v>1.32</c:v>
                </c:pt>
                <c:pt idx="178">
                  <c:v>1.33</c:v>
                </c:pt>
                <c:pt idx="179">
                  <c:v>1.32</c:v>
                </c:pt>
                <c:pt idx="180">
                  <c:v>1.32</c:v>
                </c:pt>
                <c:pt idx="181">
                  <c:v>1.27</c:v>
                </c:pt>
                <c:pt idx="182">
                  <c:v>1.28</c:v>
                </c:pt>
                <c:pt idx="183">
                  <c:v>1.24</c:v>
                </c:pt>
                <c:pt idx="184">
                  <c:v>1.23</c:v>
                </c:pt>
                <c:pt idx="185">
                  <c:v>1.18</c:v>
                </c:pt>
                <c:pt idx="186">
                  <c:v>1.1200000000000001</c:v>
                </c:pt>
                <c:pt idx="187">
                  <c:v>1.0900000000000001</c:v>
                </c:pt>
                <c:pt idx="188">
                  <c:v>1.04</c:v>
                </c:pt>
                <c:pt idx="189">
                  <c:v>1.06</c:v>
                </c:pt>
                <c:pt idx="190">
                  <c:v>1.04</c:v>
                </c:pt>
                <c:pt idx="191">
                  <c:v>0.99</c:v>
                </c:pt>
                <c:pt idx="192">
                  <c:v>0.85</c:v>
                </c:pt>
                <c:pt idx="193">
                  <c:v>0.85</c:v>
                </c:pt>
                <c:pt idx="194">
                  <c:v>0.85</c:v>
                </c:pt>
                <c:pt idx="195">
                  <c:v>0.85</c:v>
                </c:pt>
                <c:pt idx="196">
                  <c:v>0.85</c:v>
                </c:pt>
                <c:pt idx="197">
                  <c:v>0.85</c:v>
                </c:pt>
                <c:pt idx="198">
                  <c:v>0.86</c:v>
                </c:pt>
                <c:pt idx="199">
                  <c:v>0.9</c:v>
                </c:pt>
                <c:pt idx="200">
                  <c:v>0.89</c:v>
                </c:pt>
                <c:pt idx="201">
                  <c:v>0.88</c:v>
                </c:pt>
                <c:pt idx="202">
                  <c:v>0.81</c:v>
                </c:pt>
                <c:pt idx="203">
                  <c:v>0.85</c:v>
                </c:pt>
                <c:pt idx="204">
                  <c:v>0.85</c:v>
                </c:pt>
                <c:pt idx="205">
                  <c:v>0.84</c:v>
                </c:pt>
                <c:pt idx="206">
                  <c:v>0.95</c:v>
                </c:pt>
                <c:pt idx="207">
                  <c:v>0.89</c:v>
                </c:pt>
                <c:pt idx="208">
                  <c:v>0.89</c:v>
                </c:pt>
                <c:pt idx="209">
                  <c:v>0.92</c:v>
                </c:pt>
                <c:pt idx="210">
                  <c:v>0.92</c:v>
                </c:pt>
                <c:pt idx="211">
                  <c:v>0.88</c:v>
                </c:pt>
                <c:pt idx="212">
                  <c:v>1.02</c:v>
                </c:pt>
                <c:pt idx="213">
                  <c:v>0.97</c:v>
                </c:pt>
                <c:pt idx="214">
                  <c:v>1.02</c:v>
                </c:pt>
                <c:pt idx="215">
                  <c:v>1</c:v>
                </c:pt>
                <c:pt idx="216">
                  <c:v>1.05</c:v>
                </c:pt>
                <c:pt idx="217">
                  <c:v>1.06</c:v>
                </c:pt>
                <c:pt idx="218">
                  <c:v>1.05</c:v>
                </c:pt>
                <c:pt idx="219">
                  <c:v>1.1000000000000001</c:v>
                </c:pt>
                <c:pt idx="220">
                  <c:v>1.1100000000000001</c:v>
                </c:pt>
                <c:pt idx="221">
                  <c:v>1.1000000000000001</c:v>
                </c:pt>
                <c:pt idx="222">
                  <c:v>1.1100000000000001</c:v>
                </c:pt>
                <c:pt idx="223">
                  <c:v>1.1100000000000001</c:v>
                </c:pt>
                <c:pt idx="224">
                  <c:v>1.1000000000000001</c:v>
                </c:pt>
                <c:pt idx="225">
                  <c:v>1.02</c:v>
                </c:pt>
                <c:pt idx="226">
                  <c:v>0.97</c:v>
                </c:pt>
                <c:pt idx="227">
                  <c:v>1.02</c:v>
                </c:pt>
                <c:pt idx="228">
                  <c:v>1.01</c:v>
                </c:pt>
                <c:pt idx="229">
                  <c:v>1.02</c:v>
                </c:pt>
                <c:pt idx="230">
                  <c:v>0.96</c:v>
                </c:pt>
                <c:pt idx="231">
                  <c:v>0.96</c:v>
                </c:pt>
                <c:pt idx="232">
                  <c:v>1.02</c:v>
                </c:pt>
                <c:pt idx="233">
                  <c:v>1.02</c:v>
                </c:pt>
                <c:pt idx="234">
                  <c:v>1.02</c:v>
                </c:pt>
                <c:pt idx="235">
                  <c:v>0.98</c:v>
                </c:pt>
                <c:pt idx="236">
                  <c:v>0.98</c:v>
                </c:pt>
                <c:pt idx="237">
                  <c:v>0.98</c:v>
                </c:pt>
                <c:pt idx="238">
                  <c:v>0.98</c:v>
                </c:pt>
                <c:pt idx="239">
                  <c:v>1.01</c:v>
                </c:pt>
                <c:pt idx="240">
                  <c:v>0.97</c:v>
                </c:pt>
                <c:pt idx="241">
                  <c:v>0.97</c:v>
                </c:pt>
                <c:pt idx="242">
                  <c:v>0.97</c:v>
                </c:pt>
                <c:pt idx="243">
                  <c:v>1.02</c:v>
                </c:pt>
                <c:pt idx="244">
                  <c:v>1.02</c:v>
                </c:pt>
                <c:pt idx="245">
                  <c:v>0.97</c:v>
                </c:pt>
                <c:pt idx="246">
                  <c:v>1.01</c:v>
                </c:pt>
                <c:pt idx="247">
                  <c:v>0.93</c:v>
                </c:pt>
                <c:pt idx="248">
                  <c:v>0.95</c:v>
                </c:pt>
                <c:pt idx="249">
                  <c:v>0.91</c:v>
                </c:pt>
                <c:pt idx="250">
                  <c:v>0.91</c:v>
                </c:pt>
                <c:pt idx="251">
                  <c:v>0.91</c:v>
                </c:pt>
                <c:pt idx="252">
                  <c:v>0.92</c:v>
                </c:pt>
                <c:pt idx="253">
                  <c:v>0.92</c:v>
                </c:pt>
                <c:pt idx="254">
                  <c:v>0.87</c:v>
                </c:pt>
                <c:pt idx="255">
                  <c:v>0.91</c:v>
                </c:pt>
                <c:pt idx="256">
                  <c:v>0.91</c:v>
                </c:pt>
                <c:pt idx="257">
                  <c:v>0.92</c:v>
                </c:pt>
                <c:pt idx="258">
                  <c:v>0.88</c:v>
                </c:pt>
                <c:pt idx="259">
                  <c:v>0.93</c:v>
                </c:pt>
                <c:pt idx="260">
                  <c:v>0.91</c:v>
                </c:pt>
                <c:pt idx="261">
                  <c:v>1.05</c:v>
                </c:pt>
                <c:pt idx="262">
                  <c:v>1.2</c:v>
                </c:pt>
                <c:pt idx="263">
                  <c:v>1.2</c:v>
                </c:pt>
                <c:pt idx="264">
                  <c:v>1.25</c:v>
                </c:pt>
                <c:pt idx="265">
                  <c:v>1.21</c:v>
                </c:pt>
                <c:pt idx="266">
                  <c:v>1.17</c:v>
                </c:pt>
                <c:pt idx="267">
                  <c:v>1.17</c:v>
                </c:pt>
                <c:pt idx="268">
                  <c:v>1.1299999999999999</c:v>
                </c:pt>
                <c:pt idx="269">
                  <c:v>1.05</c:v>
                </c:pt>
                <c:pt idx="270">
                  <c:v>1.08</c:v>
                </c:pt>
                <c:pt idx="271">
                  <c:v>1.08</c:v>
                </c:pt>
                <c:pt idx="272">
                  <c:v>1.08</c:v>
                </c:pt>
                <c:pt idx="273">
                  <c:v>1.07</c:v>
                </c:pt>
                <c:pt idx="274">
                  <c:v>1.06</c:v>
                </c:pt>
                <c:pt idx="275">
                  <c:v>1.05</c:v>
                </c:pt>
                <c:pt idx="276">
                  <c:v>1.07</c:v>
                </c:pt>
                <c:pt idx="277">
                  <c:v>1.06</c:v>
                </c:pt>
                <c:pt idx="278">
                  <c:v>1.1000000000000001</c:v>
                </c:pt>
                <c:pt idx="279">
                  <c:v>1.21</c:v>
                </c:pt>
                <c:pt idx="280">
                  <c:v>1.1499999999999999</c:v>
                </c:pt>
                <c:pt idx="281">
                  <c:v>1.1200000000000001</c:v>
                </c:pt>
                <c:pt idx="282">
                  <c:v>1.1000000000000001</c:v>
                </c:pt>
                <c:pt idx="283">
                  <c:v>1.1200000000000001</c:v>
                </c:pt>
                <c:pt idx="284">
                  <c:v>1.1100000000000001</c:v>
                </c:pt>
                <c:pt idx="285">
                  <c:v>1.1100000000000001</c:v>
                </c:pt>
                <c:pt idx="286">
                  <c:v>1.2</c:v>
                </c:pt>
                <c:pt idx="287">
                  <c:v>1.19</c:v>
                </c:pt>
                <c:pt idx="288">
                  <c:v>1.24</c:v>
                </c:pt>
                <c:pt idx="289">
                  <c:v>1.24</c:v>
                </c:pt>
                <c:pt idx="290">
                  <c:v>1.23</c:v>
                </c:pt>
                <c:pt idx="291">
                  <c:v>1.23</c:v>
                </c:pt>
                <c:pt idx="292">
                  <c:v>1.28</c:v>
                </c:pt>
                <c:pt idx="293">
                  <c:v>1.23</c:v>
                </c:pt>
                <c:pt idx="294">
                  <c:v>1.28</c:v>
                </c:pt>
                <c:pt idx="295">
                  <c:v>1.29</c:v>
                </c:pt>
                <c:pt idx="296">
                  <c:v>1.34</c:v>
                </c:pt>
                <c:pt idx="297">
                  <c:v>1.3</c:v>
                </c:pt>
                <c:pt idx="298">
                  <c:v>1.34</c:v>
                </c:pt>
                <c:pt idx="299">
                  <c:v>1.34</c:v>
                </c:pt>
                <c:pt idx="300">
                  <c:v>1.34</c:v>
                </c:pt>
                <c:pt idx="301">
                  <c:v>1.34</c:v>
                </c:pt>
                <c:pt idx="302">
                  <c:v>1.39</c:v>
                </c:pt>
                <c:pt idx="303">
                  <c:v>1.39</c:v>
                </c:pt>
                <c:pt idx="304">
                  <c:v>1.44</c:v>
                </c:pt>
                <c:pt idx="305">
                  <c:v>1.39</c:v>
                </c:pt>
                <c:pt idx="306">
                  <c:v>1.48</c:v>
                </c:pt>
                <c:pt idx="307">
                  <c:v>1.49</c:v>
                </c:pt>
                <c:pt idx="308">
                  <c:v>1.57</c:v>
                </c:pt>
                <c:pt idx="309">
                  <c:v>1.57</c:v>
                </c:pt>
                <c:pt idx="310">
                  <c:v>1.61</c:v>
                </c:pt>
                <c:pt idx="311">
                  <c:v>1.61</c:v>
                </c:pt>
                <c:pt idx="312">
                  <c:v>1.66</c:v>
                </c:pt>
                <c:pt idx="313">
                  <c:v>1.61</c:v>
                </c:pt>
                <c:pt idx="314">
                  <c:v>1.66</c:v>
                </c:pt>
                <c:pt idx="315">
                  <c:v>1.66</c:v>
                </c:pt>
                <c:pt idx="316">
                  <c:v>1.66</c:v>
                </c:pt>
                <c:pt idx="317">
                  <c:v>1.66</c:v>
                </c:pt>
                <c:pt idx="318">
                  <c:v>1.66</c:v>
                </c:pt>
                <c:pt idx="319">
                  <c:v>1.66</c:v>
                </c:pt>
                <c:pt idx="320">
                  <c:v>1.66</c:v>
                </c:pt>
                <c:pt idx="321">
                  <c:v>1.61</c:v>
                </c:pt>
                <c:pt idx="322">
                  <c:v>1.66</c:v>
                </c:pt>
                <c:pt idx="323">
                  <c:v>1.66</c:v>
                </c:pt>
                <c:pt idx="324">
                  <c:v>1.61</c:v>
                </c:pt>
                <c:pt idx="325">
                  <c:v>1.61</c:v>
                </c:pt>
                <c:pt idx="326">
                  <c:v>1.61</c:v>
                </c:pt>
                <c:pt idx="327">
                  <c:v>1.56</c:v>
                </c:pt>
                <c:pt idx="328">
                  <c:v>1.52</c:v>
                </c:pt>
                <c:pt idx="329">
                  <c:v>1.55</c:v>
                </c:pt>
                <c:pt idx="330">
                  <c:v>1.56</c:v>
                </c:pt>
                <c:pt idx="331">
                  <c:v>1.51</c:v>
                </c:pt>
                <c:pt idx="332">
                  <c:v>1.42</c:v>
                </c:pt>
                <c:pt idx="333">
                  <c:v>1.33</c:v>
                </c:pt>
                <c:pt idx="334">
                  <c:v>1.21</c:v>
                </c:pt>
                <c:pt idx="335">
                  <c:v>1.1200000000000001</c:v>
                </c:pt>
                <c:pt idx="336">
                  <c:v>1</c:v>
                </c:pt>
                <c:pt idx="337">
                  <c:v>0.93</c:v>
                </c:pt>
                <c:pt idx="338">
                  <c:v>0.95</c:v>
                </c:pt>
                <c:pt idx="339">
                  <c:v>0.95</c:v>
                </c:pt>
                <c:pt idx="340">
                  <c:v>0.95</c:v>
                </c:pt>
                <c:pt idx="341">
                  <c:v>0.95</c:v>
                </c:pt>
                <c:pt idx="342">
                  <c:v>1.04</c:v>
                </c:pt>
                <c:pt idx="343">
                  <c:v>1.03</c:v>
                </c:pt>
                <c:pt idx="344">
                  <c:v>1.04</c:v>
                </c:pt>
                <c:pt idx="345">
                  <c:v>1.04</c:v>
                </c:pt>
                <c:pt idx="346">
                  <c:v>1.05</c:v>
                </c:pt>
                <c:pt idx="347">
                  <c:v>1.05</c:v>
                </c:pt>
                <c:pt idx="348">
                  <c:v>0.99</c:v>
                </c:pt>
                <c:pt idx="349">
                  <c:v>1.08</c:v>
                </c:pt>
                <c:pt idx="350">
                  <c:v>1.17</c:v>
                </c:pt>
                <c:pt idx="351">
                  <c:v>1.1299999999999999</c:v>
                </c:pt>
                <c:pt idx="352">
                  <c:v>1.04</c:v>
                </c:pt>
                <c:pt idx="353">
                  <c:v>1.04</c:v>
                </c:pt>
                <c:pt idx="354">
                  <c:v>1.18</c:v>
                </c:pt>
                <c:pt idx="355">
                  <c:v>1.1499999999999999</c:v>
                </c:pt>
                <c:pt idx="356">
                  <c:v>1.1399999999999999</c:v>
                </c:pt>
                <c:pt idx="357">
                  <c:v>1.1499999999999999</c:v>
                </c:pt>
                <c:pt idx="358">
                  <c:v>1.23</c:v>
                </c:pt>
                <c:pt idx="359">
                  <c:v>1.22</c:v>
                </c:pt>
                <c:pt idx="360">
                  <c:v>1.1399999999999999</c:v>
                </c:pt>
                <c:pt idx="361">
                  <c:v>1.17</c:v>
                </c:pt>
                <c:pt idx="362">
                  <c:v>1.21</c:v>
                </c:pt>
                <c:pt idx="363">
                  <c:v>1.18</c:v>
                </c:pt>
                <c:pt idx="364">
                  <c:v>1.1299999999999999</c:v>
                </c:pt>
                <c:pt idx="365">
                  <c:v>1.1200000000000001</c:v>
                </c:pt>
                <c:pt idx="366">
                  <c:v>1.17</c:v>
                </c:pt>
                <c:pt idx="367">
                  <c:v>1.17</c:v>
                </c:pt>
                <c:pt idx="368">
                  <c:v>1.07</c:v>
                </c:pt>
                <c:pt idx="369">
                  <c:v>1.03</c:v>
                </c:pt>
                <c:pt idx="370">
                  <c:v>1.02</c:v>
                </c:pt>
                <c:pt idx="371">
                  <c:v>1.03</c:v>
                </c:pt>
                <c:pt idx="372">
                  <c:v>0.99</c:v>
                </c:pt>
                <c:pt idx="373">
                  <c:v>0.94</c:v>
                </c:pt>
                <c:pt idx="374">
                  <c:v>1.03</c:v>
                </c:pt>
                <c:pt idx="375">
                  <c:v>0.98</c:v>
                </c:pt>
                <c:pt idx="376">
                  <c:v>0.93</c:v>
                </c:pt>
                <c:pt idx="377">
                  <c:v>0.97</c:v>
                </c:pt>
                <c:pt idx="378">
                  <c:v>0.89</c:v>
                </c:pt>
                <c:pt idx="379">
                  <c:v>0.9</c:v>
                </c:pt>
                <c:pt idx="380">
                  <c:v>0.85</c:v>
                </c:pt>
                <c:pt idx="381">
                  <c:v>0.91</c:v>
                </c:pt>
                <c:pt idx="382">
                  <c:v>0.91</c:v>
                </c:pt>
                <c:pt idx="383">
                  <c:v>0.91</c:v>
                </c:pt>
                <c:pt idx="384">
                  <c:v>0.87</c:v>
                </c:pt>
                <c:pt idx="385">
                  <c:v>0.91</c:v>
                </c:pt>
                <c:pt idx="386">
                  <c:v>0.86</c:v>
                </c:pt>
                <c:pt idx="387">
                  <c:v>0.91</c:v>
                </c:pt>
                <c:pt idx="388">
                  <c:v>0.87</c:v>
                </c:pt>
                <c:pt idx="389">
                  <c:v>0.95</c:v>
                </c:pt>
                <c:pt idx="390">
                  <c:v>0.92</c:v>
                </c:pt>
                <c:pt idx="391">
                  <c:v>0.91</c:v>
                </c:pt>
                <c:pt idx="392">
                  <c:v>0.84</c:v>
                </c:pt>
                <c:pt idx="393">
                  <c:v>0.89</c:v>
                </c:pt>
                <c:pt idx="394">
                  <c:v>0.9</c:v>
                </c:pt>
                <c:pt idx="395">
                  <c:v>0.85</c:v>
                </c:pt>
                <c:pt idx="396">
                  <c:v>0.85</c:v>
                </c:pt>
                <c:pt idx="397">
                  <c:v>0.81</c:v>
                </c:pt>
                <c:pt idx="398">
                  <c:v>0.84</c:v>
                </c:pt>
                <c:pt idx="399">
                  <c:v>0.79</c:v>
                </c:pt>
                <c:pt idx="400">
                  <c:v>0.74</c:v>
                </c:pt>
                <c:pt idx="401">
                  <c:v>0.73</c:v>
                </c:pt>
                <c:pt idx="402">
                  <c:v>0.68</c:v>
                </c:pt>
                <c:pt idx="403">
                  <c:v>0.62</c:v>
                </c:pt>
                <c:pt idx="404">
                  <c:v>0.57999999999999996</c:v>
                </c:pt>
                <c:pt idx="405">
                  <c:v>0.64</c:v>
                </c:pt>
                <c:pt idx="406">
                  <c:v>0.7</c:v>
                </c:pt>
                <c:pt idx="407">
                  <c:v>0.75</c:v>
                </c:pt>
                <c:pt idx="408">
                  <c:v>0.81</c:v>
                </c:pt>
                <c:pt idx="409">
                  <c:v>0.85</c:v>
                </c:pt>
                <c:pt idx="410">
                  <c:v>0.9</c:v>
                </c:pt>
                <c:pt idx="411">
                  <c:v>0.98</c:v>
                </c:pt>
                <c:pt idx="412">
                  <c:v>1.31</c:v>
                </c:pt>
                <c:pt idx="413">
                  <c:v>1.3</c:v>
                </c:pt>
                <c:pt idx="414">
                  <c:v>1.26</c:v>
                </c:pt>
                <c:pt idx="415">
                  <c:v>1.27</c:v>
                </c:pt>
                <c:pt idx="416">
                  <c:v>1.27</c:v>
                </c:pt>
                <c:pt idx="417">
                  <c:v>1.27</c:v>
                </c:pt>
                <c:pt idx="418">
                  <c:v>1.2</c:v>
                </c:pt>
                <c:pt idx="419">
                  <c:v>1.1499999999999999</c:v>
                </c:pt>
                <c:pt idx="420">
                  <c:v>1.1200000000000001</c:v>
                </c:pt>
                <c:pt idx="421">
                  <c:v>1.02</c:v>
                </c:pt>
                <c:pt idx="422">
                  <c:v>0.94</c:v>
                </c:pt>
                <c:pt idx="423">
                  <c:v>0.99</c:v>
                </c:pt>
                <c:pt idx="424">
                  <c:v>1.04</c:v>
                </c:pt>
                <c:pt idx="425">
                  <c:v>0.9</c:v>
                </c:pt>
                <c:pt idx="426">
                  <c:v>0.95</c:v>
                </c:pt>
                <c:pt idx="427">
                  <c:v>0.89</c:v>
                </c:pt>
                <c:pt idx="428">
                  <c:v>0.91</c:v>
                </c:pt>
                <c:pt idx="429">
                  <c:v>0.86</c:v>
                </c:pt>
                <c:pt idx="430">
                  <c:v>0.87</c:v>
                </c:pt>
                <c:pt idx="431">
                  <c:v>0.83</c:v>
                </c:pt>
                <c:pt idx="432">
                  <c:v>0.81</c:v>
                </c:pt>
                <c:pt idx="433">
                  <c:v>0.86</c:v>
                </c:pt>
                <c:pt idx="434">
                  <c:v>0.86</c:v>
                </c:pt>
                <c:pt idx="435">
                  <c:v>0.95</c:v>
                </c:pt>
                <c:pt idx="436">
                  <c:v>0.95</c:v>
                </c:pt>
                <c:pt idx="437">
                  <c:v>0.99</c:v>
                </c:pt>
                <c:pt idx="438">
                  <c:v>0.99</c:v>
                </c:pt>
                <c:pt idx="439">
                  <c:v>1.03</c:v>
                </c:pt>
                <c:pt idx="440">
                  <c:v>1.03</c:v>
                </c:pt>
                <c:pt idx="441">
                  <c:v>1.04</c:v>
                </c:pt>
                <c:pt idx="442">
                  <c:v>1.03</c:v>
                </c:pt>
                <c:pt idx="443">
                  <c:v>1.08</c:v>
                </c:pt>
                <c:pt idx="444">
                  <c:v>1.1299999999999999</c:v>
                </c:pt>
                <c:pt idx="445">
                  <c:v>1.1499999999999999</c:v>
                </c:pt>
                <c:pt idx="446">
                  <c:v>1.1299999999999999</c:v>
                </c:pt>
                <c:pt idx="447">
                  <c:v>1.18</c:v>
                </c:pt>
                <c:pt idx="448">
                  <c:v>1.18</c:v>
                </c:pt>
                <c:pt idx="449">
                  <c:v>1.22</c:v>
                </c:pt>
                <c:pt idx="450">
                  <c:v>1.27</c:v>
                </c:pt>
                <c:pt idx="451">
                  <c:v>1.27</c:v>
                </c:pt>
                <c:pt idx="452">
                  <c:v>1.32</c:v>
                </c:pt>
                <c:pt idx="453">
                  <c:v>1.32</c:v>
                </c:pt>
                <c:pt idx="454">
                  <c:v>1.32</c:v>
                </c:pt>
                <c:pt idx="455">
                  <c:v>1.32</c:v>
                </c:pt>
                <c:pt idx="456">
                  <c:v>1.27</c:v>
                </c:pt>
                <c:pt idx="457">
                  <c:v>1.27</c:v>
                </c:pt>
                <c:pt idx="458">
                  <c:v>1.22</c:v>
                </c:pt>
                <c:pt idx="459">
                  <c:v>1.1299999999999999</c:v>
                </c:pt>
                <c:pt idx="460">
                  <c:v>1.1299999999999999</c:v>
                </c:pt>
                <c:pt idx="461">
                  <c:v>1.1299999999999999</c:v>
                </c:pt>
                <c:pt idx="462">
                  <c:v>1.18</c:v>
                </c:pt>
                <c:pt idx="463">
                  <c:v>1.18</c:v>
                </c:pt>
                <c:pt idx="464">
                  <c:v>1.1200000000000001</c:v>
                </c:pt>
                <c:pt idx="465">
                  <c:v>1.18</c:v>
                </c:pt>
                <c:pt idx="466">
                  <c:v>1.27</c:v>
                </c:pt>
                <c:pt idx="467">
                  <c:v>1.23</c:v>
                </c:pt>
                <c:pt idx="468">
                  <c:v>1.18</c:v>
                </c:pt>
                <c:pt idx="469">
                  <c:v>1.0900000000000001</c:v>
                </c:pt>
                <c:pt idx="470">
                  <c:v>1.08</c:v>
                </c:pt>
                <c:pt idx="471">
                  <c:v>1.07</c:v>
                </c:pt>
                <c:pt idx="472">
                  <c:v>1.08</c:v>
                </c:pt>
                <c:pt idx="473">
                  <c:v>1.0900000000000001</c:v>
                </c:pt>
                <c:pt idx="474">
                  <c:v>0.98</c:v>
                </c:pt>
                <c:pt idx="475">
                  <c:v>1</c:v>
                </c:pt>
                <c:pt idx="476">
                  <c:v>1.01</c:v>
                </c:pt>
                <c:pt idx="477">
                  <c:v>0.97</c:v>
                </c:pt>
                <c:pt idx="478">
                  <c:v>0.91</c:v>
                </c:pt>
                <c:pt idx="479">
                  <c:v>1.01</c:v>
                </c:pt>
                <c:pt idx="480">
                  <c:v>0.93</c:v>
                </c:pt>
                <c:pt idx="481">
                  <c:v>0.92</c:v>
                </c:pt>
                <c:pt idx="482">
                  <c:v>0.93</c:v>
                </c:pt>
                <c:pt idx="483">
                  <c:v>0.92</c:v>
                </c:pt>
                <c:pt idx="484">
                  <c:v>0.97</c:v>
                </c:pt>
                <c:pt idx="485">
                  <c:v>0.96</c:v>
                </c:pt>
                <c:pt idx="486">
                  <c:v>0.91</c:v>
                </c:pt>
                <c:pt idx="487">
                  <c:v>0.86</c:v>
                </c:pt>
                <c:pt idx="488">
                  <c:v>0.86</c:v>
                </c:pt>
                <c:pt idx="489">
                  <c:v>0.82</c:v>
                </c:pt>
                <c:pt idx="490">
                  <c:v>0.9</c:v>
                </c:pt>
                <c:pt idx="491">
                  <c:v>0.98</c:v>
                </c:pt>
                <c:pt idx="492">
                  <c:v>1.03</c:v>
                </c:pt>
                <c:pt idx="493">
                  <c:v>1.07</c:v>
                </c:pt>
                <c:pt idx="494">
                  <c:v>1.0900000000000001</c:v>
                </c:pt>
                <c:pt idx="495">
                  <c:v>1.1299999999999999</c:v>
                </c:pt>
                <c:pt idx="496">
                  <c:v>1.0900000000000001</c:v>
                </c:pt>
                <c:pt idx="497">
                  <c:v>1.1299999999999999</c:v>
                </c:pt>
                <c:pt idx="498">
                  <c:v>1.1399999999999999</c:v>
                </c:pt>
                <c:pt idx="499">
                  <c:v>1.08</c:v>
                </c:pt>
                <c:pt idx="500">
                  <c:v>1.08</c:v>
                </c:pt>
                <c:pt idx="501">
                  <c:v>1.08</c:v>
                </c:pt>
                <c:pt idx="502">
                  <c:v>1.03</c:v>
                </c:pt>
                <c:pt idx="503">
                  <c:v>1.04</c:v>
                </c:pt>
                <c:pt idx="504">
                  <c:v>1.03</c:v>
                </c:pt>
                <c:pt idx="505">
                  <c:v>1.0900000000000001</c:v>
                </c:pt>
                <c:pt idx="506">
                  <c:v>0.98</c:v>
                </c:pt>
                <c:pt idx="507">
                  <c:v>1</c:v>
                </c:pt>
                <c:pt idx="508">
                  <c:v>0.93</c:v>
                </c:pt>
                <c:pt idx="509">
                  <c:v>0.89</c:v>
                </c:pt>
                <c:pt idx="510">
                  <c:v>0.83</c:v>
                </c:pt>
                <c:pt idx="511">
                  <c:v>0.84</c:v>
                </c:pt>
                <c:pt idx="512">
                  <c:v>0.91</c:v>
                </c:pt>
                <c:pt idx="513">
                  <c:v>0.87</c:v>
                </c:pt>
                <c:pt idx="514">
                  <c:v>0.82</c:v>
                </c:pt>
                <c:pt idx="515">
                  <c:v>0.86</c:v>
                </c:pt>
                <c:pt idx="516">
                  <c:v>0.86</c:v>
                </c:pt>
                <c:pt idx="517">
                  <c:v>0.82</c:v>
                </c:pt>
                <c:pt idx="518">
                  <c:v>0.78</c:v>
                </c:pt>
                <c:pt idx="519">
                  <c:v>0.69</c:v>
                </c:pt>
                <c:pt idx="520">
                  <c:v>0.69</c:v>
                </c:pt>
                <c:pt idx="521">
                  <c:v>0.64</c:v>
                </c:pt>
                <c:pt idx="522">
                  <c:v>0.65</c:v>
                </c:pt>
                <c:pt idx="523">
                  <c:v>0.68</c:v>
                </c:pt>
                <c:pt idx="524">
                  <c:v>0.63</c:v>
                </c:pt>
                <c:pt idx="525">
                  <c:v>0.59</c:v>
                </c:pt>
                <c:pt idx="526">
                  <c:v>0.57999999999999996</c:v>
                </c:pt>
                <c:pt idx="527">
                  <c:v>0.59</c:v>
                </c:pt>
                <c:pt idx="528">
                  <c:v>0.59</c:v>
                </c:pt>
                <c:pt idx="529">
                  <c:v>0.59</c:v>
                </c:pt>
                <c:pt idx="530">
                  <c:v>0.59</c:v>
                </c:pt>
                <c:pt idx="531">
                  <c:v>0.57999999999999996</c:v>
                </c:pt>
                <c:pt idx="532">
                  <c:v>0.57999999999999996</c:v>
                </c:pt>
                <c:pt idx="533">
                  <c:v>0.59</c:v>
                </c:pt>
                <c:pt idx="534">
                  <c:v>0.59</c:v>
                </c:pt>
                <c:pt idx="535">
                  <c:v>0.57999999999999996</c:v>
                </c:pt>
                <c:pt idx="536">
                  <c:v>0.53</c:v>
                </c:pt>
                <c:pt idx="537">
                  <c:v>0.54</c:v>
                </c:pt>
                <c:pt idx="538">
                  <c:v>0.59</c:v>
                </c:pt>
                <c:pt idx="539">
                  <c:v>0.54</c:v>
                </c:pt>
                <c:pt idx="540">
                  <c:v>0.55000000000000004</c:v>
                </c:pt>
                <c:pt idx="541">
                  <c:v>0.53</c:v>
                </c:pt>
                <c:pt idx="542">
                  <c:v>0.57999999999999996</c:v>
                </c:pt>
                <c:pt idx="543">
                  <c:v>0.54</c:v>
                </c:pt>
                <c:pt idx="544">
                  <c:v>0.54</c:v>
                </c:pt>
                <c:pt idx="545">
                  <c:v>0.56999999999999995</c:v>
                </c:pt>
                <c:pt idx="546">
                  <c:v>0.56999999999999995</c:v>
                </c:pt>
                <c:pt idx="547">
                  <c:v>0.59</c:v>
                </c:pt>
                <c:pt idx="548">
                  <c:v>0.68</c:v>
                </c:pt>
                <c:pt idx="549">
                  <c:v>0.73</c:v>
                </c:pt>
                <c:pt idx="550">
                  <c:v>0.65</c:v>
                </c:pt>
                <c:pt idx="551">
                  <c:v>0.73</c:v>
                </c:pt>
                <c:pt idx="552">
                  <c:v>0.77</c:v>
                </c:pt>
                <c:pt idx="553">
                  <c:v>0.83</c:v>
                </c:pt>
                <c:pt idx="554">
                  <c:v>0.82</c:v>
                </c:pt>
                <c:pt idx="555">
                  <c:v>0.82</c:v>
                </c:pt>
                <c:pt idx="556">
                  <c:v>0.87</c:v>
                </c:pt>
                <c:pt idx="557">
                  <c:v>0.94</c:v>
                </c:pt>
                <c:pt idx="558">
                  <c:v>0.96</c:v>
                </c:pt>
                <c:pt idx="559">
                  <c:v>0.94</c:v>
                </c:pt>
                <c:pt idx="560">
                  <c:v>0.95</c:v>
                </c:pt>
                <c:pt idx="561">
                  <c:v>0.92</c:v>
                </c:pt>
                <c:pt idx="562">
                  <c:v>0.75</c:v>
                </c:pt>
                <c:pt idx="563">
                  <c:v>0.68</c:v>
                </c:pt>
                <c:pt idx="564">
                  <c:v>0.76</c:v>
                </c:pt>
                <c:pt idx="565">
                  <c:v>0.85</c:v>
                </c:pt>
                <c:pt idx="566">
                  <c:v>0.8</c:v>
                </c:pt>
                <c:pt idx="567">
                  <c:v>0.72</c:v>
                </c:pt>
                <c:pt idx="568">
                  <c:v>0.77</c:v>
                </c:pt>
                <c:pt idx="569">
                  <c:v>0.81</c:v>
                </c:pt>
                <c:pt idx="570">
                  <c:v>0.75</c:v>
                </c:pt>
                <c:pt idx="571">
                  <c:v>0.75</c:v>
                </c:pt>
                <c:pt idx="572">
                  <c:v>0.8</c:v>
                </c:pt>
                <c:pt idx="573">
                  <c:v>0.84</c:v>
                </c:pt>
                <c:pt idx="574">
                  <c:v>0.84</c:v>
                </c:pt>
                <c:pt idx="575">
                  <c:v>0.8</c:v>
                </c:pt>
                <c:pt idx="576">
                  <c:v>0.85</c:v>
                </c:pt>
                <c:pt idx="577">
                  <c:v>0.75</c:v>
                </c:pt>
                <c:pt idx="578">
                  <c:v>0.8</c:v>
                </c:pt>
                <c:pt idx="579">
                  <c:v>0.8</c:v>
                </c:pt>
                <c:pt idx="580">
                  <c:v>0.79</c:v>
                </c:pt>
                <c:pt idx="581">
                  <c:v>0.83</c:v>
                </c:pt>
                <c:pt idx="582">
                  <c:v>0.88</c:v>
                </c:pt>
                <c:pt idx="583">
                  <c:v>0.84</c:v>
                </c:pt>
                <c:pt idx="584">
                  <c:v>0.88</c:v>
                </c:pt>
                <c:pt idx="585">
                  <c:v>0.92</c:v>
                </c:pt>
                <c:pt idx="586">
                  <c:v>0.93</c:v>
                </c:pt>
                <c:pt idx="587">
                  <c:v>0.93</c:v>
                </c:pt>
                <c:pt idx="588">
                  <c:v>0.93</c:v>
                </c:pt>
                <c:pt idx="589">
                  <c:v>0.98</c:v>
                </c:pt>
                <c:pt idx="590">
                  <c:v>0.98</c:v>
                </c:pt>
                <c:pt idx="591">
                  <c:v>1</c:v>
                </c:pt>
                <c:pt idx="592">
                  <c:v>1</c:v>
                </c:pt>
                <c:pt idx="593">
                  <c:v>1.0900000000000001</c:v>
                </c:pt>
                <c:pt idx="594">
                  <c:v>1.1499999999999999</c:v>
                </c:pt>
                <c:pt idx="595">
                  <c:v>1.1399999999999999</c:v>
                </c:pt>
                <c:pt idx="596">
                  <c:v>1.05</c:v>
                </c:pt>
                <c:pt idx="597">
                  <c:v>1.1399999999999999</c:v>
                </c:pt>
                <c:pt idx="598">
                  <c:v>1.1399999999999999</c:v>
                </c:pt>
                <c:pt idx="599">
                  <c:v>1.19</c:v>
                </c:pt>
                <c:pt idx="600">
                  <c:v>1.19</c:v>
                </c:pt>
                <c:pt idx="601">
                  <c:v>1.19</c:v>
                </c:pt>
                <c:pt idx="602">
                  <c:v>1.19</c:v>
                </c:pt>
                <c:pt idx="603">
                  <c:v>1.24</c:v>
                </c:pt>
                <c:pt idx="604">
                  <c:v>1.24</c:v>
                </c:pt>
                <c:pt idx="605">
                  <c:v>1.19</c:v>
                </c:pt>
                <c:pt idx="606">
                  <c:v>1.22</c:v>
                </c:pt>
                <c:pt idx="607">
                  <c:v>1.22</c:v>
                </c:pt>
                <c:pt idx="608">
                  <c:v>1.18</c:v>
                </c:pt>
                <c:pt idx="609">
                  <c:v>1.27</c:v>
                </c:pt>
                <c:pt idx="610">
                  <c:v>1.28</c:v>
                </c:pt>
                <c:pt idx="611">
                  <c:v>1.23</c:v>
                </c:pt>
                <c:pt idx="612">
                  <c:v>1.23</c:v>
                </c:pt>
                <c:pt idx="613">
                  <c:v>1.17</c:v>
                </c:pt>
                <c:pt idx="614">
                  <c:v>1.2</c:v>
                </c:pt>
                <c:pt idx="615">
                  <c:v>1.18</c:v>
                </c:pt>
                <c:pt idx="616">
                  <c:v>1.1100000000000001</c:v>
                </c:pt>
                <c:pt idx="617">
                  <c:v>1.0900000000000001</c:v>
                </c:pt>
                <c:pt idx="618">
                  <c:v>1.03</c:v>
                </c:pt>
                <c:pt idx="619">
                  <c:v>1.03</c:v>
                </c:pt>
                <c:pt idx="620">
                  <c:v>0.99</c:v>
                </c:pt>
                <c:pt idx="621">
                  <c:v>0.95</c:v>
                </c:pt>
                <c:pt idx="622">
                  <c:v>0.94</c:v>
                </c:pt>
                <c:pt idx="623">
                  <c:v>0.88</c:v>
                </c:pt>
                <c:pt idx="624">
                  <c:v>0.84</c:v>
                </c:pt>
                <c:pt idx="625">
                  <c:v>0.86</c:v>
                </c:pt>
                <c:pt idx="626">
                  <c:v>0.84</c:v>
                </c:pt>
                <c:pt idx="627">
                  <c:v>0.82</c:v>
                </c:pt>
                <c:pt idx="628">
                  <c:v>0.85</c:v>
                </c:pt>
                <c:pt idx="629">
                  <c:v>0.86</c:v>
                </c:pt>
                <c:pt idx="630">
                  <c:v>0.85</c:v>
                </c:pt>
                <c:pt idx="631">
                  <c:v>0.87</c:v>
                </c:pt>
                <c:pt idx="632">
                  <c:v>0.91</c:v>
                </c:pt>
                <c:pt idx="633">
                  <c:v>0.91</c:v>
                </c:pt>
                <c:pt idx="634">
                  <c:v>0.9</c:v>
                </c:pt>
                <c:pt idx="635">
                  <c:v>0.94</c:v>
                </c:pt>
                <c:pt idx="636">
                  <c:v>0.94</c:v>
                </c:pt>
                <c:pt idx="637">
                  <c:v>0.94</c:v>
                </c:pt>
                <c:pt idx="638">
                  <c:v>1.01</c:v>
                </c:pt>
                <c:pt idx="639">
                  <c:v>1.1399999999999999</c:v>
                </c:pt>
                <c:pt idx="640">
                  <c:v>1.0900000000000001</c:v>
                </c:pt>
                <c:pt idx="641">
                  <c:v>1.0900000000000001</c:v>
                </c:pt>
                <c:pt idx="642">
                  <c:v>1.1000000000000001</c:v>
                </c:pt>
                <c:pt idx="643">
                  <c:v>1.1100000000000001</c:v>
                </c:pt>
                <c:pt idx="644">
                  <c:v>1.1499999999999999</c:v>
                </c:pt>
                <c:pt idx="645">
                  <c:v>1.1100000000000001</c:v>
                </c:pt>
                <c:pt idx="646">
                  <c:v>1.1100000000000001</c:v>
                </c:pt>
                <c:pt idx="647">
                  <c:v>1.06</c:v>
                </c:pt>
                <c:pt idx="648">
                  <c:v>1.02</c:v>
                </c:pt>
                <c:pt idx="649">
                  <c:v>1.08</c:v>
                </c:pt>
                <c:pt idx="650">
                  <c:v>1.08</c:v>
                </c:pt>
                <c:pt idx="651">
                  <c:v>1.03</c:v>
                </c:pt>
                <c:pt idx="652">
                  <c:v>0.97</c:v>
                </c:pt>
                <c:pt idx="653">
                  <c:v>0.97</c:v>
                </c:pt>
                <c:pt idx="654">
                  <c:v>0.93</c:v>
                </c:pt>
                <c:pt idx="655">
                  <c:v>0.88</c:v>
                </c:pt>
                <c:pt idx="656">
                  <c:v>0.88</c:v>
                </c:pt>
                <c:pt idx="657">
                  <c:v>0.78</c:v>
                </c:pt>
                <c:pt idx="658">
                  <c:v>0.7</c:v>
                </c:pt>
                <c:pt idx="659">
                  <c:v>0.69</c:v>
                </c:pt>
                <c:pt idx="660">
                  <c:v>0.7</c:v>
                </c:pt>
                <c:pt idx="661">
                  <c:v>0.63</c:v>
                </c:pt>
                <c:pt idx="662">
                  <c:v>0.6</c:v>
                </c:pt>
                <c:pt idx="663">
                  <c:v>0.6</c:v>
                </c:pt>
                <c:pt idx="664">
                  <c:v>0.61</c:v>
                </c:pt>
                <c:pt idx="665">
                  <c:v>0.6</c:v>
                </c:pt>
                <c:pt idx="666">
                  <c:v>0.6</c:v>
                </c:pt>
                <c:pt idx="667">
                  <c:v>0.56999999999999995</c:v>
                </c:pt>
                <c:pt idx="668">
                  <c:v>0.56000000000000005</c:v>
                </c:pt>
                <c:pt idx="669">
                  <c:v>0.56000000000000005</c:v>
                </c:pt>
                <c:pt idx="670">
                  <c:v>0.56000000000000005</c:v>
                </c:pt>
                <c:pt idx="671">
                  <c:v>0.56000000000000005</c:v>
                </c:pt>
                <c:pt idx="672">
                  <c:v>0.56000000000000005</c:v>
                </c:pt>
                <c:pt idx="673">
                  <c:v>0.52</c:v>
                </c:pt>
                <c:pt idx="674">
                  <c:v>0.55000000000000004</c:v>
                </c:pt>
                <c:pt idx="675">
                  <c:v>0.52</c:v>
                </c:pt>
                <c:pt idx="676">
                  <c:v>0.56000000000000005</c:v>
                </c:pt>
                <c:pt idx="677">
                  <c:v>0.52</c:v>
                </c:pt>
                <c:pt idx="678">
                  <c:v>0.55000000000000004</c:v>
                </c:pt>
                <c:pt idx="679">
                  <c:v>0.52</c:v>
                </c:pt>
                <c:pt idx="680">
                  <c:v>0.53</c:v>
                </c:pt>
                <c:pt idx="681">
                  <c:v>0.51</c:v>
                </c:pt>
                <c:pt idx="682">
                  <c:v>0.51</c:v>
                </c:pt>
                <c:pt idx="683">
                  <c:v>0.51</c:v>
                </c:pt>
                <c:pt idx="684">
                  <c:v>0.51</c:v>
                </c:pt>
                <c:pt idx="685">
                  <c:v>0.51</c:v>
                </c:pt>
                <c:pt idx="686">
                  <c:v>0.47</c:v>
                </c:pt>
                <c:pt idx="687">
                  <c:v>0.51</c:v>
                </c:pt>
                <c:pt idx="688">
                  <c:v>0.55000000000000004</c:v>
                </c:pt>
                <c:pt idx="689">
                  <c:v>0.57999999999999996</c:v>
                </c:pt>
                <c:pt idx="690">
                  <c:v>0.57999999999999996</c:v>
                </c:pt>
                <c:pt idx="691">
                  <c:v>0.62</c:v>
                </c:pt>
                <c:pt idx="692">
                  <c:v>0.63</c:v>
                </c:pt>
                <c:pt idx="693">
                  <c:v>0.78</c:v>
                </c:pt>
                <c:pt idx="694">
                  <c:v>0.93</c:v>
                </c:pt>
                <c:pt idx="695">
                  <c:v>0.91</c:v>
                </c:pt>
                <c:pt idx="696">
                  <c:v>0.93</c:v>
                </c:pt>
                <c:pt idx="697">
                  <c:v>0.92</c:v>
                </c:pt>
                <c:pt idx="698">
                  <c:v>0.98</c:v>
                </c:pt>
                <c:pt idx="699">
                  <c:v>1.07</c:v>
                </c:pt>
                <c:pt idx="700">
                  <c:v>1.17</c:v>
                </c:pt>
                <c:pt idx="701">
                  <c:v>1.21</c:v>
                </c:pt>
                <c:pt idx="702">
                  <c:v>1.37</c:v>
                </c:pt>
                <c:pt idx="703">
                  <c:v>1.37</c:v>
                </c:pt>
                <c:pt idx="704">
                  <c:v>1.17</c:v>
                </c:pt>
                <c:pt idx="705">
                  <c:v>1.1200000000000001</c:v>
                </c:pt>
                <c:pt idx="706">
                  <c:v>1.1599999999999999</c:v>
                </c:pt>
                <c:pt idx="707">
                  <c:v>1.17</c:v>
                </c:pt>
                <c:pt idx="708">
                  <c:v>0.89</c:v>
                </c:pt>
                <c:pt idx="709">
                  <c:v>0.69</c:v>
                </c:pt>
                <c:pt idx="710">
                  <c:v>0.52</c:v>
                </c:pt>
                <c:pt idx="711">
                  <c:v>0.53</c:v>
                </c:pt>
                <c:pt idx="712">
                  <c:v>0.43</c:v>
                </c:pt>
                <c:pt idx="713">
                  <c:v>0.43</c:v>
                </c:pt>
                <c:pt idx="714">
                  <c:v>0.43</c:v>
                </c:pt>
                <c:pt idx="715">
                  <c:v>0.42</c:v>
                </c:pt>
                <c:pt idx="716">
                  <c:v>0.41</c:v>
                </c:pt>
                <c:pt idx="717">
                  <c:v>0.38</c:v>
                </c:pt>
                <c:pt idx="718">
                  <c:v>0.44</c:v>
                </c:pt>
                <c:pt idx="719">
                  <c:v>0.44</c:v>
                </c:pt>
                <c:pt idx="720">
                  <c:v>0.39</c:v>
                </c:pt>
                <c:pt idx="721">
                  <c:v>0.39</c:v>
                </c:pt>
                <c:pt idx="722">
                  <c:v>0.42</c:v>
                </c:pt>
                <c:pt idx="723">
                  <c:v>0.44</c:v>
                </c:pt>
                <c:pt idx="724">
                  <c:v>0.41</c:v>
                </c:pt>
                <c:pt idx="725">
                  <c:v>0.44</c:v>
                </c:pt>
                <c:pt idx="726">
                  <c:v>0.44</c:v>
                </c:pt>
                <c:pt idx="727">
                  <c:v>0.39</c:v>
                </c:pt>
                <c:pt idx="728">
                  <c:v>0.44</c:v>
                </c:pt>
                <c:pt idx="729">
                  <c:v>0.37</c:v>
                </c:pt>
                <c:pt idx="730">
                  <c:v>0.44</c:v>
                </c:pt>
                <c:pt idx="731">
                  <c:v>0.44</c:v>
                </c:pt>
                <c:pt idx="732">
                  <c:v>0.44</c:v>
                </c:pt>
                <c:pt idx="733">
                  <c:v>0.44</c:v>
                </c:pt>
                <c:pt idx="734">
                  <c:v>0.44</c:v>
                </c:pt>
                <c:pt idx="735">
                  <c:v>0.42</c:v>
                </c:pt>
                <c:pt idx="736">
                  <c:v>0.45</c:v>
                </c:pt>
                <c:pt idx="737">
                  <c:v>0.47</c:v>
                </c:pt>
                <c:pt idx="738">
                  <c:v>0.51</c:v>
                </c:pt>
                <c:pt idx="739">
                  <c:v>0.51</c:v>
                </c:pt>
                <c:pt idx="740">
                  <c:v>0.53</c:v>
                </c:pt>
                <c:pt idx="741">
                  <c:v>0.51</c:v>
                </c:pt>
                <c:pt idx="742">
                  <c:v>0.51</c:v>
                </c:pt>
                <c:pt idx="743">
                  <c:v>0.54</c:v>
                </c:pt>
                <c:pt idx="744">
                  <c:v>0.52</c:v>
                </c:pt>
                <c:pt idx="745">
                  <c:v>0.52</c:v>
                </c:pt>
                <c:pt idx="746">
                  <c:v>0.52</c:v>
                </c:pt>
                <c:pt idx="747">
                  <c:v>0.5</c:v>
                </c:pt>
                <c:pt idx="748">
                  <c:v>0.51</c:v>
                </c:pt>
                <c:pt idx="749">
                  <c:v>0.48</c:v>
                </c:pt>
                <c:pt idx="750">
                  <c:v>0.47</c:v>
                </c:pt>
                <c:pt idx="751">
                  <c:v>0.49</c:v>
                </c:pt>
                <c:pt idx="752">
                  <c:v>0.47</c:v>
                </c:pt>
                <c:pt idx="753">
                  <c:v>0.47</c:v>
                </c:pt>
                <c:pt idx="754">
                  <c:v>0.46</c:v>
                </c:pt>
                <c:pt idx="755">
                  <c:v>0.48</c:v>
                </c:pt>
                <c:pt idx="756">
                  <c:v>0.5</c:v>
                </c:pt>
                <c:pt idx="757">
                  <c:v>0.53</c:v>
                </c:pt>
                <c:pt idx="758">
                  <c:v>0.56000000000000005</c:v>
                </c:pt>
                <c:pt idx="759">
                  <c:v>0.55000000000000004</c:v>
                </c:pt>
                <c:pt idx="760">
                  <c:v>0.57999999999999996</c:v>
                </c:pt>
                <c:pt idx="761">
                  <c:v>0.57999999999999996</c:v>
                </c:pt>
                <c:pt idx="762">
                  <c:v>0.57999999999999996</c:v>
                </c:pt>
                <c:pt idx="763">
                  <c:v>0.54</c:v>
                </c:pt>
                <c:pt idx="764">
                  <c:v>0.59</c:v>
                </c:pt>
                <c:pt idx="765">
                  <c:v>0.55000000000000004</c:v>
                </c:pt>
                <c:pt idx="766">
                  <c:v>0.52</c:v>
                </c:pt>
                <c:pt idx="767">
                  <c:v>0.68</c:v>
                </c:pt>
                <c:pt idx="768">
                  <c:v>0.7</c:v>
                </c:pt>
                <c:pt idx="769">
                  <c:v>0.67</c:v>
                </c:pt>
                <c:pt idx="770">
                  <c:v>0.63</c:v>
                </c:pt>
                <c:pt idx="771">
                  <c:v>0.61</c:v>
                </c:pt>
                <c:pt idx="772">
                  <c:v>0.61</c:v>
                </c:pt>
                <c:pt idx="773">
                  <c:v>0.63</c:v>
                </c:pt>
                <c:pt idx="774">
                  <c:v>0.65</c:v>
                </c:pt>
                <c:pt idx="775">
                  <c:v>0.63</c:v>
                </c:pt>
                <c:pt idx="776">
                  <c:v>0.64</c:v>
                </c:pt>
                <c:pt idx="777">
                  <c:v>0.61</c:v>
                </c:pt>
                <c:pt idx="778">
                  <c:v>0.61</c:v>
                </c:pt>
                <c:pt idx="779">
                  <c:v>0.61</c:v>
                </c:pt>
                <c:pt idx="780">
                  <c:v>0.63</c:v>
                </c:pt>
                <c:pt idx="781">
                  <c:v>0.68</c:v>
                </c:pt>
                <c:pt idx="782">
                  <c:v>0.7</c:v>
                </c:pt>
                <c:pt idx="783">
                  <c:v>0.67</c:v>
                </c:pt>
                <c:pt idx="784">
                  <c:v>0.7</c:v>
                </c:pt>
                <c:pt idx="785">
                  <c:v>0.74</c:v>
                </c:pt>
                <c:pt idx="786">
                  <c:v>0.7</c:v>
                </c:pt>
                <c:pt idx="787">
                  <c:v>0.98</c:v>
                </c:pt>
                <c:pt idx="788">
                  <c:v>1.08</c:v>
                </c:pt>
                <c:pt idx="789">
                  <c:v>1.07</c:v>
                </c:pt>
                <c:pt idx="790">
                  <c:v>1.1200000000000001</c:v>
                </c:pt>
                <c:pt idx="791">
                  <c:v>1.17</c:v>
                </c:pt>
                <c:pt idx="792">
                  <c:v>1.1299999999999999</c:v>
                </c:pt>
                <c:pt idx="793">
                  <c:v>1.04</c:v>
                </c:pt>
                <c:pt idx="794">
                  <c:v>1.01</c:v>
                </c:pt>
                <c:pt idx="795">
                  <c:v>0.99</c:v>
                </c:pt>
                <c:pt idx="796">
                  <c:v>0.94</c:v>
                </c:pt>
                <c:pt idx="797">
                  <c:v>0.92</c:v>
                </c:pt>
                <c:pt idx="798">
                  <c:v>0.93</c:v>
                </c:pt>
                <c:pt idx="799">
                  <c:v>0.93</c:v>
                </c:pt>
                <c:pt idx="800">
                  <c:v>0.83</c:v>
                </c:pt>
                <c:pt idx="801">
                  <c:v>0.78</c:v>
                </c:pt>
                <c:pt idx="802">
                  <c:v>0.83</c:v>
                </c:pt>
                <c:pt idx="803">
                  <c:v>0.75</c:v>
                </c:pt>
                <c:pt idx="804">
                  <c:v>0.74</c:v>
                </c:pt>
                <c:pt idx="805">
                  <c:v>0.74</c:v>
                </c:pt>
                <c:pt idx="806">
                  <c:v>0.7</c:v>
                </c:pt>
                <c:pt idx="807">
                  <c:v>0.7</c:v>
                </c:pt>
                <c:pt idx="808">
                  <c:v>0.7</c:v>
                </c:pt>
                <c:pt idx="809">
                  <c:v>0.66</c:v>
                </c:pt>
                <c:pt idx="810">
                  <c:v>0.65</c:v>
                </c:pt>
                <c:pt idx="811">
                  <c:v>0.62</c:v>
                </c:pt>
                <c:pt idx="812">
                  <c:v>0.62</c:v>
                </c:pt>
                <c:pt idx="813">
                  <c:v>0.62</c:v>
                </c:pt>
                <c:pt idx="814">
                  <c:v>0.61</c:v>
                </c:pt>
                <c:pt idx="815">
                  <c:v>0.61</c:v>
                </c:pt>
                <c:pt idx="816">
                  <c:v>0.62</c:v>
                </c:pt>
                <c:pt idx="817">
                  <c:v>0.61</c:v>
                </c:pt>
                <c:pt idx="818">
                  <c:v>0.56999999999999995</c:v>
                </c:pt>
                <c:pt idx="819">
                  <c:v>0.56000000000000005</c:v>
                </c:pt>
                <c:pt idx="820">
                  <c:v>0.62</c:v>
                </c:pt>
                <c:pt idx="821">
                  <c:v>0.62</c:v>
                </c:pt>
                <c:pt idx="822">
                  <c:v>0.7</c:v>
                </c:pt>
                <c:pt idx="823">
                  <c:v>0.71</c:v>
                </c:pt>
                <c:pt idx="824">
                  <c:v>0.62</c:v>
                </c:pt>
                <c:pt idx="825">
                  <c:v>0.62</c:v>
                </c:pt>
                <c:pt idx="826">
                  <c:v>0.65</c:v>
                </c:pt>
                <c:pt idx="827">
                  <c:v>0.87</c:v>
                </c:pt>
                <c:pt idx="828">
                  <c:v>0.91</c:v>
                </c:pt>
                <c:pt idx="829">
                  <c:v>0.87</c:v>
                </c:pt>
                <c:pt idx="830">
                  <c:v>0.86</c:v>
                </c:pt>
                <c:pt idx="831">
                  <c:v>0.82</c:v>
                </c:pt>
                <c:pt idx="832">
                  <c:v>0.77</c:v>
                </c:pt>
                <c:pt idx="833">
                  <c:v>0.59</c:v>
                </c:pt>
                <c:pt idx="834">
                  <c:v>0.59</c:v>
                </c:pt>
                <c:pt idx="835">
                  <c:v>0.57999999999999996</c:v>
                </c:pt>
                <c:pt idx="836">
                  <c:v>0.62</c:v>
                </c:pt>
                <c:pt idx="837">
                  <c:v>0.64</c:v>
                </c:pt>
                <c:pt idx="838">
                  <c:v>0.76</c:v>
                </c:pt>
                <c:pt idx="839">
                  <c:v>0.8</c:v>
                </c:pt>
                <c:pt idx="840">
                  <c:v>0.83</c:v>
                </c:pt>
                <c:pt idx="841">
                  <c:v>0.83</c:v>
                </c:pt>
                <c:pt idx="842">
                  <c:v>0.82</c:v>
                </c:pt>
                <c:pt idx="843">
                  <c:v>0.86</c:v>
                </c:pt>
                <c:pt idx="844">
                  <c:v>0.92</c:v>
                </c:pt>
                <c:pt idx="845">
                  <c:v>1.17</c:v>
                </c:pt>
                <c:pt idx="846">
                  <c:v>1.1599999999999999</c:v>
                </c:pt>
                <c:pt idx="847">
                  <c:v>1.01</c:v>
                </c:pt>
                <c:pt idx="848">
                  <c:v>1.01</c:v>
                </c:pt>
                <c:pt idx="849">
                  <c:v>1.07</c:v>
                </c:pt>
                <c:pt idx="850">
                  <c:v>1.07</c:v>
                </c:pt>
                <c:pt idx="851">
                  <c:v>1.1100000000000001</c:v>
                </c:pt>
                <c:pt idx="852">
                  <c:v>0.99</c:v>
                </c:pt>
                <c:pt idx="853">
                  <c:v>0.92</c:v>
                </c:pt>
                <c:pt idx="854">
                  <c:v>0.81</c:v>
                </c:pt>
                <c:pt idx="855">
                  <c:v>0.82</c:v>
                </c:pt>
                <c:pt idx="856">
                  <c:v>0.9</c:v>
                </c:pt>
                <c:pt idx="857">
                  <c:v>0.89</c:v>
                </c:pt>
                <c:pt idx="858">
                  <c:v>0.89</c:v>
                </c:pt>
                <c:pt idx="859">
                  <c:v>0.89</c:v>
                </c:pt>
                <c:pt idx="860">
                  <c:v>0.89</c:v>
                </c:pt>
                <c:pt idx="861">
                  <c:v>0.94</c:v>
                </c:pt>
                <c:pt idx="862">
                  <c:v>0.93</c:v>
                </c:pt>
                <c:pt idx="863">
                  <c:v>0.99</c:v>
                </c:pt>
                <c:pt idx="864">
                  <c:v>1.0900000000000001</c:v>
                </c:pt>
                <c:pt idx="865">
                  <c:v>1.03</c:v>
                </c:pt>
                <c:pt idx="866">
                  <c:v>1.03</c:v>
                </c:pt>
                <c:pt idx="867">
                  <c:v>1.08</c:v>
                </c:pt>
                <c:pt idx="868">
                  <c:v>1.08</c:v>
                </c:pt>
                <c:pt idx="869">
                  <c:v>1.03</c:v>
                </c:pt>
                <c:pt idx="870">
                  <c:v>1.02</c:v>
                </c:pt>
                <c:pt idx="871">
                  <c:v>0.97</c:v>
                </c:pt>
                <c:pt idx="872">
                  <c:v>1.03</c:v>
                </c:pt>
                <c:pt idx="873">
                  <c:v>0.98</c:v>
                </c:pt>
                <c:pt idx="874">
                  <c:v>1.03</c:v>
                </c:pt>
                <c:pt idx="875">
                  <c:v>0.99</c:v>
                </c:pt>
                <c:pt idx="876">
                  <c:v>0.95</c:v>
                </c:pt>
                <c:pt idx="877">
                  <c:v>0.98</c:v>
                </c:pt>
                <c:pt idx="878">
                  <c:v>0.99</c:v>
                </c:pt>
                <c:pt idx="879">
                  <c:v>1.0900000000000001</c:v>
                </c:pt>
                <c:pt idx="880">
                  <c:v>1.04</c:v>
                </c:pt>
                <c:pt idx="881">
                  <c:v>1.0900000000000001</c:v>
                </c:pt>
                <c:pt idx="882">
                  <c:v>1.0900000000000001</c:v>
                </c:pt>
                <c:pt idx="883">
                  <c:v>1.23</c:v>
                </c:pt>
                <c:pt idx="884">
                  <c:v>1.27</c:v>
                </c:pt>
                <c:pt idx="885">
                  <c:v>1.33</c:v>
                </c:pt>
                <c:pt idx="886">
                  <c:v>1.38</c:v>
                </c:pt>
                <c:pt idx="887">
                  <c:v>1.33</c:v>
                </c:pt>
                <c:pt idx="888">
                  <c:v>1.47</c:v>
                </c:pt>
                <c:pt idx="889">
                  <c:v>1.42</c:v>
                </c:pt>
                <c:pt idx="890">
                  <c:v>1.41</c:v>
                </c:pt>
                <c:pt idx="891">
                  <c:v>1.47</c:v>
                </c:pt>
                <c:pt idx="892">
                  <c:v>1.47</c:v>
                </c:pt>
                <c:pt idx="893">
                  <c:v>1.46</c:v>
                </c:pt>
                <c:pt idx="894">
                  <c:v>1.46</c:v>
                </c:pt>
                <c:pt idx="895">
                  <c:v>1.4</c:v>
                </c:pt>
                <c:pt idx="896">
                  <c:v>1.46</c:v>
                </c:pt>
                <c:pt idx="897">
                  <c:v>1.41</c:v>
                </c:pt>
                <c:pt idx="898">
                  <c:v>1.36</c:v>
                </c:pt>
                <c:pt idx="899">
                  <c:v>1.37</c:v>
                </c:pt>
                <c:pt idx="900">
                  <c:v>1.23</c:v>
                </c:pt>
                <c:pt idx="901">
                  <c:v>1.27</c:v>
                </c:pt>
                <c:pt idx="902">
                  <c:v>1.32</c:v>
                </c:pt>
                <c:pt idx="903">
                  <c:v>1.28</c:v>
                </c:pt>
                <c:pt idx="904">
                  <c:v>1.21</c:v>
                </c:pt>
                <c:pt idx="905">
                  <c:v>1.22</c:v>
                </c:pt>
                <c:pt idx="906">
                  <c:v>1.1200000000000001</c:v>
                </c:pt>
                <c:pt idx="907">
                  <c:v>1.1200000000000001</c:v>
                </c:pt>
                <c:pt idx="908">
                  <c:v>1.05</c:v>
                </c:pt>
                <c:pt idx="909">
                  <c:v>0.99</c:v>
                </c:pt>
                <c:pt idx="910">
                  <c:v>0.94</c:v>
                </c:pt>
                <c:pt idx="911">
                  <c:v>0.86</c:v>
                </c:pt>
                <c:pt idx="912">
                  <c:v>0.82</c:v>
                </c:pt>
                <c:pt idx="913">
                  <c:v>0.8</c:v>
                </c:pt>
                <c:pt idx="914">
                  <c:v>0.8</c:v>
                </c:pt>
                <c:pt idx="915">
                  <c:v>0.85</c:v>
                </c:pt>
                <c:pt idx="916">
                  <c:v>0.81</c:v>
                </c:pt>
                <c:pt idx="917">
                  <c:v>0.82</c:v>
                </c:pt>
                <c:pt idx="918">
                  <c:v>0.82</c:v>
                </c:pt>
                <c:pt idx="919">
                  <c:v>0.81</c:v>
                </c:pt>
                <c:pt idx="920">
                  <c:v>0.92</c:v>
                </c:pt>
                <c:pt idx="921">
                  <c:v>0.9</c:v>
                </c:pt>
                <c:pt idx="922">
                  <c:v>0.99</c:v>
                </c:pt>
                <c:pt idx="923">
                  <c:v>1</c:v>
                </c:pt>
                <c:pt idx="924">
                  <c:v>1.04</c:v>
                </c:pt>
                <c:pt idx="925">
                  <c:v>1.08</c:v>
                </c:pt>
                <c:pt idx="926">
                  <c:v>1.1299999999999999</c:v>
                </c:pt>
                <c:pt idx="927">
                  <c:v>1.17</c:v>
                </c:pt>
                <c:pt idx="928">
                  <c:v>1.22</c:v>
                </c:pt>
                <c:pt idx="929">
                  <c:v>1.22</c:v>
                </c:pt>
                <c:pt idx="930">
                  <c:v>1.26</c:v>
                </c:pt>
                <c:pt idx="931">
                  <c:v>1.26</c:v>
                </c:pt>
                <c:pt idx="932">
                  <c:v>1.21</c:v>
                </c:pt>
                <c:pt idx="933">
                  <c:v>1.23</c:v>
                </c:pt>
                <c:pt idx="934">
                  <c:v>1.26</c:v>
                </c:pt>
                <c:pt idx="935">
                  <c:v>1.17</c:v>
                </c:pt>
                <c:pt idx="936">
                  <c:v>1.17</c:v>
                </c:pt>
                <c:pt idx="937">
                  <c:v>1.1299999999999999</c:v>
                </c:pt>
                <c:pt idx="938">
                  <c:v>1.07</c:v>
                </c:pt>
                <c:pt idx="939">
                  <c:v>1.03</c:v>
                </c:pt>
                <c:pt idx="940">
                  <c:v>0.99</c:v>
                </c:pt>
                <c:pt idx="941">
                  <c:v>0.89</c:v>
                </c:pt>
                <c:pt idx="942">
                  <c:v>0.9</c:v>
                </c:pt>
                <c:pt idx="943">
                  <c:v>0.88</c:v>
                </c:pt>
                <c:pt idx="944">
                  <c:v>0.83</c:v>
                </c:pt>
                <c:pt idx="945">
                  <c:v>0.86</c:v>
                </c:pt>
                <c:pt idx="946">
                  <c:v>0.78</c:v>
                </c:pt>
                <c:pt idx="947">
                  <c:v>0.81</c:v>
                </c:pt>
                <c:pt idx="948">
                  <c:v>0.77</c:v>
                </c:pt>
                <c:pt idx="949">
                  <c:v>0.73</c:v>
                </c:pt>
                <c:pt idx="950">
                  <c:v>0.68</c:v>
                </c:pt>
                <c:pt idx="951">
                  <c:v>0.64</c:v>
                </c:pt>
                <c:pt idx="952">
                  <c:v>0.68</c:v>
                </c:pt>
                <c:pt idx="953">
                  <c:v>0.64</c:v>
                </c:pt>
                <c:pt idx="954">
                  <c:v>0.69</c:v>
                </c:pt>
                <c:pt idx="955">
                  <c:v>0.64</c:v>
                </c:pt>
                <c:pt idx="956">
                  <c:v>0.64</c:v>
                </c:pt>
                <c:pt idx="957">
                  <c:v>0.59</c:v>
                </c:pt>
                <c:pt idx="958">
                  <c:v>0.61</c:v>
                </c:pt>
                <c:pt idx="959">
                  <c:v>0.62</c:v>
                </c:pt>
                <c:pt idx="960">
                  <c:v>0.57999999999999996</c:v>
                </c:pt>
                <c:pt idx="961">
                  <c:v>0.62</c:v>
                </c:pt>
                <c:pt idx="962">
                  <c:v>0.62</c:v>
                </c:pt>
                <c:pt idx="963">
                  <c:v>0.6</c:v>
                </c:pt>
                <c:pt idx="964">
                  <c:v>0.6</c:v>
                </c:pt>
                <c:pt idx="965">
                  <c:v>0.6</c:v>
                </c:pt>
                <c:pt idx="966">
                  <c:v>0.6</c:v>
                </c:pt>
                <c:pt idx="967">
                  <c:v>0.6</c:v>
                </c:pt>
                <c:pt idx="968">
                  <c:v>0.6</c:v>
                </c:pt>
                <c:pt idx="969">
                  <c:v>0.59</c:v>
                </c:pt>
                <c:pt idx="970">
                  <c:v>0.6</c:v>
                </c:pt>
                <c:pt idx="971">
                  <c:v>0.64</c:v>
                </c:pt>
                <c:pt idx="972">
                  <c:v>0.6</c:v>
                </c:pt>
                <c:pt idx="973">
                  <c:v>0.6</c:v>
                </c:pt>
                <c:pt idx="974">
                  <c:v>0.59</c:v>
                </c:pt>
                <c:pt idx="975">
                  <c:v>0.63</c:v>
                </c:pt>
                <c:pt idx="976">
                  <c:v>0.65</c:v>
                </c:pt>
                <c:pt idx="977">
                  <c:v>0.63</c:v>
                </c:pt>
                <c:pt idx="978">
                  <c:v>0.63</c:v>
                </c:pt>
                <c:pt idx="979">
                  <c:v>0.62</c:v>
                </c:pt>
                <c:pt idx="980">
                  <c:v>0.66</c:v>
                </c:pt>
                <c:pt idx="981">
                  <c:v>0.8</c:v>
                </c:pt>
                <c:pt idx="982">
                  <c:v>0.86</c:v>
                </c:pt>
                <c:pt idx="983">
                  <c:v>0.8</c:v>
                </c:pt>
                <c:pt idx="984">
                  <c:v>0.8</c:v>
                </c:pt>
                <c:pt idx="985">
                  <c:v>0.81</c:v>
                </c:pt>
                <c:pt idx="986">
                  <c:v>0.86</c:v>
                </c:pt>
                <c:pt idx="987">
                  <c:v>0.91</c:v>
                </c:pt>
                <c:pt idx="988">
                  <c:v>1.01</c:v>
                </c:pt>
                <c:pt idx="989">
                  <c:v>1.06</c:v>
                </c:pt>
                <c:pt idx="990">
                  <c:v>1.06</c:v>
                </c:pt>
                <c:pt idx="991">
                  <c:v>1.01</c:v>
                </c:pt>
                <c:pt idx="992">
                  <c:v>0.97</c:v>
                </c:pt>
                <c:pt idx="993">
                  <c:v>0.94</c:v>
                </c:pt>
                <c:pt idx="994">
                  <c:v>0.95</c:v>
                </c:pt>
                <c:pt idx="995">
                  <c:v>0.91</c:v>
                </c:pt>
                <c:pt idx="996">
                  <c:v>0.89</c:v>
                </c:pt>
                <c:pt idx="997">
                  <c:v>0.89</c:v>
                </c:pt>
                <c:pt idx="998">
                  <c:v>0.9</c:v>
                </c:pt>
                <c:pt idx="999">
                  <c:v>0.92</c:v>
                </c:pt>
                <c:pt idx="1000">
                  <c:v>0.9</c:v>
                </c:pt>
                <c:pt idx="1001">
                  <c:v>0.87</c:v>
                </c:pt>
                <c:pt idx="1002">
                  <c:v>0.87</c:v>
                </c:pt>
                <c:pt idx="1003">
                  <c:v>0.81</c:v>
                </c:pt>
                <c:pt idx="1004">
                  <c:v>0.76</c:v>
                </c:pt>
                <c:pt idx="1005">
                  <c:v>0.77</c:v>
                </c:pt>
                <c:pt idx="1006">
                  <c:v>0.77</c:v>
                </c:pt>
                <c:pt idx="1007">
                  <c:v>0.78</c:v>
                </c:pt>
              </c:numCache>
            </c:numRef>
          </c:val>
        </c:ser>
        <c:ser>
          <c:idx val="2"/>
          <c:order val="3"/>
          <c:tx>
            <c:v>LÍMITE THDv 8%</c:v>
          </c:tx>
          <c:spPr>
            <a:ln>
              <a:solidFill>
                <a:srgbClr val="FF0000"/>
              </a:solidFill>
            </a:ln>
          </c:spPr>
          <c:marker>
            <c:symbol val="none"/>
          </c:marker>
          <c:cat>
            <c:numRef>
              <c:f>'THDv rms, THDv máx'!$D$18:$D$1025</c:f>
              <c:numCache>
                <c:formatCode>h:mm:ss</c:formatCode>
                <c:ptCount val="1008"/>
                <c:pt idx="0">
                  <c:v>0.44444444444444442</c:v>
                </c:pt>
                <c:pt idx="1">
                  <c:v>0.4513888888888889</c:v>
                </c:pt>
                <c:pt idx="2">
                  <c:v>0.45833333333333331</c:v>
                </c:pt>
                <c:pt idx="3">
                  <c:v>0.46527777777777773</c:v>
                </c:pt>
                <c:pt idx="4">
                  <c:v>0.47222222222222227</c:v>
                </c:pt>
                <c:pt idx="5">
                  <c:v>0.47916666666666669</c:v>
                </c:pt>
                <c:pt idx="6">
                  <c:v>0.4861111111111111</c:v>
                </c:pt>
                <c:pt idx="7">
                  <c:v>0.49305555555555558</c:v>
                </c:pt>
                <c:pt idx="8">
                  <c:v>0.5</c:v>
                </c:pt>
                <c:pt idx="9">
                  <c:v>0.50694444444444442</c:v>
                </c:pt>
                <c:pt idx="10">
                  <c:v>0.51388888888888895</c:v>
                </c:pt>
                <c:pt idx="11">
                  <c:v>0.52083333333333337</c:v>
                </c:pt>
                <c:pt idx="12">
                  <c:v>0.52777777777777779</c:v>
                </c:pt>
                <c:pt idx="13">
                  <c:v>0.53472222222222221</c:v>
                </c:pt>
                <c:pt idx="14">
                  <c:v>0.54166666666666663</c:v>
                </c:pt>
                <c:pt idx="15">
                  <c:v>0.54861111111111105</c:v>
                </c:pt>
                <c:pt idx="16">
                  <c:v>0.55555555555555558</c:v>
                </c:pt>
                <c:pt idx="17">
                  <c:v>0.5625</c:v>
                </c:pt>
                <c:pt idx="18">
                  <c:v>0.56944444444444442</c:v>
                </c:pt>
                <c:pt idx="19">
                  <c:v>0.57638888888888895</c:v>
                </c:pt>
                <c:pt idx="20">
                  <c:v>0.58333333333333337</c:v>
                </c:pt>
                <c:pt idx="21">
                  <c:v>0.59027777777777779</c:v>
                </c:pt>
                <c:pt idx="22">
                  <c:v>0.59722222222222221</c:v>
                </c:pt>
                <c:pt idx="23">
                  <c:v>0.60416666666666663</c:v>
                </c:pt>
                <c:pt idx="24">
                  <c:v>0.61111111111111105</c:v>
                </c:pt>
                <c:pt idx="25">
                  <c:v>0.61805555555555558</c:v>
                </c:pt>
                <c:pt idx="26">
                  <c:v>0.625</c:v>
                </c:pt>
                <c:pt idx="27">
                  <c:v>0.63194444444444442</c:v>
                </c:pt>
                <c:pt idx="28">
                  <c:v>0.63888888888888895</c:v>
                </c:pt>
                <c:pt idx="29">
                  <c:v>0.64583333333333337</c:v>
                </c:pt>
                <c:pt idx="30">
                  <c:v>0.65277777777777779</c:v>
                </c:pt>
                <c:pt idx="31">
                  <c:v>0.65972222222222221</c:v>
                </c:pt>
                <c:pt idx="32">
                  <c:v>0.66666666666666663</c:v>
                </c:pt>
                <c:pt idx="33">
                  <c:v>0.67361111111111116</c:v>
                </c:pt>
                <c:pt idx="34">
                  <c:v>0.68055555555555547</c:v>
                </c:pt>
                <c:pt idx="35">
                  <c:v>0.6875</c:v>
                </c:pt>
                <c:pt idx="36">
                  <c:v>0.69444444444444453</c:v>
                </c:pt>
                <c:pt idx="37">
                  <c:v>0.70138888888888884</c:v>
                </c:pt>
                <c:pt idx="38">
                  <c:v>0.70833333333333337</c:v>
                </c:pt>
                <c:pt idx="39">
                  <c:v>0.71527777777777779</c:v>
                </c:pt>
                <c:pt idx="40">
                  <c:v>0.72222222222222221</c:v>
                </c:pt>
                <c:pt idx="41">
                  <c:v>0.72916666666666663</c:v>
                </c:pt>
                <c:pt idx="42">
                  <c:v>0.73611111111111116</c:v>
                </c:pt>
                <c:pt idx="43">
                  <c:v>0.74305555555555547</c:v>
                </c:pt>
                <c:pt idx="44">
                  <c:v>0.75</c:v>
                </c:pt>
                <c:pt idx="45">
                  <c:v>0.75694444444444453</c:v>
                </c:pt>
                <c:pt idx="46">
                  <c:v>0.76388888888888884</c:v>
                </c:pt>
                <c:pt idx="47">
                  <c:v>0.77083333333333337</c:v>
                </c:pt>
                <c:pt idx="48">
                  <c:v>0.77777777777777779</c:v>
                </c:pt>
                <c:pt idx="49">
                  <c:v>0.78472222222222221</c:v>
                </c:pt>
                <c:pt idx="50">
                  <c:v>0.79166666666666663</c:v>
                </c:pt>
                <c:pt idx="51">
                  <c:v>0.79861111111111116</c:v>
                </c:pt>
                <c:pt idx="52">
                  <c:v>0.80555555555555547</c:v>
                </c:pt>
                <c:pt idx="53">
                  <c:v>0.8125</c:v>
                </c:pt>
                <c:pt idx="54">
                  <c:v>0.81944444444444453</c:v>
                </c:pt>
                <c:pt idx="55">
                  <c:v>0.82638888888888884</c:v>
                </c:pt>
                <c:pt idx="56">
                  <c:v>0.83333333333333337</c:v>
                </c:pt>
                <c:pt idx="57">
                  <c:v>0.84027777777777779</c:v>
                </c:pt>
                <c:pt idx="58">
                  <c:v>0.84722222222222221</c:v>
                </c:pt>
                <c:pt idx="59">
                  <c:v>0.85416666666666663</c:v>
                </c:pt>
                <c:pt idx="60">
                  <c:v>0.86111111111111116</c:v>
                </c:pt>
                <c:pt idx="61">
                  <c:v>0.86805555555555547</c:v>
                </c:pt>
                <c:pt idx="62">
                  <c:v>0.875</c:v>
                </c:pt>
                <c:pt idx="63">
                  <c:v>0.88194444444444453</c:v>
                </c:pt>
                <c:pt idx="64">
                  <c:v>0.88888888888888884</c:v>
                </c:pt>
                <c:pt idx="65">
                  <c:v>0.89583333333333337</c:v>
                </c:pt>
                <c:pt idx="66">
                  <c:v>0.90277777777777779</c:v>
                </c:pt>
                <c:pt idx="67">
                  <c:v>0.90972222222222221</c:v>
                </c:pt>
                <c:pt idx="68">
                  <c:v>0.91666666666666663</c:v>
                </c:pt>
                <c:pt idx="69">
                  <c:v>0.92361111111111116</c:v>
                </c:pt>
                <c:pt idx="70">
                  <c:v>0.93055555555555547</c:v>
                </c:pt>
                <c:pt idx="71">
                  <c:v>0.9375</c:v>
                </c:pt>
                <c:pt idx="72">
                  <c:v>0.94444444444444453</c:v>
                </c:pt>
                <c:pt idx="73">
                  <c:v>0.95138888888888884</c:v>
                </c:pt>
                <c:pt idx="74">
                  <c:v>0.95833333333333337</c:v>
                </c:pt>
                <c:pt idx="75">
                  <c:v>0.96527777777777779</c:v>
                </c:pt>
                <c:pt idx="76">
                  <c:v>0.97222222222222221</c:v>
                </c:pt>
                <c:pt idx="77">
                  <c:v>0.97916666666666663</c:v>
                </c:pt>
                <c:pt idx="78">
                  <c:v>0.98611111111111116</c:v>
                </c:pt>
                <c:pt idx="79">
                  <c:v>0.99305555555555547</c:v>
                </c:pt>
                <c:pt idx="80">
                  <c:v>0</c:v>
                </c:pt>
                <c:pt idx="81">
                  <c:v>6.9444444444444441E-3</c:v>
                </c:pt>
                <c:pt idx="82">
                  <c:v>1.3888888888888888E-2</c:v>
                </c:pt>
                <c:pt idx="83">
                  <c:v>2.0833333333333332E-2</c:v>
                </c:pt>
                <c:pt idx="84">
                  <c:v>2.7777777777777776E-2</c:v>
                </c:pt>
                <c:pt idx="85">
                  <c:v>3.4722222222222224E-2</c:v>
                </c:pt>
                <c:pt idx="86">
                  <c:v>4.1666666666666664E-2</c:v>
                </c:pt>
                <c:pt idx="87">
                  <c:v>4.8611111111111112E-2</c:v>
                </c:pt>
                <c:pt idx="88">
                  <c:v>5.5555555555555552E-2</c:v>
                </c:pt>
                <c:pt idx="89">
                  <c:v>6.25E-2</c:v>
                </c:pt>
                <c:pt idx="90">
                  <c:v>6.9444444444444434E-2</c:v>
                </c:pt>
                <c:pt idx="91">
                  <c:v>7.6388888888888895E-2</c:v>
                </c:pt>
                <c:pt idx="92">
                  <c:v>8.3333333333333329E-2</c:v>
                </c:pt>
                <c:pt idx="93">
                  <c:v>9.0277777777777776E-2</c:v>
                </c:pt>
                <c:pt idx="94">
                  <c:v>9.7222222222222224E-2</c:v>
                </c:pt>
                <c:pt idx="95">
                  <c:v>0.10416666666666667</c:v>
                </c:pt>
                <c:pt idx="96">
                  <c:v>0.1111111111111111</c:v>
                </c:pt>
                <c:pt idx="97">
                  <c:v>0.11805555555555557</c:v>
                </c:pt>
                <c:pt idx="98">
                  <c:v>0.125</c:v>
                </c:pt>
                <c:pt idx="99">
                  <c:v>0.13194444444444445</c:v>
                </c:pt>
                <c:pt idx="100">
                  <c:v>0.1388888888888889</c:v>
                </c:pt>
                <c:pt idx="101">
                  <c:v>0.14583333333333334</c:v>
                </c:pt>
                <c:pt idx="102">
                  <c:v>0.15277777777777776</c:v>
                </c:pt>
                <c:pt idx="103">
                  <c:v>0.15972222222222224</c:v>
                </c:pt>
                <c:pt idx="104">
                  <c:v>0.16666666666666666</c:v>
                </c:pt>
                <c:pt idx="105">
                  <c:v>0.17361111111111113</c:v>
                </c:pt>
                <c:pt idx="106">
                  <c:v>0.18055555555555555</c:v>
                </c:pt>
                <c:pt idx="107">
                  <c:v>0.1875</c:v>
                </c:pt>
                <c:pt idx="108">
                  <c:v>0.19444444444444445</c:v>
                </c:pt>
                <c:pt idx="109">
                  <c:v>0.20138888888888887</c:v>
                </c:pt>
                <c:pt idx="110">
                  <c:v>0.20833333333333334</c:v>
                </c:pt>
                <c:pt idx="111">
                  <c:v>0.21527777777777779</c:v>
                </c:pt>
                <c:pt idx="112">
                  <c:v>0.22222222222222221</c:v>
                </c:pt>
                <c:pt idx="113">
                  <c:v>0.22916666666666666</c:v>
                </c:pt>
                <c:pt idx="114">
                  <c:v>0.23611111111111113</c:v>
                </c:pt>
                <c:pt idx="115">
                  <c:v>0.24305555555555555</c:v>
                </c:pt>
                <c:pt idx="116">
                  <c:v>0.25</c:v>
                </c:pt>
                <c:pt idx="117">
                  <c:v>0.25694444444444448</c:v>
                </c:pt>
                <c:pt idx="118">
                  <c:v>0.2638888888888889</c:v>
                </c:pt>
                <c:pt idx="119">
                  <c:v>0.27083333333333331</c:v>
                </c:pt>
                <c:pt idx="120">
                  <c:v>0.27777777777777779</c:v>
                </c:pt>
                <c:pt idx="121">
                  <c:v>0.28472222222222221</c:v>
                </c:pt>
                <c:pt idx="122">
                  <c:v>0.29166666666666669</c:v>
                </c:pt>
                <c:pt idx="123">
                  <c:v>0.2986111111111111</c:v>
                </c:pt>
                <c:pt idx="124">
                  <c:v>0.30555555555555552</c:v>
                </c:pt>
                <c:pt idx="125">
                  <c:v>0.3125</c:v>
                </c:pt>
                <c:pt idx="126">
                  <c:v>0.31944444444444448</c:v>
                </c:pt>
                <c:pt idx="127">
                  <c:v>0.3263888888888889</c:v>
                </c:pt>
                <c:pt idx="128">
                  <c:v>0.33333333333333331</c:v>
                </c:pt>
                <c:pt idx="129">
                  <c:v>0.34027777777777773</c:v>
                </c:pt>
                <c:pt idx="130">
                  <c:v>0.34722222222222227</c:v>
                </c:pt>
                <c:pt idx="131">
                  <c:v>0.35416666666666669</c:v>
                </c:pt>
                <c:pt idx="132">
                  <c:v>0.3611111111111111</c:v>
                </c:pt>
                <c:pt idx="133">
                  <c:v>0.36805555555555558</c:v>
                </c:pt>
                <c:pt idx="134">
                  <c:v>0.375</c:v>
                </c:pt>
                <c:pt idx="135">
                  <c:v>0.38194444444444442</c:v>
                </c:pt>
                <c:pt idx="136">
                  <c:v>0.3888888888888889</c:v>
                </c:pt>
                <c:pt idx="137">
                  <c:v>0.39583333333333331</c:v>
                </c:pt>
                <c:pt idx="138">
                  <c:v>0.40277777777777773</c:v>
                </c:pt>
                <c:pt idx="139">
                  <c:v>0.40972222222222227</c:v>
                </c:pt>
                <c:pt idx="140">
                  <c:v>0.41666666666666669</c:v>
                </c:pt>
                <c:pt idx="141">
                  <c:v>0.4236111111111111</c:v>
                </c:pt>
                <c:pt idx="142">
                  <c:v>0.43055555555555558</c:v>
                </c:pt>
                <c:pt idx="143">
                  <c:v>0.4375</c:v>
                </c:pt>
                <c:pt idx="144">
                  <c:v>0.44444444444444442</c:v>
                </c:pt>
                <c:pt idx="145">
                  <c:v>0.4513888888888889</c:v>
                </c:pt>
                <c:pt idx="146">
                  <c:v>0.45833333333333331</c:v>
                </c:pt>
                <c:pt idx="147">
                  <c:v>0.46527777777777773</c:v>
                </c:pt>
                <c:pt idx="148">
                  <c:v>0.47222222222222227</c:v>
                </c:pt>
                <c:pt idx="149">
                  <c:v>0.47916666666666669</c:v>
                </c:pt>
                <c:pt idx="150">
                  <c:v>0.4861111111111111</c:v>
                </c:pt>
                <c:pt idx="151">
                  <c:v>0.49305555555555558</c:v>
                </c:pt>
                <c:pt idx="152">
                  <c:v>0.5</c:v>
                </c:pt>
                <c:pt idx="153">
                  <c:v>0.50694444444444442</c:v>
                </c:pt>
                <c:pt idx="154">
                  <c:v>0.51388888888888895</c:v>
                </c:pt>
                <c:pt idx="155">
                  <c:v>0.52083333333333337</c:v>
                </c:pt>
                <c:pt idx="156">
                  <c:v>0.52777777777777779</c:v>
                </c:pt>
                <c:pt idx="157">
                  <c:v>0.53472222222222221</c:v>
                </c:pt>
                <c:pt idx="158">
                  <c:v>0.54166666666666663</c:v>
                </c:pt>
                <c:pt idx="159">
                  <c:v>0.54861111111111105</c:v>
                </c:pt>
                <c:pt idx="160">
                  <c:v>0.55555555555555558</c:v>
                </c:pt>
                <c:pt idx="161">
                  <c:v>0.5625</c:v>
                </c:pt>
                <c:pt idx="162">
                  <c:v>0.56944444444444442</c:v>
                </c:pt>
                <c:pt idx="163">
                  <c:v>0.57638888888888895</c:v>
                </c:pt>
                <c:pt idx="164">
                  <c:v>0.58333333333333337</c:v>
                </c:pt>
                <c:pt idx="165">
                  <c:v>0.59027777777777779</c:v>
                </c:pt>
                <c:pt idx="166">
                  <c:v>0.59722222222222221</c:v>
                </c:pt>
                <c:pt idx="167">
                  <c:v>0.60416666666666663</c:v>
                </c:pt>
                <c:pt idx="168">
                  <c:v>0.61111111111111105</c:v>
                </c:pt>
                <c:pt idx="169">
                  <c:v>0.61805555555555558</c:v>
                </c:pt>
                <c:pt idx="170">
                  <c:v>0.625</c:v>
                </c:pt>
                <c:pt idx="171">
                  <c:v>0.63194444444444442</c:v>
                </c:pt>
                <c:pt idx="172">
                  <c:v>0.63888888888888895</c:v>
                </c:pt>
                <c:pt idx="173">
                  <c:v>0.64583333333333337</c:v>
                </c:pt>
                <c:pt idx="174">
                  <c:v>0.65277777777777779</c:v>
                </c:pt>
                <c:pt idx="175">
                  <c:v>0.65972222222222221</c:v>
                </c:pt>
                <c:pt idx="176">
                  <c:v>0.66666666666666663</c:v>
                </c:pt>
                <c:pt idx="177">
                  <c:v>0.67361111111111116</c:v>
                </c:pt>
                <c:pt idx="178">
                  <c:v>0.68055555555555547</c:v>
                </c:pt>
                <c:pt idx="179">
                  <c:v>0.6875</c:v>
                </c:pt>
                <c:pt idx="180">
                  <c:v>0.69444444444444453</c:v>
                </c:pt>
                <c:pt idx="181">
                  <c:v>0.70138888888888884</c:v>
                </c:pt>
                <c:pt idx="182">
                  <c:v>0.70833333333333337</c:v>
                </c:pt>
                <c:pt idx="183">
                  <c:v>0.71527777777777779</c:v>
                </c:pt>
                <c:pt idx="184">
                  <c:v>0.72222222222222221</c:v>
                </c:pt>
                <c:pt idx="185">
                  <c:v>0.72916666666666663</c:v>
                </c:pt>
                <c:pt idx="186">
                  <c:v>0.73611111111111116</c:v>
                </c:pt>
                <c:pt idx="187">
                  <c:v>0.74305555555555547</c:v>
                </c:pt>
                <c:pt idx="188">
                  <c:v>0.75</c:v>
                </c:pt>
                <c:pt idx="189">
                  <c:v>0.75694444444444453</c:v>
                </c:pt>
                <c:pt idx="190">
                  <c:v>0.76388888888888884</c:v>
                </c:pt>
                <c:pt idx="191">
                  <c:v>0.77083333333333337</c:v>
                </c:pt>
                <c:pt idx="192">
                  <c:v>0.77777777777777779</c:v>
                </c:pt>
                <c:pt idx="193">
                  <c:v>0.78472222222222221</c:v>
                </c:pt>
                <c:pt idx="194">
                  <c:v>0.79166666666666663</c:v>
                </c:pt>
                <c:pt idx="195">
                  <c:v>0.79861111111111116</c:v>
                </c:pt>
                <c:pt idx="196">
                  <c:v>0.80555555555555547</c:v>
                </c:pt>
                <c:pt idx="197">
                  <c:v>0.8125</c:v>
                </c:pt>
                <c:pt idx="198">
                  <c:v>0.81944444444444453</c:v>
                </c:pt>
                <c:pt idx="199">
                  <c:v>0.82638888888888884</c:v>
                </c:pt>
                <c:pt idx="200">
                  <c:v>0.83333333333333337</c:v>
                </c:pt>
                <c:pt idx="201">
                  <c:v>0.84027777777777779</c:v>
                </c:pt>
                <c:pt idx="202">
                  <c:v>0.84722222222222221</c:v>
                </c:pt>
                <c:pt idx="203">
                  <c:v>0.85416666666666663</c:v>
                </c:pt>
                <c:pt idx="204">
                  <c:v>0.86111111111111116</c:v>
                </c:pt>
                <c:pt idx="205">
                  <c:v>0.86805555555555547</c:v>
                </c:pt>
                <c:pt idx="206">
                  <c:v>0.875</c:v>
                </c:pt>
                <c:pt idx="207">
                  <c:v>0.88194444444444453</c:v>
                </c:pt>
                <c:pt idx="208">
                  <c:v>0.88888888888888884</c:v>
                </c:pt>
                <c:pt idx="209">
                  <c:v>0.89583333333333337</c:v>
                </c:pt>
                <c:pt idx="210">
                  <c:v>0.90277777777777779</c:v>
                </c:pt>
                <c:pt idx="211">
                  <c:v>0.90972222222222221</c:v>
                </c:pt>
                <c:pt idx="212">
                  <c:v>0.91666666666666663</c:v>
                </c:pt>
                <c:pt idx="213">
                  <c:v>0.92361111111111116</c:v>
                </c:pt>
                <c:pt idx="214">
                  <c:v>0.93055555555555547</c:v>
                </c:pt>
                <c:pt idx="215">
                  <c:v>0.9375</c:v>
                </c:pt>
                <c:pt idx="216">
                  <c:v>0.94444444444444453</c:v>
                </c:pt>
                <c:pt idx="217">
                  <c:v>0.95138888888888884</c:v>
                </c:pt>
                <c:pt idx="218">
                  <c:v>0.95833333333333337</c:v>
                </c:pt>
                <c:pt idx="219">
                  <c:v>0.96527777777777779</c:v>
                </c:pt>
                <c:pt idx="220">
                  <c:v>0.97222222222222221</c:v>
                </c:pt>
                <c:pt idx="221">
                  <c:v>0.97916666666666663</c:v>
                </c:pt>
                <c:pt idx="222">
                  <c:v>0.98611111111111116</c:v>
                </c:pt>
                <c:pt idx="223">
                  <c:v>0.99305555555555547</c:v>
                </c:pt>
                <c:pt idx="224">
                  <c:v>0</c:v>
                </c:pt>
                <c:pt idx="225">
                  <c:v>6.9444444444444441E-3</c:v>
                </c:pt>
                <c:pt idx="226">
                  <c:v>1.3888888888888888E-2</c:v>
                </c:pt>
                <c:pt idx="227">
                  <c:v>2.0833333333333332E-2</c:v>
                </c:pt>
                <c:pt idx="228">
                  <c:v>2.7777777777777776E-2</c:v>
                </c:pt>
                <c:pt idx="229">
                  <c:v>3.4722222222222224E-2</c:v>
                </c:pt>
                <c:pt idx="230">
                  <c:v>4.1666666666666664E-2</c:v>
                </c:pt>
                <c:pt idx="231">
                  <c:v>4.8611111111111112E-2</c:v>
                </c:pt>
                <c:pt idx="232">
                  <c:v>5.5555555555555552E-2</c:v>
                </c:pt>
                <c:pt idx="233">
                  <c:v>6.25E-2</c:v>
                </c:pt>
                <c:pt idx="234">
                  <c:v>6.9444444444444434E-2</c:v>
                </c:pt>
                <c:pt idx="235">
                  <c:v>7.6388888888888895E-2</c:v>
                </c:pt>
                <c:pt idx="236">
                  <c:v>8.3333333333333329E-2</c:v>
                </c:pt>
                <c:pt idx="237">
                  <c:v>9.0277777777777776E-2</c:v>
                </c:pt>
                <c:pt idx="238">
                  <c:v>9.7222222222222224E-2</c:v>
                </c:pt>
                <c:pt idx="239">
                  <c:v>0.10416666666666667</c:v>
                </c:pt>
                <c:pt idx="240">
                  <c:v>0.1111111111111111</c:v>
                </c:pt>
                <c:pt idx="241">
                  <c:v>0.11805555555555557</c:v>
                </c:pt>
                <c:pt idx="242">
                  <c:v>0.125</c:v>
                </c:pt>
                <c:pt idx="243">
                  <c:v>0.13194444444444445</c:v>
                </c:pt>
                <c:pt idx="244">
                  <c:v>0.1388888888888889</c:v>
                </c:pt>
                <c:pt idx="245">
                  <c:v>0.14583333333333334</c:v>
                </c:pt>
                <c:pt idx="246">
                  <c:v>0.15277777777777776</c:v>
                </c:pt>
                <c:pt idx="247">
                  <c:v>0.15972222222222224</c:v>
                </c:pt>
                <c:pt idx="248">
                  <c:v>0.16666666666666666</c:v>
                </c:pt>
                <c:pt idx="249">
                  <c:v>0.17361111111111113</c:v>
                </c:pt>
                <c:pt idx="250">
                  <c:v>0.18055555555555555</c:v>
                </c:pt>
                <c:pt idx="251">
                  <c:v>0.1875</c:v>
                </c:pt>
                <c:pt idx="252">
                  <c:v>0.19444444444444445</c:v>
                </c:pt>
                <c:pt idx="253">
                  <c:v>0.20138888888888887</c:v>
                </c:pt>
                <c:pt idx="254">
                  <c:v>0.20833333333333334</c:v>
                </c:pt>
                <c:pt idx="255">
                  <c:v>0.21527777777777779</c:v>
                </c:pt>
                <c:pt idx="256">
                  <c:v>0.22222222222222221</c:v>
                </c:pt>
                <c:pt idx="257">
                  <c:v>0.22916666666666666</c:v>
                </c:pt>
                <c:pt idx="258">
                  <c:v>0.23611111111111113</c:v>
                </c:pt>
                <c:pt idx="259">
                  <c:v>0.24305555555555555</c:v>
                </c:pt>
                <c:pt idx="260">
                  <c:v>0.25</c:v>
                </c:pt>
                <c:pt idx="261">
                  <c:v>0.25694444444444448</c:v>
                </c:pt>
                <c:pt idx="262">
                  <c:v>0.2638888888888889</c:v>
                </c:pt>
                <c:pt idx="263">
                  <c:v>0.27083333333333331</c:v>
                </c:pt>
                <c:pt idx="264">
                  <c:v>0.27777777777777779</c:v>
                </c:pt>
                <c:pt idx="265">
                  <c:v>0.28472222222222221</c:v>
                </c:pt>
                <c:pt idx="266">
                  <c:v>0.29166666666666669</c:v>
                </c:pt>
                <c:pt idx="267">
                  <c:v>0.2986111111111111</c:v>
                </c:pt>
                <c:pt idx="268">
                  <c:v>0.30555555555555552</c:v>
                </c:pt>
                <c:pt idx="269">
                  <c:v>0.3125</c:v>
                </c:pt>
                <c:pt idx="270">
                  <c:v>0.31944444444444448</c:v>
                </c:pt>
                <c:pt idx="271">
                  <c:v>0.3263888888888889</c:v>
                </c:pt>
                <c:pt idx="272">
                  <c:v>0.33333333333333331</c:v>
                </c:pt>
                <c:pt idx="273">
                  <c:v>0.34027777777777773</c:v>
                </c:pt>
                <c:pt idx="274">
                  <c:v>0.34722222222222227</c:v>
                </c:pt>
                <c:pt idx="275">
                  <c:v>0.35416666666666669</c:v>
                </c:pt>
                <c:pt idx="276">
                  <c:v>0.3611111111111111</c:v>
                </c:pt>
                <c:pt idx="277">
                  <c:v>0.36805555555555558</c:v>
                </c:pt>
                <c:pt idx="278">
                  <c:v>0.375</c:v>
                </c:pt>
                <c:pt idx="279">
                  <c:v>0.38194444444444442</c:v>
                </c:pt>
                <c:pt idx="280">
                  <c:v>0.3888888888888889</c:v>
                </c:pt>
                <c:pt idx="281">
                  <c:v>0.39583333333333331</c:v>
                </c:pt>
                <c:pt idx="282">
                  <c:v>0.40277777777777773</c:v>
                </c:pt>
                <c:pt idx="283">
                  <c:v>0.40972222222222227</c:v>
                </c:pt>
                <c:pt idx="284">
                  <c:v>0.41666666666666669</c:v>
                </c:pt>
                <c:pt idx="285">
                  <c:v>0.4236111111111111</c:v>
                </c:pt>
                <c:pt idx="286">
                  <c:v>0.43055555555555558</c:v>
                </c:pt>
                <c:pt idx="287">
                  <c:v>0.4375</c:v>
                </c:pt>
                <c:pt idx="288">
                  <c:v>0.44444444444444442</c:v>
                </c:pt>
                <c:pt idx="289">
                  <c:v>0.4513888888888889</c:v>
                </c:pt>
                <c:pt idx="290">
                  <c:v>0.45833333333333331</c:v>
                </c:pt>
                <c:pt idx="291">
                  <c:v>0.46527777777777773</c:v>
                </c:pt>
                <c:pt idx="292">
                  <c:v>0.47222222222222227</c:v>
                </c:pt>
                <c:pt idx="293">
                  <c:v>0.47916666666666669</c:v>
                </c:pt>
                <c:pt idx="294">
                  <c:v>0.4861111111111111</c:v>
                </c:pt>
                <c:pt idx="295">
                  <c:v>0.49305555555555558</c:v>
                </c:pt>
                <c:pt idx="296">
                  <c:v>0.5</c:v>
                </c:pt>
                <c:pt idx="297">
                  <c:v>0.50694444444444442</c:v>
                </c:pt>
                <c:pt idx="298">
                  <c:v>0.51388888888888895</c:v>
                </c:pt>
                <c:pt idx="299">
                  <c:v>0.52083333333333337</c:v>
                </c:pt>
                <c:pt idx="300">
                  <c:v>0.52777777777777779</c:v>
                </c:pt>
                <c:pt idx="301">
                  <c:v>0.53472222222222221</c:v>
                </c:pt>
                <c:pt idx="302">
                  <c:v>0.54166666666666663</c:v>
                </c:pt>
                <c:pt idx="303">
                  <c:v>0.54861111111111105</c:v>
                </c:pt>
                <c:pt idx="304">
                  <c:v>0.55555555555555558</c:v>
                </c:pt>
                <c:pt idx="305">
                  <c:v>0.5625</c:v>
                </c:pt>
                <c:pt idx="306">
                  <c:v>0.56944444444444442</c:v>
                </c:pt>
                <c:pt idx="307">
                  <c:v>0.57638888888888895</c:v>
                </c:pt>
                <c:pt idx="308">
                  <c:v>0.58333333333333337</c:v>
                </c:pt>
                <c:pt idx="309">
                  <c:v>0.59027777777777779</c:v>
                </c:pt>
                <c:pt idx="310">
                  <c:v>0.59722222222222221</c:v>
                </c:pt>
                <c:pt idx="311">
                  <c:v>0.60416666666666663</c:v>
                </c:pt>
                <c:pt idx="312">
                  <c:v>0.61111111111111105</c:v>
                </c:pt>
                <c:pt idx="313">
                  <c:v>0.61805555555555558</c:v>
                </c:pt>
                <c:pt idx="314">
                  <c:v>0.625</c:v>
                </c:pt>
                <c:pt idx="315">
                  <c:v>0.63194444444444442</c:v>
                </c:pt>
                <c:pt idx="316">
                  <c:v>0.63888888888888895</c:v>
                </c:pt>
                <c:pt idx="317">
                  <c:v>0.64583333333333337</c:v>
                </c:pt>
                <c:pt idx="318">
                  <c:v>0.65277777777777779</c:v>
                </c:pt>
                <c:pt idx="319">
                  <c:v>0.65972222222222221</c:v>
                </c:pt>
                <c:pt idx="320">
                  <c:v>0.66666666666666663</c:v>
                </c:pt>
                <c:pt idx="321">
                  <c:v>0.67361111111111116</c:v>
                </c:pt>
                <c:pt idx="322">
                  <c:v>0.68055555555555547</c:v>
                </c:pt>
                <c:pt idx="323">
                  <c:v>0.6875</c:v>
                </c:pt>
                <c:pt idx="324">
                  <c:v>0.69444444444444453</c:v>
                </c:pt>
                <c:pt idx="325">
                  <c:v>0.70138888888888884</c:v>
                </c:pt>
                <c:pt idx="326">
                  <c:v>0.70833333333333337</c:v>
                </c:pt>
                <c:pt idx="327">
                  <c:v>0.71527777777777779</c:v>
                </c:pt>
                <c:pt idx="328">
                  <c:v>0.72222222222222221</c:v>
                </c:pt>
                <c:pt idx="329">
                  <c:v>0.72916666666666663</c:v>
                </c:pt>
                <c:pt idx="330">
                  <c:v>0.73611111111111116</c:v>
                </c:pt>
                <c:pt idx="331">
                  <c:v>0.74305555555555547</c:v>
                </c:pt>
                <c:pt idx="332">
                  <c:v>0.75</c:v>
                </c:pt>
                <c:pt idx="333">
                  <c:v>0.75694444444444453</c:v>
                </c:pt>
                <c:pt idx="334">
                  <c:v>0.76388888888888884</c:v>
                </c:pt>
                <c:pt idx="335">
                  <c:v>0.77083333333333337</c:v>
                </c:pt>
                <c:pt idx="336">
                  <c:v>0.77777777777777779</c:v>
                </c:pt>
                <c:pt idx="337">
                  <c:v>0.78472222222222221</c:v>
                </c:pt>
                <c:pt idx="338">
                  <c:v>0.79166666666666663</c:v>
                </c:pt>
                <c:pt idx="339">
                  <c:v>0.79861111111111116</c:v>
                </c:pt>
                <c:pt idx="340">
                  <c:v>0.80555555555555547</c:v>
                </c:pt>
                <c:pt idx="341">
                  <c:v>0.8125</c:v>
                </c:pt>
                <c:pt idx="342">
                  <c:v>0.81944444444444453</c:v>
                </c:pt>
                <c:pt idx="343">
                  <c:v>0.82638888888888884</c:v>
                </c:pt>
                <c:pt idx="344">
                  <c:v>0.83333333333333337</c:v>
                </c:pt>
                <c:pt idx="345">
                  <c:v>0.84027777777777779</c:v>
                </c:pt>
                <c:pt idx="346">
                  <c:v>0.84722222222222221</c:v>
                </c:pt>
                <c:pt idx="347">
                  <c:v>0.85416666666666663</c:v>
                </c:pt>
                <c:pt idx="348">
                  <c:v>0.86111111111111116</c:v>
                </c:pt>
                <c:pt idx="349">
                  <c:v>0.86805555555555547</c:v>
                </c:pt>
                <c:pt idx="350">
                  <c:v>0.875</c:v>
                </c:pt>
                <c:pt idx="351">
                  <c:v>0.88194444444444453</c:v>
                </c:pt>
                <c:pt idx="352">
                  <c:v>0.88888888888888884</c:v>
                </c:pt>
                <c:pt idx="353">
                  <c:v>0.89583333333333337</c:v>
                </c:pt>
                <c:pt idx="354">
                  <c:v>0.90277777777777779</c:v>
                </c:pt>
                <c:pt idx="355">
                  <c:v>0.90972222222222221</c:v>
                </c:pt>
                <c:pt idx="356">
                  <c:v>0.91666666666666663</c:v>
                </c:pt>
                <c:pt idx="357">
                  <c:v>0.92361111111111116</c:v>
                </c:pt>
                <c:pt idx="358">
                  <c:v>0.93055555555555547</c:v>
                </c:pt>
                <c:pt idx="359">
                  <c:v>0.9375</c:v>
                </c:pt>
                <c:pt idx="360">
                  <c:v>0.94444444444444453</c:v>
                </c:pt>
                <c:pt idx="361">
                  <c:v>0.95138888888888884</c:v>
                </c:pt>
                <c:pt idx="362">
                  <c:v>0.95833333333333337</c:v>
                </c:pt>
                <c:pt idx="363">
                  <c:v>0.96527777777777779</c:v>
                </c:pt>
                <c:pt idx="364">
                  <c:v>0.97222222222222221</c:v>
                </c:pt>
                <c:pt idx="365">
                  <c:v>0.97916666666666663</c:v>
                </c:pt>
                <c:pt idx="366">
                  <c:v>0.98611111111111116</c:v>
                </c:pt>
                <c:pt idx="367">
                  <c:v>0.99305555555555547</c:v>
                </c:pt>
                <c:pt idx="368">
                  <c:v>0</c:v>
                </c:pt>
                <c:pt idx="369">
                  <c:v>6.9444444444444441E-3</c:v>
                </c:pt>
                <c:pt idx="370">
                  <c:v>1.3888888888888888E-2</c:v>
                </c:pt>
                <c:pt idx="371">
                  <c:v>2.0833333333333332E-2</c:v>
                </c:pt>
                <c:pt idx="372">
                  <c:v>2.7777777777777776E-2</c:v>
                </c:pt>
                <c:pt idx="373">
                  <c:v>3.4722222222222224E-2</c:v>
                </c:pt>
                <c:pt idx="374">
                  <c:v>4.1666666666666664E-2</c:v>
                </c:pt>
                <c:pt idx="375">
                  <c:v>4.8611111111111112E-2</c:v>
                </c:pt>
                <c:pt idx="376">
                  <c:v>5.5555555555555552E-2</c:v>
                </c:pt>
                <c:pt idx="377">
                  <c:v>6.25E-2</c:v>
                </c:pt>
                <c:pt idx="378">
                  <c:v>6.9444444444444434E-2</c:v>
                </c:pt>
                <c:pt idx="379">
                  <c:v>7.6388888888888895E-2</c:v>
                </c:pt>
                <c:pt idx="380">
                  <c:v>8.3333333333333329E-2</c:v>
                </c:pt>
                <c:pt idx="381">
                  <c:v>9.0277777777777776E-2</c:v>
                </c:pt>
                <c:pt idx="382">
                  <c:v>9.7222222222222224E-2</c:v>
                </c:pt>
                <c:pt idx="383">
                  <c:v>0.10416666666666667</c:v>
                </c:pt>
                <c:pt idx="384">
                  <c:v>0.1111111111111111</c:v>
                </c:pt>
                <c:pt idx="385">
                  <c:v>0.11805555555555557</c:v>
                </c:pt>
                <c:pt idx="386">
                  <c:v>0.125</c:v>
                </c:pt>
                <c:pt idx="387">
                  <c:v>0.13194444444444445</c:v>
                </c:pt>
                <c:pt idx="388">
                  <c:v>0.1388888888888889</c:v>
                </c:pt>
                <c:pt idx="389">
                  <c:v>0.14583333333333334</c:v>
                </c:pt>
                <c:pt idx="390">
                  <c:v>0.15277777777777776</c:v>
                </c:pt>
                <c:pt idx="391">
                  <c:v>0.15972222222222224</c:v>
                </c:pt>
                <c:pt idx="392">
                  <c:v>0.16666666666666666</c:v>
                </c:pt>
                <c:pt idx="393">
                  <c:v>0.17361111111111113</c:v>
                </c:pt>
                <c:pt idx="394">
                  <c:v>0.18055555555555555</c:v>
                </c:pt>
                <c:pt idx="395">
                  <c:v>0.1875</c:v>
                </c:pt>
                <c:pt idx="396">
                  <c:v>0.19444444444444445</c:v>
                </c:pt>
                <c:pt idx="397">
                  <c:v>0.20138888888888887</c:v>
                </c:pt>
                <c:pt idx="398">
                  <c:v>0.20833333333333334</c:v>
                </c:pt>
                <c:pt idx="399">
                  <c:v>0.21527777777777779</c:v>
                </c:pt>
                <c:pt idx="400">
                  <c:v>0.22222222222222221</c:v>
                </c:pt>
                <c:pt idx="401">
                  <c:v>0.22916666666666666</c:v>
                </c:pt>
                <c:pt idx="402">
                  <c:v>0.23611111111111113</c:v>
                </c:pt>
                <c:pt idx="403">
                  <c:v>0.24305555555555555</c:v>
                </c:pt>
                <c:pt idx="404">
                  <c:v>0.25</c:v>
                </c:pt>
                <c:pt idx="405">
                  <c:v>0.25694444444444448</c:v>
                </c:pt>
                <c:pt idx="406">
                  <c:v>0.2638888888888889</c:v>
                </c:pt>
                <c:pt idx="407">
                  <c:v>0.27083333333333331</c:v>
                </c:pt>
                <c:pt idx="408">
                  <c:v>0.27777777777777779</c:v>
                </c:pt>
                <c:pt idx="409">
                  <c:v>0.28472222222222221</c:v>
                </c:pt>
                <c:pt idx="410">
                  <c:v>0.29166666666666669</c:v>
                </c:pt>
                <c:pt idx="411">
                  <c:v>0.2986111111111111</c:v>
                </c:pt>
                <c:pt idx="412">
                  <c:v>0.30555555555555552</c:v>
                </c:pt>
                <c:pt idx="413">
                  <c:v>0.3125</c:v>
                </c:pt>
                <c:pt idx="414">
                  <c:v>0.31944444444444448</c:v>
                </c:pt>
                <c:pt idx="415">
                  <c:v>0.3263888888888889</c:v>
                </c:pt>
                <c:pt idx="416">
                  <c:v>0.33333333333333331</c:v>
                </c:pt>
                <c:pt idx="417">
                  <c:v>0.34027777777777773</c:v>
                </c:pt>
                <c:pt idx="418">
                  <c:v>0.34722222222222227</c:v>
                </c:pt>
                <c:pt idx="419">
                  <c:v>0.35416666666666669</c:v>
                </c:pt>
                <c:pt idx="420">
                  <c:v>0.3611111111111111</c:v>
                </c:pt>
                <c:pt idx="421">
                  <c:v>0.36805555555555558</c:v>
                </c:pt>
                <c:pt idx="422">
                  <c:v>0.375</c:v>
                </c:pt>
                <c:pt idx="423">
                  <c:v>0.38194444444444442</c:v>
                </c:pt>
                <c:pt idx="424">
                  <c:v>0.3888888888888889</c:v>
                </c:pt>
                <c:pt idx="425">
                  <c:v>0.39583333333333331</c:v>
                </c:pt>
                <c:pt idx="426">
                  <c:v>0.40277777777777773</c:v>
                </c:pt>
                <c:pt idx="427">
                  <c:v>0.40972222222222227</c:v>
                </c:pt>
                <c:pt idx="428">
                  <c:v>0.41666666666666669</c:v>
                </c:pt>
                <c:pt idx="429">
                  <c:v>0.4236111111111111</c:v>
                </c:pt>
                <c:pt idx="430">
                  <c:v>0.43055555555555558</c:v>
                </c:pt>
                <c:pt idx="431">
                  <c:v>0.4375</c:v>
                </c:pt>
                <c:pt idx="432">
                  <c:v>0.44444444444444442</c:v>
                </c:pt>
                <c:pt idx="433">
                  <c:v>0.4513888888888889</c:v>
                </c:pt>
                <c:pt idx="434">
                  <c:v>0.45833333333333331</c:v>
                </c:pt>
                <c:pt idx="435">
                  <c:v>0.46527777777777773</c:v>
                </c:pt>
                <c:pt idx="436">
                  <c:v>0.47222222222222227</c:v>
                </c:pt>
                <c:pt idx="437">
                  <c:v>0.47916666666666669</c:v>
                </c:pt>
                <c:pt idx="438">
                  <c:v>0.4861111111111111</c:v>
                </c:pt>
                <c:pt idx="439">
                  <c:v>0.49305555555555558</c:v>
                </c:pt>
                <c:pt idx="440">
                  <c:v>0.5</c:v>
                </c:pt>
                <c:pt idx="441">
                  <c:v>0.50694444444444442</c:v>
                </c:pt>
                <c:pt idx="442">
                  <c:v>0.51388888888888895</c:v>
                </c:pt>
                <c:pt idx="443">
                  <c:v>0.52083333333333337</c:v>
                </c:pt>
                <c:pt idx="444">
                  <c:v>0.52777777777777779</c:v>
                </c:pt>
                <c:pt idx="445">
                  <c:v>0.53472222222222221</c:v>
                </c:pt>
                <c:pt idx="446">
                  <c:v>0.54166666666666663</c:v>
                </c:pt>
                <c:pt idx="447">
                  <c:v>0.54861111111111105</c:v>
                </c:pt>
                <c:pt idx="448">
                  <c:v>0.55555555555555558</c:v>
                </c:pt>
                <c:pt idx="449">
                  <c:v>0.5625</c:v>
                </c:pt>
                <c:pt idx="450">
                  <c:v>0.56944444444444442</c:v>
                </c:pt>
                <c:pt idx="451">
                  <c:v>0.57638888888888895</c:v>
                </c:pt>
                <c:pt idx="452">
                  <c:v>0.58333333333333337</c:v>
                </c:pt>
                <c:pt idx="453">
                  <c:v>0.59027777777777779</c:v>
                </c:pt>
                <c:pt idx="454">
                  <c:v>0.59722222222222221</c:v>
                </c:pt>
                <c:pt idx="455">
                  <c:v>0.60416666666666663</c:v>
                </c:pt>
                <c:pt idx="456">
                  <c:v>0.61111111111111105</c:v>
                </c:pt>
                <c:pt idx="457">
                  <c:v>0.61805555555555558</c:v>
                </c:pt>
                <c:pt idx="458">
                  <c:v>0.625</c:v>
                </c:pt>
                <c:pt idx="459">
                  <c:v>0.63194444444444442</c:v>
                </c:pt>
                <c:pt idx="460">
                  <c:v>0.63888888888888895</c:v>
                </c:pt>
                <c:pt idx="461">
                  <c:v>0.64583333333333337</c:v>
                </c:pt>
                <c:pt idx="462">
                  <c:v>0.65277777777777779</c:v>
                </c:pt>
                <c:pt idx="463">
                  <c:v>0.65972222222222221</c:v>
                </c:pt>
                <c:pt idx="464">
                  <c:v>0.66666666666666663</c:v>
                </c:pt>
                <c:pt idx="465">
                  <c:v>0.67361111111111116</c:v>
                </c:pt>
                <c:pt idx="466">
                  <c:v>0.68055555555555547</c:v>
                </c:pt>
                <c:pt idx="467">
                  <c:v>0.6875</c:v>
                </c:pt>
                <c:pt idx="468">
                  <c:v>0.69444444444444453</c:v>
                </c:pt>
                <c:pt idx="469">
                  <c:v>0.70138888888888884</c:v>
                </c:pt>
                <c:pt idx="470">
                  <c:v>0.70833333333333337</c:v>
                </c:pt>
                <c:pt idx="471">
                  <c:v>0.71527777777777779</c:v>
                </c:pt>
                <c:pt idx="472">
                  <c:v>0.72222222222222221</c:v>
                </c:pt>
                <c:pt idx="473">
                  <c:v>0.72916666666666663</c:v>
                </c:pt>
                <c:pt idx="474">
                  <c:v>0.73611111111111116</c:v>
                </c:pt>
                <c:pt idx="475">
                  <c:v>0.74305555555555547</c:v>
                </c:pt>
                <c:pt idx="476">
                  <c:v>0.75</c:v>
                </c:pt>
                <c:pt idx="477">
                  <c:v>0.75694444444444453</c:v>
                </c:pt>
                <c:pt idx="478">
                  <c:v>0.76388888888888884</c:v>
                </c:pt>
                <c:pt idx="479">
                  <c:v>0.77083333333333337</c:v>
                </c:pt>
                <c:pt idx="480">
                  <c:v>0.77777777777777779</c:v>
                </c:pt>
                <c:pt idx="481">
                  <c:v>0.78472222222222221</c:v>
                </c:pt>
                <c:pt idx="482">
                  <c:v>0.79166666666666663</c:v>
                </c:pt>
                <c:pt idx="483">
                  <c:v>0.79861111111111116</c:v>
                </c:pt>
                <c:pt idx="484">
                  <c:v>0.80555555555555547</c:v>
                </c:pt>
                <c:pt idx="485">
                  <c:v>0.8125</c:v>
                </c:pt>
                <c:pt idx="486">
                  <c:v>0.81944444444444453</c:v>
                </c:pt>
                <c:pt idx="487">
                  <c:v>0.82638888888888884</c:v>
                </c:pt>
                <c:pt idx="488">
                  <c:v>0.83333333333333337</c:v>
                </c:pt>
                <c:pt idx="489">
                  <c:v>0.84027777777777779</c:v>
                </c:pt>
                <c:pt idx="490">
                  <c:v>0.84722222222222221</c:v>
                </c:pt>
                <c:pt idx="491">
                  <c:v>0.85416666666666663</c:v>
                </c:pt>
                <c:pt idx="492">
                  <c:v>0.86111111111111116</c:v>
                </c:pt>
                <c:pt idx="493">
                  <c:v>0.86805555555555547</c:v>
                </c:pt>
                <c:pt idx="494">
                  <c:v>0.875</c:v>
                </c:pt>
                <c:pt idx="495">
                  <c:v>0.88194444444444453</c:v>
                </c:pt>
                <c:pt idx="496">
                  <c:v>0.88888888888888884</c:v>
                </c:pt>
                <c:pt idx="497">
                  <c:v>0.89583333333333337</c:v>
                </c:pt>
                <c:pt idx="498">
                  <c:v>0.90277777777777779</c:v>
                </c:pt>
                <c:pt idx="499">
                  <c:v>0.90972222222222221</c:v>
                </c:pt>
                <c:pt idx="500">
                  <c:v>0.91666666666666663</c:v>
                </c:pt>
                <c:pt idx="501">
                  <c:v>0.92361111111111116</c:v>
                </c:pt>
                <c:pt idx="502">
                  <c:v>0.93055555555555547</c:v>
                </c:pt>
                <c:pt idx="503">
                  <c:v>0.9375</c:v>
                </c:pt>
                <c:pt idx="504">
                  <c:v>0.94444444444444453</c:v>
                </c:pt>
                <c:pt idx="505">
                  <c:v>0.95138888888888884</c:v>
                </c:pt>
                <c:pt idx="506">
                  <c:v>0.95833333333333337</c:v>
                </c:pt>
                <c:pt idx="507">
                  <c:v>0.96527777777777779</c:v>
                </c:pt>
                <c:pt idx="508">
                  <c:v>0.97222222222222221</c:v>
                </c:pt>
                <c:pt idx="509">
                  <c:v>0.97916666666666663</c:v>
                </c:pt>
                <c:pt idx="510">
                  <c:v>0.98611111111111116</c:v>
                </c:pt>
                <c:pt idx="511">
                  <c:v>0.99305555555555547</c:v>
                </c:pt>
                <c:pt idx="512">
                  <c:v>0</c:v>
                </c:pt>
                <c:pt idx="513">
                  <c:v>6.9444444444444441E-3</c:v>
                </c:pt>
                <c:pt idx="514">
                  <c:v>1.3888888888888888E-2</c:v>
                </c:pt>
                <c:pt idx="515">
                  <c:v>2.0833333333333332E-2</c:v>
                </c:pt>
                <c:pt idx="516">
                  <c:v>2.7777777777777776E-2</c:v>
                </c:pt>
                <c:pt idx="517">
                  <c:v>3.4722222222222224E-2</c:v>
                </c:pt>
                <c:pt idx="518">
                  <c:v>4.1666666666666664E-2</c:v>
                </c:pt>
                <c:pt idx="519">
                  <c:v>4.8611111111111112E-2</c:v>
                </c:pt>
                <c:pt idx="520">
                  <c:v>5.5555555555555552E-2</c:v>
                </c:pt>
                <c:pt idx="521">
                  <c:v>6.25E-2</c:v>
                </c:pt>
                <c:pt idx="522">
                  <c:v>6.9444444444444434E-2</c:v>
                </c:pt>
                <c:pt idx="523">
                  <c:v>7.6388888888888895E-2</c:v>
                </c:pt>
                <c:pt idx="524">
                  <c:v>8.3333333333333329E-2</c:v>
                </c:pt>
                <c:pt idx="525">
                  <c:v>9.0277777777777776E-2</c:v>
                </c:pt>
                <c:pt idx="526">
                  <c:v>9.7222222222222224E-2</c:v>
                </c:pt>
                <c:pt idx="527">
                  <c:v>0.10416666666666667</c:v>
                </c:pt>
                <c:pt idx="528">
                  <c:v>0.1111111111111111</c:v>
                </c:pt>
                <c:pt idx="529">
                  <c:v>0.11805555555555557</c:v>
                </c:pt>
                <c:pt idx="530">
                  <c:v>0.125</c:v>
                </c:pt>
                <c:pt idx="531">
                  <c:v>0.13194444444444445</c:v>
                </c:pt>
                <c:pt idx="532">
                  <c:v>0.1388888888888889</c:v>
                </c:pt>
                <c:pt idx="533">
                  <c:v>0.14583333333333334</c:v>
                </c:pt>
                <c:pt idx="534">
                  <c:v>0.15277777777777776</c:v>
                </c:pt>
                <c:pt idx="535">
                  <c:v>0.15972222222222224</c:v>
                </c:pt>
                <c:pt idx="536">
                  <c:v>0.16666666666666666</c:v>
                </c:pt>
                <c:pt idx="537">
                  <c:v>0.17361111111111113</c:v>
                </c:pt>
                <c:pt idx="538">
                  <c:v>0.18055555555555555</c:v>
                </c:pt>
                <c:pt idx="539">
                  <c:v>0.1875</c:v>
                </c:pt>
                <c:pt idx="540">
                  <c:v>0.19444444444444445</c:v>
                </c:pt>
                <c:pt idx="541">
                  <c:v>0.20138888888888887</c:v>
                </c:pt>
                <c:pt idx="542">
                  <c:v>0.20833333333333334</c:v>
                </c:pt>
                <c:pt idx="543">
                  <c:v>0.21527777777777779</c:v>
                </c:pt>
                <c:pt idx="544">
                  <c:v>0.22222222222222221</c:v>
                </c:pt>
                <c:pt idx="545">
                  <c:v>0.22916666666666666</c:v>
                </c:pt>
                <c:pt idx="546">
                  <c:v>0.23611111111111113</c:v>
                </c:pt>
                <c:pt idx="547">
                  <c:v>0.24305555555555555</c:v>
                </c:pt>
                <c:pt idx="548">
                  <c:v>0.25</c:v>
                </c:pt>
                <c:pt idx="549">
                  <c:v>0.25694444444444448</c:v>
                </c:pt>
                <c:pt idx="550">
                  <c:v>0.2638888888888889</c:v>
                </c:pt>
                <c:pt idx="551">
                  <c:v>0.27083333333333331</c:v>
                </c:pt>
                <c:pt idx="552">
                  <c:v>0.27777777777777779</c:v>
                </c:pt>
                <c:pt idx="553">
                  <c:v>0.28472222222222221</c:v>
                </c:pt>
                <c:pt idx="554">
                  <c:v>0.29166666666666669</c:v>
                </c:pt>
                <c:pt idx="555">
                  <c:v>0.2986111111111111</c:v>
                </c:pt>
                <c:pt idx="556">
                  <c:v>0.30555555555555552</c:v>
                </c:pt>
                <c:pt idx="557">
                  <c:v>0.3125</c:v>
                </c:pt>
                <c:pt idx="558">
                  <c:v>0.31944444444444448</c:v>
                </c:pt>
                <c:pt idx="559">
                  <c:v>0.3263888888888889</c:v>
                </c:pt>
                <c:pt idx="560">
                  <c:v>0.33333333333333331</c:v>
                </c:pt>
                <c:pt idx="561">
                  <c:v>0.34027777777777773</c:v>
                </c:pt>
                <c:pt idx="562">
                  <c:v>0.34722222222222227</c:v>
                </c:pt>
                <c:pt idx="563">
                  <c:v>0.35416666666666669</c:v>
                </c:pt>
                <c:pt idx="564">
                  <c:v>0.3611111111111111</c:v>
                </c:pt>
                <c:pt idx="565">
                  <c:v>0.36805555555555558</c:v>
                </c:pt>
                <c:pt idx="566">
                  <c:v>0.375</c:v>
                </c:pt>
                <c:pt idx="567">
                  <c:v>0.38194444444444442</c:v>
                </c:pt>
                <c:pt idx="568">
                  <c:v>0.3888888888888889</c:v>
                </c:pt>
                <c:pt idx="569">
                  <c:v>0.39583333333333331</c:v>
                </c:pt>
                <c:pt idx="570">
                  <c:v>0.40277777777777773</c:v>
                </c:pt>
                <c:pt idx="571">
                  <c:v>0.40972222222222227</c:v>
                </c:pt>
                <c:pt idx="572">
                  <c:v>0.41666666666666669</c:v>
                </c:pt>
                <c:pt idx="573">
                  <c:v>0.4236111111111111</c:v>
                </c:pt>
                <c:pt idx="574">
                  <c:v>0.43055555555555558</c:v>
                </c:pt>
                <c:pt idx="575">
                  <c:v>0.4375</c:v>
                </c:pt>
                <c:pt idx="576">
                  <c:v>0.44444444444444442</c:v>
                </c:pt>
                <c:pt idx="577">
                  <c:v>0.4513888888888889</c:v>
                </c:pt>
                <c:pt idx="578">
                  <c:v>0.45833333333333331</c:v>
                </c:pt>
                <c:pt idx="579">
                  <c:v>0.46527777777777773</c:v>
                </c:pt>
                <c:pt idx="580">
                  <c:v>0.47222222222222227</c:v>
                </c:pt>
                <c:pt idx="581">
                  <c:v>0.47916666666666669</c:v>
                </c:pt>
                <c:pt idx="582">
                  <c:v>0.4861111111111111</c:v>
                </c:pt>
                <c:pt idx="583">
                  <c:v>0.49305555555555558</c:v>
                </c:pt>
                <c:pt idx="584">
                  <c:v>0.5</c:v>
                </c:pt>
                <c:pt idx="585">
                  <c:v>0.50694444444444442</c:v>
                </c:pt>
                <c:pt idx="586">
                  <c:v>0.51388888888888895</c:v>
                </c:pt>
                <c:pt idx="587">
                  <c:v>0.52083333333333337</c:v>
                </c:pt>
                <c:pt idx="588">
                  <c:v>0.52777777777777779</c:v>
                </c:pt>
                <c:pt idx="589">
                  <c:v>0.53472222222222221</c:v>
                </c:pt>
                <c:pt idx="590">
                  <c:v>0.54166666666666663</c:v>
                </c:pt>
                <c:pt idx="591">
                  <c:v>0.54861111111111105</c:v>
                </c:pt>
                <c:pt idx="592">
                  <c:v>0.55555555555555558</c:v>
                </c:pt>
                <c:pt idx="593">
                  <c:v>0.5625</c:v>
                </c:pt>
                <c:pt idx="594">
                  <c:v>0.56944444444444442</c:v>
                </c:pt>
                <c:pt idx="595">
                  <c:v>0.57638888888888895</c:v>
                </c:pt>
                <c:pt idx="596">
                  <c:v>0.58333333333333337</c:v>
                </c:pt>
                <c:pt idx="597">
                  <c:v>0.59027777777777779</c:v>
                </c:pt>
                <c:pt idx="598">
                  <c:v>0.59722222222222221</c:v>
                </c:pt>
                <c:pt idx="599">
                  <c:v>0.60416666666666663</c:v>
                </c:pt>
                <c:pt idx="600">
                  <c:v>0.61111111111111105</c:v>
                </c:pt>
                <c:pt idx="601">
                  <c:v>0.61805555555555558</c:v>
                </c:pt>
                <c:pt idx="602">
                  <c:v>0.625</c:v>
                </c:pt>
                <c:pt idx="603">
                  <c:v>0.63194444444444442</c:v>
                </c:pt>
                <c:pt idx="604">
                  <c:v>0.63888888888888895</c:v>
                </c:pt>
                <c:pt idx="605">
                  <c:v>0.64583333333333337</c:v>
                </c:pt>
                <c:pt idx="606">
                  <c:v>0.65277777777777779</c:v>
                </c:pt>
                <c:pt idx="607">
                  <c:v>0.65972222222222221</c:v>
                </c:pt>
                <c:pt idx="608">
                  <c:v>0.66666666666666663</c:v>
                </c:pt>
                <c:pt idx="609">
                  <c:v>0.67361111111111116</c:v>
                </c:pt>
                <c:pt idx="610">
                  <c:v>0.68055555555555547</c:v>
                </c:pt>
                <c:pt idx="611">
                  <c:v>0.6875</c:v>
                </c:pt>
                <c:pt idx="612">
                  <c:v>0.69444444444444453</c:v>
                </c:pt>
                <c:pt idx="613">
                  <c:v>0.70138888888888884</c:v>
                </c:pt>
                <c:pt idx="614">
                  <c:v>0.70833333333333337</c:v>
                </c:pt>
                <c:pt idx="615">
                  <c:v>0.71527777777777779</c:v>
                </c:pt>
                <c:pt idx="616">
                  <c:v>0.72222222222222221</c:v>
                </c:pt>
                <c:pt idx="617">
                  <c:v>0.72916666666666663</c:v>
                </c:pt>
                <c:pt idx="618">
                  <c:v>0.73611111111111116</c:v>
                </c:pt>
                <c:pt idx="619">
                  <c:v>0.74305555555555547</c:v>
                </c:pt>
                <c:pt idx="620">
                  <c:v>0.75</c:v>
                </c:pt>
                <c:pt idx="621">
                  <c:v>0.75694444444444453</c:v>
                </c:pt>
                <c:pt idx="622">
                  <c:v>0.76388888888888884</c:v>
                </c:pt>
                <c:pt idx="623">
                  <c:v>0.77083333333333337</c:v>
                </c:pt>
                <c:pt idx="624">
                  <c:v>0.77777777777777779</c:v>
                </c:pt>
                <c:pt idx="625">
                  <c:v>0.78472222222222221</c:v>
                </c:pt>
                <c:pt idx="626">
                  <c:v>0.79166666666666663</c:v>
                </c:pt>
                <c:pt idx="627">
                  <c:v>0.79861111111111116</c:v>
                </c:pt>
                <c:pt idx="628">
                  <c:v>0.80555555555555547</c:v>
                </c:pt>
                <c:pt idx="629">
                  <c:v>0.8125</c:v>
                </c:pt>
                <c:pt idx="630">
                  <c:v>0.81944444444444453</c:v>
                </c:pt>
                <c:pt idx="631">
                  <c:v>0.82638888888888884</c:v>
                </c:pt>
                <c:pt idx="632">
                  <c:v>0.83333333333333337</c:v>
                </c:pt>
                <c:pt idx="633">
                  <c:v>0.84027777777777779</c:v>
                </c:pt>
                <c:pt idx="634">
                  <c:v>0.84722222222222221</c:v>
                </c:pt>
                <c:pt idx="635">
                  <c:v>0.85416666666666663</c:v>
                </c:pt>
                <c:pt idx="636">
                  <c:v>0.86111111111111116</c:v>
                </c:pt>
                <c:pt idx="637">
                  <c:v>0.86805555555555547</c:v>
                </c:pt>
                <c:pt idx="638">
                  <c:v>0.875</c:v>
                </c:pt>
                <c:pt idx="639">
                  <c:v>0.88194444444444453</c:v>
                </c:pt>
                <c:pt idx="640">
                  <c:v>0.88888888888888884</c:v>
                </c:pt>
                <c:pt idx="641">
                  <c:v>0.89583333333333337</c:v>
                </c:pt>
                <c:pt idx="642">
                  <c:v>0.90277777777777779</c:v>
                </c:pt>
                <c:pt idx="643">
                  <c:v>0.90972222222222221</c:v>
                </c:pt>
                <c:pt idx="644">
                  <c:v>0.91666666666666663</c:v>
                </c:pt>
                <c:pt idx="645">
                  <c:v>0.92361111111111116</c:v>
                </c:pt>
                <c:pt idx="646">
                  <c:v>0.93055555555555547</c:v>
                </c:pt>
                <c:pt idx="647">
                  <c:v>0.9375</c:v>
                </c:pt>
                <c:pt idx="648">
                  <c:v>0.94444444444444453</c:v>
                </c:pt>
                <c:pt idx="649">
                  <c:v>0.95138888888888884</c:v>
                </c:pt>
                <c:pt idx="650">
                  <c:v>0.95833333333333337</c:v>
                </c:pt>
                <c:pt idx="651">
                  <c:v>0.96527777777777779</c:v>
                </c:pt>
                <c:pt idx="652">
                  <c:v>0.97222222222222221</c:v>
                </c:pt>
                <c:pt idx="653">
                  <c:v>0.97916666666666663</c:v>
                </c:pt>
                <c:pt idx="654">
                  <c:v>0.98611111111111116</c:v>
                </c:pt>
                <c:pt idx="655">
                  <c:v>0.99305555555555547</c:v>
                </c:pt>
                <c:pt idx="656">
                  <c:v>0</c:v>
                </c:pt>
                <c:pt idx="657">
                  <c:v>6.9444444444444441E-3</c:v>
                </c:pt>
                <c:pt idx="658">
                  <c:v>1.3888888888888888E-2</c:v>
                </c:pt>
                <c:pt idx="659">
                  <c:v>2.0833333333333332E-2</c:v>
                </c:pt>
                <c:pt idx="660">
                  <c:v>2.7777777777777776E-2</c:v>
                </c:pt>
                <c:pt idx="661">
                  <c:v>3.4722222222222224E-2</c:v>
                </c:pt>
                <c:pt idx="662">
                  <c:v>4.1666666666666664E-2</c:v>
                </c:pt>
                <c:pt idx="663">
                  <c:v>4.8611111111111112E-2</c:v>
                </c:pt>
                <c:pt idx="664">
                  <c:v>5.5555555555555552E-2</c:v>
                </c:pt>
                <c:pt idx="665">
                  <c:v>6.25E-2</c:v>
                </c:pt>
                <c:pt idx="666">
                  <c:v>6.9444444444444434E-2</c:v>
                </c:pt>
                <c:pt idx="667">
                  <c:v>7.6388888888888895E-2</c:v>
                </c:pt>
                <c:pt idx="668">
                  <c:v>8.3333333333333329E-2</c:v>
                </c:pt>
                <c:pt idx="669">
                  <c:v>9.0277777777777776E-2</c:v>
                </c:pt>
                <c:pt idx="670">
                  <c:v>9.7222222222222224E-2</c:v>
                </c:pt>
                <c:pt idx="671">
                  <c:v>0.10416666666666667</c:v>
                </c:pt>
                <c:pt idx="672">
                  <c:v>0.1111111111111111</c:v>
                </c:pt>
                <c:pt idx="673">
                  <c:v>0.11805555555555557</c:v>
                </c:pt>
                <c:pt idx="674">
                  <c:v>0.125</c:v>
                </c:pt>
                <c:pt idx="675">
                  <c:v>0.13194444444444445</c:v>
                </c:pt>
                <c:pt idx="676">
                  <c:v>0.1388888888888889</c:v>
                </c:pt>
                <c:pt idx="677">
                  <c:v>0.14583333333333334</c:v>
                </c:pt>
                <c:pt idx="678">
                  <c:v>0.15277777777777776</c:v>
                </c:pt>
                <c:pt idx="679">
                  <c:v>0.15972222222222224</c:v>
                </c:pt>
                <c:pt idx="680">
                  <c:v>0.16666666666666666</c:v>
                </c:pt>
                <c:pt idx="681">
                  <c:v>0.17361111111111113</c:v>
                </c:pt>
                <c:pt idx="682">
                  <c:v>0.18055555555555555</c:v>
                </c:pt>
                <c:pt idx="683">
                  <c:v>0.1875</c:v>
                </c:pt>
                <c:pt idx="684">
                  <c:v>0.19444444444444445</c:v>
                </c:pt>
                <c:pt idx="685">
                  <c:v>0.20138888888888887</c:v>
                </c:pt>
                <c:pt idx="686">
                  <c:v>0.20833333333333334</c:v>
                </c:pt>
                <c:pt idx="687">
                  <c:v>0.21527777777777779</c:v>
                </c:pt>
                <c:pt idx="688">
                  <c:v>0.22222222222222221</c:v>
                </c:pt>
                <c:pt idx="689">
                  <c:v>0.22916666666666666</c:v>
                </c:pt>
                <c:pt idx="690">
                  <c:v>0.23611111111111113</c:v>
                </c:pt>
                <c:pt idx="691">
                  <c:v>0.24305555555555555</c:v>
                </c:pt>
                <c:pt idx="692">
                  <c:v>0.25</c:v>
                </c:pt>
                <c:pt idx="693">
                  <c:v>0.25694444444444448</c:v>
                </c:pt>
                <c:pt idx="694">
                  <c:v>0.2638888888888889</c:v>
                </c:pt>
                <c:pt idx="695">
                  <c:v>0.27083333333333331</c:v>
                </c:pt>
                <c:pt idx="696">
                  <c:v>0.27777777777777779</c:v>
                </c:pt>
                <c:pt idx="697">
                  <c:v>0.28472222222222221</c:v>
                </c:pt>
                <c:pt idx="698">
                  <c:v>0.29166666666666669</c:v>
                </c:pt>
                <c:pt idx="699">
                  <c:v>0.2986111111111111</c:v>
                </c:pt>
                <c:pt idx="700">
                  <c:v>0.30555555555555552</c:v>
                </c:pt>
                <c:pt idx="701">
                  <c:v>0.3125</c:v>
                </c:pt>
                <c:pt idx="702">
                  <c:v>0.31944444444444448</c:v>
                </c:pt>
                <c:pt idx="703">
                  <c:v>0.3263888888888889</c:v>
                </c:pt>
                <c:pt idx="704">
                  <c:v>0.33333333333333331</c:v>
                </c:pt>
                <c:pt idx="705">
                  <c:v>0.34027777777777773</c:v>
                </c:pt>
                <c:pt idx="706">
                  <c:v>0.34722222222222227</c:v>
                </c:pt>
                <c:pt idx="707">
                  <c:v>0.35416666666666669</c:v>
                </c:pt>
                <c:pt idx="708">
                  <c:v>0.3611111111111111</c:v>
                </c:pt>
                <c:pt idx="709">
                  <c:v>0.36805555555555558</c:v>
                </c:pt>
                <c:pt idx="710">
                  <c:v>0.375</c:v>
                </c:pt>
                <c:pt idx="711">
                  <c:v>0.38194444444444442</c:v>
                </c:pt>
                <c:pt idx="712">
                  <c:v>0.3888888888888889</c:v>
                </c:pt>
                <c:pt idx="713">
                  <c:v>0.39583333333333331</c:v>
                </c:pt>
                <c:pt idx="714">
                  <c:v>0.40277777777777773</c:v>
                </c:pt>
                <c:pt idx="715">
                  <c:v>0.40972222222222227</c:v>
                </c:pt>
                <c:pt idx="716">
                  <c:v>0.41666666666666669</c:v>
                </c:pt>
                <c:pt idx="717">
                  <c:v>0.4236111111111111</c:v>
                </c:pt>
                <c:pt idx="718">
                  <c:v>0.43055555555555558</c:v>
                </c:pt>
                <c:pt idx="719">
                  <c:v>0.4375</c:v>
                </c:pt>
                <c:pt idx="720">
                  <c:v>0.44444444444444442</c:v>
                </c:pt>
                <c:pt idx="721">
                  <c:v>0.4513888888888889</c:v>
                </c:pt>
                <c:pt idx="722">
                  <c:v>0.45833333333333331</c:v>
                </c:pt>
                <c:pt idx="723">
                  <c:v>0.46527777777777773</c:v>
                </c:pt>
                <c:pt idx="724">
                  <c:v>0.47222222222222227</c:v>
                </c:pt>
                <c:pt idx="725">
                  <c:v>0.47916666666666669</c:v>
                </c:pt>
                <c:pt idx="726">
                  <c:v>0.4861111111111111</c:v>
                </c:pt>
                <c:pt idx="727">
                  <c:v>0.49305555555555558</c:v>
                </c:pt>
                <c:pt idx="728">
                  <c:v>0.5</c:v>
                </c:pt>
                <c:pt idx="729">
                  <c:v>0.50694444444444442</c:v>
                </c:pt>
                <c:pt idx="730">
                  <c:v>0.51388888888888895</c:v>
                </c:pt>
                <c:pt idx="731">
                  <c:v>0.52083333333333337</c:v>
                </c:pt>
                <c:pt idx="732">
                  <c:v>0.52777777777777779</c:v>
                </c:pt>
                <c:pt idx="733">
                  <c:v>0.53472222222222221</c:v>
                </c:pt>
                <c:pt idx="734">
                  <c:v>0.54166666666666663</c:v>
                </c:pt>
                <c:pt idx="735">
                  <c:v>0.54861111111111105</c:v>
                </c:pt>
                <c:pt idx="736">
                  <c:v>0.55555555555555558</c:v>
                </c:pt>
                <c:pt idx="737">
                  <c:v>0.5625</c:v>
                </c:pt>
                <c:pt idx="738">
                  <c:v>0.56944444444444442</c:v>
                </c:pt>
                <c:pt idx="739">
                  <c:v>0.57638888888888895</c:v>
                </c:pt>
                <c:pt idx="740">
                  <c:v>0.58333333333333337</c:v>
                </c:pt>
                <c:pt idx="741">
                  <c:v>0.59027777777777779</c:v>
                </c:pt>
                <c:pt idx="742">
                  <c:v>0.59722222222222221</c:v>
                </c:pt>
                <c:pt idx="743">
                  <c:v>0.60416666666666663</c:v>
                </c:pt>
                <c:pt idx="744">
                  <c:v>0.61111111111111105</c:v>
                </c:pt>
                <c:pt idx="745">
                  <c:v>0.61805555555555558</c:v>
                </c:pt>
                <c:pt idx="746">
                  <c:v>0.625</c:v>
                </c:pt>
                <c:pt idx="747">
                  <c:v>0.63194444444444442</c:v>
                </c:pt>
                <c:pt idx="748">
                  <c:v>0.63888888888888895</c:v>
                </c:pt>
                <c:pt idx="749">
                  <c:v>0.64583333333333337</c:v>
                </c:pt>
                <c:pt idx="750">
                  <c:v>0.65277777777777779</c:v>
                </c:pt>
                <c:pt idx="751">
                  <c:v>0.65972222222222221</c:v>
                </c:pt>
                <c:pt idx="752">
                  <c:v>0.66666666666666663</c:v>
                </c:pt>
                <c:pt idx="753">
                  <c:v>0.67361111111111116</c:v>
                </c:pt>
                <c:pt idx="754">
                  <c:v>0.68055555555555547</c:v>
                </c:pt>
                <c:pt idx="755">
                  <c:v>0.6875</c:v>
                </c:pt>
                <c:pt idx="756">
                  <c:v>0.69444444444444453</c:v>
                </c:pt>
                <c:pt idx="757">
                  <c:v>0.70138888888888884</c:v>
                </c:pt>
                <c:pt idx="758">
                  <c:v>0.70833333333333337</c:v>
                </c:pt>
                <c:pt idx="759">
                  <c:v>0.71527777777777779</c:v>
                </c:pt>
                <c:pt idx="760">
                  <c:v>0.72222222222222221</c:v>
                </c:pt>
                <c:pt idx="761">
                  <c:v>0.72916666666666663</c:v>
                </c:pt>
                <c:pt idx="762">
                  <c:v>0.73611111111111116</c:v>
                </c:pt>
                <c:pt idx="763">
                  <c:v>0.74305555555555547</c:v>
                </c:pt>
                <c:pt idx="764">
                  <c:v>0.75</c:v>
                </c:pt>
                <c:pt idx="765">
                  <c:v>0.75694444444444453</c:v>
                </c:pt>
                <c:pt idx="766">
                  <c:v>0.76388888888888884</c:v>
                </c:pt>
                <c:pt idx="767">
                  <c:v>0.77083333333333337</c:v>
                </c:pt>
                <c:pt idx="768">
                  <c:v>0.77777777777777779</c:v>
                </c:pt>
                <c:pt idx="769">
                  <c:v>0.78472222222222221</c:v>
                </c:pt>
                <c:pt idx="770">
                  <c:v>0.79166666666666663</c:v>
                </c:pt>
                <c:pt idx="771">
                  <c:v>0.79861111111111116</c:v>
                </c:pt>
                <c:pt idx="772">
                  <c:v>0.80555555555555547</c:v>
                </c:pt>
                <c:pt idx="773">
                  <c:v>0.8125</c:v>
                </c:pt>
                <c:pt idx="774">
                  <c:v>0.81944444444444453</c:v>
                </c:pt>
                <c:pt idx="775">
                  <c:v>0.82638888888888884</c:v>
                </c:pt>
                <c:pt idx="776">
                  <c:v>0.83333333333333337</c:v>
                </c:pt>
                <c:pt idx="777">
                  <c:v>0.84027777777777779</c:v>
                </c:pt>
                <c:pt idx="778">
                  <c:v>0.84722222222222221</c:v>
                </c:pt>
                <c:pt idx="779">
                  <c:v>0.85416666666666663</c:v>
                </c:pt>
                <c:pt idx="780">
                  <c:v>0.86111111111111116</c:v>
                </c:pt>
                <c:pt idx="781">
                  <c:v>0.86805555555555547</c:v>
                </c:pt>
                <c:pt idx="782">
                  <c:v>0.875</c:v>
                </c:pt>
                <c:pt idx="783">
                  <c:v>0.88194444444444453</c:v>
                </c:pt>
                <c:pt idx="784">
                  <c:v>0.88888888888888884</c:v>
                </c:pt>
                <c:pt idx="785">
                  <c:v>0.89583333333333337</c:v>
                </c:pt>
                <c:pt idx="786">
                  <c:v>0.90277777777777779</c:v>
                </c:pt>
                <c:pt idx="787">
                  <c:v>0.90972222222222221</c:v>
                </c:pt>
                <c:pt idx="788">
                  <c:v>0.91666666666666663</c:v>
                </c:pt>
                <c:pt idx="789">
                  <c:v>0.92361111111111116</c:v>
                </c:pt>
                <c:pt idx="790">
                  <c:v>0.93055555555555547</c:v>
                </c:pt>
                <c:pt idx="791">
                  <c:v>0.9375</c:v>
                </c:pt>
                <c:pt idx="792">
                  <c:v>0.94444444444444453</c:v>
                </c:pt>
                <c:pt idx="793">
                  <c:v>0.95138888888888884</c:v>
                </c:pt>
                <c:pt idx="794">
                  <c:v>0.95833333333333337</c:v>
                </c:pt>
                <c:pt idx="795">
                  <c:v>0.96527777777777779</c:v>
                </c:pt>
                <c:pt idx="796">
                  <c:v>0.97222222222222221</c:v>
                </c:pt>
                <c:pt idx="797">
                  <c:v>0.97916666666666663</c:v>
                </c:pt>
                <c:pt idx="798">
                  <c:v>0.98611111111111116</c:v>
                </c:pt>
                <c:pt idx="799">
                  <c:v>0.99305555555555547</c:v>
                </c:pt>
                <c:pt idx="800">
                  <c:v>0</c:v>
                </c:pt>
                <c:pt idx="801">
                  <c:v>6.9444444444444441E-3</c:v>
                </c:pt>
                <c:pt idx="802">
                  <c:v>1.3888888888888888E-2</c:v>
                </c:pt>
                <c:pt idx="803">
                  <c:v>2.0833333333333332E-2</c:v>
                </c:pt>
                <c:pt idx="804">
                  <c:v>2.7777777777777776E-2</c:v>
                </c:pt>
                <c:pt idx="805">
                  <c:v>3.4722222222222224E-2</c:v>
                </c:pt>
                <c:pt idx="806">
                  <c:v>4.1666666666666664E-2</c:v>
                </c:pt>
                <c:pt idx="807">
                  <c:v>4.8611111111111112E-2</c:v>
                </c:pt>
                <c:pt idx="808">
                  <c:v>5.5555555555555552E-2</c:v>
                </c:pt>
                <c:pt idx="809">
                  <c:v>6.25E-2</c:v>
                </c:pt>
                <c:pt idx="810">
                  <c:v>6.9444444444444434E-2</c:v>
                </c:pt>
                <c:pt idx="811">
                  <c:v>7.6388888888888895E-2</c:v>
                </c:pt>
                <c:pt idx="812">
                  <c:v>8.3333333333333329E-2</c:v>
                </c:pt>
                <c:pt idx="813">
                  <c:v>9.0277777777777776E-2</c:v>
                </c:pt>
                <c:pt idx="814">
                  <c:v>9.7222222222222224E-2</c:v>
                </c:pt>
                <c:pt idx="815">
                  <c:v>0.10416666666666667</c:v>
                </c:pt>
                <c:pt idx="816">
                  <c:v>0.1111111111111111</c:v>
                </c:pt>
                <c:pt idx="817">
                  <c:v>0.11805555555555557</c:v>
                </c:pt>
                <c:pt idx="818">
                  <c:v>0.125</c:v>
                </c:pt>
                <c:pt idx="819">
                  <c:v>0.13194444444444445</c:v>
                </c:pt>
                <c:pt idx="820">
                  <c:v>0.1388888888888889</c:v>
                </c:pt>
                <c:pt idx="821">
                  <c:v>0.14583333333333334</c:v>
                </c:pt>
                <c:pt idx="822">
                  <c:v>0.15277777777777776</c:v>
                </c:pt>
                <c:pt idx="823">
                  <c:v>0.15972222222222224</c:v>
                </c:pt>
                <c:pt idx="824">
                  <c:v>0.16666666666666666</c:v>
                </c:pt>
                <c:pt idx="825">
                  <c:v>0.17361111111111113</c:v>
                </c:pt>
                <c:pt idx="826">
                  <c:v>0.18055555555555555</c:v>
                </c:pt>
                <c:pt idx="827">
                  <c:v>0.1875</c:v>
                </c:pt>
                <c:pt idx="828">
                  <c:v>0.19444444444444445</c:v>
                </c:pt>
                <c:pt idx="829">
                  <c:v>0.20138888888888887</c:v>
                </c:pt>
                <c:pt idx="830">
                  <c:v>0.20833333333333334</c:v>
                </c:pt>
                <c:pt idx="831">
                  <c:v>0.21527777777777779</c:v>
                </c:pt>
                <c:pt idx="832">
                  <c:v>0.22222222222222221</c:v>
                </c:pt>
                <c:pt idx="833">
                  <c:v>0.22916666666666666</c:v>
                </c:pt>
                <c:pt idx="834">
                  <c:v>0.23611111111111113</c:v>
                </c:pt>
                <c:pt idx="835">
                  <c:v>0.24305555555555555</c:v>
                </c:pt>
                <c:pt idx="836">
                  <c:v>0.25</c:v>
                </c:pt>
                <c:pt idx="837">
                  <c:v>0.25694444444444448</c:v>
                </c:pt>
                <c:pt idx="838">
                  <c:v>0.2638888888888889</c:v>
                </c:pt>
                <c:pt idx="839">
                  <c:v>0.27083333333333331</c:v>
                </c:pt>
                <c:pt idx="840">
                  <c:v>0.27777777777777779</c:v>
                </c:pt>
                <c:pt idx="841">
                  <c:v>0.28472222222222221</c:v>
                </c:pt>
                <c:pt idx="842">
                  <c:v>0.29166666666666669</c:v>
                </c:pt>
                <c:pt idx="843">
                  <c:v>0.2986111111111111</c:v>
                </c:pt>
                <c:pt idx="844">
                  <c:v>0.30555555555555552</c:v>
                </c:pt>
                <c:pt idx="845">
                  <c:v>0.3125</c:v>
                </c:pt>
                <c:pt idx="846">
                  <c:v>0.31944444444444448</c:v>
                </c:pt>
                <c:pt idx="847">
                  <c:v>0.3263888888888889</c:v>
                </c:pt>
                <c:pt idx="848">
                  <c:v>0.33333333333333331</c:v>
                </c:pt>
                <c:pt idx="849">
                  <c:v>0.34027777777777773</c:v>
                </c:pt>
                <c:pt idx="850">
                  <c:v>0.34722222222222227</c:v>
                </c:pt>
                <c:pt idx="851">
                  <c:v>0.35416666666666669</c:v>
                </c:pt>
                <c:pt idx="852">
                  <c:v>0.3611111111111111</c:v>
                </c:pt>
                <c:pt idx="853">
                  <c:v>0.36805555555555558</c:v>
                </c:pt>
                <c:pt idx="854">
                  <c:v>0.375</c:v>
                </c:pt>
                <c:pt idx="855">
                  <c:v>0.38194444444444442</c:v>
                </c:pt>
                <c:pt idx="856">
                  <c:v>0.3888888888888889</c:v>
                </c:pt>
                <c:pt idx="857">
                  <c:v>0.39583333333333331</c:v>
                </c:pt>
                <c:pt idx="858">
                  <c:v>0.40277777777777773</c:v>
                </c:pt>
                <c:pt idx="859">
                  <c:v>0.40972222222222227</c:v>
                </c:pt>
                <c:pt idx="860">
                  <c:v>0.41666666666666669</c:v>
                </c:pt>
                <c:pt idx="861">
                  <c:v>0.4236111111111111</c:v>
                </c:pt>
                <c:pt idx="862">
                  <c:v>0.43055555555555558</c:v>
                </c:pt>
                <c:pt idx="863">
                  <c:v>0.4375</c:v>
                </c:pt>
                <c:pt idx="864">
                  <c:v>0.44444444444444442</c:v>
                </c:pt>
                <c:pt idx="865">
                  <c:v>0.4513888888888889</c:v>
                </c:pt>
                <c:pt idx="866">
                  <c:v>0.45833333333333331</c:v>
                </c:pt>
                <c:pt idx="867">
                  <c:v>0.46527777777777773</c:v>
                </c:pt>
                <c:pt idx="868">
                  <c:v>0.47222222222222227</c:v>
                </c:pt>
                <c:pt idx="869">
                  <c:v>0.47916666666666669</c:v>
                </c:pt>
                <c:pt idx="870">
                  <c:v>0.4861111111111111</c:v>
                </c:pt>
                <c:pt idx="871">
                  <c:v>0.49305555555555558</c:v>
                </c:pt>
                <c:pt idx="872">
                  <c:v>0.5</c:v>
                </c:pt>
                <c:pt idx="873">
                  <c:v>0.50694444444444442</c:v>
                </c:pt>
                <c:pt idx="874">
                  <c:v>0.51388888888888895</c:v>
                </c:pt>
                <c:pt idx="875">
                  <c:v>0.52083333333333337</c:v>
                </c:pt>
                <c:pt idx="876">
                  <c:v>0.52777777777777779</c:v>
                </c:pt>
                <c:pt idx="877">
                  <c:v>0.53472222222222221</c:v>
                </c:pt>
                <c:pt idx="878">
                  <c:v>0.54166666666666663</c:v>
                </c:pt>
                <c:pt idx="879">
                  <c:v>0.54861111111111105</c:v>
                </c:pt>
                <c:pt idx="880">
                  <c:v>0.55555555555555558</c:v>
                </c:pt>
                <c:pt idx="881">
                  <c:v>0.5625</c:v>
                </c:pt>
                <c:pt idx="882">
                  <c:v>0.56944444444444442</c:v>
                </c:pt>
                <c:pt idx="883">
                  <c:v>0.57638888888888895</c:v>
                </c:pt>
                <c:pt idx="884">
                  <c:v>0.58333333333333337</c:v>
                </c:pt>
                <c:pt idx="885">
                  <c:v>0.59027777777777779</c:v>
                </c:pt>
                <c:pt idx="886">
                  <c:v>0.59722222222222221</c:v>
                </c:pt>
                <c:pt idx="887">
                  <c:v>0.60416666666666663</c:v>
                </c:pt>
                <c:pt idx="888">
                  <c:v>0.61111111111111105</c:v>
                </c:pt>
                <c:pt idx="889">
                  <c:v>0.61805555555555558</c:v>
                </c:pt>
                <c:pt idx="890">
                  <c:v>0.625</c:v>
                </c:pt>
                <c:pt idx="891">
                  <c:v>0.63194444444444442</c:v>
                </c:pt>
                <c:pt idx="892">
                  <c:v>0.63888888888888895</c:v>
                </c:pt>
                <c:pt idx="893">
                  <c:v>0.64583333333333337</c:v>
                </c:pt>
                <c:pt idx="894">
                  <c:v>0.65277777777777779</c:v>
                </c:pt>
                <c:pt idx="895">
                  <c:v>0.65972222222222221</c:v>
                </c:pt>
                <c:pt idx="896">
                  <c:v>0.66666666666666663</c:v>
                </c:pt>
                <c:pt idx="897">
                  <c:v>0.67361111111111116</c:v>
                </c:pt>
                <c:pt idx="898">
                  <c:v>0.68055555555555547</c:v>
                </c:pt>
                <c:pt idx="899">
                  <c:v>0.6875</c:v>
                </c:pt>
                <c:pt idx="900">
                  <c:v>0.69444444444444453</c:v>
                </c:pt>
                <c:pt idx="901">
                  <c:v>0.70138888888888884</c:v>
                </c:pt>
                <c:pt idx="902">
                  <c:v>0.70833333333333337</c:v>
                </c:pt>
                <c:pt idx="903">
                  <c:v>0.71527777777777779</c:v>
                </c:pt>
                <c:pt idx="904">
                  <c:v>0.72222222222222221</c:v>
                </c:pt>
                <c:pt idx="905">
                  <c:v>0.72916666666666663</c:v>
                </c:pt>
                <c:pt idx="906">
                  <c:v>0.73611111111111116</c:v>
                </c:pt>
                <c:pt idx="907">
                  <c:v>0.74305555555555547</c:v>
                </c:pt>
                <c:pt idx="908">
                  <c:v>0.75</c:v>
                </c:pt>
                <c:pt idx="909">
                  <c:v>0.75694444444444453</c:v>
                </c:pt>
                <c:pt idx="910">
                  <c:v>0.76388888888888884</c:v>
                </c:pt>
                <c:pt idx="911">
                  <c:v>0.77083333333333337</c:v>
                </c:pt>
                <c:pt idx="912">
                  <c:v>0.77777777777777779</c:v>
                </c:pt>
                <c:pt idx="913">
                  <c:v>0.78472222222222221</c:v>
                </c:pt>
                <c:pt idx="914">
                  <c:v>0.79166666666666663</c:v>
                </c:pt>
                <c:pt idx="915">
                  <c:v>0.79861111111111116</c:v>
                </c:pt>
                <c:pt idx="916">
                  <c:v>0.80555555555555547</c:v>
                </c:pt>
                <c:pt idx="917">
                  <c:v>0.8125</c:v>
                </c:pt>
                <c:pt idx="918">
                  <c:v>0.81944444444444453</c:v>
                </c:pt>
                <c:pt idx="919">
                  <c:v>0.82638888888888884</c:v>
                </c:pt>
                <c:pt idx="920">
                  <c:v>0.83333333333333337</c:v>
                </c:pt>
                <c:pt idx="921">
                  <c:v>0.84027777777777779</c:v>
                </c:pt>
                <c:pt idx="922">
                  <c:v>0.84722222222222221</c:v>
                </c:pt>
                <c:pt idx="923">
                  <c:v>0.85416666666666663</c:v>
                </c:pt>
                <c:pt idx="924">
                  <c:v>0.86111111111111116</c:v>
                </c:pt>
                <c:pt idx="925">
                  <c:v>0.86805555555555547</c:v>
                </c:pt>
                <c:pt idx="926">
                  <c:v>0.875</c:v>
                </c:pt>
                <c:pt idx="927">
                  <c:v>0.88194444444444453</c:v>
                </c:pt>
                <c:pt idx="928">
                  <c:v>0.88888888888888884</c:v>
                </c:pt>
                <c:pt idx="929">
                  <c:v>0.89583333333333337</c:v>
                </c:pt>
                <c:pt idx="930">
                  <c:v>0.90277777777777779</c:v>
                </c:pt>
                <c:pt idx="931">
                  <c:v>0.90972222222222221</c:v>
                </c:pt>
                <c:pt idx="932">
                  <c:v>0.91666666666666663</c:v>
                </c:pt>
                <c:pt idx="933">
                  <c:v>0.92361111111111116</c:v>
                </c:pt>
                <c:pt idx="934">
                  <c:v>0.93055555555555547</c:v>
                </c:pt>
                <c:pt idx="935">
                  <c:v>0.9375</c:v>
                </c:pt>
                <c:pt idx="936">
                  <c:v>0.94444444444444453</c:v>
                </c:pt>
                <c:pt idx="937">
                  <c:v>0.95138888888888884</c:v>
                </c:pt>
                <c:pt idx="938">
                  <c:v>0.95833333333333337</c:v>
                </c:pt>
                <c:pt idx="939">
                  <c:v>0.96527777777777779</c:v>
                </c:pt>
                <c:pt idx="940">
                  <c:v>0.97222222222222221</c:v>
                </c:pt>
                <c:pt idx="941">
                  <c:v>0.97916666666666663</c:v>
                </c:pt>
                <c:pt idx="942">
                  <c:v>0.98611111111111116</c:v>
                </c:pt>
                <c:pt idx="943">
                  <c:v>0.99305555555555547</c:v>
                </c:pt>
                <c:pt idx="944">
                  <c:v>0</c:v>
                </c:pt>
                <c:pt idx="945">
                  <c:v>6.9444444444444441E-3</c:v>
                </c:pt>
                <c:pt idx="946">
                  <c:v>1.3888888888888888E-2</c:v>
                </c:pt>
                <c:pt idx="947">
                  <c:v>2.0833333333333332E-2</c:v>
                </c:pt>
                <c:pt idx="948">
                  <c:v>2.7777777777777776E-2</c:v>
                </c:pt>
                <c:pt idx="949">
                  <c:v>3.4722222222222224E-2</c:v>
                </c:pt>
                <c:pt idx="950">
                  <c:v>4.1666666666666664E-2</c:v>
                </c:pt>
                <c:pt idx="951">
                  <c:v>4.8611111111111112E-2</c:v>
                </c:pt>
                <c:pt idx="952">
                  <c:v>5.5555555555555552E-2</c:v>
                </c:pt>
                <c:pt idx="953">
                  <c:v>6.25E-2</c:v>
                </c:pt>
                <c:pt idx="954">
                  <c:v>6.9444444444444434E-2</c:v>
                </c:pt>
                <c:pt idx="955">
                  <c:v>7.6388888888888895E-2</c:v>
                </c:pt>
                <c:pt idx="956">
                  <c:v>8.3333333333333329E-2</c:v>
                </c:pt>
                <c:pt idx="957">
                  <c:v>9.0277777777777776E-2</c:v>
                </c:pt>
                <c:pt idx="958">
                  <c:v>9.7222222222222224E-2</c:v>
                </c:pt>
                <c:pt idx="959">
                  <c:v>0.10416666666666667</c:v>
                </c:pt>
                <c:pt idx="960">
                  <c:v>0.1111111111111111</c:v>
                </c:pt>
                <c:pt idx="961">
                  <c:v>0.11805555555555557</c:v>
                </c:pt>
                <c:pt idx="962">
                  <c:v>0.125</c:v>
                </c:pt>
                <c:pt idx="963">
                  <c:v>0.13194444444444445</c:v>
                </c:pt>
                <c:pt idx="964">
                  <c:v>0.1388888888888889</c:v>
                </c:pt>
                <c:pt idx="965">
                  <c:v>0.14583333333333334</c:v>
                </c:pt>
                <c:pt idx="966">
                  <c:v>0.15277777777777776</c:v>
                </c:pt>
                <c:pt idx="967">
                  <c:v>0.15972222222222224</c:v>
                </c:pt>
                <c:pt idx="968">
                  <c:v>0.16666666666666666</c:v>
                </c:pt>
                <c:pt idx="969">
                  <c:v>0.17361111111111113</c:v>
                </c:pt>
                <c:pt idx="970">
                  <c:v>0.18055555555555555</c:v>
                </c:pt>
                <c:pt idx="971">
                  <c:v>0.1875</c:v>
                </c:pt>
                <c:pt idx="972">
                  <c:v>0.19444444444444445</c:v>
                </c:pt>
                <c:pt idx="973">
                  <c:v>0.20138888888888887</c:v>
                </c:pt>
                <c:pt idx="974">
                  <c:v>0.20833333333333334</c:v>
                </c:pt>
                <c:pt idx="975">
                  <c:v>0.21527777777777779</c:v>
                </c:pt>
                <c:pt idx="976">
                  <c:v>0.22222222222222221</c:v>
                </c:pt>
                <c:pt idx="977">
                  <c:v>0.22916666666666666</c:v>
                </c:pt>
                <c:pt idx="978">
                  <c:v>0.23611111111111113</c:v>
                </c:pt>
                <c:pt idx="979">
                  <c:v>0.24305555555555555</c:v>
                </c:pt>
                <c:pt idx="980">
                  <c:v>0.25</c:v>
                </c:pt>
                <c:pt idx="981">
                  <c:v>0.25694444444444448</c:v>
                </c:pt>
                <c:pt idx="982">
                  <c:v>0.2638888888888889</c:v>
                </c:pt>
                <c:pt idx="983">
                  <c:v>0.27083333333333331</c:v>
                </c:pt>
                <c:pt idx="984">
                  <c:v>0.27777777777777779</c:v>
                </c:pt>
                <c:pt idx="985">
                  <c:v>0.28472222222222221</c:v>
                </c:pt>
                <c:pt idx="986">
                  <c:v>0.29166666666666669</c:v>
                </c:pt>
                <c:pt idx="987">
                  <c:v>0.2986111111111111</c:v>
                </c:pt>
                <c:pt idx="988">
                  <c:v>0.30555555555555552</c:v>
                </c:pt>
                <c:pt idx="989">
                  <c:v>0.3125</c:v>
                </c:pt>
                <c:pt idx="990">
                  <c:v>0.31944444444444448</c:v>
                </c:pt>
                <c:pt idx="991">
                  <c:v>0.3263888888888889</c:v>
                </c:pt>
                <c:pt idx="992">
                  <c:v>0.33333333333333331</c:v>
                </c:pt>
                <c:pt idx="993">
                  <c:v>0.34027777777777773</c:v>
                </c:pt>
                <c:pt idx="994">
                  <c:v>0.34722222222222227</c:v>
                </c:pt>
                <c:pt idx="995">
                  <c:v>0.35416666666666669</c:v>
                </c:pt>
                <c:pt idx="996">
                  <c:v>0.3611111111111111</c:v>
                </c:pt>
                <c:pt idx="997">
                  <c:v>0.36805555555555558</c:v>
                </c:pt>
                <c:pt idx="998">
                  <c:v>0.375</c:v>
                </c:pt>
                <c:pt idx="999">
                  <c:v>0.38194444444444442</c:v>
                </c:pt>
                <c:pt idx="1000">
                  <c:v>0.3888888888888889</c:v>
                </c:pt>
                <c:pt idx="1001">
                  <c:v>0.39583333333333331</c:v>
                </c:pt>
                <c:pt idx="1002">
                  <c:v>0.40277777777777773</c:v>
                </c:pt>
                <c:pt idx="1003">
                  <c:v>0.40972222222222227</c:v>
                </c:pt>
                <c:pt idx="1004">
                  <c:v>0.41666666666666669</c:v>
                </c:pt>
                <c:pt idx="1005">
                  <c:v>0.4236111111111111</c:v>
                </c:pt>
                <c:pt idx="1006">
                  <c:v>0.43055555555555558</c:v>
                </c:pt>
                <c:pt idx="1007">
                  <c:v>0.4375</c:v>
                </c:pt>
              </c:numCache>
            </c:numRef>
          </c:cat>
          <c:val>
            <c:numRef>
              <c:f>'THDv rms, THDv máx'!$AC$3:$AC$1010</c:f>
              <c:numCache>
                <c:formatCode>0.00</c:formatCode>
                <c:ptCount val="1008"/>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pt idx="68">
                  <c:v>8</c:v>
                </c:pt>
                <c:pt idx="69">
                  <c:v>8</c:v>
                </c:pt>
                <c:pt idx="70">
                  <c:v>8</c:v>
                </c:pt>
                <c:pt idx="71">
                  <c:v>8</c:v>
                </c:pt>
                <c:pt idx="72">
                  <c:v>8</c:v>
                </c:pt>
                <c:pt idx="73">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c:v>8</c:v>
                </c:pt>
                <c:pt idx="90">
                  <c:v>8</c:v>
                </c:pt>
                <c:pt idx="91">
                  <c:v>8</c:v>
                </c:pt>
                <c:pt idx="92">
                  <c:v>8</c:v>
                </c:pt>
                <c:pt idx="93">
                  <c:v>8</c:v>
                </c:pt>
                <c:pt idx="94">
                  <c:v>8</c:v>
                </c:pt>
                <c:pt idx="95">
                  <c:v>8</c:v>
                </c:pt>
                <c:pt idx="96">
                  <c:v>8</c:v>
                </c:pt>
                <c:pt idx="97">
                  <c:v>8</c:v>
                </c:pt>
                <c:pt idx="98">
                  <c:v>8</c:v>
                </c:pt>
                <c:pt idx="99">
                  <c:v>8</c:v>
                </c:pt>
                <c:pt idx="100">
                  <c:v>8</c:v>
                </c:pt>
                <c:pt idx="101">
                  <c:v>8</c:v>
                </c:pt>
                <c:pt idx="102">
                  <c:v>8</c:v>
                </c:pt>
                <c:pt idx="103">
                  <c:v>8</c:v>
                </c:pt>
                <c:pt idx="104">
                  <c:v>8</c:v>
                </c:pt>
                <c:pt idx="105">
                  <c:v>8</c:v>
                </c:pt>
                <c:pt idx="106">
                  <c:v>8</c:v>
                </c:pt>
                <c:pt idx="107">
                  <c:v>8</c:v>
                </c:pt>
                <c:pt idx="108">
                  <c:v>8</c:v>
                </c:pt>
                <c:pt idx="109">
                  <c:v>8</c:v>
                </c:pt>
                <c:pt idx="110">
                  <c:v>8</c:v>
                </c:pt>
                <c:pt idx="111">
                  <c:v>8</c:v>
                </c:pt>
                <c:pt idx="112">
                  <c:v>8</c:v>
                </c:pt>
                <c:pt idx="113">
                  <c:v>8</c:v>
                </c:pt>
                <c:pt idx="114">
                  <c:v>8</c:v>
                </c:pt>
                <c:pt idx="115">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c:v>8</c:v>
                </c:pt>
                <c:pt idx="149">
                  <c:v>8</c:v>
                </c:pt>
                <c:pt idx="150">
                  <c:v>8</c:v>
                </c:pt>
                <c:pt idx="151">
                  <c:v>8</c:v>
                </c:pt>
                <c:pt idx="152">
                  <c:v>8</c:v>
                </c:pt>
                <c:pt idx="153">
                  <c:v>8</c:v>
                </c:pt>
                <c:pt idx="154">
                  <c:v>8</c:v>
                </c:pt>
                <c:pt idx="155">
                  <c:v>8</c:v>
                </c:pt>
                <c:pt idx="156">
                  <c:v>8</c:v>
                </c:pt>
                <c:pt idx="157">
                  <c:v>8</c:v>
                </c:pt>
                <c:pt idx="158">
                  <c:v>8</c:v>
                </c:pt>
                <c:pt idx="159">
                  <c:v>8</c:v>
                </c:pt>
                <c:pt idx="160">
                  <c:v>8</c:v>
                </c:pt>
                <c:pt idx="161">
                  <c:v>8</c:v>
                </c:pt>
                <c:pt idx="162">
                  <c:v>8</c:v>
                </c:pt>
                <c:pt idx="163">
                  <c:v>8</c:v>
                </c:pt>
                <c:pt idx="164">
                  <c:v>8</c:v>
                </c:pt>
                <c:pt idx="165">
                  <c:v>8</c:v>
                </c:pt>
                <c:pt idx="166">
                  <c:v>8</c:v>
                </c:pt>
                <c:pt idx="167">
                  <c:v>8</c:v>
                </c:pt>
                <c:pt idx="168">
                  <c:v>8</c:v>
                </c:pt>
                <c:pt idx="169">
                  <c:v>8</c:v>
                </c:pt>
                <c:pt idx="170">
                  <c:v>8</c:v>
                </c:pt>
                <c:pt idx="171">
                  <c:v>8</c:v>
                </c:pt>
                <c:pt idx="172">
                  <c:v>8</c:v>
                </c:pt>
                <c:pt idx="173">
                  <c:v>8</c:v>
                </c:pt>
                <c:pt idx="174">
                  <c:v>8</c:v>
                </c:pt>
                <c:pt idx="175">
                  <c:v>8</c:v>
                </c:pt>
                <c:pt idx="176">
                  <c:v>8</c:v>
                </c:pt>
                <c:pt idx="177">
                  <c:v>8</c:v>
                </c:pt>
                <c:pt idx="178">
                  <c:v>8</c:v>
                </c:pt>
                <c:pt idx="179">
                  <c:v>8</c:v>
                </c:pt>
                <c:pt idx="180">
                  <c:v>8</c:v>
                </c:pt>
                <c:pt idx="181">
                  <c:v>8</c:v>
                </c:pt>
                <c:pt idx="182">
                  <c:v>8</c:v>
                </c:pt>
                <c:pt idx="183">
                  <c:v>8</c:v>
                </c:pt>
                <c:pt idx="184">
                  <c:v>8</c:v>
                </c:pt>
                <c:pt idx="185">
                  <c:v>8</c:v>
                </c:pt>
                <c:pt idx="186">
                  <c:v>8</c:v>
                </c:pt>
                <c:pt idx="187">
                  <c:v>8</c:v>
                </c:pt>
                <c:pt idx="188">
                  <c:v>8</c:v>
                </c:pt>
                <c:pt idx="189">
                  <c:v>8</c:v>
                </c:pt>
                <c:pt idx="190">
                  <c:v>8</c:v>
                </c:pt>
                <c:pt idx="191">
                  <c:v>8</c:v>
                </c:pt>
                <c:pt idx="192">
                  <c:v>8</c:v>
                </c:pt>
                <c:pt idx="193">
                  <c:v>8</c:v>
                </c:pt>
                <c:pt idx="194">
                  <c:v>8</c:v>
                </c:pt>
                <c:pt idx="195">
                  <c:v>8</c:v>
                </c:pt>
                <c:pt idx="196">
                  <c:v>8</c:v>
                </c:pt>
                <c:pt idx="197">
                  <c:v>8</c:v>
                </c:pt>
                <c:pt idx="198">
                  <c:v>8</c:v>
                </c:pt>
                <c:pt idx="199">
                  <c:v>8</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8</c:v>
                </c:pt>
                <c:pt idx="253">
                  <c:v>8</c:v>
                </c:pt>
                <c:pt idx="254">
                  <c:v>8</c:v>
                </c:pt>
                <c:pt idx="255">
                  <c:v>8</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8</c:v>
                </c:pt>
                <c:pt idx="278">
                  <c:v>8</c:v>
                </c:pt>
                <c:pt idx="279">
                  <c:v>8</c:v>
                </c:pt>
                <c:pt idx="280">
                  <c:v>8</c:v>
                </c:pt>
                <c:pt idx="281">
                  <c:v>8</c:v>
                </c:pt>
                <c:pt idx="282">
                  <c:v>8</c:v>
                </c:pt>
                <c:pt idx="283">
                  <c:v>8</c:v>
                </c:pt>
                <c:pt idx="284">
                  <c:v>8</c:v>
                </c:pt>
                <c:pt idx="285">
                  <c:v>8</c:v>
                </c:pt>
                <c:pt idx="286">
                  <c:v>8</c:v>
                </c:pt>
                <c:pt idx="287">
                  <c:v>8</c:v>
                </c:pt>
                <c:pt idx="288">
                  <c:v>8</c:v>
                </c:pt>
                <c:pt idx="289">
                  <c:v>8</c:v>
                </c:pt>
                <c:pt idx="290">
                  <c:v>8</c:v>
                </c:pt>
                <c:pt idx="291">
                  <c:v>8</c:v>
                </c:pt>
                <c:pt idx="292">
                  <c:v>8</c:v>
                </c:pt>
                <c:pt idx="293">
                  <c:v>8</c:v>
                </c:pt>
                <c:pt idx="294">
                  <c:v>8</c:v>
                </c:pt>
                <c:pt idx="295">
                  <c:v>8</c:v>
                </c:pt>
                <c:pt idx="296">
                  <c:v>8</c:v>
                </c:pt>
                <c:pt idx="297">
                  <c:v>8</c:v>
                </c:pt>
                <c:pt idx="298">
                  <c:v>8</c:v>
                </c:pt>
                <c:pt idx="299">
                  <c:v>8</c:v>
                </c:pt>
                <c:pt idx="300">
                  <c:v>8</c:v>
                </c:pt>
                <c:pt idx="301">
                  <c:v>8</c:v>
                </c:pt>
                <c:pt idx="302">
                  <c:v>8</c:v>
                </c:pt>
                <c:pt idx="303">
                  <c:v>8</c:v>
                </c:pt>
                <c:pt idx="304">
                  <c:v>8</c:v>
                </c:pt>
                <c:pt idx="305">
                  <c:v>8</c:v>
                </c:pt>
                <c:pt idx="306">
                  <c:v>8</c:v>
                </c:pt>
                <c:pt idx="307">
                  <c:v>8</c:v>
                </c:pt>
                <c:pt idx="308">
                  <c:v>8</c:v>
                </c:pt>
                <c:pt idx="309">
                  <c:v>8</c:v>
                </c:pt>
                <c:pt idx="310">
                  <c:v>8</c:v>
                </c:pt>
                <c:pt idx="311">
                  <c:v>8</c:v>
                </c:pt>
                <c:pt idx="312">
                  <c:v>8</c:v>
                </c:pt>
                <c:pt idx="313">
                  <c:v>8</c:v>
                </c:pt>
                <c:pt idx="314">
                  <c:v>8</c:v>
                </c:pt>
                <c:pt idx="315">
                  <c:v>8</c:v>
                </c:pt>
                <c:pt idx="316">
                  <c:v>8</c:v>
                </c:pt>
                <c:pt idx="317">
                  <c:v>8</c:v>
                </c:pt>
                <c:pt idx="318">
                  <c:v>8</c:v>
                </c:pt>
                <c:pt idx="319">
                  <c:v>8</c:v>
                </c:pt>
                <c:pt idx="320">
                  <c:v>8</c:v>
                </c:pt>
                <c:pt idx="321">
                  <c:v>8</c:v>
                </c:pt>
                <c:pt idx="322">
                  <c:v>8</c:v>
                </c:pt>
                <c:pt idx="323">
                  <c:v>8</c:v>
                </c:pt>
                <c:pt idx="324">
                  <c:v>8</c:v>
                </c:pt>
                <c:pt idx="325">
                  <c:v>8</c:v>
                </c:pt>
                <c:pt idx="326">
                  <c:v>8</c:v>
                </c:pt>
                <c:pt idx="327">
                  <c:v>8</c:v>
                </c:pt>
                <c:pt idx="328">
                  <c:v>8</c:v>
                </c:pt>
                <c:pt idx="329">
                  <c:v>8</c:v>
                </c:pt>
                <c:pt idx="330">
                  <c:v>8</c:v>
                </c:pt>
                <c:pt idx="331">
                  <c:v>8</c:v>
                </c:pt>
                <c:pt idx="332">
                  <c:v>8</c:v>
                </c:pt>
                <c:pt idx="333">
                  <c:v>8</c:v>
                </c:pt>
                <c:pt idx="334">
                  <c:v>8</c:v>
                </c:pt>
                <c:pt idx="335">
                  <c:v>8</c:v>
                </c:pt>
                <c:pt idx="336">
                  <c:v>8</c:v>
                </c:pt>
                <c:pt idx="337">
                  <c:v>8</c:v>
                </c:pt>
                <c:pt idx="338">
                  <c:v>8</c:v>
                </c:pt>
                <c:pt idx="339">
                  <c:v>8</c:v>
                </c:pt>
                <c:pt idx="340">
                  <c:v>8</c:v>
                </c:pt>
                <c:pt idx="341">
                  <c:v>8</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8</c:v>
                </c:pt>
                <c:pt idx="385">
                  <c:v>8</c:v>
                </c:pt>
                <c:pt idx="386">
                  <c:v>8</c:v>
                </c:pt>
                <c:pt idx="387">
                  <c:v>8</c:v>
                </c:pt>
                <c:pt idx="388">
                  <c:v>8</c:v>
                </c:pt>
                <c:pt idx="389">
                  <c:v>8</c:v>
                </c:pt>
                <c:pt idx="390">
                  <c:v>8</c:v>
                </c:pt>
                <c:pt idx="391">
                  <c:v>8</c:v>
                </c:pt>
                <c:pt idx="392">
                  <c:v>8</c:v>
                </c:pt>
                <c:pt idx="393">
                  <c:v>8</c:v>
                </c:pt>
                <c:pt idx="394">
                  <c:v>8</c:v>
                </c:pt>
                <c:pt idx="395">
                  <c:v>8</c:v>
                </c:pt>
                <c:pt idx="396">
                  <c:v>8</c:v>
                </c:pt>
                <c:pt idx="397">
                  <c:v>8</c:v>
                </c:pt>
                <c:pt idx="398">
                  <c:v>8</c:v>
                </c:pt>
                <c:pt idx="399">
                  <c:v>8</c:v>
                </c:pt>
                <c:pt idx="400">
                  <c:v>8</c:v>
                </c:pt>
                <c:pt idx="401">
                  <c:v>8</c:v>
                </c:pt>
                <c:pt idx="402">
                  <c:v>8</c:v>
                </c:pt>
                <c:pt idx="403">
                  <c:v>8</c:v>
                </c:pt>
                <c:pt idx="404">
                  <c:v>8</c:v>
                </c:pt>
                <c:pt idx="405">
                  <c:v>8</c:v>
                </c:pt>
                <c:pt idx="406">
                  <c:v>8</c:v>
                </c:pt>
                <c:pt idx="407">
                  <c:v>8</c:v>
                </c:pt>
                <c:pt idx="408">
                  <c:v>8</c:v>
                </c:pt>
                <c:pt idx="409">
                  <c:v>8</c:v>
                </c:pt>
                <c:pt idx="410">
                  <c:v>8</c:v>
                </c:pt>
                <c:pt idx="411">
                  <c:v>8</c:v>
                </c:pt>
                <c:pt idx="412">
                  <c:v>8</c:v>
                </c:pt>
                <c:pt idx="413">
                  <c:v>8</c:v>
                </c:pt>
                <c:pt idx="414">
                  <c:v>8</c:v>
                </c:pt>
                <c:pt idx="415">
                  <c:v>8</c:v>
                </c:pt>
                <c:pt idx="416">
                  <c:v>8</c:v>
                </c:pt>
                <c:pt idx="417">
                  <c:v>8</c:v>
                </c:pt>
                <c:pt idx="418">
                  <c:v>8</c:v>
                </c:pt>
                <c:pt idx="419">
                  <c:v>8</c:v>
                </c:pt>
                <c:pt idx="420">
                  <c:v>8</c:v>
                </c:pt>
                <c:pt idx="421">
                  <c:v>8</c:v>
                </c:pt>
                <c:pt idx="422">
                  <c:v>8</c:v>
                </c:pt>
                <c:pt idx="423">
                  <c:v>8</c:v>
                </c:pt>
                <c:pt idx="424">
                  <c:v>8</c:v>
                </c:pt>
                <c:pt idx="425">
                  <c:v>8</c:v>
                </c:pt>
                <c:pt idx="426">
                  <c:v>8</c:v>
                </c:pt>
                <c:pt idx="427">
                  <c:v>8</c:v>
                </c:pt>
                <c:pt idx="428">
                  <c:v>8</c:v>
                </c:pt>
                <c:pt idx="429">
                  <c:v>8</c:v>
                </c:pt>
                <c:pt idx="430">
                  <c:v>8</c:v>
                </c:pt>
                <c:pt idx="431">
                  <c:v>8</c:v>
                </c:pt>
                <c:pt idx="432">
                  <c:v>8</c:v>
                </c:pt>
                <c:pt idx="433">
                  <c:v>8</c:v>
                </c:pt>
                <c:pt idx="434">
                  <c:v>8</c:v>
                </c:pt>
                <c:pt idx="435">
                  <c:v>8</c:v>
                </c:pt>
                <c:pt idx="436">
                  <c:v>8</c:v>
                </c:pt>
                <c:pt idx="437">
                  <c:v>8</c:v>
                </c:pt>
                <c:pt idx="438">
                  <c:v>8</c:v>
                </c:pt>
                <c:pt idx="439">
                  <c:v>8</c:v>
                </c:pt>
                <c:pt idx="440">
                  <c:v>8</c:v>
                </c:pt>
                <c:pt idx="441">
                  <c:v>8</c:v>
                </c:pt>
                <c:pt idx="442">
                  <c:v>8</c:v>
                </c:pt>
                <c:pt idx="443">
                  <c:v>8</c:v>
                </c:pt>
                <c:pt idx="444">
                  <c:v>8</c:v>
                </c:pt>
                <c:pt idx="445">
                  <c:v>8</c:v>
                </c:pt>
                <c:pt idx="446">
                  <c:v>8</c:v>
                </c:pt>
                <c:pt idx="447">
                  <c:v>8</c:v>
                </c:pt>
                <c:pt idx="448">
                  <c:v>8</c:v>
                </c:pt>
                <c:pt idx="449">
                  <c:v>8</c:v>
                </c:pt>
                <c:pt idx="450">
                  <c:v>8</c:v>
                </c:pt>
                <c:pt idx="451">
                  <c:v>8</c:v>
                </c:pt>
                <c:pt idx="452">
                  <c:v>8</c:v>
                </c:pt>
                <c:pt idx="453">
                  <c:v>8</c:v>
                </c:pt>
                <c:pt idx="454">
                  <c:v>8</c:v>
                </c:pt>
                <c:pt idx="455">
                  <c:v>8</c:v>
                </c:pt>
                <c:pt idx="456">
                  <c:v>8</c:v>
                </c:pt>
                <c:pt idx="457">
                  <c:v>8</c:v>
                </c:pt>
                <c:pt idx="458">
                  <c:v>8</c:v>
                </c:pt>
                <c:pt idx="459">
                  <c:v>8</c:v>
                </c:pt>
                <c:pt idx="460">
                  <c:v>8</c:v>
                </c:pt>
                <c:pt idx="461">
                  <c:v>8</c:v>
                </c:pt>
                <c:pt idx="462">
                  <c:v>8</c:v>
                </c:pt>
                <c:pt idx="463">
                  <c:v>8</c:v>
                </c:pt>
                <c:pt idx="464">
                  <c:v>8</c:v>
                </c:pt>
                <c:pt idx="465">
                  <c:v>8</c:v>
                </c:pt>
                <c:pt idx="466">
                  <c:v>8</c:v>
                </c:pt>
                <c:pt idx="467">
                  <c:v>8</c:v>
                </c:pt>
                <c:pt idx="468">
                  <c:v>8</c:v>
                </c:pt>
                <c:pt idx="469">
                  <c:v>8</c:v>
                </c:pt>
                <c:pt idx="470">
                  <c:v>8</c:v>
                </c:pt>
                <c:pt idx="471">
                  <c:v>8</c:v>
                </c:pt>
                <c:pt idx="472">
                  <c:v>8</c:v>
                </c:pt>
                <c:pt idx="473">
                  <c:v>8</c:v>
                </c:pt>
                <c:pt idx="474">
                  <c:v>8</c:v>
                </c:pt>
                <c:pt idx="475">
                  <c:v>8</c:v>
                </c:pt>
                <c:pt idx="476">
                  <c:v>8</c:v>
                </c:pt>
                <c:pt idx="477">
                  <c:v>8</c:v>
                </c:pt>
                <c:pt idx="478">
                  <c:v>8</c:v>
                </c:pt>
                <c:pt idx="479">
                  <c:v>8</c:v>
                </c:pt>
                <c:pt idx="480">
                  <c:v>8</c:v>
                </c:pt>
                <c:pt idx="481">
                  <c:v>8</c:v>
                </c:pt>
                <c:pt idx="482">
                  <c:v>8</c:v>
                </c:pt>
                <c:pt idx="483">
                  <c:v>8</c:v>
                </c:pt>
                <c:pt idx="484">
                  <c:v>8</c:v>
                </c:pt>
                <c:pt idx="485">
                  <c:v>8</c:v>
                </c:pt>
                <c:pt idx="486">
                  <c:v>8</c:v>
                </c:pt>
                <c:pt idx="487">
                  <c:v>8</c:v>
                </c:pt>
                <c:pt idx="488">
                  <c:v>8</c:v>
                </c:pt>
                <c:pt idx="489">
                  <c:v>8</c:v>
                </c:pt>
                <c:pt idx="490">
                  <c:v>8</c:v>
                </c:pt>
                <c:pt idx="491">
                  <c:v>8</c:v>
                </c:pt>
                <c:pt idx="492">
                  <c:v>8</c:v>
                </c:pt>
                <c:pt idx="493">
                  <c:v>8</c:v>
                </c:pt>
                <c:pt idx="494">
                  <c:v>8</c:v>
                </c:pt>
                <c:pt idx="495">
                  <c:v>8</c:v>
                </c:pt>
                <c:pt idx="496">
                  <c:v>8</c:v>
                </c:pt>
                <c:pt idx="497">
                  <c:v>8</c:v>
                </c:pt>
                <c:pt idx="498">
                  <c:v>8</c:v>
                </c:pt>
                <c:pt idx="499">
                  <c:v>8</c:v>
                </c:pt>
                <c:pt idx="500">
                  <c:v>8</c:v>
                </c:pt>
                <c:pt idx="501">
                  <c:v>8</c:v>
                </c:pt>
                <c:pt idx="502">
                  <c:v>8</c:v>
                </c:pt>
                <c:pt idx="503">
                  <c:v>8</c:v>
                </c:pt>
                <c:pt idx="504">
                  <c:v>8</c:v>
                </c:pt>
                <c:pt idx="505">
                  <c:v>8</c:v>
                </c:pt>
                <c:pt idx="506">
                  <c:v>8</c:v>
                </c:pt>
                <c:pt idx="507">
                  <c:v>8</c:v>
                </c:pt>
                <c:pt idx="508">
                  <c:v>8</c:v>
                </c:pt>
                <c:pt idx="509">
                  <c:v>8</c:v>
                </c:pt>
                <c:pt idx="510">
                  <c:v>8</c:v>
                </c:pt>
                <c:pt idx="511">
                  <c:v>8</c:v>
                </c:pt>
                <c:pt idx="512">
                  <c:v>8</c:v>
                </c:pt>
                <c:pt idx="513">
                  <c:v>8</c:v>
                </c:pt>
                <c:pt idx="514">
                  <c:v>8</c:v>
                </c:pt>
                <c:pt idx="515">
                  <c:v>8</c:v>
                </c:pt>
                <c:pt idx="516">
                  <c:v>8</c:v>
                </c:pt>
                <c:pt idx="517">
                  <c:v>8</c:v>
                </c:pt>
                <c:pt idx="518">
                  <c:v>8</c:v>
                </c:pt>
                <c:pt idx="519">
                  <c:v>8</c:v>
                </c:pt>
                <c:pt idx="520">
                  <c:v>8</c:v>
                </c:pt>
                <c:pt idx="521">
                  <c:v>8</c:v>
                </c:pt>
                <c:pt idx="522">
                  <c:v>8</c:v>
                </c:pt>
                <c:pt idx="523">
                  <c:v>8</c:v>
                </c:pt>
                <c:pt idx="524">
                  <c:v>8</c:v>
                </c:pt>
                <c:pt idx="525">
                  <c:v>8</c:v>
                </c:pt>
                <c:pt idx="526">
                  <c:v>8</c:v>
                </c:pt>
                <c:pt idx="527">
                  <c:v>8</c:v>
                </c:pt>
                <c:pt idx="528">
                  <c:v>8</c:v>
                </c:pt>
                <c:pt idx="529">
                  <c:v>8</c:v>
                </c:pt>
                <c:pt idx="530">
                  <c:v>8</c:v>
                </c:pt>
                <c:pt idx="531">
                  <c:v>8</c:v>
                </c:pt>
                <c:pt idx="532">
                  <c:v>8</c:v>
                </c:pt>
                <c:pt idx="533">
                  <c:v>8</c:v>
                </c:pt>
                <c:pt idx="534">
                  <c:v>8</c:v>
                </c:pt>
                <c:pt idx="535">
                  <c:v>8</c:v>
                </c:pt>
                <c:pt idx="536">
                  <c:v>8</c:v>
                </c:pt>
                <c:pt idx="537">
                  <c:v>8</c:v>
                </c:pt>
                <c:pt idx="538">
                  <c:v>8</c:v>
                </c:pt>
                <c:pt idx="539">
                  <c:v>8</c:v>
                </c:pt>
                <c:pt idx="540">
                  <c:v>8</c:v>
                </c:pt>
                <c:pt idx="541">
                  <c:v>8</c:v>
                </c:pt>
                <c:pt idx="542">
                  <c:v>8</c:v>
                </c:pt>
                <c:pt idx="543">
                  <c:v>8</c:v>
                </c:pt>
                <c:pt idx="544">
                  <c:v>8</c:v>
                </c:pt>
                <c:pt idx="545">
                  <c:v>8</c:v>
                </c:pt>
                <c:pt idx="546">
                  <c:v>8</c:v>
                </c:pt>
                <c:pt idx="547">
                  <c:v>8</c:v>
                </c:pt>
                <c:pt idx="548">
                  <c:v>8</c:v>
                </c:pt>
                <c:pt idx="549">
                  <c:v>8</c:v>
                </c:pt>
                <c:pt idx="550">
                  <c:v>8</c:v>
                </c:pt>
                <c:pt idx="551">
                  <c:v>8</c:v>
                </c:pt>
                <c:pt idx="552">
                  <c:v>8</c:v>
                </c:pt>
                <c:pt idx="553">
                  <c:v>8</c:v>
                </c:pt>
                <c:pt idx="554">
                  <c:v>8</c:v>
                </c:pt>
                <c:pt idx="555">
                  <c:v>8</c:v>
                </c:pt>
                <c:pt idx="556">
                  <c:v>8</c:v>
                </c:pt>
                <c:pt idx="557">
                  <c:v>8</c:v>
                </c:pt>
                <c:pt idx="558">
                  <c:v>8</c:v>
                </c:pt>
                <c:pt idx="559">
                  <c:v>8</c:v>
                </c:pt>
                <c:pt idx="560">
                  <c:v>8</c:v>
                </c:pt>
                <c:pt idx="561">
                  <c:v>8</c:v>
                </c:pt>
                <c:pt idx="562">
                  <c:v>8</c:v>
                </c:pt>
                <c:pt idx="563">
                  <c:v>8</c:v>
                </c:pt>
                <c:pt idx="564">
                  <c:v>8</c:v>
                </c:pt>
                <c:pt idx="565">
                  <c:v>8</c:v>
                </c:pt>
                <c:pt idx="566">
                  <c:v>8</c:v>
                </c:pt>
                <c:pt idx="567">
                  <c:v>8</c:v>
                </c:pt>
                <c:pt idx="568">
                  <c:v>8</c:v>
                </c:pt>
                <c:pt idx="569">
                  <c:v>8</c:v>
                </c:pt>
                <c:pt idx="570">
                  <c:v>8</c:v>
                </c:pt>
                <c:pt idx="571">
                  <c:v>8</c:v>
                </c:pt>
                <c:pt idx="572">
                  <c:v>8</c:v>
                </c:pt>
                <c:pt idx="573">
                  <c:v>8</c:v>
                </c:pt>
                <c:pt idx="574">
                  <c:v>8</c:v>
                </c:pt>
                <c:pt idx="575">
                  <c:v>8</c:v>
                </c:pt>
                <c:pt idx="576">
                  <c:v>8</c:v>
                </c:pt>
                <c:pt idx="577">
                  <c:v>8</c:v>
                </c:pt>
                <c:pt idx="578">
                  <c:v>8</c:v>
                </c:pt>
                <c:pt idx="579">
                  <c:v>8</c:v>
                </c:pt>
                <c:pt idx="580">
                  <c:v>8</c:v>
                </c:pt>
                <c:pt idx="581">
                  <c:v>8</c:v>
                </c:pt>
                <c:pt idx="582">
                  <c:v>8</c:v>
                </c:pt>
                <c:pt idx="583">
                  <c:v>8</c:v>
                </c:pt>
                <c:pt idx="584">
                  <c:v>8</c:v>
                </c:pt>
                <c:pt idx="585">
                  <c:v>8</c:v>
                </c:pt>
                <c:pt idx="586">
                  <c:v>8</c:v>
                </c:pt>
                <c:pt idx="587">
                  <c:v>8</c:v>
                </c:pt>
                <c:pt idx="588">
                  <c:v>8</c:v>
                </c:pt>
                <c:pt idx="589">
                  <c:v>8</c:v>
                </c:pt>
                <c:pt idx="590">
                  <c:v>8</c:v>
                </c:pt>
                <c:pt idx="591">
                  <c:v>8</c:v>
                </c:pt>
                <c:pt idx="592">
                  <c:v>8</c:v>
                </c:pt>
                <c:pt idx="593">
                  <c:v>8</c:v>
                </c:pt>
                <c:pt idx="594">
                  <c:v>8</c:v>
                </c:pt>
                <c:pt idx="595">
                  <c:v>8</c:v>
                </c:pt>
                <c:pt idx="596">
                  <c:v>8</c:v>
                </c:pt>
                <c:pt idx="597">
                  <c:v>8</c:v>
                </c:pt>
                <c:pt idx="598">
                  <c:v>8</c:v>
                </c:pt>
                <c:pt idx="599">
                  <c:v>8</c:v>
                </c:pt>
                <c:pt idx="600">
                  <c:v>8</c:v>
                </c:pt>
                <c:pt idx="601">
                  <c:v>8</c:v>
                </c:pt>
                <c:pt idx="602">
                  <c:v>8</c:v>
                </c:pt>
                <c:pt idx="603">
                  <c:v>8</c:v>
                </c:pt>
                <c:pt idx="604">
                  <c:v>8</c:v>
                </c:pt>
                <c:pt idx="605">
                  <c:v>8</c:v>
                </c:pt>
                <c:pt idx="606">
                  <c:v>8</c:v>
                </c:pt>
                <c:pt idx="607">
                  <c:v>8</c:v>
                </c:pt>
                <c:pt idx="608">
                  <c:v>8</c:v>
                </c:pt>
                <c:pt idx="609">
                  <c:v>8</c:v>
                </c:pt>
                <c:pt idx="610">
                  <c:v>8</c:v>
                </c:pt>
                <c:pt idx="611">
                  <c:v>8</c:v>
                </c:pt>
                <c:pt idx="612">
                  <c:v>8</c:v>
                </c:pt>
                <c:pt idx="613">
                  <c:v>8</c:v>
                </c:pt>
                <c:pt idx="614">
                  <c:v>8</c:v>
                </c:pt>
                <c:pt idx="615">
                  <c:v>8</c:v>
                </c:pt>
                <c:pt idx="616">
                  <c:v>8</c:v>
                </c:pt>
                <c:pt idx="617">
                  <c:v>8</c:v>
                </c:pt>
                <c:pt idx="618">
                  <c:v>8</c:v>
                </c:pt>
                <c:pt idx="619">
                  <c:v>8</c:v>
                </c:pt>
                <c:pt idx="620">
                  <c:v>8</c:v>
                </c:pt>
                <c:pt idx="621">
                  <c:v>8</c:v>
                </c:pt>
                <c:pt idx="622">
                  <c:v>8</c:v>
                </c:pt>
                <c:pt idx="623">
                  <c:v>8</c:v>
                </c:pt>
                <c:pt idx="624">
                  <c:v>8</c:v>
                </c:pt>
                <c:pt idx="625">
                  <c:v>8</c:v>
                </c:pt>
                <c:pt idx="626">
                  <c:v>8</c:v>
                </c:pt>
                <c:pt idx="627">
                  <c:v>8</c:v>
                </c:pt>
                <c:pt idx="628">
                  <c:v>8</c:v>
                </c:pt>
                <c:pt idx="629">
                  <c:v>8</c:v>
                </c:pt>
                <c:pt idx="630">
                  <c:v>8</c:v>
                </c:pt>
                <c:pt idx="631">
                  <c:v>8</c:v>
                </c:pt>
                <c:pt idx="632">
                  <c:v>8</c:v>
                </c:pt>
                <c:pt idx="633">
                  <c:v>8</c:v>
                </c:pt>
                <c:pt idx="634">
                  <c:v>8</c:v>
                </c:pt>
                <c:pt idx="635">
                  <c:v>8</c:v>
                </c:pt>
                <c:pt idx="636">
                  <c:v>8</c:v>
                </c:pt>
                <c:pt idx="637">
                  <c:v>8</c:v>
                </c:pt>
                <c:pt idx="638">
                  <c:v>8</c:v>
                </c:pt>
                <c:pt idx="639">
                  <c:v>8</c:v>
                </c:pt>
                <c:pt idx="640">
                  <c:v>8</c:v>
                </c:pt>
                <c:pt idx="641">
                  <c:v>8</c:v>
                </c:pt>
                <c:pt idx="642">
                  <c:v>8</c:v>
                </c:pt>
                <c:pt idx="643">
                  <c:v>8</c:v>
                </c:pt>
                <c:pt idx="644">
                  <c:v>8</c:v>
                </c:pt>
                <c:pt idx="645">
                  <c:v>8</c:v>
                </c:pt>
                <c:pt idx="646">
                  <c:v>8</c:v>
                </c:pt>
                <c:pt idx="647">
                  <c:v>8</c:v>
                </c:pt>
                <c:pt idx="648">
                  <c:v>8</c:v>
                </c:pt>
                <c:pt idx="649">
                  <c:v>8</c:v>
                </c:pt>
                <c:pt idx="650">
                  <c:v>8</c:v>
                </c:pt>
                <c:pt idx="651">
                  <c:v>8</c:v>
                </c:pt>
                <c:pt idx="652">
                  <c:v>8</c:v>
                </c:pt>
                <c:pt idx="653">
                  <c:v>8</c:v>
                </c:pt>
                <c:pt idx="654">
                  <c:v>8</c:v>
                </c:pt>
                <c:pt idx="655">
                  <c:v>8</c:v>
                </c:pt>
                <c:pt idx="656">
                  <c:v>8</c:v>
                </c:pt>
                <c:pt idx="657">
                  <c:v>8</c:v>
                </c:pt>
                <c:pt idx="658">
                  <c:v>8</c:v>
                </c:pt>
                <c:pt idx="659">
                  <c:v>8</c:v>
                </c:pt>
                <c:pt idx="660">
                  <c:v>8</c:v>
                </c:pt>
                <c:pt idx="661">
                  <c:v>8</c:v>
                </c:pt>
                <c:pt idx="662">
                  <c:v>8</c:v>
                </c:pt>
                <c:pt idx="663">
                  <c:v>8</c:v>
                </c:pt>
                <c:pt idx="664">
                  <c:v>8</c:v>
                </c:pt>
                <c:pt idx="665">
                  <c:v>8</c:v>
                </c:pt>
                <c:pt idx="666">
                  <c:v>8</c:v>
                </c:pt>
                <c:pt idx="667">
                  <c:v>8</c:v>
                </c:pt>
                <c:pt idx="668">
                  <c:v>8</c:v>
                </c:pt>
                <c:pt idx="669">
                  <c:v>8</c:v>
                </c:pt>
                <c:pt idx="670">
                  <c:v>8</c:v>
                </c:pt>
                <c:pt idx="671">
                  <c:v>8</c:v>
                </c:pt>
                <c:pt idx="672">
                  <c:v>8</c:v>
                </c:pt>
                <c:pt idx="673">
                  <c:v>8</c:v>
                </c:pt>
                <c:pt idx="674">
                  <c:v>8</c:v>
                </c:pt>
                <c:pt idx="675">
                  <c:v>8</c:v>
                </c:pt>
                <c:pt idx="676">
                  <c:v>8</c:v>
                </c:pt>
                <c:pt idx="677">
                  <c:v>8</c:v>
                </c:pt>
                <c:pt idx="678">
                  <c:v>8</c:v>
                </c:pt>
                <c:pt idx="679">
                  <c:v>8</c:v>
                </c:pt>
                <c:pt idx="680">
                  <c:v>8</c:v>
                </c:pt>
                <c:pt idx="681">
                  <c:v>8</c:v>
                </c:pt>
                <c:pt idx="682">
                  <c:v>8</c:v>
                </c:pt>
                <c:pt idx="683">
                  <c:v>8</c:v>
                </c:pt>
                <c:pt idx="684">
                  <c:v>8</c:v>
                </c:pt>
                <c:pt idx="685">
                  <c:v>8</c:v>
                </c:pt>
                <c:pt idx="686">
                  <c:v>8</c:v>
                </c:pt>
                <c:pt idx="687">
                  <c:v>8</c:v>
                </c:pt>
                <c:pt idx="688">
                  <c:v>8</c:v>
                </c:pt>
                <c:pt idx="689">
                  <c:v>8</c:v>
                </c:pt>
                <c:pt idx="690">
                  <c:v>8</c:v>
                </c:pt>
                <c:pt idx="691">
                  <c:v>8</c:v>
                </c:pt>
                <c:pt idx="692">
                  <c:v>8</c:v>
                </c:pt>
                <c:pt idx="693">
                  <c:v>8</c:v>
                </c:pt>
                <c:pt idx="694">
                  <c:v>8</c:v>
                </c:pt>
                <c:pt idx="695">
                  <c:v>8</c:v>
                </c:pt>
                <c:pt idx="696">
                  <c:v>8</c:v>
                </c:pt>
                <c:pt idx="697">
                  <c:v>8</c:v>
                </c:pt>
                <c:pt idx="698">
                  <c:v>8</c:v>
                </c:pt>
                <c:pt idx="699">
                  <c:v>8</c:v>
                </c:pt>
                <c:pt idx="700">
                  <c:v>8</c:v>
                </c:pt>
                <c:pt idx="701">
                  <c:v>8</c:v>
                </c:pt>
                <c:pt idx="702">
                  <c:v>8</c:v>
                </c:pt>
                <c:pt idx="703">
                  <c:v>8</c:v>
                </c:pt>
                <c:pt idx="704">
                  <c:v>8</c:v>
                </c:pt>
                <c:pt idx="705">
                  <c:v>8</c:v>
                </c:pt>
                <c:pt idx="706">
                  <c:v>8</c:v>
                </c:pt>
                <c:pt idx="707">
                  <c:v>8</c:v>
                </c:pt>
                <c:pt idx="708">
                  <c:v>8</c:v>
                </c:pt>
                <c:pt idx="709">
                  <c:v>8</c:v>
                </c:pt>
                <c:pt idx="710">
                  <c:v>8</c:v>
                </c:pt>
                <c:pt idx="711">
                  <c:v>8</c:v>
                </c:pt>
                <c:pt idx="712">
                  <c:v>8</c:v>
                </c:pt>
                <c:pt idx="713">
                  <c:v>8</c:v>
                </c:pt>
                <c:pt idx="714">
                  <c:v>8</c:v>
                </c:pt>
                <c:pt idx="715">
                  <c:v>8</c:v>
                </c:pt>
                <c:pt idx="716">
                  <c:v>8</c:v>
                </c:pt>
                <c:pt idx="717">
                  <c:v>8</c:v>
                </c:pt>
                <c:pt idx="718">
                  <c:v>8</c:v>
                </c:pt>
                <c:pt idx="719">
                  <c:v>8</c:v>
                </c:pt>
                <c:pt idx="720">
                  <c:v>8</c:v>
                </c:pt>
                <c:pt idx="721">
                  <c:v>8</c:v>
                </c:pt>
                <c:pt idx="722">
                  <c:v>8</c:v>
                </c:pt>
                <c:pt idx="723">
                  <c:v>8</c:v>
                </c:pt>
                <c:pt idx="724">
                  <c:v>8</c:v>
                </c:pt>
                <c:pt idx="725">
                  <c:v>8</c:v>
                </c:pt>
                <c:pt idx="726">
                  <c:v>8</c:v>
                </c:pt>
                <c:pt idx="727">
                  <c:v>8</c:v>
                </c:pt>
                <c:pt idx="728">
                  <c:v>8</c:v>
                </c:pt>
                <c:pt idx="729">
                  <c:v>8</c:v>
                </c:pt>
                <c:pt idx="730">
                  <c:v>8</c:v>
                </c:pt>
                <c:pt idx="731">
                  <c:v>8</c:v>
                </c:pt>
                <c:pt idx="732">
                  <c:v>8</c:v>
                </c:pt>
                <c:pt idx="733">
                  <c:v>8</c:v>
                </c:pt>
                <c:pt idx="734">
                  <c:v>8</c:v>
                </c:pt>
                <c:pt idx="735">
                  <c:v>8</c:v>
                </c:pt>
                <c:pt idx="736">
                  <c:v>8</c:v>
                </c:pt>
                <c:pt idx="737">
                  <c:v>8</c:v>
                </c:pt>
                <c:pt idx="738">
                  <c:v>8</c:v>
                </c:pt>
                <c:pt idx="739">
                  <c:v>8</c:v>
                </c:pt>
                <c:pt idx="740">
                  <c:v>8</c:v>
                </c:pt>
                <c:pt idx="741">
                  <c:v>8</c:v>
                </c:pt>
                <c:pt idx="742">
                  <c:v>8</c:v>
                </c:pt>
                <c:pt idx="743">
                  <c:v>8</c:v>
                </c:pt>
                <c:pt idx="744">
                  <c:v>8</c:v>
                </c:pt>
                <c:pt idx="745">
                  <c:v>8</c:v>
                </c:pt>
                <c:pt idx="746">
                  <c:v>8</c:v>
                </c:pt>
                <c:pt idx="747">
                  <c:v>8</c:v>
                </c:pt>
                <c:pt idx="748">
                  <c:v>8</c:v>
                </c:pt>
                <c:pt idx="749">
                  <c:v>8</c:v>
                </c:pt>
                <c:pt idx="750">
                  <c:v>8</c:v>
                </c:pt>
                <c:pt idx="751">
                  <c:v>8</c:v>
                </c:pt>
                <c:pt idx="752">
                  <c:v>8</c:v>
                </c:pt>
                <c:pt idx="753">
                  <c:v>8</c:v>
                </c:pt>
                <c:pt idx="754">
                  <c:v>8</c:v>
                </c:pt>
                <c:pt idx="755">
                  <c:v>8</c:v>
                </c:pt>
                <c:pt idx="756">
                  <c:v>8</c:v>
                </c:pt>
                <c:pt idx="757">
                  <c:v>8</c:v>
                </c:pt>
                <c:pt idx="758">
                  <c:v>8</c:v>
                </c:pt>
                <c:pt idx="759">
                  <c:v>8</c:v>
                </c:pt>
                <c:pt idx="760">
                  <c:v>8</c:v>
                </c:pt>
                <c:pt idx="761">
                  <c:v>8</c:v>
                </c:pt>
                <c:pt idx="762">
                  <c:v>8</c:v>
                </c:pt>
                <c:pt idx="763">
                  <c:v>8</c:v>
                </c:pt>
                <c:pt idx="764">
                  <c:v>8</c:v>
                </c:pt>
                <c:pt idx="765">
                  <c:v>8</c:v>
                </c:pt>
                <c:pt idx="766">
                  <c:v>8</c:v>
                </c:pt>
                <c:pt idx="767">
                  <c:v>8</c:v>
                </c:pt>
                <c:pt idx="768">
                  <c:v>8</c:v>
                </c:pt>
                <c:pt idx="769">
                  <c:v>8</c:v>
                </c:pt>
                <c:pt idx="770">
                  <c:v>8</c:v>
                </c:pt>
                <c:pt idx="771">
                  <c:v>8</c:v>
                </c:pt>
                <c:pt idx="772">
                  <c:v>8</c:v>
                </c:pt>
                <c:pt idx="773">
                  <c:v>8</c:v>
                </c:pt>
                <c:pt idx="774">
                  <c:v>8</c:v>
                </c:pt>
                <c:pt idx="775">
                  <c:v>8</c:v>
                </c:pt>
                <c:pt idx="776">
                  <c:v>8</c:v>
                </c:pt>
                <c:pt idx="777">
                  <c:v>8</c:v>
                </c:pt>
                <c:pt idx="778">
                  <c:v>8</c:v>
                </c:pt>
                <c:pt idx="779">
                  <c:v>8</c:v>
                </c:pt>
                <c:pt idx="780">
                  <c:v>8</c:v>
                </c:pt>
                <c:pt idx="781">
                  <c:v>8</c:v>
                </c:pt>
                <c:pt idx="782">
                  <c:v>8</c:v>
                </c:pt>
                <c:pt idx="783">
                  <c:v>8</c:v>
                </c:pt>
                <c:pt idx="784">
                  <c:v>8</c:v>
                </c:pt>
                <c:pt idx="785">
                  <c:v>8</c:v>
                </c:pt>
                <c:pt idx="786">
                  <c:v>8</c:v>
                </c:pt>
                <c:pt idx="787">
                  <c:v>8</c:v>
                </c:pt>
                <c:pt idx="788">
                  <c:v>8</c:v>
                </c:pt>
                <c:pt idx="789">
                  <c:v>8</c:v>
                </c:pt>
                <c:pt idx="790">
                  <c:v>8</c:v>
                </c:pt>
                <c:pt idx="791">
                  <c:v>8</c:v>
                </c:pt>
                <c:pt idx="792">
                  <c:v>8</c:v>
                </c:pt>
                <c:pt idx="793">
                  <c:v>8</c:v>
                </c:pt>
                <c:pt idx="794">
                  <c:v>8</c:v>
                </c:pt>
                <c:pt idx="795">
                  <c:v>8</c:v>
                </c:pt>
                <c:pt idx="796">
                  <c:v>8</c:v>
                </c:pt>
                <c:pt idx="797">
                  <c:v>8</c:v>
                </c:pt>
                <c:pt idx="798">
                  <c:v>8</c:v>
                </c:pt>
                <c:pt idx="799">
                  <c:v>8</c:v>
                </c:pt>
                <c:pt idx="800">
                  <c:v>8</c:v>
                </c:pt>
                <c:pt idx="801">
                  <c:v>8</c:v>
                </c:pt>
                <c:pt idx="802">
                  <c:v>8</c:v>
                </c:pt>
                <c:pt idx="803">
                  <c:v>8</c:v>
                </c:pt>
                <c:pt idx="804">
                  <c:v>8</c:v>
                </c:pt>
                <c:pt idx="805">
                  <c:v>8</c:v>
                </c:pt>
                <c:pt idx="806">
                  <c:v>8</c:v>
                </c:pt>
                <c:pt idx="807">
                  <c:v>8</c:v>
                </c:pt>
                <c:pt idx="808">
                  <c:v>8</c:v>
                </c:pt>
                <c:pt idx="809">
                  <c:v>8</c:v>
                </c:pt>
                <c:pt idx="810">
                  <c:v>8</c:v>
                </c:pt>
                <c:pt idx="811">
                  <c:v>8</c:v>
                </c:pt>
                <c:pt idx="812">
                  <c:v>8</c:v>
                </c:pt>
                <c:pt idx="813">
                  <c:v>8</c:v>
                </c:pt>
                <c:pt idx="814">
                  <c:v>8</c:v>
                </c:pt>
                <c:pt idx="815">
                  <c:v>8</c:v>
                </c:pt>
                <c:pt idx="816">
                  <c:v>8</c:v>
                </c:pt>
                <c:pt idx="817">
                  <c:v>8</c:v>
                </c:pt>
                <c:pt idx="818">
                  <c:v>8</c:v>
                </c:pt>
                <c:pt idx="819">
                  <c:v>8</c:v>
                </c:pt>
                <c:pt idx="820">
                  <c:v>8</c:v>
                </c:pt>
                <c:pt idx="821">
                  <c:v>8</c:v>
                </c:pt>
                <c:pt idx="822">
                  <c:v>8</c:v>
                </c:pt>
                <c:pt idx="823">
                  <c:v>8</c:v>
                </c:pt>
                <c:pt idx="824">
                  <c:v>8</c:v>
                </c:pt>
                <c:pt idx="825">
                  <c:v>8</c:v>
                </c:pt>
                <c:pt idx="826">
                  <c:v>8</c:v>
                </c:pt>
                <c:pt idx="827">
                  <c:v>8</c:v>
                </c:pt>
                <c:pt idx="828">
                  <c:v>8</c:v>
                </c:pt>
                <c:pt idx="829">
                  <c:v>8</c:v>
                </c:pt>
                <c:pt idx="830">
                  <c:v>8</c:v>
                </c:pt>
                <c:pt idx="831">
                  <c:v>8</c:v>
                </c:pt>
                <c:pt idx="832">
                  <c:v>8</c:v>
                </c:pt>
                <c:pt idx="833">
                  <c:v>8</c:v>
                </c:pt>
                <c:pt idx="834">
                  <c:v>8</c:v>
                </c:pt>
                <c:pt idx="835">
                  <c:v>8</c:v>
                </c:pt>
                <c:pt idx="836">
                  <c:v>8</c:v>
                </c:pt>
                <c:pt idx="837">
                  <c:v>8</c:v>
                </c:pt>
                <c:pt idx="838">
                  <c:v>8</c:v>
                </c:pt>
                <c:pt idx="839">
                  <c:v>8</c:v>
                </c:pt>
                <c:pt idx="840">
                  <c:v>8</c:v>
                </c:pt>
                <c:pt idx="841">
                  <c:v>8</c:v>
                </c:pt>
                <c:pt idx="842">
                  <c:v>8</c:v>
                </c:pt>
                <c:pt idx="843">
                  <c:v>8</c:v>
                </c:pt>
                <c:pt idx="844">
                  <c:v>8</c:v>
                </c:pt>
                <c:pt idx="845">
                  <c:v>8</c:v>
                </c:pt>
                <c:pt idx="846">
                  <c:v>8</c:v>
                </c:pt>
                <c:pt idx="847">
                  <c:v>8</c:v>
                </c:pt>
                <c:pt idx="848">
                  <c:v>8</c:v>
                </c:pt>
                <c:pt idx="849">
                  <c:v>8</c:v>
                </c:pt>
                <c:pt idx="850">
                  <c:v>8</c:v>
                </c:pt>
                <c:pt idx="851">
                  <c:v>8</c:v>
                </c:pt>
                <c:pt idx="852">
                  <c:v>8</c:v>
                </c:pt>
                <c:pt idx="853">
                  <c:v>8</c:v>
                </c:pt>
                <c:pt idx="854">
                  <c:v>8</c:v>
                </c:pt>
                <c:pt idx="855">
                  <c:v>8</c:v>
                </c:pt>
                <c:pt idx="856">
                  <c:v>8</c:v>
                </c:pt>
                <c:pt idx="857">
                  <c:v>8</c:v>
                </c:pt>
                <c:pt idx="858">
                  <c:v>8</c:v>
                </c:pt>
                <c:pt idx="859">
                  <c:v>8</c:v>
                </c:pt>
                <c:pt idx="860">
                  <c:v>8</c:v>
                </c:pt>
                <c:pt idx="861">
                  <c:v>8</c:v>
                </c:pt>
                <c:pt idx="862">
                  <c:v>8</c:v>
                </c:pt>
                <c:pt idx="863">
                  <c:v>8</c:v>
                </c:pt>
                <c:pt idx="864">
                  <c:v>8</c:v>
                </c:pt>
                <c:pt idx="865">
                  <c:v>8</c:v>
                </c:pt>
                <c:pt idx="866">
                  <c:v>8</c:v>
                </c:pt>
                <c:pt idx="867">
                  <c:v>8</c:v>
                </c:pt>
                <c:pt idx="868">
                  <c:v>8</c:v>
                </c:pt>
                <c:pt idx="869">
                  <c:v>8</c:v>
                </c:pt>
                <c:pt idx="870">
                  <c:v>8</c:v>
                </c:pt>
                <c:pt idx="871">
                  <c:v>8</c:v>
                </c:pt>
                <c:pt idx="872">
                  <c:v>8</c:v>
                </c:pt>
                <c:pt idx="873">
                  <c:v>8</c:v>
                </c:pt>
                <c:pt idx="874">
                  <c:v>8</c:v>
                </c:pt>
                <c:pt idx="875">
                  <c:v>8</c:v>
                </c:pt>
                <c:pt idx="876">
                  <c:v>8</c:v>
                </c:pt>
                <c:pt idx="877">
                  <c:v>8</c:v>
                </c:pt>
                <c:pt idx="878">
                  <c:v>8</c:v>
                </c:pt>
                <c:pt idx="879">
                  <c:v>8</c:v>
                </c:pt>
                <c:pt idx="880">
                  <c:v>8</c:v>
                </c:pt>
                <c:pt idx="881">
                  <c:v>8</c:v>
                </c:pt>
                <c:pt idx="882">
                  <c:v>8</c:v>
                </c:pt>
                <c:pt idx="883">
                  <c:v>8</c:v>
                </c:pt>
                <c:pt idx="884">
                  <c:v>8</c:v>
                </c:pt>
                <c:pt idx="885">
                  <c:v>8</c:v>
                </c:pt>
                <c:pt idx="886">
                  <c:v>8</c:v>
                </c:pt>
                <c:pt idx="887">
                  <c:v>8</c:v>
                </c:pt>
                <c:pt idx="888">
                  <c:v>8</c:v>
                </c:pt>
                <c:pt idx="889">
                  <c:v>8</c:v>
                </c:pt>
                <c:pt idx="890">
                  <c:v>8</c:v>
                </c:pt>
                <c:pt idx="891">
                  <c:v>8</c:v>
                </c:pt>
                <c:pt idx="892">
                  <c:v>8</c:v>
                </c:pt>
                <c:pt idx="893">
                  <c:v>8</c:v>
                </c:pt>
                <c:pt idx="894">
                  <c:v>8</c:v>
                </c:pt>
                <c:pt idx="895">
                  <c:v>8</c:v>
                </c:pt>
                <c:pt idx="896">
                  <c:v>8</c:v>
                </c:pt>
                <c:pt idx="897">
                  <c:v>8</c:v>
                </c:pt>
                <c:pt idx="898">
                  <c:v>8</c:v>
                </c:pt>
                <c:pt idx="899">
                  <c:v>8</c:v>
                </c:pt>
                <c:pt idx="900">
                  <c:v>8</c:v>
                </c:pt>
                <c:pt idx="901">
                  <c:v>8</c:v>
                </c:pt>
                <c:pt idx="902">
                  <c:v>8</c:v>
                </c:pt>
                <c:pt idx="903">
                  <c:v>8</c:v>
                </c:pt>
                <c:pt idx="904">
                  <c:v>8</c:v>
                </c:pt>
                <c:pt idx="905">
                  <c:v>8</c:v>
                </c:pt>
                <c:pt idx="906">
                  <c:v>8</c:v>
                </c:pt>
                <c:pt idx="907">
                  <c:v>8</c:v>
                </c:pt>
                <c:pt idx="908">
                  <c:v>8</c:v>
                </c:pt>
                <c:pt idx="909">
                  <c:v>8</c:v>
                </c:pt>
                <c:pt idx="910">
                  <c:v>8</c:v>
                </c:pt>
                <c:pt idx="911">
                  <c:v>8</c:v>
                </c:pt>
                <c:pt idx="912">
                  <c:v>8</c:v>
                </c:pt>
                <c:pt idx="913">
                  <c:v>8</c:v>
                </c:pt>
                <c:pt idx="914">
                  <c:v>8</c:v>
                </c:pt>
                <c:pt idx="915">
                  <c:v>8</c:v>
                </c:pt>
                <c:pt idx="916">
                  <c:v>8</c:v>
                </c:pt>
                <c:pt idx="917">
                  <c:v>8</c:v>
                </c:pt>
                <c:pt idx="918">
                  <c:v>8</c:v>
                </c:pt>
                <c:pt idx="919">
                  <c:v>8</c:v>
                </c:pt>
                <c:pt idx="920">
                  <c:v>8</c:v>
                </c:pt>
                <c:pt idx="921">
                  <c:v>8</c:v>
                </c:pt>
                <c:pt idx="922">
                  <c:v>8</c:v>
                </c:pt>
                <c:pt idx="923">
                  <c:v>8</c:v>
                </c:pt>
                <c:pt idx="924">
                  <c:v>8</c:v>
                </c:pt>
                <c:pt idx="925">
                  <c:v>8</c:v>
                </c:pt>
                <c:pt idx="926">
                  <c:v>8</c:v>
                </c:pt>
                <c:pt idx="927">
                  <c:v>8</c:v>
                </c:pt>
                <c:pt idx="928">
                  <c:v>8</c:v>
                </c:pt>
                <c:pt idx="929">
                  <c:v>8</c:v>
                </c:pt>
                <c:pt idx="930">
                  <c:v>8</c:v>
                </c:pt>
                <c:pt idx="931">
                  <c:v>8</c:v>
                </c:pt>
                <c:pt idx="932">
                  <c:v>8</c:v>
                </c:pt>
                <c:pt idx="933">
                  <c:v>8</c:v>
                </c:pt>
                <c:pt idx="934">
                  <c:v>8</c:v>
                </c:pt>
                <c:pt idx="935">
                  <c:v>8</c:v>
                </c:pt>
                <c:pt idx="936">
                  <c:v>8</c:v>
                </c:pt>
                <c:pt idx="937">
                  <c:v>8</c:v>
                </c:pt>
                <c:pt idx="938">
                  <c:v>8</c:v>
                </c:pt>
                <c:pt idx="939">
                  <c:v>8</c:v>
                </c:pt>
                <c:pt idx="940">
                  <c:v>8</c:v>
                </c:pt>
                <c:pt idx="941">
                  <c:v>8</c:v>
                </c:pt>
                <c:pt idx="942">
                  <c:v>8</c:v>
                </c:pt>
                <c:pt idx="943">
                  <c:v>8</c:v>
                </c:pt>
                <c:pt idx="944">
                  <c:v>8</c:v>
                </c:pt>
                <c:pt idx="945">
                  <c:v>8</c:v>
                </c:pt>
                <c:pt idx="946">
                  <c:v>8</c:v>
                </c:pt>
                <c:pt idx="947">
                  <c:v>8</c:v>
                </c:pt>
                <c:pt idx="948">
                  <c:v>8</c:v>
                </c:pt>
                <c:pt idx="949">
                  <c:v>8</c:v>
                </c:pt>
                <c:pt idx="950">
                  <c:v>8</c:v>
                </c:pt>
                <c:pt idx="951">
                  <c:v>8</c:v>
                </c:pt>
                <c:pt idx="952">
                  <c:v>8</c:v>
                </c:pt>
                <c:pt idx="953">
                  <c:v>8</c:v>
                </c:pt>
                <c:pt idx="954">
                  <c:v>8</c:v>
                </c:pt>
                <c:pt idx="955">
                  <c:v>8</c:v>
                </c:pt>
                <c:pt idx="956">
                  <c:v>8</c:v>
                </c:pt>
                <c:pt idx="957">
                  <c:v>8</c:v>
                </c:pt>
                <c:pt idx="958">
                  <c:v>8</c:v>
                </c:pt>
                <c:pt idx="959">
                  <c:v>8</c:v>
                </c:pt>
                <c:pt idx="960">
                  <c:v>8</c:v>
                </c:pt>
                <c:pt idx="961">
                  <c:v>8</c:v>
                </c:pt>
                <c:pt idx="962">
                  <c:v>8</c:v>
                </c:pt>
                <c:pt idx="963">
                  <c:v>8</c:v>
                </c:pt>
                <c:pt idx="964">
                  <c:v>8</c:v>
                </c:pt>
                <c:pt idx="965">
                  <c:v>8</c:v>
                </c:pt>
                <c:pt idx="966">
                  <c:v>8</c:v>
                </c:pt>
                <c:pt idx="967">
                  <c:v>8</c:v>
                </c:pt>
                <c:pt idx="968">
                  <c:v>8</c:v>
                </c:pt>
                <c:pt idx="969">
                  <c:v>8</c:v>
                </c:pt>
                <c:pt idx="970">
                  <c:v>8</c:v>
                </c:pt>
                <c:pt idx="971">
                  <c:v>8</c:v>
                </c:pt>
                <c:pt idx="972">
                  <c:v>8</c:v>
                </c:pt>
                <c:pt idx="973">
                  <c:v>8</c:v>
                </c:pt>
                <c:pt idx="974">
                  <c:v>8</c:v>
                </c:pt>
                <c:pt idx="975">
                  <c:v>8</c:v>
                </c:pt>
                <c:pt idx="976">
                  <c:v>8</c:v>
                </c:pt>
                <c:pt idx="977">
                  <c:v>8</c:v>
                </c:pt>
                <c:pt idx="978">
                  <c:v>8</c:v>
                </c:pt>
                <c:pt idx="979">
                  <c:v>8</c:v>
                </c:pt>
                <c:pt idx="980">
                  <c:v>8</c:v>
                </c:pt>
                <c:pt idx="981">
                  <c:v>8</c:v>
                </c:pt>
                <c:pt idx="982">
                  <c:v>8</c:v>
                </c:pt>
                <c:pt idx="983">
                  <c:v>8</c:v>
                </c:pt>
                <c:pt idx="984">
                  <c:v>8</c:v>
                </c:pt>
                <c:pt idx="985">
                  <c:v>8</c:v>
                </c:pt>
                <c:pt idx="986">
                  <c:v>8</c:v>
                </c:pt>
                <c:pt idx="987">
                  <c:v>8</c:v>
                </c:pt>
                <c:pt idx="988">
                  <c:v>8</c:v>
                </c:pt>
                <c:pt idx="989">
                  <c:v>8</c:v>
                </c:pt>
                <c:pt idx="990">
                  <c:v>8</c:v>
                </c:pt>
                <c:pt idx="991">
                  <c:v>8</c:v>
                </c:pt>
                <c:pt idx="992">
                  <c:v>8</c:v>
                </c:pt>
                <c:pt idx="993">
                  <c:v>8</c:v>
                </c:pt>
                <c:pt idx="994">
                  <c:v>8</c:v>
                </c:pt>
                <c:pt idx="995">
                  <c:v>8</c:v>
                </c:pt>
                <c:pt idx="996">
                  <c:v>8</c:v>
                </c:pt>
                <c:pt idx="997">
                  <c:v>8</c:v>
                </c:pt>
                <c:pt idx="998">
                  <c:v>8</c:v>
                </c:pt>
                <c:pt idx="999">
                  <c:v>8</c:v>
                </c:pt>
                <c:pt idx="1000">
                  <c:v>8</c:v>
                </c:pt>
                <c:pt idx="1001">
                  <c:v>8</c:v>
                </c:pt>
                <c:pt idx="1002">
                  <c:v>8</c:v>
                </c:pt>
                <c:pt idx="1003">
                  <c:v>8</c:v>
                </c:pt>
                <c:pt idx="1004">
                  <c:v>8</c:v>
                </c:pt>
                <c:pt idx="1005">
                  <c:v>8</c:v>
                </c:pt>
                <c:pt idx="1006">
                  <c:v>8</c:v>
                </c:pt>
                <c:pt idx="1007">
                  <c:v>8</c:v>
                </c:pt>
              </c:numCache>
            </c:numRef>
          </c:val>
        </c:ser>
        <c:marker val="1"/>
        <c:axId val="110380160"/>
        <c:axId val="110437120"/>
      </c:lineChart>
      <c:catAx>
        <c:axId val="110380160"/>
        <c:scaling>
          <c:orientation val="minMax"/>
        </c:scaling>
        <c:axPos val="b"/>
        <c:title>
          <c:tx>
            <c:rich>
              <a:bodyPr/>
              <a:lstStyle/>
              <a:p>
                <a:pPr>
                  <a:defRPr sz="1800" b="1" i="0" u="none" strike="noStrike" baseline="0">
                    <a:solidFill>
                      <a:srgbClr val="000000"/>
                    </a:solidFill>
                    <a:latin typeface="Calibri"/>
                    <a:ea typeface="Calibri"/>
                    <a:cs typeface="Calibri"/>
                  </a:defRPr>
                </a:pPr>
                <a:r>
                  <a:rPr lang="es-EC"/>
                  <a:t>Tiempo</a:t>
                </a:r>
              </a:p>
            </c:rich>
          </c:tx>
          <c:layout/>
        </c:title>
        <c:numFmt formatCode="h:mm:ss" sourceLinked="1"/>
        <c:majorTickMark val="none"/>
        <c:tickLblPos val="nextTo"/>
        <c:txPr>
          <a:bodyPr rot="-5400000" vert="horz"/>
          <a:lstStyle/>
          <a:p>
            <a:pPr>
              <a:defRPr sz="1000" b="0" i="0" u="none" strike="noStrike" baseline="0">
                <a:solidFill>
                  <a:srgbClr val="000000"/>
                </a:solidFill>
                <a:latin typeface="Calibri"/>
                <a:ea typeface="Calibri"/>
                <a:cs typeface="Calibri"/>
              </a:defRPr>
            </a:pPr>
            <a:endParaRPr lang="es-EC"/>
          </a:p>
        </c:txPr>
        <c:crossAx val="110437120"/>
        <c:crosses val="autoZero"/>
        <c:auto val="1"/>
        <c:lblAlgn val="ctr"/>
        <c:lblOffset val="100"/>
      </c:catAx>
      <c:valAx>
        <c:axId val="110437120"/>
        <c:scaling>
          <c:orientation val="minMax"/>
          <c:max val="2"/>
          <c:min val="0"/>
        </c:scaling>
        <c:axPos val="l"/>
        <c:majorGridlines/>
        <c:title>
          <c:tx>
            <c:rich>
              <a:bodyPr/>
              <a:lstStyle/>
              <a:p>
                <a:pPr>
                  <a:defRPr sz="1800" b="1" i="0" u="none" strike="noStrike" baseline="0">
                    <a:solidFill>
                      <a:srgbClr val="000000"/>
                    </a:solidFill>
                    <a:latin typeface="Calibri"/>
                    <a:ea typeface="Calibri"/>
                    <a:cs typeface="Calibri"/>
                  </a:defRPr>
                </a:pPr>
                <a:r>
                  <a:rPr lang="es-EC"/>
                  <a:t>THDv </a:t>
                </a:r>
              </a:p>
            </c:rich>
          </c:tx>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110380160"/>
        <c:crosses val="autoZero"/>
        <c:crossBetween val="between"/>
      </c:valAx>
    </c:plotArea>
    <c:legend>
      <c:legendPos val="r"/>
      <c:layout/>
      <c:txPr>
        <a:bodyPr/>
        <a:lstStyle/>
        <a:p>
          <a:pPr>
            <a:defRPr sz="845" b="0" i="0" u="none" strike="noStrike" baseline="0">
              <a:solidFill>
                <a:srgbClr val="000000"/>
              </a:solidFill>
              <a:latin typeface="Calibri"/>
              <a:ea typeface="Calibri"/>
              <a:cs typeface="Calibri"/>
            </a:defRPr>
          </a:pPr>
          <a:endParaRPr lang="es-EC"/>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style val="34"/>
  <c:chart>
    <c:title>
      <c:tx>
        <c:rich>
          <a:bodyPr/>
          <a:lstStyle/>
          <a:p>
            <a:pPr>
              <a:defRPr/>
            </a:pPr>
            <a:r>
              <a:rPr lang="en-US" sz="1400"/>
              <a:t>CONSUMO DE ENERGÍA MENSUAL</a:t>
            </a:r>
            <a:r>
              <a:rPr lang="en-US" sz="1400" baseline="0"/>
              <a:t>  EN KWh POR  SECTOR</a:t>
            </a:r>
            <a:r>
              <a:rPr lang="en-US" sz="1400"/>
              <a:t>  </a:t>
            </a:r>
            <a:r>
              <a:rPr lang="en-US" sz="1400" baseline="0"/>
              <a:t> </a:t>
            </a:r>
            <a:endParaRPr lang="en-US" sz="1400"/>
          </a:p>
        </c:rich>
      </c:tx>
      <c:layout>
        <c:manualLayout>
          <c:xMode val="edge"/>
          <c:yMode val="edge"/>
          <c:x val="0.1874062604155094"/>
          <c:y val="3.7308898719826726E-2"/>
        </c:manualLayout>
      </c:layout>
    </c:title>
    <c:view3D>
      <c:rotX val="30"/>
      <c:rotY val="235"/>
      <c:perspective val="20"/>
    </c:view3D>
    <c:plotArea>
      <c:layout>
        <c:manualLayout>
          <c:layoutTarget val="inner"/>
          <c:xMode val="edge"/>
          <c:yMode val="edge"/>
          <c:x val="1.9358741681790685E-2"/>
          <c:y val="0.19628304461942414"/>
          <c:w val="0.69437805755224369"/>
          <c:h val="0.69858057742782154"/>
        </c:manualLayout>
      </c:layout>
      <c:pie3DChart>
        <c:varyColors val="1"/>
        <c:ser>
          <c:idx val="0"/>
          <c:order val="0"/>
          <c:dLbls>
            <c:dLbl>
              <c:idx val="0"/>
              <c:layout>
                <c:manualLayout>
                  <c:x val="0.11589993157957783"/>
                  <c:y val="0.21061084231940891"/>
                </c:manualLayout>
              </c:layout>
              <c:tx>
                <c:rich>
                  <a:bodyPr rot="-660000" vert="horz"/>
                  <a:lstStyle/>
                  <a:p>
                    <a:pPr>
                      <a:defRPr/>
                    </a:pPr>
                    <a:r>
                      <a:rPr lang="en-US" baseline="0">
                        <a:solidFill>
                          <a:schemeClr val="bg1"/>
                        </a:solidFill>
                      </a:rPr>
                      <a:t>42119,1 kWh 57,14%</a:t>
                    </a:r>
                  </a:p>
                </c:rich>
              </c:tx>
              <c:spPr/>
              <c:dLblPos val="bestFit"/>
              <c:showVal val="1"/>
              <c:showPercent val="1"/>
              <c:separator> </c:separator>
            </c:dLbl>
            <c:dLbl>
              <c:idx val="1"/>
              <c:layout/>
              <c:tx>
                <c:rich>
                  <a:bodyPr/>
                  <a:lstStyle/>
                  <a:p>
                    <a:r>
                      <a:rPr lang="en-US" baseline="0">
                        <a:solidFill>
                          <a:schemeClr val="bg1"/>
                        </a:solidFill>
                      </a:rPr>
                      <a:t>22524  kWh </a:t>
                    </a:r>
                  </a:p>
                  <a:p>
                    <a:r>
                      <a:rPr lang="en-US" baseline="0">
                        <a:solidFill>
                          <a:schemeClr val="bg1"/>
                        </a:solidFill>
                      </a:rPr>
                      <a:t>30,88 %</a:t>
                    </a:r>
                  </a:p>
                </c:rich>
              </c:tx>
              <c:dLblPos val="bestFit"/>
              <c:showVal val="1"/>
              <c:showPercent val="1"/>
              <c:separator> </c:separator>
            </c:dLbl>
            <c:dLbl>
              <c:idx val="2"/>
              <c:layout>
                <c:manualLayout>
                  <c:x val="0.10601855250569536"/>
                  <c:y val="-2.1522351246170513E-2"/>
                </c:manualLayout>
              </c:layout>
              <c:tx>
                <c:rich>
                  <a:bodyPr/>
                  <a:lstStyle/>
                  <a:p>
                    <a:r>
                      <a:rPr lang="en-US" baseline="0">
                        <a:solidFill>
                          <a:schemeClr val="bg1"/>
                        </a:solidFill>
                      </a:rPr>
                      <a:t>2792,39  kWh </a:t>
                    </a:r>
                  </a:p>
                  <a:p>
                    <a:r>
                      <a:rPr lang="en-US" baseline="0">
                        <a:solidFill>
                          <a:schemeClr val="bg1"/>
                        </a:solidFill>
                      </a:rPr>
                      <a:t>3,83 %</a:t>
                    </a:r>
                  </a:p>
                </c:rich>
              </c:tx>
              <c:dLblPos val="bestFit"/>
              <c:showVal val="1"/>
              <c:showPercent val="1"/>
              <c:separator> </c:separator>
            </c:dLbl>
            <c:dLbl>
              <c:idx val="3"/>
              <c:layout/>
              <c:tx>
                <c:rich>
                  <a:bodyPr/>
                  <a:lstStyle/>
                  <a:p>
                    <a:r>
                      <a:rPr lang="en-US" baseline="0">
                        <a:solidFill>
                          <a:schemeClr val="bg1"/>
                        </a:solidFill>
                      </a:rPr>
                      <a:t>402,5 kWh</a:t>
                    </a:r>
                  </a:p>
                  <a:p>
                    <a:r>
                      <a:rPr lang="en-US" baseline="0">
                        <a:solidFill>
                          <a:schemeClr val="bg1"/>
                        </a:solidFill>
                      </a:rPr>
                      <a:t> 0,55 %</a:t>
                    </a:r>
                  </a:p>
                </c:rich>
              </c:tx>
              <c:dLblPos val="bestFit"/>
              <c:showVal val="1"/>
              <c:showPercent val="1"/>
              <c:separator> </c:separator>
            </c:dLbl>
            <c:dLbl>
              <c:idx val="4"/>
              <c:layout>
                <c:manualLayout>
                  <c:x val="1.8054166968754105E-2"/>
                  <c:y val="-8.7706202904961256E-2"/>
                </c:manualLayout>
              </c:layout>
              <c:tx>
                <c:rich>
                  <a:bodyPr/>
                  <a:lstStyle/>
                  <a:p>
                    <a:r>
                      <a:rPr lang="en-US" baseline="0">
                        <a:solidFill>
                          <a:schemeClr val="bg1"/>
                        </a:solidFill>
                      </a:rPr>
                      <a:t>5113,82kWh </a:t>
                    </a:r>
                  </a:p>
                  <a:p>
                    <a:r>
                      <a:rPr lang="en-US" baseline="0">
                        <a:solidFill>
                          <a:schemeClr val="bg1"/>
                        </a:solidFill>
                      </a:rPr>
                      <a:t>7,01%</a:t>
                    </a:r>
                  </a:p>
                </c:rich>
              </c:tx>
              <c:dLblPos val="bestFit"/>
              <c:showVal val="1"/>
              <c:showPercent val="1"/>
              <c:separator> </c:separator>
            </c:dLbl>
            <c:txPr>
              <a:bodyPr rot="-660000"/>
              <a:lstStyle/>
              <a:p>
                <a:pPr>
                  <a:defRPr/>
                </a:pPr>
                <a:endParaRPr lang="es-EC"/>
              </a:p>
            </c:txPr>
            <c:dLblPos val="bestFit"/>
            <c:showVal val="1"/>
            <c:showPercent val="1"/>
            <c:separator> </c:separator>
            <c:showLeaderLines val="1"/>
          </c:dLbls>
          <c:cat>
            <c:strRef>
              <c:f>Hoja4!$P$100:$T$100</c:f>
              <c:strCache>
                <c:ptCount val="5"/>
                <c:pt idx="0">
                  <c:v>Energía de Luminarias </c:v>
                </c:pt>
                <c:pt idx="1">
                  <c:v>Energía Equipos </c:v>
                </c:pt>
                <c:pt idx="2">
                  <c:v> Energía Equipos de Oficina </c:v>
                </c:pt>
                <c:pt idx="3">
                  <c:v>Rayos X</c:v>
                </c:pt>
                <c:pt idx="4">
                  <c:v>Otros</c:v>
                </c:pt>
              </c:strCache>
            </c:strRef>
          </c:cat>
          <c:val>
            <c:numRef>
              <c:f>Hoja4!$P$101:$T$101</c:f>
              <c:numCache>
                <c:formatCode>General</c:formatCode>
                <c:ptCount val="5"/>
                <c:pt idx="0" formatCode="0.00">
                  <c:v>42119.17</c:v>
                </c:pt>
                <c:pt idx="1">
                  <c:v>22524</c:v>
                </c:pt>
                <c:pt idx="2" formatCode="0.00">
                  <c:v>2792.3940000000002</c:v>
                </c:pt>
                <c:pt idx="3" formatCode="0.00">
                  <c:v>402.5</c:v>
                </c:pt>
                <c:pt idx="4" formatCode="0.00">
                  <c:v>5113.8160000000134</c:v>
                </c:pt>
              </c:numCache>
            </c:numRef>
          </c:val>
        </c:ser>
        <c:dLbls>
          <c:showPercent val="1"/>
        </c:dLbls>
      </c:pie3DChart>
    </c:plotArea>
    <c:legend>
      <c:legendPos val="tr"/>
      <c:layout>
        <c:manualLayout>
          <c:xMode val="edge"/>
          <c:yMode val="edge"/>
          <c:x val="0.72001947169323943"/>
          <c:y val="0.13167252452697717"/>
          <c:w val="0.26450755888775784"/>
          <c:h val="0.64263487172636091"/>
        </c:manualLayout>
      </c:layout>
      <c:spPr>
        <a:blipFill>
          <a:blip xmlns:r="http://schemas.openxmlformats.org/officeDocument/2006/relationships" r:embed="rId1"/>
          <a:tile tx="0" ty="0" sx="100000" sy="100000" flip="none" algn="tl"/>
        </a:blipFill>
      </c:spPr>
    </c:legend>
    <c:plotVisOnly val="1"/>
  </c:chart>
  <c:sp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noFill/>
    </a:ln>
  </c:sp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22CC73-DC00-4163-8657-DAC37BEC82A7}" type="datetimeFigureOut">
              <a:rPr lang="es-EC" smtClean="0"/>
              <a:t>26/08/2015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CF6C18-ABEC-4B27-8899-15EA9896A237}"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CC73-DC00-4163-8657-DAC37BEC82A7}" type="datetimeFigureOut">
              <a:rPr lang="es-EC" smtClean="0"/>
              <a:t>26/08/2015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F6C18-ABEC-4B27-8899-15EA9896A23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dirty="0"/>
          </a:p>
        </p:txBody>
      </p:sp>
      <p:sp>
        <p:nvSpPr>
          <p:cNvPr id="3" name="2 Subtítulo"/>
          <p:cNvSpPr>
            <a:spLocks noGrp="1"/>
          </p:cNvSpPr>
          <p:nvPr>
            <p:ph type="subTitle" idx="1"/>
          </p:nvPr>
        </p:nvSpPr>
        <p:spPr/>
        <p:txBody>
          <a:bodyPr/>
          <a:lstStyle/>
          <a:p>
            <a:endParaRPr lang="es-EC"/>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44624"/>
            <a:ext cx="9108504" cy="681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266" name="Rectangle 2"/>
          <p:cNvSpPr>
            <a:spLocks noChangeArrowheads="1"/>
          </p:cNvSpPr>
          <p:nvPr/>
        </p:nvSpPr>
        <p:spPr bwMode="auto">
          <a:xfrm>
            <a:off x="467544" y="915488"/>
            <a:ext cx="86764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VICERRECTORADO DE INVESTIGACIÓN Y VINCULACIÓN Y</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VINCULACIÓN CON LA COLECTIVIDAD</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MAESTRÍA EN ENERGÍAS RENOVABLES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III PROMOCIÓN</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TESIS DE GRADO MAESTRÍA EN ENERGÍAS RENOVABLES</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TEMA: “ESTUDIO Y ANÁLISIS DE EFICIENCIA ENERGÉTICA</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DEL SISTEMA ELÉCTRICO DEL HOSPITAL IESS – IBARRA”</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AUTOR: ING. ARELLANO BASTIDAS OLGER GILBERTO</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DIRECTOR: ING. MSC. AYALA TACO JAIME PAUL</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SANGOLQUÍ, AGOSTO</a:t>
            </a:r>
            <a:r>
              <a:rPr kumimoji="0" lang="es-MX"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s-MX"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2015</a:t>
            </a: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547664" y="1556792"/>
          <a:ext cx="626469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187624" y="836712"/>
            <a:ext cx="7272808" cy="923330"/>
          </a:xfrm>
          <a:prstGeom prst="rect">
            <a:avLst/>
          </a:prstGeom>
          <a:noFill/>
        </p:spPr>
        <p:txBody>
          <a:bodyPr wrap="square" rtlCol="0">
            <a:spAutoFit/>
          </a:bodyPr>
          <a:lstStyle/>
          <a:p>
            <a:pPr algn="ctr"/>
            <a:r>
              <a:rPr lang="en-US" b="1" i="0" baseline="0" dirty="0" smtClean="0">
                <a:solidFill>
                  <a:srgbClr val="002060"/>
                </a:solidFill>
                <a:latin typeface="Times New Roman" pitchFamily="18" charset="0"/>
                <a:cs typeface="Times New Roman" pitchFamily="18" charset="0"/>
              </a:rPr>
              <a:t>NÚMERO DE CAMAS OCUPADAS VS kWh ACTIVA  HOSPITAL IESS- IBARRA</a:t>
            </a:r>
          </a:p>
          <a:p>
            <a:endParaRPr lang="es-EC" dirty="0"/>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54" name="53 Rectángulo"/>
          <p:cNvSpPr/>
          <p:nvPr/>
        </p:nvSpPr>
        <p:spPr>
          <a:xfrm>
            <a:off x="1043608" y="836712"/>
            <a:ext cx="7416824" cy="646331"/>
          </a:xfrm>
          <a:prstGeom prst="rect">
            <a:avLst/>
          </a:prstGeom>
        </p:spPr>
        <p:txBody>
          <a:bodyPr wrap="square">
            <a:spAutoFit/>
          </a:bodyPr>
          <a:lstStyle/>
          <a:p>
            <a:r>
              <a:rPr lang="es-EC" dirty="0">
                <a:latin typeface="Times New Roman" pitchFamily="18" charset="0"/>
                <a:cs typeface="Times New Roman" pitchFamily="18" charset="0"/>
              </a:rPr>
              <a:t>A continuación se procede a realizar el cálculo del indicadores kWh/ cama/día y kWh /metro cuadrado/día del año 2014 obteniendo</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p:txBody>
      </p:sp>
      <p:pic>
        <p:nvPicPr>
          <p:cNvPr id="27698" name="Picture 5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1700808"/>
            <a:ext cx="1847850" cy="628650"/>
          </a:xfrm>
          <a:prstGeom prst="rect">
            <a:avLst/>
          </a:prstGeom>
          <a:noFill/>
        </p:spPr>
      </p:pic>
      <p:pic>
        <p:nvPicPr>
          <p:cNvPr id="27697" name="Picture 4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2348880"/>
            <a:ext cx="2047875" cy="720849"/>
          </a:xfrm>
          <a:prstGeom prst="rect">
            <a:avLst/>
          </a:prstGeom>
          <a:noFill/>
        </p:spPr>
      </p:pic>
      <p:sp>
        <p:nvSpPr>
          <p:cNvPr id="27699"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7700" name="Rectangle 52"/>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7701" name="Rectangle 53"/>
          <p:cNvSpPr>
            <a:spLocks noChangeArrowheads="1"/>
          </p:cNvSpPr>
          <p:nvPr/>
        </p:nvSpPr>
        <p:spPr bwMode="auto">
          <a:xfrm>
            <a:off x="0" y="1590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64 CuadroTexto"/>
          <p:cNvSpPr txBox="1"/>
          <p:nvPr/>
        </p:nvSpPr>
        <p:spPr>
          <a:xfrm>
            <a:off x="1115616" y="3212976"/>
            <a:ext cx="7128792" cy="1200329"/>
          </a:xfrm>
          <a:prstGeom prst="rect">
            <a:avLst/>
          </a:prstGeom>
          <a:noFill/>
        </p:spPr>
        <p:txBody>
          <a:bodyPr wrap="square" rtlCol="0">
            <a:spAutoFit/>
          </a:bodyPr>
          <a:lstStyle/>
          <a:p>
            <a:r>
              <a:rPr lang="es-EC" dirty="0">
                <a:latin typeface="Times New Roman" pitchFamily="18" charset="0"/>
                <a:cs typeface="Times New Roman" pitchFamily="18" charset="0"/>
              </a:rPr>
              <a:t>Promedio </a:t>
            </a:r>
            <a:r>
              <a:rPr lang="pt-BR" dirty="0">
                <a:latin typeface="Times New Roman" pitchFamily="18" charset="0"/>
                <a:cs typeface="Times New Roman" pitchFamily="18" charset="0"/>
              </a:rPr>
              <a:t>anual de consumo </a:t>
            </a:r>
            <a:r>
              <a:rPr lang="pt-BR" dirty="0" smtClean="0">
                <a:latin typeface="Times New Roman" pitchFamily="18" charset="0"/>
                <a:cs typeface="Times New Roman" pitchFamily="18" charset="0"/>
              </a:rPr>
              <a:t>por </a:t>
            </a:r>
            <a:r>
              <a:rPr lang="pt-BR" dirty="0">
                <a:latin typeface="Times New Roman" pitchFamily="18" charset="0"/>
                <a:cs typeface="Times New Roman" pitchFamily="18" charset="0"/>
              </a:rPr>
              <a:t>m</a:t>
            </a:r>
            <a:r>
              <a:rPr lang="pt-BR" dirty="0" smtClean="0">
                <a:latin typeface="Times New Roman" pitchFamily="18" charset="0"/>
                <a:cs typeface="Times New Roman" pitchFamily="18" charset="0"/>
              </a:rPr>
              <a:t>etro cuadrado</a:t>
            </a:r>
          </a:p>
          <a:p>
            <a:endParaRPr lang="es-EC" dirty="0">
              <a:latin typeface="Times New Roman" pitchFamily="18" charset="0"/>
              <a:cs typeface="Times New Roman" pitchFamily="18" charset="0"/>
            </a:endParaRPr>
          </a:p>
          <a:p>
            <a:pPr lvl="0">
              <a:buFont typeface="Wingdings" pitchFamily="2" charset="2"/>
              <a:buChar char="Ø"/>
            </a:pPr>
            <a:r>
              <a:rPr lang="es-EC" dirty="0"/>
              <a:t>Área del hospital es igual a 16713 </a:t>
            </a:r>
            <a:r>
              <a:rPr lang="pt-BR" dirty="0" smtClean="0"/>
              <a:t>metros cuadrados</a:t>
            </a:r>
            <a:endParaRPr lang="es-EC" dirty="0"/>
          </a:p>
          <a:p>
            <a:endParaRPr lang="es-EC" dirty="0"/>
          </a:p>
        </p:txBody>
      </p:sp>
      <p:sp>
        <p:nvSpPr>
          <p:cNvPr id="27708"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7707" name="Picture 5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83768" y="4221088"/>
            <a:ext cx="3914775" cy="792088"/>
          </a:xfrm>
          <a:prstGeom prst="rect">
            <a:avLst/>
          </a:prstGeom>
          <a:noFill/>
        </p:spPr>
      </p:pic>
      <p:sp>
        <p:nvSpPr>
          <p:cNvPr id="27710" name="Rectangle 6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7709" name="Picture 6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91880" y="5157192"/>
            <a:ext cx="1724025" cy="983357"/>
          </a:xfrm>
          <a:prstGeom prst="rect">
            <a:avLst/>
          </a:prstGeom>
          <a:noFill/>
        </p:spPr>
      </p:pic>
      <p:sp>
        <p:nvSpPr>
          <p:cNvPr id="27711" name="Rectangle 63"/>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4" name="3 Imagen"/>
          <p:cNvPicPr/>
          <p:nvPr/>
        </p:nvPicPr>
        <p:blipFill>
          <a:blip r:embed="rId3" cstate="print"/>
          <a:srcRect/>
          <a:stretch>
            <a:fillRect/>
          </a:stretch>
        </p:blipFill>
        <p:spPr bwMode="auto">
          <a:xfrm>
            <a:off x="833437" y="1347787"/>
            <a:ext cx="7626995" cy="4385469"/>
          </a:xfrm>
          <a:prstGeom prst="rect">
            <a:avLst/>
          </a:prstGeom>
          <a:noFill/>
          <a:ln w="9525">
            <a:noFill/>
            <a:miter lim="800000"/>
            <a:headEnd/>
            <a:tailEnd/>
          </a:ln>
        </p:spPr>
      </p:pic>
      <p:sp>
        <p:nvSpPr>
          <p:cNvPr id="6" name="5 CuadroTexto"/>
          <p:cNvSpPr txBox="1"/>
          <p:nvPr/>
        </p:nvSpPr>
        <p:spPr>
          <a:xfrm>
            <a:off x="1619672" y="980728"/>
            <a:ext cx="6480720" cy="646331"/>
          </a:xfrm>
          <a:prstGeom prst="rect">
            <a:avLst/>
          </a:prstGeom>
          <a:noFill/>
        </p:spPr>
        <p:txBody>
          <a:bodyPr wrap="square" rtlCol="0">
            <a:spAutoFit/>
          </a:bodyPr>
          <a:lstStyle/>
          <a:p>
            <a:r>
              <a:rPr lang="es-EC" b="1" dirty="0" smtClean="0">
                <a:solidFill>
                  <a:srgbClr val="002060"/>
                </a:solidFill>
                <a:latin typeface="Times New Roman" pitchFamily="18" charset="0"/>
                <a:cs typeface="Times New Roman" pitchFamily="18" charset="0"/>
              </a:rPr>
              <a:t>EQUIPOS DE TRANSFORMACIÓN Y GENERACIÓN.</a:t>
            </a:r>
          </a:p>
          <a:p>
            <a:endParaRPr lang="es-EC" dirty="0"/>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4" name="3 Imagen"/>
          <p:cNvPicPr/>
          <p:nvPr/>
        </p:nvPicPr>
        <p:blipFill>
          <a:blip r:embed="rId3" cstate="print"/>
          <a:srcRect/>
          <a:stretch>
            <a:fillRect/>
          </a:stretch>
        </p:blipFill>
        <p:spPr bwMode="auto">
          <a:xfrm>
            <a:off x="769546" y="1208314"/>
            <a:ext cx="7546870" cy="4441371"/>
          </a:xfrm>
          <a:prstGeom prst="rect">
            <a:avLst/>
          </a:prstGeom>
          <a:noFill/>
          <a:ln w="9525">
            <a:noFill/>
            <a:miter lim="800000"/>
            <a:headEnd/>
            <a:tailEnd/>
          </a:ln>
        </p:spPr>
      </p:pic>
      <p:sp>
        <p:nvSpPr>
          <p:cNvPr id="6" name="5 CuadroTexto"/>
          <p:cNvSpPr txBox="1"/>
          <p:nvPr/>
        </p:nvSpPr>
        <p:spPr>
          <a:xfrm>
            <a:off x="1331640" y="836712"/>
            <a:ext cx="6408712" cy="369332"/>
          </a:xfrm>
          <a:prstGeom prst="rect">
            <a:avLst/>
          </a:prstGeom>
          <a:noFill/>
        </p:spPr>
        <p:txBody>
          <a:bodyPr wrap="square" rtlCol="0">
            <a:spAutoFit/>
          </a:bodyPr>
          <a:lstStyle/>
          <a:p>
            <a:pPr algn="ctr"/>
            <a:r>
              <a:rPr lang="es-EC" b="1" dirty="0" smtClean="0">
                <a:solidFill>
                  <a:srgbClr val="002060"/>
                </a:solidFill>
                <a:latin typeface="Times New Roman" pitchFamily="18" charset="0"/>
                <a:cs typeface="Times New Roman" pitchFamily="18" charset="0"/>
              </a:rPr>
              <a:t>EQUIPOS MÉDICOS, FUERZA E ILUMINACIÓN.</a:t>
            </a:r>
            <a:endParaRPr lang="es-EC"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Tabla"/>
          <p:cNvGraphicFramePr>
            <a:graphicFrameLocks noGrp="1"/>
          </p:cNvGraphicFramePr>
          <p:nvPr/>
        </p:nvGraphicFramePr>
        <p:xfrm>
          <a:off x="1259632" y="1412770"/>
          <a:ext cx="6480719" cy="3960444"/>
        </p:xfrm>
        <a:graphic>
          <a:graphicData uri="http://schemas.openxmlformats.org/drawingml/2006/table">
            <a:tbl>
              <a:tblPr/>
              <a:tblGrid>
                <a:gridCol w="2471746"/>
                <a:gridCol w="786759"/>
                <a:gridCol w="786759"/>
                <a:gridCol w="2435455"/>
              </a:tblGrid>
              <a:tr h="241536">
                <a:tc gridSpan="4">
                  <a:txBody>
                    <a:bodyPr/>
                    <a:lstStyle/>
                    <a:p>
                      <a:pPr indent="180340" algn="ctr">
                        <a:lnSpc>
                          <a:spcPct val="150000"/>
                        </a:lnSpc>
                        <a:spcAft>
                          <a:spcPts val="0"/>
                        </a:spcAft>
                      </a:pPr>
                      <a:r>
                        <a:rPr lang="es-EC" sz="1000" b="1" dirty="0">
                          <a:solidFill>
                            <a:srgbClr val="000000"/>
                          </a:solidFill>
                          <a:latin typeface="Times New Roman"/>
                          <a:ea typeface="Calibri"/>
                          <a:cs typeface="Times New Roman"/>
                        </a:rPr>
                        <a:t>LIMITES DE TENSIÓN </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41536">
                <a:tc gridSpan="4">
                  <a:txBody>
                    <a:bodyPr/>
                    <a:lstStyle/>
                    <a:p>
                      <a:pPr indent="180340" algn="ctr">
                        <a:lnSpc>
                          <a:spcPct val="150000"/>
                        </a:lnSpc>
                        <a:spcAft>
                          <a:spcPts val="0"/>
                        </a:spcAft>
                      </a:pPr>
                      <a:r>
                        <a:rPr lang="es-EC" sz="1000" b="1" dirty="0">
                          <a:solidFill>
                            <a:srgbClr val="000000"/>
                          </a:solidFill>
                          <a:latin typeface="Times New Roman"/>
                          <a:ea typeface="Calibri"/>
                          <a:cs typeface="Times New Roman"/>
                        </a:rPr>
                        <a:t> SECTOR URBANO:</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89781">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-8%</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r>
              <a:tr h="289781">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116,84 V</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137,16 V</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289781">
                <a:tc>
                  <a:txBody>
                    <a:bodyPr/>
                    <a:lstStyle/>
                    <a:p>
                      <a:pPr indent="180340" algn="just">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122,58V</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s-EC"/>
                    </a:p>
                  </a:txBody>
                  <a:tcPr/>
                </a:tc>
                <a:tc>
                  <a:txBody>
                    <a:bodyPr/>
                    <a:lstStyle/>
                    <a:p>
                      <a:pPr indent="180340" algn="just">
                        <a:lnSpc>
                          <a:spcPct val="150000"/>
                        </a:lnSpc>
                        <a:spcAft>
                          <a:spcPts val="0"/>
                        </a:spcAft>
                      </a:pPr>
                      <a:r>
                        <a:rPr lang="es-EC" sz="1200" dirty="0">
                          <a:solidFill>
                            <a:srgbClr val="000000"/>
                          </a:solidFill>
                          <a:latin typeface="Times New Roman"/>
                          <a:ea typeface="Calibri"/>
                          <a:cs typeface="Times New Roman"/>
                        </a:rPr>
                        <a:t> </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89781">
                <a:tc>
                  <a:txBody>
                    <a:bodyPr/>
                    <a:lstStyle/>
                    <a:p>
                      <a:pPr indent="180340" algn="just">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indent="180340" algn="ctr">
                        <a:lnSpc>
                          <a:spcPct val="150000"/>
                        </a:lnSpc>
                        <a:spcAft>
                          <a:spcPts val="0"/>
                        </a:spcAft>
                      </a:pPr>
                      <a:r>
                        <a:rPr lang="es-EC" sz="1200" dirty="0" smtClean="0">
                          <a:solidFill>
                            <a:srgbClr val="000000"/>
                          </a:solidFill>
                          <a:latin typeface="Times New Roman"/>
                          <a:ea typeface="Calibri"/>
                          <a:cs typeface="Times New Roman"/>
                        </a:rPr>
                        <a:t>TENSIÓN</a:t>
                      </a:r>
                      <a:r>
                        <a:rPr lang="es-EC" sz="1200" baseline="0" dirty="0" smtClean="0">
                          <a:solidFill>
                            <a:srgbClr val="000000"/>
                          </a:solidFill>
                          <a:latin typeface="Times New Roman"/>
                          <a:ea typeface="Calibri"/>
                          <a:cs typeface="Times New Roman"/>
                        </a:rPr>
                        <a:t> MEDIA </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a:txBody>
                    <a:bodyPr/>
                    <a:lstStyle/>
                    <a:p>
                      <a:pPr indent="180340" algn="just">
                        <a:lnSpc>
                          <a:spcPct val="150000"/>
                        </a:lnSpc>
                        <a:spcAft>
                          <a:spcPts val="0"/>
                        </a:spcAft>
                      </a:pPr>
                      <a:r>
                        <a:rPr lang="es-EC" sz="1200" dirty="0">
                          <a:solidFill>
                            <a:srgbClr val="000000"/>
                          </a:solidFill>
                          <a:latin typeface="Times New Roman"/>
                          <a:ea typeface="Calibri"/>
                          <a:cs typeface="Times New Roman"/>
                        </a:rPr>
                        <a:t> </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89781">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MÍNIMO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MÁXIMO</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r>
              <a:tr h="289781">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 </a:t>
                      </a:r>
                      <a:endParaRPr lang="es-EC" sz="1200"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89781">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118,75V</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126,24V</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289781">
                <a:tc gridSpan="4">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NÚMERO DE MUESTRAS FUERA DE LÍMITES</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89781">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289781">
                <a:tc gridSpan="4">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INCUMPLIMIENTO CON LA REGULACIÓN </a:t>
                      </a:r>
                      <a:r>
                        <a:rPr lang="es-EC" sz="1200" b="1" dirty="0">
                          <a:solidFill>
                            <a:srgbClr val="000000"/>
                          </a:solidFill>
                          <a:latin typeface="Times New Roman"/>
                          <a:ea typeface="Calibri"/>
                          <a:cs typeface="Times New Roman"/>
                        </a:rPr>
                        <a:t>CONELEC 004/01</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89781">
                <a:tc>
                  <a:txBody>
                    <a:bodyPr/>
                    <a:lstStyle/>
                    <a:p>
                      <a:pPr indent="180340" algn="ctr">
                        <a:lnSpc>
                          <a:spcPct val="150000"/>
                        </a:lnSpc>
                        <a:spcAft>
                          <a:spcPts val="0"/>
                        </a:spcAft>
                      </a:pPr>
                      <a:r>
                        <a:rPr lang="es-EC" sz="1200">
                          <a:solidFill>
                            <a:srgbClr val="000000"/>
                          </a:solidFill>
                          <a:latin typeface="Times New Roman"/>
                          <a:ea typeface="Calibri"/>
                          <a:cs typeface="Times New Roman"/>
                        </a:rPr>
                        <a:t>FASE A</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FASE B</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s-EC"/>
                    </a:p>
                  </a:txBody>
                  <a:tcPr/>
                </a:tc>
                <a:tc>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FASE C</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r>
              <a:tr h="289781">
                <a:tc>
                  <a:txBody>
                    <a:bodyPr/>
                    <a:lstStyle/>
                    <a:p>
                      <a:pPr indent="180340" algn="ctr">
                        <a:lnSpc>
                          <a:spcPct val="150000"/>
                        </a:lnSpc>
                        <a:spcAft>
                          <a:spcPts val="0"/>
                        </a:spcAft>
                      </a:pPr>
                      <a:r>
                        <a:rPr lang="es-EC" sz="1200">
                          <a:solidFill>
                            <a:srgbClr val="FF0000"/>
                          </a:solidFill>
                          <a:latin typeface="Times New Roman"/>
                          <a:ea typeface="Calibri"/>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gridSpan="2">
                  <a:txBody>
                    <a:bodyPr/>
                    <a:lstStyle/>
                    <a:p>
                      <a:pPr indent="180340" algn="ctr">
                        <a:lnSpc>
                          <a:spcPct val="150000"/>
                        </a:lnSpc>
                        <a:spcAft>
                          <a:spcPts val="0"/>
                        </a:spcAft>
                      </a:pPr>
                      <a:r>
                        <a:rPr lang="es-EC" sz="1200">
                          <a:solidFill>
                            <a:srgbClr val="FF0000"/>
                          </a:solidFill>
                          <a:latin typeface="Times New Roman"/>
                          <a:ea typeface="Calibri"/>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a:txBody>
                    <a:bodyPr/>
                    <a:lstStyle/>
                    <a:p>
                      <a:pPr indent="180340" algn="ctr">
                        <a:lnSpc>
                          <a:spcPct val="150000"/>
                        </a:lnSpc>
                        <a:spcAft>
                          <a:spcPts val="0"/>
                        </a:spcAft>
                      </a:pPr>
                      <a:r>
                        <a:rPr lang="es-EC" sz="1200" dirty="0">
                          <a:solidFill>
                            <a:srgbClr val="FF0000"/>
                          </a:solidFill>
                          <a:latin typeface="Times New Roman"/>
                          <a:ea typeface="Calibri"/>
                          <a:cs typeface="Times New Roman"/>
                        </a:rPr>
                        <a:t>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6" name="5 CuadroTexto"/>
          <p:cNvSpPr txBox="1"/>
          <p:nvPr/>
        </p:nvSpPr>
        <p:spPr>
          <a:xfrm>
            <a:off x="1043608" y="836712"/>
            <a:ext cx="7200800" cy="646331"/>
          </a:xfrm>
          <a:prstGeom prst="rect">
            <a:avLst/>
          </a:prstGeom>
          <a:noFill/>
        </p:spPr>
        <p:txBody>
          <a:bodyPr wrap="square" rtlCol="0">
            <a:spAutoFit/>
          </a:bodyPr>
          <a:lstStyle/>
          <a:p>
            <a:pPr algn="ctr"/>
            <a:r>
              <a:rPr lang="es-EC" b="1" dirty="0" smtClean="0">
                <a:solidFill>
                  <a:srgbClr val="002060"/>
                </a:solidFill>
                <a:latin typeface="Times New Roman" pitchFamily="18" charset="0"/>
                <a:cs typeface="Times New Roman" pitchFamily="18" charset="0"/>
              </a:rPr>
              <a:t>NIVELES DE TENSIÓN, TRANSFORMADOR  DE 400 KVA</a:t>
            </a:r>
          </a:p>
          <a:p>
            <a:endParaRPr lang="es-EC"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7" name="1 Gráfico"/>
          <p:cNvGraphicFramePr>
            <a:graphicFrameLocks/>
          </p:cNvGraphicFramePr>
          <p:nvPr/>
        </p:nvGraphicFramePr>
        <p:xfrm>
          <a:off x="971600" y="1052736"/>
          <a:ext cx="7272808" cy="3744417"/>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475656" y="4941168"/>
            <a:ext cx="5904656" cy="1477328"/>
          </a:xfrm>
          <a:prstGeom prst="rect">
            <a:avLst/>
          </a:prstGeom>
          <a:noFill/>
        </p:spPr>
        <p:txBody>
          <a:bodyPr wrap="square" rtlCol="0">
            <a:spAutoFit/>
          </a:bodyPr>
          <a:lstStyle/>
          <a:p>
            <a:pPr algn="just"/>
            <a:r>
              <a:rPr lang="es-ES" dirty="0">
                <a:latin typeface="Times New Roman" pitchFamily="18" charset="0"/>
                <a:cs typeface="Times New Roman" pitchFamily="18" charset="0"/>
              </a:rPr>
              <a:t>El reporte de la medición indica que el máximo valor a que llega la carga es de 169,97 kVA, y el transformador tiene una potencia aparente de 400kVA, lo que indica que el transformador está siendo utilizado un 42,49% de su capacidad nominal</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4 Gráfico"/>
          <p:cNvGraphicFramePr>
            <a:graphicFrameLocks/>
          </p:cNvGraphicFramePr>
          <p:nvPr/>
        </p:nvGraphicFramePr>
        <p:xfrm>
          <a:off x="683568" y="1196752"/>
          <a:ext cx="770485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Tabla"/>
          <p:cNvGraphicFramePr>
            <a:graphicFrameLocks noGrp="1"/>
          </p:cNvGraphicFramePr>
          <p:nvPr/>
        </p:nvGraphicFramePr>
        <p:xfrm>
          <a:off x="1524000" y="1340767"/>
          <a:ext cx="6095999" cy="3816428"/>
        </p:xfrm>
        <a:graphic>
          <a:graphicData uri="http://schemas.openxmlformats.org/drawingml/2006/table">
            <a:tbl>
              <a:tblPr/>
              <a:tblGrid>
                <a:gridCol w="2111654"/>
                <a:gridCol w="2110435"/>
                <a:gridCol w="782726"/>
                <a:gridCol w="1091184"/>
              </a:tblGrid>
              <a:tr h="545204">
                <a:tc gridSpan="4">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FACTOR DE POTENCIA </a:t>
                      </a:r>
                      <a:r>
                        <a:rPr lang="es-EC" sz="1200" b="1" dirty="0" smtClean="0">
                          <a:solidFill>
                            <a:srgbClr val="000000"/>
                          </a:solidFill>
                          <a:latin typeface="Times New Roman"/>
                          <a:ea typeface="Calibri"/>
                          <a:cs typeface="Times New Roman"/>
                        </a:rPr>
                        <a:t>TOTAL </a:t>
                      </a:r>
                      <a:r>
                        <a:rPr lang="es-EC" sz="1200" b="1" baseline="0" dirty="0" smtClean="0">
                          <a:solidFill>
                            <a:srgbClr val="000000"/>
                          </a:solidFill>
                          <a:latin typeface="Times New Roman"/>
                          <a:ea typeface="Calibri"/>
                          <a:cs typeface="Times New Roman"/>
                        </a:rPr>
                        <a:t> DEL TRANSFORMADOR DE 400 kVA</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45204">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MÍN.</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MÁX.</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just">
                        <a:lnSpc>
                          <a:spcPct val="150000"/>
                        </a:lnSpc>
                        <a:spcAft>
                          <a:spcPts val="0"/>
                        </a:spcAft>
                      </a:pPr>
                      <a:r>
                        <a:rPr lang="es-EC" sz="1200" b="1" dirty="0">
                          <a:solidFill>
                            <a:srgbClr val="000000"/>
                          </a:solidFill>
                          <a:latin typeface="Times New Roman"/>
                          <a:ea typeface="Calibri"/>
                          <a:cs typeface="Times New Roman"/>
                        </a:rPr>
                        <a:t> </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545204">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0,883</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0,967</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just">
                        <a:lnSpc>
                          <a:spcPct val="150000"/>
                        </a:lnSpc>
                        <a:spcAft>
                          <a:spcPts val="0"/>
                        </a:spcAft>
                      </a:pPr>
                      <a:r>
                        <a:rPr lang="es-EC" sz="1200" b="1" dirty="0">
                          <a:solidFill>
                            <a:srgbClr val="000000"/>
                          </a:solidFill>
                          <a:latin typeface="Times New Roman"/>
                          <a:ea typeface="Calibri"/>
                          <a:cs typeface="Times New Roman"/>
                        </a:rPr>
                        <a:t> </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545204">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04/05/2014 a las 12:20</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05/05/2014 a las 04:00</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spcAft>
                          <a:spcPts val="0"/>
                        </a:spcAft>
                      </a:pPr>
                      <a:r>
                        <a:rPr lang="es-EC" sz="1200" b="1" dirty="0">
                          <a:solidFill>
                            <a:srgbClr val="000000"/>
                          </a:solidFill>
                          <a:latin typeface="Times New Roman"/>
                          <a:ea typeface="Calibri"/>
                          <a:cs typeface="Times New Roman"/>
                        </a:rPr>
                        <a:t> </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545204">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LÍMITE</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BE97"/>
                    </a:solidFill>
                  </a:tcPr>
                </a:tc>
                <a:tc gridSpan="3">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MUESTRAS MENORES AL LÍMITE</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BE97"/>
                    </a:solidFill>
                  </a:tcPr>
                </a:tc>
                <a:tc hMerge="1">
                  <a:txBody>
                    <a:bodyPr/>
                    <a:lstStyle/>
                    <a:p>
                      <a:endParaRPr lang="es-EC"/>
                    </a:p>
                  </a:txBody>
                  <a:tcPr/>
                </a:tc>
                <a:tc hMerge="1">
                  <a:txBody>
                    <a:bodyPr/>
                    <a:lstStyle/>
                    <a:p>
                      <a:endParaRPr lang="es-EC"/>
                    </a:p>
                  </a:txBody>
                  <a:tcPr/>
                </a:tc>
              </a:tr>
              <a:tr h="545204">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0,92</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BE97"/>
                    </a:solidFill>
                  </a:tcPr>
                </a:tc>
                <a:tc gridSpan="3">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171</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s-EC"/>
                    </a:p>
                  </a:txBody>
                  <a:tcPr/>
                </a:tc>
                <a:tc hMerge="1">
                  <a:txBody>
                    <a:bodyPr/>
                    <a:lstStyle/>
                    <a:p>
                      <a:endParaRPr lang="es-EC"/>
                    </a:p>
                  </a:txBody>
                  <a:tcPr/>
                </a:tc>
              </a:tr>
              <a:tr h="545204">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 0,92</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83,04%</a:t>
                      </a:r>
                      <a:endParaRPr lang="es-EC" sz="1200" b="1">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 0,92</a:t>
                      </a:r>
                      <a:endParaRPr lang="es-EC" sz="1200" b="1" dirty="0">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50000"/>
                        </a:lnSpc>
                        <a:spcAft>
                          <a:spcPts val="0"/>
                        </a:spcAft>
                      </a:pPr>
                      <a:r>
                        <a:rPr lang="es-EC" sz="1200" b="1" dirty="0">
                          <a:solidFill>
                            <a:srgbClr val="FF0000"/>
                          </a:solidFill>
                          <a:latin typeface="Times New Roman"/>
                          <a:ea typeface="Calibri"/>
                          <a:cs typeface="Times New Roman"/>
                        </a:rPr>
                        <a:t>16,96%</a:t>
                      </a:r>
                      <a:endParaRPr lang="es-EC" sz="1200" b="1"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bl>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4" name="3 Imagen"/>
          <p:cNvPicPr/>
          <p:nvPr/>
        </p:nvPicPr>
        <p:blipFill>
          <a:blip r:embed="rId3" cstate="print"/>
          <a:srcRect/>
          <a:stretch>
            <a:fillRect/>
          </a:stretch>
        </p:blipFill>
        <p:spPr bwMode="auto">
          <a:xfrm>
            <a:off x="827584" y="1412776"/>
            <a:ext cx="7704856" cy="3960440"/>
          </a:xfrm>
          <a:prstGeom prst="rect">
            <a:avLst/>
          </a:prstGeom>
          <a:noFill/>
          <a:ln w="9525">
            <a:noFill/>
            <a:miter lim="800000"/>
            <a:headEnd/>
            <a:tailEnd/>
          </a:ln>
        </p:spPr>
      </p:pic>
      <p:sp>
        <p:nvSpPr>
          <p:cNvPr id="6" name="5 CuadroTexto"/>
          <p:cNvSpPr txBox="1"/>
          <p:nvPr/>
        </p:nvSpPr>
        <p:spPr>
          <a:xfrm>
            <a:off x="1187624" y="1052736"/>
            <a:ext cx="7128792" cy="369332"/>
          </a:xfrm>
          <a:prstGeom prst="rect">
            <a:avLst/>
          </a:prstGeom>
          <a:noFill/>
        </p:spPr>
        <p:txBody>
          <a:bodyPr wrap="square" rtlCol="0">
            <a:spAutoFit/>
          </a:bodyPr>
          <a:lstStyle/>
          <a:p>
            <a:pPr algn="ctr"/>
            <a:r>
              <a:rPr lang="es-EC" sz="1400" b="1" dirty="0" smtClean="0">
                <a:solidFill>
                  <a:srgbClr val="002060"/>
                </a:solidFill>
                <a:latin typeface="Times New Roman" pitchFamily="18" charset="0"/>
                <a:cs typeface="Times New Roman" pitchFamily="18" charset="0"/>
              </a:rPr>
              <a:t>NIVEL DE ARMÓNICOS INDIVIDUALES  DEL TRANSFORMADOR DE </a:t>
            </a:r>
            <a:r>
              <a:rPr lang="es-EC" b="1" dirty="0" smtClean="0">
                <a:solidFill>
                  <a:srgbClr val="002060"/>
                </a:solidFill>
              </a:rPr>
              <a:t>400 kVA</a:t>
            </a:r>
            <a:endParaRPr lang="es-EC" b="1" dirty="0">
              <a:solidFill>
                <a:srgbClr val="002060"/>
              </a:solidFill>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Tabla"/>
          <p:cNvGraphicFramePr>
            <a:graphicFrameLocks noGrp="1"/>
          </p:cNvGraphicFramePr>
          <p:nvPr/>
        </p:nvGraphicFramePr>
        <p:xfrm>
          <a:off x="1524000" y="1508760"/>
          <a:ext cx="6432376" cy="3840480"/>
        </p:xfrm>
        <a:graphic>
          <a:graphicData uri="http://schemas.openxmlformats.org/drawingml/2006/table">
            <a:tbl>
              <a:tblPr/>
              <a:tblGrid>
                <a:gridCol w="2454595"/>
                <a:gridCol w="782177"/>
                <a:gridCol w="780890"/>
                <a:gridCol w="2414714"/>
              </a:tblGrid>
              <a:tr h="158750">
                <a:tc gridSpan="4">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LIMITES DE TENSIÓN </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58750">
                <a:tc gridSpan="4">
                  <a:txBody>
                    <a:bodyPr/>
                    <a:lstStyle/>
                    <a:p>
                      <a:pPr indent="180340" algn="ctr">
                        <a:lnSpc>
                          <a:spcPct val="150000"/>
                        </a:lnSpc>
                        <a:spcAft>
                          <a:spcPts val="0"/>
                        </a:spcAft>
                      </a:pPr>
                      <a:r>
                        <a:rPr lang="es-EC" sz="1200" b="1">
                          <a:solidFill>
                            <a:srgbClr val="000000"/>
                          </a:solidFill>
                          <a:latin typeface="Times New Roman"/>
                          <a:ea typeface="Calibri"/>
                          <a:cs typeface="Times New Roman"/>
                        </a:rPr>
                        <a:t> SECTOR URBANO: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58750">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dirty="0">
                          <a:solidFill>
                            <a:srgbClr val="000000"/>
                          </a:solidFill>
                          <a:latin typeface="Times New Roman"/>
                          <a:ea typeface="Calibri"/>
                          <a:cs typeface="Times New Roman"/>
                        </a:rPr>
                        <a:t>8%</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r>
              <a:tr h="158750">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116,84 V</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137,16 V</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66370">
                <a:tc>
                  <a:txBody>
                    <a:bodyPr/>
                    <a:lstStyle/>
                    <a:p>
                      <a:pPr indent="180340" algn="just">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126,54V</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s-EC"/>
                    </a:p>
                  </a:txBody>
                  <a:tcPr/>
                </a:tc>
                <a:tc>
                  <a:txBody>
                    <a:bodyPr/>
                    <a:lstStyle/>
                    <a:p>
                      <a:pPr indent="180340" algn="just">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66370">
                <a:tc>
                  <a:txBody>
                    <a:bodyPr/>
                    <a:lstStyle/>
                    <a:p>
                      <a:pPr indent="180340" algn="just">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indent="180340" algn="ctr">
                        <a:lnSpc>
                          <a:spcPct val="150000"/>
                        </a:lnSpc>
                        <a:spcAft>
                          <a:spcPts val="0"/>
                        </a:spcAft>
                      </a:pPr>
                      <a:r>
                        <a:rPr lang="es-EC" sz="1200" dirty="0" smtClean="0">
                          <a:solidFill>
                            <a:srgbClr val="000000"/>
                          </a:solidFill>
                          <a:latin typeface="Times New Roman"/>
                          <a:ea typeface="Calibri"/>
                          <a:cs typeface="Times New Roman"/>
                        </a:rPr>
                        <a:t>TENSIÓN</a:t>
                      </a:r>
                      <a:r>
                        <a:rPr lang="es-EC" sz="1200" baseline="0" dirty="0" smtClean="0">
                          <a:solidFill>
                            <a:srgbClr val="000000"/>
                          </a:solidFill>
                          <a:latin typeface="Times New Roman"/>
                          <a:ea typeface="Calibri"/>
                          <a:cs typeface="Times New Roman"/>
                        </a:rPr>
                        <a:t> MEDIA</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a:txBody>
                    <a:bodyPr/>
                    <a:lstStyle/>
                    <a:p>
                      <a:pPr indent="180340" algn="just">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66370">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MÍNIMO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MÁXIMO</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r>
              <a:tr h="151130">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indent="180340" algn="ctr">
                        <a:lnSpc>
                          <a:spcPct val="150000"/>
                        </a:lnSpc>
                        <a:spcAft>
                          <a:spcPts val="0"/>
                        </a:spcAft>
                      </a:pPr>
                      <a:r>
                        <a:rPr lang="es-EC" sz="1200">
                          <a:solidFill>
                            <a:srgbClr val="000000"/>
                          </a:solidFill>
                          <a:latin typeface="Times New Roman"/>
                          <a:ea typeface="Calibri"/>
                          <a:cs typeface="Times New Roman"/>
                        </a:rPr>
                        <a:t> </a:t>
                      </a:r>
                      <a:endParaRPr lang="es-EC" sz="120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58750">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122,70V</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129,90V</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1130">
                <a:tc gridSpan="4">
                  <a:txBody>
                    <a:bodyPr/>
                    <a:lstStyle/>
                    <a:p>
                      <a:pPr indent="180340" algn="ctr">
                        <a:lnSpc>
                          <a:spcPct val="150000"/>
                        </a:lnSpc>
                        <a:spcAft>
                          <a:spcPts val="0"/>
                        </a:spcAft>
                      </a:pPr>
                      <a:r>
                        <a:rPr lang="es-EC" sz="1200">
                          <a:solidFill>
                            <a:srgbClr val="000000"/>
                          </a:solidFill>
                          <a:latin typeface="Times New Roman"/>
                          <a:ea typeface="Calibri"/>
                          <a:cs typeface="Times New Roman"/>
                        </a:rPr>
                        <a:t>NÚMERO DE MUESTRAS FUERA DE LÍMITES</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51130">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8750">
                <a:tc gridSpan="4">
                  <a:txBody>
                    <a:bodyPr/>
                    <a:lstStyle/>
                    <a:p>
                      <a:pPr indent="180340" algn="ctr">
                        <a:lnSpc>
                          <a:spcPct val="150000"/>
                        </a:lnSpc>
                        <a:spcAft>
                          <a:spcPts val="0"/>
                        </a:spcAft>
                      </a:pPr>
                      <a:r>
                        <a:rPr lang="es-EC" sz="1200">
                          <a:solidFill>
                            <a:srgbClr val="000000"/>
                          </a:solidFill>
                          <a:latin typeface="Times New Roman"/>
                          <a:ea typeface="Calibri"/>
                          <a:cs typeface="Times New Roman"/>
                        </a:rPr>
                        <a:t>INCUMPLIMIENTO CON LA REGULACIÓN </a:t>
                      </a:r>
                      <a:r>
                        <a:rPr lang="es-EC" sz="1200" b="1">
                          <a:solidFill>
                            <a:srgbClr val="000000"/>
                          </a:solidFill>
                          <a:latin typeface="Times New Roman"/>
                          <a:ea typeface="Calibri"/>
                          <a:cs typeface="Times New Roman"/>
                        </a:rPr>
                        <a:t>CONELEC 004/01</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58750">
                <a:tc>
                  <a:txBody>
                    <a:bodyPr/>
                    <a:lstStyle/>
                    <a:p>
                      <a:pPr indent="180340" algn="ctr">
                        <a:lnSpc>
                          <a:spcPct val="150000"/>
                        </a:lnSpc>
                        <a:spcAft>
                          <a:spcPts val="0"/>
                        </a:spcAft>
                      </a:pPr>
                      <a:r>
                        <a:rPr lang="es-EC" sz="1200">
                          <a:solidFill>
                            <a:srgbClr val="000000"/>
                          </a:solidFill>
                          <a:latin typeface="Times New Roman"/>
                          <a:ea typeface="Calibri"/>
                          <a:cs typeface="Times New Roman"/>
                        </a:rPr>
                        <a:t>FASE A</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gridSpan="2">
                  <a:txBody>
                    <a:bodyPr/>
                    <a:lstStyle/>
                    <a:p>
                      <a:pPr indent="180340" algn="ctr">
                        <a:lnSpc>
                          <a:spcPct val="150000"/>
                        </a:lnSpc>
                        <a:spcAft>
                          <a:spcPts val="0"/>
                        </a:spcAft>
                      </a:pPr>
                      <a:r>
                        <a:rPr lang="es-EC" sz="1200">
                          <a:solidFill>
                            <a:srgbClr val="000000"/>
                          </a:solidFill>
                          <a:latin typeface="Times New Roman"/>
                          <a:ea typeface="Calibri"/>
                          <a:cs typeface="Times New Roman"/>
                        </a:rPr>
                        <a:t>FASE B</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c hMerge="1">
                  <a:txBody>
                    <a:bodyPr/>
                    <a:lstStyle/>
                    <a:p>
                      <a:endParaRPr lang="es-EC"/>
                    </a:p>
                  </a:txBody>
                  <a:tcPr/>
                </a:tc>
                <a:tc>
                  <a:txBody>
                    <a:bodyPr/>
                    <a:lstStyle/>
                    <a:p>
                      <a:pPr indent="180340" algn="ctr">
                        <a:lnSpc>
                          <a:spcPct val="150000"/>
                        </a:lnSpc>
                        <a:spcAft>
                          <a:spcPts val="0"/>
                        </a:spcAft>
                      </a:pPr>
                      <a:r>
                        <a:rPr lang="es-EC" sz="1200">
                          <a:solidFill>
                            <a:srgbClr val="000000"/>
                          </a:solidFill>
                          <a:latin typeface="Times New Roman"/>
                          <a:ea typeface="Calibri"/>
                          <a:cs typeface="Times New Roman"/>
                        </a:rPr>
                        <a:t>FASE C</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50"/>
                    </a:solidFill>
                  </a:tcPr>
                </a:tc>
              </a:tr>
              <a:tr h="166370">
                <a:tc>
                  <a:txBody>
                    <a:bodyPr/>
                    <a:lstStyle/>
                    <a:p>
                      <a:pPr indent="180340" algn="ctr">
                        <a:lnSpc>
                          <a:spcPct val="150000"/>
                        </a:lnSpc>
                        <a:spcAft>
                          <a:spcPts val="0"/>
                        </a:spcAft>
                      </a:pPr>
                      <a:r>
                        <a:rPr lang="es-EC" sz="1200" dirty="0">
                          <a:solidFill>
                            <a:srgbClr val="FF0000"/>
                          </a:solidFill>
                          <a:latin typeface="Times New Roman"/>
                          <a:ea typeface="Calibri"/>
                          <a:cs typeface="Times New Roman"/>
                        </a:rPr>
                        <a:t>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gridSpan="2">
                  <a:txBody>
                    <a:bodyPr/>
                    <a:lstStyle/>
                    <a:p>
                      <a:pPr indent="180340" algn="ctr">
                        <a:lnSpc>
                          <a:spcPct val="150000"/>
                        </a:lnSpc>
                        <a:spcAft>
                          <a:spcPts val="0"/>
                        </a:spcAft>
                      </a:pPr>
                      <a:r>
                        <a:rPr lang="es-EC" sz="1200">
                          <a:solidFill>
                            <a:srgbClr val="FF0000"/>
                          </a:solidFill>
                          <a:latin typeface="Times New Roman"/>
                          <a:ea typeface="Calibri"/>
                          <a:cs typeface="Times New Roman"/>
                        </a:rPr>
                        <a:t>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a:txBody>
                    <a:bodyPr/>
                    <a:lstStyle/>
                    <a:p>
                      <a:pPr indent="180340" algn="ctr">
                        <a:lnSpc>
                          <a:spcPct val="150000"/>
                        </a:lnSpc>
                        <a:spcAft>
                          <a:spcPts val="0"/>
                        </a:spcAft>
                      </a:pPr>
                      <a:r>
                        <a:rPr lang="es-EC" sz="1200" dirty="0">
                          <a:solidFill>
                            <a:srgbClr val="FF0000"/>
                          </a:solidFill>
                          <a:latin typeface="Times New Roman"/>
                          <a:ea typeface="Calibri"/>
                          <a:cs typeface="Times New Roman"/>
                        </a:rPr>
                        <a:t>0%</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6" name="5 Rectángulo"/>
          <p:cNvSpPr/>
          <p:nvPr/>
        </p:nvSpPr>
        <p:spPr>
          <a:xfrm>
            <a:off x="1547664" y="836713"/>
            <a:ext cx="6048672" cy="338554"/>
          </a:xfrm>
          <a:prstGeom prst="rect">
            <a:avLst/>
          </a:prstGeom>
        </p:spPr>
        <p:txBody>
          <a:bodyPr wrap="square">
            <a:spAutoFit/>
          </a:bodyPr>
          <a:lstStyle/>
          <a:p>
            <a:pPr algn="ctr"/>
            <a:r>
              <a:rPr lang="es-EC" sz="1600" b="1" dirty="0" smtClean="0">
                <a:solidFill>
                  <a:srgbClr val="002060"/>
                </a:solidFill>
                <a:latin typeface="Times New Roman" pitchFamily="18" charset="0"/>
                <a:cs typeface="Times New Roman" pitchFamily="18" charset="0"/>
              </a:rPr>
              <a:t>NIVELES DE TENSIÓN, TRANSFORMADOR DE 160 KVA</a:t>
            </a:r>
            <a:endParaRPr lang="es-EC" sz="1600" b="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7" name="6 CuadroTexto"/>
          <p:cNvSpPr txBox="1"/>
          <p:nvPr/>
        </p:nvSpPr>
        <p:spPr>
          <a:xfrm>
            <a:off x="3347864" y="1268760"/>
            <a:ext cx="2520280" cy="461665"/>
          </a:xfrm>
          <a:prstGeom prst="rect">
            <a:avLst/>
          </a:prstGeom>
          <a:noFill/>
        </p:spPr>
        <p:txBody>
          <a:bodyPr wrap="square" rtlCol="0" anchor="ctr">
            <a:spAutoFit/>
          </a:bodyPr>
          <a:lstStyle/>
          <a:p>
            <a:pPr algn="ctr"/>
            <a:r>
              <a:rPr lang="es-EC" sz="2400" b="1" dirty="0" smtClean="0">
                <a:solidFill>
                  <a:srgbClr val="002060"/>
                </a:solidFill>
                <a:latin typeface="Times New Roman" pitchFamily="18" charset="0"/>
                <a:cs typeface="Times New Roman" pitchFamily="18" charset="0"/>
              </a:rPr>
              <a:t>OBJETIVOS</a:t>
            </a:r>
            <a:r>
              <a:rPr lang="es-EC" sz="2400" dirty="0" smtClean="0">
                <a:latin typeface="Arial" pitchFamily="34" charset="0"/>
                <a:cs typeface="Arial" pitchFamily="34" charset="0"/>
              </a:rPr>
              <a:t> </a:t>
            </a:r>
            <a:endParaRPr lang="es-EC" sz="2400" dirty="0">
              <a:latin typeface="Arial" pitchFamily="34" charset="0"/>
              <a:cs typeface="Arial" pitchFamily="34" charset="0"/>
            </a:endParaRPr>
          </a:p>
        </p:txBody>
      </p:sp>
      <p:sp>
        <p:nvSpPr>
          <p:cNvPr id="8" name="7 Rectángulo"/>
          <p:cNvSpPr/>
          <p:nvPr/>
        </p:nvSpPr>
        <p:spPr>
          <a:xfrm>
            <a:off x="827584" y="2282820"/>
            <a:ext cx="7632848" cy="2800767"/>
          </a:xfrm>
          <a:prstGeom prst="rect">
            <a:avLst/>
          </a:prstGeom>
        </p:spPr>
        <p:txBody>
          <a:bodyPr wrap="square" anchor="ctr">
            <a:spAutoFit/>
          </a:bodyPr>
          <a:lstStyle/>
          <a:p>
            <a:pPr algn="ctr"/>
            <a:r>
              <a:rPr lang="es-ES_tradnl" b="1" dirty="0" smtClean="0">
                <a:latin typeface="Times New Roman" pitchFamily="18" charset="0"/>
                <a:cs typeface="Times New Roman" pitchFamily="18" charset="0"/>
              </a:rPr>
              <a:t>OBJETIVO GENERAL </a:t>
            </a:r>
            <a:endParaRPr lang="es-EC" b="1" dirty="0" smtClean="0">
              <a:latin typeface="Times New Roman" pitchFamily="18" charset="0"/>
              <a:cs typeface="Times New Roman" pitchFamily="18" charset="0"/>
            </a:endParaRPr>
          </a:p>
          <a:p>
            <a:pPr>
              <a:buFont typeface="Wingdings" pitchFamily="2" charset="2"/>
              <a:buChar char="Ø"/>
            </a:pPr>
            <a:r>
              <a:rPr lang="es-EC" sz="2000" dirty="0">
                <a:latin typeface="Times New Roman" pitchFamily="18" charset="0"/>
                <a:cs typeface="Times New Roman" pitchFamily="18" charset="0"/>
              </a:rPr>
              <a:t>Elaborar el balance energético e implementar alternativas de eficiencia </a:t>
            </a:r>
            <a:r>
              <a:rPr lang="es-EC" sz="2000" dirty="0" smtClean="0">
                <a:latin typeface="Times New Roman" pitchFamily="18" charset="0"/>
                <a:cs typeface="Times New Roman" pitchFamily="18" charset="0"/>
              </a:rPr>
              <a:t>                         energética </a:t>
            </a:r>
            <a:r>
              <a:rPr lang="es-EC" sz="2000" dirty="0">
                <a:latin typeface="Times New Roman" pitchFamily="18" charset="0"/>
                <a:cs typeface="Times New Roman" pitchFamily="18" charset="0"/>
              </a:rPr>
              <a:t>en el sistema eléctrico del hospital IESS – </a:t>
            </a:r>
            <a:r>
              <a:rPr lang="es-EC" sz="2000" dirty="0" smtClean="0">
                <a:latin typeface="Times New Roman" pitchFamily="18" charset="0"/>
                <a:cs typeface="Times New Roman" pitchFamily="18" charset="0"/>
              </a:rPr>
              <a:t>Ibarra.</a:t>
            </a:r>
            <a:endParaRPr lang="es-EC" sz="2000" dirty="0">
              <a:latin typeface="Times New Roman" pitchFamily="18" charset="0"/>
              <a:cs typeface="Times New Roman" pitchFamily="18" charset="0"/>
            </a:endParaRPr>
          </a:p>
          <a:p>
            <a:r>
              <a:rPr lang="es-ES_tradnl" sz="2000" dirty="0" smtClean="0">
                <a:latin typeface="Times New Roman" pitchFamily="18" charset="0"/>
                <a:cs typeface="Times New Roman" pitchFamily="18" charset="0"/>
              </a:rPr>
              <a:t> </a:t>
            </a:r>
            <a:endParaRPr lang="es-EC" sz="2000" dirty="0" smtClean="0">
              <a:latin typeface="Times New Roman" pitchFamily="18" charset="0"/>
              <a:cs typeface="Times New Roman" pitchFamily="18" charset="0"/>
            </a:endParaRPr>
          </a:p>
          <a:p>
            <a:r>
              <a:rPr lang="es-ES_tradnl" dirty="0" smtClean="0">
                <a:latin typeface="Times New Roman" pitchFamily="18" charset="0"/>
                <a:cs typeface="Times New Roman" pitchFamily="18" charset="0"/>
              </a:rPr>
              <a:t>                                       </a:t>
            </a:r>
            <a:r>
              <a:rPr lang="es-ES_tradnl" b="1" dirty="0" smtClean="0">
                <a:latin typeface="Times New Roman" pitchFamily="18" charset="0"/>
                <a:cs typeface="Times New Roman" pitchFamily="18" charset="0"/>
              </a:rPr>
              <a:t>OBJETIVOS ESPECÍFICOS              </a:t>
            </a:r>
            <a:r>
              <a:rPr lang="es-ES_tradnl" dirty="0" smtClean="0">
                <a:latin typeface="Times New Roman" pitchFamily="18" charset="0"/>
                <a:cs typeface="Times New Roman" pitchFamily="18" charset="0"/>
              </a:rPr>
              <a:t> </a:t>
            </a:r>
            <a:endParaRPr lang="es-EC" dirty="0" smtClean="0">
              <a:latin typeface="Times New Roman" pitchFamily="18" charset="0"/>
              <a:cs typeface="Times New Roman" pitchFamily="18" charset="0"/>
            </a:endParaRPr>
          </a:p>
          <a:p>
            <a:pPr lvl="0">
              <a:buFont typeface="Wingdings" pitchFamily="2" charset="2"/>
              <a:buChar char="Ø"/>
            </a:pPr>
            <a:r>
              <a:rPr lang="es-EC" sz="2000" dirty="0" smtClean="0">
                <a:latin typeface="Times New Roman" pitchFamily="18" charset="0"/>
                <a:cs typeface="Times New Roman" pitchFamily="18" charset="0"/>
              </a:rPr>
              <a:t> Determinar </a:t>
            </a:r>
            <a:r>
              <a:rPr lang="es-EC" sz="2000" dirty="0">
                <a:latin typeface="Times New Roman" pitchFamily="18" charset="0"/>
                <a:cs typeface="Times New Roman" pitchFamily="18" charset="0"/>
              </a:rPr>
              <a:t>cuáles son los sistemas de mayor consumo </a:t>
            </a:r>
            <a:r>
              <a:rPr lang="es-EC" sz="2000" dirty="0" smtClean="0">
                <a:latin typeface="Times New Roman" pitchFamily="18" charset="0"/>
                <a:cs typeface="Times New Roman" pitchFamily="18" charset="0"/>
              </a:rPr>
              <a:t>energético. </a:t>
            </a:r>
            <a:endParaRPr lang="es-EC" sz="2000" dirty="0">
              <a:latin typeface="Times New Roman" pitchFamily="18" charset="0"/>
              <a:cs typeface="Times New Roman" pitchFamily="18" charset="0"/>
            </a:endParaRPr>
          </a:p>
          <a:p>
            <a:pPr lvl="0">
              <a:buFont typeface="Wingdings" pitchFamily="2" charset="2"/>
              <a:buChar char="Ø"/>
            </a:pPr>
            <a:r>
              <a:rPr lang="es-EC" sz="2000" dirty="0" smtClean="0">
                <a:latin typeface="Times New Roman" pitchFamily="18" charset="0"/>
                <a:cs typeface="Times New Roman" pitchFamily="18" charset="0"/>
              </a:rPr>
              <a:t> Determinar </a:t>
            </a:r>
            <a:r>
              <a:rPr lang="es-EC" sz="2000" dirty="0">
                <a:latin typeface="Times New Roman" pitchFamily="18" charset="0"/>
                <a:cs typeface="Times New Roman" pitchFamily="18" charset="0"/>
              </a:rPr>
              <a:t>los índices de eficiencia energética del sistema </a:t>
            </a:r>
            <a:r>
              <a:rPr lang="es-EC" sz="2000" dirty="0" smtClean="0">
                <a:latin typeface="Times New Roman" pitchFamily="18" charset="0"/>
                <a:cs typeface="Times New Roman" pitchFamily="18" charset="0"/>
              </a:rPr>
              <a:t>eléctrico.</a:t>
            </a:r>
            <a:endParaRPr lang="es-EC" sz="2000" dirty="0">
              <a:latin typeface="Times New Roman" pitchFamily="18" charset="0"/>
              <a:cs typeface="Times New Roman" pitchFamily="18" charset="0"/>
            </a:endParaRPr>
          </a:p>
          <a:p>
            <a:pPr lvl="0">
              <a:buFont typeface="Wingdings" pitchFamily="2" charset="2"/>
              <a:buChar char="Ø"/>
            </a:pPr>
            <a:r>
              <a:rPr lang="es-EC" sz="2000" dirty="0" smtClean="0">
                <a:latin typeface="Times New Roman" pitchFamily="18" charset="0"/>
                <a:cs typeface="Times New Roman" pitchFamily="18" charset="0"/>
              </a:rPr>
              <a:t> Realizar </a:t>
            </a:r>
            <a:r>
              <a:rPr lang="es-EC" sz="2000" dirty="0">
                <a:latin typeface="Times New Roman" pitchFamily="18" charset="0"/>
                <a:cs typeface="Times New Roman" pitchFamily="18" charset="0"/>
              </a:rPr>
              <a:t>modelos de comportamiento del sistema </a:t>
            </a:r>
            <a:r>
              <a:rPr lang="es-EC" sz="2000" dirty="0" smtClean="0">
                <a:latin typeface="Times New Roman" pitchFamily="18" charset="0"/>
                <a:cs typeface="Times New Roman" pitchFamily="18" charset="0"/>
              </a:rPr>
              <a:t>eléctrico.</a:t>
            </a:r>
            <a:endParaRPr lang="es-EC" sz="2000" dirty="0">
              <a:latin typeface="Times New Roman" pitchFamily="18" charset="0"/>
              <a:cs typeface="Times New Roman" pitchFamily="18" charset="0"/>
            </a:endParaRPr>
          </a:p>
          <a:p>
            <a:pPr lvl="0">
              <a:buFont typeface="Wingdings" pitchFamily="2" charset="2"/>
              <a:buChar char="Ø"/>
            </a:pPr>
            <a:r>
              <a:rPr lang="es-EC" sz="2000" dirty="0" smtClean="0">
                <a:latin typeface="Times New Roman" pitchFamily="18" charset="0"/>
                <a:cs typeface="Times New Roman" pitchFamily="18" charset="0"/>
              </a:rPr>
              <a:t> Proponer </a:t>
            </a:r>
            <a:r>
              <a:rPr lang="es-EC" sz="2000" dirty="0">
                <a:latin typeface="Times New Roman" pitchFamily="18" charset="0"/>
                <a:cs typeface="Times New Roman" pitchFamily="18" charset="0"/>
              </a:rPr>
              <a:t>un plan de gestión </a:t>
            </a:r>
            <a:r>
              <a:rPr lang="es-EC" sz="2000" dirty="0" smtClean="0">
                <a:latin typeface="Times New Roman" pitchFamily="18" charset="0"/>
                <a:cs typeface="Times New Roman" pitchFamily="18" charset="0"/>
              </a:rPr>
              <a:t>energética.</a:t>
            </a:r>
            <a:endParaRPr lang="es-EC"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1 Gráfico"/>
          <p:cNvGraphicFramePr>
            <a:graphicFrameLocks/>
          </p:cNvGraphicFramePr>
          <p:nvPr/>
        </p:nvGraphicFramePr>
        <p:xfrm>
          <a:off x="1187624" y="836712"/>
          <a:ext cx="712879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rot="10800000" flipV="1">
            <a:off x="1619672" y="4713093"/>
            <a:ext cx="5832648" cy="1477328"/>
          </a:xfrm>
          <a:prstGeom prst="rect">
            <a:avLst/>
          </a:prstGeom>
        </p:spPr>
        <p:txBody>
          <a:bodyPr wrap="square">
            <a:spAutoFit/>
          </a:bodyPr>
          <a:lstStyle/>
          <a:p>
            <a:pPr algn="just"/>
            <a:r>
              <a:rPr lang="es-ES" dirty="0">
                <a:latin typeface="Times New Roman" pitchFamily="18" charset="0"/>
                <a:cs typeface="Times New Roman" pitchFamily="18" charset="0"/>
              </a:rPr>
              <a:t>El reporte de la medición indica que el máximo valor a que llega la carga es de 1,47 kVA, y el transformador tiene una potencia aparente de 160 kVA, lo que indica que el transformador está siendo utilizado un 0,91% de su capacidad </a:t>
            </a:r>
            <a:r>
              <a:rPr lang="es-ES" dirty="0" smtClean="0">
                <a:latin typeface="Times New Roman" pitchFamily="18" charset="0"/>
                <a:cs typeface="Times New Roman" pitchFamily="18" charset="0"/>
              </a:rPr>
              <a:t>nominal.</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4 Gráfico"/>
          <p:cNvGraphicFramePr>
            <a:graphicFrameLocks/>
          </p:cNvGraphicFramePr>
          <p:nvPr/>
        </p:nvGraphicFramePr>
        <p:xfrm>
          <a:off x="899592" y="1124744"/>
          <a:ext cx="7488832"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Tabla"/>
          <p:cNvGraphicFramePr>
            <a:graphicFrameLocks noGrp="1"/>
          </p:cNvGraphicFramePr>
          <p:nvPr/>
        </p:nvGraphicFramePr>
        <p:xfrm>
          <a:off x="1524000" y="1268758"/>
          <a:ext cx="6504385" cy="3672410"/>
        </p:xfrm>
        <a:graphic>
          <a:graphicData uri="http://schemas.openxmlformats.org/drawingml/2006/table">
            <a:tbl>
              <a:tblPr/>
              <a:tblGrid>
                <a:gridCol w="2253119"/>
                <a:gridCol w="2251818"/>
                <a:gridCol w="835163"/>
                <a:gridCol w="1164285"/>
              </a:tblGrid>
              <a:tr h="524630">
                <a:tc gridSpan="4">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FACTOR DE POTENCIA </a:t>
                      </a:r>
                      <a:r>
                        <a:rPr lang="es-EC" sz="1200" b="1" dirty="0" smtClean="0">
                          <a:solidFill>
                            <a:srgbClr val="000000"/>
                          </a:solidFill>
                          <a:latin typeface="Times New Roman"/>
                          <a:ea typeface="Calibri"/>
                          <a:cs typeface="Times New Roman"/>
                        </a:rPr>
                        <a:t>TOTAL DEL TRANSFORMADOR DE 160 kVA</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24630">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MÍN.</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MÁX.</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180340" algn="just">
                        <a:lnSpc>
                          <a:spcPct val="150000"/>
                        </a:lnSpc>
                        <a:spcAft>
                          <a:spcPts val="0"/>
                        </a:spcAft>
                      </a:pPr>
                      <a:r>
                        <a:rPr lang="es-EC" sz="1200" b="1" dirty="0">
                          <a:solidFill>
                            <a:srgbClr val="000000"/>
                          </a:solidFill>
                          <a:latin typeface="Times New Roman"/>
                          <a:ea typeface="Calibri"/>
                          <a:cs typeface="Times New Roman"/>
                        </a:rPr>
                        <a:t> </a:t>
                      </a:r>
                      <a:endParaRPr lang="es-EC" sz="1200" b="1"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524630">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0,534</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0,765</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524630">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07/05/2014 a las 22:40</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05/05/2014 a las 08:50</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180340" algn="just">
                        <a:lnSpc>
                          <a:spcPct val="150000"/>
                        </a:lnSpc>
                        <a:spcAft>
                          <a:spcPts val="0"/>
                        </a:spcAft>
                      </a:pPr>
                      <a:r>
                        <a:rPr lang="es-EC" sz="1200" b="1">
                          <a:solidFill>
                            <a:srgbClr val="000000"/>
                          </a:solidFill>
                          <a:latin typeface="Times New Roman"/>
                          <a:ea typeface="Calibri"/>
                          <a:cs typeface="Times New Roman"/>
                        </a:rPr>
                        <a:t> </a:t>
                      </a:r>
                      <a:endParaRPr lang="es-EC" sz="1200" b="1">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524630">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LÍMITE</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BE97"/>
                    </a:solidFill>
                  </a:tcPr>
                </a:tc>
                <a:tc gridSpan="3">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MUESTRAS MENORES AL LÍMITE</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BE97"/>
                    </a:solidFill>
                  </a:tcPr>
                </a:tc>
                <a:tc hMerge="1">
                  <a:txBody>
                    <a:bodyPr/>
                    <a:lstStyle/>
                    <a:p>
                      <a:endParaRPr lang="es-EC"/>
                    </a:p>
                  </a:txBody>
                  <a:tcPr/>
                </a:tc>
                <a:tc hMerge="1">
                  <a:txBody>
                    <a:bodyPr/>
                    <a:lstStyle/>
                    <a:p>
                      <a:endParaRPr lang="es-EC"/>
                    </a:p>
                  </a:txBody>
                  <a:tcPr/>
                </a:tc>
              </a:tr>
              <a:tr h="524630">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0,92</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BE97"/>
                    </a:solidFill>
                  </a:tcPr>
                </a:tc>
                <a:tc gridSpan="3">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1008</a:t>
                      </a:r>
                      <a:endParaRPr lang="es-EC" sz="1200" b="1"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s-EC"/>
                    </a:p>
                  </a:txBody>
                  <a:tcPr/>
                </a:tc>
                <a:tc hMerge="1">
                  <a:txBody>
                    <a:bodyPr/>
                    <a:lstStyle/>
                    <a:p>
                      <a:endParaRPr lang="es-EC"/>
                    </a:p>
                  </a:txBody>
                  <a:tcPr/>
                </a:tc>
              </a:tr>
              <a:tr h="524630">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 0,92</a:t>
                      </a:r>
                      <a:endParaRPr lang="es-EC" sz="1200" b="1">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50000"/>
                        </a:lnSpc>
                        <a:spcAft>
                          <a:spcPts val="0"/>
                        </a:spcAft>
                      </a:pPr>
                      <a:r>
                        <a:rPr lang="es-EC" sz="1200" b="1">
                          <a:solidFill>
                            <a:srgbClr val="000000"/>
                          </a:solidFill>
                          <a:latin typeface="Times New Roman"/>
                          <a:ea typeface="Calibri"/>
                          <a:cs typeface="Times New Roman"/>
                        </a:rPr>
                        <a:t>0,00%</a:t>
                      </a:r>
                      <a:endParaRPr lang="es-EC" sz="1200" b="1">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50000"/>
                        </a:lnSpc>
                        <a:spcAft>
                          <a:spcPts val="0"/>
                        </a:spcAft>
                      </a:pPr>
                      <a:r>
                        <a:rPr lang="es-EC" sz="1200" b="1" dirty="0">
                          <a:solidFill>
                            <a:srgbClr val="000000"/>
                          </a:solidFill>
                          <a:latin typeface="Times New Roman"/>
                          <a:ea typeface="Calibri"/>
                          <a:cs typeface="Times New Roman"/>
                        </a:rPr>
                        <a:t>˂ 0,92</a:t>
                      </a:r>
                      <a:endParaRPr lang="es-EC" sz="1200" b="1" dirty="0">
                        <a:latin typeface="Times New Roman"/>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indent="180340" algn="ctr">
                        <a:lnSpc>
                          <a:spcPct val="150000"/>
                        </a:lnSpc>
                        <a:spcAft>
                          <a:spcPts val="0"/>
                        </a:spcAft>
                      </a:pPr>
                      <a:r>
                        <a:rPr lang="es-EC" sz="1200" b="1" dirty="0">
                          <a:solidFill>
                            <a:srgbClr val="FF0000"/>
                          </a:solidFill>
                          <a:latin typeface="Times New Roman"/>
                          <a:ea typeface="Calibri"/>
                          <a:cs typeface="Times New Roman"/>
                        </a:rPr>
                        <a:t>100,00%</a:t>
                      </a:r>
                      <a:endParaRPr lang="es-EC" sz="1200" b="1" dirty="0">
                        <a:latin typeface="Times New Roman"/>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bl>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4" name="3 Imagen"/>
          <p:cNvPicPr/>
          <p:nvPr/>
        </p:nvPicPr>
        <p:blipFill>
          <a:blip r:embed="rId3" cstate="print"/>
          <a:srcRect/>
          <a:stretch>
            <a:fillRect/>
          </a:stretch>
        </p:blipFill>
        <p:spPr bwMode="auto">
          <a:xfrm>
            <a:off x="971600" y="1628800"/>
            <a:ext cx="7344816" cy="3600400"/>
          </a:xfrm>
          <a:prstGeom prst="rect">
            <a:avLst/>
          </a:prstGeom>
          <a:noFill/>
          <a:ln w="9525">
            <a:noFill/>
            <a:miter lim="800000"/>
            <a:headEnd/>
            <a:tailEnd/>
          </a:ln>
        </p:spPr>
      </p:pic>
      <p:sp>
        <p:nvSpPr>
          <p:cNvPr id="6" name="5 CuadroTexto"/>
          <p:cNvSpPr txBox="1"/>
          <p:nvPr/>
        </p:nvSpPr>
        <p:spPr>
          <a:xfrm>
            <a:off x="1187624" y="1268760"/>
            <a:ext cx="6336704" cy="307777"/>
          </a:xfrm>
          <a:prstGeom prst="rect">
            <a:avLst/>
          </a:prstGeom>
          <a:noFill/>
        </p:spPr>
        <p:txBody>
          <a:bodyPr wrap="square" rtlCol="0">
            <a:spAutoFit/>
          </a:bodyPr>
          <a:lstStyle/>
          <a:p>
            <a:pPr algn="ctr"/>
            <a:r>
              <a:rPr lang="es-EC" sz="1400" dirty="0" smtClean="0">
                <a:solidFill>
                  <a:srgbClr val="002060"/>
                </a:solidFill>
                <a:latin typeface="Times New Roman" pitchFamily="18" charset="0"/>
                <a:cs typeface="Times New Roman" pitchFamily="18" charset="0"/>
              </a:rPr>
              <a:t>ARMÓNICOS INDIVIDUALES, DEL TRANSFORMADOR DE 160 KVA.</a:t>
            </a:r>
            <a:endParaRPr lang="es-EC"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331640" y="1052736"/>
            <a:ext cx="6552728" cy="1477328"/>
          </a:xfrm>
          <a:prstGeom prst="rect">
            <a:avLst/>
          </a:prstGeom>
        </p:spPr>
        <p:txBody>
          <a:bodyPr wrap="square">
            <a:spAutoFit/>
          </a:bodyPr>
          <a:lstStyle/>
          <a:p>
            <a:r>
              <a:rPr lang="es-EC" b="1" i="1" dirty="0">
                <a:latin typeface="Times New Roman" pitchFamily="18" charset="0"/>
                <a:cs typeface="Times New Roman" pitchFamily="18" charset="0"/>
              </a:rPr>
              <a:t>Balance energético del </a:t>
            </a:r>
            <a:r>
              <a:rPr lang="es-EC" b="1" i="1" dirty="0" smtClean="0">
                <a:latin typeface="Times New Roman" pitchFamily="18" charset="0"/>
                <a:cs typeface="Times New Roman" pitchFamily="18" charset="0"/>
              </a:rPr>
              <a:t>sistema eléctrico del hospital.</a:t>
            </a:r>
            <a:endParaRPr lang="es-EC" b="1" i="1"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Con los datos del los analizadores </a:t>
            </a:r>
            <a:r>
              <a:rPr lang="es-EC" dirty="0" smtClean="0">
                <a:latin typeface="Times New Roman" pitchFamily="18" charset="0"/>
                <a:cs typeface="Times New Roman" pitchFamily="18" charset="0"/>
              </a:rPr>
              <a:t>y el levantamiento de las diferentes potencias de los sectores de i</a:t>
            </a:r>
            <a:r>
              <a:rPr lang="es-EC" dirty="0" smtClean="0">
                <a:latin typeface="Times New Roman" pitchFamily="18" charset="0"/>
                <a:cs typeface="Times New Roman" pitchFamily="18" charset="0"/>
              </a:rPr>
              <a:t>luminación, equipos electromecánicos y equipos de oficina</a:t>
            </a:r>
            <a:r>
              <a:rPr lang="es-EC" dirty="0" smtClean="0">
                <a:latin typeface="Times New Roman" pitchFamily="18" charset="0"/>
                <a:cs typeface="Times New Roman" pitchFamily="18" charset="0"/>
              </a:rPr>
              <a:t> se logro realizar </a:t>
            </a:r>
            <a:r>
              <a:rPr lang="es-EC" dirty="0">
                <a:latin typeface="Times New Roman" pitchFamily="18" charset="0"/>
                <a:cs typeface="Times New Roman" pitchFamily="18" charset="0"/>
              </a:rPr>
              <a:t>el balance energético del Hospital IESS – </a:t>
            </a:r>
            <a:r>
              <a:rPr lang="es-EC" dirty="0" smtClean="0">
                <a:latin typeface="Times New Roman" pitchFamily="18" charset="0"/>
                <a:cs typeface="Times New Roman" pitchFamily="18" charset="0"/>
              </a:rPr>
              <a:t>Ibarra.</a:t>
            </a:r>
            <a:endParaRPr lang="es-EC" sz="1600" dirty="0">
              <a:latin typeface="Times New Roman" pitchFamily="18" charset="0"/>
              <a:cs typeface="Times New Roman" pitchFamily="18" charset="0"/>
            </a:endParaRPr>
          </a:p>
        </p:txBody>
      </p:sp>
      <p:sp>
        <p:nvSpPr>
          <p:cNvPr id="48131" name="Rectangle 3"/>
          <p:cNvSpPr>
            <a:spLocks noChangeArrowheads="1"/>
          </p:cNvSpPr>
          <p:nvPr/>
        </p:nvSpPr>
        <p:spPr bwMode="auto">
          <a:xfrm>
            <a:off x="971600" y="2796715"/>
            <a:ext cx="6840760" cy="2067192"/>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es-EC" b="1" i="1"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luminación</a:t>
            </a:r>
            <a:r>
              <a:rPr kumimoji="0" lang="es-EC"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s-EC" dirty="0" smtClean="0">
                <a:latin typeface="Times New Roman" pitchFamily="18" charset="0"/>
                <a:ea typeface="Calibri" pitchFamily="34" charset="0"/>
                <a:cs typeface="Times New Roman" pitchFamily="18" charset="0"/>
              </a:rPr>
              <a:t>Se realizo el </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levantamiento de las diferentes clases</a:t>
            </a:r>
            <a:r>
              <a:rPr kumimoji="0" lang="es-EC"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y</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potencias  de luminarias del hospital , el tiempo para el cálculo de la energía se procedió a consultar al personal de mantenimiento y al personal médico, el porcentaje de energía mensual del sistema de luminarias es igual a </a:t>
            </a: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42119,17 kWh</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que representa el </a:t>
            </a: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57,14% </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del total de energía consumida en el mes</a:t>
            </a:r>
            <a:r>
              <a:rPr kumimoji="0" lang="es-EC"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del sistema eléctrico.</a:t>
            </a: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187624" y="1340768"/>
          <a:ext cx="6912768" cy="3744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6" name="5 Rectángulo"/>
          <p:cNvSpPr/>
          <p:nvPr/>
        </p:nvSpPr>
        <p:spPr>
          <a:xfrm>
            <a:off x="1115616" y="908720"/>
            <a:ext cx="7128792" cy="2308324"/>
          </a:xfrm>
          <a:prstGeom prst="rect">
            <a:avLst/>
          </a:prstGeom>
        </p:spPr>
        <p:txBody>
          <a:bodyPr wrap="square">
            <a:spAutoFit/>
          </a:bodyPr>
          <a:lstStyle/>
          <a:p>
            <a:pPr algn="just"/>
            <a:r>
              <a:rPr lang="es-EC" b="1" i="1" dirty="0">
                <a:latin typeface="Times New Roman" pitchFamily="18" charset="0"/>
                <a:cs typeface="Times New Roman" pitchFamily="18" charset="0"/>
              </a:rPr>
              <a:t>Tubos fluorescentes.</a:t>
            </a:r>
          </a:p>
          <a:p>
            <a:pPr algn="just"/>
            <a:r>
              <a:rPr lang="es-EC" dirty="0">
                <a:latin typeface="Times New Roman" pitchFamily="18" charset="0"/>
                <a:cs typeface="Times New Roman" pitchFamily="18" charset="0"/>
              </a:rPr>
              <a:t>La luz que emite se debe a la descarga electica a través de vapor de mercurio de baja presión  su vida útil es de 8000 a 10000 horas, las propiedades del color puede ir de 2700 a 6500 K según la apariencia de color que pueden ser blanco cálido blanco y luz del día, su IRC se encuentra de 50 a 95, los diámetros típicos son T12 o T38 ( 11/2” o 38,1 mm) para los tubos de uso domestico con balasto magnéticos, T8 o T26 ( 1” o 25,4 mm) </a:t>
            </a:r>
            <a:r>
              <a:rPr lang="es-EC" dirty="0" smtClean="0"/>
              <a:t> </a:t>
            </a:r>
            <a:r>
              <a:rPr lang="es-EC" dirty="0">
                <a:latin typeface="Times New Roman" pitchFamily="18" charset="0"/>
                <a:cs typeface="Times New Roman" pitchFamily="18" charset="0"/>
              </a:rPr>
              <a:t>y T5 o T16 ( 5/8” o 15,875mm)</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p:txBody>
      </p:sp>
      <p:pic>
        <p:nvPicPr>
          <p:cNvPr id="7" name="6 Imagen"/>
          <p:cNvPicPr/>
          <p:nvPr/>
        </p:nvPicPr>
        <p:blipFill>
          <a:blip r:embed="rId3" cstate="print"/>
          <a:srcRect/>
          <a:stretch>
            <a:fillRect/>
          </a:stretch>
        </p:blipFill>
        <p:spPr bwMode="auto">
          <a:xfrm>
            <a:off x="1691680" y="3284984"/>
            <a:ext cx="5760640" cy="2448272"/>
          </a:xfrm>
          <a:prstGeom prst="rect">
            <a:avLst/>
          </a:prstGeom>
          <a:noFill/>
          <a:ln w="9525">
            <a:noFill/>
            <a:miter lim="800000"/>
            <a:headEnd/>
            <a:tailEnd/>
          </a:ln>
        </p:spPr>
      </p:pic>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187624" y="1052736"/>
            <a:ext cx="7416824" cy="5222329"/>
          </a:xfrm>
          <a:prstGeom prst="rect">
            <a:avLst/>
          </a:prstGeom>
        </p:spPr>
        <p:txBody>
          <a:bodyPr wrap="square">
            <a:spAutoFit/>
          </a:bodyPr>
          <a:lstStyle/>
          <a:p>
            <a:r>
              <a:rPr lang="es-EC" b="1" i="1" dirty="0">
                <a:latin typeface="Times New Roman" pitchFamily="18" charset="0"/>
                <a:cs typeface="Times New Roman" pitchFamily="18" charset="0"/>
              </a:rPr>
              <a:t>El gran problema de los tubos fluorescentes.</a:t>
            </a:r>
          </a:p>
          <a:p>
            <a:pPr lvl="0">
              <a:buFont typeface="Wingdings" pitchFamily="2" charset="2"/>
              <a:buChar char="Ø"/>
            </a:pPr>
            <a:r>
              <a:rPr lang="es-EC" dirty="0" smtClean="0">
                <a:latin typeface="Times New Roman" pitchFamily="18" charset="0"/>
                <a:cs typeface="Times New Roman" pitchFamily="18" charset="0"/>
              </a:rPr>
              <a:t> La </a:t>
            </a:r>
            <a:r>
              <a:rPr lang="es-EC" dirty="0">
                <a:latin typeface="Times New Roman" pitchFamily="18" charset="0"/>
                <a:cs typeface="Times New Roman" pitchFamily="18" charset="0"/>
              </a:rPr>
              <a:t>cantidad de mercurio que posee un tubo es suficiente para contaminar </a:t>
            </a:r>
            <a:r>
              <a:rPr lang="es-EC" dirty="0" smtClean="0">
                <a:latin typeface="Times New Roman" pitchFamily="18" charset="0"/>
                <a:cs typeface="Times New Roman" pitchFamily="18" charset="0"/>
              </a:rPr>
              <a:t>  30 </a:t>
            </a:r>
            <a:r>
              <a:rPr lang="es-EC" dirty="0">
                <a:latin typeface="Times New Roman" pitchFamily="18" charset="0"/>
                <a:cs typeface="Times New Roman" pitchFamily="18" charset="0"/>
              </a:rPr>
              <a:t>mil litros de agua</a:t>
            </a:r>
            <a:r>
              <a:rPr lang="es-EC" dirty="0" smtClean="0">
                <a:latin typeface="Times New Roman" pitchFamily="18" charset="0"/>
                <a:cs typeface="Times New Roman" pitchFamily="18" charset="0"/>
              </a:rPr>
              <a:t>. </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Es una toxina que afecta al sistema nervioso siendo las niños y las mujeres embarazadas los más susceptibles a su intoxicación</a:t>
            </a:r>
            <a:r>
              <a:rPr lang="es-EC" dirty="0" smtClean="0">
                <a:latin typeface="Times New Roman" pitchFamily="18" charset="0"/>
                <a:cs typeface="Times New Roman" pitchFamily="18" charset="0"/>
              </a:rPr>
              <a:t>.</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Pueden existir efectos como temblores, sordera, fallas en el sistema de coordinación corporal asta pérdida de memoria</a:t>
            </a:r>
            <a:r>
              <a:rPr lang="es-EC" dirty="0" smtClean="0">
                <a:latin typeface="Times New Roman" pitchFamily="18" charset="0"/>
                <a:cs typeface="Times New Roman" pitchFamily="18" charset="0"/>
              </a:rPr>
              <a:t>.</a:t>
            </a: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Contaminación indirecta para peces ya que como el mercurio puede ser transportado por aire o agua lluvia hacia los mares al llegar ahí son absorbidos por los animales microscópicos y plantas las cuales sirven de alimento para peces o mamíferos más grandes, los cuales luego son consumidos por el hombre, llegando a exponerse al mercurio indirectamente</a:t>
            </a:r>
            <a:r>
              <a:rPr lang="es-EC" dirty="0" smtClean="0">
                <a:latin typeface="Times New Roman" pitchFamily="18" charset="0"/>
                <a:cs typeface="Times New Roman" pitchFamily="18" charset="0"/>
              </a:rPr>
              <a:t>.</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El mercurio en sedimentos marinos puede causar el aumento de mortalidad y deformaciones en peces. </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32769" name="Rectangle 1"/>
          <p:cNvSpPr>
            <a:spLocks noChangeArrowheads="1"/>
          </p:cNvSpPr>
          <p:nvPr/>
        </p:nvSpPr>
        <p:spPr bwMode="auto">
          <a:xfrm>
            <a:off x="1403648" y="1370676"/>
            <a:ext cx="63367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Ofrecen hasta un 85% de ahorro energético para las fuentes siguientes: </a:t>
            </a:r>
          </a:p>
          <a:p>
            <a:pPr marL="0" marR="0" lvl="0" indent="180975"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Incandescentes </a:t>
            </a:r>
          </a:p>
          <a:p>
            <a:pPr marL="0" marR="0" lvl="0" indent="0" algn="just" defTabSz="914400" rtl="0" eaLnBrk="0" fontAlgn="base" latinLnBrk="0" hangingPunct="0">
              <a:lnSpc>
                <a:spcPct val="100000"/>
              </a:lnSpc>
              <a:spcBef>
                <a:spcPct val="0"/>
              </a:spcBef>
              <a:spcAft>
                <a:spcPct val="0"/>
              </a:spcAft>
              <a:buClrTx/>
              <a:buSzTx/>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Halógenas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Ofrece un 50% de ahorro energético sobre las fuentes más eficientes:</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Fluorescentes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Lámparas de descarga (alumbrado. Basadas en sodio, halogenuros metálicos o vapor de mercurio).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Fluorescencia compacta (conocidas como de bajo consumo). </a:t>
            </a: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5 CuadroTexto"/>
          <p:cNvSpPr txBox="1"/>
          <p:nvPr/>
        </p:nvSpPr>
        <p:spPr>
          <a:xfrm>
            <a:off x="1259632" y="908720"/>
            <a:ext cx="6264696" cy="307777"/>
          </a:xfrm>
          <a:prstGeom prst="rect">
            <a:avLst/>
          </a:prstGeom>
          <a:noFill/>
        </p:spPr>
        <p:txBody>
          <a:bodyPr wrap="square" rtlCol="0">
            <a:spAutoFit/>
          </a:bodyPr>
          <a:lstStyle/>
          <a:p>
            <a:r>
              <a:rPr lang="es-EC" sz="1400" dirty="0" smtClean="0">
                <a:solidFill>
                  <a:srgbClr val="002060"/>
                </a:solidFill>
                <a:latin typeface="Times New Roman" pitchFamily="18" charset="0"/>
                <a:cs typeface="Times New Roman" pitchFamily="18" charset="0"/>
              </a:rPr>
              <a:t>VENTAJAS DE LAS LUMINARIAS </a:t>
            </a:r>
            <a:r>
              <a:rPr lang="es-EC" sz="1400" dirty="0" smtClean="0">
                <a:solidFill>
                  <a:srgbClr val="002060"/>
                </a:solidFill>
                <a:latin typeface="Times New Roman" pitchFamily="18" charset="0"/>
                <a:cs typeface="Times New Roman" pitchFamily="18" charset="0"/>
              </a:rPr>
              <a:t> LED</a:t>
            </a:r>
            <a:r>
              <a:rPr lang="es-EC" sz="1400" dirty="0" smtClean="0">
                <a:solidFill>
                  <a:srgbClr val="002060"/>
                </a:solidFill>
                <a:latin typeface="Times New Roman" pitchFamily="18" charset="0"/>
                <a:cs typeface="Times New Roman" pitchFamily="18" charset="0"/>
              </a:rPr>
              <a:t> SOBRE FUENTES TRADICIONALES</a:t>
            </a:r>
            <a:endParaRPr lang="es-EC"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6" name="5 Imagen" descr="http://www.lednet.es/imatges/885438011.jpg"/>
          <p:cNvPicPr/>
          <p:nvPr/>
        </p:nvPicPr>
        <p:blipFill>
          <a:blip r:embed="rId3" cstate="print"/>
          <a:srcRect/>
          <a:stretch>
            <a:fillRect/>
          </a:stretch>
        </p:blipFill>
        <p:spPr bwMode="auto">
          <a:xfrm>
            <a:off x="1331640" y="1556792"/>
            <a:ext cx="7056784" cy="3960439"/>
          </a:xfrm>
          <a:prstGeom prst="rect">
            <a:avLst/>
          </a:prstGeom>
          <a:noFill/>
          <a:ln w="9525">
            <a:noFill/>
            <a:miter lim="800000"/>
            <a:headEnd/>
            <a:tailEnd/>
          </a:ln>
        </p:spPr>
      </p:pic>
      <p:sp>
        <p:nvSpPr>
          <p:cNvPr id="7" name="6 CuadroTexto"/>
          <p:cNvSpPr txBox="1"/>
          <p:nvPr/>
        </p:nvSpPr>
        <p:spPr>
          <a:xfrm>
            <a:off x="971600" y="980728"/>
            <a:ext cx="7560840" cy="646331"/>
          </a:xfrm>
          <a:prstGeom prst="rect">
            <a:avLst/>
          </a:prstGeom>
          <a:noFill/>
        </p:spPr>
        <p:txBody>
          <a:bodyPr wrap="square" rtlCol="0">
            <a:spAutoFit/>
          </a:bodyPr>
          <a:lstStyle/>
          <a:p>
            <a:pPr algn="ctr"/>
            <a:r>
              <a:rPr lang="es-EC" dirty="0" smtClean="0">
                <a:solidFill>
                  <a:srgbClr val="002060"/>
                </a:solidFill>
                <a:latin typeface="Times New Roman" pitchFamily="18" charset="0"/>
                <a:cs typeface="Times New Roman" pitchFamily="18" charset="0"/>
              </a:rPr>
              <a:t>COMPARACIÓN DE LUXES ENTE LUMINARIA CONVENCIONAL Y UNA LED.</a:t>
            </a:r>
            <a:endParaRPr lang="es-EC"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7" name="6 CuadroTexto"/>
          <p:cNvSpPr txBox="1"/>
          <p:nvPr/>
        </p:nvSpPr>
        <p:spPr>
          <a:xfrm>
            <a:off x="1979712" y="476672"/>
            <a:ext cx="5256584" cy="461665"/>
          </a:xfrm>
          <a:prstGeom prst="rect">
            <a:avLst/>
          </a:prstGeom>
          <a:noFill/>
        </p:spPr>
        <p:txBody>
          <a:bodyPr wrap="square" rtlCol="0">
            <a:spAutoFit/>
          </a:bodyPr>
          <a:lstStyle/>
          <a:p>
            <a:pPr algn="ctr"/>
            <a:r>
              <a:rPr lang="es-EC" sz="2400" b="1" dirty="0" smtClean="0">
                <a:solidFill>
                  <a:srgbClr val="002060"/>
                </a:solidFill>
                <a:latin typeface="Times New Roman" pitchFamily="18" charset="0"/>
                <a:cs typeface="Times New Roman" pitchFamily="18" charset="0"/>
              </a:rPr>
              <a:t>JUSTIFICACIÓN E IMPORTANCIA</a:t>
            </a:r>
            <a:endParaRPr lang="es-EC" sz="2400" b="1" dirty="0">
              <a:solidFill>
                <a:srgbClr val="002060"/>
              </a:solidFill>
              <a:latin typeface="Times New Roman" pitchFamily="18" charset="0"/>
              <a:cs typeface="Times New Roman" pitchFamily="18" charset="0"/>
            </a:endParaRPr>
          </a:p>
        </p:txBody>
      </p:sp>
      <p:sp>
        <p:nvSpPr>
          <p:cNvPr id="8" name="7 CuadroTexto"/>
          <p:cNvSpPr txBox="1"/>
          <p:nvPr/>
        </p:nvSpPr>
        <p:spPr>
          <a:xfrm>
            <a:off x="755576" y="1124744"/>
            <a:ext cx="7704856" cy="5355312"/>
          </a:xfrm>
          <a:prstGeom prst="rect">
            <a:avLst/>
          </a:prstGeom>
          <a:noFill/>
        </p:spPr>
        <p:txBody>
          <a:bodyPr wrap="square" rtlCol="0">
            <a:spAutoFit/>
          </a:bodyPr>
          <a:lstStyle/>
          <a:p>
            <a:pPr lvl="0">
              <a:buFont typeface="Wingdings" pitchFamily="2" charset="2"/>
              <a:buChar char="Ø"/>
            </a:pPr>
            <a:r>
              <a:rPr lang="es-EC" dirty="0">
                <a:latin typeface="Times New Roman" pitchFamily="18" charset="0"/>
                <a:cs typeface="Times New Roman" pitchFamily="18" charset="0"/>
              </a:rPr>
              <a:t>Reducir los costos de energía, ya que los hospitales consumen una importante </a:t>
            </a:r>
            <a:r>
              <a:rPr lang="es-EC" dirty="0" smtClean="0">
                <a:latin typeface="Times New Roman" pitchFamily="18" charset="0"/>
                <a:cs typeface="Times New Roman" pitchFamily="18" charset="0"/>
              </a:rPr>
              <a:t>     cantidad </a:t>
            </a:r>
            <a:r>
              <a:rPr lang="es-EC" dirty="0">
                <a:latin typeface="Times New Roman" pitchFamily="18" charset="0"/>
                <a:cs typeface="Times New Roman" pitchFamily="18" charset="0"/>
              </a:rPr>
              <a:t>de energía </a:t>
            </a:r>
            <a:r>
              <a:rPr lang="es-EC" dirty="0" smtClean="0">
                <a:latin typeface="Times New Roman" pitchFamily="18" charset="0"/>
                <a:cs typeface="Times New Roman" pitchFamily="18" charset="0"/>
              </a:rPr>
              <a:t>eléctrica </a:t>
            </a:r>
            <a:r>
              <a:rPr lang="es-EC" dirty="0">
                <a:latin typeface="Times New Roman" pitchFamily="18" charset="0"/>
                <a:cs typeface="Times New Roman" pitchFamily="18" charset="0"/>
              </a:rPr>
              <a:t>(iluminación, ventilación, equipos medicinales, etc</a:t>
            </a:r>
            <a:r>
              <a:rPr lang="es-EC" dirty="0" smtClean="0">
                <a:latin typeface="Times New Roman" pitchFamily="18" charset="0"/>
                <a:cs typeface="Times New Roman" pitchFamily="18" charset="0"/>
              </a:rPr>
              <a:t>.).</a:t>
            </a:r>
          </a:p>
          <a:p>
            <a:pPr lvl="0"/>
            <a:endParaRPr lang="es-EC" dirty="0" smtClean="0">
              <a:latin typeface="Times New Roman" pitchFamily="18" charset="0"/>
              <a:cs typeface="Times New Roman" pitchFamily="18" charset="0"/>
            </a:endParaRPr>
          </a:p>
          <a:p>
            <a:pPr lvl="0">
              <a:buFont typeface="Wingdings" pitchFamily="2" charset="2"/>
              <a:buChar char="Ø"/>
            </a:pPr>
            <a:r>
              <a:rPr lang="es-EC" dirty="0" smtClean="0">
                <a:latin typeface="Times New Roman" pitchFamily="18" charset="0"/>
                <a:cs typeface="Times New Roman" pitchFamily="18" charset="0"/>
              </a:rPr>
              <a:t> </a:t>
            </a:r>
            <a:r>
              <a:rPr lang="es-EC" dirty="0">
                <a:latin typeface="Times New Roman" pitchFamily="18" charset="0"/>
                <a:cs typeface="Times New Roman" pitchFamily="18" charset="0"/>
              </a:rPr>
              <a:t>Reduciendo estos costos se puede disponer de mejor modo los excedentes económicos</a:t>
            </a:r>
            <a:r>
              <a:rPr lang="es-EC" dirty="0" smtClean="0">
                <a:latin typeface="Times New Roman" pitchFamily="18" charset="0"/>
                <a:cs typeface="Times New Roman" pitchFamily="18" charset="0"/>
              </a:rPr>
              <a:t>.</a:t>
            </a: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Mejorar la calidad de la atención, por ejemplo mejorando la administración en la generación y consumo de vapor, se puede tener un vapor a la temperatura y presión adecuadas para las diversas necesidades</a:t>
            </a:r>
            <a:r>
              <a:rPr lang="es-EC" dirty="0" smtClean="0">
                <a:latin typeface="Times New Roman" pitchFamily="18" charset="0"/>
                <a:cs typeface="Times New Roman" pitchFamily="18" charset="0"/>
              </a:rPr>
              <a:t>.</a:t>
            </a: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Mejorar la confiabilidad del suministro de energía eléctrica atreves de un estudio de calidad de energía. </a:t>
            </a:r>
            <a:endParaRPr lang="es-EC" dirty="0" smtClean="0">
              <a:latin typeface="Times New Roman" pitchFamily="18" charset="0"/>
              <a:cs typeface="Times New Roman" pitchFamily="18" charset="0"/>
            </a:endParaRP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Beneficios adicionales como el costo de mantenimiento reducido y la seguridad del trabajador. En general las tecnologías eficientes son más fiables</a:t>
            </a:r>
            <a:r>
              <a:rPr lang="es-EC" dirty="0" smtClean="0">
                <a:latin typeface="Times New Roman" pitchFamily="18" charset="0"/>
                <a:cs typeface="Times New Roman" pitchFamily="18" charset="0"/>
              </a:rPr>
              <a:t>.</a:t>
            </a: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Reducción de la polución, además de preservar el medioambiente y permite conservar los recursos naturales para futuras generaciones. </a:t>
            </a:r>
          </a:p>
          <a:p>
            <a:endParaRPr lang="es-EC" dirty="0"/>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4033" name="Rectangle 1"/>
          <p:cNvSpPr>
            <a:spLocks noChangeArrowheads="1"/>
          </p:cNvSpPr>
          <p:nvPr/>
        </p:nvSpPr>
        <p:spPr bwMode="auto">
          <a:xfrm>
            <a:off x="1043608" y="853850"/>
            <a:ext cx="69847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Ejemplo:</a:t>
            </a:r>
            <a:endParaRPr lang="es-EC" dirty="0" smtClean="0">
              <a:latin typeface="Times New Roman" pitchFamily="18" charset="0"/>
              <a:cs typeface="Times New Roman" pitchFamily="18"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Tomamos un fluorescente con tecnología convencional y un     fluorescente LED, el fabricante nos da los siguientes datos.</a:t>
            </a:r>
          </a:p>
          <a:p>
            <a:pPr marL="0" marR="0" lvl="0" indent="180975"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Fluorescente convencional 36W (realmente 52W con balasto electromagnético) y 2.500 lúmenes.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Fluorescente LED 18W (realmente 19W perdidas por calor de los diodos) y 1740 lúmenes.</a:t>
            </a:r>
          </a:p>
          <a:p>
            <a:pPr marL="0" marR="0" lvl="0" indent="0" algn="just" defTabSz="914400" rtl="0" eaLnBrk="0" fontAlgn="base" latinLnBrk="0" hangingPunct="0">
              <a:lnSpc>
                <a:spcPct val="100000"/>
              </a:lnSpc>
              <a:spcBef>
                <a:spcPct val="0"/>
              </a:spcBef>
              <a:spcAft>
                <a:spcPct val="0"/>
              </a:spcAft>
              <a:buClrTx/>
              <a:buSzTx/>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Como se observo el tubo LED da más luz.</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Fluorescente Philips.2.500lumens x 0.63 = 1.575 lúmenes útiles.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Fluorescente LED 1.740lumens x 0.91 = 1.583 lúmenes útiles.</a:t>
            </a: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continuación se hace la comparación con los luxes.</a:t>
            </a: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43010" name="Picture 2"/>
          <p:cNvPicPr>
            <a:picLocks noChangeAspect="1" noChangeArrowheads="1"/>
          </p:cNvPicPr>
          <p:nvPr/>
        </p:nvPicPr>
        <p:blipFill>
          <a:blip r:embed="rId3" cstate="print"/>
          <a:srcRect/>
          <a:stretch>
            <a:fillRect/>
          </a:stretch>
        </p:blipFill>
        <p:spPr bwMode="auto">
          <a:xfrm>
            <a:off x="1209674" y="1196752"/>
            <a:ext cx="6890717" cy="4320480"/>
          </a:xfrm>
          <a:prstGeom prst="rect">
            <a:avLst/>
          </a:prstGeom>
          <a:noFill/>
          <a:ln w="9525">
            <a:noFill/>
            <a:miter lim="800000"/>
            <a:headEnd/>
            <a:tailEnd/>
          </a:ln>
        </p:spPr>
      </p:pic>
      <p:sp>
        <p:nvSpPr>
          <p:cNvPr id="9" name="8 CuadroTexto"/>
          <p:cNvSpPr txBox="1"/>
          <p:nvPr/>
        </p:nvSpPr>
        <p:spPr>
          <a:xfrm>
            <a:off x="1763688" y="764704"/>
            <a:ext cx="5760640" cy="369332"/>
          </a:xfrm>
          <a:prstGeom prst="rect">
            <a:avLst/>
          </a:prstGeom>
          <a:noFill/>
        </p:spPr>
        <p:txBody>
          <a:bodyPr wrap="square" rtlCol="0">
            <a:spAutoFit/>
          </a:bodyPr>
          <a:lstStyle/>
          <a:p>
            <a:pPr algn="ctr"/>
            <a:r>
              <a:rPr lang="es-EC" b="1" dirty="0">
                <a:solidFill>
                  <a:srgbClr val="002060"/>
                </a:solidFill>
                <a:latin typeface="Times New Roman" pitchFamily="18" charset="0"/>
                <a:cs typeface="Times New Roman" pitchFamily="18" charset="0"/>
              </a:rPr>
              <a:t>Niveles de iluminación en </a:t>
            </a:r>
            <a:r>
              <a:rPr lang="es-EC" b="1" dirty="0" smtClean="0">
                <a:solidFill>
                  <a:srgbClr val="002060"/>
                </a:solidFill>
                <a:latin typeface="Times New Roman" pitchFamily="18" charset="0"/>
                <a:cs typeface="Times New Roman" pitchFamily="18" charset="0"/>
              </a:rPr>
              <a:t>luxes</a:t>
            </a:r>
            <a:r>
              <a:rPr lang="es-EC" b="1" dirty="0">
                <a:solidFill>
                  <a:srgbClr val="002060"/>
                </a:solidFill>
                <a:latin typeface="Times New Roman" pitchFamily="18" charset="0"/>
                <a:cs typeface="Times New Roman" pitchFamily="18" charset="0"/>
              </a:rPr>
              <a:t> </a:t>
            </a:r>
            <a:r>
              <a:rPr lang="es-EC" b="1" dirty="0" smtClean="0">
                <a:solidFill>
                  <a:srgbClr val="002060"/>
                </a:solidFill>
                <a:latin typeface="Times New Roman" pitchFamily="18" charset="0"/>
                <a:cs typeface="Times New Roman" pitchFamily="18" charset="0"/>
              </a:rPr>
              <a:t>de diferentes áreas</a:t>
            </a:r>
            <a:endParaRPr lang="es-EC"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115616" y="980728"/>
            <a:ext cx="7200800" cy="4247317"/>
          </a:xfrm>
          <a:prstGeom prst="rect">
            <a:avLst/>
          </a:prstGeom>
        </p:spPr>
        <p:txBody>
          <a:bodyPr wrap="square">
            <a:spAutoFit/>
          </a:bodyPr>
          <a:lstStyle/>
          <a:p>
            <a:r>
              <a:rPr lang="es-EC" b="1" i="1" dirty="0">
                <a:latin typeface="Times New Roman" pitchFamily="18" charset="0"/>
                <a:cs typeface="Times New Roman" pitchFamily="18" charset="0"/>
              </a:rPr>
              <a:t>Métodos de ahorro energético por sustitución de balasto. </a:t>
            </a:r>
          </a:p>
          <a:p>
            <a:r>
              <a:rPr lang="es-EC" dirty="0">
                <a:latin typeface="Times New Roman" pitchFamily="18" charset="0"/>
                <a:cs typeface="Times New Roman" pitchFamily="18" charset="0"/>
              </a:rPr>
              <a:t>Otro de los métodos de ahorro energético en luminarias es el cambio de balastros de los electromagnéticos a balastros electrónicos ya que estos tienen mayores ventajas como son</a:t>
            </a:r>
            <a:r>
              <a:rPr lang="es-EC" dirty="0" smtClean="0">
                <a:latin typeface="Times New Roman" pitchFamily="18" charset="0"/>
                <a:cs typeface="Times New Roman" pitchFamily="18" charset="0"/>
              </a:rPr>
              <a:t>:</a:t>
            </a:r>
          </a:p>
          <a:p>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Menor peso</a:t>
            </a:r>
            <a:r>
              <a:rPr lang="es-EC" dirty="0" smtClean="0">
                <a:latin typeface="Times New Roman" pitchFamily="18" charset="0"/>
                <a:cs typeface="Times New Roman" pitchFamily="18" charset="0"/>
              </a:rPr>
              <a:t>.</a:t>
            </a: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Calor producido mínimo</a:t>
            </a:r>
            <a:r>
              <a:rPr lang="es-EC" dirty="0" smtClean="0">
                <a:latin typeface="Times New Roman" pitchFamily="18" charset="0"/>
                <a:cs typeface="Times New Roman" pitchFamily="18" charset="0"/>
              </a:rPr>
              <a:t>.</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Alarga la vida útil de los tubos</a:t>
            </a:r>
            <a:r>
              <a:rPr lang="es-EC" dirty="0" smtClean="0">
                <a:latin typeface="Times New Roman" pitchFamily="18" charset="0"/>
                <a:cs typeface="Times New Roman" pitchFamily="18" charset="0"/>
              </a:rPr>
              <a:t>.</a:t>
            </a:r>
          </a:p>
          <a:p>
            <a:pPr lvl="0"/>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Eliminan el parpadeo o flicker</a:t>
            </a:r>
            <a:r>
              <a:rPr lang="es-EC" dirty="0" smtClean="0">
                <a:latin typeface="Times New Roman" pitchFamily="18" charset="0"/>
                <a:cs typeface="Times New Roman" pitchFamily="18" charset="0"/>
              </a:rPr>
              <a:t>.</a:t>
            </a:r>
          </a:p>
          <a:p>
            <a:pPr lvl="0">
              <a:buFont typeface="Wingdings" pitchFamily="2" charset="2"/>
              <a:buChar char="Ø"/>
            </a:pPr>
            <a:endParaRPr lang="es-EC" dirty="0" smtClean="0">
              <a:latin typeface="Times New Roman" pitchFamily="18" charset="0"/>
              <a:cs typeface="Times New Roman" pitchFamily="18" charset="0"/>
            </a:endParaRPr>
          </a:p>
          <a:p>
            <a:r>
              <a:rPr lang="es-EC" dirty="0" smtClean="0">
                <a:latin typeface="Times New Roman" pitchFamily="18" charset="0"/>
                <a:cs typeface="Times New Roman" pitchFamily="18" charset="0"/>
              </a:rPr>
              <a:t>A </a:t>
            </a:r>
            <a:r>
              <a:rPr lang="es-EC" dirty="0">
                <a:latin typeface="Times New Roman" pitchFamily="18" charset="0"/>
                <a:cs typeface="Times New Roman" pitchFamily="18" charset="0"/>
              </a:rPr>
              <a:t>demás los balastros electrónicos no producen ruido como los balastros </a:t>
            </a:r>
            <a:r>
              <a:rPr lang="es-EC" dirty="0" smtClean="0">
                <a:latin typeface="Times New Roman" pitchFamily="18" charset="0"/>
                <a:cs typeface="Times New Roman" pitchFamily="18" charset="0"/>
              </a:rPr>
              <a:t>electromagnéticos y no </a:t>
            </a:r>
            <a:r>
              <a:rPr lang="es-EC" dirty="0">
                <a:latin typeface="Times New Roman" pitchFamily="18" charset="0"/>
                <a:cs typeface="Times New Roman" pitchFamily="18" charset="0"/>
              </a:rPr>
              <a:t>producen </a:t>
            </a:r>
            <a:r>
              <a:rPr lang="es-EC" dirty="0" smtClean="0">
                <a:latin typeface="Times New Roman" pitchFamily="18" charset="0"/>
                <a:cs typeface="Times New Roman" pitchFamily="18" charset="0"/>
              </a:rPr>
              <a:t>perdidas en </a:t>
            </a:r>
            <a:r>
              <a:rPr lang="es-EC" dirty="0">
                <a:latin typeface="Times New Roman" pitchFamily="18" charset="0"/>
                <a:cs typeface="Times New Roman" pitchFamily="18" charset="0"/>
              </a:rPr>
              <a:t>el cobre por el efecto </a:t>
            </a:r>
            <a:r>
              <a:rPr lang="es-EC" dirty="0" smtClean="0">
                <a:latin typeface="Times New Roman" pitchFamily="18" charset="0"/>
                <a:cs typeface="Times New Roman" pitchFamily="18" charset="0"/>
              </a:rPr>
              <a:t>joule.</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403648" y="836712"/>
            <a:ext cx="6552728" cy="1200329"/>
          </a:xfrm>
          <a:prstGeom prst="rect">
            <a:avLst/>
          </a:prstGeom>
        </p:spPr>
        <p:txBody>
          <a:bodyPr wrap="square">
            <a:spAutoFit/>
          </a:bodyPr>
          <a:lstStyle/>
          <a:p>
            <a:r>
              <a:rPr lang="es-EC" b="1" i="1" dirty="0">
                <a:latin typeface="Times New Roman" pitchFamily="18" charset="0"/>
                <a:cs typeface="Times New Roman" pitchFamily="18" charset="0"/>
              </a:rPr>
              <a:t>Cambio de balastros electromagnéticos por balastros electrónicos.</a:t>
            </a:r>
          </a:p>
          <a:p>
            <a:r>
              <a:rPr lang="es-EC" dirty="0">
                <a:latin typeface="Times New Roman" pitchFamily="18" charset="0"/>
                <a:cs typeface="Times New Roman" pitchFamily="18" charset="0"/>
              </a:rPr>
              <a:t>Para realizar este análisis se toma en cuenta las luminarias del hospital que poseen reactancia inductiva, las de mayor potencia instalada y mayor consumo de energía y son las siguientes:</a:t>
            </a:r>
          </a:p>
        </p:txBody>
      </p:sp>
      <p:graphicFrame>
        <p:nvGraphicFramePr>
          <p:cNvPr id="6" name="5 Tabla"/>
          <p:cNvGraphicFramePr>
            <a:graphicFrameLocks noGrp="1"/>
          </p:cNvGraphicFramePr>
          <p:nvPr/>
        </p:nvGraphicFramePr>
        <p:xfrm>
          <a:off x="1403648" y="2132856"/>
          <a:ext cx="6624736" cy="3240360"/>
        </p:xfrm>
        <a:graphic>
          <a:graphicData uri="http://schemas.openxmlformats.org/drawingml/2006/table">
            <a:tbl>
              <a:tblPr/>
              <a:tblGrid>
                <a:gridCol w="2332141"/>
                <a:gridCol w="837483"/>
                <a:gridCol w="886514"/>
                <a:gridCol w="845391"/>
                <a:gridCol w="877816"/>
                <a:gridCol w="845391"/>
              </a:tblGrid>
              <a:tr h="1504713">
                <a:tc>
                  <a:txBody>
                    <a:bodyPr/>
                    <a:lstStyle/>
                    <a:p>
                      <a:pPr indent="180340" algn="ctr">
                        <a:lnSpc>
                          <a:spcPct val="150000"/>
                        </a:lnSpc>
                        <a:spcAft>
                          <a:spcPts val="0"/>
                        </a:spcAft>
                      </a:pPr>
                      <a:r>
                        <a:rPr lang="es-EC" sz="800" b="1" dirty="0">
                          <a:solidFill>
                            <a:srgbClr val="000000"/>
                          </a:solidFill>
                          <a:latin typeface="Times New Roman" pitchFamily="18" charset="0"/>
                          <a:ea typeface="Times New Roman"/>
                          <a:cs typeface="Times New Roman" pitchFamily="18" charset="0"/>
                        </a:rPr>
                        <a:t>TIPO</a:t>
                      </a:r>
                      <a:endParaRPr lang="es-EC" sz="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Times New Roman" pitchFamily="18" charset="0"/>
                          <a:ea typeface="Times New Roman"/>
                          <a:cs typeface="Times New Roman" pitchFamily="18" charset="0"/>
                        </a:rPr>
                        <a:t>NÚMERO DE LUMINARIA </a:t>
                      </a:r>
                      <a:endParaRPr lang="es-EC" sz="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Times New Roman" pitchFamily="18" charset="0"/>
                          <a:ea typeface="Times New Roman"/>
                          <a:cs typeface="Times New Roman" pitchFamily="18" charset="0"/>
                        </a:rPr>
                        <a:t>POTENCIA CON BALASTRO ELECTROMAG. EN (w)</a:t>
                      </a:r>
                      <a:endParaRPr lang="es-EC" sz="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Times New Roman" pitchFamily="18" charset="0"/>
                          <a:ea typeface="Times New Roman"/>
                          <a:cs typeface="Times New Roman" pitchFamily="18" charset="0"/>
                        </a:rPr>
                        <a:t>POTENCIA CON BALASTRO </a:t>
                      </a:r>
                      <a:r>
                        <a:rPr lang="es-EC" sz="800" b="1" dirty="0" smtClean="0">
                          <a:solidFill>
                            <a:srgbClr val="000000"/>
                          </a:solidFill>
                          <a:latin typeface="Times New Roman" pitchFamily="18" charset="0"/>
                          <a:ea typeface="Times New Roman"/>
                          <a:cs typeface="Times New Roman" pitchFamily="18" charset="0"/>
                        </a:rPr>
                        <a:t>ELECTRÓNI. </a:t>
                      </a:r>
                      <a:r>
                        <a:rPr lang="es-EC" sz="800" b="1" dirty="0">
                          <a:solidFill>
                            <a:srgbClr val="000000"/>
                          </a:solidFill>
                          <a:latin typeface="Times New Roman" pitchFamily="18" charset="0"/>
                          <a:ea typeface="Times New Roman"/>
                          <a:cs typeface="Times New Roman" pitchFamily="18" charset="0"/>
                        </a:rPr>
                        <a:t>EN (w)</a:t>
                      </a:r>
                      <a:endParaRPr lang="es-EC" sz="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Times New Roman" pitchFamily="18" charset="0"/>
                          <a:ea typeface="Times New Roman"/>
                          <a:cs typeface="Times New Roman" pitchFamily="18" charset="0"/>
                        </a:rPr>
                        <a:t>ENERGÍA CON BALASTRO ELECTROMAG. EN kWh</a:t>
                      </a:r>
                      <a:endParaRPr lang="es-EC" sz="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Times New Roman" pitchFamily="18" charset="0"/>
                          <a:ea typeface="Times New Roman"/>
                          <a:cs typeface="Times New Roman" pitchFamily="18" charset="0"/>
                        </a:rPr>
                        <a:t>ENERGÍA CON BALASTRO </a:t>
                      </a:r>
                      <a:r>
                        <a:rPr lang="es-EC" sz="800" b="1" dirty="0" smtClean="0">
                          <a:solidFill>
                            <a:srgbClr val="000000"/>
                          </a:solidFill>
                          <a:latin typeface="Times New Roman" pitchFamily="18" charset="0"/>
                          <a:ea typeface="Times New Roman"/>
                          <a:cs typeface="Times New Roman" pitchFamily="18" charset="0"/>
                        </a:rPr>
                        <a:t>ELECTRÓNI. </a:t>
                      </a:r>
                      <a:r>
                        <a:rPr lang="es-EC" sz="800" b="1" dirty="0">
                          <a:solidFill>
                            <a:srgbClr val="000000"/>
                          </a:solidFill>
                          <a:latin typeface="Times New Roman" pitchFamily="18" charset="0"/>
                          <a:ea typeface="Times New Roman"/>
                          <a:cs typeface="Times New Roman" pitchFamily="18" charset="0"/>
                        </a:rPr>
                        <a:t>EN kWh</a:t>
                      </a:r>
                      <a:endParaRPr lang="es-EC" sz="800" dirty="0">
                        <a:latin typeface="Times New Roman" pitchFamily="18" charset="0"/>
                        <a:ea typeface="Calibri"/>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43055">
                <a:tc>
                  <a:txBody>
                    <a:bodyPr/>
                    <a:lstStyle/>
                    <a:p>
                      <a:pPr indent="180340" algn="l">
                        <a:lnSpc>
                          <a:spcPct val="150000"/>
                        </a:lnSpc>
                        <a:spcAft>
                          <a:spcPts val="0"/>
                        </a:spcAft>
                      </a:pPr>
                      <a:r>
                        <a:rPr lang="es-EC" sz="1000">
                          <a:solidFill>
                            <a:srgbClr val="000000"/>
                          </a:solidFill>
                          <a:latin typeface="Calibri"/>
                          <a:ea typeface="Times New Roman"/>
                          <a:cs typeface="Times New Roman"/>
                        </a:rPr>
                        <a:t>Pantalla 60x120 2xT12 40W</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842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77464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63992</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dirty="0">
                          <a:solidFill>
                            <a:srgbClr val="000000"/>
                          </a:solidFill>
                          <a:latin typeface="Calibri"/>
                          <a:ea typeface="Times New Roman"/>
                          <a:cs typeface="Times New Roman"/>
                        </a:rPr>
                        <a:t>901,05</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744.35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464999">
                <a:tc>
                  <a:txBody>
                    <a:bodyPr/>
                    <a:lstStyle/>
                    <a:p>
                      <a:pPr indent="180340" algn="l">
                        <a:lnSpc>
                          <a:spcPct val="150000"/>
                        </a:lnSpc>
                        <a:spcAft>
                          <a:spcPts val="0"/>
                        </a:spcAft>
                      </a:pPr>
                      <a:r>
                        <a:rPr lang="es-EC" sz="1000">
                          <a:solidFill>
                            <a:srgbClr val="000000"/>
                          </a:solidFill>
                          <a:latin typeface="Calibri"/>
                          <a:ea typeface="Times New Roman"/>
                          <a:cs typeface="Times New Roman"/>
                        </a:rPr>
                        <a:t>Pantalla 60x120 3xT8 40W</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18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2520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2070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37,80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dirty="0">
                          <a:solidFill>
                            <a:srgbClr val="000000"/>
                          </a:solidFill>
                          <a:latin typeface="Calibri"/>
                          <a:ea typeface="Times New Roman"/>
                          <a:cs typeface="Times New Roman"/>
                        </a:rPr>
                        <a:t>31,05</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827593">
                <a:tc>
                  <a:txBody>
                    <a:bodyPr/>
                    <a:lstStyle/>
                    <a:p>
                      <a:pPr indent="180340" algn="l">
                        <a:lnSpc>
                          <a:spcPct val="150000"/>
                        </a:lnSpc>
                        <a:spcAft>
                          <a:spcPts val="0"/>
                        </a:spcAft>
                      </a:pPr>
                      <a:r>
                        <a:rPr lang="es-EC" sz="1100">
                          <a:solidFill>
                            <a:srgbClr val="000000"/>
                          </a:solidFill>
                          <a:latin typeface="Calibri"/>
                          <a:ea typeface="Times New Roman"/>
                          <a:cs typeface="Times New Roman"/>
                        </a:rPr>
                        <a:t>TOTAL</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860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79984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60168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938,848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dirty="0">
                          <a:solidFill>
                            <a:srgbClr val="000000"/>
                          </a:solidFill>
                          <a:latin typeface="Calibri"/>
                          <a:ea typeface="Times New Roman"/>
                          <a:cs typeface="Times New Roman"/>
                        </a:rPr>
                        <a:t>775,39</a:t>
                      </a: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Tabla"/>
          <p:cNvGraphicFramePr>
            <a:graphicFrameLocks noGrp="1"/>
          </p:cNvGraphicFramePr>
          <p:nvPr/>
        </p:nvGraphicFramePr>
        <p:xfrm>
          <a:off x="1530704" y="1556791"/>
          <a:ext cx="6353663" cy="3096344"/>
        </p:xfrm>
        <a:graphic>
          <a:graphicData uri="http://schemas.openxmlformats.org/drawingml/2006/table">
            <a:tbl>
              <a:tblPr/>
              <a:tblGrid>
                <a:gridCol w="2608814"/>
                <a:gridCol w="936530"/>
                <a:gridCol w="936530"/>
                <a:gridCol w="936530"/>
                <a:gridCol w="935259"/>
              </a:tblGrid>
              <a:tr h="1572053">
                <a:tc>
                  <a:txBody>
                    <a:bodyPr/>
                    <a:lstStyle/>
                    <a:p>
                      <a:pPr indent="180340" algn="ctr">
                        <a:lnSpc>
                          <a:spcPct val="150000"/>
                        </a:lnSpc>
                        <a:spcAft>
                          <a:spcPts val="0"/>
                        </a:spcAft>
                      </a:pPr>
                      <a:r>
                        <a:rPr lang="es-EC" sz="800" b="1" dirty="0">
                          <a:solidFill>
                            <a:srgbClr val="000000"/>
                          </a:solidFill>
                          <a:latin typeface="Calibri"/>
                          <a:ea typeface="Times New Roman"/>
                          <a:cs typeface="Times New Roman"/>
                        </a:rPr>
                        <a:t>TIPO</a:t>
                      </a:r>
                      <a:endParaRPr lang="es-EC" sz="12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Calibri"/>
                          <a:ea typeface="Times New Roman"/>
                          <a:cs typeface="Times New Roman"/>
                        </a:rPr>
                        <a:t>ENERGÍA CON BALASTRO ELECTROMAG. EN kWh</a:t>
                      </a:r>
                      <a:endParaRPr lang="es-EC" sz="12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a:solidFill>
                            <a:srgbClr val="000000"/>
                          </a:solidFill>
                          <a:latin typeface="Calibri"/>
                          <a:ea typeface="Times New Roman"/>
                          <a:cs typeface="Times New Roman"/>
                        </a:rPr>
                        <a:t>ENERGÍA CON BALASTRO ELECTRÓNICO EN kWh</a:t>
                      </a:r>
                      <a:endParaRPr lang="es-EC" sz="12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800" b="1" dirty="0">
                          <a:solidFill>
                            <a:srgbClr val="000000"/>
                          </a:solidFill>
                          <a:latin typeface="Calibri"/>
                          <a:ea typeface="Times New Roman"/>
                          <a:cs typeface="Times New Roman"/>
                        </a:rPr>
                        <a:t>NÚMERO DE KWh AHORRADOS </a:t>
                      </a:r>
                      <a:endParaRPr lang="es-EC" sz="12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180340" algn="ctr">
                        <a:lnSpc>
                          <a:spcPct val="150000"/>
                        </a:lnSpc>
                        <a:spcAft>
                          <a:spcPts val="0"/>
                        </a:spcAft>
                      </a:pPr>
                      <a:r>
                        <a:rPr lang="es-EC" sz="900" b="1" dirty="0">
                          <a:solidFill>
                            <a:srgbClr val="000000"/>
                          </a:solidFill>
                          <a:latin typeface="Calibri"/>
                          <a:ea typeface="Times New Roman"/>
                          <a:cs typeface="Times New Roman"/>
                        </a:rPr>
                        <a:t>% DE AHORRO DE ENERGÍA </a:t>
                      </a:r>
                      <a:endParaRPr lang="es-EC" sz="12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91267">
                <a:tc>
                  <a:txBody>
                    <a:bodyPr/>
                    <a:lstStyle/>
                    <a:p>
                      <a:pPr indent="180340" algn="l">
                        <a:lnSpc>
                          <a:spcPct val="150000"/>
                        </a:lnSpc>
                        <a:spcAft>
                          <a:spcPts val="0"/>
                        </a:spcAft>
                      </a:pPr>
                      <a:r>
                        <a:rPr lang="es-EC" sz="1000">
                          <a:solidFill>
                            <a:srgbClr val="000000"/>
                          </a:solidFill>
                          <a:latin typeface="Calibri"/>
                          <a:ea typeface="Times New Roman"/>
                          <a:cs typeface="Times New Roman"/>
                        </a:rPr>
                        <a:t>Pantalla 60x120 2xT12 40W</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901,05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744,34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156,70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indent="180340" algn="ctr">
                        <a:lnSpc>
                          <a:spcPct val="150000"/>
                        </a:lnSpc>
                        <a:spcAft>
                          <a:spcPts val="0"/>
                        </a:spcAft>
                      </a:pPr>
                      <a:r>
                        <a:rPr lang="es-EC" sz="900" b="1">
                          <a:solidFill>
                            <a:srgbClr val="000000"/>
                          </a:solidFill>
                          <a:latin typeface="Calibri"/>
                          <a:ea typeface="Times New Roman"/>
                          <a:cs typeface="Times New Roman"/>
                        </a:rPr>
                        <a:t>17,39%</a:t>
                      </a:r>
                      <a:endParaRPr lang="es-EC" sz="12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r>
              <a:tr h="492631">
                <a:tc>
                  <a:txBody>
                    <a:bodyPr/>
                    <a:lstStyle/>
                    <a:p>
                      <a:pPr indent="180340" algn="l">
                        <a:lnSpc>
                          <a:spcPct val="150000"/>
                        </a:lnSpc>
                        <a:spcAft>
                          <a:spcPts val="0"/>
                        </a:spcAft>
                      </a:pPr>
                      <a:r>
                        <a:rPr lang="es-EC" sz="1000">
                          <a:solidFill>
                            <a:srgbClr val="000000"/>
                          </a:solidFill>
                          <a:latin typeface="Calibri"/>
                          <a:ea typeface="Times New Roman"/>
                          <a:cs typeface="Times New Roman"/>
                        </a:rPr>
                        <a:t>Pantalla 60x120 3xT8 40W</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37,80</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31,05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000">
                          <a:solidFill>
                            <a:srgbClr val="000000"/>
                          </a:solidFill>
                          <a:latin typeface="Calibri"/>
                          <a:ea typeface="Times New Roman"/>
                          <a:cs typeface="Times New Roman"/>
                        </a:rPr>
                        <a:t>6,75</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900" b="1">
                          <a:solidFill>
                            <a:srgbClr val="000000"/>
                          </a:solidFill>
                          <a:latin typeface="Calibri"/>
                          <a:ea typeface="Times New Roman"/>
                          <a:cs typeface="Times New Roman"/>
                        </a:rPr>
                        <a:t>17,86%</a:t>
                      </a:r>
                      <a:endParaRPr lang="es-EC" sz="12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D9C3"/>
                    </a:solidFill>
                  </a:tcPr>
                </a:tc>
              </a:tr>
              <a:tr h="540393">
                <a:tc>
                  <a:txBody>
                    <a:bodyPr/>
                    <a:lstStyle/>
                    <a:p>
                      <a:pPr indent="180340" algn="l">
                        <a:lnSpc>
                          <a:spcPct val="150000"/>
                        </a:lnSpc>
                        <a:spcAft>
                          <a:spcPts val="0"/>
                        </a:spcAft>
                      </a:pPr>
                      <a:r>
                        <a:rPr lang="es-EC" sz="1100">
                          <a:solidFill>
                            <a:srgbClr val="000000"/>
                          </a:solidFill>
                          <a:latin typeface="Calibri"/>
                          <a:ea typeface="Times New Roman"/>
                          <a:cs typeface="Times New Roman"/>
                        </a:rPr>
                        <a:t>TOTAL</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938,848</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775,394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1100">
                          <a:solidFill>
                            <a:srgbClr val="000000"/>
                          </a:solidFill>
                          <a:latin typeface="Calibri"/>
                          <a:ea typeface="Times New Roman"/>
                          <a:cs typeface="Times New Roman"/>
                        </a:rPr>
                        <a:t>163,454</a:t>
                      </a:r>
                      <a:endParaRPr lang="es-EC" sz="12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80340" algn="ctr">
                        <a:lnSpc>
                          <a:spcPct val="150000"/>
                        </a:lnSpc>
                        <a:spcAft>
                          <a:spcPts val="0"/>
                        </a:spcAft>
                      </a:pPr>
                      <a:r>
                        <a:rPr lang="es-EC" sz="900" b="1" dirty="0">
                          <a:solidFill>
                            <a:srgbClr val="000000"/>
                          </a:solidFill>
                          <a:latin typeface="Calibri"/>
                          <a:ea typeface="Times New Roman"/>
                          <a:cs typeface="Times New Roman"/>
                        </a:rPr>
                        <a:t>17,41%</a:t>
                      </a:r>
                      <a:endParaRPr lang="es-EC" sz="12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6" name="5 CuadroTexto"/>
          <p:cNvSpPr txBox="1"/>
          <p:nvPr/>
        </p:nvSpPr>
        <p:spPr>
          <a:xfrm>
            <a:off x="1547664" y="1196752"/>
            <a:ext cx="6696744" cy="646331"/>
          </a:xfrm>
          <a:prstGeom prst="rect">
            <a:avLst/>
          </a:prstGeom>
          <a:noFill/>
        </p:spPr>
        <p:txBody>
          <a:bodyPr wrap="square" rtlCol="0">
            <a:spAutoFit/>
          </a:bodyPr>
          <a:lstStyle/>
          <a:p>
            <a:r>
              <a:rPr lang="es-EC" b="1" dirty="0">
                <a:solidFill>
                  <a:srgbClr val="002060"/>
                </a:solidFill>
                <a:latin typeface="Times New Roman" pitchFamily="18" charset="0"/>
                <a:cs typeface="Times New Roman" pitchFamily="18" charset="0"/>
              </a:rPr>
              <a:t>Energía por cambio de balastro electromagnético por electrónico</a:t>
            </a:r>
          </a:p>
          <a:p>
            <a:endParaRPr lang="es-EC" dirty="0"/>
          </a:p>
        </p:txBody>
      </p:sp>
      <p:sp>
        <p:nvSpPr>
          <p:cNvPr id="39937" name="Rectangle 1"/>
          <p:cNvSpPr>
            <a:spLocks noChangeArrowheads="1"/>
          </p:cNvSpPr>
          <p:nvPr/>
        </p:nvSpPr>
        <p:spPr bwMode="auto">
          <a:xfrm>
            <a:off x="1403648" y="4845570"/>
            <a:ext cx="63367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 cambio a balastros electrónicos supone un ahorro en la </a:t>
            </a:r>
            <a:r>
              <a:rPr lang="es-EC" dirty="0">
                <a:latin typeface="Times New Roman" pitchFamily="18" charset="0"/>
                <a:ea typeface="Calibri" pitchFamily="34" charset="0"/>
                <a:cs typeface="Times New Roman" pitchFamily="18" charset="0"/>
              </a:rPr>
              <a:t> </a:t>
            </a:r>
            <a:r>
              <a:rPr lang="es-EC" dirty="0" smtClean="0">
                <a:latin typeface="Times New Roman" pitchFamily="18" charset="0"/>
                <a:ea typeface="Calibri" pitchFamily="34" charset="0"/>
                <a:cs typeface="Times New Roman" pitchFamily="18" charset="0"/>
              </a:rPr>
              <a:t>   </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potencia total del </a:t>
            </a: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10,48%</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un </a:t>
            </a:r>
            <a:r>
              <a:rPr kumimoji="0" lang="es-EC"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10,90 %</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energía diaria del hospital.</a:t>
            </a: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971600" y="764704"/>
            <a:ext cx="7488832" cy="1754326"/>
          </a:xfrm>
          <a:prstGeom prst="rect">
            <a:avLst/>
          </a:prstGeom>
        </p:spPr>
        <p:txBody>
          <a:bodyPr wrap="square">
            <a:spAutoFit/>
          </a:bodyPr>
          <a:lstStyle/>
          <a:p>
            <a:pPr algn="just"/>
            <a:r>
              <a:rPr lang="es-EC" dirty="0">
                <a:latin typeface="Times New Roman" pitchFamily="18" charset="0"/>
                <a:cs typeface="Times New Roman" pitchFamily="18" charset="0"/>
              </a:rPr>
              <a:t>Dentro de los balastros utilizados en Hospital IESS- Ibarra se encuentran los balastros electrónicos y electromagnéticos se procedió a realizar </a:t>
            </a:r>
            <a:r>
              <a:rPr lang="es-EC" dirty="0" smtClean="0">
                <a:latin typeface="Times New Roman" pitchFamily="18" charset="0"/>
                <a:cs typeface="Times New Roman" pitchFamily="18" charset="0"/>
              </a:rPr>
              <a:t> </a:t>
            </a:r>
            <a:r>
              <a:rPr lang="es-EC" dirty="0">
                <a:latin typeface="Times New Roman" pitchFamily="18" charset="0"/>
                <a:cs typeface="Times New Roman" pitchFamily="18" charset="0"/>
              </a:rPr>
              <a:t>mediciones para poder determinar el rendimiento que tiene cada uno de ellos, y así determinar cuál es la mejor opción para la compra y</a:t>
            </a:r>
            <a:r>
              <a:rPr lang="es-EC" dirty="0" smtClean="0">
                <a:latin typeface="Times New Roman" pitchFamily="18" charset="0"/>
                <a:cs typeface="Times New Roman" pitchFamily="18" charset="0"/>
              </a:rPr>
              <a:t> </a:t>
            </a:r>
            <a:r>
              <a:rPr lang="es-EC" dirty="0">
                <a:latin typeface="Times New Roman" pitchFamily="18" charset="0"/>
                <a:cs typeface="Times New Roman" pitchFamily="18" charset="0"/>
              </a:rPr>
              <a:t>reposición, también se procedió a tomar la forma de onda a la salida del balastro por medio de un osciloscopio, la cual ayuda a observar la deformación de la onda de tensión</a:t>
            </a:r>
            <a:r>
              <a:rPr lang="es-EC" dirty="0"/>
              <a:t>.</a:t>
            </a:r>
          </a:p>
        </p:txBody>
      </p:sp>
      <p:sp>
        <p:nvSpPr>
          <p:cNvPr id="8" name="7 Rectángulo"/>
          <p:cNvSpPr/>
          <p:nvPr/>
        </p:nvSpPr>
        <p:spPr>
          <a:xfrm rot="10800000" flipV="1">
            <a:off x="971600" y="5060828"/>
            <a:ext cx="7488832" cy="1200329"/>
          </a:xfrm>
          <a:prstGeom prst="rect">
            <a:avLst/>
          </a:prstGeom>
        </p:spPr>
        <p:txBody>
          <a:bodyPr wrap="square">
            <a:spAutoFit/>
          </a:bodyPr>
          <a:lstStyle/>
          <a:p>
            <a:pPr algn="just"/>
            <a:r>
              <a:rPr lang="es-EC" dirty="0">
                <a:latin typeface="Times New Roman" pitchFamily="18" charset="0"/>
                <a:cs typeface="Times New Roman" pitchFamily="18" charset="0"/>
              </a:rPr>
              <a:t>Como se observa el balastro tiene una pérdida elevada en calor aunque su factor de potencia es bueno, la deformación de la onda de tensión es muy elevada su THDv 3,80% y su rendimiento es del 0,86, este balastro se lo compra como repuesto</a:t>
            </a:r>
          </a:p>
        </p:txBody>
      </p:sp>
      <p:pic>
        <p:nvPicPr>
          <p:cNvPr id="38915" name="Picture 3"/>
          <p:cNvPicPr>
            <a:picLocks noChangeAspect="1" noChangeArrowheads="1"/>
          </p:cNvPicPr>
          <p:nvPr/>
        </p:nvPicPr>
        <p:blipFill>
          <a:blip r:embed="rId3" cstate="print"/>
          <a:srcRect/>
          <a:stretch>
            <a:fillRect/>
          </a:stretch>
        </p:blipFill>
        <p:spPr bwMode="auto">
          <a:xfrm>
            <a:off x="1043609" y="2643188"/>
            <a:ext cx="7200800" cy="2369988"/>
          </a:xfrm>
          <a:prstGeom prst="rect">
            <a:avLst/>
          </a:prstGeom>
          <a:noFill/>
          <a:ln w="9525">
            <a:noFill/>
            <a:miter lim="800000"/>
            <a:headEnd/>
            <a:tailEnd/>
          </a:ln>
        </p:spPr>
      </p:pic>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38914" name="Picture 2"/>
          <p:cNvPicPr>
            <a:picLocks noChangeAspect="1" noChangeArrowheads="1"/>
          </p:cNvPicPr>
          <p:nvPr/>
        </p:nvPicPr>
        <p:blipFill>
          <a:blip r:embed="rId3" cstate="print"/>
          <a:srcRect/>
          <a:stretch>
            <a:fillRect/>
          </a:stretch>
        </p:blipFill>
        <p:spPr bwMode="auto">
          <a:xfrm>
            <a:off x="1115616" y="908720"/>
            <a:ext cx="7200800" cy="2376264"/>
          </a:xfrm>
          <a:prstGeom prst="rect">
            <a:avLst/>
          </a:prstGeom>
          <a:noFill/>
          <a:ln w="9525">
            <a:noFill/>
            <a:miter lim="800000"/>
            <a:headEnd/>
            <a:tailEnd/>
          </a:ln>
        </p:spPr>
      </p:pic>
      <p:sp>
        <p:nvSpPr>
          <p:cNvPr id="8" name="7 Rectángulo"/>
          <p:cNvSpPr/>
          <p:nvPr/>
        </p:nvSpPr>
        <p:spPr>
          <a:xfrm rot="10800000" flipV="1">
            <a:off x="971600" y="3779423"/>
            <a:ext cx="7488832" cy="1200329"/>
          </a:xfrm>
          <a:prstGeom prst="rect">
            <a:avLst/>
          </a:prstGeom>
        </p:spPr>
        <p:txBody>
          <a:bodyPr wrap="square">
            <a:spAutoFit/>
          </a:bodyPr>
          <a:lstStyle/>
          <a:p>
            <a:pPr algn="just"/>
            <a:r>
              <a:rPr lang="es-EC" dirty="0">
                <a:latin typeface="Times New Roman" pitchFamily="18" charset="0"/>
                <a:cs typeface="Times New Roman" pitchFamily="18" charset="0"/>
              </a:rPr>
              <a:t>Este balastro es para luminarias T10 de 40 watts o para la luminaria T8 de 36 watts, presenta menores perdidas por calor su factor de potencia es alto, la deformación de la forma de onda de tensión no es elevada, </a:t>
            </a:r>
            <a:r>
              <a:rPr lang="es-EC" dirty="0" smtClean="0">
                <a:latin typeface="Times New Roman" pitchFamily="18" charset="0"/>
                <a:cs typeface="Times New Roman" pitchFamily="18" charset="0"/>
              </a:rPr>
              <a:t>este </a:t>
            </a:r>
            <a:r>
              <a:rPr lang="es-EC" dirty="0">
                <a:latin typeface="Times New Roman" pitchFamily="18" charset="0"/>
                <a:cs typeface="Times New Roman" pitchFamily="18" charset="0"/>
              </a:rPr>
              <a:t>balastro viene en las luminarias que se compra para el hospital</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37889" name="Picture 1"/>
          <p:cNvPicPr>
            <a:picLocks noChangeAspect="1" noChangeArrowheads="1"/>
          </p:cNvPicPr>
          <p:nvPr/>
        </p:nvPicPr>
        <p:blipFill>
          <a:blip r:embed="rId3" cstate="print"/>
          <a:srcRect/>
          <a:stretch>
            <a:fillRect/>
          </a:stretch>
        </p:blipFill>
        <p:spPr bwMode="auto">
          <a:xfrm>
            <a:off x="1247774" y="1052736"/>
            <a:ext cx="6708601" cy="2304256"/>
          </a:xfrm>
          <a:prstGeom prst="rect">
            <a:avLst/>
          </a:prstGeom>
          <a:noFill/>
          <a:ln w="9525">
            <a:noFill/>
            <a:miter lim="800000"/>
            <a:headEnd/>
            <a:tailEnd/>
          </a:ln>
        </p:spPr>
      </p:pic>
      <p:sp>
        <p:nvSpPr>
          <p:cNvPr id="6" name="5 Rectángulo"/>
          <p:cNvSpPr/>
          <p:nvPr/>
        </p:nvSpPr>
        <p:spPr>
          <a:xfrm>
            <a:off x="1187624" y="3645024"/>
            <a:ext cx="6768752" cy="1477328"/>
          </a:xfrm>
          <a:prstGeom prst="rect">
            <a:avLst/>
          </a:prstGeom>
        </p:spPr>
        <p:txBody>
          <a:bodyPr wrap="square">
            <a:spAutoFit/>
          </a:bodyPr>
          <a:lstStyle/>
          <a:p>
            <a:pPr algn="just"/>
            <a:r>
              <a:rPr lang="es-EC" dirty="0">
                <a:latin typeface="Times New Roman" pitchFamily="18" charset="0"/>
                <a:cs typeface="Times New Roman" pitchFamily="18" charset="0"/>
              </a:rPr>
              <a:t>Este balastro es para luminarias T12 de 40 watts, presenta perdidas altas por calor su factor de potencia es alto casi igual a la unidad, la deformación de la forma de onda de tensión es elevada, su THDv es de 3,30% y su rendimiento es del 0,64 este balastro se encuentra en la mayoría de luminarias que prestan servicio en el hospital</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36865" name="Picture 1"/>
          <p:cNvPicPr>
            <a:picLocks noChangeAspect="1" noChangeArrowheads="1"/>
          </p:cNvPicPr>
          <p:nvPr/>
        </p:nvPicPr>
        <p:blipFill>
          <a:blip r:embed="rId3" cstate="print"/>
          <a:srcRect/>
          <a:stretch>
            <a:fillRect/>
          </a:stretch>
        </p:blipFill>
        <p:spPr bwMode="auto">
          <a:xfrm>
            <a:off x="1187625" y="1340768"/>
            <a:ext cx="7128792" cy="4536504"/>
          </a:xfrm>
          <a:prstGeom prst="rect">
            <a:avLst/>
          </a:prstGeom>
          <a:noFill/>
          <a:ln w="9525">
            <a:noFill/>
            <a:miter lim="800000"/>
            <a:headEnd/>
            <a:tailEnd/>
          </a:ln>
        </p:spPr>
      </p:pic>
      <p:sp>
        <p:nvSpPr>
          <p:cNvPr id="6" name="5 CuadroTexto"/>
          <p:cNvSpPr txBox="1"/>
          <p:nvPr/>
        </p:nvSpPr>
        <p:spPr>
          <a:xfrm>
            <a:off x="1259632" y="764704"/>
            <a:ext cx="7128792" cy="369332"/>
          </a:xfrm>
          <a:prstGeom prst="rect">
            <a:avLst/>
          </a:prstGeom>
          <a:noFill/>
        </p:spPr>
        <p:txBody>
          <a:bodyPr wrap="square" rtlCol="0">
            <a:spAutoFit/>
          </a:bodyPr>
          <a:lstStyle/>
          <a:p>
            <a:r>
              <a:rPr lang="es-EC" dirty="0" smtClean="0"/>
              <a:t> </a:t>
            </a:r>
            <a:r>
              <a:rPr lang="es-EC" dirty="0" smtClean="0">
                <a:solidFill>
                  <a:srgbClr val="002060"/>
                </a:solidFill>
                <a:latin typeface="Times New Roman" pitchFamily="18" charset="0"/>
                <a:cs typeface="Times New Roman" pitchFamily="18" charset="0"/>
              </a:rPr>
              <a:t>Ahorro de energía </a:t>
            </a:r>
            <a:r>
              <a:rPr lang="es-EC" dirty="0">
                <a:solidFill>
                  <a:srgbClr val="002060"/>
                </a:solidFill>
                <a:latin typeface="Times New Roman" pitchFamily="18" charset="0"/>
                <a:cs typeface="Times New Roman" pitchFamily="18" charset="0"/>
              </a:rPr>
              <a:t>por cambio de balastro electromagnético por LED.</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331640" y="1052737"/>
          <a:ext cx="6984776" cy="3638326"/>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rot="10800000" flipV="1">
            <a:off x="1403648" y="4908538"/>
            <a:ext cx="6840760" cy="923330"/>
          </a:xfrm>
          <a:prstGeom prst="rect">
            <a:avLst/>
          </a:prstGeom>
        </p:spPr>
        <p:txBody>
          <a:bodyPr wrap="square">
            <a:spAutoFit/>
          </a:bodyPr>
          <a:lstStyle/>
          <a:p>
            <a:pPr algn="just"/>
            <a:r>
              <a:rPr lang="es-EC" dirty="0">
                <a:latin typeface="Times New Roman" pitchFamily="18" charset="0"/>
                <a:cs typeface="Times New Roman" pitchFamily="18" charset="0"/>
              </a:rPr>
              <a:t>El cabio a tecnología LED supone un ahorro en potencia instalada de 49,76% y un 50,86% de la energía diaria del hospital que se utiliza en el sistema de iluminación del hospital</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4" name="3 Imagen"/>
          <p:cNvPicPr/>
          <p:nvPr/>
        </p:nvPicPr>
        <p:blipFill>
          <a:blip r:embed="rId3" cstate="print"/>
          <a:srcRect/>
          <a:stretch>
            <a:fillRect/>
          </a:stretch>
        </p:blipFill>
        <p:spPr bwMode="auto">
          <a:xfrm>
            <a:off x="1043608" y="1340768"/>
            <a:ext cx="6840760" cy="3275654"/>
          </a:xfrm>
          <a:prstGeom prst="rect">
            <a:avLst/>
          </a:prstGeom>
          <a:noFill/>
          <a:ln w="9525">
            <a:noFill/>
            <a:miter lim="800000"/>
            <a:headEnd/>
            <a:tailEnd/>
          </a:ln>
        </p:spPr>
      </p:pic>
      <p:sp>
        <p:nvSpPr>
          <p:cNvPr id="6" name="5 CuadroTexto"/>
          <p:cNvSpPr txBox="1"/>
          <p:nvPr/>
        </p:nvSpPr>
        <p:spPr>
          <a:xfrm>
            <a:off x="1907704" y="908720"/>
            <a:ext cx="5184576" cy="369332"/>
          </a:xfrm>
          <a:prstGeom prst="rect">
            <a:avLst/>
          </a:prstGeom>
          <a:noFill/>
        </p:spPr>
        <p:txBody>
          <a:bodyPr wrap="square" rtlCol="0">
            <a:spAutoFit/>
          </a:bodyPr>
          <a:lstStyle/>
          <a:p>
            <a:pPr algn="ctr"/>
            <a:r>
              <a:rPr lang="es-EC" dirty="0" smtClean="0">
                <a:solidFill>
                  <a:srgbClr val="002060"/>
                </a:solidFill>
                <a:latin typeface="Times New Roman" pitchFamily="18" charset="0"/>
                <a:cs typeface="Times New Roman" pitchFamily="18" charset="0"/>
              </a:rPr>
              <a:t>HOSPITAL IESS -IBARRA</a:t>
            </a:r>
            <a:endParaRPr lang="es-EC" dirty="0">
              <a:solidFill>
                <a:srgbClr val="002060"/>
              </a:solidFill>
              <a:latin typeface="Times New Roman" pitchFamily="18" charset="0"/>
              <a:cs typeface="Times New Roman" pitchFamily="18" charset="0"/>
            </a:endParaRPr>
          </a:p>
        </p:txBody>
      </p:sp>
      <p:sp>
        <p:nvSpPr>
          <p:cNvPr id="7" name="6 CuadroTexto"/>
          <p:cNvSpPr txBox="1"/>
          <p:nvPr/>
        </p:nvSpPr>
        <p:spPr>
          <a:xfrm>
            <a:off x="1115616" y="4725144"/>
            <a:ext cx="6696744" cy="1200329"/>
          </a:xfrm>
          <a:prstGeom prst="rect">
            <a:avLst/>
          </a:prstGeom>
          <a:noFill/>
        </p:spPr>
        <p:txBody>
          <a:bodyPr wrap="square" rtlCol="0">
            <a:spAutoFit/>
          </a:bodyPr>
          <a:lstStyle/>
          <a:p>
            <a:pPr algn="just"/>
            <a:r>
              <a:rPr lang="es-EC" dirty="0">
                <a:latin typeface="Times New Roman" pitchFamily="18" charset="0"/>
                <a:cs typeface="Times New Roman" pitchFamily="18" charset="0"/>
              </a:rPr>
              <a:t>El Hospital de </a:t>
            </a:r>
            <a:r>
              <a:rPr lang="es-EC" b="1" dirty="0">
                <a:latin typeface="Times New Roman" pitchFamily="18" charset="0"/>
                <a:cs typeface="Times New Roman" pitchFamily="18" charset="0"/>
              </a:rPr>
              <a:t>Nivel II </a:t>
            </a:r>
            <a:r>
              <a:rPr lang="es-EC" dirty="0">
                <a:latin typeface="Times New Roman" pitchFamily="18" charset="0"/>
                <a:cs typeface="Times New Roman" pitchFamily="18" charset="0"/>
              </a:rPr>
              <a:t>es la unidad médica, de referencia subregional o provincial, que presta atención médica en cirugía, clínica, cuidado materno infantil; medicina crítica, y auxiliares de diagnóstico y tratamiento, el hospital del IESS-Ibarra se encuentra en este nivel.</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6" name="5 Rectángulo"/>
          <p:cNvSpPr/>
          <p:nvPr/>
        </p:nvSpPr>
        <p:spPr>
          <a:xfrm>
            <a:off x="1115616" y="1196752"/>
            <a:ext cx="7272808" cy="923330"/>
          </a:xfrm>
          <a:prstGeom prst="rect">
            <a:avLst/>
          </a:prstGeom>
        </p:spPr>
        <p:txBody>
          <a:bodyPr wrap="square">
            <a:spAutoFit/>
          </a:bodyPr>
          <a:lstStyle/>
          <a:p>
            <a:pPr algn="just"/>
            <a:r>
              <a:rPr lang="es-EC" dirty="0">
                <a:latin typeface="Times New Roman" pitchFamily="18" charset="0"/>
                <a:cs typeface="Times New Roman" pitchFamily="18" charset="0"/>
              </a:rPr>
              <a:t>El cálculo de los nuevos indicadores se los calculara a partir </a:t>
            </a:r>
            <a:r>
              <a:rPr lang="es-EC" dirty="0" smtClean="0">
                <a:latin typeface="Times New Roman" pitchFamily="18" charset="0"/>
                <a:cs typeface="Times New Roman" pitchFamily="18" charset="0"/>
              </a:rPr>
              <a:t>del </a:t>
            </a:r>
            <a:r>
              <a:rPr lang="es-EC" dirty="0">
                <a:latin typeface="Times New Roman" pitchFamily="18" charset="0"/>
                <a:cs typeface="Times New Roman" pitchFamily="18" charset="0"/>
              </a:rPr>
              <a:t>ahorro energético en el sistema de iluminación </a:t>
            </a:r>
            <a:r>
              <a:rPr lang="es-EC" dirty="0" smtClean="0">
                <a:latin typeface="Times New Roman" pitchFamily="18" charset="0"/>
                <a:cs typeface="Times New Roman" pitchFamily="18" charset="0"/>
              </a:rPr>
              <a:t>de 257057,66 </a:t>
            </a:r>
            <a:r>
              <a:rPr lang="es-EC" dirty="0">
                <a:latin typeface="Times New Roman" pitchFamily="18" charset="0"/>
                <a:cs typeface="Times New Roman" pitchFamily="18" charset="0"/>
              </a:rPr>
              <a:t>kWh/ </a:t>
            </a:r>
            <a:r>
              <a:rPr lang="es-EC" dirty="0" smtClean="0">
                <a:latin typeface="Times New Roman" pitchFamily="18" charset="0"/>
                <a:cs typeface="Times New Roman" pitchFamily="18" charset="0"/>
              </a:rPr>
              <a:t>año del año 2014.</a:t>
            </a:r>
            <a:endParaRPr lang="es-EC" dirty="0">
              <a:latin typeface="Times New Roman" pitchFamily="18" charset="0"/>
              <a:cs typeface="Times New Roman" pitchFamily="18" charset="0"/>
            </a:endParaRPr>
          </a:p>
        </p:txBody>
      </p:sp>
      <p:sp>
        <p:nvSpPr>
          <p:cNvPr id="14" name="13 Rectángulo"/>
          <p:cNvSpPr/>
          <p:nvPr/>
        </p:nvSpPr>
        <p:spPr>
          <a:xfrm>
            <a:off x="1187624" y="2204864"/>
            <a:ext cx="7128792" cy="923330"/>
          </a:xfrm>
          <a:prstGeom prst="rect">
            <a:avLst/>
          </a:prstGeom>
        </p:spPr>
        <p:txBody>
          <a:bodyPr wrap="square">
            <a:spAutoFit/>
          </a:bodyPr>
          <a:lstStyle/>
          <a:p>
            <a:pPr algn="just"/>
            <a:r>
              <a:rPr lang="es-EC" dirty="0">
                <a:latin typeface="Times New Roman" pitchFamily="18" charset="0"/>
                <a:cs typeface="Times New Roman" pitchFamily="18" charset="0"/>
              </a:rPr>
              <a:t>A continuación se procede a realizar el cálculo del indicadores kWh/ cama/día y kWh /metro cuadrado/día del año 2014 con la implementación LED</a:t>
            </a:r>
          </a:p>
        </p:txBody>
      </p:sp>
      <p:sp>
        <p:nvSpPr>
          <p:cNvPr id="34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4826"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3068960"/>
            <a:ext cx="2047875" cy="792857"/>
          </a:xfrm>
          <a:prstGeom prst="rect">
            <a:avLst/>
          </a:prstGeom>
          <a:noFill/>
        </p:spPr>
      </p:pic>
      <p:sp>
        <p:nvSpPr>
          <p:cNvPr id="34828" name="Rectangle 12"/>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23 CuadroTexto"/>
          <p:cNvSpPr txBox="1"/>
          <p:nvPr/>
        </p:nvSpPr>
        <p:spPr>
          <a:xfrm>
            <a:off x="1187624" y="3933056"/>
            <a:ext cx="7056784" cy="646331"/>
          </a:xfrm>
          <a:prstGeom prst="rect">
            <a:avLst/>
          </a:prstGeom>
          <a:noFill/>
        </p:spPr>
        <p:txBody>
          <a:bodyPr wrap="square" rtlCol="0">
            <a:spAutoFit/>
          </a:bodyPr>
          <a:lstStyle/>
          <a:p>
            <a:r>
              <a:rPr lang="es-EC" dirty="0">
                <a:latin typeface="Times New Roman" pitchFamily="18" charset="0"/>
                <a:cs typeface="Times New Roman" pitchFamily="18" charset="0"/>
              </a:rPr>
              <a:t>Promedio</a:t>
            </a:r>
            <a:r>
              <a:rPr lang="pt-BR" dirty="0">
                <a:latin typeface="Times New Roman" pitchFamily="18" charset="0"/>
                <a:cs typeface="Times New Roman" pitchFamily="18" charset="0"/>
              </a:rPr>
              <a:t> anual de consumo </a:t>
            </a:r>
            <a:r>
              <a:rPr lang="pt-BR" dirty="0" smtClean="0">
                <a:latin typeface="Times New Roman" pitchFamily="18" charset="0"/>
                <a:cs typeface="Times New Roman" pitchFamily="18" charset="0"/>
              </a:rPr>
              <a:t>por metro cuadrado  </a:t>
            </a:r>
            <a:r>
              <a:rPr lang="pt-BR" dirty="0">
                <a:latin typeface="Times New Roman" pitchFamily="18" charset="0"/>
                <a:cs typeface="Times New Roman" pitchFamily="18" charset="0"/>
              </a:rPr>
              <a:t>con la </a:t>
            </a:r>
            <a:r>
              <a:rPr lang="es-EC" dirty="0">
                <a:latin typeface="Times New Roman" pitchFamily="18" charset="0"/>
                <a:cs typeface="Times New Roman" pitchFamily="18" charset="0"/>
              </a:rPr>
              <a:t>implementación</a:t>
            </a:r>
            <a:r>
              <a:rPr lang="pt-BR" dirty="0">
                <a:latin typeface="Times New Roman" pitchFamily="18" charset="0"/>
                <a:cs typeface="Times New Roman" pitchFamily="18" charset="0"/>
              </a:rPr>
              <a:t> LED</a:t>
            </a:r>
            <a:endParaRPr lang="es-EC" dirty="0">
              <a:latin typeface="Times New Roman" pitchFamily="18" charset="0"/>
              <a:cs typeface="Times New Roman" pitchFamily="18" charset="0"/>
            </a:endParaRPr>
          </a:p>
        </p:txBody>
      </p:sp>
      <p:sp>
        <p:nvSpPr>
          <p:cNvPr id="3483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4835"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4725144"/>
            <a:ext cx="2376264" cy="936104"/>
          </a:xfrm>
          <a:prstGeom prst="rect">
            <a:avLst/>
          </a:prstGeom>
          <a:noFill/>
        </p:spPr>
      </p:pic>
      <p:sp>
        <p:nvSpPr>
          <p:cNvPr id="34837" name="Rectangle 21"/>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22529" name="Picture 1"/>
          <p:cNvPicPr>
            <a:picLocks noChangeAspect="1" noChangeArrowheads="1"/>
          </p:cNvPicPr>
          <p:nvPr/>
        </p:nvPicPr>
        <p:blipFill>
          <a:blip r:embed="rId3" cstate="print"/>
          <a:srcRect/>
          <a:stretch>
            <a:fillRect/>
          </a:stretch>
        </p:blipFill>
        <p:spPr bwMode="auto">
          <a:xfrm>
            <a:off x="1243013" y="1556793"/>
            <a:ext cx="6657975" cy="936104"/>
          </a:xfrm>
          <a:prstGeom prst="rect">
            <a:avLst/>
          </a:prstGeom>
          <a:noFill/>
          <a:ln w="9525">
            <a:noFill/>
            <a:miter lim="800000"/>
            <a:headEnd/>
            <a:tailEnd/>
          </a:ln>
        </p:spPr>
      </p:pic>
      <p:sp>
        <p:nvSpPr>
          <p:cNvPr id="6" name="5 CuadroTexto"/>
          <p:cNvSpPr txBox="1"/>
          <p:nvPr/>
        </p:nvSpPr>
        <p:spPr>
          <a:xfrm>
            <a:off x="1259632" y="980728"/>
            <a:ext cx="6552728" cy="369332"/>
          </a:xfrm>
          <a:prstGeom prst="rect">
            <a:avLst/>
          </a:prstGeom>
          <a:noFill/>
        </p:spPr>
        <p:txBody>
          <a:bodyPr wrap="square" rtlCol="0">
            <a:spAutoFit/>
          </a:bodyPr>
          <a:lstStyle/>
          <a:p>
            <a:pPr algn="ctr"/>
            <a:r>
              <a:rPr lang="es-EC" b="1" dirty="0">
                <a:solidFill>
                  <a:srgbClr val="002060"/>
                </a:solidFill>
                <a:latin typeface="Times New Roman" pitchFamily="18" charset="0"/>
                <a:cs typeface="Times New Roman" pitchFamily="18" charset="0"/>
              </a:rPr>
              <a:t>Comparación índices energéticos año 2014</a:t>
            </a:r>
          </a:p>
        </p:txBody>
      </p:sp>
      <p:graphicFrame>
        <p:nvGraphicFramePr>
          <p:cNvPr id="7" name="6 Gráfico"/>
          <p:cNvGraphicFramePr/>
          <p:nvPr/>
        </p:nvGraphicFramePr>
        <p:xfrm>
          <a:off x="1331640" y="2780928"/>
          <a:ext cx="6480720" cy="3456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331640" y="1268760"/>
          <a:ext cx="6480720"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1331640" y="764705"/>
            <a:ext cx="6480720" cy="369332"/>
          </a:xfrm>
          <a:prstGeom prst="rect">
            <a:avLst/>
          </a:prstGeom>
        </p:spPr>
        <p:txBody>
          <a:bodyPr wrap="square">
            <a:spAutoFit/>
          </a:bodyPr>
          <a:lstStyle/>
          <a:p>
            <a:pPr algn="ctr"/>
            <a:r>
              <a:rPr lang="es-EC" b="1" dirty="0">
                <a:solidFill>
                  <a:srgbClr val="002060"/>
                </a:solidFill>
                <a:latin typeface="Times New Roman" pitchFamily="18" charset="0"/>
                <a:cs typeface="Times New Roman" pitchFamily="18" charset="0"/>
              </a:rPr>
              <a:t>Comparación de indicadores energéticos por MWh/cama</a:t>
            </a:r>
            <a:r>
              <a:rPr lang="es-EC" b="1" dirty="0"/>
              <a:t>.</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547664" y="1340768"/>
          <a:ext cx="648072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1763688" y="692696"/>
            <a:ext cx="5904656" cy="369332"/>
          </a:xfrm>
          <a:prstGeom prst="rect">
            <a:avLst/>
          </a:prstGeom>
        </p:spPr>
        <p:txBody>
          <a:bodyPr wrap="square">
            <a:spAutoFit/>
          </a:bodyPr>
          <a:lstStyle/>
          <a:p>
            <a:r>
              <a:rPr lang="es-EC" b="1" dirty="0">
                <a:solidFill>
                  <a:srgbClr val="002060"/>
                </a:solidFill>
                <a:latin typeface="Times New Roman" pitchFamily="18" charset="0"/>
                <a:cs typeface="Times New Roman" pitchFamily="18" charset="0"/>
              </a:rPr>
              <a:t>Comparación de indicadores energéticos por kWh/m2.</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7" name="6 Rectángulo"/>
          <p:cNvSpPr/>
          <p:nvPr/>
        </p:nvSpPr>
        <p:spPr>
          <a:xfrm>
            <a:off x="1403648" y="692696"/>
            <a:ext cx="6696744" cy="1754326"/>
          </a:xfrm>
          <a:prstGeom prst="rect">
            <a:avLst/>
          </a:prstGeom>
        </p:spPr>
        <p:txBody>
          <a:bodyPr wrap="square">
            <a:spAutoFit/>
          </a:bodyPr>
          <a:lstStyle/>
          <a:p>
            <a:pPr algn="just"/>
            <a:r>
              <a:rPr lang="es-EC" b="1" i="1" dirty="0">
                <a:latin typeface="Times New Roman" pitchFamily="18" charset="0"/>
                <a:cs typeface="Times New Roman" pitchFamily="18" charset="0"/>
              </a:rPr>
              <a:t>Cálculo de beneficios.</a:t>
            </a:r>
          </a:p>
          <a:p>
            <a:pPr algn="just"/>
            <a:r>
              <a:rPr lang="es-EC" dirty="0">
                <a:latin typeface="Times New Roman" pitchFamily="18" charset="0"/>
                <a:cs typeface="Times New Roman" pitchFamily="18" charset="0"/>
              </a:rPr>
              <a:t>Los beneficios obtenidos son calculados en base al ahorro del pago de las planillas de consumo de energía eléctrica, luego de la implementación se obtiene un ahorro mensual de  1071,77 dólares. Los cálculos que demuestran este ahorro se detallan en la siguiente tabla:</a:t>
            </a:r>
          </a:p>
        </p:txBody>
      </p:sp>
      <p:graphicFrame>
        <p:nvGraphicFramePr>
          <p:cNvPr id="9" name="8 Tabla"/>
          <p:cNvGraphicFramePr>
            <a:graphicFrameLocks noGrp="1"/>
          </p:cNvGraphicFramePr>
          <p:nvPr/>
        </p:nvGraphicFramePr>
        <p:xfrm>
          <a:off x="1524001" y="2882573"/>
          <a:ext cx="6095998" cy="1092853"/>
        </p:xfrm>
        <a:graphic>
          <a:graphicData uri="http://schemas.openxmlformats.org/drawingml/2006/table">
            <a:tbl>
              <a:tblPr/>
              <a:tblGrid>
                <a:gridCol w="1427995"/>
                <a:gridCol w="763437"/>
                <a:gridCol w="627766"/>
                <a:gridCol w="655360"/>
                <a:gridCol w="655360"/>
                <a:gridCol w="655360"/>
                <a:gridCol w="655360"/>
                <a:gridCol w="655360"/>
              </a:tblGrid>
              <a:tr h="138336">
                <a:tc gridSpan="8">
                  <a:txBody>
                    <a:bodyPr/>
                    <a:lstStyle/>
                    <a:p>
                      <a:pPr algn="ctr" fontAlgn="b"/>
                      <a:r>
                        <a:rPr lang="es-EC" sz="800" b="0" i="0" u="none" strike="noStrike">
                          <a:solidFill>
                            <a:srgbClr val="000000"/>
                          </a:solidFill>
                          <a:latin typeface="Calibri"/>
                        </a:rPr>
                        <a:t>ANTES DE LA IMPLEMENTACIÓN</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3588">
                <a:tc>
                  <a:txBody>
                    <a:bodyPr/>
                    <a:lstStyle/>
                    <a:p>
                      <a:pPr algn="ctr" fontAlgn="b"/>
                      <a:r>
                        <a:rPr lang="es-EC" sz="800" b="0" i="0" u="none" strike="noStrike">
                          <a:solidFill>
                            <a:srgbClr val="000000"/>
                          </a:solidFill>
                          <a:latin typeface="Calibri"/>
                        </a:rPr>
                        <a:t> Consumo mensual actual del sistema de iluminación.kWh  </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Precio KWh en centavos de USD</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Mensual</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Primer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Segundo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Tercer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Cuarto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Quinto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36">
                <a:tc>
                  <a:txBody>
                    <a:bodyPr/>
                    <a:lstStyle/>
                    <a:p>
                      <a:pPr algn="ctr" fontAlgn="b"/>
                      <a:r>
                        <a:rPr lang="es-EC" sz="800" b="0" i="0" u="none" strike="noStrike">
                          <a:solidFill>
                            <a:srgbClr val="000000"/>
                          </a:solidFill>
                          <a:latin typeface="Calibri"/>
                        </a:rPr>
                        <a:t>42119,1764</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0,05</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2105,96</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25271,51</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50543,01</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75814,52</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101086,02</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126357,53</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36">
                <a:tc gridSpan="8">
                  <a:txBody>
                    <a:bodyPr/>
                    <a:lstStyle/>
                    <a:p>
                      <a:pPr algn="ctr" fontAlgn="b"/>
                      <a:r>
                        <a:rPr lang="es-EC" sz="800" b="0" i="0" u="none" strike="noStrike">
                          <a:solidFill>
                            <a:srgbClr val="000000"/>
                          </a:solidFill>
                          <a:latin typeface="Calibri"/>
                        </a:rPr>
                        <a:t>DESPUES DE LA IMPLEMENTACIÓN</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5921">
                <a:tc>
                  <a:txBody>
                    <a:bodyPr/>
                    <a:lstStyle/>
                    <a:p>
                      <a:pPr algn="ctr" fontAlgn="t"/>
                      <a:r>
                        <a:rPr lang="es-EC" sz="800" b="0" i="0" u="none" strike="noStrike">
                          <a:solidFill>
                            <a:srgbClr val="000000"/>
                          </a:solidFill>
                          <a:latin typeface="Calibri"/>
                        </a:rPr>
                        <a:t>kWh  ahorrados mensuales </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Precio KWh en centavos de USD</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Mensual</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Primer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Segundo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Tercer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Cuarto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800" b="0" i="0" u="none" strike="noStrike">
                          <a:solidFill>
                            <a:srgbClr val="000000"/>
                          </a:solidFill>
                          <a:latin typeface="Calibri"/>
                        </a:rPr>
                        <a:t>Quinto año</a:t>
                      </a:r>
                    </a:p>
                  </a:txBody>
                  <a:tcPr marL="6917" marR="6917" marT="69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336">
                <a:tc>
                  <a:txBody>
                    <a:bodyPr/>
                    <a:lstStyle/>
                    <a:p>
                      <a:pPr algn="ctr" fontAlgn="b"/>
                      <a:r>
                        <a:rPr lang="es-EC" sz="800" b="0" i="0" u="none" strike="noStrike">
                          <a:solidFill>
                            <a:srgbClr val="000000"/>
                          </a:solidFill>
                          <a:latin typeface="Calibri"/>
                        </a:rPr>
                        <a:t>21421,47229</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0" i="0" u="none" strike="noStrike">
                          <a:solidFill>
                            <a:srgbClr val="000000"/>
                          </a:solidFill>
                          <a:latin typeface="Calibri"/>
                        </a:rPr>
                        <a:t>0,05</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800" b="0" i="0" u="none" strike="noStrike">
                          <a:solidFill>
                            <a:srgbClr val="000000"/>
                          </a:solidFill>
                          <a:latin typeface="Calibri"/>
                        </a:rPr>
                        <a:t>1071,07</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800" b="0" i="0" u="none" strike="noStrike">
                          <a:solidFill>
                            <a:srgbClr val="000000"/>
                          </a:solidFill>
                          <a:latin typeface="Calibri"/>
                        </a:rPr>
                        <a:t>12852,88</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800" b="0" i="0" u="none" strike="noStrike">
                          <a:solidFill>
                            <a:srgbClr val="000000"/>
                          </a:solidFill>
                          <a:latin typeface="Calibri"/>
                        </a:rPr>
                        <a:t>25705,77</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800" b="0" i="0" u="none" strike="noStrike">
                          <a:solidFill>
                            <a:srgbClr val="000000"/>
                          </a:solidFill>
                          <a:latin typeface="Calibri"/>
                        </a:rPr>
                        <a:t>38558,65</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800" b="0" i="0" u="none" strike="noStrike">
                          <a:solidFill>
                            <a:srgbClr val="000000"/>
                          </a:solidFill>
                          <a:latin typeface="Calibri"/>
                        </a:rPr>
                        <a:t>51411,53</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800" b="0" i="0" u="none" strike="noStrike" dirty="0">
                          <a:solidFill>
                            <a:srgbClr val="000000"/>
                          </a:solidFill>
                          <a:latin typeface="Calibri"/>
                        </a:rPr>
                        <a:t>64264,42</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3554" name="Picture 2"/>
          <p:cNvPicPr>
            <a:picLocks noChangeAspect="1" noChangeArrowheads="1"/>
          </p:cNvPicPr>
          <p:nvPr/>
        </p:nvPicPr>
        <p:blipFill>
          <a:blip r:embed="rId3" cstate="print"/>
          <a:srcRect/>
          <a:stretch>
            <a:fillRect/>
          </a:stretch>
        </p:blipFill>
        <p:spPr bwMode="auto">
          <a:xfrm>
            <a:off x="1403648" y="2652713"/>
            <a:ext cx="6696744" cy="2360463"/>
          </a:xfrm>
          <a:prstGeom prst="rect">
            <a:avLst/>
          </a:prstGeom>
          <a:noFill/>
          <a:ln w="9525">
            <a:noFill/>
            <a:miter lim="800000"/>
            <a:headEnd/>
            <a:tailEnd/>
          </a:ln>
        </p:spPr>
      </p:pic>
      <p:sp>
        <p:nvSpPr>
          <p:cNvPr id="10" name="9 CuadroTexto"/>
          <p:cNvSpPr txBox="1"/>
          <p:nvPr/>
        </p:nvSpPr>
        <p:spPr>
          <a:xfrm>
            <a:off x="1331640" y="5301208"/>
            <a:ext cx="6984776" cy="646331"/>
          </a:xfrm>
          <a:prstGeom prst="rect">
            <a:avLst/>
          </a:prstGeom>
          <a:noFill/>
        </p:spPr>
        <p:txBody>
          <a:bodyPr wrap="square" rtlCol="0">
            <a:spAutoFit/>
          </a:bodyPr>
          <a:lstStyle/>
          <a:p>
            <a:r>
              <a:rPr lang="es-EC" dirty="0" smtClean="0">
                <a:latin typeface="Times New Roman" pitchFamily="18" charset="0"/>
                <a:cs typeface="Times New Roman" pitchFamily="18" charset="0"/>
              </a:rPr>
              <a:t>A  los 12852.88 se les  suma un ahorro anual de  1500 dólares por el concepto  de  no comprar un promedio de 1000 tubos fluorescentes </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331640" y="908720"/>
            <a:ext cx="7128792" cy="1200329"/>
          </a:xfrm>
          <a:prstGeom prst="rect">
            <a:avLst/>
          </a:prstGeom>
        </p:spPr>
        <p:txBody>
          <a:bodyPr wrap="square">
            <a:spAutoFit/>
          </a:bodyPr>
          <a:lstStyle/>
          <a:p>
            <a:pPr algn="just"/>
            <a:r>
              <a:rPr lang="es-EC" b="1" i="1" dirty="0">
                <a:latin typeface="Times New Roman" pitchFamily="18" charset="0"/>
                <a:cs typeface="Times New Roman" pitchFamily="18" charset="0"/>
              </a:rPr>
              <a:t>Factibilidad económica </a:t>
            </a:r>
          </a:p>
          <a:p>
            <a:pPr algn="just"/>
            <a:r>
              <a:rPr lang="es-EC" dirty="0">
                <a:latin typeface="Times New Roman" pitchFamily="18" charset="0"/>
                <a:cs typeface="Times New Roman" pitchFamily="18" charset="0"/>
              </a:rPr>
              <a:t>Aquí se analiza los costos y beneficios de la implementación actualizados con una tasa de descuento del 12% y un horizonte de cinco años en el siguiente flujo de caja.</a:t>
            </a:r>
          </a:p>
        </p:txBody>
      </p:sp>
      <p:pic>
        <p:nvPicPr>
          <p:cNvPr id="24577" name="Picture 1"/>
          <p:cNvPicPr>
            <a:picLocks noChangeAspect="1" noChangeArrowheads="1"/>
          </p:cNvPicPr>
          <p:nvPr/>
        </p:nvPicPr>
        <p:blipFill>
          <a:blip r:embed="rId3" cstate="print"/>
          <a:srcRect/>
          <a:stretch>
            <a:fillRect/>
          </a:stretch>
        </p:blipFill>
        <p:spPr bwMode="auto">
          <a:xfrm>
            <a:off x="1219200" y="2132856"/>
            <a:ext cx="7241232" cy="2376263"/>
          </a:xfrm>
          <a:prstGeom prst="rect">
            <a:avLst/>
          </a:prstGeom>
          <a:noFill/>
          <a:ln w="9525">
            <a:noFill/>
            <a:miter lim="800000"/>
            <a:headEnd/>
            <a:tailEnd/>
          </a:ln>
        </p:spPr>
      </p:pic>
      <p:sp>
        <p:nvSpPr>
          <p:cNvPr id="7" name="6 CuadroTexto"/>
          <p:cNvSpPr txBox="1"/>
          <p:nvPr/>
        </p:nvSpPr>
        <p:spPr>
          <a:xfrm>
            <a:off x="1187624" y="4797152"/>
            <a:ext cx="7056784" cy="1200329"/>
          </a:xfrm>
          <a:prstGeom prst="rect">
            <a:avLst/>
          </a:prstGeom>
          <a:noFill/>
        </p:spPr>
        <p:txBody>
          <a:bodyPr wrap="square" rtlCol="0">
            <a:spAutoFit/>
          </a:bodyPr>
          <a:lstStyle/>
          <a:p>
            <a:pPr algn="just"/>
            <a:r>
              <a:rPr lang="es-EC" dirty="0">
                <a:latin typeface="Times New Roman" pitchFamily="18" charset="0"/>
                <a:cs typeface="Times New Roman" pitchFamily="18" charset="0"/>
              </a:rPr>
              <a:t>Del primero al quinto año tenemos un flujo neto de 13768,62 dólares resultado de la diferencia entre los beneficios y egresos detallados anteriormente.</a:t>
            </a:r>
          </a:p>
          <a:p>
            <a:endParaRPr lang="es-EC" dirty="0"/>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pic>
        <p:nvPicPr>
          <p:cNvPr id="33793" name="Picture 1"/>
          <p:cNvPicPr>
            <a:picLocks noChangeAspect="1" noChangeArrowheads="1"/>
          </p:cNvPicPr>
          <p:nvPr/>
        </p:nvPicPr>
        <p:blipFill>
          <a:blip r:embed="rId3" cstate="print"/>
          <a:srcRect/>
          <a:stretch>
            <a:fillRect/>
          </a:stretch>
        </p:blipFill>
        <p:spPr bwMode="auto">
          <a:xfrm>
            <a:off x="1115616" y="1412776"/>
            <a:ext cx="7200800" cy="1656184"/>
          </a:xfrm>
          <a:prstGeom prst="rect">
            <a:avLst/>
          </a:prstGeom>
          <a:noFill/>
          <a:ln w="9525">
            <a:noFill/>
            <a:miter lim="800000"/>
            <a:headEnd/>
            <a:tailEnd/>
          </a:ln>
        </p:spPr>
      </p:pic>
      <p:sp>
        <p:nvSpPr>
          <p:cNvPr id="6" name="5 CuadroTexto"/>
          <p:cNvSpPr txBox="1"/>
          <p:nvPr/>
        </p:nvSpPr>
        <p:spPr>
          <a:xfrm>
            <a:off x="1187624" y="3429000"/>
            <a:ext cx="7056784" cy="1200329"/>
          </a:xfrm>
          <a:prstGeom prst="rect">
            <a:avLst/>
          </a:prstGeom>
          <a:noFill/>
        </p:spPr>
        <p:txBody>
          <a:bodyPr wrap="square" rtlCol="0">
            <a:spAutoFit/>
          </a:bodyPr>
          <a:lstStyle/>
          <a:p>
            <a:pPr algn="just"/>
            <a:r>
              <a:rPr lang="es-EC" dirty="0">
                <a:latin typeface="Times New Roman" pitchFamily="18" charset="0"/>
                <a:cs typeface="Times New Roman" pitchFamily="18" charset="0"/>
              </a:rPr>
              <a:t>Se puede observar que en términos corrientes el proyecto es viable y en términos actualizados los criterios de evaluación de proyectos también nos demuestran que el proyecto es viable con un VAN positivo, una relación Beneficio Costo superior a uno y una TIR superior a la tasa de descuento</a:t>
            </a:r>
          </a:p>
        </p:txBody>
      </p:sp>
      <p:sp>
        <p:nvSpPr>
          <p:cNvPr id="7" name="6 CuadroTexto"/>
          <p:cNvSpPr txBox="1"/>
          <p:nvPr/>
        </p:nvSpPr>
        <p:spPr>
          <a:xfrm>
            <a:off x="1331640" y="908720"/>
            <a:ext cx="6624736" cy="369332"/>
          </a:xfrm>
          <a:prstGeom prst="rect">
            <a:avLst/>
          </a:prstGeom>
          <a:noFill/>
        </p:spPr>
        <p:txBody>
          <a:bodyPr wrap="square" rtlCol="0">
            <a:spAutoFit/>
          </a:bodyPr>
          <a:lstStyle/>
          <a:p>
            <a:pPr algn="ctr"/>
            <a:r>
              <a:rPr lang="es-EC" dirty="0" smtClean="0">
                <a:solidFill>
                  <a:srgbClr val="002060"/>
                </a:solidFill>
                <a:latin typeface="Times New Roman" pitchFamily="18" charset="0"/>
                <a:cs typeface="Times New Roman" pitchFamily="18" charset="0"/>
              </a:rPr>
              <a:t>CRITERIOS DE EVALUACIÓN ECONÓMICA</a:t>
            </a:r>
            <a:endParaRPr lang="es-EC"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19458" name="Rectangle 2"/>
          <p:cNvSpPr>
            <a:spLocks noChangeArrowheads="1"/>
          </p:cNvSpPr>
          <p:nvPr/>
        </p:nvSpPr>
        <p:spPr bwMode="auto">
          <a:xfrm>
            <a:off x="683568" y="865047"/>
            <a:ext cx="7848872" cy="5114180"/>
          </a:xfrm>
          <a:prstGeom prst="rect">
            <a:avLst/>
          </a:prstGeom>
          <a:noFill/>
          <a:ln w="9525">
            <a:noFill/>
            <a:miter lim="800000"/>
            <a:headEnd/>
            <a:tailEnd/>
          </a:ln>
          <a:effectLst/>
        </p:spPr>
        <p:txBody>
          <a:bodyPr vert="horz" wrap="square" lIns="457056"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s-EC" b="1" i="1"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ONCLUSIONES</a:t>
            </a:r>
            <a:endParaRPr kumimoji="0" lang="es-EC"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Partiendo del consumo de energía eléctrica que en el año 2014 del Hospital IESS-Ibarra, fue de 859,8 MWh esto representa y el 23,02 % respectivamente del total de la matriz energética, que en términos económicos representan el 44,70% de los costos monetarios de la energía consumida en el hospital, con las medidas que se sugieren se puede ahorra hasta 29,89% que representa unos 257,06 MWh que representa un ahorro anual de 12853 dólares. </a:t>
            </a:r>
          </a:p>
          <a:p>
            <a:pPr marL="0" marR="0" lvl="0" indent="0" algn="just" defTabSz="914400" rtl="0" eaLnBrk="0" fontAlgn="base" latinLnBrk="0" hangingPunct="0">
              <a:lnSpc>
                <a:spcPct val="100000"/>
              </a:lnSpc>
              <a:spcBef>
                <a:spcPct val="0"/>
              </a:spcBef>
              <a:spcAft>
                <a:spcPct val="0"/>
              </a:spcAft>
              <a:buClrTx/>
              <a:buSzTx/>
              <a:tabLst/>
            </a:pPr>
            <a:endParaRPr kumimoji="0" lang="es-EC" b="0" i="0" u="none" strike="noStrike" cap="none" normalizeH="0" baseline="0" dirty="0" smtClean="0">
              <a:ln>
                <a:noFill/>
              </a:ln>
              <a:solidFill>
                <a:srgbClr val="243F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Los indicadores que se puede alcanzar luego de la implementación son muy buenos relativamente comparados con los de Chile, pero hay también que tomar en cuenta que en este país existen meses muy fríos en los cuales les obliga a tener calefacción y otros muy cálidos donde tiene que usar aire acondicionado, es otra de las ventajas de nuestra posición geográfica la cual ayuda a no ser unos consumidores excesivos de recursos energéticos.</a:t>
            </a:r>
          </a:p>
          <a:p>
            <a:pPr marL="0" marR="0" lvl="0" indent="0" algn="just" defTabSz="914400" rtl="0" eaLnBrk="0" fontAlgn="base" latinLnBrk="0" hangingPunct="0">
              <a:lnSpc>
                <a:spcPct val="100000"/>
              </a:lnSpc>
              <a:spcBef>
                <a:spcPct val="0"/>
              </a:spcBef>
              <a:spcAft>
                <a:spcPct val="0"/>
              </a:spcAft>
              <a:buClrTx/>
              <a:buSzTx/>
              <a:tabLst/>
            </a:pP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es-EC"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falta de implementación de tecnologías limpias como lo son la solar fotovoltaica o la solar de baja temperatura las cuales ayudarían a reducir los consumos de energía tanto en el sistema eléctrico como en el térmico.</a:t>
            </a:r>
            <a:endParaRPr kumimoji="0" lang="es-EC"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259632" y="908721"/>
            <a:ext cx="7200800" cy="5848334"/>
          </a:xfrm>
          <a:prstGeom prst="rect">
            <a:avLst/>
          </a:prstGeom>
        </p:spPr>
        <p:txBody>
          <a:bodyPr wrap="square">
            <a:spAutoFit/>
          </a:bodyPr>
          <a:lstStyle/>
          <a:p>
            <a:pPr lvl="0" algn="just">
              <a:buFont typeface="Wingdings" pitchFamily="2" charset="2"/>
              <a:buChar char="Ø"/>
            </a:pPr>
            <a:r>
              <a:rPr lang="es-EC" dirty="0">
                <a:latin typeface="Times New Roman" pitchFamily="18" charset="0"/>
                <a:cs typeface="Times New Roman" pitchFamily="18" charset="0"/>
              </a:rPr>
              <a:t>El cambio de tecnología es importante ya que está es más económica aun mediano plazo y cuando su vida útil se termine los desechos no son perjudiciales para el medio ambiente</a:t>
            </a:r>
            <a:r>
              <a:rPr lang="es-EC" dirty="0" smtClean="0">
                <a:latin typeface="Times New Roman" pitchFamily="18" charset="0"/>
                <a:cs typeface="Times New Roman" pitchFamily="18" charset="0"/>
              </a:rPr>
              <a:t>.</a:t>
            </a:r>
          </a:p>
          <a:p>
            <a:pPr lvl="0" algn="just">
              <a:buFont typeface="Wingdings" pitchFamily="2" charset="2"/>
              <a:buChar char="Ø"/>
            </a:pPr>
            <a:endParaRPr lang="es-EC" dirty="0">
              <a:latin typeface="Times New Roman" pitchFamily="18" charset="0"/>
              <a:cs typeface="Times New Roman" pitchFamily="18" charset="0"/>
            </a:endParaRPr>
          </a:p>
          <a:p>
            <a:pPr lvl="0" algn="just">
              <a:buFont typeface="Wingdings" pitchFamily="2" charset="2"/>
              <a:buChar char="Ø"/>
            </a:pPr>
            <a:r>
              <a:rPr lang="es-EC" dirty="0">
                <a:latin typeface="Times New Roman" pitchFamily="18" charset="0"/>
                <a:cs typeface="Times New Roman" pitchFamily="18" charset="0"/>
              </a:rPr>
              <a:t>Que la eficiencia energética es muy importante en los actuales tiempos y no se le da aun en nuestro medio la importancia necesaria ya que como se demostró durante el desarrollo de este trabajo ayuda a reducir gastos, en otra palabras se tiene el mismo confort pero consumiendo menos energía</a:t>
            </a:r>
            <a:r>
              <a:rPr lang="es-EC" dirty="0" smtClean="0">
                <a:latin typeface="Times New Roman" pitchFamily="18" charset="0"/>
                <a:cs typeface="Times New Roman" pitchFamily="18" charset="0"/>
              </a:rPr>
              <a:t>.</a:t>
            </a:r>
          </a:p>
          <a:p>
            <a:pPr lvl="0" algn="just">
              <a:buFont typeface="Wingdings" pitchFamily="2" charset="2"/>
              <a:buChar char="Ø"/>
            </a:pPr>
            <a:endParaRPr lang="es-EC" dirty="0">
              <a:latin typeface="Times New Roman" pitchFamily="18" charset="0"/>
              <a:cs typeface="Times New Roman" pitchFamily="18" charset="0"/>
            </a:endParaRPr>
          </a:p>
          <a:p>
            <a:pPr lvl="0" algn="just">
              <a:buFont typeface="Wingdings" pitchFamily="2" charset="2"/>
              <a:buChar char="Ø"/>
            </a:pPr>
            <a:r>
              <a:rPr lang="es-EC" dirty="0">
                <a:latin typeface="Times New Roman" pitchFamily="18" charset="0"/>
                <a:cs typeface="Times New Roman" pitchFamily="18" charset="0"/>
              </a:rPr>
              <a:t>De la misma forma se debe poner mucho cuidada a la cultura de ahorro que se tiene en la actualidad ya que el mismo hecho que seamos privilegiados por tener aun una energía relativamente barata comparado con los de otros países, nos hace que seamos derrochadores energéticos</a:t>
            </a:r>
            <a:r>
              <a:rPr lang="es-EC" dirty="0" smtClean="0">
                <a:latin typeface="Times New Roman" pitchFamily="18" charset="0"/>
                <a:cs typeface="Times New Roman" pitchFamily="18" charset="0"/>
              </a:rPr>
              <a:t>.</a:t>
            </a:r>
          </a:p>
          <a:p>
            <a:pPr lvl="0" algn="just">
              <a:buFont typeface="Wingdings" pitchFamily="2" charset="2"/>
              <a:buChar char="Ø"/>
            </a:pPr>
            <a:endParaRPr lang="es-EC" dirty="0">
              <a:latin typeface="Times New Roman" pitchFamily="18" charset="0"/>
              <a:cs typeface="Times New Roman" pitchFamily="18" charset="0"/>
            </a:endParaRPr>
          </a:p>
          <a:p>
            <a:pPr lvl="0" algn="just">
              <a:buFont typeface="Wingdings" pitchFamily="2" charset="2"/>
              <a:buChar char="Ø"/>
            </a:pPr>
            <a:r>
              <a:rPr lang="es-EC" dirty="0">
                <a:latin typeface="Times New Roman" pitchFamily="18" charset="0"/>
                <a:cs typeface="Times New Roman" pitchFamily="18" charset="0"/>
              </a:rPr>
              <a:t>El diseño arquitectónico tiene que ver mucho con los recursos que consume un hospital ya que no se toma cuenta los aspectos de orientación del sol o donde se puede abrir ventanas o claraboyas para la iluminación no sea completamente artificial y ahorrar energía y por ende recursos económicos, que pueden ser destinados para la compra de otros enseres necesarios para atender mejor a los pacientes.</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259632" y="980728"/>
            <a:ext cx="6768752" cy="5355312"/>
          </a:xfrm>
          <a:prstGeom prst="rect">
            <a:avLst/>
          </a:prstGeom>
        </p:spPr>
        <p:txBody>
          <a:bodyPr wrap="square">
            <a:spAutoFit/>
          </a:bodyPr>
          <a:lstStyle/>
          <a:p>
            <a:r>
              <a:rPr lang="es-EC" b="1" i="1" dirty="0">
                <a:latin typeface="Times New Roman" pitchFamily="18" charset="0"/>
                <a:cs typeface="Times New Roman" pitchFamily="18" charset="0"/>
              </a:rPr>
              <a:t>RECOMENDACIONES</a:t>
            </a:r>
          </a:p>
          <a:p>
            <a:pPr lvl="0">
              <a:buFont typeface="Wingdings" pitchFamily="2" charset="2"/>
              <a:buChar char="Ø"/>
            </a:pPr>
            <a:r>
              <a:rPr lang="es-EC" dirty="0">
                <a:latin typeface="Times New Roman" pitchFamily="18" charset="0"/>
                <a:cs typeface="Times New Roman" pitchFamily="18" charset="0"/>
              </a:rPr>
              <a:t>Se recomienda que en el caso de seguir con el mismo sistema de luminarias especialmente las de tubo fluorescente se tome en cuenta la transición de balastro electromagnético a balastros electrónicos ya que son más eficientes</a:t>
            </a:r>
            <a:r>
              <a:rPr lang="es-EC" dirty="0" smtClean="0">
                <a:latin typeface="Times New Roman" pitchFamily="18" charset="0"/>
                <a:cs typeface="Times New Roman" pitchFamily="18" charset="0"/>
              </a:rPr>
              <a:t>.</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De la misma forma se demostró que al hacer funcionar los tubos fluorescentes de una potencia determinada con un balastro de otra potencia estos pierden potencia lumínica, esto causa que la luminaria sea menos eficiente y se necesite más luminarias para iluminar un área determinada</a:t>
            </a:r>
            <a:r>
              <a:rPr lang="es-EC" dirty="0" smtClean="0">
                <a:latin typeface="Times New Roman" pitchFamily="18" charset="0"/>
                <a:cs typeface="Times New Roman" pitchFamily="18" charset="0"/>
              </a:rPr>
              <a:t>.</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Implementar el uso de energías renovables como por ejemplo adquirir luminarias de exteriores que funciones con paneles solares fotovoltaicos o sistemas híbridos, esto para los días que estén nublados y las baterías de los paneles no puedan cargarse</a:t>
            </a:r>
            <a:r>
              <a:rPr lang="es-EC" dirty="0" smtClean="0">
                <a:latin typeface="Times New Roman" pitchFamily="18" charset="0"/>
                <a:cs typeface="Times New Roman" pitchFamily="18" charset="0"/>
              </a:rPr>
              <a:t>.</a:t>
            </a:r>
          </a:p>
          <a:p>
            <a:pPr lvl="0">
              <a:buFont typeface="Wingdings" pitchFamily="2" charset="2"/>
              <a:buChar char="Ø"/>
            </a:pPr>
            <a:endParaRPr lang="es-EC" dirty="0">
              <a:latin typeface="Times New Roman" pitchFamily="18" charset="0"/>
              <a:cs typeface="Times New Roman" pitchFamily="18" charset="0"/>
            </a:endParaRPr>
          </a:p>
          <a:p>
            <a:pPr lvl="0">
              <a:buFont typeface="Wingdings" pitchFamily="2" charset="2"/>
              <a:buChar char="Ø"/>
            </a:pPr>
            <a:r>
              <a:rPr lang="es-EC" dirty="0">
                <a:latin typeface="Times New Roman" pitchFamily="18" charset="0"/>
                <a:cs typeface="Times New Roman" pitchFamily="18" charset="0"/>
              </a:rPr>
              <a:t>Implementar colectores solares planos para el agua caliente para que toda el agua caliente no sea producida por el caldero.</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547665" y="1340768"/>
          <a:ext cx="5904656" cy="3993232"/>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2051720" y="692697"/>
            <a:ext cx="4968552" cy="646331"/>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dirty="0">
                <a:solidFill>
                  <a:srgbClr val="002060"/>
                </a:solidFill>
                <a:latin typeface="Times New Roman" pitchFamily="18" charset="0"/>
                <a:cs typeface="Times New Roman" pitchFamily="18" charset="0"/>
              </a:rPr>
              <a:t>NÚMERO DE CAMAS DISPONIBLES VS % DE OCUPACIÓN HOSPITAL </a:t>
            </a:r>
            <a:r>
              <a:rPr lang="en-US" dirty="0" smtClean="0">
                <a:solidFill>
                  <a:srgbClr val="002060"/>
                </a:solidFill>
                <a:latin typeface="Times New Roman" pitchFamily="18" charset="0"/>
                <a:cs typeface="Times New Roman" pitchFamily="18" charset="0"/>
              </a:rPr>
              <a:t>IESS- </a:t>
            </a:r>
            <a:r>
              <a:rPr lang="en-US" dirty="0">
                <a:solidFill>
                  <a:srgbClr val="002060"/>
                </a:solidFill>
                <a:latin typeface="Times New Roman" pitchFamily="18" charset="0"/>
                <a:cs typeface="Times New Roman" pitchFamily="18" charset="0"/>
              </a:rPr>
              <a:t>IBARRA</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Rectángulo"/>
          <p:cNvSpPr/>
          <p:nvPr/>
        </p:nvSpPr>
        <p:spPr>
          <a:xfrm>
            <a:off x="1043608" y="908721"/>
            <a:ext cx="7344816" cy="5632311"/>
          </a:xfrm>
          <a:prstGeom prst="rect">
            <a:avLst/>
          </a:prstGeom>
        </p:spPr>
        <p:txBody>
          <a:bodyPr wrap="square">
            <a:spAutoFit/>
          </a:bodyPr>
          <a:lstStyle/>
          <a:p>
            <a:pPr lvl="0" algn="just">
              <a:buFont typeface="Wingdings" pitchFamily="2" charset="2"/>
              <a:buChar char="Ø"/>
            </a:pPr>
            <a:r>
              <a:rPr lang="es-EC" dirty="0">
                <a:latin typeface="Times New Roman" pitchFamily="18" charset="0"/>
                <a:cs typeface="Times New Roman" pitchFamily="18" charset="0"/>
              </a:rPr>
              <a:t>Para reducir la demanda hacer que los equipo de oficina y motores de gran capacidad no arranquen al mismo tiempo esto ayudara aplanar la curva de demanda esto se verá reflejado en las planillas mensuales de electricidad, la empresa eléctrica recarga en la planilla si esta demanda es alta</a:t>
            </a:r>
            <a:r>
              <a:rPr lang="es-EC" dirty="0" smtClean="0">
                <a:latin typeface="Times New Roman" pitchFamily="18" charset="0"/>
                <a:cs typeface="Times New Roman" pitchFamily="18" charset="0"/>
              </a:rPr>
              <a:t>.</a:t>
            </a:r>
          </a:p>
          <a:p>
            <a:pPr lvl="0" algn="just"/>
            <a:endParaRPr lang="es-EC" dirty="0">
              <a:latin typeface="Times New Roman" pitchFamily="18" charset="0"/>
              <a:cs typeface="Times New Roman" pitchFamily="18" charset="0"/>
            </a:endParaRPr>
          </a:p>
          <a:p>
            <a:pPr lvl="0" algn="just">
              <a:buFont typeface="Wingdings" pitchFamily="2" charset="2"/>
              <a:buChar char="Ø"/>
            </a:pPr>
            <a:r>
              <a:rPr lang="es-EC" dirty="0">
                <a:latin typeface="Times New Roman" pitchFamily="18" charset="0"/>
                <a:cs typeface="Times New Roman" pitchFamily="18" charset="0"/>
              </a:rPr>
              <a:t>Utilizar arrancadores a tensión reducida en los motores que realicen un número elevado de arranques, con esto evitaras el calentamiento excesivo en los de los conductores de alimentación</a:t>
            </a:r>
            <a:r>
              <a:rPr lang="es-EC" dirty="0" smtClean="0">
                <a:latin typeface="Times New Roman" pitchFamily="18" charset="0"/>
                <a:cs typeface="Times New Roman" pitchFamily="18" charset="0"/>
              </a:rPr>
              <a:t>.</a:t>
            </a:r>
          </a:p>
          <a:p>
            <a:pPr lvl="0" algn="just"/>
            <a:endParaRPr lang="es-EC" dirty="0">
              <a:latin typeface="Times New Roman" pitchFamily="18" charset="0"/>
              <a:cs typeface="Times New Roman" pitchFamily="18" charset="0"/>
            </a:endParaRPr>
          </a:p>
          <a:p>
            <a:pPr lvl="0" algn="just">
              <a:buFont typeface="Wingdings" pitchFamily="2" charset="2"/>
              <a:buChar char="Ø"/>
            </a:pPr>
            <a:r>
              <a:rPr lang="es-EC" dirty="0">
                <a:latin typeface="Times New Roman" pitchFamily="18" charset="0"/>
                <a:cs typeface="Times New Roman" pitchFamily="18" charset="0"/>
              </a:rPr>
              <a:t>Revisar los tacos de distribución ya que estos pueden estar mal ajustados y hay pérdidas por calor</a:t>
            </a:r>
            <a:r>
              <a:rPr lang="es-EC" dirty="0" smtClean="0">
                <a:latin typeface="Times New Roman" pitchFamily="18" charset="0"/>
                <a:cs typeface="Times New Roman" pitchFamily="18" charset="0"/>
              </a:rPr>
              <a:t>.</a:t>
            </a:r>
          </a:p>
          <a:p>
            <a:pPr lvl="0" algn="just">
              <a:buFont typeface="Wingdings" pitchFamily="2" charset="2"/>
              <a:buChar char="Ø"/>
            </a:pPr>
            <a:endParaRPr lang="es-EC" dirty="0">
              <a:latin typeface="Times New Roman" pitchFamily="18" charset="0"/>
              <a:cs typeface="Times New Roman" pitchFamily="18" charset="0"/>
            </a:endParaRPr>
          </a:p>
          <a:p>
            <a:pPr lvl="0" algn="just">
              <a:buFont typeface="Wingdings" pitchFamily="2" charset="2"/>
              <a:buChar char="Ø"/>
            </a:pPr>
            <a:r>
              <a:rPr lang="es-EC" dirty="0" smtClean="0">
                <a:latin typeface="Times New Roman" pitchFamily="18" charset="0"/>
                <a:cs typeface="Times New Roman" pitchFamily="18" charset="0"/>
              </a:rPr>
              <a:t>Revisar </a:t>
            </a:r>
            <a:r>
              <a:rPr lang="es-EC" dirty="0">
                <a:latin typeface="Times New Roman" pitchFamily="18" charset="0"/>
                <a:cs typeface="Times New Roman" pitchFamily="18" charset="0"/>
              </a:rPr>
              <a:t>los empaques de los refrigeradores de las cocinas ya que al estar estos defectuosos permiten la salida del frio al exterior y esto se reflejan en perdidas</a:t>
            </a:r>
            <a:r>
              <a:rPr lang="es-EC" dirty="0" smtClean="0">
                <a:latin typeface="Times New Roman" pitchFamily="18" charset="0"/>
                <a:cs typeface="Times New Roman" pitchFamily="18" charset="0"/>
              </a:rPr>
              <a:t>.</a:t>
            </a:r>
          </a:p>
          <a:p>
            <a:pPr lvl="0" algn="just"/>
            <a:endParaRPr lang="es-EC" dirty="0">
              <a:latin typeface="Times New Roman" pitchFamily="18" charset="0"/>
              <a:cs typeface="Times New Roman" pitchFamily="18" charset="0"/>
            </a:endParaRPr>
          </a:p>
          <a:p>
            <a:pPr lvl="0" algn="just">
              <a:buFont typeface="Wingdings" pitchFamily="2" charset="2"/>
              <a:buChar char="Ø"/>
            </a:pPr>
            <a:r>
              <a:rPr lang="es-EC" dirty="0">
                <a:latin typeface="Times New Roman" pitchFamily="18" charset="0"/>
                <a:cs typeface="Times New Roman" pitchFamily="18" charset="0"/>
              </a:rPr>
              <a:t>Revisar el nivel de carga de los circuitos ya que desde que entro en funcionamiento el hospital a sufrido cambios y estos representa aumento o disminución de carga, estos reduce la vida útil de los conductores.</a:t>
            </a:r>
          </a:p>
          <a:p>
            <a:pPr lvl="0" algn="just"/>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6" name="5 CuadroTexto"/>
          <p:cNvSpPr txBox="1"/>
          <p:nvPr/>
        </p:nvSpPr>
        <p:spPr>
          <a:xfrm>
            <a:off x="1475656" y="980728"/>
            <a:ext cx="6120680" cy="5016758"/>
          </a:xfrm>
          <a:prstGeom prst="rect">
            <a:avLst/>
          </a:prstGeom>
          <a:noFill/>
        </p:spPr>
        <p:txBody>
          <a:bodyPr wrap="square" rtlCol="0">
            <a:spAutoFit/>
          </a:bodyPr>
          <a:lstStyle/>
          <a:p>
            <a:pPr algn="ctr"/>
            <a:r>
              <a:rPr lang="es-EC" sz="8000" dirty="0" smtClean="0">
                <a:solidFill>
                  <a:srgbClr val="002060"/>
                </a:solidFill>
                <a:latin typeface="Algerian" pitchFamily="82" charset="0"/>
                <a:cs typeface="Times New Roman" pitchFamily="18" charset="0"/>
              </a:rPr>
              <a:t>MUCHAS GRACIAS POR LA ATENCIÓN</a:t>
            </a:r>
            <a:endParaRPr lang="es-EC" sz="8000" dirty="0">
              <a:solidFill>
                <a:srgbClr val="002060"/>
              </a:solidFill>
              <a:latin typeface="Algerian" pitchFamily="82"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sp>
        <p:nvSpPr>
          <p:cNvPr id="4" name="3 CuadroTexto"/>
          <p:cNvSpPr txBox="1"/>
          <p:nvPr/>
        </p:nvSpPr>
        <p:spPr>
          <a:xfrm>
            <a:off x="1259632" y="1196752"/>
            <a:ext cx="6696744" cy="3139321"/>
          </a:xfrm>
          <a:prstGeom prst="rect">
            <a:avLst/>
          </a:prstGeom>
          <a:noFill/>
        </p:spPr>
        <p:txBody>
          <a:bodyPr wrap="square" rtlCol="0">
            <a:spAutoFit/>
          </a:bodyPr>
          <a:lstStyle/>
          <a:p>
            <a:r>
              <a:rPr lang="es-EC" b="1" i="1" dirty="0">
                <a:latin typeface="Times New Roman" pitchFamily="18" charset="0"/>
                <a:cs typeface="Times New Roman" pitchFamily="18" charset="0"/>
              </a:rPr>
              <a:t>Índices estadísticos funcionales</a:t>
            </a:r>
            <a:r>
              <a:rPr lang="es-EC" b="1" i="1" dirty="0" smtClean="0">
                <a:latin typeface="Times New Roman" pitchFamily="18" charset="0"/>
                <a:cs typeface="Times New Roman" pitchFamily="18" charset="0"/>
              </a:rPr>
              <a:t>.</a:t>
            </a:r>
          </a:p>
          <a:p>
            <a:endParaRPr lang="es-EC" b="1" i="1" dirty="0" smtClean="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Son </a:t>
            </a:r>
            <a:r>
              <a:rPr lang="es-EC" dirty="0">
                <a:latin typeface="Times New Roman" pitchFamily="18" charset="0"/>
                <a:cs typeface="Times New Roman" pitchFamily="18" charset="0"/>
              </a:rPr>
              <a:t>los que utiliza una institución para determinar el comportamiento de un proceso y así determinar si es está o no cumpliendo con los objetivos, uno de los índices más utilizados en un hospital es el porcentaje de ocupación de cama o grado de uso, en el año 2013 y 2014 el Hospital del IESS-Ibarra tiene una disponibilidad de camas entre censadas y no censadas de 193, las camas censadas son 145 para el año 2013 y 165 camas para el año 2014, el porcentaje anual de ocupación de camas en el 2013 fue de 83,03% y durante el año 2014 fue del 87,35% .</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7" name="6 Tabla"/>
          <p:cNvGraphicFramePr>
            <a:graphicFrameLocks noGrp="1"/>
          </p:cNvGraphicFramePr>
          <p:nvPr/>
        </p:nvGraphicFramePr>
        <p:xfrm>
          <a:off x="899592" y="1628800"/>
          <a:ext cx="7560839" cy="3103220"/>
        </p:xfrm>
        <a:graphic>
          <a:graphicData uri="http://schemas.openxmlformats.org/drawingml/2006/table">
            <a:tbl>
              <a:tblPr/>
              <a:tblGrid>
                <a:gridCol w="1468315"/>
                <a:gridCol w="2768779"/>
                <a:gridCol w="3323745"/>
              </a:tblGrid>
              <a:tr h="381097">
                <a:tc gridSpan="3">
                  <a:txBody>
                    <a:bodyPr/>
                    <a:lstStyle/>
                    <a:p>
                      <a:pPr indent="180340" algn="ctr">
                        <a:lnSpc>
                          <a:spcPct val="150000"/>
                        </a:lnSpc>
                        <a:spcAft>
                          <a:spcPts val="0"/>
                        </a:spcAft>
                      </a:pPr>
                      <a:endParaRPr lang="es-EC" sz="1200" dirty="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c hMerge="1">
                  <a:txBody>
                    <a:bodyPr/>
                    <a:lstStyle/>
                    <a:p>
                      <a:endParaRPr lang="es-EC"/>
                    </a:p>
                  </a:txBody>
                  <a:tcPr/>
                </a:tc>
              </a:tr>
              <a:tr h="326655">
                <a:tc>
                  <a:txBody>
                    <a:bodyPr/>
                    <a:lstStyle/>
                    <a:p>
                      <a:pPr indent="180340" algn="ctr">
                        <a:lnSpc>
                          <a:spcPct val="150000"/>
                        </a:lnSpc>
                        <a:spcAft>
                          <a:spcPts val="0"/>
                        </a:spcAft>
                      </a:pPr>
                      <a:r>
                        <a:rPr lang="es-EC" sz="1100" b="1" dirty="0">
                          <a:solidFill>
                            <a:srgbClr val="000000"/>
                          </a:solidFill>
                          <a:latin typeface="Times New Roman" pitchFamily="18" charset="0"/>
                          <a:ea typeface="Times New Roman"/>
                          <a:cs typeface="Times New Roman" pitchFamily="18" charset="0"/>
                        </a:rPr>
                        <a:t>TIPO</a:t>
                      </a:r>
                      <a:endParaRPr lang="es-EC" sz="110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150000"/>
                        </a:lnSpc>
                        <a:spcAft>
                          <a:spcPts val="0"/>
                        </a:spcAft>
                      </a:pPr>
                      <a:r>
                        <a:rPr lang="es-EC" sz="1100" b="1" dirty="0">
                          <a:solidFill>
                            <a:srgbClr val="000000"/>
                          </a:solidFill>
                          <a:latin typeface="Times New Roman" pitchFamily="18" charset="0"/>
                          <a:ea typeface="Times New Roman"/>
                          <a:cs typeface="Times New Roman" pitchFamily="18" charset="0"/>
                        </a:rPr>
                        <a:t>ESTABLECIMIENTO</a:t>
                      </a:r>
                      <a:endParaRPr lang="es-EC" sz="1100" b="1" dirty="0">
                        <a:latin typeface="Times New Roman" pitchFamily="18" charset="0"/>
                        <a:ea typeface="Calibri"/>
                        <a:cs typeface="Times New Roman"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150000"/>
                        </a:lnSpc>
                        <a:spcAft>
                          <a:spcPts val="0"/>
                        </a:spcAft>
                      </a:pPr>
                      <a:r>
                        <a:rPr lang="es-EC" sz="1100" b="1" dirty="0">
                          <a:solidFill>
                            <a:srgbClr val="000000"/>
                          </a:solidFill>
                          <a:latin typeface="Times New Roman" pitchFamily="18" charset="0"/>
                          <a:ea typeface="Times New Roman"/>
                          <a:cs typeface="Times New Roman" pitchFamily="18" charset="0"/>
                        </a:rPr>
                        <a:t>NÚMERO DE CAMAS DE DOTACIÓN </a:t>
                      </a:r>
                      <a:endParaRPr lang="es-EC" sz="1100" b="1"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98867">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HOSPITAL TIPO 4</a:t>
                      </a:r>
                      <a:endParaRPr lang="es-EC" sz="105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BAJA COMPLEJIDAD</a:t>
                      </a:r>
                      <a:endParaRPr lang="es-EC" sz="1050" b="1" dirty="0">
                        <a:latin typeface="Times New Roman" pitchFamily="18" charset="0"/>
                        <a:ea typeface="Calibri"/>
                        <a:cs typeface="Times New Roman" pitchFamily="18" charset="0"/>
                      </a:endParaRPr>
                    </a:p>
                  </a:txBody>
                  <a:tcPr marL="44450" marR="44450" marT="0" marB="0" anchor="b">
                    <a:lnL>
                      <a:noFill/>
                    </a:lnL>
                    <a:lnR>
                      <a:noFill/>
                    </a:lnR>
                    <a:lnT>
                      <a:noFill/>
                    </a:lnT>
                    <a:lnB>
                      <a:noFill/>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MENORES A 100</a:t>
                      </a:r>
                      <a:endParaRPr lang="es-EC" sz="1050" b="1"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598867">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HOSPITAL TIPO 3</a:t>
                      </a:r>
                      <a:endParaRPr lang="es-EC" sz="105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MEDIANA COMPLEJIDAD</a:t>
                      </a:r>
                      <a:endParaRPr lang="es-EC" sz="1050" b="1" dirty="0">
                        <a:latin typeface="Times New Roman" pitchFamily="18" charset="0"/>
                        <a:ea typeface="Calibri"/>
                        <a:cs typeface="Times New Roman" pitchFamily="18" charset="0"/>
                      </a:endParaRPr>
                    </a:p>
                  </a:txBody>
                  <a:tcPr marL="44450" marR="44450" marT="0" marB="0" anchor="b">
                    <a:lnL>
                      <a:noFill/>
                    </a:lnL>
                    <a:lnR>
                      <a:noFill/>
                    </a:lnR>
                    <a:lnT>
                      <a:noFill/>
                    </a:lnT>
                    <a:lnB>
                      <a:noFill/>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DE 100 A 200</a:t>
                      </a:r>
                      <a:endParaRPr lang="es-EC" sz="1050" b="1"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598867">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HOSPITAL TIPO 2</a:t>
                      </a:r>
                      <a:endParaRPr lang="es-EC" sz="1050" b="1" dirty="0">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MEDIANA Y ALTA COMPLEJIDAD</a:t>
                      </a:r>
                      <a:endParaRPr lang="es-EC" sz="1050" b="1" dirty="0">
                        <a:latin typeface="Times New Roman" pitchFamily="18" charset="0"/>
                        <a:ea typeface="Calibri"/>
                        <a:cs typeface="Times New Roman" pitchFamily="18" charset="0"/>
                      </a:endParaRPr>
                    </a:p>
                  </a:txBody>
                  <a:tcPr marL="44450" marR="44450" marT="0" marB="0" anchor="b">
                    <a:lnL>
                      <a:noFill/>
                    </a:lnL>
                    <a:lnR>
                      <a:noFill/>
                    </a:lnR>
                    <a:lnT>
                      <a:noFill/>
                    </a:lnT>
                    <a:lnB>
                      <a:noFill/>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DE 250 A 300</a:t>
                      </a:r>
                      <a:endParaRPr lang="es-EC" sz="1050" b="1"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598867">
                <a:tc>
                  <a:txBody>
                    <a:bodyPr/>
                    <a:lstStyle/>
                    <a:p>
                      <a:pPr indent="180340" algn="ctr">
                        <a:lnSpc>
                          <a:spcPct val="150000"/>
                        </a:lnSpc>
                        <a:spcAft>
                          <a:spcPts val="0"/>
                        </a:spcAft>
                      </a:pPr>
                      <a:r>
                        <a:rPr lang="es-EC" sz="1050" b="1">
                          <a:solidFill>
                            <a:srgbClr val="000000"/>
                          </a:solidFill>
                          <a:latin typeface="Times New Roman" pitchFamily="18" charset="0"/>
                          <a:ea typeface="Times New Roman"/>
                          <a:cs typeface="Times New Roman" pitchFamily="18" charset="0"/>
                        </a:rPr>
                        <a:t>HOSPITAL TIPO 1</a:t>
                      </a:r>
                      <a:endParaRPr lang="es-EC" sz="1050" b="1">
                        <a:latin typeface="Times New Roman" pitchFamily="18" charset="0"/>
                        <a:ea typeface="Calibri"/>
                        <a:cs typeface="Times New Roman"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ALTA COMPLEJIDAD</a:t>
                      </a:r>
                      <a:endParaRPr lang="es-EC" sz="1050" b="1" dirty="0">
                        <a:latin typeface="Times New Roman" pitchFamily="18" charset="0"/>
                        <a:ea typeface="Calibri"/>
                        <a:cs typeface="Times New Roman"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50" b="1" dirty="0">
                          <a:solidFill>
                            <a:srgbClr val="000000"/>
                          </a:solidFill>
                          <a:latin typeface="Times New Roman" pitchFamily="18" charset="0"/>
                          <a:ea typeface="Times New Roman"/>
                          <a:cs typeface="Times New Roman" pitchFamily="18" charset="0"/>
                        </a:rPr>
                        <a:t>CON NO MAS DE 500</a:t>
                      </a:r>
                      <a:endParaRPr lang="es-EC" sz="1050" b="1" dirty="0">
                        <a:latin typeface="Times New Roman" pitchFamily="18" charset="0"/>
                        <a:ea typeface="Calibri"/>
                        <a:cs typeface="Times New Roman"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835696" y="1052737"/>
            <a:ext cx="5400600" cy="458074"/>
          </a:xfrm>
          <a:prstGeom prst="rect">
            <a:avLst/>
          </a:prstGeom>
          <a:noFill/>
        </p:spPr>
        <p:txBody>
          <a:bodyPr wrap="square" rtlCol="0">
            <a:spAutoFit/>
          </a:bodyPr>
          <a:lstStyle/>
          <a:p>
            <a:pPr indent="180340" algn="ctr">
              <a:lnSpc>
                <a:spcPct val="150000"/>
              </a:lnSpc>
              <a:spcAft>
                <a:spcPts val="0"/>
              </a:spcAft>
            </a:pPr>
            <a:r>
              <a:rPr lang="es-EC" dirty="0">
                <a:solidFill>
                  <a:srgbClr val="002060"/>
                </a:solidFill>
                <a:latin typeface="Times New Roman" pitchFamily="18" charset="0"/>
                <a:ea typeface="Times New Roman"/>
                <a:cs typeface="Times New Roman" pitchFamily="18" charset="0"/>
              </a:rPr>
              <a:t>CATEGORÍAS DE HOSPITALES DE CHILE </a:t>
            </a:r>
            <a:endParaRPr lang="es-EC" sz="1600" dirty="0">
              <a:solidFill>
                <a:srgbClr val="002060"/>
              </a:solidFill>
              <a:latin typeface="Times New Roman" pitchFamily="18" charset="0"/>
              <a:ea typeface="Calibri"/>
              <a:cs typeface="Times New Roman" pitchFamily="18" charset="0"/>
            </a:endParaRPr>
          </a:p>
        </p:txBody>
      </p:sp>
      <p:sp>
        <p:nvSpPr>
          <p:cNvPr id="9" name="8 CuadroTexto"/>
          <p:cNvSpPr txBox="1"/>
          <p:nvPr/>
        </p:nvSpPr>
        <p:spPr>
          <a:xfrm>
            <a:off x="1187624" y="5013176"/>
            <a:ext cx="7200800" cy="646331"/>
          </a:xfrm>
          <a:prstGeom prst="rect">
            <a:avLst/>
          </a:prstGeom>
          <a:noFill/>
        </p:spPr>
        <p:txBody>
          <a:bodyPr wrap="square" rtlCol="0">
            <a:spAutoFit/>
          </a:bodyPr>
          <a:lstStyle/>
          <a:p>
            <a:pPr lvl="0" algn="just"/>
            <a:r>
              <a:rPr lang="es-EC" dirty="0">
                <a:latin typeface="Times New Roman" pitchFamily="18" charset="0"/>
                <a:cs typeface="Times New Roman" pitchFamily="18" charset="0"/>
              </a:rPr>
              <a:t>En un hospital público de Chile el consumo eléctricos es 1000 a 1500 Mwh / año para una ocupación de camas de 100 a 200 camas</a:t>
            </a: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475656" y="1340768"/>
          <a:ext cx="6336703"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907704" y="836712"/>
            <a:ext cx="5328592" cy="338554"/>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1600" b="1" dirty="0">
                <a:solidFill>
                  <a:srgbClr val="002060"/>
                </a:solidFill>
                <a:latin typeface="Times New Roman" pitchFamily="18" charset="0"/>
                <a:cs typeface="Times New Roman" pitchFamily="18" charset="0"/>
              </a:rPr>
              <a:t>COSTOS DE ENERGÍA  ANUAL EN USD AÑO 2014 </a:t>
            </a:r>
            <a:endParaRPr lang="en-US" sz="1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41" y="37753"/>
            <a:ext cx="1057275"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179512" y="908720"/>
            <a:ext cx="838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smtClean="0">
                <a:solidFill>
                  <a:srgbClr val="00B050"/>
                </a:solidFill>
                <a:latin typeface="Arial" charset="0"/>
              </a:rPr>
              <a:t> ESPE</a:t>
            </a:r>
            <a:endParaRPr lang="es-ES" sz="1600" dirty="0">
              <a:solidFill>
                <a:srgbClr val="00B050"/>
              </a:solidFill>
              <a:latin typeface="Arial" charset="0"/>
            </a:endParaRPr>
          </a:p>
        </p:txBody>
      </p:sp>
      <p:graphicFrame>
        <p:nvGraphicFramePr>
          <p:cNvPr id="4" name="3 Gráfico"/>
          <p:cNvGraphicFramePr/>
          <p:nvPr/>
        </p:nvGraphicFramePr>
        <p:xfrm>
          <a:off x="1403648" y="1268760"/>
          <a:ext cx="6480720" cy="3816423"/>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187624" y="908721"/>
            <a:ext cx="6768752" cy="646331"/>
          </a:xfrm>
          <a:prstGeom prst="rect">
            <a:avLst/>
          </a:prstGeom>
          <a:noFill/>
        </p:spPr>
        <p:txBody>
          <a:bodyPr wrap="square" rtlCol="0">
            <a:spAutoFit/>
          </a:bodyPr>
          <a:lstStyle/>
          <a:p>
            <a:pPr algn="ctr"/>
            <a:r>
              <a:rPr lang="en-US" dirty="0" smtClean="0">
                <a:solidFill>
                  <a:srgbClr val="002060"/>
                </a:solidFill>
                <a:latin typeface="Times New Roman" pitchFamily="18" charset="0"/>
                <a:cs typeface="Times New Roman" pitchFamily="18" charset="0"/>
              </a:rPr>
              <a:t>CONSUMO DE ENERGÍA  ANUAL</a:t>
            </a:r>
            <a:r>
              <a:rPr lang="en-US" baseline="0" dirty="0" smtClean="0">
                <a:solidFill>
                  <a:srgbClr val="002060"/>
                </a:solidFill>
                <a:latin typeface="Times New Roman" pitchFamily="18" charset="0"/>
                <a:cs typeface="Times New Roman" pitchFamily="18" charset="0"/>
              </a:rPr>
              <a:t> EN MWh  AÑO 2014 </a:t>
            </a:r>
            <a:endParaRPr lang="en-US" dirty="0" smtClean="0">
              <a:solidFill>
                <a:srgbClr val="002060"/>
              </a:solidFill>
              <a:latin typeface="Times New Roman" pitchFamily="18" charset="0"/>
              <a:cs typeface="Times New Roman" pitchFamily="18" charset="0"/>
            </a:endParaRPr>
          </a:p>
          <a:p>
            <a:endParaRPr lang="es-EC" dirty="0"/>
          </a:p>
        </p:txBody>
      </p:sp>
    </p:spTree>
    <p:extLst>
      <p:ext uri="{BB962C8B-B14F-4D97-AF65-F5344CB8AC3E}">
        <p14:creationId xmlns:p14="http://schemas.microsoft.com/office/powerpoint/2010/main" xmlns="" val="26910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3165</Words>
  <Application>Microsoft Office PowerPoint</Application>
  <PresentationFormat>Presentación en pantalla (4:3)</PresentationFormat>
  <Paragraphs>463</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Olger Arellano</dc:creator>
  <cp:lastModifiedBy>Olger Arellano</cp:lastModifiedBy>
  <cp:revision>93</cp:revision>
  <dcterms:created xsi:type="dcterms:W3CDTF">2015-08-26T16:50:52Z</dcterms:created>
  <dcterms:modified xsi:type="dcterms:W3CDTF">2015-08-27T07:31:39Z</dcterms:modified>
</cp:coreProperties>
</file>