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35"/>
  </p:notesMasterIdLst>
  <p:sldIdLst>
    <p:sldId id="256" r:id="rId2"/>
    <p:sldId id="324" r:id="rId3"/>
    <p:sldId id="325" r:id="rId4"/>
    <p:sldId id="326" r:id="rId5"/>
    <p:sldId id="327" r:id="rId6"/>
    <p:sldId id="328" r:id="rId7"/>
    <p:sldId id="329" r:id="rId8"/>
    <p:sldId id="330" r:id="rId9"/>
    <p:sldId id="339" r:id="rId10"/>
    <p:sldId id="332" r:id="rId11"/>
    <p:sldId id="334" r:id="rId12"/>
    <p:sldId id="366" r:id="rId13"/>
    <p:sldId id="349" r:id="rId14"/>
    <p:sldId id="351" r:id="rId15"/>
    <p:sldId id="340" r:id="rId16"/>
    <p:sldId id="341" r:id="rId17"/>
    <p:sldId id="342" r:id="rId18"/>
    <p:sldId id="347" r:id="rId19"/>
    <p:sldId id="348" r:id="rId20"/>
    <p:sldId id="363" r:id="rId21"/>
    <p:sldId id="364" r:id="rId22"/>
    <p:sldId id="365" r:id="rId23"/>
    <p:sldId id="345" r:id="rId24"/>
    <p:sldId id="352" r:id="rId25"/>
    <p:sldId id="358" r:id="rId26"/>
    <p:sldId id="354" r:id="rId27"/>
    <p:sldId id="355" r:id="rId28"/>
    <p:sldId id="359" r:id="rId29"/>
    <p:sldId id="357" r:id="rId30"/>
    <p:sldId id="360" r:id="rId31"/>
    <p:sldId id="361" r:id="rId32"/>
    <p:sldId id="362" r:id="rId33"/>
    <p:sldId id="323"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8ED895"/>
    <a:srgbClr val="00CC00"/>
    <a:srgbClr val="66FF66"/>
    <a:srgbClr val="66FFCC"/>
    <a:srgbClr val="008000"/>
    <a:srgbClr val="99CC00"/>
    <a:srgbClr val="00CC66"/>
    <a:srgbClr val="66FFFF"/>
    <a:srgbClr val="184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7.xml"/><Relationship Id="rId1" Type="http://schemas.openxmlformats.org/officeDocument/2006/relationships/slide" Target="../slides/slide6.xml"/><Relationship Id="rId4" Type="http://schemas.openxmlformats.org/officeDocument/2006/relationships/slide" Target="../slides/slide13.xml"/></Relationships>
</file>

<file path=ppt/diagrams/_rels/data8.xml.rels><?xml version="1.0" encoding="UTF-8" standalone="yes"?>
<Relationships xmlns="http://schemas.openxmlformats.org/package/2006/relationships"><Relationship Id="rId1"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CF039-4299-46D8-B3D6-83362FDC4A5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C"/>
        </a:p>
      </dgm:t>
    </dgm:pt>
    <dgm:pt modelId="{B2DA3436-40FD-42B6-8D85-05BA53E0B6AD}">
      <dgm:prSet phldrT="[Texto]"/>
      <dgm:spPr>
        <a:solidFill>
          <a:srgbClr val="8ED895">
            <a:alpha val="50000"/>
          </a:srgbClr>
        </a:solidFill>
      </dgm:spPr>
      <dgm:t>
        <a:bodyPr/>
        <a:lstStyle/>
        <a:p>
          <a:r>
            <a:rPr lang="es-EC" dirty="0" smtClean="0"/>
            <a:t>MODELO LOGÍSTICO PARA EL ABASTECIMIENTO DE PRODUCTOS EN LAS ZONAS AFECTADAS POR DESASTRES</a:t>
          </a:r>
          <a:endParaRPr lang="es-EC" dirty="0"/>
        </a:p>
      </dgm:t>
    </dgm:pt>
    <dgm:pt modelId="{CFBE6B78-541A-4DCB-9C33-28E1D902C073}" type="parTrans" cxnId="{14646C31-AACD-49FD-A2A2-481D9D9664BD}">
      <dgm:prSet/>
      <dgm:spPr/>
      <dgm:t>
        <a:bodyPr/>
        <a:lstStyle/>
        <a:p>
          <a:endParaRPr lang="es-EC"/>
        </a:p>
      </dgm:t>
    </dgm:pt>
    <dgm:pt modelId="{A5ED03D4-9E46-4627-B018-1A2D228AE80E}" type="sibTrans" cxnId="{14646C31-AACD-49FD-A2A2-481D9D9664BD}">
      <dgm:prSet/>
      <dgm:spPr/>
      <dgm:t>
        <a:bodyPr/>
        <a:lstStyle/>
        <a:p>
          <a:endParaRPr lang="es-EC"/>
        </a:p>
      </dgm:t>
    </dgm:pt>
    <dgm:pt modelId="{D6026DED-0A50-4214-9063-A2C264152A6C}">
      <dgm:prSet phldrT="[Texto]"/>
      <dgm:spPr>
        <a:solidFill>
          <a:srgbClr val="8ED895">
            <a:alpha val="50000"/>
          </a:srgbClr>
        </a:solidFill>
      </dgm:spPr>
      <dgm:t>
        <a:bodyPr/>
        <a:lstStyle/>
        <a:p>
          <a:r>
            <a:rPr lang="es-EC" dirty="0" smtClean="0">
              <a:hlinkClick xmlns:r="http://schemas.openxmlformats.org/officeDocument/2006/relationships" r:id="rId1" action="ppaction://hlinksldjump"/>
            </a:rPr>
            <a:t>CAPÍTULO I</a:t>
          </a:r>
          <a:endParaRPr lang="es-EC" dirty="0"/>
        </a:p>
      </dgm:t>
    </dgm:pt>
    <dgm:pt modelId="{8ACD5912-E31A-4EA7-ABBE-7D65B22AB8A3}" type="parTrans" cxnId="{1BD0B1DC-41BC-4645-B3FE-D510B011B52E}">
      <dgm:prSet/>
      <dgm:spPr/>
      <dgm:t>
        <a:bodyPr/>
        <a:lstStyle/>
        <a:p>
          <a:endParaRPr lang="es-EC"/>
        </a:p>
      </dgm:t>
    </dgm:pt>
    <dgm:pt modelId="{8C1440FC-C48B-4BF9-880D-A7280EA07E71}" type="sibTrans" cxnId="{1BD0B1DC-41BC-4645-B3FE-D510B011B52E}">
      <dgm:prSet/>
      <dgm:spPr/>
      <dgm:t>
        <a:bodyPr/>
        <a:lstStyle/>
        <a:p>
          <a:endParaRPr lang="es-EC"/>
        </a:p>
      </dgm:t>
    </dgm:pt>
    <dgm:pt modelId="{BB2FD9BF-E3DC-4D83-907C-7B32CC1C1A4F}">
      <dgm:prSet phldrT="[Texto]"/>
      <dgm:spPr>
        <a:solidFill>
          <a:srgbClr val="8ED895">
            <a:alpha val="50000"/>
          </a:srgbClr>
        </a:solidFill>
      </dgm:spPr>
      <dgm:t>
        <a:bodyPr/>
        <a:lstStyle/>
        <a:p>
          <a:r>
            <a:rPr lang="es-EC" dirty="0" smtClean="0">
              <a:hlinkClick xmlns:r="http://schemas.openxmlformats.org/officeDocument/2006/relationships" r:id="rId2" action="ppaction://hlinksldjump"/>
            </a:rPr>
            <a:t>CAPÍTULO II</a:t>
          </a:r>
          <a:endParaRPr lang="es-EC" dirty="0"/>
        </a:p>
      </dgm:t>
    </dgm:pt>
    <dgm:pt modelId="{670F27A0-33CE-459C-9AB4-119E5925371C}" type="parTrans" cxnId="{5A269D69-4E2D-4F02-A597-C8266C7A6422}">
      <dgm:prSet/>
      <dgm:spPr/>
      <dgm:t>
        <a:bodyPr/>
        <a:lstStyle/>
        <a:p>
          <a:endParaRPr lang="es-EC"/>
        </a:p>
      </dgm:t>
    </dgm:pt>
    <dgm:pt modelId="{2A675AEC-69F5-4FE0-93D5-36D76EF65F8C}" type="sibTrans" cxnId="{5A269D69-4E2D-4F02-A597-C8266C7A6422}">
      <dgm:prSet/>
      <dgm:spPr/>
      <dgm:t>
        <a:bodyPr/>
        <a:lstStyle/>
        <a:p>
          <a:endParaRPr lang="es-EC"/>
        </a:p>
      </dgm:t>
    </dgm:pt>
    <dgm:pt modelId="{6CA537D9-944D-4077-97BD-8060540B16C6}">
      <dgm:prSet phldrT="[Texto]"/>
      <dgm:spPr>
        <a:solidFill>
          <a:srgbClr val="8ED895">
            <a:alpha val="50000"/>
          </a:srgbClr>
        </a:solidFill>
      </dgm:spPr>
      <dgm:t>
        <a:bodyPr/>
        <a:lstStyle/>
        <a:p>
          <a:r>
            <a:rPr lang="es-EC" dirty="0" smtClean="0">
              <a:hlinkClick xmlns:r="http://schemas.openxmlformats.org/officeDocument/2006/relationships" r:id="rId3" action="ppaction://hlinksldjump"/>
            </a:rPr>
            <a:t>CAPÍTULO </a:t>
          </a:r>
        </a:p>
        <a:p>
          <a:r>
            <a:rPr lang="es-EC" dirty="0" smtClean="0">
              <a:hlinkClick xmlns:r="http://schemas.openxmlformats.org/officeDocument/2006/relationships" r:id="rId3" action="ppaction://hlinksldjump"/>
            </a:rPr>
            <a:t>III</a:t>
          </a:r>
          <a:endParaRPr lang="es-EC" dirty="0"/>
        </a:p>
      </dgm:t>
    </dgm:pt>
    <dgm:pt modelId="{ED9B3FD5-61A5-432B-AA79-36ADA67B85DE}" type="parTrans" cxnId="{ED61B40F-3BF8-4D65-B71D-CEB537D200CA}">
      <dgm:prSet/>
      <dgm:spPr/>
      <dgm:t>
        <a:bodyPr/>
        <a:lstStyle/>
        <a:p>
          <a:endParaRPr lang="es-EC"/>
        </a:p>
      </dgm:t>
    </dgm:pt>
    <dgm:pt modelId="{E8F5CB9B-C12D-40FC-B515-C9E58913CF6A}" type="sibTrans" cxnId="{ED61B40F-3BF8-4D65-B71D-CEB537D200CA}">
      <dgm:prSet/>
      <dgm:spPr/>
      <dgm:t>
        <a:bodyPr/>
        <a:lstStyle/>
        <a:p>
          <a:endParaRPr lang="es-EC"/>
        </a:p>
      </dgm:t>
    </dgm:pt>
    <dgm:pt modelId="{8FE270AB-DEBC-4428-B0EA-EFD0502D3A41}">
      <dgm:prSet phldrT="[Texto]"/>
      <dgm:spPr>
        <a:solidFill>
          <a:srgbClr val="8ED895">
            <a:alpha val="50000"/>
          </a:srgbClr>
        </a:solidFill>
      </dgm:spPr>
      <dgm:t>
        <a:bodyPr/>
        <a:lstStyle/>
        <a:p>
          <a:r>
            <a:rPr lang="es-EC" dirty="0" smtClean="0">
              <a:hlinkClick xmlns:r="http://schemas.openxmlformats.org/officeDocument/2006/relationships" r:id="" action="ppaction://noaction"/>
            </a:rPr>
            <a:t>CAPÍTULO </a:t>
          </a:r>
        </a:p>
        <a:p>
          <a:r>
            <a:rPr lang="es-EC" dirty="0" smtClean="0">
              <a:hlinkClick xmlns:r="http://schemas.openxmlformats.org/officeDocument/2006/relationships" r:id="" action="ppaction://noaction"/>
            </a:rPr>
            <a:t>V</a:t>
          </a:r>
          <a:endParaRPr lang="es-EC" dirty="0"/>
        </a:p>
      </dgm:t>
    </dgm:pt>
    <dgm:pt modelId="{DCB61DEA-E0A1-4CE2-8621-B5734DEDCF84}" type="parTrans" cxnId="{210B32D6-4B32-45E2-AD2C-3FB9A80FEDD4}">
      <dgm:prSet/>
      <dgm:spPr/>
      <dgm:t>
        <a:bodyPr/>
        <a:lstStyle/>
        <a:p>
          <a:endParaRPr lang="es-EC"/>
        </a:p>
      </dgm:t>
    </dgm:pt>
    <dgm:pt modelId="{0DAE485B-7C41-4697-A0FB-C38F45DB4594}" type="sibTrans" cxnId="{210B32D6-4B32-45E2-AD2C-3FB9A80FEDD4}">
      <dgm:prSet/>
      <dgm:spPr/>
      <dgm:t>
        <a:bodyPr/>
        <a:lstStyle/>
        <a:p>
          <a:endParaRPr lang="es-EC"/>
        </a:p>
      </dgm:t>
    </dgm:pt>
    <dgm:pt modelId="{680727AD-A9BC-4648-B482-93555BB9D719}">
      <dgm:prSet phldrT="[Texto]"/>
      <dgm:spPr>
        <a:solidFill>
          <a:srgbClr val="8ED895">
            <a:alpha val="50000"/>
          </a:srgbClr>
        </a:solidFill>
      </dgm:spPr>
      <dgm:t>
        <a:bodyPr/>
        <a:lstStyle/>
        <a:p>
          <a:r>
            <a:rPr lang="es-EC" dirty="0" smtClean="0">
              <a:hlinkClick xmlns:r="http://schemas.openxmlformats.org/officeDocument/2006/relationships" r:id="rId4" action="ppaction://hlinksldjump"/>
            </a:rPr>
            <a:t>CAPÍTULO IV</a:t>
          </a:r>
          <a:endParaRPr lang="es-EC" dirty="0"/>
        </a:p>
      </dgm:t>
    </dgm:pt>
    <dgm:pt modelId="{831C5AD5-3CA4-45BE-9869-681971A2EFCE}" type="parTrans" cxnId="{22E66202-F024-43E5-925C-4E32E8C23646}">
      <dgm:prSet/>
      <dgm:spPr/>
      <dgm:t>
        <a:bodyPr/>
        <a:lstStyle/>
        <a:p>
          <a:endParaRPr lang="es-EC"/>
        </a:p>
      </dgm:t>
    </dgm:pt>
    <dgm:pt modelId="{B06BB208-9F7F-48C8-A4F4-D1B0C4460F4E}" type="sibTrans" cxnId="{22E66202-F024-43E5-925C-4E32E8C23646}">
      <dgm:prSet/>
      <dgm:spPr/>
      <dgm:t>
        <a:bodyPr/>
        <a:lstStyle/>
        <a:p>
          <a:endParaRPr lang="es-EC"/>
        </a:p>
      </dgm:t>
    </dgm:pt>
    <dgm:pt modelId="{6A8BF584-A34E-40A6-B0B9-C3809CC77F73}" type="pres">
      <dgm:prSet presAssocID="{2D1CF039-4299-46D8-B3D6-83362FDC4A5B}" presName="composite" presStyleCnt="0">
        <dgm:presLayoutVars>
          <dgm:chMax val="1"/>
          <dgm:dir/>
          <dgm:resizeHandles val="exact"/>
        </dgm:presLayoutVars>
      </dgm:prSet>
      <dgm:spPr/>
      <dgm:t>
        <a:bodyPr/>
        <a:lstStyle/>
        <a:p>
          <a:endParaRPr lang="es-EC"/>
        </a:p>
      </dgm:t>
    </dgm:pt>
    <dgm:pt modelId="{4DDEE368-7B0D-4F4B-9582-6D40BEECD25F}" type="pres">
      <dgm:prSet presAssocID="{2D1CF039-4299-46D8-B3D6-83362FDC4A5B}" presName="radial" presStyleCnt="0">
        <dgm:presLayoutVars>
          <dgm:animLvl val="ctr"/>
        </dgm:presLayoutVars>
      </dgm:prSet>
      <dgm:spPr/>
      <dgm:t>
        <a:bodyPr/>
        <a:lstStyle/>
        <a:p>
          <a:endParaRPr lang="es-EC"/>
        </a:p>
      </dgm:t>
    </dgm:pt>
    <dgm:pt modelId="{76233BB7-EC51-4BA6-8811-2A5BE610EE69}" type="pres">
      <dgm:prSet presAssocID="{B2DA3436-40FD-42B6-8D85-05BA53E0B6AD}" presName="centerShape" presStyleLbl="vennNode1" presStyleIdx="0" presStyleCnt="6"/>
      <dgm:spPr/>
      <dgm:t>
        <a:bodyPr/>
        <a:lstStyle/>
        <a:p>
          <a:endParaRPr lang="es-EC"/>
        </a:p>
      </dgm:t>
    </dgm:pt>
    <dgm:pt modelId="{8CDF8CC3-1E18-4D39-9F83-57A87D25D121}" type="pres">
      <dgm:prSet presAssocID="{D6026DED-0A50-4214-9063-A2C264152A6C}" presName="node" presStyleLbl="vennNode1" presStyleIdx="1" presStyleCnt="6">
        <dgm:presLayoutVars>
          <dgm:bulletEnabled val="1"/>
        </dgm:presLayoutVars>
      </dgm:prSet>
      <dgm:spPr/>
      <dgm:t>
        <a:bodyPr/>
        <a:lstStyle/>
        <a:p>
          <a:endParaRPr lang="es-EC"/>
        </a:p>
      </dgm:t>
    </dgm:pt>
    <dgm:pt modelId="{4FFE9449-BFF2-4489-8010-A52B211B96A0}" type="pres">
      <dgm:prSet presAssocID="{BB2FD9BF-E3DC-4D83-907C-7B32CC1C1A4F}" presName="node" presStyleLbl="vennNode1" presStyleIdx="2" presStyleCnt="6">
        <dgm:presLayoutVars>
          <dgm:bulletEnabled val="1"/>
        </dgm:presLayoutVars>
      </dgm:prSet>
      <dgm:spPr/>
      <dgm:t>
        <a:bodyPr/>
        <a:lstStyle/>
        <a:p>
          <a:endParaRPr lang="es-EC"/>
        </a:p>
      </dgm:t>
    </dgm:pt>
    <dgm:pt modelId="{9C44BA35-9FD8-43C7-94FF-AE64175351A2}" type="pres">
      <dgm:prSet presAssocID="{6CA537D9-944D-4077-97BD-8060540B16C6}" presName="node" presStyleLbl="vennNode1" presStyleIdx="3" presStyleCnt="6">
        <dgm:presLayoutVars>
          <dgm:bulletEnabled val="1"/>
        </dgm:presLayoutVars>
      </dgm:prSet>
      <dgm:spPr/>
      <dgm:t>
        <a:bodyPr/>
        <a:lstStyle/>
        <a:p>
          <a:endParaRPr lang="es-EC"/>
        </a:p>
      </dgm:t>
    </dgm:pt>
    <dgm:pt modelId="{85B2AAF0-0242-4EED-A4D2-D7172C8ADE0D}" type="pres">
      <dgm:prSet presAssocID="{680727AD-A9BC-4648-B482-93555BB9D719}" presName="node" presStyleLbl="vennNode1" presStyleIdx="4" presStyleCnt="6">
        <dgm:presLayoutVars>
          <dgm:bulletEnabled val="1"/>
        </dgm:presLayoutVars>
      </dgm:prSet>
      <dgm:spPr/>
      <dgm:t>
        <a:bodyPr/>
        <a:lstStyle/>
        <a:p>
          <a:endParaRPr lang="es-EC"/>
        </a:p>
      </dgm:t>
    </dgm:pt>
    <dgm:pt modelId="{C7F096D5-9A88-4339-BAB2-0357D9AEA0F1}" type="pres">
      <dgm:prSet presAssocID="{8FE270AB-DEBC-4428-B0EA-EFD0502D3A41}" presName="node" presStyleLbl="vennNode1" presStyleIdx="5" presStyleCnt="6">
        <dgm:presLayoutVars>
          <dgm:bulletEnabled val="1"/>
        </dgm:presLayoutVars>
      </dgm:prSet>
      <dgm:spPr/>
      <dgm:t>
        <a:bodyPr/>
        <a:lstStyle/>
        <a:p>
          <a:endParaRPr lang="es-EC"/>
        </a:p>
      </dgm:t>
    </dgm:pt>
  </dgm:ptLst>
  <dgm:cxnLst>
    <dgm:cxn modelId="{AC12CBFD-3019-4074-8F0A-CEA1EDD8C216}" type="presOf" srcId="{D6026DED-0A50-4214-9063-A2C264152A6C}" destId="{8CDF8CC3-1E18-4D39-9F83-57A87D25D121}" srcOrd="0" destOrd="0" presId="urn:microsoft.com/office/officeart/2005/8/layout/radial3"/>
    <dgm:cxn modelId="{E74F5271-38BD-4FF4-9AC2-A77C00E4E393}" type="presOf" srcId="{6CA537D9-944D-4077-97BD-8060540B16C6}" destId="{9C44BA35-9FD8-43C7-94FF-AE64175351A2}" srcOrd="0" destOrd="0" presId="urn:microsoft.com/office/officeart/2005/8/layout/radial3"/>
    <dgm:cxn modelId="{1E6735C8-7BBE-49F9-8B27-96F279545407}" type="presOf" srcId="{2D1CF039-4299-46D8-B3D6-83362FDC4A5B}" destId="{6A8BF584-A34E-40A6-B0B9-C3809CC77F73}" srcOrd="0" destOrd="0" presId="urn:microsoft.com/office/officeart/2005/8/layout/radial3"/>
    <dgm:cxn modelId="{1BD0B1DC-41BC-4645-B3FE-D510B011B52E}" srcId="{B2DA3436-40FD-42B6-8D85-05BA53E0B6AD}" destId="{D6026DED-0A50-4214-9063-A2C264152A6C}" srcOrd="0" destOrd="0" parTransId="{8ACD5912-E31A-4EA7-ABBE-7D65B22AB8A3}" sibTransId="{8C1440FC-C48B-4BF9-880D-A7280EA07E71}"/>
    <dgm:cxn modelId="{72131ADC-C6AA-41AB-AA9F-41FF03F714D9}" type="presOf" srcId="{8FE270AB-DEBC-4428-B0EA-EFD0502D3A41}" destId="{C7F096D5-9A88-4339-BAB2-0357D9AEA0F1}" srcOrd="0" destOrd="0" presId="urn:microsoft.com/office/officeart/2005/8/layout/radial3"/>
    <dgm:cxn modelId="{4135936B-445B-434C-88C5-849CDC95BDE4}" type="presOf" srcId="{680727AD-A9BC-4648-B482-93555BB9D719}" destId="{85B2AAF0-0242-4EED-A4D2-D7172C8ADE0D}" srcOrd="0" destOrd="0" presId="urn:microsoft.com/office/officeart/2005/8/layout/radial3"/>
    <dgm:cxn modelId="{210B32D6-4B32-45E2-AD2C-3FB9A80FEDD4}" srcId="{B2DA3436-40FD-42B6-8D85-05BA53E0B6AD}" destId="{8FE270AB-DEBC-4428-B0EA-EFD0502D3A41}" srcOrd="4" destOrd="0" parTransId="{DCB61DEA-E0A1-4CE2-8621-B5734DEDCF84}" sibTransId="{0DAE485B-7C41-4697-A0FB-C38F45DB4594}"/>
    <dgm:cxn modelId="{22E66202-F024-43E5-925C-4E32E8C23646}" srcId="{B2DA3436-40FD-42B6-8D85-05BA53E0B6AD}" destId="{680727AD-A9BC-4648-B482-93555BB9D719}" srcOrd="3" destOrd="0" parTransId="{831C5AD5-3CA4-45BE-9869-681971A2EFCE}" sibTransId="{B06BB208-9F7F-48C8-A4F4-D1B0C4460F4E}"/>
    <dgm:cxn modelId="{E56CB748-37D6-483F-8FD5-4F9F1148A512}" type="presOf" srcId="{BB2FD9BF-E3DC-4D83-907C-7B32CC1C1A4F}" destId="{4FFE9449-BFF2-4489-8010-A52B211B96A0}" srcOrd="0" destOrd="0" presId="urn:microsoft.com/office/officeart/2005/8/layout/radial3"/>
    <dgm:cxn modelId="{14646C31-AACD-49FD-A2A2-481D9D9664BD}" srcId="{2D1CF039-4299-46D8-B3D6-83362FDC4A5B}" destId="{B2DA3436-40FD-42B6-8D85-05BA53E0B6AD}" srcOrd="0" destOrd="0" parTransId="{CFBE6B78-541A-4DCB-9C33-28E1D902C073}" sibTransId="{A5ED03D4-9E46-4627-B018-1A2D228AE80E}"/>
    <dgm:cxn modelId="{40B84C04-FC01-4351-AEDD-CC05AD619AF9}" type="presOf" srcId="{B2DA3436-40FD-42B6-8D85-05BA53E0B6AD}" destId="{76233BB7-EC51-4BA6-8811-2A5BE610EE69}" srcOrd="0" destOrd="0" presId="urn:microsoft.com/office/officeart/2005/8/layout/radial3"/>
    <dgm:cxn modelId="{ED61B40F-3BF8-4D65-B71D-CEB537D200CA}" srcId="{B2DA3436-40FD-42B6-8D85-05BA53E0B6AD}" destId="{6CA537D9-944D-4077-97BD-8060540B16C6}" srcOrd="2" destOrd="0" parTransId="{ED9B3FD5-61A5-432B-AA79-36ADA67B85DE}" sibTransId="{E8F5CB9B-C12D-40FC-B515-C9E58913CF6A}"/>
    <dgm:cxn modelId="{5A269D69-4E2D-4F02-A597-C8266C7A6422}" srcId="{B2DA3436-40FD-42B6-8D85-05BA53E0B6AD}" destId="{BB2FD9BF-E3DC-4D83-907C-7B32CC1C1A4F}" srcOrd="1" destOrd="0" parTransId="{670F27A0-33CE-459C-9AB4-119E5925371C}" sibTransId="{2A675AEC-69F5-4FE0-93D5-36D76EF65F8C}"/>
    <dgm:cxn modelId="{ABEACA4A-BD21-4BCC-9507-5AFAED4914D6}" type="presParOf" srcId="{6A8BF584-A34E-40A6-B0B9-C3809CC77F73}" destId="{4DDEE368-7B0D-4F4B-9582-6D40BEECD25F}" srcOrd="0" destOrd="0" presId="urn:microsoft.com/office/officeart/2005/8/layout/radial3"/>
    <dgm:cxn modelId="{41802E40-A9EB-4411-8D0D-11EBDD9E353D}" type="presParOf" srcId="{4DDEE368-7B0D-4F4B-9582-6D40BEECD25F}" destId="{76233BB7-EC51-4BA6-8811-2A5BE610EE69}" srcOrd="0" destOrd="0" presId="urn:microsoft.com/office/officeart/2005/8/layout/radial3"/>
    <dgm:cxn modelId="{A48CE3D4-FE36-4F14-B51D-44C8500BFF8C}" type="presParOf" srcId="{4DDEE368-7B0D-4F4B-9582-6D40BEECD25F}" destId="{8CDF8CC3-1E18-4D39-9F83-57A87D25D121}" srcOrd="1" destOrd="0" presId="urn:microsoft.com/office/officeart/2005/8/layout/radial3"/>
    <dgm:cxn modelId="{2A5913CE-F61E-4F07-AFB2-D751580960FC}" type="presParOf" srcId="{4DDEE368-7B0D-4F4B-9582-6D40BEECD25F}" destId="{4FFE9449-BFF2-4489-8010-A52B211B96A0}" srcOrd="2" destOrd="0" presId="urn:microsoft.com/office/officeart/2005/8/layout/radial3"/>
    <dgm:cxn modelId="{05E69EE2-F43D-4D59-9F20-5C13A01EBA6C}" type="presParOf" srcId="{4DDEE368-7B0D-4F4B-9582-6D40BEECD25F}" destId="{9C44BA35-9FD8-43C7-94FF-AE64175351A2}" srcOrd="3" destOrd="0" presId="urn:microsoft.com/office/officeart/2005/8/layout/radial3"/>
    <dgm:cxn modelId="{BE1E638A-74AD-4785-9FC2-9645B4D3E807}" type="presParOf" srcId="{4DDEE368-7B0D-4F4B-9582-6D40BEECD25F}" destId="{85B2AAF0-0242-4EED-A4D2-D7172C8ADE0D}" srcOrd="4" destOrd="0" presId="urn:microsoft.com/office/officeart/2005/8/layout/radial3"/>
    <dgm:cxn modelId="{933D7E8D-E43F-458D-97E2-10F15A16A800}" type="presParOf" srcId="{4DDEE368-7B0D-4F4B-9582-6D40BEECD25F}" destId="{C7F096D5-9A88-4339-BAB2-0357D9AEA0F1}"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96D5833-34A6-4370-A2C0-154C94B855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73CF6953-90C0-422D-85D8-8FDF5882DE32}">
      <dgm:prSet phldrT="[Texto]"/>
      <dgm:spPr>
        <a:solidFill>
          <a:srgbClr val="8ED895"/>
        </a:solidFill>
      </dgm:spPr>
      <dgm:t>
        <a:bodyPr/>
        <a:lstStyle/>
        <a:p>
          <a:r>
            <a:rPr lang="es-EC" dirty="0" smtClean="0"/>
            <a:t>LOGÍSTICA DEL TERREMOTO DEL 16 DE ABRIL </a:t>
          </a:r>
          <a:endParaRPr lang="es-EC" dirty="0"/>
        </a:p>
      </dgm:t>
    </dgm:pt>
    <dgm:pt modelId="{80861216-F467-4FEB-BCD0-EC275D50FC76}" type="parTrans" cxnId="{0B8B55CB-9553-4716-AC8A-090B8C9EF481}">
      <dgm:prSet/>
      <dgm:spPr/>
      <dgm:t>
        <a:bodyPr/>
        <a:lstStyle/>
        <a:p>
          <a:endParaRPr lang="es-EC"/>
        </a:p>
      </dgm:t>
    </dgm:pt>
    <dgm:pt modelId="{86AD17AE-0D18-4DB4-BEB4-A0361A7F1BB5}" type="sibTrans" cxnId="{0B8B55CB-9553-4716-AC8A-090B8C9EF481}">
      <dgm:prSet/>
      <dgm:spPr/>
      <dgm:t>
        <a:bodyPr/>
        <a:lstStyle/>
        <a:p>
          <a:endParaRPr lang="es-EC"/>
        </a:p>
      </dgm:t>
    </dgm:pt>
    <dgm:pt modelId="{B22E1A82-39EA-47D6-BF67-C3940610F95E}">
      <dgm:prSet phldrT="[Texto]"/>
      <dgm:spPr>
        <a:solidFill>
          <a:srgbClr val="CCFFCC">
            <a:alpha val="90000"/>
          </a:srgbClr>
        </a:solidFill>
      </dgm:spPr>
      <dgm:t>
        <a:bodyPr/>
        <a:lstStyle/>
        <a:p>
          <a:r>
            <a:rPr lang="es-EC" dirty="0" smtClean="0"/>
            <a:t>A pesar que el Ecuador a través de la Gestión de Riesgos planificó el plan de contingencia, este estaba enfocado a un desastre de tipo volcánico y no de un sismo. </a:t>
          </a:r>
          <a:endParaRPr lang="es-EC" dirty="0"/>
        </a:p>
      </dgm:t>
    </dgm:pt>
    <dgm:pt modelId="{185B2245-C630-4B26-A1E6-A108362BE464}" type="parTrans" cxnId="{5F1DC92C-A1C9-4006-BAB0-3A723F34EF72}">
      <dgm:prSet/>
      <dgm:spPr/>
      <dgm:t>
        <a:bodyPr/>
        <a:lstStyle/>
        <a:p>
          <a:endParaRPr lang="es-EC"/>
        </a:p>
      </dgm:t>
    </dgm:pt>
    <dgm:pt modelId="{F1632C5E-12C2-4ED7-8D8E-7A165AA37AF4}" type="sibTrans" cxnId="{5F1DC92C-A1C9-4006-BAB0-3A723F34EF72}">
      <dgm:prSet/>
      <dgm:spPr/>
      <dgm:t>
        <a:bodyPr/>
        <a:lstStyle/>
        <a:p>
          <a:endParaRPr lang="es-EC"/>
        </a:p>
      </dgm:t>
    </dgm:pt>
    <dgm:pt modelId="{636C23E2-FEE2-4387-821A-C51D22FC6BB0}">
      <dgm:prSet phldrT="[Texto]"/>
      <dgm:spPr>
        <a:solidFill>
          <a:srgbClr val="CCFFCC">
            <a:alpha val="90000"/>
          </a:srgbClr>
        </a:solidFill>
      </dgm:spPr>
      <dgm:t>
        <a:bodyPr/>
        <a:lstStyle/>
        <a:p>
          <a:r>
            <a:rPr lang="es-EC" dirty="0" smtClean="0"/>
            <a:t>Existió abastecimiento de productos en grandes cantidades, pero la falta de organización y control propicio la pérdida de productos.</a:t>
          </a:r>
          <a:endParaRPr lang="es-EC" dirty="0"/>
        </a:p>
      </dgm:t>
    </dgm:pt>
    <dgm:pt modelId="{52836BEA-102A-4948-BA91-056BC9AFD35B}" type="parTrans" cxnId="{A44DD74E-3D71-4059-8B86-7F37114542A7}">
      <dgm:prSet/>
      <dgm:spPr/>
      <dgm:t>
        <a:bodyPr/>
        <a:lstStyle/>
        <a:p>
          <a:endParaRPr lang="es-EC"/>
        </a:p>
      </dgm:t>
    </dgm:pt>
    <dgm:pt modelId="{A97A3F7F-DD7F-4F8A-8C0E-593A24573FAD}" type="sibTrans" cxnId="{A44DD74E-3D71-4059-8B86-7F37114542A7}">
      <dgm:prSet/>
      <dgm:spPr/>
      <dgm:t>
        <a:bodyPr/>
        <a:lstStyle/>
        <a:p>
          <a:endParaRPr lang="es-EC"/>
        </a:p>
      </dgm:t>
    </dgm:pt>
    <dgm:pt modelId="{05EA0619-131D-4E44-AF6C-6A8DA2C16A5A}">
      <dgm:prSet phldrT="[Texto]"/>
      <dgm:spPr>
        <a:solidFill>
          <a:srgbClr val="8ED895"/>
        </a:solidFill>
      </dgm:spPr>
      <dgm:t>
        <a:bodyPr/>
        <a:lstStyle/>
        <a:p>
          <a:r>
            <a:rPr lang="es-EC" dirty="0" smtClean="0"/>
            <a:t>LOGÍSTICA PROYECTO ESFERA </a:t>
          </a:r>
          <a:endParaRPr lang="es-EC" dirty="0"/>
        </a:p>
      </dgm:t>
    </dgm:pt>
    <dgm:pt modelId="{AC8E48DE-6D8D-4F5C-BAE1-A3B8CE983DC2}" type="parTrans" cxnId="{87B04259-493E-4D82-8186-1400EA9778AF}">
      <dgm:prSet/>
      <dgm:spPr/>
      <dgm:t>
        <a:bodyPr/>
        <a:lstStyle/>
        <a:p>
          <a:endParaRPr lang="es-EC"/>
        </a:p>
      </dgm:t>
    </dgm:pt>
    <dgm:pt modelId="{9CA63308-3C16-4DCF-92CE-C5FBAC9675FD}" type="sibTrans" cxnId="{87B04259-493E-4D82-8186-1400EA9778AF}">
      <dgm:prSet/>
      <dgm:spPr/>
      <dgm:t>
        <a:bodyPr/>
        <a:lstStyle/>
        <a:p>
          <a:endParaRPr lang="es-EC"/>
        </a:p>
      </dgm:t>
    </dgm:pt>
    <dgm:pt modelId="{D6704889-A834-4952-8875-556264C7A739}">
      <dgm:prSet phldrT="[Texto]"/>
      <dgm:spPr>
        <a:solidFill>
          <a:srgbClr val="CCFFCC">
            <a:alpha val="90000"/>
          </a:srgbClr>
        </a:solidFill>
      </dgm:spPr>
      <dgm:t>
        <a:bodyPr/>
        <a:lstStyle/>
        <a:p>
          <a:r>
            <a:rPr lang="es-ES" dirty="0" smtClean="0"/>
            <a:t>Permite tener una visión global del comportamiento esperado del suministro de artículos para abastecimiento en momentos de desastres</a:t>
          </a:r>
          <a:endParaRPr lang="es-EC" dirty="0"/>
        </a:p>
      </dgm:t>
    </dgm:pt>
    <dgm:pt modelId="{3AFA938D-B382-4002-8071-56948F7C672D}" type="parTrans" cxnId="{DA4680A7-DC8D-4B1F-8D73-88685325BBBE}">
      <dgm:prSet/>
      <dgm:spPr/>
      <dgm:t>
        <a:bodyPr/>
        <a:lstStyle/>
        <a:p>
          <a:endParaRPr lang="es-EC"/>
        </a:p>
      </dgm:t>
    </dgm:pt>
    <dgm:pt modelId="{2D71F53E-4491-4760-A5B2-F1ABBE3C9781}" type="sibTrans" cxnId="{DA4680A7-DC8D-4B1F-8D73-88685325BBBE}">
      <dgm:prSet/>
      <dgm:spPr/>
      <dgm:t>
        <a:bodyPr/>
        <a:lstStyle/>
        <a:p>
          <a:endParaRPr lang="es-EC"/>
        </a:p>
      </dgm:t>
    </dgm:pt>
    <dgm:pt modelId="{4146BCE0-D61E-48B7-B9E7-78CC8F313943}">
      <dgm:prSet phldrT="[Texto]"/>
      <dgm:spPr>
        <a:solidFill>
          <a:srgbClr val="CCFFCC">
            <a:alpha val="90000"/>
          </a:srgbClr>
        </a:solidFill>
      </dgm:spPr>
      <dgm:t>
        <a:bodyPr/>
        <a:lstStyle/>
        <a:p>
          <a:r>
            <a:rPr lang="es-ES" dirty="0" smtClean="0"/>
            <a:t>Disminuye los tiempos de atención, es decir, el tiempo de reacción, adquisición de insumos y coordinación de los proveedores de cada uno de los eslabones</a:t>
          </a:r>
          <a:endParaRPr lang="es-EC" dirty="0"/>
        </a:p>
      </dgm:t>
    </dgm:pt>
    <dgm:pt modelId="{EAF20123-53C2-4008-882F-2519C3980CB5}" type="parTrans" cxnId="{FF289AB8-C0B1-4D38-AEE2-E9524640686A}">
      <dgm:prSet/>
      <dgm:spPr/>
      <dgm:t>
        <a:bodyPr/>
        <a:lstStyle/>
        <a:p>
          <a:endParaRPr lang="es-EC"/>
        </a:p>
      </dgm:t>
    </dgm:pt>
    <dgm:pt modelId="{874F694C-4513-41A7-B541-D25B20A224E1}" type="sibTrans" cxnId="{FF289AB8-C0B1-4D38-AEE2-E9524640686A}">
      <dgm:prSet/>
      <dgm:spPr/>
      <dgm:t>
        <a:bodyPr/>
        <a:lstStyle/>
        <a:p>
          <a:endParaRPr lang="es-EC"/>
        </a:p>
      </dgm:t>
    </dgm:pt>
    <dgm:pt modelId="{9EC9D6F1-8DAA-467E-B2EA-55D6D8509B29}">
      <dgm:prSet phldrT="[Texto]"/>
      <dgm:spPr>
        <a:solidFill>
          <a:srgbClr val="CCFFCC">
            <a:alpha val="90000"/>
          </a:srgbClr>
        </a:solidFill>
      </dgm:spPr>
      <dgm:t>
        <a:bodyPr/>
        <a:lstStyle/>
        <a:p>
          <a:r>
            <a:rPr lang="es-ES" dirty="0" smtClean="0"/>
            <a:t>Es un plan de atención no improvisado , diseñado sobre la marcha de la emergencia, generando así un mayor control sobre la operación logística.</a:t>
          </a:r>
          <a:endParaRPr lang="es-EC" dirty="0"/>
        </a:p>
      </dgm:t>
    </dgm:pt>
    <dgm:pt modelId="{A41B518C-8362-4266-9897-3585AE732B64}" type="parTrans" cxnId="{292A9BCB-31F5-4BA6-B93E-F0EF6E633842}">
      <dgm:prSet/>
      <dgm:spPr/>
      <dgm:t>
        <a:bodyPr/>
        <a:lstStyle/>
        <a:p>
          <a:endParaRPr lang="es-EC"/>
        </a:p>
      </dgm:t>
    </dgm:pt>
    <dgm:pt modelId="{B77328FA-A16D-46C2-BE95-C76179E05746}" type="sibTrans" cxnId="{292A9BCB-31F5-4BA6-B93E-F0EF6E633842}">
      <dgm:prSet/>
      <dgm:spPr/>
      <dgm:t>
        <a:bodyPr/>
        <a:lstStyle/>
        <a:p>
          <a:endParaRPr lang="es-EC"/>
        </a:p>
      </dgm:t>
    </dgm:pt>
    <dgm:pt modelId="{8D34743E-4CDF-4B6A-A472-EB3F65A3A7FF}">
      <dgm:prSet phldrT="[Texto]"/>
      <dgm:spPr>
        <a:solidFill>
          <a:srgbClr val="CCFFCC">
            <a:alpha val="90000"/>
          </a:srgbClr>
        </a:solidFill>
      </dgm:spPr>
      <dgm:t>
        <a:bodyPr/>
        <a:lstStyle/>
        <a:p>
          <a:r>
            <a:rPr lang="es-EC" dirty="0" smtClean="0"/>
            <a:t>Al realizar una evaluación de las posibles amenazas se identifican posibles desastres</a:t>
          </a:r>
          <a:endParaRPr lang="es-EC" dirty="0"/>
        </a:p>
      </dgm:t>
    </dgm:pt>
    <dgm:pt modelId="{201C6287-8C9E-42E7-97E5-F5407E53B735}" type="parTrans" cxnId="{3FA9811C-5B9E-46C4-9099-ACB69CA54372}">
      <dgm:prSet/>
      <dgm:spPr/>
    </dgm:pt>
    <dgm:pt modelId="{57A80B76-542E-4C31-A125-AD529611C658}" type="sibTrans" cxnId="{3FA9811C-5B9E-46C4-9099-ACB69CA54372}">
      <dgm:prSet/>
      <dgm:spPr/>
    </dgm:pt>
    <dgm:pt modelId="{E342DA0B-0DC5-4CCC-B711-50AB514884CF}">
      <dgm:prSet phldrT="[Texto]"/>
      <dgm:spPr>
        <a:solidFill>
          <a:srgbClr val="CCFFCC">
            <a:alpha val="90000"/>
          </a:srgbClr>
        </a:solidFill>
      </dgm:spPr>
      <dgm:t>
        <a:bodyPr/>
        <a:lstStyle/>
        <a:p>
          <a:endParaRPr lang="es-EC" dirty="0"/>
        </a:p>
      </dgm:t>
    </dgm:pt>
    <dgm:pt modelId="{1694AD8B-0DD6-45AF-BA41-5B711F2EE9AE}" type="parTrans" cxnId="{DEACBAFA-7BA9-49CD-A388-60E94A1A8926}">
      <dgm:prSet/>
      <dgm:spPr/>
    </dgm:pt>
    <dgm:pt modelId="{45BEAD92-9F40-416F-9BBA-BC1144FE09C2}" type="sibTrans" cxnId="{DEACBAFA-7BA9-49CD-A388-60E94A1A8926}">
      <dgm:prSet/>
      <dgm:spPr/>
    </dgm:pt>
    <dgm:pt modelId="{E0E8A687-D10E-4781-8B2E-FD48303AC32A}">
      <dgm:prSet phldrT="[Texto]"/>
      <dgm:spPr>
        <a:solidFill>
          <a:srgbClr val="CCFFCC">
            <a:alpha val="90000"/>
          </a:srgbClr>
        </a:solidFill>
      </dgm:spPr>
      <dgm:t>
        <a:bodyPr/>
        <a:lstStyle/>
        <a:p>
          <a:r>
            <a:rPr lang="es-EC" dirty="0" smtClean="0"/>
            <a:t>Se presentó falta de información de lo acontecido, después de varias horas del sismo se informó a los habitantes, no existió coordinación con medios de comunicación.</a:t>
          </a:r>
          <a:endParaRPr lang="es-EC" dirty="0"/>
        </a:p>
      </dgm:t>
    </dgm:pt>
    <dgm:pt modelId="{9E56D051-649C-446E-956E-6F41F95EBBFA}" type="parTrans" cxnId="{44F44070-AD16-4608-898F-E5B3A047F714}">
      <dgm:prSet/>
      <dgm:spPr/>
    </dgm:pt>
    <dgm:pt modelId="{75DF2198-2F17-4AFB-8C7A-9838B115DAAD}" type="sibTrans" cxnId="{44F44070-AD16-4608-898F-E5B3A047F714}">
      <dgm:prSet/>
      <dgm:spPr/>
    </dgm:pt>
    <dgm:pt modelId="{B121D572-ECC0-4E98-8432-D6EB23D5D5F6}" type="pres">
      <dgm:prSet presAssocID="{996D5833-34A6-4370-A2C0-154C94B85508}" presName="Name0" presStyleCnt="0">
        <dgm:presLayoutVars>
          <dgm:dir/>
          <dgm:animLvl val="lvl"/>
          <dgm:resizeHandles val="exact"/>
        </dgm:presLayoutVars>
      </dgm:prSet>
      <dgm:spPr/>
      <dgm:t>
        <a:bodyPr/>
        <a:lstStyle/>
        <a:p>
          <a:endParaRPr lang="es-EC"/>
        </a:p>
      </dgm:t>
    </dgm:pt>
    <dgm:pt modelId="{2622AFD4-8577-4DC0-8EAF-056E841CA6EB}" type="pres">
      <dgm:prSet presAssocID="{73CF6953-90C0-422D-85D8-8FDF5882DE32}" presName="composite" presStyleCnt="0"/>
      <dgm:spPr/>
    </dgm:pt>
    <dgm:pt modelId="{C0D8D061-988A-4DAC-A416-E9CCB0AEAAD2}" type="pres">
      <dgm:prSet presAssocID="{73CF6953-90C0-422D-85D8-8FDF5882DE32}" presName="parTx" presStyleLbl="alignNode1" presStyleIdx="0" presStyleCnt="2">
        <dgm:presLayoutVars>
          <dgm:chMax val="0"/>
          <dgm:chPref val="0"/>
          <dgm:bulletEnabled val="1"/>
        </dgm:presLayoutVars>
      </dgm:prSet>
      <dgm:spPr/>
      <dgm:t>
        <a:bodyPr/>
        <a:lstStyle/>
        <a:p>
          <a:endParaRPr lang="es-EC"/>
        </a:p>
      </dgm:t>
    </dgm:pt>
    <dgm:pt modelId="{ADDD8237-9301-42D1-83A7-9EBF0CE25466}" type="pres">
      <dgm:prSet presAssocID="{73CF6953-90C0-422D-85D8-8FDF5882DE32}" presName="desTx" presStyleLbl="alignAccFollowNode1" presStyleIdx="0" presStyleCnt="2">
        <dgm:presLayoutVars>
          <dgm:bulletEnabled val="1"/>
        </dgm:presLayoutVars>
      </dgm:prSet>
      <dgm:spPr/>
      <dgm:t>
        <a:bodyPr/>
        <a:lstStyle/>
        <a:p>
          <a:endParaRPr lang="es-EC"/>
        </a:p>
      </dgm:t>
    </dgm:pt>
    <dgm:pt modelId="{FE6F1C96-A4BC-40DC-A93D-26AA35C7D415}" type="pres">
      <dgm:prSet presAssocID="{86AD17AE-0D18-4DB4-BEB4-A0361A7F1BB5}" presName="space" presStyleCnt="0"/>
      <dgm:spPr/>
    </dgm:pt>
    <dgm:pt modelId="{F7D898B8-E8C3-4839-8FED-1AA4B66060BF}" type="pres">
      <dgm:prSet presAssocID="{05EA0619-131D-4E44-AF6C-6A8DA2C16A5A}" presName="composite" presStyleCnt="0"/>
      <dgm:spPr/>
    </dgm:pt>
    <dgm:pt modelId="{4DD5E221-7332-40AC-984E-FCC4FFB8B274}" type="pres">
      <dgm:prSet presAssocID="{05EA0619-131D-4E44-AF6C-6A8DA2C16A5A}" presName="parTx" presStyleLbl="alignNode1" presStyleIdx="1" presStyleCnt="2">
        <dgm:presLayoutVars>
          <dgm:chMax val="0"/>
          <dgm:chPref val="0"/>
          <dgm:bulletEnabled val="1"/>
        </dgm:presLayoutVars>
      </dgm:prSet>
      <dgm:spPr/>
      <dgm:t>
        <a:bodyPr/>
        <a:lstStyle/>
        <a:p>
          <a:endParaRPr lang="es-EC"/>
        </a:p>
      </dgm:t>
    </dgm:pt>
    <dgm:pt modelId="{6B8B9442-9438-425A-9A27-DB63B5401A36}" type="pres">
      <dgm:prSet presAssocID="{05EA0619-131D-4E44-AF6C-6A8DA2C16A5A}" presName="desTx" presStyleLbl="alignAccFollowNode1" presStyleIdx="1" presStyleCnt="2">
        <dgm:presLayoutVars>
          <dgm:bulletEnabled val="1"/>
        </dgm:presLayoutVars>
      </dgm:prSet>
      <dgm:spPr/>
      <dgm:t>
        <a:bodyPr/>
        <a:lstStyle/>
        <a:p>
          <a:endParaRPr lang="es-EC"/>
        </a:p>
      </dgm:t>
    </dgm:pt>
  </dgm:ptLst>
  <dgm:cxnLst>
    <dgm:cxn modelId="{FF289AB8-C0B1-4D38-AEE2-E9524640686A}" srcId="{05EA0619-131D-4E44-AF6C-6A8DA2C16A5A}" destId="{4146BCE0-D61E-48B7-B9E7-78CC8F313943}" srcOrd="3" destOrd="0" parTransId="{EAF20123-53C2-4008-882F-2519C3980CB5}" sibTransId="{874F694C-4513-41A7-B541-D25B20A224E1}"/>
    <dgm:cxn modelId="{7E6EE91D-94CC-4C24-ACDE-00B362001870}" type="presOf" srcId="{E0E8A687-D10E-4781-8B2E-FD48303AC32A}" destId="{ADDD8237-9301-42D1-83A7-9EBF0CE25466}" srcOrd="0" destOrd="2" presId="urn:microsoft.com/office/officeart/2005/8/layout/hList1"/>
    <dgm:cxn modelId="{E81D2A9B-D4F8-4C47-A58D-D1627DAF0DF7}" type="presOf" srcId="{D6704889-A834-4952-8875-556264C7A739}" destId="{6B8B9442-9438-425A-9A27-DB63B5401A36}" srcOrd="0" destOrd="1" presId="urn:microsoft.com/office/officeart/2005/8/layout/hList1"/>
    <dgm:cxn modelId="{25ADE620-AFE5-4BBA-886E-61738762FA06}" type="presOf" srcId="{73CF6953-90C0-422D-85D8-8FDF5882DE32}" destId="{C0D8D061-988A-4DAC-A416-E9CCB0AEAAD2}" srcOrd="0" destOrd="0" presId="urn:microsoft.com/office/officeart/2005/8/layout/hList1"/>
    <dgm:cxn modelId="{0E8E4CEE-849C-4CAF-AA65-7E3335A0CA42}" type="presOf" srcId="{9EC9D6F1-8DAA-467E-B2EA-55D6D8509B29}" destId="{6B8B9442-9438-425A-9A27-DB63B5401A36}" srcOrd="0" destOrd="2" presId="urn:microsoft.com/office/officeart/2005/8/layout/hList1"/>
    <dgm:cxn modelId="{C0783342-3894-461C-9E71-87D19E6CE715}" type="presOf" srcId="{8D34743E-4CDF-4B6A-A472-EB3F65A3A7FF}" destId="{6B8B9442-9438-425A-9A27-DB63B5401A36}" srcOrd="0" destOrd="0" presId="urn:microsoft.com/office/officeart/2005/8/layout/hList1"/>
    <dgm:cxn modelId="{B9BDA59A-D62E-415B-8062-BFAE58B72735}" type="presOf" srcId="{B22E1A82-39EA-47D6-BF67-C3940610F95E}" destId="{ADDD8237-9301-42D1-83A7-9EBF0CE25466}" srcOrd="0" destOrd="0" presId="urn:microsoft.com/office/officeart/2005/8/layout/hList1"/>
    <dgm:cxn modelId="{83F189D2-5405-4A2B-80DA-54195CE7077D}" type="presOf" srcId="{E342DA0B-0DC5-4CCC-B711-50AB514884CF}" destId="{ADDD8237-9301-42D1-83A7-9EBF0CE25466}" srcOrd="0" destOrd="3" presId="urn:microsoft.com/office/officeart/2005/8/layout/hList1"/>
    <dgm:cxn modelId="{C3DFD702-9B3A-42FF-980B-0B32A0BD5AA1}" type="presOf" srcId="{05EA0619-131D-4E44-AF6C-6A8DA2C16A5A}" destId="{4DD5E221-7332-40AC-984E-FCC4FFB8B274}" srcOrd="0" destOrd="0" presId="urn:microsoft.com/office/officeart/2005/8/layout/hList1"/>
    <dgm:cxn modelId="{5F1DC92C-A1C9-4006-BAB0-3A723F34EF72}" srcId="{73CF6953-90C0-422D-85D8-8FDF5882DE32}" destId="{B22E1A82-39EA-47D6-BF67-C3940610F95E}" srcOrd="0" destOrd="0" parTransId="{185B2245-C630-4B26-A1E6-A108362BE464}" sibTransId="{F1632C5E-12C2-4ED7-8D8E-7A165AA37AF4}"/>
    <dgm:cxn modelId="{3FA9811C-5B9E-46C4-9099-ACB69CA54372}" srcId="{05EA0619-131D-4E44-AF6C-6A8DA2C16A5A}" destId="{8D34743E-4CDF-4B6A-A472-EB3F65A3A7FF}" srcOrd="0" destOrd="0" parTransId="{201C6287-8C9E-42E7-97E5-F5407E53B735}" sibTransId="{57A80B76-542E-4C31-A125-AD529611C658}"/>
    <dgm:cxn modelId="{DEACBAFA-7BA9-49CD-A388-60E94A1A8926}" srcId="{73CF6953-90C0-422D-85D8-8FDF5882DE32}" destId="{E342DA0B-0DC5-4CCC-B711-50AB514884CF}" srcOrd="3" destOrd="0" parTransId="{1694AD8B-0DD6-45AF-BA41-5B711F2EE9AE}" sibTransId="{45BEAD92-9F40-416F-9BBA-BC1144FE09C2}"/>
    <dgm:cxn modelId="{0B8B55CB-9553-4716-AC8A-090B8C9EF481}" srcId="{996D5833-34A6-4370-A2C0-154C94B85508}" destId="{73CF6953-90C0-422D-85D8-8FDF5882DE32}" srcOrd="0" destOrd="0" parTransId="{80861216-F467-4FEB-BCD0-EC275D50FC76}" sibTransId="{86AD17AE-0D18-4DB4-BEB4-A0361A7F1BB5}"/>
    <dgm:cxn modelId="{87B04259-493E-4D82-8186-1400EA9778AF}" srcId="{996D5833-34A6-4370-A2C0-154C94B85508}" destId="{05EA0619-131D-4E44-AF6C-6A8DA2C16A5A}" srcOrd="1" destOrd="0" parTransId="{AC8E48DE-6D8D-4F5C-BAE1-A3B8CE983DC2}" sibTransId="{9CA63308-3C16-4DCF-92CE-C5FBAC9675FD}"/>
    <dgm:cxn modelId="{CADEEC32-690E-497A-9C13-139E5F1FE7FF}" type="presOf" srcId="{996D5833-34A6-4370-A2C0-154C94B85508}" destId="{B121D572-ECC0-4E98-8432-D6EB23D5D5F6}" srcOrd="0" destOrd="0" presId="urn:microsoft.com/office/officeart/2005/8/layout/hList1"/>
    <dgm:cxn modelId="{292A9BCB-31F5-4BA6-B93E-F0EF6E633842}" srcId="{05EA0619-131D-4E44-AF6C-6A8DA2C16A5A}" destId="{9EC9D6F1-8DAA-467E-B2EA-55D6D8509B29}" srcOrd="2" destOrd="0" parTransId="{A41B518C-8362-4266-9897-3585AE732B64}" sibTransId="{B77328FA-A16D-46C2-BE95-C76179E05746}"/>
    <dgm:cxn modelId="{80B2F1E1-76C3-4E29-B70E-6660FC24ABB0}" type="presOf" srcId="{4146BCE0-D61E-48B7-B9E7-78CC8F313943}" destId="{6B8B9442-9438-425A-9A27-DB63B5401A36}" srcOrd="0" destOrd="3" presId="urn:microsoft.com/office/officeart/2005/8/layout/hList1"/>
    <dgm:cxn modelId="{44F44070-AD16-4608-898F-E5B3A047F714}" srcId="{73CF6953-90C0-422D-85D8-8FDF5882DE32}" destId="{E0E8A687-D10E-4781-8B2E-FD48303AC32A}" srcOrd="2" destOrd="0" parTransId="{9E56D051-649C-446E-956E-6F41F95EBBFA}" sibTransId="{75DF2198-2F17-4AFB-8C7A-9838B115DAAD}"/>
    <dgm:cxn modelId="{FDE13954-6F28-4A7E-8EE9-C84079ECCE17}" type="presOf" srcId="{636C23E2-FEE2-4387-821A-C51D22FC6BB0}" destId="{ADDD8237-9301-42D1-83A7-9EBF0CE25466}" srcOrd="0" destOrd="1" presId="urn:microsoft.com/office/officeart/2005/8/layout/hList1"/>
    <dgm:cxn modelId="{A44DD74E-3D71-4059-8B86-7F37114542A7}" srcId="{73CF6953-90C0-422D-85D8-8FDF5882DE32}" destId="{636C23E2-FEE2-4387-821A-C51D22FC6BB0}" srcOrd="1" destOrd="0" parTransId="{52836BEA-102A-4948-BA91-056BC9AFD35B}" sibTransId="{A97A3F7F-DD7F-4F8A-8C0E-593A24573FAD}"/>
    <dgm:cxn modelId="{DA4680A7-DC8D-4B1F-8D73-88685325BBBE}" srcId="{05EA0619-131D-4E44-AF6C-6A8DA2C16A5A}" destId="{D6704889-A834-4952-8875-556264C7A739}" srcOrd="1" destOrd="0" parTransId="{3AFA938D-B382-4002-8071-56948F7C672D}" sibTransId="{2D71F53E-4491-4760-A5B2-F1ABBE3C9781}"/>
    <dgm:cxn modelId="{F0184723-5222-44C3-A54F-05D7C90A7CCC}" type="presParOf" srcId="{B121D572-ECC0-4E98-8432-D6EB23D5D5F6}" destId="{2622AFD4-8577-4DC0-8EAF-056E841CA6EB}" srcOrd="0" destOrd="0" presId="urn:microsoft.com/office/officeart/2005/8/layout/hList1"/>
    <dgm:cxn modelId="{E1C48B12-FFAB-4B24-87B8-F2BD6FEE7A8F}" type="presParOf" srcId="{2622AFD4-8577-4DC0-8EAF-056E841CA6EB}" destId="{C0D8D061-988A-4DAC-A416-E9CCB0AEAAD2}" srcOrd="0" destOrd="0" presId="urn:microsoft.com/office/officeart/2005/8/layout/hList1"/>
    <dgm:cxn modelId="{57EFC386-B62C-4372-8BF3-92304643F223}" type="presParOf" srcId="{2622AFD4-8577-4DC0-8EAF-056E841CA6EB}" destId="{ADDD8237-9301-42D1-83A7-9EBF0CE25466}" srcOrd="1" destOrd="0" presId="urn:microsoft.com/office/officeart/2005/8/layout/hList1"/>
    <dgm:cxn modelId="{7D6BCC93-4E15-44FF-A256-6F1CFAA8615F}" type="presParOf" srcId="{B121D572-ECC0-4E98-8432-D6EB23D5D5F6}" destId="{FE6F1C96-A4BC-40DC-A93D-26AA35C7D415}" srcOrd="1" destOrd="0" presId="urn:microsoft.com/office/officeart/2005/8/layout/hList1"/>
    <dgm:cxn modelId="{127DD935-4722-4451-B289-14B7F1013BAA}" type="presParOf" srcId="{B121D572-ECC0-4E98-8432-D6EB23D5D5F6}" destId="{F7D898B8-E8C3-4839-8FED-1AA4B66060BF}" srcOrd="2" destOrd="0" presId="urn:microsoft.com/office/officeart/2005/8/layout/hList1"/>
    <dgm:cxn modelId="{41B43E2C-037F-4326-A499-538CDD58B2CE}" type="presParOf" srcId="{F7D898B8-E8C3-4839-8FED-1AA4B66060BF}" destId="{4DD5E221-7332-40AC-984E-FCC4FFB8B274}" srcOrd="0" destOrd="0" presId="urn:microsoft.com/office/officeart/2005/8/layout/hList1"/>
    <dgm:cxn modelId="{C2F583B7-C80E-4742-A805-12E26712CD00}" type="presParOf" srcId="{F7D898B8-E8C3-4839-8FED-1AA4B66060BF}" destId="{6B8B9442-9438-425A-9A27-DB63B5401A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6D5833-34A6-4370-A2C0-154C94B855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73CF6953-90C0-422D-85D8-8FDF5882DE32}">
      <dgm:prSet phldrT="[Texto]"/>
      <dgm:spPr>
        <a:solidFill>
          <a:srgbClr val="8ED895"/>
        </a:solidFill>
      </dgm:spPr>
      <dgm:t>
        <a:bodyPr/>
        <a:lstStyle/>
        <a:p>
          <a:r>
            <a:rPr lang="es-EC" dirty="0" smtClean="0"/>
            <a:t>LOGÍSTICA DEL TERREMOTO DEL 16 DE ABRIL </a:t>
          </a:r>
          <a:endParaRPr lang="es-EC" dirty="0"/>
        </a:p>
      </dgm:t>
    </dgm:pt>
    <dgm:pt modelId="{80861216-F467-4FEB-BCD0-EC275D50FC76}" type="parTrans" cxnId="{0B8B55CB-9553-4716-AC8A-090B8C9EF481}">
      <dgm:prSet/>
      <dgm:spPr/>
      <dgm:t>
        <a:bodyPr/>
        <a:lstStyle/>
        <a:p>
          <a:endParaRPr lang="es-EC"/>
        </a:p>
      </dgm:t>
    </dgm:pt>
    <dgm:pt modelId="{86AD17AE-0D18-4DB4-BEB4-A0361A7F1BB5}" type="sibTrans" cxnId="{0B8B55CB-9553-4716-AC8A-090B8C9EF481}">
      <dgm:prSet/>
      <dgm:spPr/>
      <dgm:t>
        <a:bodyPr/>
        <a:lstStyle/>
        <a:p>
          <a:endParaRPr lang="es-EC"/>
        </a:p>
      </dgm:t>
    </dgm:pt>
    <dgm:pt modelId="{B22E1A82-39EA-47D6-BF67-C3940610F95E}">
      <dgm:prSet phldrT="[Texto]"/>
      <dgm:spPr>
        <a:solidFill>
          <a:srgbClr val="CCFFCC">
            <a:alpha val="90000"/>
          </a:srgbClr>
        </a:solidFill>
      </dgm:spPr>
      <dgm:t>
        <a:bodyPr/>
        <a:lstStyle/>
        <a:p>
          <a:r>
            <a:rPr lang="es-EC" dirty="0" smtClean="0"/>
            <a:t>Se busco ayuda con los habitantes del país con donaciones, pero a falta de coordinación las donaciones llegaban en malas condiciones. Y en ciertos casos existía gran cantidad de  varios productos y falta de otros.</a:t>
          </a:r>
          <a:endParaRPr lang="es-EC" dirty="0"/>
        </a:p>
      </dgm:t>
    </dgm:pt>
    <dgm:pt modelId="{185B2245-C630-4B26-A1E6-A108362BE464}" type="parTrans" cxnId="{5F1DC92C-A1C9-4006-BAB0-3A723F34EF72}">
      <dgm:prSet/>
      <dgm:spPr/>
      <dgm:t>
        <a:bodyPr/>
        <a:lstStyle/>
        <a:p>
          <a:endParaRPr lang="es-EC"/>
        </a:p>
      </dgm:t>
    </dgm:pt>
    <dgm:pt modelId="{F1632C5E-12C2-4ED7-8D8E-7A165AA37AF4}" type="sibTrans" cxnId="{5F1DC92C-A1C9-4006-BAB0-3A723F34EF72}">
      <dgm:prSet/>
      <dgm:spPr/>
      <dgm:t>
        <a:bodyPr/>
        <a:lstStyle/>
        <a:p>
          <a:endParaRPr lang="es-EC"/>
        </a:p>
      </dgm:t>
    </dgm:pt>
    <dgm:pt modelId="{05EA0619-131D-4E44-AF6C-6A8DA2C16A5A}">
      <dgm:prSet phldrT="[Texto]"/>
      <dgm:spPr>
        <a:solidFill>
          <a:srgbClr val="8ED895"/>
        </a:solidFill>
      </dgm:spPr>
      <dgm:t>
        <a:bodyPr/>
        <a:lstStyle/>
        <a:p>
          <a:r>
            <a:rPr lang="es-EC" dirty="0" smtClean="0"/>
            <a:t>LOGÍSTICA PROYECTO ESFERA </a:t>
          </a:r>
          <a:endParaRPr lang="es-EC" dirty="0"/>
        </a:p>
      </dgm:t>
    </dgm:pt>
    <dgm:pt modelId="{AC8E48DE-6D8D-4F5C-BAE1-A3B8CE983DC2}" type="parTrans" cxnId="{87B04259-493E-4D82-8186-1400EA9778AF}">
      <dgm:prSet/>
      <dgm:spPr/>
      <dgm:t>
        <a:bodyPr/>
        <a:lstStyle/>
        <a:p>
          <a:endParaRPr lang="es-EC"/>
        </a:p>
      </dgm:t>
    </dgm:pt>
    <dgm:pt modelId="{9CA63308-3C16-4DCF-92CE-C5FBAC9675FD}" type="sibTrans" cxnId="{87B04259-493E-4D82-8186-1400EA9778AF}">
      <dgm:prSet/>
      <dgm:spPr/>
      <dgm:t>
        <a:bodyPr/>
        <a:lstStyle/>
        <a:p>
          <a:endParaRPr lang="es-EC"/>
        </a:p>
      </dgm:t>
    </dgm:pt>
    <dgm:pt modelId="{D6704889-A834-4952-8875-556264C7A739}">
      <dgm:prSet phldrT="[Texto]"/>
      <dgm:spPr>
        <a:solidFill>
          <a:srgbClr val="CCFFCC">
            <a:alpha val="90000"/>
          </a:srgbClr>
        </a:solidFill>
        <a:ln>
          <a:solidFill>
            <a:srgbClr val="CCFFCC">
              <a:alpha val="90000"/>
            </a:srgbClr>
          </a:solidFill>
        </a:ln>
      </dgm:spPr>
      <dgm:t>
        <a:bodyPr/>
        <a:lstStyle/>
        <a:p>
          <a:r>
            <a:rPr lang="es-ES" dirty="0" smtClean="0"/>
            <a:t>El costo del desarrollo de la herramienta es bastante bajo con respecto a lo que se invierte anualmente en atención de desastres en el país.</a:t>
          </a:r>
          <a:endParaRPr lang="es-EC" dirty="0"/>
        </a:p>
      </dgm:t>
    </dgm:pt>
    <dgm:pt modelId="{3AFA938D-B382-4002-8071-56948F7C672D}" type="parTrans" cxnId="{DA4680A7-DC8D-4B1F-8D73-88685325BBBE}">
      <dgm:prSet/>
      <dgm:spPr/>
      <dgm:t>
        <a:bodyPr/>
        <a:lstStyle/>
        <a:p>
          <a:endParaRPr lang="es-EC"/>
        </a:p>
      </dgm:t>
    </dgm:pt>
    <dgm:pt modelId="{2D71F53E-4491-4760-A5B2-F1ABBE3C9781}" type="sibTrans" cxnId="{DA4680A7-DC8D-4B1F-8D73-88685325BBBE}">
      <dgm:prSet/>
      <dgm:spPr/>
      <dgm:t>
        <a:bodyPr/>
        <a:lstStyle/>
        <a:p>
          <a:endParaRPr lang="es-EC"/>
        </a:p>
      </dgm:t>
    </dgm:pt>
    <dgm:pt modelId="{A7DD82DB-D676-4843-AE59-05AF97CB267A}">
      <dgm:prSet/>
      <dgm:spPr>
        <a:solidFill>
          <a:srgbClr val="CCFFCC">
            <a:alpha val="90000"/>
          </a:srgbClr>
        </a:solidFill>
        <a:ln>
          <a:solidFill>
            <a:srgbClr val="CCFFCC">
              <a:alpha val="90000"/>
            </a:srgbClr>
          </a:solidFill>
        </a:ln>
      </dgm:spPr>
      <dgm:t>
        <a:bodyPr/>
        <a:lstStyle/>
        <a:p>
          <a:endParaRPr lang="es-EC" dirty="0"/>
        </a:p>
      </dgm:t>
    </dgm:pt>
    <dgm:pt modelId="{599DA081-A3DB-4D22-A23D-9869288C0EF6}" type="parTrans" cxnId="{205381F5-8B55-437D-BDAF-179048299841}">
      <dgm:prSet/>
      <dgm:spPr/>
      <dgm:t>
        <a:bodyPr/>
        <a:lstStyle/>
        <a:p>
          <a:endParaRPr lang="es-EC"/>
        </a:p>
      </dgm:t>
    </dgm:pt>
    <dgm:pt modelId="{DDAF73DA-E8D9-401C-BF92-845FAC508DB1}" type="sibTrans" cxnId="{205381F5-8B55-437D-BDAF-179048299841}">
      <dgm:prSet/>
      <dgm:spPr/>
      <dgm:t>
        <a:bodyPr/>
        <a:lstStyle/>
        <a:p>
          <a:endParaRPr lang="es-EC"/>
        </a:p>
      </dgm:t>
    </dgm:pt>
    <dgm:pt modelId="{8CB18BFF-427B-4D80-9991-ADA0ED4F1047}">
      <dgm:prSet phldrT="[Texto]"/>
      <dgm:spPr>
        <a:solidFill>
          <a:srgbClr val="CCFFCC">
            <a:alpha val="90000"/>
          </a:srgbClr>
        </a:solidFill>
        <a:ln>
          <a:solidFill>
            <a:srgbClr val="CCFFCC">
              <a:alpha val="90000"/>
            </a:srgbClr>
          </a:solidFill>
        </a:ln>
      </dgm:spPr>
      <dgm:t>
        <a:bodyPr/>
        <a:lstStyle/>
        <a:p>
          <a:r>
            <a:rPr lang="es-ES" dirty="0" smtClean="0"/>
            <a:t>Adicionalmente los beneficios que trae a prestar una oportuna atención a la población afectada son valiosos.</a:t>
          </a:r>
          <a:endParaRPr lang="es-EC" dirty="0"/>
        </a:p>
      </dgm:t>
    </dgm:pt>
    <dgm:pt modelId="{5218E568-D8F7-4F83-A30A-8AF96BEBA256}" type="parTrans" cxnId="{1BD54D72-5BF4-4C23-A6DE-05E575B517C8}">
      <dgm:prSet/>
      <dgm:spPr/>
      <dgm:t>
        <a:bodyPr/>
        <a:lstStyle/>
        <a:p>
          <a:endParaRPr lang="es-EC"/>
        </a:p>
      </dgm:t>
    </dgm:pt>
    <dgm:pt modelId="{262CBC39-9971-4FD4-90F1-79B57B6C2E69}" type="sibTrans" cxnId="{1BD54D72-5BF4-4C23-A6DE-05E575B517C8}">
      <dgm:prSet/>
      <dgm:spPr/>
      <dgm:t>
        <a:bodyPr/>
        <a:lstStyle/>
        <a:p>
          <a:endParaRPr lang="es-EC"/>
        </a:p>
      </dgm:t>
    </dgm:pt>
    <dgm:pt modelId="{AA40DAE5-0D6D-4A7E-B4E7-E0AEEE6870EB}">
      <dgm:prSet phldrT="[Texto]"/>
      <dgm:spPr>
        <a:solidFill>
          <a:srgbClr val="CCFFCC">
            <a:alpha val="90000"/>
          </a:srgbClr>
        </a:solidFill>
      </dgm:spPr>
      <dgm:t>
        <a:bodyPr/>
        <a:lstStyle/>
        <a:p>
          <a:endParaRPr lang="es-EC" dirty="0"/>
        </a:p>
      </dgm:t>
    </dgm:pt>
    <dgm:pt modelId="{91170BD2-91D6-46BE-8E0E-B38DDFC59B0E}" type="parTrans" cxnId="{F1FD6D76-F287-4C7B-B732-A9A7D2CC9F00}">
      <dgm:prSet/>
      <dgm:spPr/>
      <dgm:t>
        <a:bodyPr/>
        <a:lstStyle/>
        <a:p>
          <a:endParaRPr lang="es-EC"/>
        </a:p>
      </dgm:t>
    </dgm:pt>
    <dgm:pt modelId="{F8E086A3-DF19-4A8D-A7AE-230E0BE91948}" type="sibTrans" cxnId="{F1FD6D76-F287-4C7B-B732-A9A7D2CC9F00}">
      <dgm:prSet/>
      <dgm:spPr/>
      <dgm:t>
        <a:bodyPr/>
        <a:lstStyle/>
        <a:p>
          <a:endParaRPr lang="es-EC"/>
        </a:p>
      </dgm:t>
    </dgm:pt>
    <dgm:pt modelId="{8C62FF7A-7EB6-4259-BAB8-74A9E67C38CA}">
      <dgm:prSet phldrT="[Texto]"/>
      <dgm:spPr>
        <a:solidFill>
          <a:srgbClr val="CCFFCC">
            <a:alpha val="90000"/>
          </a:srgbClr>
        </a:solidFill>
      </dgm:spPr>
      <dgm:t>
        <a:bodyPr/>
        <a:lstStyle/>
        <a:p>
          <a:r>
            <a:rPr lang="es-EC" dirty="0" smtClean="0"/>
            <a:t>El plan de contingencia aplicado no abasteció todas las necesidades.</a:t>
          </a:r>
          <a:endParaRPr lang="es-EC" dirty="0"/>
        </a:p>
      </dgm:t>
    </dgm:pt>
    <dgm:pt modelId="{9FC3D511-AFEB-44CA-A458-61236D3B5726}" type="parTrans" cxnId="{1D5B890C-BB55-48DE-9028-5D1907727C90}">
      <dgm:prSet/>
      <dgm:spPr/>
      <dgm:t>
        <a:bodyPr/>
        <a:lstStyle/>
        <a:p>
          <a:endParaRPr lang="es-EC"/>
        </a:p>
      </dgm:t>
    </dgm:pt>
    <dgm:pt modelId="{1E2BCA60-D046-4E85-B669-4BE3031F01F9}" type="sibTrans" cxnId="{1D5B890C-BB55-48DE-9028-5D1907727C90}">
      <dgm:prSet/>
      <dgm:spPr/>
      <dgm:t>
        <a:bodyPr/>
        <a:lstStyle/>
        <a:p>
          <a:endParaRPr lang="es-EC"/>
        </a:p>
      </dgm:t>
    </dgm:pt>
    <dgm:pt modelId="{B121D572-ECC0-4E98-8432-D6EB23D5D5F6}" type="pres">
      <dgm:prSet presAssocID="{996D5833-34A6-4370-A2C0-154C94B85508}" presName="Name0" presStyleCnt="0">
        <dgm:presLayoutVars>
          <dgm:dir/>
          <dgm:animLvl val="lvl"/>
          <dgm:resizeHandles val="exact"/>
        </dgm:presLayoutVars>
      </dgm:prSet>
      <dgm:spPr/>
      <dgm:t>
        <a:bodyPr/>
        <a:lstStyle/>
        <a:p>
          <a:endParaRPr lang="es-EC"/>
        </a:p>
      </dgm:t>
    </dgm:pt>
    <dgm:pt modelId="{2622AFD4-8577-4DC0-8EAF-056E841CA6EB}" type="pres">
      <dgm:prSet presAssocID="{73CF6953-90C0-422D-85D8-8FDF5882DE32}" presName="composite" presStyleCnt="0"/>
      <dgm:spPr/>
    </dgm:pt>
    <dgm:pt modelId="{C0D8D061-988A-4DAC-A416-E9CCB0AEAAD2}" type="pres">
      <dgm:prSet presAssocID="{73CF6953-90C0-422D-85D8-8FDF5882DE32}" presName="parTx" presStyleLbl="alignNode1" presStyleIdx="0" presStyleCnt="2">
        <dgm:presLayoutVars>
          <dgm:chMax val="0"/>
          <dgm:chPref val="0"/>
          <dgm:bulletEnabled val="1"/>
        </dgm:presLayoutVars>
      </dgm:prSet>
      <dgm:spPr/>
      <dgm:t>
        <a:bodyPr/>
        <a:lstStyle/>
        <a:p>
          <a:endParaRPr lang="es-EC"/>
        </a:p>
      </dgm:t>
    </dgm:pt>
    <dgm:pt modelId="{ADDD8237-9301-42D1-83A7-9EBF0CE25466}" type="pres">
      <dgm:prSet presAssocID="{73CF6953-90C0-422D-85D8-8FDF5882DE32}" presName="desTx" presStyleLbl="alignAccFollowNode1" presStyleIdx="0" presStyleCnt="2">
        <dgm:presLayoutVars>
          <dgm:bulletEnabled val="1"/>
        </dgm:presLayoutVars>
      </dgm:prSet>
      <dgm:spPr/>
      <dgm:t>
        <a:bodyPr/>
        <a:lstStyle/>
        <a:p>
          <a:endParaRPr lang="es-EC"/>
        </a:p>
      </dgm:t>
    </dgm:pt>
    <dgm:pt modelId="{FE6F1C96-A4BC-40DC-A93D-26AA35C7D415}" type="pres">
      <dgm:prSet presAssocID="{86AD17AE-0D18-4DB4-BEB4-A0361A7F1BB5}" presName="space" presStyleCnt="0"/>
      <dgm:spPr/>
    </dgm:pt>
    <dgm:pt modelId="{F7D898B8-E8C3-4839-8FED-1AA4B66060BF}" type="pres">
      <dgm:prSet presAssocID="{05EA0619-131D-4E44-AF6C-6A8DA2C16A5A}" presName="composite" presStyleCnt="0"/>
      <dgm:spPr/>
    </dgm:pt>
    <dgm:pt modelId="{4DD5E221-7332-40AC-984E-FCC4FFB8B274}" type="pres">
      <dgm:prSet presAssocID="{05EA0619-131D-4E44-AF6C-6A8DA2C16A5A}" presName="parTx" presStyleLbl="alignNode1" presStyleIdx="1" presStyleCnt="2">
        <dgm:presLayoutVars>
          <dgm:chMax val="0"/>
          <dgm:chPref val="0"/>
          <dgm:bulletEnabled val="1"/>
        </dgm:presLayoutVars>
      </dgm:prSet>
      <dgm:spPr/>
      <dgm:t>
        <a:bodyPr/>
        <a:lstStyle/>
        <a:p>
          <a:endParaRPr lang="es-EC"/>
        </a:p>
      </dgm:t>
    </dgm:pt>
    <dgm:pt modelId="{6B8B9442-9438-425A-9A27-DB63B5401A36}" type="pres">
      <dgm:prSet presAssocID="{05EA0619-131D-4E44-AF6C-6A8DA2C16A5A}" presName="desTx" presStyleLbl="alignAccFollowNode1" presStyleIdx="1" presStyleCnt="2">
        <dgm:presLayoutVars>
          <dgm:bulletEnabled val="1"/>
        </dgm:presLayoutVars>
      </dgm:prSet>
      <dgm:spPr/>
      <dgm:t>
        <a:bodyPr/>
        <a:lstStyle/>
        <a:p>
          <a:endParaRPr lang="es-EC"/>
        </a:p>
      </dgm:t>
    </dgm:pt>
  </dgm:ptLst>
  <dgm:cxnLst>
    <dgm:cxn modelId="{7B4A3B4D-827D-4975-A794-BE0379B9D3C5}" type="presOf" srcId="{73CF6953-90C0-422D-85D8-8FDF5882DE32}" destId="{C0D8D061-988A-4DAC-A416-E9CCB0AEAAD2}" srcOrd="0" destOrd="0" presId="urn:microsoft.com/office/officeart/2005/8/layout/hList1"/>
    <dgm:cxn modelId="{87B04259-493E-4D82-8186-1400EA9778AF}" srcId="{996D5833-34A6-4370-A2C0-154C94B85508}" destId="{05EA0619-131D-4E44-AF6C-6A8DA2C16A5A}" srcOrd="1" destOrd="0" parTransId="{AC8E48DE-6D8D-4F5C-BAE1-A3B8CE983DC2}" sibTransId="{9CA63308-3C16-4DCF-92CE-C5FBAC9675FD}"/>
    <dgm:cxn modelId="{8281191D-88E9-4E69-8AD1-7F3138068322}" type="presOf" srcId="{05EA0619-131D-4E44-AF6C-6A8DA2C16A5A}" destId="{4DD5E221-7332-40AC-984E-FCC4FFB8B274}" srcOrd="0" destOrd="0" presId="urn:microsoft.com/office/officeart/2005/8/layout/hList1"/>
    <dgm:cxn modelId="{F1FD6D76-F287-4C7B-B732-A9A7D2CC9F00}" srcId="{73CF6953-90C0-422D-85D8-8FDF5882DE32}" destId="{AA40DAE5-0D6D-4A7E-B4E7-E0AEEE6870EB}" srcOrd="2" destOrd="0" parTransId="{91170BD2-91D6-46BE-8E0E-B38DDFC59B0E}" sibTransId="{F8E086A3-DF19-4A8D-A7AE-230E0BE91948}"/>
    <dgm:cxn modelId="{205381F5-8B55-437D-BDAF-179048299841}" srcId="{05EA0619-131D-4E44-AF6C-6A8DA2C16A5A}" destId="{A7DD82DB-D676-4843-AE59-05AF97CB267A}" srcOrd="2" destOrd="0" parTransId="{599DA081-A3DB-4D22-A23D-9869288C0EF6}" sibTransId="{DDAF73DA-E8D9-401C-BF92-845FAC508DB1}"/>
    <dgm:cxn modelId="{68B4BBD0-C869-4477-AFD7-28EE2E10A3FA}" type="presOf" srcId="{8C62FF7A-7EB6-4259-BAB8-74A9E67C38CA}" destId="{ADDD8237-9301-42D1-83A7-9EBF0CE25466}" srcOrd="0" destOrd="1" presId="urn:microsoft.com/office/officeart/2005/8/layout/hList1"/>
    <dgm:cxn modelId="{AA5C3AE5-DABE-4D7A-9564-2C434B75F51E}" type="presOf" srcId="{D6704889-A834-4952-8875-556264C7A739}" destId="{6B8B9442-9438-425A-9A27-DB63B5401A36}" srcOrd="0" destOrd="0" presId="urn:microsoft.com/office/officeart/2005/8/layout/hList1"/>
    <dgm:cxn modelId="{53AFFD96-84C2-42A8-BD42-52A940D7E6C4}" type="presOf" srcId="{AA40DAE5-0D6D-4A7E-B4E7-E0AEEE6870EB}" destId="{ADDD8237-9301-42D1-83A7-9EBF0CE25466}" srcOrd="0" destOrd="2" presId="urn:microsoft.com/office/officeart/2005/8/layout/hList1"/>
    <dgm:cxn modelId="{0B8B55CB-9553-4716-AC8A-090B8C9EF481}" srcId="{996D5833-34A6-4370-A2C0-154C94B85508}" destId="{73CF6953-90C0-422D-85D8-8FDF5882DE32}" srcOrd="0" destOrd="0" parTransId="{80861216-F467-4FEB-BCD0-EC275D50FC76}" sibTransId="{86AD17AE-0D18-4DB4-BEB4-A0361A7F1BB5}"/>
    <dgm:cxn modelId="{5F1DC92C-A1C9-4006-BAB0-3A723F34EF72}" srcId="{73CF6953-90C0-422D-85D8-8FDF5882DE32}" destId="{B22E1A82-39EA-47D6-BF67-C3940610F95E}" srcOrd="0" destOrd="0" parTransId="{185B2245-C630-4B26-A1E6-A108362BE464}" sibTransId="{F1632C5E-12C2-4ED7-8D8E-7A165AA37AF4}"/>
    <dgm:cxn modelId="{AEA054DD-6E4D-44AF-BFC3-0F00F3390C08}" type="presOf" srcId="{B22E1A82-39EA-47D6-BF67-C3940610F95E}" destId="{ADDD8237-9301-42D1-83A7-9EBF0CE25466}" srcOrd="0" destOrd="0" presId="urn:microsoft.com/office/officeart/2005/8/layout/hList1"/>
    <dgm:cxn modelId="{06A91ABF-9219-45BF-B5A1-9681EFEE76DB}" type="presOf" srcId="{A7DD82DB-D676-4843-AE59-05AF97CB267A}" destId="{6B8B9442-9438-425A-9A27-DB63B5401A36}" srcOrd="0" destOrd="2" presId="urn:microsoft.com/office/officeart/2005/8/layout/hList1"/>
    <dgm:cxn modelId="{82D05A51-D624-408F-BA31-2B77105A5276}" type="presOf" srcId="{996D5833-34A6-4370-A2C0-154C94B85508}" destId="{B121D572-ECC0-4E98-8432-D6EB23D5D5F6}" srcOrd="0" destOrd="0" presId="urn:microsoft.com/office/officeart/2005/8/layout/hList1"/>
    <dgm:cxn modelId="{1BD54D72-5BF4-4C23-A6DE-05E575B517C8}" srcId="{05EA0619-131D-4E44-AF6C-6A8DA2C16A5A}" destId="{8CB18BFF-427B-4D80-9991-ADA0ED4F1047}" srcOrd="1" destOrd="0" parTransId="{5218E568-D8F7-4F83-A30A-8AF96BEBA256}" sibTransId="{262CBC39-9971-4FD4-90F1-79B57B6C2E69}"/>
    <dgm:cxn modelId="{DA4680A7-DC8D-4B1F-8D73-88685325BBBE}" srcId="{05EA0619-131D-4E44-AF6C-6A8DA2C16A5A}" destId="{D6704889-A834-4952-8875-556264C7A739}" srcOrd="0" destOrd="0" parTransId="{3AFA938D-B382-4002-8071-56948F7C672D}" sibTransId="{2D71F53E-4491-4760-A5B2-F1ABBE3C9781}"/>
    <dgm:cxn modelId="{E16D2A45-A712-4DA1-9546-68E7FDD44823}" type="presOf" srcId="{8CB18BFF-427B-4D80-9991-ADA0ED4F1047}" destId="{6B8B9442-9438-425A-9A27-DB63B5401A36}" srcOrd="0" destOrd="1" presId="urn:microsoft.com/office/officeart/2005/8/layout/hList1"/>
    <dgm:cxn modelId="{1D5B890C-BB55-48DE-9028-5D1907727C90}" srcId="{73CF6953-90C0-422D-85D8-8FDF5882DE32}" destId="{8C62FF7A-7EB6-4259-BAB8-74A9E67C38CA}" srcOrd="1" destOrd="0" parTransId="{9FC3D511-AFEB-44CA-A458-61236D3B5726}" sibTransId="{1E2BCA60-D046-4E85-B669-4BE3031F01F9}"/>
    <dgm:cxn modelId="{FC1E752D-FB9D-405D-9E42-19F1FBE382DD}" type="presParOf" srcId="{B121D572-ECC0-4E98-8432-D6EB23D5D5F6}" destId="{2622AFD4-8577-4DC0-8EAF-056E841CA6EB}" srcOrd="0" destOrd="0" presId="urn:microsoft.com/office/officeart/2005/8/layout/hList1"/>
    <dgm:cxn modelId="{305A7C0B-644E-42AF-A282-D989943BD7D7}" type="presParOf" srcId="{2622AFD4-8577-4DC0-8EAF-056E841CA6EB}" destId="{C0D8D061-988A-4DAC-A416-E9CCB0AEAAD2}" srcOrd="0" destOrd="0" presId="urn:microsoft.com/office/officeart/2005/8/layout/hList1"/>
    <dgm:cxn modelId="{DFD363C7-0F4C-420A-8E43-BD7E08EF217E}" type="presParOf" srcId="{2622AFD4-8577-4DC0-8EAF-056E841CA6EB}" destId="{ADDD8237-9301-42D1-83A7-9EBF0CE25466}" srcOrd="1" destOrd="0" presId="urn:microsoft.com/office/officeart/2005/8/layout/hList1"/>
    <dgm:cxn modelId="{B0EA0911-C843-4AFC-A774-65B2999CAAEF}" type="presParOf" srcId="{B121D572-ECC0-4E98-8432-D6EB23D5D5F6}" destId="{FE6F1C96-A4BC-40DC-A93D-26AA35C7D415}" srcOrd="1" destOrd="0" presId="urn:microsoft.com/office/officeart/2005/8/layout/hList1"/>
    <dgm:cxn modelId="{A101DCCD-B45E-474A-9792-6087FD6B9E13}" type="presParOf" srcId="{B121D572-ECC0-4E98-8432-D6EB23D5D5F6}" destId="{F7D898B8-E8C3-4839-8FED-1AA4B66060BF}" srcOrd="2" destOrd="0" presId="urn:microsoft.com/office/officeart/2005/8/layout/hList1"/>
    <dgm:cxn modelId="{7DCB5915-DA98-44BB-9857-57E92E26D012}" type="presParOf" srcId="{F7D898B8-E8C3-4839-8FED-1AA4B66060BF}" destId="{4DD5E221-7332-40AC-984E-FCC4FFB8B274}" srcOrd="0" destOrd="0" presId="urn:microsoft.com/office/officeart/2005/8/layout/hList1"/>
    <dgm:cxn modelId="{D967A4F3-333E-414A-BC56-1E4B8F7AD1F5}" type="presParOf" srcId="{F7D898B8-E8C3-4839-8FED-1AA4B66060BF}" destId="{6B8B9442-9438-425A-9A27-DB63B5401A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680261-6F53-40E5-A489-B25C7E1C515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234EF489-B306-48B5-B3B9-8089C39FED07}">
      <dgm:prSet phldrT="[Texto]" custT="1"/>
      <dgm:spPr>
        <a:solidFill>
          <a:srgbClr val="8ED895"/>
        </a:solidFill>
      </dgm:spPr>
      <dgm:t>
        <a:bodyPr/>
        <a:lstStyle/>
        <a:p>
          <a:r>
            <a:rPr lang="es-EC" sz="2000" b="1" dirty="0" smtClean="0"/>
            <a:t>OBJETIVOS</a:t>
          </a:r>
        </a:p>
        <a:p>
          <a:r>
            <a:rPr lang="es-EC" sz="2000" dirty="0" smtClean="0"/>
            <a:t>Elaborar una cadena logística de abastecimiento de productos adecuados que  permita entregar  en buenas condiciones, en las cantidades solicitadas, en los lugares y en el momento en que son requeridas  para mejorar la distribución y entrega en los albergues a los damnificados.</a:t>
          </a:r>
          <a:endParaRPr lang="es-EC" sz="2000" dirty="0"/>
        </a:p>
      </dgm:t>
    </dgm:pt>
    <dgm:pt modelId="{27AD458D-8DAB-41BF-95B6-D4747C3B2DD0}" type="parTrans" cxnId="{113AF413-E501-4E8C-A3FE-02FC028C6391}">
      <dgm:prSet/>
      <dgm:spPr/>
      <dgm:t>
        <a:bodyPr/>
        <a:lstStyle/>
        <a:p>
          <a:endParaRPr lang="es-EC" sz="2000"/>
        </a:p>
      </dgm:t>
    </dgm:pt>
    <dgm:pt modelId="{95085E4B-F7E3-4384-821E-36618417E19B}" type="sibTrans" cxnId="{113AF413-E501-4E8C-A3FE-02FC028C6391}">
      <dgm:prSet/>
      <dgm:spPr/>
      <dgm:t>
        <a:bodyPr/>
        <a:lstStyle/>
        <a:p>
          <a:endParaRPr lang="es-EC" sz="2000"/>
        </a:p>
      </dgm:t>
    </dgm:pt>
    <dgm:pt modelId="{DE13A783-B43F-42E9-A639-3F372166FB35}">
      <dgm:prSet phldrT="[Texto]" custT="1"/>
      <dgm:spPr>
        <a:solidFill>
          <a:srgbClr val="8ED895"/>
        </a:solidFill>
      </dgm:spPr>
      <dgm:t>
        <a:bodyPr/>
        <a:lstStyle/>
        <a:p>
          <a:r>
            <a:rPr lang="es-EC" sz="2000" dirty="0" smtClean="0"/>
            <a:t>Analizar el método que optimice el abastecimiento de productos en las zonas afectadas.</a:t>
          </a:r>
          <a:endParaRPr lang="es-EC" sz="2000" dirty="0"/>
        </a:p>
      </dgm:t>
    </dgm:pt>
    <dgm:pt modelId="{0001F1EC-15A3-4FC2-B97C-A5587E70BD88}" type="parTrans" cxnId="{7AD90659-3C94-40A0-9F5B-AF49B765F68E}">
      <dgm:prSet/>
      <dgm:spPr>
        <a:ln>
          <a:solidFill>
            <a:srgbClr val="8ED895"/>
          </a:solidFill>
        </a:ln>
      </dgm:spPr>
      <dgm:t>
        <a:bodyPr/>
        <a:lstStyle/>
        <a:p>
          <a:endParaRPr lang="es-EC" sz="2000"/>
        </a:p>
      </dgm:t>
    </dgm:pt>
    <dgm:pt modelId="{A76A9B36-F628-41B2-9D46-FCF5818D093F}" type="sibTrans" cxnId="{7AD90659-3C94-40A0-9F5B-AF49B765F68E}">
      <dgm:prSet/>
      <dgm:spPr/>
      <dgm:t>
        <a:bodyPr/>
        <a:lstStyle/>
        <a:p>
          <a:endParaRPr lang="es-EC" sz="2000"/>
        </a:p>
      </dgm:t>
    </dgm:pt>
    <dgm:pt modelId="{B36E655F-6B71-4883-8738-6E97518C4DD3}">
      <dgm:prSet phldrT="[Texto]" custT="1"/>
      <dgm:spPr>
        <a:solidFill>
          <a:srgbClr val="8ED895"/>
        </a:solidFill>
      </dgm:spPr>
      <dgm:t>
        <a:bodyPr/>
        <a:lstStyle/>
        <a:p>
          <a:r>
            <a:rPr lang="es-EC" sz="2000" dirty="0" smtClean="0"/>
            <a:t>Determinar la ruta óptima de distribución de los productos a los damnificados.</a:t>
          </a:r>
          <a:endParaRPr lang="es-EC" sz="2000" dirty="0"/>
        </a:p>
      </dgm:t>
    </dgm:pt>
    <dgm:pt modelId="{1B17FDD3-667C-4823-B937-23D2C89F02BE}" type="parTrans" cxnId="{A802213B-A0F2-4696-8219-0E4675079ACD}">
      <dgm:prSet/>
      <dgm:spPr/>
      <dgm:t>
        <a:bodyPr/>
        <a:lstStyle/>
        <a:p>
          <a:endParaRPr lang="es-EC" sz="2000"/>
        </a:p>
      </dgm:t>
    </dgm:pt>
    <dgm:pt modelId="{0F4DF89D-E6C6-4FF5-9A94-002BABB511FD}" type="sibTrans" cxnId="{A802213B-A0F2-4696-8219-0E4675079ACD}">
      <dgm:prSet/>
      <dgm:spPr/>
      <dgm:t>
        <a:bodyPr/>
        <a:lstStyle/>
        <a:p>
          <a:endParaRPr lang="es-EC" sz="2000"/>
        </a:p>
      </dgm:t>
    </dgm:pt>
    <dgm:pt modelId="{EB200611-6685-426E-AFA9-0D70FE6D683C}">
      <dgm:prSet phldrT="[Texto]" custT="1"/>
      <dgm:spPr>
        <a:solidFill>
          <a:srgbClr val="8ED895"/>
        </a:solidFill>
      </dgm:spPr>
      <dgm:t>
        <a:bodyPr/>
        <a:lstStyle/>
        <a:p>
          <a:r>
            <a:rPr lang="es-EC" sz="2000" dirty="0" smtClean="0"/>
            <a:t>Evaluar la factibilidad de la propuesta mediante criterios económicos y financieros.</a:t>
          </a:r>
          <a:endParaRPr lang="es-EC" sz="2000" dirty="0"/>
        </a:p>
      </dgm:t>
    </dgm:pt>
    <dgm:pt modelId="{92370BFE-DF3F-46D1-BB61-0010AD02525D}" type="parTrans" cxnId="{91688EA3-4A03-4F4E-9201-6D5E205FF32D}">
      <dgm:prSet/>
      <dgm:spPr>
        <a:ln>
          <a:solidFill>
            <a:srgbClr val="8ED895"/>
          </a:solidFill>
        </a:ln>
      </dgm:spPr>
      <dgm:t>
        <a:bodyPr/>
        <a:lstStyle/>
        <a:p>
          <a:endParaRPr lang="es-EC" sz="2000"/>
        </a:p>
      </dgm:t>
    </dgm:pt>
    <dgm:pt modelId="{96F3179D-4480-4B6C-AA68-0B21C4709B43}" type="sibTrans" cxnId="{91688EA3-4A03-4F4E-9201-6D5E205FF32D}">
      <dgm:prSet/>
      <dgm:spPr/>
      <dgm:t>
        <a:bodyPr/>
        <a:lstStyle/>
        <a:p>
          <a:endParaRPr lang="es-EC" sz="2000"/>
        </a:p>
      </dgm:t>
    </dgm:pt>
    <dgm:pt modelId="{57C0ACC4-D1DE-4F27-82DF-318785ADD539}" type="pres">
      <dgm:prSet presAssocID="{8F680261-6F53-40E5-A489-B25C7E1C515F}" presName="hierChild1" presStyleCnt="0">
        <dgm:presLayoutVars>
          <dgm:orgChart val="1"/>
          <dgm:chPref val="1"/>
          <dgm:dir/>
          <dgm:animOne val="branch"/>
          <dgm:animLvl val="lvl"/>
          <dgm:resizeHandles/>
        </dgm:presLayoutVars>
      </dgm:prSet>
      <dgm:spPr/>
      <dgm:t>
        <a:bodyPr/>
        <a:lstStyle/>
        <a:p>
          <a:endParaRPr lang="es-EC"/>
        </a:p>
      </dgm:t>
    </dgm:pt>
    <dgm:pt modelId="{E459FEFD-DD85-4FD6-A7EE-10357393953A}" type="pres">
      <dgm:prSet presAssocID="{234EF489-B306-48B5-B3B9-8089C39FED07}" presName="hierRoot1" presStyleCnt="0">
        <dgm:presLayoutVars>
          <dgm:hierBranch val="init"/>
        </dgm:presLayoutVars>
      </dgm:prSet>
      <dgm:spPr/>
    </dgm:pt>
    <dgm:pt modelId="{657F7B69-ED6E-48DE-A3E8-9AE9CC70B0B2}" type="pres">
      <dgm:prSet presAssocID="{234EF489-B306-48B5-B3B9-8089C39FED07}" presName="rootComposite1" presStyleCnt="0"/>
      <dgm:spPr/>
    </dgm:pt>
    <dgm:pt modelId="{9C5A84B4-0EB1-4CDB-A725-7A2844999F06}" type="pres">
      <dgm:prSet presAssocID="{234EF489-B306-48B5-B3B9-8089C39FED07}" presName="rootText1" presStyleLbl="node0" presStyleIdx="0" presStyleCnt="1" custScaleX="293300" custScaleY="149402">
        <dgm:presLayoutVars>
          <dgm:chPref val="3"/>
        </dgm:presLayoutVars>
      </dgm:prSet>
      <dgm:spPr/>
      <dgm:t>
        <a:bodyPr/>
        <a:lstStyle/>
        <a:p>
          <a:endParaRPr lang="es-EC"/>
        </a:p>
      </dgm:t>
    </dgm:pt>
    <dgm:pt modelId="{98C91EA4-7F06-4179-8D10-49CB57036E90}" type="pres">
      <dgm:prSet presAssocID="{234EF489-B306-48B5-B3B9-8089C39FED07}" presName="rootConnector1" presStyleLbl="node1" presStyleIdx="0" presStyleCnt="0"/>
      <dgm:spPr/>
      <dgm:t>
        <a:bodyPr/>
        <a:lstStyle/>
        <a:p>
          <a:endParaRPr lang="es-EC"/>
        </a:p>
      </dgm:t>
    </dgm:pt>
    <dgm:pt modelId="{6A5F8624-B54B-4192-990E-FFBCE917E30C}" type="pres">
      <dgm:prSet presAssocID="{234EF489-B306-48B5-B3B9-8089C39FED07}" presName="hierChild2" presStyleCnt="0"/>
      <dgm:spPr/>
    </dgm:pt>
    <dgm:pt modelId="{68B4C6CD-AD08-4395-8E39-C501197A07CD}" type="pres">
      <dgm:prSet presAssocID="{0001F1EC-15A3-4FC2-B97C-A5587E70BD88}" presName="Name37" presStyleLbl="parChTrans1D2" presStyleIdx="0" presStyleCnt="3"/>
      <dgm:spPr/>
      <dgm:t>
        <a:bodyPr/>
        <a:lstStyle/>
        <a:p>
          <a:endParaRPr lang="es-EC"/>
        </a:p>
      </dgm:t>
    </dgm:pt>
    <dgm:pt modelId="{C31FED67-9A4C-4CF2-856C-DAF669743308}" type="pres">
      <dgm:prSet presAssocID="{DE13A783-B43F-42E9-A639-3F372166FB35}" presName="hierRoot2" presStyleCnt="0">
        <dgm:presLayoutVars>
          <dgm:hierBranch val="init"/>
        </dgm:presLayoutVars>
      </dgm:prSet>
      <dgm:spPr/>
    </dgm:pt>
    <dgm:pt modelId="{DBFF5260-884A-4DDE-B164-E1D5392AFD66}" type="pres">
      <dgm:prSet presAssocID="{DE13A783-B43F-42E9-A639-3F372166FB35}" presName="rootComposite" presStyleCnt="0"/>
      <dgm:spPr/>
    </dgm:pt>
    <dgm:pt modelId="{5398E5DA-4ED6-4334-85B2-B1F27ED9410F}" type="pres">
      <dgm:prSet presAssocID="{DE13A783-B43F-42E9-A639-3F372166FB35}" presName="rootText" presStyleLbl="node2" presStyleIdx="0" presStyleCnt="3" custScaleY="145315">
        <dgm:presLayoutVars>
          <dgm:chPref val="3"/>
        </dgm:presLayoutVars>
      </dgm:prSet>
      <dgm:spPr/>
      <dgm:t>
        <a:bodyPr/>
        <a:lstStyle/>
        <a:p>
          <a:endParaRPr lang="es-EC"/>
        </a:p>
      </dgm:t>
    </dgm:pt>
    <dgm:pt modelId="{C19EEAFD-3F9C-46F9-AC9A-D340BE56CA26}" type="pres">
      <dgm:prSet presAssocID="{DE13A783-B43F-42E9-A639-3F372166FB35}" presName="rootConnector" presStyleLbl="node2" presStyleIdx="0" presStyleCnt="3"/>
      <dgm:spPr/>
      <dgm:t>
        <a:bodyPr/>
        <a:lstStyle/>
        <a:p>
          <a:endParaRPr lang="es-EC"/>
        </a:p>
      </dgm:t>
    </dgm:pt>
    <dgm:pt modelId="{5653CC8C-2B40-4850-905C-FA0CF991A8D2}" type="pres">
      <dgm:prSet presAssocID="{DE13A783-B43F-42E9-A639-3F372166FB35}" presName="hierChild4" presStyleCnt="0"/>
      <dgm:spPr/>
    </dgm:pt>
    <dgm:pt modelId="{78EDDA49-E436-454B-9DF7-F512BC3203AC}" type="pres">
      <dgm:prSet presAssocID="{DE13A783-B43F-42E9-A639-3F372166FB35}" presName="hierChild5" presStyleCnt="0"/>
      <dgm:spPr/>
    </dgm:pt>
    <dgm:pt modelId="{E986A0B6-0A7A-46AF-BCD1-BA16C8F9F7F5}" type="pres">
      <dgm:prSet presAssocID="{1B17FDD3-667C-4823-B937-23D2C89F02BE}" presName="Name37" presStyleLbl="parChTrans1D2" presStyleIdx="1" presStyleCnt="3"/>
      <dgm:spPr/>
      <dgm:t>
        <a:bodyPr/>
        <a:lstStyle/>
        <a:p>
          <a:endParaRPr lang="es-EC"/>
        </a:p>
      </dgm:t>
    </dgm:pt>
    <dgm:pt modelId="{BAA709FF-348F-4FC7-89B4-F16E00AF6CC4}" type="pres">
      <dgm:prSet presAssocID="{B36E655F-6B71-4883-8738-6E97518C4DD3}" presName="hierRoot2" presStyleCnt="0">
        <dgm:presLayoutVars>
          <dgm:hierBranch val="init"/>
        </dgm:presLayoutVars>
      </dgm:prSet>
      <dgm:spPr/>
    </dgm:pt>
    <dgm:pt modelId="{828FE7FF-291E-4DEA-8E84-F99A616E2799}" type="pres">
      <dgm:prSet presAssocID="{B36E655F-6B71-4883-8738-6E97518C4DD3}" presName="rootComposite" presStyleCnt="0"/>
      <dgm:spPr/>
    </dgm:pt>
    <dgm:pt modelId="{090F1CED-05BC-4716-A378-44F5404E3216}" type="pres">
      <dgm:prSet presAssocID="{B36E655F-6B71-4883-8738-6E97518C4DD3}" presName="rootText" presStyleLbl="node2" presStyleIdx="1" presStyleCnt="3" custScaleY="157287">
        <dgm:presLayoutVars>
          <dgm:chPref val="3"/>
        </dgm:presLayoutVars>
      </dgm:prSet>
      <dgm:spPr/>
      <dgm:t>
        <a:bodyPr/>
        <a:lstStyle/>
        <a:p>
          <a:endParaRPr lang="es-EC"/>
        </a:p>
      </dgm:t>
    </dgm:pt>
    <dgm:pt modelId="{C40074CA-409E-47D1-9149-257EBDE6508C}" type="pres">
      <dgm:prSet presAssocID="{B36E655F-6B71-4883-8738-6E97518C4DD3}" presName="rootConnector" presStyleLbl="node2" presStyleIdx="1" presStyleCnt="3"/>
      <dgm:spPr/>
      <dgm:t>
        <a:bodyPr/>
        <a:lstStyle/>
        <a:p>
          <a:endParaRPr lang="es-EC"/>
        </a:p>
      </dgm:t>
    </dgm:pt>
    <dgm:pt modelId="{85678252-8075-4773-A00A-54F00AD6EC5C}" type="pres">
      <dgm:prSet presAssocID="{B36E655F-6B71-4883-8738-6E97518C4DD3}" presName="hierChild4" presStyleCnt="0"/>
      <dgm:spPr/>
    </dgm:pt>
    <dgm:pt modelId="{46A71D82-C4AA-47BA-A349-1B889ED42931}" type="pres">
      <dgm:prSet presAssocID="{B36E655F-6B71-4883-8738-6E97518C4DD3}" presName="hierChild5" presStyleCnt="0"/>
      <dgm:spPr/>
    </dgm:pt>
    <dgm:pt modelId="{CBBE1C8B-CCB8-4A0F-A5EC-27F202A313E5}" type="pres">
      <dgm:prSet presAssocID="{92370BFE-DF3F-46D1-BB61-0010AD02525D}" presName="Name37" presStyleLbl="parChTrans1D2" presStyleIdx="2" presStyleCnt="3"/>
      <dgm:spPr/>
      <dgm:t>
        <a:bodyPr/>
        <a:lstStyle/>
        <a:p>
          <a:endParaRPr lang="es-EC"/>
        </a:p>
      </dgm:t>
    </dgm:pt>
    <dgm:pt modelId="{7F9D3165-4AA8-4221-A801-238DD72C65F2}" type="pres">
      <dgm:prSet presAssocID="{EB200611-6685-426E-AFA9-0D70FE6D683C}" presName="hierRoot2" presStyleCnt="0">
        <dgm:presLayoutVars>
          <dgm:hierBranch val="init"/>
        </dgm:presLayoutVars>
      </dgm:prSet>
      <dgm:spPr/>
    </dgm:pt>
    <dgm:pt modelId="{40E2AD59-2F88-4F10-BFF9-3CBF27A8B412}" type="pres">
      <dgm:prSet presAssocID="{EB200611-6685-426E-AFA9-0D70FE6D683C}" presName="rootComposite" presStyleCnt="0"/>
      <dgm:spPr/>
    </dgm:pt>
    <dgm:pt modelId="{08EAC096-9E5D-45B0-B800-AA25244AB548}" type="pres">
      <dgm:prSet presAssocID="{EB200611-6685-426E-AFA9-0D70FE6D683C}" presName="rootText" presStyleLbl="node2" presStyleIdx="2" presStyleCnt="3" custScaleY="130773">
        <dgm:presLayoutVars>
          <dgm:chPref val="3"/>
        </dgm:presLayoutVars>
      </dgm:prSet>
      <dgm:spPr/>
      <dgm:t>
        <a:bodyPr/>
        <a:lstStyle/>
        <a:p>
          <a:endParaRPr lang="es-EC"/>
        </a:p>
      </dgm:t>
    </dgm:pt>
    <dgm:pt modelId="{4A7674D4-031D-47A8-AAAC-BD567F90CFBC}" type="pres">
      <dgm:prSet presAssocID="{EB200611-6685-426E-AFA9-0D70FE6D683C}" presName="rootConnector" presStyleLbl="node2" presStyleIdx="2" presStyleCnt="3"/>
      <dgm:spPr/>
      <dgm:t>
        <a:bodyPr/>
        <a:lstStyle/>
        <a:p>
          <a:endParaRPr lang="es-EC"/>
        </a:p>
      </dgm:t>
    </dgm:pt>
    <dgm:pt modelId="{54E6B419-79EE-4189-8ABC-5A05108A9118}" type="pres">
      <dgm:prSet presAssocID="{EB200611-6685-426E-AFA9-0D70FE6D683C}" presName="hierChild4" presStyleCnt="0"/>
      <dgm:spPr/>
    </dgm:pt>
    <dgm:pt modelId="{520FFA57-FDDE-4821-8B77-A989113328B7}" type="pres">
      <dgm:prSet presAssocID="{EB200611-6685-426E-AFA9-0D70FE6D683C}" presName="hierChild5" presStyleCnt="0"/>
      <dgm:spPr/>
    </dgm:pt>
    <dgm:pt modelId="{D4E223C6-19A9-429C-8D8B-F9A40C8B1B51}" type="pres">
      <dgm:prSet presAssocID="{234EF489-B306-48B5-B3B9-8089C39FED07}" presName="hierChild3" presStyleCnt="0"/>
      <dgm:spPr/>
    </dgm:pt>
  </dgm:ptLst>
  <dgm:cxnLst>
    <dgm:cxn modelId="{7195F597-0A2C-46D7-9402-06C23A1D0ADC}" type="presOf" srcId="{B36E655F-6B71-4883-8738-6E97518C4DD3}" destId="{090F1CED-05BC-4716-A378-44F5404E3216}" srcOrd="0" destOrd="0" presId="urn:microsoft.com/office/officeart/2005/8/layout/orgChart1"/>
    <dgm:cxn modelId="{A802213B-A0F2-4696-8219-0E4675079ACD}" srcId="{234EF489-B306-48B5-B3B9-8089C39FED07}" destId="{B36E655F-6B71-4883-8738-6E97518C4DD3}" srcOrd="1" destOrd="0" parTransId="{1B17FDD3-667C-4823-B937-23D2C89F02BE}" sibTransId="{0F4DF89D-E6C6-4FF5-9A94-002BABB511FD}"/>
    <dgm:cxn modelId="{91688EA3-4A03-4F4E-9201-6D5E205FF32D}" srcId="{234EF489-B306-48B5-B3B9-8089C39FED07}" destId="{EB200611-6685-426E-AFA9-0D70FE6D683C}" srcOrd="2" destOrd="0" parTransId="{92370BFE-DF3F-46D1-BB61-0010AD02525D}" sibTransId="{96F3179D-4480-4B6C-AA68-0B21C4709B43}"/>
    <dgm:cxn modelId="{76BEF400-840B-422C-BB6E-382C62C0873C}" type="presOf" srcId="{EB200611-6685-426E-AFA9-0D70FE6D683C}" destId="{08EAC096-9E5D-45B0-B800-AA25244AB548}" srcOrd="0" destOrd="0" presId="urn:microsoft.com/office/officeart/2005/8/layout/orgChart1"/>
    <dgm:cxn modelId="{447EEBD9-3EDD-43FB-90F7-D339B31D232D}" type="presOf" srcId="{1B17FDD3-667C-4823-B937-23D2C89F02BE}" destId="{E986A0B6-0A7A-46AF-BCD1-BA16C8F9F7F5}" srcOrd="0" destOrd="0" presId="urn:microsoft.com/office/officeart/2005/8/layout/orgChart1"/>
    <dgm:cxn modelId="{4519987E-9A0E-444B-893F-2CFF3D83D07C}" type="presOf" srcId="{234EF489-B306-48B5-B3B9-8089C39FED07}" destId="{9C5A84B4-0EB1-4CDB-A725-7A2844999F06}" srcOrd="0" destOrd="0" presId="urn:microsoft.com/office/officeart/2005/8/layout/orgChart1"/>
    <dgm:cxn modelId="{7F083A92-7764-4392-8E76-22CD527EC1CA}" type="presOf" srcId="{8F680261-6F53-40E5-A489-B25C7E1C515F}" destId="{57C0ACC4-D1DE-4F27-82DF-318785ADD539}" srcOrd="0" destOrd="0" presId="urn:microsoft.com/office/officeart/2005/8/layout/orgChart1"/>
    <dgm:cxn modelId="{E5E6DF23-EBCC-48C6-BF0C-A2BF35E30DBD}" type="presOf" srcId="{B36E655F-6B71-4883-8738-6E97518C4DD3}" destId="{C40074CA-409E-47D1-9149-257EBDE6508C}" srcOrd="1" destOrd="0" presId="urn:microsoft.com/office/officeart/2005/8/layout/orgChart1"/>
    <dgm:cxn modelId="{113AF413-E501-4E8C-A3FE-02FC028C6391}" srcId="{8F680261-6F53-40E5-A489-B25C7E1C515F}" destId="{234EF489-B306-48B5-B3B9-8089C39FED07}" srcOrd="0" destOrd="0" parTransId="{27AD458D-8DAB-41BF-95B6-D4747C3B2DD0}" sibTransId="{95085E4B-F7E3-4384-821E-36618417E19B}"/>
    <dgm:cxn modelId="{33EEBA09-6F6F-414C-AA00-BA6CF2A6EED4}" type="presOf" srcId="{234EF489-B306-48B5-B3B9-8089C39FED07}" destId="{98C91EA4-7F06-4179-8D10-49CB57036E90}" srcOrd="1" destOrd="0" presId="urn:microsoft.com/office/officeart/2005/8/layout/orgChart1"/>
    <dgm:cxn modelId="{A7E993A7-2736-4704-A868-36D0FDE03C52}" type="presOf" srcId="{0001F1EC-15A3-4FC2-B97C-A5587E70BD88}" destId="{68B4C6CD-AD08-4395-8E39-C501197A07CD}" srcOrd="0" destOrd="0" presId="urn:microsoft.com/office/officeart/2005/8/layout/orgChart1"/>
    <dgm:cxn modelId="{6824CD4D-52E0-4927-93D7-9D96369E17A6}" type="presOf" srcId="{EB200611-6685-426E-AFA9-0D70FE6D683C}" destId="{4A7674D4-031D-47A8-AAAC-BD567F90CFBC}" srcOrd="1" destOrd="0" presId="urn:microsoft.com/office/officeart/2005/8/layout/orgChart1"/>
    <dgm:cxn modelId="{7AD90659-3C94-40A0-9F5B-AF49B765F68E}" srcId="{234EF489-B306-48B5-B3B9-8089C39FED07}" destId="{DE13A783-B43F-42E9-A639-3F372166FB35}" srcOrd="0" destOrd="0" parTransId="{0001F1EC-15A3-4FC2-B97C-A5587E70BD88}" sibTransId="{A76A9B36-F628-41B2-9D46-FCF5818D093F}"/>
    <dgm:cxn modelId="{E7B0281A-15E0-4AE7-A185-FDC72B86AA01}" type="presOf" srcId="{92370BFE-DF3F-46D1-BB61-0010AD02525D}" destId="{CBBE1C8B-CCB8-4A0F-A5EC-27F202A313E5}" srcOrd="0" destOrd="0" presId="urn:microsoft.com/office/officeart/2005/8/layout/orgChart1"/>
    <dgm:cxn modelId="{1EC001B8-30A3-41A4-8E7C-46E0C052E566}" type="presOf" srcId="{DE13A783-B43F-42E9-A639-3F372166FB35}" destId="{C19EEAFD-3F9C-46F9-AC9A-D340BE56CA26}" srcOrd="1" destOrd="0" presId="urn:microsoft.com/office/officeart/2005/8/layout/orgChart1"/>
    <dgm:cxn modelId="{22D9BBC1-DF7B-446C-82EE-F9DD1B16E79E}" type="presOf" srcId="{DE13A783-B43F-42E9-A639-3F372166FB35}" destId="{5398E5DA-4ED6-4334-85B2-B1F27ED9410F}" srcOrd="0" destOrd="0" presId="urn:microsoft.com/office/officeart/2005/8/layout/orgChart1"/>
    <dgm:cxn modelId="{6D60388B-CA49-4DE1-93DB-BF5E74EE7F8A}" type="presParOf" srcId="{57C0ACC4-D1DE-4F27-82DF-318785ADD539}" destId="{E459FEFD-DD85-4FD6-A7EE-10357393953A}" srcOrd="0" destOrd="0" presId="urn:microsoft.com/office/officeart/2005/8/layout/orgChart1"/>
    <dgm:cxn modelId="{78B978EF-5E36-4B45-88E1-98D21AE44504}" type="presParOf" srcId="{E459FEFD-DD85-4FD6-A7EE-10357393953A}" destId="{657F7B69-ED6E-48DE-A3E8-9AE9CC70B0B2}" srcOrd="0" destOrd="0" presId="urn:microsoft.com/office/officeart/2005/8/layout/orgChart1"/>
    <dgm:cxn modelId="{0C042FB0-F415-4081-9423-D32C84184EB3}" type="presParOf" srcId="{657F7B69-ED6E-48DE-A3E8-9AE9CC70B0B2}" destId="{9C5A84B4-0EB1-4CDB-A725-7A2844999F06}" srcOrd="0" destOrd="0" presId="urn:microsoft.com/office/officeart/2005/8/layout/orgChart1"/>
    <dgm:cxn modelId="{D242B705-945D-4E55-9D47-0B0B296B52B7}" type="presParOf" srcId="{657F7B69-ED6E-48DE-A3E8-9AE9CC70B0B2}" destId="{98C91EA4-7F06-4179-8D10-49CB57036E90}" srcOrd="1" destOrd="0" presId="urn:microsoft.com/office/officeart/2005/8/layout/orgChart1"/>
    <dgm:cxn modelId="{190DFCD7-00B0-4AA7-89C9-E966D936BEF1}" type="presParOf" srcId="{E459FEFD-DD85-4FD6-A7EE-10357393953A}" destId="{6A5F8624-B54B-4192-990E-FFBCE917E30C}" srcOrd="1" destOrd="0" presId="urn:microsoft.com/office/officeart/2005/8/layout/orgChart1"/>
    <dgm:cxn modelId="{7394A53E-B21F-4CCC-960C-5AD6D05E8221}" type="presParOf" srcId="{6A5F8624-B54B-4192-990E-FFBCE917E30C}" destId="{68B4C6CD-AD08-4395-8E39-C501197A07CD}" srcOrd="0" destOrd="0" presId="urn:microsoft.com/office/officeart/2005/8/layout/orgChart1"/>
    <dgm:cxn modelId="{BA8AF919-3976-4D5B-A26B-E909C3063035}" type="presParOf" srcId="{6A5F8624-B54B-4192-990E-FFBCE917E30C}" destId="{C31FED67-9A4C-4CF2-856C-DAF669743308}" srcOrd="1" destOrd="0" presId="urn:microsoft.com/office/officeart/2005/8/layout/orgChart1"/>
    <dgm:cxn modelId="{F2A01A36-0A20-4720-B859-1DB75CE7EEC1}" type="presParOf" srcId="{C31FED67-9A4C-4CF2-856C-DAF669743308}" destId="{DBFF5260-884A-4DDE-B164-E1D5392AFD66}" srcOrd="0" destOrd="0" presId="urn:microsoft.com/office/officeart/2005/8/layout/orgChart1"/>
    <dgm:cxn modelId="{B76B061A-50CA-4D84-AA39-1F6962291DAC}" type="presParOf" srcId="{DBFF5260-884A-4DDE-B164-E1D5392AFD66}" destId="{5398E5DA-4ED6-4334-85B2-B1F27ED9410F}" srcOrd="0" destOrd="0" presId="urn:microsoft.com/office/officeart/2005/8/layout/orgChart1"/>
    <dgm:cxn modelId="{6EC4D759-38F6-458B-81B0-20C331CA4FBA}" type="presParOf" srcId="{DBFF5260-884A-4DDE-B164-E1D5392AFD66}" destId="{C19EEAFD-3F9C-46F9-AC9A-D340BE56CA26}" srcOrd="1" destOrd="0" presId="urn:microsoft.com/office/officeart/2005/8/layout/orgChart1"/>
    <dgm:cxn modelId="{4A01C7AA-C9CD-4BDE-9522-EA535A1B2477}" type="presParOf" srcId="{C31FED67-9A4C-4CF2-856C-DAF669743308}" destId="{5653CC8C-2B40-4850-905C-FA0CF991A8D2}" srcOrd="1" destOrd="0" presId="urn:microsoft.com/office/officeart/2005/8/layout/orgChart1"/>
    <dgm:cxn modelId="{B9C4B584-3568-4E78-BB64-FD57245E2DAC}" type="presParOf" srcId="{C31FED67-9A4C-4CF2-856C-DAF669743308}" destId="{78EDDA49-E436-454B-9DF7-F512BC3203AC}" srcOrd="2" destOrd="0" presId="urn:microsoft.com/office/officeart/2005/8/layout/orgChart1"/>
    <dgm:cxn modelId="{7AD3F60F-3002-49DB-8A3B-818D0081D520}" type="presParOf" srcId="{6A5F8624-B54B-4192-990E-FFBCE917E30C}" destId="{E986A0B6-0A7A-46AF-BCD1-BA16C8F9F7F5}" srcOrd="2" destOrd="0" presId="urn:microsoft.com/office/officeart/2005/8/layout/orgChart1"/>
    <dgm:cxn modelId="{27C21FC6-DE4E-45F1-9765-6C823AF1BDFC}" type="presParOf" srcId="{6A5F8624-B54B-4192-990E-FFBCE917E30C}" destId="{BAA709FF-348F-4FC7-89B4-F16E00AF6CC4}" srcOrd="3" destOrd="0" presId="urn:microsoft.com/office/officeart/2005/8/layout/orgChart1"/>
    <dgm:cxn modelId="{76DE00F9-7558-46C8-A1E2-44DAD2D65FE6}" type="presParOf" srcId="{BAA709FF-348F-4FC7-89B4-F16E00AF6CC4}" destId="{828FE7FF-291E-4DEA-8E84-F99A616E2799}" srcOrd="0" destOrd="0" presId="urn:microsoft.com/office/officeart/2005/8/layout/orgChart1"/>
    <dgm:cxn modelId="{221686CE-5734-44E7-9BEE-43CABBBEE032}" type="presParOf" srcId="{828FE7FF-291E-4DEA-8E84-F99A616E2799}" destId="{090F1CED-05BC-4716-A378-44F5404E3216}" srcOrd="0" destOrd="0" presId="urn:microsoft.com/office/officeart/2005/8/layout/orgChart1"/>
    <dgm:cxn modelId="{D4228D07-0D14-49EE-B51B-9EC7B1252E2B}" type="presParOf" srcId="{828FE7FF-291E-4DEA-8E84-F99A616E2799}" destId="{C40074CA-409E-47D1-9149-257EBDE6508C}" srcOrd="1" destOrd="0" presId="urn:microsoft.com/office/officeart/2005/8/layout/orgChart1"/>
    <dgm:cxn modelId="{DC869FD2-8146-468E-A246-0002064B200A}" type="presParOf" srcId="{BAA709FF-348F-4FC7-89B4-F16E00AF6CC4}" destId="{85678252-8075-4773-A00A-54F00AD6EC5C}" srcOrd="1" destOrd="0" presId="urn:microsoft.com/office/officeart/2005/8/layout/orgChart1"/>
    <dgm:cxn modelId="{FAF38968-8E47-4267-97A0-CBEA262241E6}" type="presParOf" srcId="{BAA709FF-348F-4FC7-89B4-F16E00AF6CC4}" destId="{46A71D82-C4AA-47BA-A349-1B889ED42931}" srcOrd="2" destOrd="0" presId="urn:microsoft.com/office/officeart/2005/8/layout/orgChart1"/>
    <dgm:cxn modelId="{A9E8790E-C40C-41D6-9C2C-FDCE1FE41ED1}" type="presParOf" srcId="{6A5F8624-B54B-4192-990E-FFBCE917E30C}" destId="{CBBE1C8B-CCB8-4A0F-A5EC-27F202A313E5}" srcOrd="4" destOrd="0" presId="urn:microsoft.com/office/officeart/2005/8/layout/orgChart1"/>
    <dgm:cxn modelId="{F7268E0C-8CDF-4F26-82B7-C897E4B84CBC}" type="presParOf" srcId="{6A5F8624-B54B-4192-990E-FFBCE917E30C}" destId="{7F9D3165-4AA8-4221-A801-238DD72C65F2}" srcOrd="5" destOrd="0" presId="urn:microsoft.com/office/officeart/2005/8/layout/orgChart1"/>
    <dgm:cxn modelId="{3CEA0013-FC0F-44E0-80F6-153EA1CABE33}" type="presParOf" srcId="{7F9D3165-4AA8-4221-A801-238DD72C65F2}" destId="{40E2AD59-2F88-4F10-BFF9-3CBF27A8B412}" srcOrd="0" destOrd="0" presId="urn:microsoft.com/office/officeart/2005/8/layout/orgChart1"/>
    <dgm:cxn modelId="{E3EAD888-06A3-48E8-9E1E-6815CB514983}" type="presParOf" srcId="{40E2AD59-2F88-4F10-BFF9-3CBF27A8B412}" destId="{08EAC096-9E5D-45B0-B800-AA25244AB548}" srcOrd="0" destOrd="0" presId="urn:microsoft.com/office/officeart/2005/8/layout/orgChart1"/>
    <dgm:cxn modelId="{D536505F-275F-466D-8864-2CCAE739B6EF}" type="presParOf" srcId="{40E2AD59-2F88-4F10-BFF9-3CBF27A8B412}" destId="{4A7674D4-031D-47A8-AAAC-BD567F90CFBC}" srcOrd="1" destOrd="0" presId="urn:microsoft.com/office/officeart/2005/8/layout/orgChart1"/>
    <dgm:cxn modelId="{92C29128-4C15-4D7C-A1DA-B824BE8F9EC5}" type="presParOf" srcId="{7F9D3165-4AA8-4221-A801-238DD72C65F2}" destId="{54E6B419-79EE-4189-8ABC-5A05108A9118}" srcOrd="1" destOrd="0" presId="urn:microsoft.com/office/officeart/2005/8/layout/orgChart1"/>
    <dgm:cxn modelId="{FE71142C-A62A-43E5-9A3A-E9E57914FAF5}" type="presParOf" srcId="{7F9D3165-4AA8-4221-A801-238DD72C65F2}" destId="{520FFA57-FDDE-4821-8B77-A989113328B7}" srcOrd="2" destOrd="0" presId="urn:microsoft.com/office/officeart/2005/8/layout/orgChart1"/>
    <dgm:cxn modelId="{1939749A-630A-42B5-A7D2-9E667144337F}" type="presParOf" srcId="{E459FEFD-DD85-4FD6-A7EE-10357393953A}" destId="{D4E223C6-19A9-429C-8D8B-F9A40C8B1B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1FB228-0DC7-47B2-A865-5D0236B968A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4DD9E694-6BD1-43C0-8663-ACFD4BE1ABE2}">
      <dgm:prSet phldrT="[Texto]"/>
      <dgm:spPr>
        <a:solidFill>
          <a:srgbClr val="8ED895"/>
        </a:solidFill>
      </dgm:spPr>
      <dgm:t>
        <a:bodyPr/>
        <a:lstStyle/>
        <a:p>
          <a:r>
            <a:rPr lang="es-EC" dirty="0" smtClean="0"/>
            <a:t>Evaluación </a:t>
          </a:r>
          <a:endParaRPr lang="es-EC" dirty="0"/>
        </a:p>
      </dgm:t>
    </dgm:pt>
    <dgm:pt modelId="{2474E248-F9A4-47FF-AE48-20F97220A395}" type="parTrans" cxnId="{644F0F44-F944-4A9F-B638-6BDEC27B2E88}">
      <dgm:prSet/>
      <dgm:spPr/>
      <dgm:t>
        <a:bodyPr/>
        <a:lstStyle/>
        <a:p>
          <a:endParaRPr lang="es-EC"/>
        </a:p>
      </dgm:t>
    </dgm:pt>
    <dgm:pt modelId="{1DD4C132-7D5C-4626-849D-4F3F405305A1}" type="sibTrans" cxnId="{644F0F44-F944-4A9F-B638-6BDEC27B2E88}">
      <dgm:prSet/>
      <dgm:spPr>
        <a:ln>
          <a:solidFill>
            <a:srgbClr val="66FF66"/>
          </a:solidFill>
        </a:ln>
      </dgm:spPr>
      <dgm:t>
        <a:bodyPr/>
        <a:lstStyle/>
        <a:p>
          <a:endParaRPr lang="es-EC"/>
        </a:p>
      </dgm:t>
    </dgm:pt>
    <dgm:pt modelId="{CFC814DD-7BCC-4C1C-BE2B-6FE5A86272BB}">
      <dgm:prSet phldrT="[Texto]"/>
      <dgm:spPr>
        <a:solidFill>
          <a:srgbClr val="8ED895"/>
        </a:solidFill>
      </dgm:spPr>
      <dgm:t>
        <a:bodyPr/>
        <a:lstStyle/>
        <a:p>
          <a:r>
            <a:rPr lang="es-EC" dirty="0" smtClean="0"/>
            <a:t>suministros</a:t>
          </a:r>
          <a:endParaRPr lang="es-EC" dirty="0"/>
        </a:p>
      </dgm:t>
    </dgm:pt>
    <dgm:pt modelId="{E6268A58-75FC-4136-82CD-2459C0E318BB}" type="parTrans" cxnId="{784040D2-C58C-482E-9424-A04522366E3B}">
      <dgm:prSet/>
      <dgm:spPr/>
      <dgm:t>
        <a:bodyPr/>
        <a:lstStyle/>
        <a:p>
          <a:endParaRPr lang="es-EC"/>
        </a:p>
      </dgm:t>
    </dgm:pt>
    <dgm:pt modelId="{C6C71F6E-E059-4B5E-8012-4F94C462982C}" type="sibTrans" cxnId="{784040D2-C58C-482E-9424-A04522366E3B}">
      <dgm:prSet/>
      <dgm:spPr>
        <a:ln>
          <a:solidFill>
            <a:srgbClr val="66FF66"/>
          </a:solidFill>
        </a:ln>
      </dgm:spPr>
      <dgm:t>
        <a:bodyPr/>
        <a:lstStyle/>
        <a:p>
          <a:endParaRPr lang="es-EC"/>
        </a:p>
      </dgm:t>
    </dgm:pt>
    <dgm:pt modelId="{2A746F6B-D103-4118-93E0-9C9E8D737BF8}">
      <dgm:prSet/>
      <dgm:spPr>
        <a:solidFill>
          <a:srgbClr val="8ED895"/>
        </a:solidFill>
      </dgm:spPr>
      <dgm:t>
        <a:bodyPr/>
        <a:lstStyle/>
        <a:p>
          <a:r>
            <a:rPr lang="es-EC" dirty="0" smtClean="0"/>
            <a:t>Abastecimiento</a:t>
          </a:r>
          <a:endParaRPr lang="es-EC" dirty="0"/>
        </a:p>
      </dgm:t>
    </dgm:pt>
    <dgm:pt modelId="{6E3574BA-B7DB-41BE-8D03-5D6C41056AB1}" type="parTrans" cxnId="{B068EA90-253D-46EA-B6C4-88073477DF2F}">
      <dgm:prSet/>
      <dgm:spPr/>
      <dgm:t>
        <a:bodyPr/>
        <a:lstStyle/>
        <a:p>
          <a:endParaRPr lang="es-EC"/>
        </a:p>
      </dgm:t>
    </dgm:pt>
    <dgm:pt modelId="{490A75C3-CB3B-48BD-B847-15C31FAE2F89}" type="sibTrans" cxnId="{B068EA90-253D-46EA-B6C4-88073477DF2F}">
      <dgm:prSet/>
      <dgm:spPr>
        <a:ln>
          <a:solidFill>
            <a:srgbClr val="66FF66"/>
          </a:solidFill>
        </a:ln>
      </dgm:spPr>
      <dgm:t>
        <a:bodyPr/>
        <a:lstStyle/>
        <a:p>
          <a:endParaRPr lang="es-EC"/>
        </a:p>
      </dgm:t>
    </dgm:pt>
    <dgm:pt modelId="{F0EC6D6E-6540-4CD9-AEA9-7856E7CCF458}">
      <dgm:prSet/>
      <dgm:spPr>
        <a:solidFill>
          <a:srgbClr val="8ED895"/>
        </a:solidFill>
      </dgm:spPr>
      <dgm:t>
        <a:bodyPr/>
        <a:lstStyle/>
        <a:p>
          <a:r>
            <a:rPr lang="es-EC" dirty="0" smtClean="0"/>
            <a:t>Almacenamiento</a:t>
          </a:r>
          <a:endParaRPr lang="es-EC" dirty="0"/>
        </a:p>
      </dgm:t>
    </dgm:pt>
    <dgm:pt modelId="{9800162A-FBC7-4595-80BA-2E05EFE0DE17}" type="parTrans" cxnId="{749CD4C7-E012-4A4F-B79E-1CCF6A9680D0}">
      <dgm:prSet/>
      <dgm:spPr/>
      <dgm:t>
        <a:bodyPr/>
        <a:lstStyle/>
        <a:p>
          <a:endParaRPr lang="es-EC"/>
        </a:p>
      </dgm:t>
    </dgm:pt>
    <dgm:pt modelId="{A9FEC909-4C8F-4624-B4BC-3D429B1AA01B}" type="sibTrans" cxnId="{749CD4C7-E012-4A4F-B79E-1CCF6A9680D0}">
      <dgm:prSet custT="1"/>
      <dgm:spPr>
        <a:ln>
          <a:solidFill>
            <a:srgbClr val="66FF66"/>
          </a:solidFill>
        </a:ln>
      </dgm:spPr>
      <dgm:t>
        <a:bodyPr/>
        <a:lstStyle/>
        <a:p>
          <a:endParaRPr lang="es-EC" sz="900"/>
        </a:p>
      </dgm:t>
    </dgm:pt>
    <dgm:pt modelId="{101C8407-CB8A-4DF5-A867-86382A33F4FD}">
      <dgm:prSet/>
      <dgm:spPr>
        <a:solidFill>
          <a:srgbClr val="8ED895"/>
        </a:solidFill>
      </dgm:spPr>
      <dgm:t>
        <a:bodyPr/>
        <a:lstStyle/>
        <a:p>
          <a:r>
            <a:rPr lang="es-EC" dirty="0" smtClean="0"/>
            <a:t>Transporte y Distribución</a:t>
          </a:r>
          <a:endParaRPr lang="es-EC" dirty="0"/>
        </a:p>
      </dgm:t>
    </dgm:pt>
    <dgm:pt modelId="{324F44C0-6661-4D70-AAB8-BD36CF8B792E}" type="parTrans" cxnId="{EB2B2A46-6B44-4636-9AC3-0FE5C3CA1B4E}">
      <dgm:prSet/>
      <dgm:spPr/>
      <dgm:t>
        <a:bodyPr/>
        <a:lstStyle/>
        <a:p>
          <a:endParaRPr lang="es-EC"/>
        </a:p>
      </dgm:t>
    </dgm:pt>
    <dgm:pt modelId="{3A6314FE-DC4E-4F6E-88FC-F93851C3D1D3}" type="sibTrans" cxnId="{EB2B2A46-6B44-4636-9AC3-0FE5C3CA1B4E}">
      <dgm:prSet/>
      <dgm:spPr/>
      <dgm:t>
        <a:bodyPr/>
        <a:lstStyle/>
        <a:p>
          <a:endParaRPr lang="es-EC"/>
        </a:p>
      </dgm:t>
    </dgm:pt>
    <dgm:pt modelId="{659380D9-0BF2-4956-8626-5FCA8F7DC650}" type="pres">
      <dgm:prSet presAssocID="{6A1FB228-0DC7-47B2-A865-5D0236B968A0}" presName="Name0" presStyleCnt="0">
        <dgm:presLayoutVars>
          <dgm:dir/>
          <dgm:resizeHandles val="exact"/>
        </dgm:presLayoutVars>
      </dgm:prSet>
      <dgm:spPr/>
      <dgm:t>
        <a:bodyPr/>
        <a:lstStyle/>
        <a:p>
          <a:endParaRPr lang="es-EC"/>
        </a:p>
      </dgm:t>
    </dgm:pt>
    <dgm:pt modelId="{5A303DBE-B06C-4EC4-B86A-E03A856343B9}" type="pres">
      <dgm:prSet presAssocID="{4DD9E694-6BD1-43C0-8663-ACFD4BE1ABE2}" presName="node" presStyleLbl="node1" presStyleIdx="0" presStyleCnt="5">
        <dgm:presLayoutVars>
          <dgm:bulletEnabled val="1"/>
        </dgm:presLayoutVars>
      </dgm:prSet>
      <dgm:spPr/>
      <dgm:t>
        <a:bodyPr/>
        <a:lstStyle/>
        <a:p>
          <a:endParaRPr lang="es-EC"/>
        </a:p>
      </dgm:t>
    </dgm:pt>
    <dgm:pt modelId="{61BD3F9A-4F68-46E1-A07D-27EE644D7D46}" type="pres">
      <dgm:prSet presAssocID="{1DD4C132-7D5C-4626-849D-4F3F405305A1}" presName="sibTrans" presStyleLbl="sibTrans1D1" presStyleIdx="0" presStyleCnt="4"/>
      <dgm:spPr/>
      <dgm:t>
        <a:bodyPr/>
        <a:lstStyle/>
        <a:p>
          <a:endParaRPr lang="es-EC"/>
        </a:p>
      </dgm:t>
    </dgm:pt>
    <dgm:pt modelId="{2C1CE2AF-6815-438F-9C2D-6D5B78D779AA}" type="pres">
      <dgm:prSet presAssocID="{1DD4C132-7D5C-4626-849D-4F3F405305A1}" presName="connectorText" presStyleLbl="sibTrans1D1" presStyleIdx="0" presStyleCnt="4"/>
      <dgm:spPr/>
      <dgm:t>
        <a:bodyPr/>
        <a:lstStyle/>
        <a:p>
          <a:endParaRPr lang="es-EC"/>
        </a:p>
      </dgm:t>
    </dgm:pt>
    <dgm:pt modelId="{BB206227-604E-43CA-B100-A40B3553BD4F}" type="pres">
      <dgm:prSet presAssocID="{CFC814DD-7BCC-4C1C-BE2B-6FE5A86272BB}" presName="node" presStyleLbl="node1" presStyleIdx="1" presStyleCnt="5">
        <dgm:presLayoutVars>
          <dgm:bulletEnabled val="1"/>
        </dgm:presLayoutVars>
      </dgm:prSet>
      <dgm:spPr/>
      <dgm:t>
        <a:bodyPr/>
        <a:lstStyle/>
        <a:p>
          <a:endParaRPr lang="es-EC"/>
        </a:p>
      </dgm:t>
    </dgm:pt>
    <dgm:pt modelId="{885F9D24-BF10-489D-9028-2CEA09C85E5C}" type="pres">
      <dgm:prSet presAssocID="{C6C71F6E-E059-4B5E-8012-4F94C462982C}" presName="sibTrans" presStyleLbl="sibTrans1D1" presStyleIdx="1" presStyleCnt="4"/>
      <dgm:spPr/>
      <dgm:t>
        <a:bodyPr/>
        <a:lstStyle/>
        <a:p>
          <a:endParaRPr lang="es-EC"/>
        </a:p>
      </dgm:t>
    </dgm:pt>
    <dgm:pt modelId="{AD46D9DB-0C93-402F-A8A6-34E2CC708452}" type="pres">
      <dgm:prSet presAssocID="{C6C71F6E-E059-4B5E-8012-4F94C462982C}" presName="connectorText" presStyleLbl="sibTrans1D1" presStyleIdx="1" presStyleCnt="4"/>
      <dgm:spPr/>
      <dgm:t>
        <a:bodyPr/>
        <a:lstStyle/>
        <a:p>
          <a:endParaRPr lang="es-EC"/>
        </a:p>
      </dgm:t>
    </dgm:pt>
    <dgm:pt modelId="{71B7405E-2033-4BFD-B0C9-826AAD63E520}" type="pres">
      <dgm:prSet presAssocID="{2A746F6B-D103-4118-93E0-9C9E8D737BF8}" presName="node" presStyleLbl="node1" presStyleIdx="2" presStyleCnt="5">
        <dgm:presLayoutVars>
          <dgm:bulletEnabled val="1"/>
        </dgm:presLayoutVars>
      </dgm:prSet>
      <dgm:spPr/>
      <dgm:t>
        <a:bodyPr/>
        <a:lstStyle/>
        <a:p>
          <a:endParaRPr lang="es-EC"/>
        </a:p>
      </dgm:t>
    </dgm:pt>
    <dgm:pt modelId="{2AC84729-50B0-4C8C-95D7-D6E606654E48}" type="pres">
      <dgm:prSet presAssocID="{490A75C3-CB3B-48BD-B847-15C31FAE2F89}" presName="sibTrans" presStyleLbl="sibTrans1D1" presStyleIdx="2" presStyleCnt="4"/>
      <dgm:spPr/>
      <dgm:t>
        <a:bodyPr/>
        <a:lstStyle/>
        <a:p>
          <a:endParaRPr lang="es-EC"/>
        </a:p>
      </dgm:t>
    </dgm:pt>
    <dgm:pt modelId="{A083BE7D-1BD0-4A9A-BCA6-729ADED9DCA0}" type="pres">
      <dgm:prSet presAssocID="{490A75C3-CB3B-48BD-B847-15C31FAE2F89}" presName="connectorText" presStyleLbl="sibTrans1D1" presStyleIdx="2" presStyleCnt="4"/>
      <dgm:spPr/>
      <dgm:t>
        <a:bodyPr/>
        <a:lstStyle/>
        <a:p>
          <a:endParaRPr lang="es-EC"/>
        </a:p>
      </dgm:t>
    </dgm:pt>
    <dgm:pt modelId="{7F144EE5-5568-440F-858F-8B53FD0401A7}" type="pres">
      <dgm:prSet presAssocID="{F0EC6D6E-6540-4CD9-AEA9-7856E7CCF458}" presName="node" presStyleLbl="node1" presStyleIdx="3" presStyleCnt="5">
        <dgm:presLayoutVars>
          <dgm:bulletEnabled val="1"/>
        </dgm:presLayoutVars>
      </dgm:prSet>
      <dgm:spPr/>
      <dgm:t>
        <a:bodyPr/>
        <a:lstStyle/>
        <a:p>
          <a:endParaRPr lang="es-EC"/>
        </a:p>
      </dgm:t>
    </dgm:pt>
    <dgm:pt modelId="{7E1F52BB-3946-4082-8300-B68A5511D265}" type="pres">
      <dgm:prSet presAssocID="{A9FEC909-4C8F-4624-B4BC-3D429B1AA01B}" presName="sibTrans" presStyleLbl="sibTrans1D1" presStyleIdx="3" presStyleCnt="4"/>
      <dgm:spPr/>
      <dgm:t>
        <a:bodyPr/>
        <a:lstStyle/>
        <a:p>
          <a:endParaRPr lang="es-EC"/>
        </a:p>
      </dgm:t>
    </dgm:pt>
    <dgm:pt modelId="{EB373FCF-10A3-42C2-9C16-CD6F9FBE6B77}" type="pres">
      <dgm:prSet presAssocID="{A9FEC909-4C8F-4624-B4BC-3D429B1AA01B}" presName="connectorText" presStyleLbl="sibTrans1D1" presStyleIdx="3" presStyleCnt="4"/>
      <dgm:spPr/>
      <dgm:t>
        <a:bodyPr/>
        <a:lstStyle/>
        <a:p>
          <a:endParaRPr lang="es-EC"/>
        </a:p>
      </dgm:t>
    </dgm:pt>
    <dgm:pt modelId="{1709F5FE-F175-417F-B9F1-1132870A4BA1}" type="pres">
      <dgm:prSet presAssocID="{101C8407-CB8A-4DF5-A867-86382A33F4FD}" presName="node" presStyleLbl="node1" presStyleIdx="4" presStyleCnt="5">
        <dgm:presLayoutVars>
          <dgm:bulletEnabled val="1"/>
        </dgm:presLayoutVars>
      </dgm:prSet>
      <dgm:spPr/>
      <dgm:t>
        <a:bodyPr/>
        <a:lstStyle/>
        <a:p>
          <a:endParaRPr lang="es-EC"/>
        </a:p>
      </dgm:t>
    </dgm:pt>
  </dgm:ptLst>
  <dgm:cxnLst>
    <dgm:cxn modelId="{72A47715-CB5F-4B52-9678-54F90C03B8A5}" type="presOf" srcId="{490A75C3-CB3B-48BD-B847-15C31FAE2F89}" destId="{A083BE7D-1BD0-4A9A-BCA6-729ADED9DCA0}" srcOrd="1" destOrd="0" presId="urn:microsoft.com/office/officeart/2005/8/layout/bProcess3"/>
    <dgm:cxn modelId="{8644971D-59AC-4960-9A6B-D82B2EBD103D}" type="presOf" srcId="{C6C71F6E-E059-4B5E-8012-4F94C462982C}" destId="{AD46D9DB-0C93-402F-A8A6-34E2CC708452}" srcOrd="1" destOrd="0" presId="urn:microsoft.com/office/officeart/2005/8/layout/bProcess3"/>
    <dgm:cxn modelId="{95F4C3B9-8E7F-4257-BF93-F6C163AF4B58}" type="presOf" srcId="{A9FEC909-4C8F-4624-B4BC-3D429B1AA01B}" destId="{7E1F52BB-3946-4082-8300-B68A5511D265}" srcOrd="0" destOrd="0" presId="urn:microsoft.com/office/officeart/2005/8/layout/bProcess3"/>
    <dgm:cxn modelId="{547A9AF8-7604-44DE-8419-850AB47228F5}" type="presOf" srcId="{101C8407-CB8A-4DF5-A867-86382A33F4FD}" destId="{1709F5FE-F175-417F-B9F1-1132870A4BA1}" srcOrd="0" destOrd="0" presId="urn:microsoft.com/office/officeart/2005/8/layout/bProcess3"/>
    <dgm:cxn modelId="{B068EA90-253D-46EA-B6C4-88073477DF2F}" srcId="{6A1FB228-0DC7-47B2-A865-5D0236B968A0}" destId="{2A746F6B-D103-4118-93E0-9C9E8D737BF8}" srcOrd="2" destOrd="0" parTransId="{6E3574BA-B7DB-41BE-8D03-5D6C41056AB1}" sibTransId="{490A75C3-CB3B-48BD-B847-15C31FAE2F89}"/>
    <dgm:cxn modelId="{8E173939-7555-4697-9A85-7E43C53C3294}" type="presOf" srcId="{CFC814DD-7BCC-4C1C-BE2B-6FE5A86272BB}" destId="{BB206227-604E-43CA-B100-A40B3553BD4F}" srcOrd="0" destOrd="0" presId="urn:microsoft.com/office/officeart/2005/8/layout/bProcess3"/>
    <dgm:cxn modelId="{58A26842-3D3F-4A58-8A97-7B07AE9111CF}" type="presOf" srcId="{2A746F6B-D103-4118-93E0-9C9E8D737BF8}" destId="{71B7405E-2033-4BFD-B0C9-826AAD63E520}" srcOrd="0" destOrd="0" presId="urn:microsoft.com/office/officeart/2005/8/layout/bProcess3"/>
    <dgm:cxn modelId="{756A2CE8-5585-492B-9483-56A62E1AF603}" type="presOf" srcId="{1DD4C132-7D5C-4626-849D-4F3F405305A1}" destId="{61BD3F9A-4F68-46E1-A07D-27EE644D7D46}" srcOrd="0" destOrd="0" presId="urn:microsoft.com/office/officeart/2005/8/layout/bProcess3"/>
    <dgm:cxn modelId="{5CD77B62-1EB6-4956-87EA-9D1708CBE735}" type="presOf" srcId="{C6C71F6E-E059-4B5E-8012-4F94C462982C}" destId="{885F9D24-BF10-489D-9028-2CEA09C85E5C}" srcOrd="0" destOrd="0" presId="urn:microsoft.com/office/officeart/2005/8/layout/bProcess3"/>
    <dgm:cxn modelId="{F9D21159-E35C-4C77-B246-DFDBDEAD05BE}" type="presOf" srcId="{1DD4C132-7D5C-4626-849D-4F3F405305A1}" destId="{2C1CE2AF-6815-438F-9C2D-6D5B78D779AA}" srcOrd="1" destOrd="0" presId="urn:microsoft.com/office/officeart/2005/8/layout/bProcess3"/>
    <dgm:cxn modelId="{57AB129C-A4B6-4839-B796-568730BC9446}" type="presOf" srcId="{490A75C3-CB3B-48BD-B847-15C31FAE2F89}" destId="{2AC84729-50B0-4C8C-95D7-D6E606654E48}" srcOrd="0" destOrd="0" presId="urn:microsoft.com/office/officeart/2005/8/layout/bProcess3"/>
    <dgm:cxn modelId="{784040D2-C58C-482E-9424-A04522366E3B}" srcId="{6A1FB228-0DC7-47B2-A865-5D0236B968A0}" destId="{CFC814DD-7BCC-4C1C-BE2B-6FE5A86272BB}" srcOrd="1" destOrd="0" parTransId="{E6268A58-75FC-4136-82CD-2459C0E318BB}" sibTransId="{C6C71F6E-E059-4B5E-8012-4F94C462982C}"/>
    <dgm:cxn modelId="{7909980D-1AB0-4A33-A362-EFFDB4207C83}" type="presOf" srcId="{F0EC6D6E-6540-4CD9-AEA9-7856E7CCF458}" destId="{7F144EE5-5568-440F-858F-8B53FD0401A7}" srcOrd="0" destOrd="0" presId="urn:microsoft.com/office/officeart/2005/8/layout/bProcess3"/>
    <dgm:cxn modelId="{5795C458-6E2D-454F-9230-AEECA24D2E82}" type="presOf" srcId="{4DD9E694-6BD1-43C0-8663-ACFD4BE1ABE2}" destId="{5A303DBE-B06C-4EC4-B86A-E03A856343B9}" srcOrd="0" destOrd="0" presId="urn:microsoft.com/office/officeart/2005/8/layout/bProcess3"/>
    <dgm:cxn modelId="{B1B37D1E-E816-4FF1-BA27-08739FC74AD9}" type="presOf" srcId="{A9FEC909-4C8F-4624-B4BC-3D429B1AA01B}" destId="{EB373FCF-10A3-42C2-9C16-CD6F9FBE6B77}" srcOrd="1" destOrd="0" presId="urn:microsoft.com/office/officeart/2005/8/layout/bProcess3"/>
    <dgm:cxn modelId="{CAB20653-90B8-448A-BE05-F89D131EC563}" type="presOf" srcId="{6A1FB228-0DC7-47B2-A865-5D0236B968A0}" destId="{659380D9-0BF2-4956-8626-5FCA8F7DC650}" srcOrd="0" destOrd="0" presId="urn:microsoft.com/office/officeart/2005/8/layout/bProcess3"/>
    <dgm:cxn modelId="{644F0F44-F944-4A9F-B638-6BDEC27B2E88}" srcId="{6A1FB228-0DC7-47B2-A865-5D0236B968A0}" destId="{4DD9E694-6BD1-43C0-8663-ACFD4BE1ABE2}" srcOrd="0" destOrd="0" parTransId="{2474E248-F9A4-47FF-AE48-20F97220A395}" sibTransId="{1DD4C132-7D5C-4626-849D-4F3F405305A1}"/>
    <dgm:cxn modelId="{749CD4C7-E012-4A4F-B79E-1CCF6A9680D0}" srcId="{6A1FB228-0DC7-47B2-A865-5D0236B968A0}" destId="{F0EC6D6E-6540-4CD9-AEA9-7856E7CCF458}" srcOrd="3" destOrd="0" parTransId="{9800162A-FBC7-4595-80BA-2E05EFE0DE17}" sibTransId="{A9FEC909-4C8F-4624-B4BC-3D429B1AA01B}"/>
    <dgm:cxn modelId="{EB2B2A46-6B44-4636-9AC3-0FE5C3CA1B4E}" srcId="{6A1FB228-0DC7-47B2-A865-5D0236B968A0}" destId="{101C8407-CB8A-4DF5-A867-86382A33F4FD}" srcOrd="4" destOrd="0" parTransId="{324F44C0-6661-4D70-AAB8-BD36CF8B792E}" sibTransId="{3A6314FE-DC4E-4F6E-88FC-F93851C3D1D3}"/>
    <dgm:cxn modelId="{AC070215-B509-4B4C-B421-A6B06785EF63}" type="presParOf" srcId="{659380D9-0BF2-4956-8626-5FCA8F7DC650}" destId="{5A303DBE-B06C-4EC4-B86A-E03A856343B9}" srcOrd="0" destOrd="0" presId="urn:microsoft.com/office/officeart/2005/8/layout/bProcess3"/>
    <dgm:cxn modelId="{FC08FFA6-2429-44DF-91FB-54925D7329A7}" type="presParOf" srcId="{659380D9-0BF2-4956-8626-5FCA8F7DC650}" destId="{61BD3F9A-4F68-46E1-A07D-27EE644D7D46}" srcOrd="1" destOrd="0" presId="urn:microsoft.com/office/officeart/2005/8/layout/bProcess3"/>
    <dgm:cxn modelId="{41C4E72D-7FCC-447D-A2F0-458CF07F0E21}" type="presParOf" srcId="{61BD3F9A-4F68-46E1-A07D-27EE644D7D46}" destId="{2C1CE2AF-6815-438F-9C2D-6D5B78D779AA}" srcOrd="0" destOrd="0" presId="urn:microsoft.com/office/officeart/2005/8/layout/bProcess3"/>
    <dgm:cxn modelId="{3D010F66-AC99-485C-BDD6-9395247041C8}" type="presParOf" srcId="{659380D9-0BF2-4956-8626-5FCA8F7DC650}" destId="{BB206227-604E-43CA-B100-A40B3553BD4F}" srcOrd="2" destOrd="0" presId="urn:microsoft.com/office/officeart/2005/8/layout/bProcess3"/>
    <dgm:cxn modelId="{48786FC5-BDAD-44A7-BD16-62B6B2FA244A}" type="presParOf" srcId="{659380D9-0BF2-4956-8626-5FCA8F7DC650}" destId="{885F9D24-BF10-489D-9028-2CEA09C85E5C}" srcOrd="3" destOrd="0" presId="urn:microsoft.com/office/officeart/2005/8/layout/bProcess3"/>
    <dgm:cxn modelId="{A454FB95-E459-47A0-A26D-7E172C96F065}" type="presParOf" srcId="{885F9D24-BF10-489D-9028-2CEA09C85E5C}" destId="{AD46D9DB-0C93-402F-A8A6-34E2CC708452}" srcOrd="0" destOrd="0" presId="urn:microsoft.com/office/officeart/2005/8/layout/bProcess3"/>
    <dgm:cxn modelId="{21798438-ED1A-4B84-8FA8-6714EA630639}" type="presParOf" srcId="{659380D9-0BF2-4956-8626-5FCA8F7DC650}" destId="{71B7405E-2033-4BFD-B0C9-826AAD63E520}" srcOrd="4" destOrd="0" presId="urn:microsoft.com/office/officeart/2005/8/layout/bProcess3"/>
    <dgm:cxn modelId="{59D2D0F5-A147-46E6-A427-022CDC4E2579}" type="presParOf" srcId="{659380D9-0BF2-4956-8626-5FCA8F7DC650}" destId="{2AC84729-50B0-4C8C-95D7-D6E606654E48}" srcOrd="5" destOrd="0" presId="urn:microsoft.com/office/officeart/2005/8/layout/bProcess3"/>
    <dgm:cxn modelId="{A3618F40-EAB2-4E52-BC94-E6B9DD6A6E72}" type="presParOf" srcId="{2AC84729-50B0-4C8C-95D7-D6E606654E48}" destId="{A083BE7D-1BD0-4A9A-BCA6-729ADED9DCA0}" srcOrd="0" destOrd="0" presId="urn:microsoft.com/office/officeart/2005/8/layout/bProcess3"/>
    <dgm:cxn modelId="{DDE40DEA-DFD0-40BC-B17F-D9C11B2E49D0}" type="presParOf" srcId="{659380D9-0BF2-4956-8626-5FCA8F7DC650}" destId="{7F144EE5-5568-440F-858F-8B53FD0401A7}" srcOrd="6" destOrd="0" presId="urn:microsoft.com/office/officeart/2005/8/layout/bProcess3"/>
    <dgm:cxn modelId="{21472690-6850-413F-9F63-530D6CFCA5C6}" type="presParOf" srcId="{659380D9-0BF2-4956-8626-5FCA8F7DC650}" destId="{7E1F52BB-3946-4082-8300-B68A5511D265}" srcOrd="7" destOrd="0" presId="urn:microsoft.com/office/officeart/2005/8/layout/bProcess3"/>
    <dgm:cxn modelId="{2BBB0D50-98CC-48F4-B3C7-E33710C84EE7}" type="presParOf" srcId="{7E1F52BB-3946-4082-8300-B68A5511D265}" destId="{EB373FCF-10A3-42C2-9C16-CD6F9FBE6B77}" srcOrd="0" destOrd="0" presId="urn:microsoft.com/office/officeart/2005/8/layout/bProcess3"/>
    <dgm:cxn modelId="{25B58F0C-6D54-4BEA-806B-389BE801EC7A}" type="presParOf" srcId="{659380D9-0BF2-4956-8626-5FCA8F7DC650}" destId="{1709F5FE-F175-417F-B9F1-1132870A4BA1}"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8866A3-DE71-4962-BC30-F5E4DC9B676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185B907C-E379-4B66-AF0C-D7629E309A28}">
      <dgm:prSet phldrT="[Texto]" custT="1"/>
      <dgm:spPr>
        <a:solidFill>
          <a:srgbClr val="CCFFCC"/>
        </a:solidFill>
      </dgm:spPr>
      <dgm:t>
        <a:bodyPr/>
        <a:lstStyle/>
        <a:p>
          <a:r>
            <a:rPr lang="es-EC" sz="2000" b="1" dirty="0" smtClean="0">
              <a:solidFill>
                <a:srgbClr val="00CC00"/>
              </a:solidFill>
            </a:rPr>
            <a:t>Políticas y</a:t>
          </a:r>
        </a:p>
        <a:p>
          <a:r>
            <a:rPr lang="es-EC" sz="2000" b="1" dirty="0" smtClean="0">
              <a:solidFill>
                <a:srgbClr val="00CC00"/>
              </a:solidFill>
            </a:rPr>
            <a:t> procedimientos </a:t>
          </a:r>
          <a:endParaRPr lang="es-EC" sz="2000" b="1" dirty="0">
            <a:solidFill>
              <a:srgbClr val="00CC00"/>
            </a:solidFill>
          </a:endParaRPr>
        </a:p>
      </dgm:t>
    </dgm:pt>
    <dgm:pt modelId="{A4785A3B-1A6E-4494-851F-2695ACAD21C1}" type="parTrans" cxnId="{A4C78488-C34D-46E4-8B61-3A21BA90449A}">
      <dgm:prSet/>
      <dgm:spPr/>
      <dgm:t>
        <a:bodyPr/>
        <a:lstStyle/>
        <a:p>
          <a:endParaRPr lang="es-EC"/>
        </a:p>
      </dgm:t>
    </dgm:pt>
    <dgm:pt modelId="{55F3BDC4-4446-4C03-96FC-1090AD8F60E1}" type="sibTrans" cxnId="{A4C78488-C34D-46E4-8B61-3A21BA90449A}">
      <dgm:prSet/>
      <dgm:spPr/>
      <dgm:t>
        <a:bodyPr/>
        <a:lstStyle/>
        <a:p>
          <a:endParaRPr lang="es-EC"/>
        </a:p>
      </dgm:t>
    </dgm:pt>
    <dgm:pt modelId="{E3E14F52-F781-4D34-8D1E-6C282DAF1EBF}">
      <dgm:prSet phldrT="[Texto]" custT="1"/>
      <dgm:spPr>
        <a:solidFill>
          <a:srgbClr val="8ED895"/>
        </a:solidFill>
      </dgm:spPr>
      <dgm:t>
        <a:bodyPr/>
        <a:lstStyle/>
        <a:p>
          <a:r>
            <a:rPr lang="es-EC" sz="1800" dirty="0" smtClean="0"/>
            <a:t>Suministros</a:t>
          </a:r>
          <a:endParaRPr lang="es-EC" sz="1800" dirty="0"/>
        </a:p>
      </dgm:t>
    </dgm:pt>
    <dgm:pt modelId="{11989406-EE6B-46AE-AFD1-EEBD738405CC}" type="parTrans" cxnId="{E04C6A36-92F4-4AF0-A988-3E6216DF6EB4}">
      <dgm:prSet/>
      <dgm:spPr/>
      <dgm:t>
        <a:bodyPr/>
        <a:lstStyle/>
        <a:p>
          <a:endParaRPr lang="es-EC"/>
        </a:p>
      </dgm:t>
    </dgm:pt>
    <dgm:pt modelId="{E8ACC968-47AA-49E4-A7A9-6F3F16253308}" type="sibTrans" cxnId="{E04C6A36-92F4-4AF0-A988-3E6216DF6EB4}">
      <dgm:prSet/>
      <dgm:spPr/>
      <dgm:t>
        <a:bodyPr/>
        <a:lstStyle/>
        <a:p>
          <a:endParaRPr lang="es-EC"/>
        </a:p>
      </dgm:t>
    </dgm:pt>
    <dgm:pt modelId="{C20C4C98-0B3B-4E33-906B-7F77A5A0E959}">
      <dgm:prSet phldrT="[Texto]" custT="1"/>
      <dgm:spPr>
        <a:solidFill>
          <a:srgbClr val="8ED895"/>
        </a:solidFill>
      </dgm:spPr>
      <dgm:t>
        <a:bodyPr/>
        <a:lstStyle/>
        <a:p>
          <a:r>
            <a:rPr lang="es-EC" sz="1800" dirty="0" smtClean="0"/>
            <a:t>Envío</a:t>
          </a:r>
        </a:p>
        <a:p>
          <a:r>
            <a:rPr lang="es-EC" sz="1800" dirty="0" smtClean="0"/>
            <a:t>Recepción</a:t>
          </a:r>
          <a:endParaRPr lang="es-EC" sz="1800" dirty="0"/>
        </a:p>
      </dgm:t>
    </dgm:pt>
    <dgm:pt modelId="{46C129D0-680A-4059-BBC0-2F4332561F18}" type="parTrans" cxnId="{0CB3E194-5688-45EF-B443-D5A8302B95B8}">
      <dgm:prSet/>
      <dgm:spPr/>
      <dgm:t>
        <a:bodyPr/>
        <a:lstStyle/>
        <a:p>
          <a:endParaRPr lang="es-EC"/>
        </a:p>
      </dgm:t>
    </dgm:pt>
    <dgm:pt modelId="{C4C7E1F9-556D-424F-96A8-B5F29E496903}" type="sibTrans" cxnId="{0CB3E194-5688-45EF-B443-D5A8302B95B8}">
      <dgm:prSet/>
      <dgm:spPr/>
      <dgm:t>
        <a:bodyPr/>
        <a:lstStyle/>
        <a:p>
          <a:endParaRPr lang="es-EC"/>
        </a:p>
      </dgm:t>
    </dgm:pt>
    <dgm:pt modelId="{AD881E10-138B-40D5-A4BC-AED51D2C6AA0}">
      <dgm:prSet phldrT="[Texto]" custT="1"/>
      <dgm:spPr>
        <a:solidFill>
          <a:srgbClr val="8ED895"/>
        </a:solidFill>
      </dgm:spPr>
      <dgm:t>
        <a:bodyPr/>
        <a:lstStyle/>
        <a:p>
          <a:r>
            <a:rPr lang="es-EC" sz="1800" dirty="0" smtClean="0"/>
            <a:t>Transporte</a:t>
          </a:r>
          <a:r>
            <a:rPr lang="es-EC" sz="1400" dirty="0" smtClean="0"/>
            <a:t> y </a:t>
          </a:r>
          <a:r>
            <a:rPr lang="es-EC" sz="1800" dirty="0" smtClean="0"/>
            <a:t>distribución</a:t>
          </a:r>
          <a:r>
            <a:rPr lang="es-EC" sz="1400" dirty="0" smtClean="0"/>
            <a:t> </a:t>
          </a:r>
          <a:endParaRPr lang="es-EC" sz="1400" dirty="0"/>
        </a:p>
      </dgm:t>
    </dgm:pt>
    <dgm:pt modelId="{6760FD18-C13F-4ED9-A151-B6245917D21D}" type="parTrans" cxnId="{F153A11B-2D54-4909-8A15-35B9C668FC57}">
      <dgm:prSet/>
      <dgm:spPr/>
      <dgm:t>
        <a:bodyPr/>
        <a:lstStyle/>
        <a:p>
          <a:endParaRPr lang="es-EC"/>
        </a:p>
      </dgm:t>
    </dgm:pt>
    <dgm:pt modelId="{A26060B8-1485-4759-8B0A-FA24B509F3B6}" type="sibTrans" cxnId="{F153A11B-2D54-4909-8A15-35B9C668FC57}">
      <dgm:prSet/>
      <dgm:spPr/>
      <dgm:t>
        <a:bodyPr/>
        <a:lstStyle/>
        <a:p>
          <a:endParaRPr lang="es-EC"/>
        </a:p>
      </dgm:t>
    </dgm:pt>
    <dgm:pt modelId="{9CBF431B-9F17-4CD0-92ED-C5E638311313}">
      <dgm:prSet custT="1"/>
      <dgm:spPr>
        <a:solidFill>
          <a:srgbClr val="8ED895"/>
        </a:solidFill>
      </dgm:spPr>
      <dgm:t>
        <a:bodyPr/>
        <a:lstStyle/>
        <a:p>
          <a:r>
            <a:rPr lang="es-EC" sz="1800" dirty="0" smtClean="0"/>
            <a:t>Infraestructura</a:t>
          </a:r>
          <a:r>
            <a:rPr lang="es-EC" sz="1400" dirty="0" smtClean="0"/>
            <a:t> y </a:t>
          </a:r>
          <a:r>
            <a:rPr lang="es-EC" sz="1800" dirty="0" smtClean="0"/>
            <a:t>administración</a:t>
          </a:r>
        </a:p>
        <a:p>
          <a:r>
            <a:rPr lang="es-EC" sz="1800" dirty="0" smtClean="0"/>
            <a:t>Distribución en la bodega</a:t>
          </a:r>
        </a:p>
        <a:p>
          <a:r>
            <a:rPr lang="es-EC" sz="1800" dirty="0" smtClean="0"/>
            <a:t>Control y monitoreo</a:t>
          </a:r>
          <a:endParaRPr lang="es-EC" sz="1800" dirty="0"/>
        </a:p>
      </dgm:t>
    </dgm:pt>
    <dgm:pt modelId="{B34DB5E8-973D-4C24-B68F-EBC384D19A85}" type="parTrans" cxnId="{4318C1E9-6929-4A86-ACBF-3A93F96BE45E}">
      <dgm:prSet/>
      <dgm:spPr/>
      <dgm:t>
        <a:bodyPr/>
        <a:lstStyle/>
        <a:p>
          <a:endParaRPr lang="es-EC"/>
        </a:p>
      </dgm:t>
    </dgm:pt>
    <dgm:pt modelId="{9371CE12-1F1C-4611-9778-ACCCE250D461}" type="sibTrans" cxnId="{4318C1E9-6929-4A86-ACBF-3A93F96BE45E}">
      <dgm:prSet/>
      <dgm:spPr/>
      <dgm:t>
        <a:bodyPr/>
        <a:lstStyle/>
        <a:p>
          <a:endParaRPr lang="es-EC"/>
        </a:p>
      </dgm:t>
    </dgm:pt>
    <dgm:pt modelId="{4D8D0292-523D-4703-B043-F8E702A92466}">
      <dgm:prSet custT="1"/>
      <dgm:spPr>
        <a:solidFill>
          <a:srgbClr val="8ED895"/>
        </a:solidFill>
      </dgm:spPr>
      <dgm:t>
        <a:bodyPr/>
        <a:lstStyle/>
        <a:p>
          <a:r>
            <a:rPr lang="es-EC" sz="1800" dirty="0" smtClean="0"/>
            <a:t>Abastecimiento</a:t>
          </a:r>
          <a:endParaRPr lang="es-EC" sz="1800" dirty="0"/>
        </a:p>
      </dgm:t>
    </dgm:pt>
    <dgm:pt modelId="{6E594809-1FE5-4F7B-8DC3-7A375FC3CBDA}" type="parTrans" cxnId="{211BF447-7B5A-40D1-8357-5FB5C7D3D112}">
      <dgm:prSet/>
      <dgm:spPr/>
      <dgm:t>
        <a:bodyPr/>
        <a:lstStyle/>
        <a:p>
          <a:endParaRPr lang="es-EC"/>
        </a:p>
      </dgm:t>
    </dgm:pt>
    <dgm:pt modelId="{2C625D35-9A6D-4E9C-BAEA-A033BE58E82E}" type="sibTrans" cxnId="{211BF447-7B5A-40D1-8357-5FB5C7D3D112}">
      <dgm:prSet/>
      <dgm:spPr/>
      <dgm:t>
        <a:bodyPr/>
        <a:lstStyle/>
        <a:p>
          <a:endParaRPr lang="es-EC"/>
        </a:p>
      </dgm:t>
    </dgm:pt>
    <dgm:pt modelId="{6677BDB3-AD2E-4DF3-899E-406DEE6D961D}">
      <dgm:prSet custT="1"/>
      <dgm:spPr>
        <a:solidFill>
          <a:srgbClr val="8ED895"/>
        </a:solidFill>
      </dgm:spPr>
      <dgm:t>
        <a:bodyPr/>
        <a:lstStyle/>
        <a:p>
          <a:r>
            <a:rPr lang="es-EC" sz="1800" dirty="0" smtClean="0"/>
            <a:t>Almacenamiento</a:t>
          </a:r>
          <a:endParaRPr lang="es-EC" sz="1800" dirty="0"/>
        </a:p>
      </dgm:t>
    </dgm:pt>
    <dgm:pt modelId="{9B752325-E41F-49BD-A919-0DBF0ECD6748}" type="parTrans" cxnId="{3E1BBE38-4D95-42DB-91A2-168BB1FB7D19}">
      <dgm:prSet/>
      <dgm:spPr/>
      <dgm:t>
        <a:bodyPr/>
        <a:lstStyle/>
        <a:p>
          <a:endParaRPr lang="es-EC"/>
        </a:p>
      </dgm:t>
    </dgm:pt>
    <dgm:pt modelId="{EE647E0B-2ABD-4A62-9AB2-9BC11A34E81D}" type="sibTrans" cxnId="{3E1BBE38-4D95-42DB-91A2-168BB1FB7D19}">
      <dgm:prSet/>
      <dgm:spPr/>
      <dgm:t>
        <a:bodyPr/>
        <a:lstStyle/>
        <a:p>
          <a:endParaRPr lang="es-EC"/>
        </a:p>
      </dgm:t>
    </dgm:pt>
    <dgm:pt modelId="{25F70A16-4B45-4646-A5C0-8A7B1B3B6C13}" type="pres">
      <dgm:prSet presAssocID="{F88866A3-DE71-4962-BC30-F5E4DC9B676B}" presName="diagram" presStyleCnt="0">
        <dgm:presLayoutVars>
          <dgm:chPref val="1"/>
          <dgm:dir/>
          <dgm:animOne val="branch"/>
          <dgm:animLvl val="lvl"/>
          <dgm:resizeHandles val="exact"/>
        </dgm:presLayoutVars>
      </dgm:prSet>
      <dgm:spPr/>
      <dgm:t>
        <a:bodyPr/>
        <a:lstStyle/>
        <a:p>
          <a:endParaRPr lang="es-EC"/>
        </a:p>
      </dgm:t>
    </dgm:pt>
    <dgm:pt modelId="{F7D83E52-A837-4F6F-A78E-8D9068CFFA8C}" type="pres">
      <dgm:prSet presAssocID="{185B907C-E379-4B66-AF0C-D7629E309A28}" presName="root1" presStyleCnt="0"/>
      <dgm:spPr/>
    </dgm:pt>
    <dgm:pt modelId="{7CD13FA4-79A8-445B-BF06-DFE28F9EC709}" type="pres">
      <dgm:prSet presAssocID="{185B907C-E379-4B66-AF0C-D7629E309A28}" presName="LevelOneTextNode" presStyleLbl="node0" presStyleIdx="0" presStyleCnt="1">
        <dgm:presLayoutVars>
          <dgm:chPref val="3"/>
        </dgm:presLayoutVars>
      </dgm:prSet>
      <dgm:spPr/>
      <dgm:t>
        <a:bodyPr/>
        <a:lstStyle/>
        <a:p>
          <a:endParaRPr lang="es-EC"/>
        </a:p>
      </dgm:t>
    </dgm:pt>
    <dgm:pt modelId="{7075D429-7F39-4277-ADB9-44345791DE92}" type="pres">
      <dgm:prSet presAssocID="{185B907C-E379-4B66-AF0C-D7629E309A28}" presName="level2hierChild" presStyleCnt="0"/>
      <dgm:spPr/>
    </dgm:pt>
    <dgm:pt modelId="{B59BD948-6DB2-4BDE-9BDC-DDE3A296CDA8}" type="pres">
      <dgm:prSet presAssocID="{11989406-EE6B-46AE-AFD1-EEBD738405CC}" presName="conn2-1" presStyleLbl="parChTrans1D2" presStyleIdx="0" presStyleCnt="4"/>
      <dgm:spPr/>
      <dgm:t>
        <a:bodyPr/>
        <a:lstStyle/>
        <a:p>
          <a:endParaRPr lang="es-EC"/>
        </a:p>
      </dgm:t>
    </dgm:pt>
    <dgm:pt modelId="{A452FE07-45BD-4BA7-BC85-95B72414796B}" type="pres">
      <dgm:prSet presAssocID="{11989406-EE6B-46AE-AFD1-EEBD738405CC}" presName="connTx" presStyleLbl="parChTrans1D2" presStyleIdx="0" presStyleCnt="4"/>
      <dgm:spPr/>
      <dgm:t>
        <a:bodyPr/>
        <a:lstStyle/>
        <a:p>
          <a:endParaRPr lang="es-EC"/>
        </a:p>
      </dgm:t>
    </dgm:pt>
    <dgm:pt modelId="{51C428E1-A6BE-48DF-9724-98253F35948D}" type="pres">
      <dgm:prSet presAssocID="{E3E14F52-F781-4D34-8D1E-6C282DAF1EBF}" presName="root2" presStyleCnt="0"/>
      <dgm:spPr/>
    </dgm:pt>
    <dgm:pt modelId="{6DEEA8E4-6628-48EE-BF8D-D7F09D9CC21B}" type="pres">
      <dgm:prSet presAssocID="{E3E14F52-F781-4D34-8D1E-6C282DAF1EBF}" presName="LevelTwoTextNode" presStyleLbl="node2" presStyleIdx="0" presStyleCnt="4">
        <dgm:presLayoutVars>
          <dgm:chPref val="3"/>
        </dgm:presLayoutVars>
      </dgm:prSet>
      <dgm:spPr/>
      <dgm:t>
        <a:bodyPr/>
        <a:lstStyle/>
        <a:p>
          <a:endParaRPr lang="es-EC"/>
        </a:p>
      </dgm:t>
    </dgm:pt>
    <dgm:pt modelId="{4B936863-F18B-41CD-8B93-C65CB4F74A3C}" type="pres">
      <dgm:prSet presAssocID="{E3E14F52-F781-4D34-8D1E-6C282DAF1EBF}" presName="level3hierChild" presStyleCnt="0"/>
      <dgm:spPr/>
    </dgm:pt>
    <dgm:pt modelId="{217227EB-7EFA-432D-9216-9C58DD3A6047}" type="pres">
      <dgm:prSet presAssocID="{6E594809-1FE5-4F7B-8DC3-7A375FC3CBDA}" presName="conn2-1" presStyleLbl="parChTrans1D2" presStyleIdx="1" presStyleCnt="4"/>
      <dgm:spPr/>
      <dgm:t>
        <a:bodyPr/>
        <a:lstStyle/>
        <a:p>
          <a:endParaRPr lang="es-EC"/>
        </a:p>
      </dgm:t>
    </dgm:pt>
    <dgm:pt modelId="{ECA49C32-D5DA-4148-8BA0-314929F963E8}" type="pres">
      <dgm:prSet presAssocID="{6E594809-1FE5-4F7B-8DC3-7A375FC3CBDA}" presName="connTx" presStyleLbl="parChTrans1D2" presStyleIdx="1" presStyleCnt="4"/>
      <dgm:spPr/>
      <dgm:t>
        <a:bodyPr/>
        <a:lstStyle/>
        <a:p>
          <a:endParaRPr lang="es-EC"/>
        </a:p>
      </dgm:t>
    </dgm:pt>
    <dgm:pt modelId="{5A7445F1-C9BB-469B-BBF8-82D9A17A8915}" type="pres">
      <dgm:prSet presAssocID="{4D8D0292-523D-4703-B043-F8E702A92466}" presName="root2" presStyleCnt="0"/>
      <dgm:spPr/>
    </dgm:pt>
    <dgm:pt modelId="{84A0DF97-D118-4A10-BC36-83AF5B1084EF}" type="pres">
      <dgm:prSet presAssocID="{4D8D0292-523D-4703-B043-F8E702A92466}" presName="LevelTwoTextNode" presStyleLbl="node2" presStyleIdx="1" presStyleCnt="4">
        <dgm:presLayoutVars>
          <dgm:chPref val="3"/>
        </dgm:presLayoutVars>
      </dgm:prSet>
      <dgm:spPr/>
      <dgm:t>
        <a:bodyPr/>
        <a:lstStyle/>
        <a:p>
          <a:endParaRPr lang="es-EC"/>
        </a:p>
      </dgm:t>
    </dgm:pt>
    <dgm:pt modelId="{344906F1-1A37-4F03-B490-3B539D764334}" type="pres">
      <dgm:prSet presAssocID="{4D8D0292-523D-4703-B043-F8E702A92466}" presName="level3hierChild" presStyleCnt="0"/>
      <dgm:spPr/>
    </dgm:pt>
    <dgm:pt modelId="{F4842E27-A56C-49A9-8F38-62DBF9C4A008}" type="pres">
      <dgm:prSet presAssocID="{46C129D0-680A-4059-BBC0-2F4332561F18}" presName="conn2-1" presStyleLbl="parChTrans1D3" presStyleIdx="0" presStyleCnt="2"/>
      <dgm:spPr/>
      <dgm:t>
        <a:bodyPr/>
        <a:lstStyle/>
        <a:p>
          <a:endParaRPr lang="es-EC"/>
        </a:p>
      </dgm:t>
    </dgm:pt>
    <dgm:pt modelId="{1F32FE95-0DD3-49EA-8619-1050557AC100}" type="pres">
      <dgm:prSet presAssocID="{46C129D0-680A-4059-BBC0-2F4332561F18}" presName="connTx" presStyleLbl="parChTrans1D3" presStyleIdx="0" presStyleCnt="2"/>
      <dgm:spPr/>
      <dgm:t>
        <a:bodyPr/>
        <a:lstStyle/>
        <a:p>
          <a:endParaRPr lang="es-EC"/>
        </a:p>
      </dgm:t>
    </dgm:pt>
    <dgm:pt modelId="{8F078FB1-148C-48F5-9D6D-BA17BAE05019}" type="pres">
      <dgm:prSet presAssocID="{C20C4C98-0B3B-4E33-906B-7F77A5A0E959}" presName="root2" presStyleCnt="0"/>
      <dgm:spPr/>
    </dgm:pt>
    <dgm:pt modelId="{98EA6AC4-C440-4BC9-8F47-A63CF7191AC5}" type="pres">
      <dgm:prSet presAssocID="{C20C4C98-0B3B-4E33-906B-7F77A5A0E959}" presName="LevelTwoTextNode" presStyleLbl="node3" presStyleIdx="0" presStyleCnt="2">
        <dgm:presLayoutVars>
          <dgm:chPref val="3"/>
        </dgm:presLayoutVars>
      </dgm:prSet>
      <dgm:spPr/>
      <dgm:t>
        <a:bodyPr/>
        <a:lstStyle/>
        <a:p>
          <a:endParaRPr lang="es-EC"/>
        </a:p>
      </dgm:t>
    </dgm:pt>
    <dgm:pt modelId="{2359773A-2288-414E-8636-7EE123432548}" type="pres">
      <dgm:prSet presAssocID="{C20C4C98-0B3B-4E33-906B-7F77A5A0E959}" presName="level3hierChild" presStyleCnt="0"/>
      <dgm:spPr/>
    </dgm:pt>
    <dgm:pt modelId="{6B6F00D1-03AB-4331-8D11-BD7991B3C35C}" type="pres">
      <dgm:prSet presAssocID="{9B752325-E41F-49BD-A919-0DBF0ECD6748}" presName="conn2-1" presStyleLbl="parChTrans1D2" presStyleIdx="2" presStyleCnt="4"/>
      <dgm:spPr/>
      <dgm:t>
        <a:bodyPr/>
        <a:lstStyle/>
        <a:p>
          <a:endParaRPr lang="es-EC"/>
        </a:p>
      </dgm:t>
    </dgm:pt>
    <dgm:pt modelId="{D85E1208-4180-4E3C-95C4-2EEAAC85ECE8}" type="pres">
      <dgm:prSet presAssocID="{9B752325-E41F-49BD-A919-0DBF0ECD6748}" presName="connTx" presStyleLbl="parChTrans1D2" presStyleIdx="2" presStyleCnt="4"/>
      <dgm:spPr/>
      <dgm:t>
        <a:bodyPr/>
        <a:lstStyle/>
        <a:p>
          <a:endParaRPr lang="es-EC"/>
        </a:p>
      </dgm:t>
    </dgm:pt>
    <dgm:pt modelId="{10C3AE93-AA06-4CF8-9153-45122D907746}" type="pres">
      <dgm:prSet presAssocID="{6677BDB3-AD2E-4DF3-899E-406DEE6D961D}" presName="root2" presStyleCnt="0"/>
      <dgm:spPr/>
    </dgm:pt>
    <dgm:pt modelId="{5037776D-294E-48E3-B2FB-27D0D4F310B4}" type="pres">
      <dgm:prSet presAssocID="{6677BDB3-AD2E-4DF3-899E-406DEE6D961D}" presName="LevelTwoTextNode" presStyleLbl="node2" presStyleIdx="2" presStyleCnt="4">
        <dgm:presLayoutVars>
          <dgm:chPref val="3"/>
        </dgm:presLayoutVars>
      </dgm:prSet>
      <dgm:spPr/>
      <dgm:t>
        <a:bodyPr/>
        <a:lstStyle/>
        <a:p>
          <a:endParaRPr lang="es-EC"/>
        </a:p>
      </dgm:t>
    </dgm:pt>
    <dgm:pt modelId="{0AB4422F-4F36-498E-9EA9-7DC3E6EA8CC7}" type="pres">
      <dgm:prSet presAssocID="{6677BDB3-AD2E-4DF3-899E-406DEE6D961D}" presName="level3hierChild" presStyleCnt="0"/>
      <dgm:spPr/>
    </dgm:pt>
    <dgm:pt modelId="{557F0F7C-03FC-4BF7-88A5-697D961556B3}" type="pres">
      <dgm:prSet presAssocID="{B34DB5E8-973D-4C24-B68F-EBC384D19A85}" presName="conn2-1" presStyleLbl="parChTrans1D3" presStyleIdx="1" presStyleCnt="2"/>
      <dgm:spPr/>
      <dgm:t>
        <a:bodyPr/>
        <a:lstStyle/>
        <a:p>
          <a:endParaRPr lang="es-EC"/>
        </a:p>
      </dgm:t>
    </dgm:pt>
    <dgm:pt modelId="{3D66D137-C34B-46BD-92DD-F2CA153F99DD}" type="pres">
      <dgm:prSet presAssocID="{B34DB5E8-973D-4C24-B68F-EBC384D19A85}" presName="connTx" presStyleLbl="parChTrans1D3" presStyleIdx="1" presStyleCnt="2"/>
      <dgm:spPr/>
      <dgm:t>
        <a:bodyPr/>
        <a:lstStyle/>
        <a:p>
          <a:endParaRPr lang="es-EC"/>
        </a:p>
      </dgm:t>
    </dgm:pt>
    <dgm:pt modelId="{347886A8-7B04-4B85-80F6-0E728E3E3695}" type="pres">
      <dgm:prSet presAssocID="{9CBF431B-9F17-4CD0-92ED-C5E638311313}" presName="root2" presStyleCnt="0"/>
      <dgm:spPr/>
    </dgm:pt>
    <dgm:pt modelId="{31AEB51C-7866-4C1D-8BF0-83D969E0097B}" type="pres">
      <dgm:prSet presAssocID="{9CBF431B-9F17-4CD0-92ED-C5E638311313}" presName="LevelTwoTextNode" presStyleLbl="node3" presStyleIdx="1" presStyleCnt="2" custScaleY="155185">
        <dgm:presLayoutVars>
          <dgm:chPref val="3"/>
        </dgm:presLayoutVars>
      </dgm:prSet>
      <dgm:spPr/>
      <dgm:t>
        <a:bodyPr/>
        <a:lstStyle/>
        <a:p>
          <a:endParaRPr lang="es-EC"/>
        </a:p>
      </dgm:t>
    </dgm:pt>
    <dgm:pt modelId="{331EDAAC-E649-4AED-9E0A-582B87408C25}" type="pres">
      <dgm:prSet presAssocID="{9CBF431B-9F17-4CD0-92ED-C5E638311313}" presName="level3hierChild" presStyleCnt="0"/>
      <dgm:spPr/>
    </dgm:pt>
    <dgm:pt modelId="{5141E204-31CE-4A2B-A4BF-ED618CEC48CB}" type="pres">
      <dgm:prSet presAssocID="{6760FD18-C13F-4ED9-A151-B6245917D21D}" presName="conn2-1" presStyleLbl="parChTrans1D2" presStyleIdx="3" presStyleCnt="4"/>
      <dgm:spPr/>
      <dgm:t>
        <a:bodyPr/>
        <a:lstStyle/>
        <a:p>
          <a:endParaRPr lang="es-EC"/>
        </a:p>
      </dgm:t>
    </dgm:pt>
    <dgm:pt modelId="{9DB3736A-2189-4F2A-9299-F1A43F1397AE}" type="pres">
      <dgm:prSet presAssocID="{6760FD18-C13F-4ED9-A151-B6245917D21D}" presName="connTx" presStyleLbl="parChTrans1D2" presStyleIdx="3" presStyleCnt="4"/>
      <dgm:spPr/>
      <dgm:t>
        <a:bodyPr/>
        <a:lstStyle/>
        <a:p>
          <a:endParaRPr lang="es-EC"/>
        </a:p>
      </dgm:t>
    </dgm:pt>
    <dgm:pt modelId="{9F29116C-3155-46A0-B7AA-ABFAAC34074D}" type="pres">
      <dgm:prSet presAssocID="{AD881E10-138B-40D5-A4BC-AED51D2C6AA0}" presName="root2" presStyleCnt="0"/>
      <dgm:spPr/>
    </dgm:pt>
    <dgm:pt modelId="{3044B80C-EDEF-4E83-8927-EEBF60C831D6}" type="pres">
      <dgm:prSet presAssocID="{AD881E10-138B-40D5-A4BC-AED51D2C6AA0}" presName="LevelTwoTextNode" presStyleLbl="node2" presStyleIdx="3" presStyleCnt="4">
        <dgm:presLayoutVars>
          <dgm:chPref val="3"/>
        </dgm:presLayoutVars>
      </dgm:prSet>
      <dgm:spPr/>
      <dgm:t>
        <a:bodyPr/>
        <a:lstStyle/>
        <a:p>
          <a:endParaRPr lang="es-EC"/>
        </a:p>
      </dgm:t>
    </dgm:pt>
    <dgm:pt modelId="{CAA1F00B-C1E5-45B0-B431-D8B446129C62}" type="pres">
      <dgm:prSet presAssocID="{AD881E10-138B-40D5-A4BC-AED51D2C6AA0}" presName="level3hierChild" presStyleCnt="0"/>
      <dgm:spPr/>
    </dgm:pt>
  </dgm:ptLst>
  <dgm:cxnLst>
    <dgm:cxn modelId="{A971C541-6A56-491B-8A64-159A5B42C1F3}" type="presOf" srcId="{11989406-EE6B-46AE-AFD1-EEBD738405CC}" destId="{B59BD948-6DB2-4BDE-9BDC-DDE3A296CDA8}" srcOrd="0" destOrd="0" presId="urn:microsoft.com/office/officeart/2005/8/layout/hierarchy2"/>
    <dgm:cxn modelId="{0089B194-E2D8-45A0-B83D-A6C9D358A3BB}" type="presOf" srcId="{9CBF431B-9F17-4CD0-92ED-C5E638311313}" destId="{31AEB51C-7866-4C1D-8BF0-83D969E0097B}" srcOrd="0" destOrd="0" presId="urn:microsoft.com/office/officeart/2005/8/layout/hierarchy2"/>
    <dgm:cxn modelId="{E1602F39-EB39-4E7A-A9BC-AA1B9CCA4F3A}" type="presOf" srcId="{B34DB5E8-973D-4C24-B68F-EBC384D19A85}" destId="{557F0F7C-03FC-4BF7-88A5-697D961556B3}" srcOrd="0" destOrd="0" presId="urn:microsoft.com/office/officeart/2005/8/layout/hierarchy2"/>
    <dgm:cxn modelId="{E04C6A36-92F4-4AF0-A988-3E6216DF6EB4}" srcId="{185B907C-E379-4B66-AF0C-D7629E309A28}" destId="{E3E14F52-F781-4D34-8D1E-6C282DAF1EBF}" srcOrd="0" destOrd="0" parTransId="{11989406-EE6B-46AE-AFD1-EEBD738405CC}" sibTransId="{E8ACC968-47AA-49E4-A7A9-6F3F16253308}"/>
    <dgm:cxn modelId="{51F7C05D-25F9-4273-B7E0-07E06F99BF01}" type="presOf" srcId="{4D8D0292-523D-4703-B043-F8E702A92466}" destId="{84A0DF97-D118-4A10-BC36-83AF5B1084EF}" srcOrd="0" destOrd="0" presId="urn:microsoft.com/office/officeart/2005/8/layout/hierarchy2"/>
    <dgm:cxn modelId="{A4C78488-C34D-46E4-8B61-3A21BA90449A}" srcId="{F88866A3-DE71-4962-BC30-F5E4DC9B676B}" destId="{185B907C-E379-4B66-AF0C-D7629E309A28}" srcOrd="0" destOrd="0" parTransId="{A4785A3B-1A6E-4494-851F-2695ACAD21C1}" sibTransId="{55F3BDC4-4446-4C03-96FC-1090AD8F60E1}"/>
    <dgm:cxn modelId="{F153A11B-2D54-4909-8A15-35B9C668FC57}" srcId="{185B907C-E379-4B66-AF0C-D7629E309A28}" destId="{AD881E10-138B-40D5-A4BC-AED51D2C6AA0}" srcOrd="3" destOrd="0" parTransId="{6760FD18-C13F-4ED9-A151-B6245917D21D}" sibTransId="{A26060B8-1485-4759-8B0A-FA24B509F3B6}"/>
    <dgm:cxn modelId="{7FC769FC-62BD-4D9D-BEAA-98453E8332E0}" type="presOf" srcId="{9B752325-E41F-49BD-A919-0DBF0ECD6748}" destId="{6B6F00D1-03AB-4331-8D11-BD7991B3C35C}" srcOrd="0" destOrd="0" presId="urn:microsoft.com/office/officeart/2005/8/layout/hierarchy2"/>
    <dgm:cxn modelId="{A3F955E2-E589-4DC4-AFD7-4E593D39DAAC}" type="presOf" srcId="{C20C4C98-0B3B-4E33-906B-7F77A5A0E959}" destId="{98EA6AC4-C440-4BC9-8F47-A63CF7191AC5}" srcOrd="0" destOrd="0" presId="urn:microsoft.com/office/officeart/2005/8/layout/hierarchy2"/>
    <dgm:cxn modelId="{1AB6A993-7956-4C14-9FBF-47288C05845E}" type="presOf" srcId="{185B907C-E379-4B66-AF0C-D7629E309A28}" destId="{7CD13FA4-79A8-445B-BF06-DFE28F9EC709}" srcOrd="0" destOrd="0" presId="urn:microsoft.com/office/officeart/2005/8/layout/hierarchy2"/>
    <dgm:cxn modelId="{BEB47A78-83D0-4EB8-82C9-80006F1A027B}" type="presOf" srcId="{B34DB5E8-973D-4C24-B68F-EBC384D19A85}" destId="{3D66D137-C34B-46BD-92DD-F2CA153F99DD}" srcOrd="1" destOrd="0" presId="urn:microsoft.com/office/officeart/2005/8/layout/hierarchy2"/>
    <dgm:cxn modelId="{945FF8A3-7546-44C7-93AE-DD1D72222766}" type="presOf" srcId="{E3E14F52-F781-4D34-8D1E-6C282DAF1EBF}" destId="{6DEEA8E4-6628-48EE-BF8D-D7F09D9CC21B}" srcOrd="0" destOrd="0" presId="urn:microsoft.com/office/officeart/2005/8/layout/hierarchy2"/>
    <dgm:cxn modelId="{A86E936C-D047-472B-B65C-7EA68FA6ECAD}" type="presOf" srcId="{6760FD18-C13F-4ED9-A151-B6245917D21D}" destId="{9DB3736A-2189-4F2A-9299-F1A43F1397AE}" srcOrd="1" destOrd="0" presId="urn:microsoft.com/office/officeart/2005/8/layout/hierarchy2"/>
    <dgm:cxn modelId="{8306CD95-5A02-4613-968E-C1810B9F70CB}" type="presOf" srcId="{6760FD18-C13F-4ED9-A151-B6245917D21D}" destId="{5141E204-31CE-4A2B-A4BF-ED618CEC48CB}" srcOrd="0" destOrd="0" presId="urn:microsoft.com/office/officeart/2005/8/layout/hierarchy2"/>
    <dgm:cxn modelId="{4D360FA0-E43E-4DBD-9C3A-1B08FDD8A919}" type="presOf" srcId="{6E594809-1FE5-4F7B-8DC3-7A375FC3CBDA}" destId="{217227EB-7EFA-432D-9216-9C58DD3A6047}" srcOrd="0" destOrd="0" presId="urn:microsoft.com/office/officeart/2005/8/layout/hierarchy2"/>
    <dgm:cxn modelId="{2BA03451-2E40-4173-AF64-920C0EF3DE11}" type="presOf" srcId="{F88866A3-DE71-4962-BC30-F5E4DC9B676B}" destId="{25F70A16-4B45-4646-A5C0-8A7B1B3B6C13}" srcOrd="0" destOrd="0" presId="urn:microsoft.com/office/officeart/2005/8/layout/hierarchy2"/>
    <dgm:cxn modelId="{00B3DA91-DB3F-4553-97DB-ABD258904B7E}" type="presOf" srcId="{11989406-EE6B-46AE-AFD1-EEBD738405CC}" destId="{A452FE07-45BD-4BA7-BC85-95B72414796B}" srcOrd="1" destOrd="0" presId="urn:microsoft.com/office/officeart/2005/8/layout/hierarchy2"/>
    <dgm:cxn modelId="{3E1BBE38-4D95-42DB-91A2-168BB1FB7D19}" srcId="{185B907C-E379-4B66-AF0C-D7629E309A28}" destId="{6677BDB3-AD2E-4DF3-899E-406DEE6D961D}" srcOrd="2" destOrd="0" parTransId="{9B752325-E41F-49BD-A919-0DBF0ECD6748}" sibTransId="{EE647E0B-2ABD-4A62-9AB2-9BC11A34E81D}"/>
    <dgm:cxn modelId="{0CB3E194-5688-45EF-B443-D5A8302B95B8}" srcId="{4D8D0292-523D-4703-B043-F8E702A92466}" destId="{C20C4C98-0B3B-4E33-906B-7F77A5A0E959}" srcOrd="0" destOrd="0" parTransId="{46C129D0-680A-4059-BBC0-2F4332561F18}" sibTransId="{C4C7E1F9-556D-424F-96A8-B5F29E496903}"/>
    <dgm:cxn modelId="{8F29FBE0-A216-42EB-9A07-E4A1A7FC6172}" type="presOf" srcId="{AD881E10-138B-40D5-A4BC-AED51D2C6AA0}" destId="{3044B80C-EDEF-4E83-8927-EEBF60C831D6}" srcOrd="0" destOrd="0" presId="urn:microsoft.com/office/officeart/2005/8/layout/hierarchy2"/>
    <dgm:cxn modelId="{FCA48A19-7F5F-4F5B-9453-752C34B03625}" type="presOf" srcId="{9B752325-E41F-49BD-A919-0DBF0ECD6748}" destId="{D85E1208-4180-4E3C-95C4-2EEAAC85ECE8}" srcOrd="1" destOrd="0" presId="urn:microsoft.com/office/officeart/2005/8/layout/hierarchy2"/>
    <dgm:cxn modelId="{D2E40F21-09EB-49A6-AD6F-2AA4A5F5C045}" type="presOf" srcId="{46C129D0-680A-4059-BBC0-2F4332561F18}" destId="{F4842E27-A56C-49A9-8F38-62DBF9C4A008}" srcOrd="0" destOrd="0" presId="urn:microsoft.com/office/officeart/2005/8/layout/hierarchy2"/>
    <dgm:cxn modelId="{48D79DCB-2821-4558-B7A3-E1FAED96A2F8}" type="presOf" srcId="{6E594809-1FE5-4F7B-8DC3-7A375FC3CBDA}" destId="{ECA49C32-D5DA-4148-8BA0-314929F963E8}" srcOrd="1" destOrd="0" presId="urn:microsoft.com/office/officeart/2005/8/layout/hierarchy2"/>
    <dgm:cxn modelId="{211BF447-7B5A-40D1-8357-5FB5C7D3D112}" srcId="{185B907C-E379-4B66-AF0C-D7629E309A28}" destId="{4D8D0292-523D-4703-B043-F8E702A92466}" srcOrd="1" destOrd="0" parTransId="{6E594809-1FE5-4F7B-8DC3-7A375FC3CBDA}" sibTransId="{2C625D35-9A6D-4E9C-BAEA-A033BE58E82E}"/>
    <dgm:cxn modelId="{4318C1E9-6929-4A86-ACBF-3A93F96BE45E}" srcId="{6677BDB3-AD2E-4DF3-899E-406DEE6D961D}" destId="{9CBF431B-9F17-4CD0-92ED-C5E638311313}" srcOrd="0" destOrd="0" parTransId="{B34DB5E8-973D-4C24-B68F-EBC384D19A85}" sibTransId="{9371CE12-1F1C-4611-9778-ACCCE250D461}"/>
    <dgm:cxn modelId="{AD760762-B650-4B82-B8C8-AB6964719E7A}" type="presOf" srcId="{46C129D0-680A-4059-BBC0-2F4332561F18}" destId="{1F32FE95-0DD3-49EA-8619-1050557AC100}" srcOrd="1" destOrd="0" presId="urn:microsoft.com/office/officeart/2005/8/layout/hierarchy2"/>
    <dgm:cxn modelId="{5008EEDC-DE43-4C2D-9A28-A66779C4D4F7}" type="presOf" srcId="{6677BDB3-AD2E-4DF3-899E-406DEE6D961D}" destId="{5037776D-294E-48E3-B2FB-27D0D4F310B4}" srcOrd="0" destOrd="0" presId="urn:microsoft.com/office/officeart/2005/8/layout/hierarchy2"/>
    <dgm:cxn modelId="{BC40FC60-7743-45AF-8A8D-964F85FF8916}" type="presParOf" srcId="{25F70A16-4B45-4646-A5C0-8A7B1B3B6C13}" destId="{F7D83E52-A837-4F6F-A78E-8D9068CFFA8C}" srcOrd="0" destOrd="0" presId="urn:microsoft.com/office/officeart/2005/8/layout/hierarchy2"/>
    <dgm:cxn modelId="{261630D1-957A-463E-A595-3651EF598289}" type="presParOf" srcId="{F7D83E52-A837-4F6F-A78E-8D9068CFFA8C}" destId="{7CD13FA4-79A8-445B-BF06-DFE28F9EC709}" srcOrd="0" destOrd="0" presId="urn:microsoft.com/office/officeart/2005/8/layout/hierarchy2"/>
    <dgm:cxn modelId="{EA7156D1-BAD8-4DF4-B2B6-D3205FDA38F7}" type="presParOf" srcId="{F7D83E52-A837-4F6F-A78E-8D9068CFFA8C}" destId="{7075D429-7F39-4277-ADB9-44345791DE92}" srcOrd="1" destOrd="0" presId="urn:microsoft.com/office/officeart/2005/8/layout/hierarchy2"/>
    <dgm:cxn modelId="{03E07EDA-B6EA-491E-A781-F62D16B16888}" type="presParOf" srcId="{7075D429-7F39-4277-ADB9-44345791DE92}" destId="{B59BD948-6DB2-4BDE-9BDC-DDE3A296CDA8}" srcOrd="0" destOrd="0" presId="urn:microsoft.com/office/officeart/2005/8/layout/hierarchy2"/>
    <dgm:cxn modelId="{6CE449D2-D085-448F-BBC9-A12D10E63BB8}" type="presParOf" srcId="{B59BD948-6DB2-4BDE-9BDC-DDE3A296CDA8}" destId="{A452FE07-45BD-4BA7-BC85-95B72414796B}" srcOrd="0" destOrd="0" presId="urn:microsoft.com/office/officeart/2005/8/layout/hierarchy2"/>
    <dgm:cxn modelId="{999CBB4C-1C0C-46D5-A714-32DC710A6CC8}" type="presParOf" srcId="{7075D429-7F39-4277-ADB9-44345791DE92}" destId="{51C428E1-A6BE-48DF-9724-98253F35948D}" srcOrd="1" destOrd="0" presId="urn:microsoft.com/office/officeart/2005/8/layout/hierarchy2"/>
    <dgm:cxn modelId="{D1D5DEEF-2B0F-4AE0-876C-F0C412CC6405}" type="presParOf" srcId="{51C428E1-A6BE-48DF-9724-98253F35948D}" destId="{6DEEA8E4-6628-48EE-BF8D-D7F09D9CC21B}" srcOrd="0" destOrd="0" presId="urn:microsoft.com/office/officeart/2005/8/layout/hierarchy2"/>
    <dgm:cxn modelId="{0B08F445-0FF5-4AE5-8B3D-3978C904B219}" type="presParOf" srcId="{51C428E1-A6BE-48DF-9724-98253F35948D}" destId="{4B936863-F18B-41CD-8B93-C65CB4F74A3C}" srcOrd="1" destOrd="0" presId="urn:microsoft.com/office/officeart/2005/8/layout/hierarchy2"/>
    <dgm:cxn modelId="{7B95D4AB-5530-4AC3-A9E7-8194096D7B7E}" type="presParOf" srcId="{7075D429-7F39-4277-ADB9-44345791DE92}" destId="{217227EB-7EFA-432D-9216-9C58DD3A6047}" srcOrd="2" destOrd="0" presId="urn:microsoft.com/office/officeart/2005/8/layout/hierarchy2"/>
    <dgm:cxn modelId="{B0328A8C-F687-45AA-B809-F71E6B6038A5}" type="presParOf" srcId="{217227EB-7EFA-432D-9216-9C58DD3A6047}" destId="{ECA49C32-D5DA-4148-8BA0-314929F963E8}" srcOrd="0" destOrd="0" presId="urn:microsoft.com/office/officeart/2005/8/layout/hierarchy2"/>
    <dgm:cxn modelId="{D95E9136-6713-4C6A-8217-680077307CDF}" type="presParOf" srcId="{7075D429-7F39-4277-ADB9-44345791DE92}" destId="{5A7445F1-C9BB-469B-BBF8-82D9A17A8915}" srcOrd="3" destOrd="0" presId="urn:microsoft.com/office/officeart/2005/8/layout/hierarchy2"/>
    <dgm:cxn modelId="{D65F87A3-BAF9-4E87-AFA2-862CABFBC6B5}" type="presParOf" srcId="{5A7445F1-C9BB-469B-BBF8-82D9A17A8915}" destId="{84A0DF97-D118-4A10-BC36-83AF5B1084EF}" srcOrd="0" destOrd="0" presId="urn:microsoft.com/office/officeart/2005/8/layout/hierarchy2"/>
    <dgm:cxn modelId="{A17B9813-AD93-49BF-8CCA-6515674C0F11}" type="presParOf" srcId="{5A7445F1-C9BB-469B-BBF8-82D9A17A8915}" destId="{344906F1-1A37-4F03-B490-3B539D764334}" srcOrd="1" destOrd="0" presId="urn:microsoft.com/office/officeart/2005/8/layout/hierarchy2"/>
    <dgm:cxn modelId="{B97E3ED8-9BD4-4903-BFE3-207C2C91AC8F}" type="presParOf" srcId="{344906F1-1A37-4F03-B490-3B539D764334}" destId="{F4842E27-A56C-49A9-8F38-62DBF9C4A008}" srcOrd="0" destOrd="0" presId="urn:microsoft.com/office/officeart/2005/8/layout/hierarchy2"/>
    <dgm:cxn modelId="{867D3FF9-ECD8-42EB-834E-2AE4431AF875}" type="presParOf" srcId="{F4842E27-A56C-49A9-8F38-62DBF9C4A008}" destId="{1F32FE95-0DD3-49EA-8619-1050557AC100}" srcOrd="0" destOrd="0" presId="urn:microsoft.com/office/officeart/2005/8/layout/hierarchy2"/>
    <dgm:cxn modelId="{2EB60915-F5DC-4868-AD7B-62818E029655}" type="presParOf" srcId="{344906F1-1A37-4F03-B490-3B539D764334}" destId="{8F078FB1-148C-48F5-9D6D-BA17BAE05019}" srcOrd="1" destOrd="0" presId="urn:microsoft.com/office/officeart/2005/8/layout/hierarchy2"/>
    <dgm:cxn modelId="{046CD23C-4D4A-49DB-840E-5FAD56FBCE2A}" type="presParOf" srcId="{8F078FB1-148C-48F5-9D6D-BA17BAE05019}" destId="{98EA6AC4-C440-4BC9-8F47-A63CF7191AC5}" srcOrd="0" destOrd="0" presId="urn:microsoft.com/office/officeart/2005/8/layout/hierarchy2"/>
    <dgm:cxn modelId="{1165AEDF-FA31-49C0-81D2-62F43CB3BBDD}" type="presParOf" srcId="{8F078FB1-148C-48F5-9D6D-BA17BAE05019}" destId="{2359773A-2288-414E-8636-7EE123432548}" srcOrd="1" destOrd="0" presId="urn:microsoft.com/office/officeart/2005/8/layout/hierarchy2"/>
    <dgm:cxn modelId="{AC55F26F-7922-4556-A3BC-0163FA9E4CD9}" type="presParOf" srcId="{7075D429-7F39-4277-ADB9-44345791DE92}" destId="{6B6F00D1-03AB-4331-8D11-BD7991B3C35C}" srcOrd="4" destOrd="0" presId="urn:microsoft.com/office/officeart/2005/8/layout/hierarchy2"/>
    <dgm:cxn modelId="{1B48FFA5-1F91-4234-85A9-655C30D38B3E}" type="presParOf" srcId="{6B6F00D1-03AB-4331-8D11-BD7991B3C35C}" destId="{D85E1208-4180-4E3C-95C4-2EEAAC85ECE8}" srcOrd="0" destOrd="0" presId="urn:microsoft.com/office/officeart/2005/8/layout/hierarchy2"/>
    <dgm:cxn modelId="{FB2E012A-64D0-4DF6-8C55-609EE6EB6877}" type="presParOf" srcId="{7075D429-7F39-4277-ADB9-44345791DE92}" destId="{10C3AE93-AA06-4CF8-9153-45122D907746}" srcOrd="5" destOrd="0" presId="urn:microsoft.com/office/officeart/2005/8/layout/hierarchy2"/>
    <dgm:cxn modelId="{454195DE-BC7F-4066-8891-042C65992121}" type="presParOf" srcId="{10C3AE93-AA06-4CF8-9153-45122D907746}" destId="{5037776D-294E-48E3-B2FB-27D0D4F310B4}" srcOrd="0" destOrd="0" presId="urn:microsoft.com/office/officeart/2005/8/layout/hierarchy2"/>
    <dgm:cxn modelId="{FF2BBDA4-935E-4B0B-AC08-DC2ED08A08A9}" type="presParOf" srcId="{10C3AE93-AA06-4CF8-9153-45122D907746}" destId="{0AB4422F-4F36-498E-9EA9-7DC3E6EA8CC7}" srcOrd="1" destOrd="0" presId="urn:microsoft.com/office/officeart/2005/8/layout/hierarchy2"/>
    <dgm:cxn modelId="{5BAB25E2-A82E-4BA8-8096-7600859DB9FE}" type="presParOf" srcId="{0AB4422F-4F36-498E-9EA9-7DC3E6EA8CC7}" destId="{557F0F7C-03FC-4BF7-88A5-697D961556B3}" srcOrd="0" destOrd="0" presId="urn:microsoft.com/office/officeart/2005/8/layout/hierarchy2"/>
    <dgm:cxn modelId="{F5D45EEB-3B44-4C2C-ADF3-6A83B89AF8EF}" type="presParOf" srcId="{557F0F7C-03FC-4BF7-88A5-697D961556B3}" destId="{3D66D137-C34B-46BD-92DD-F2CA153F99DD}" srcOrd="0" destOrd="0" presId="urn:microsoft.com/office/officeart/2005/8/layout/hierarchy2"/>
    <dgm:cxn modelId="{EAF19BDB-BEF9-41B3-BF7B-8BB30917025F}" type="presParOf" srcId="{0AB4422F-4F36-498E-9EA9-7DC3E6EA8CC7}" destId="{347886A8-7B04-4B85-80F6-0E728E3E3695}" srcOrd="1" destOrd="0" presId="urn:microsoft.com/office/officeart/2005/8/layout/hierarchy2"/>
    <dgm:cxn modelId="{6029AEEF-1E07-4708-86D2-BD32C9EA6CB6}" type="presParOf" srcId="{347886A8-7B04-4B85-80F6-0E728E3E3695}" destId="{31AEB51C-7866-4C1D-8BF0-83D969E0097B}" srcOrd="0" destOrd="0" presId="urn:microsoft.com/office/officeart/2005/8/layout/hierarchy2"/>
    <dgm:cxn modelId="{A5112C28-54DC-4C01-8646-75584D2E76D9}" type="presParOf" srcId="{347886A8-7B04-4B85-80F6-0E728E3E3695}" destId="{331EDAAC-E649-4AED-9E0A-582B87408C25}" srcOrd="1" destOrd="0" presId="urn:microsoft.com/office/officeart/2005/8/layout/hierarchy2"/>
    <dgm:cxn modelId="{AC3179D9-D7BB-4214-855C-3343ECAEC965}" type="presParOf" srcId="{7075D429-7F39-4277-ADB9-44345791DE92}" destId="{5141E204-31CE-4A2B-A4BF-ED618CEC48CB}" srcOrd="6" destOrd="0" presId="urn:microsoft.com/office/officeart/2005/8/layout/hierarchy2"/>
    <dgm:cxn modelId="{09B8BC42-5D67-4A1D-8A52-C5FF10555D8D}" type="presParOf" srcId="{5141E204-31CE-4A2B-A4BF-ED618CEC48CB}" destId="{9DB3736A-2189-4F2A-9299-F1A43F1397AE}" srcOrd="0" destOrd="0" presId="urn:microsoft.com/office/officeart/2005/8/layout/hierarchy2"/>
    <dgm:cxn modelId="{79D20295-0146-4B08-812D-246864184972}" type="presParOf" srcId="{7075D429-7F39-4277-ADB9-44345791DE92}" destId="{9F29116C-3155-46A0-B7AA-ABFAAC34074D}" srcOrd="7" destOrd="0" presId="urn:microsoft.com/office/officeart/2005/8/layout/hierarchy2"/>
    <dgm:cxn modelId="{26558843-E477-4B77-BD0F-7D4F8E2B0483}" type="presParOf" srcId="{9F29116C-3155-46A0-B7AA-ABFAAC34074D}" destId="{3044B80C-EDEF-4E83-8927-EEBF60C831D6}" srcOrd="0" destOrd="0" presId="urn:microsoft.com/office/officeart/2005/8/layout/hierarchy2"/>
    <dgm:cxn modelId="{8594D90D-411D-4CD8-96BD-9A3C19185D7B}" type="presParOf" srcId="{9F29116C-3155-46A0-B7AA-ABFAAC34074D}" destId="{CAA1F00B-C1E5-45B0-B431-D8B446129C6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6FB0D5-66CB-4918-AC49-A6CB5FAB13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478D862E-3F3E-40E5-AD88-206F59741085}">
      <dgm:prSet phldrT="[Texto]"/>
      <dgm:spPr>
        <a:solidFill>
          <a:srgbClr val="8ED895"/>
        </a:solidFill>
      </dgm:spPr>
      <dgm:t>
        <a:bodyPr/>
        <a:lstStyle/>
        <a:p>
          <a:r>
            <a:rPr lang="es-EC" dirty="0" smtClean="0"/>
            <a:t>La población afectada de la Provincia de Manabí que son 33.757 habitantes, tiene un alto grado de vulnerabilidad a los sismos, debido al tipo de suelo, el mar que hay en la zona, a las falencias en el sistema de luz eléctrica y alcantarillado de la mayoría de los sectores, mala construcción de viviendas</a:t>
          </a:r>
          <a:endParaRPr lang="es-EC" dirty="0"/>
        </a:p>
      </dgm:t>
    </dgm:pt>
    <dgm:pt modelId="{156F2908-905D-423B-B6F3-42055BF7490D}" type="parTrans" cxnId="{AAE1DE2A-6F91-4317-B4E4-435D18C57B6D}">
      <dgm:prSet/>
      <dgm:spPr/>
      <dgm:t>
        <a:bodyPr/>
        <a:lstStyle/>
        <a:p>
          <a:endParaRPr lang="es-EC"/>
        </a:p>
      </dgm:t>
    </dgm:pt>
    <dgm:pt modelId="{62C53E86-7112-49A2-B0FC-80853D07E8EC}" type="sibTrans" cxnId="{AAE1DE2A-6F91-4317-B4E4-435D18C57B6D}">
      <dgm:prSet/>
      <dgm:spPr/>
      <dgm:t>
        <a:bodyPr/>
        <a:lstStyle/>
        <a:p>
          <a:endParaRPr lang="es-EC"/>
        </a:p>
      </dgm:t>
    </dgm:pt>
    <dgm:pt modelId="{DEFD7E3C-5036-4203-A31E-19E5AC4A97BF}">
      <dgm:prSet phldrT="[Texto]"/>
      <dgm:spPr>
        <a:solidFill>
          <a:srgbClr val="8ED895"/>
        </a:solidFill>
      </dgm:spPr>
      <dgm:t>
        <a:bodyPr/>
        <a:lstStyle/>
        <a:p>
          <a:r>
            <a:rPr lang="es-EC" dirty="0" smtClean="0"/>
            <a:t>Por medio del esquema metodológico se obtuvo un diagnóstico de la situación actual en las zonas afectadas por el sismo, que permitió conocer ventajas y desventajas que se presentan en el abastecimiento de productos </a:t>
          </a:r>
          <a:endParaRPr lang="es-EC" dirty="0"/>
        </a:p>
      </dgm:t>
    </dgm:pt>
    <dgm:pt modelId="{D548B80B-032C-47CD-8B3C-EB2FAD9374B0}" type="parTrans" cxnId="{E6DC9430-9C1D-4C67-8A51-0B8B18F8AEE7}">
      <dgm:prSet/>
      <dgm:spPr/>
      <dgm:t>
        <a:bodyPr/>
        <a:lstStyle/>
        <a:p>
          <a:endParaRPr lang="es-EC"/>
        </a:p>
      </dgm:t>
    </dgm:pt>
    <dgm:pt modelId="{59443A53-B957-4D94-BB6A-2C059A24075B}" type="sibTrans" cxnId="{E6DC9430-9C1D-4C67-8A51-0B8B18F8AEE7}">
      <dgm:prSet/>
      <dgm:spPr/>
      <dgm:t>
        <a:bodyPr/>
        <a:lstStyle/>
        <a:p>
          <a:endParaRPr lang="es-EC"/>
        </a:p>
      </dgm:t>
    </dgm:pt>
    <dgm:pt modelId="{A450E475-DD91-4FDE-9DB0-64E78B9A96CB}">
      <dgm:prSet phldrT="[Texto]"/>
      <dgm:spPr>
        <a:solidFill>
          <a:srgbClr val="8ED895"/>
        </a:solidFill>
      </dgm:spPr>
      <dgm:t>
        <a:bodyPr/>
        <a:lstStyle/>
        <a:p>
          <a:r>
            <a:rPr lang="es-EC" dirty="0" smtClean="0"/>
            <a:t>Por medio de la propuesta de la cadena de abastecimiento de productos diseñada en este trabajo, se pudieron identificar los eslabones que componen la formulación del modelo logístico</a:t>
          </a:r>
          <a:endParaRPr lang="es-EC" dirty="0"/>
        </a:p>
      </dgm:t>
    </dgm:pt>
    <dgm:pt modelId="{2C07A650-B4A4-48E9-9FAB-21BBDAE0E995}" type="parTrans" cxnId="{98F63221-FA07-46E3-BE4E-1A732E07A8BD}">
      <dgm:prSet/>
      <dgm:spPr/>
      <dgm:t>
        <a:bodyPr/>
        <a:lstStyle/>
        <a:p>
          <a:endParaRPr lang="es-EC"/>
        </a:p>
      </dgm:t>
    </dgm:pt>
    <dgm:pt modelId="{0FE183EE-6D5F-4253-AA68-EAC54CAFB8F3}" type="sibTrans" cxnId="{98F63221-FA07-46E3-BE4E-1A732E07A8BD}">
      <dgm:prSet/>
      <dgm:spPr/>
      <dgm:t>
        <a:bodyPr/>
        <a:lstStyle/>
        <a:p>
          <a:endParaRPr lang="es-EC"/>
        </a:p>
      </dgm:t>
    </dgm:pt>
    <dgm:pt modelId="{8BE13162-7617-4CF1-9F61-3CDB65D051B6}">
      <dgm:prSet phldrT="[Texto]"/>
      <dgm:spPr>
        <a:solidFill>
          <a:srgbClr val="8ED895"/>
        </a:solidFill>
      </dgm:spPr>
      <dgm:t>
        <a:bodyPr/>
        <a:lstStyle/>
        <a:p>
          <a:r>
            <a:rPr lang="es-EC" dirty="0" smtClean="0"/>
            <a:t>El Centro de Operaciones de Emergencia (COE) y la Secretaría de Gestión de Riesgos junto con los comités locales y regionales son los encargados de dar respuesta a las diferentes emergencias que se pueden presentar</a:t>
          </a:r>
          <a:endParaRPr lang="es-EC" dirty="0"/>
        </a:p>
      </dgm:t>
    </dgm:pt>
    <dgm:pt modelId="{D338FF79-7806-4947-AEFB-BBA0DFE57A14}" type="parTrans" cxnId="{9E609FBC-3C01-4D6F-BB88-3AA47F69F4E0}">
      <dgm:prSet/>
      <dgm:spPr/>
      <dgm:t>
        <a:bodyPr/>
        <a:lstStyle/>
        <a:p>
          <a:endParaRPr lang="es-EC"/>
        </a:p>
      </dgm:t>
    </dgm:pt>
    <dgm:pt modelId="{F5D522E1-5354-4CC1-9559-882DACC51B1C}" type="sibTrans" cxnId="{9E609FBC-3C01-4D6F-BB88-3AA47F69F4E0}">
      <dgm:prSet/>
      <dgm:spPr/>
      <dgm:t>
        <a:bodyPr/>
        <a:lstStyle/>
        <a:p>
          <a:endParaRPr lang="es-EC"/>
        </a:p>
      </dgm:t>
    </dgm:pt>
    <dgm:pt modelId="{B87086FE-59BE-44F3-B62B-74A4593DC1EC}" type="pres">
      <dgm:prSet presAssocID="{456FB0D5-66CB-4918-AC49-A6CB5FAB1332}" presName="diagram" presStyleCnt="0">
        <dgm:presLayoutVars>
          <dgm:dir/>
          <dgm:resizeHandles val="exact"/>
        </dgm:presLayoutVars>
      </dgm:prSet>
      <dgm:spPr/>
      <dgm:t>
        <a:bodyPr/>
        <a:lstStyle/>
        <a:p>
          <a:endParaRPr lang="es-EC"/>
        </a:p>
      </dgm:t>
    </dgm:pt>
    <dgm:pt modelId="{8F70B498-2FA1-4B23-9B79-564C432E1C78}" type="pres">
      <dgm:prSet presAssocID="{478D862E-3F3E-40E5-AD88-206F59741085}" presName="node" presStyleLbl="node1" presStyleIdx="0" presStyleCnt="4">
        <dgm:presLayoutVars>
          <dgm:bulletEnabled val="1"/>
        </dgm:presLayoutVars>
      </dgm:prSet>
      <dgm:spPr/>
      <dgm:t>
        <a:bodyPr/>
        <a:lstStyle/>
        <a:p>
          <a:endParaRPr lang="es-EC"/>
        </a:p>
      </dgm:t>
    </dgm:pt>
    <dgm:pt modelId="{4F40F94F-760D-4B70-8DA8-BD90E4EF267D}" type="pres">
      <dgm:prSet presAssocID="{62C53E86-7112-49A2-B0FC-80853D07E8EC}" presName="sibTrans" presStyleCnt="0"/>
      <dgm:spPr/>
    </dgm:pt>
    <dgm:pt modelId="{D7B6EE74-721F-4AD9-AC42-6186BFC79AEC}" type="pres">
      <dgm:prSet presAssocID="{DEFD7E3C-5036-4203-A31E-19E5AC4A97BF}" presName="node" presStyleLbl="node1" presStyleIdx="1" presStyleCnt="4">
        <dgm:presLayoutVars>
          <dgm:bulletEnabled val="1"/>
        </dgm:presLayoutVars>
      </dgm:prSet>
      <dgm:spPr/>
      <dgm:t>
        <a:bodyPr/>
        <a:lstStyle/>
        <a:p>
          <a:endParaRPr lang="es-EC"/>
        </a:p>
      </dgm:t>
    </dgm:pt>
    <dgm:pt modelId="{B0AD9958-2E2F-49D0-8677-D20FE837C11A}" type="pres">
      <dgm:prSet presAssocID="{59443A53-B957-4D94-BB6A-2C059A24075B}" presName="sibTrans" presStyleCnt="0"/>
      <dgm:spPr/>
    </dgm:pt>
    <dgm:pt modelId="{BB00201D-9646-4A5D-A3D4-38CA2F108CD0}" type="pres">
      <dgm:prSet presAssocID="{A450E475-DD91-4FDE-9DB0-64E78B9A96CB}" presName="node" presStyleLbl="node1" presStyleIdx="2" presStyleCnt="4">
        <dgm:presLayoutVars>
          <dgm:bulletEnabled val="1"/>
        </dgm:presLayoutVars>
      </dgm:prSet>
      <dgm:spPr/>
      <dgm:t>
        <a:bodyPr/>
        <a:lstStyle/>
        <a:p>
          <a:endParaRPr lang="es-EC"/>
        </a:p>
      </dgm:t>
    </dgm:pt>
    <dgm:pt modelId="{6B62C6EB-0DA5-4190-BD7C-5841962C32DA}" type="pres">
      <dgm:prSet presAssocID="{0FE183EE-6D5F-4253-AA68-EAC54CAFB8F3}" presName="sibTrans" presStyleCnt="0"/>
      <dgm:spPr/>
    </dgm:pt>
    <dgm:pt modelId="{66DF02BB-6D67-4F3C-A13A-E49BAEBF36FA}" type="pres">
      <dgm:prSet presAssocID="{8BE13162-7617-4CF1-9F61-3CDB65D051B6}" presName="node" presStyleLbl="node1" presStyleIdx="3" presStyleCnt="4">
        <dgm:presLayoutVars>
          <dgm:bulletEnabled val="1"/>
        </dgm:presLayoutVars>
      </dgm:prSet>
      <dgm:spPr/>
      <dgm:t>
        <a:bodyPr/>
        <a:lstStyle/>
        <a:p>
          <a:endParaRPr lang="es-EC"/>
        </a:p>
      </dgm:t>
    </dgm:pt>
  </dgm:ptLst>
  <dgm:cxnLst>
    <dgm:cxn modelId="{AAE1DE2A-6F91-4317-B4E4-435D18C57B6D}" srcId="{456FB0D5-66CB-4918-AC49-A6CB5FAB1332}" destId="{478D862E-3F3E-40E5-AD88-206F59741085}" srcOrd="0" destOrd="0" parTransId="{156F2908-905D-423B-B6F3-42055BF7490D}" sibTransId="{62C53E86-7112-49A2-B0FC-80853D07E8EC}"/>
    <dgm:cxn modelId="{E6DC9430-9C1D-4C67-8A51-0B8B18F8AEE7}" srcId="{456FB0D5-66CB-4918-AC49-A6CB5FAB1332}" destId="{DEFD7E3C-5036-4203-A31E-19E5AC4A97BF}" srcOrd="1" destOrd="0" parTransId="{D548B80B-032C-47CD-8B3C-EB2FAD9374B0}" sibTransId="{59443A53-B957-4D94-BB6A-2C059A24075B}"/>
    <dgm:cxn modelId="{42D7F0C9-6BBA-4D77-B90F-C9560E573B89}" type="presOf" srcId="{456FB0D5-66CB-4918-AC49-A6CB5FAB1332}" destId="{B87086FE-59BE-44F3-B62B-74A4593DC1EC}" srcOrd="0" destOrd="0" presId="urn:microsoft.com/office/officeart/2005/8/layout/default"/>
    <dgm:cxn modelId="{98F63221-FA07-46E3-BE4E-1A732E07A8BD}" srcId="{456FB0D5-66CB-4918-AC49-A6CB5FAB1332}" destId="{A450E475-DD91-4FDE-9DB0-64E78B9A96CB}" srcOrd="2" destOrd="0" parTransId="{2C07A650-B4A4-48E9-9FAB-21BBDAE0E995}" sibTransId="{0FE183EE-6D5F-4253-AA68-EAC54CAFB8F3}"/>
    <dgm:cxn modelId="{E6338347-907A-4FF3-99D2-4FC1FD41A0DA}" type="presOf" srcId="{DEFD7E3C-5036-4203-A31E-19E5AC4A97BF}" destId="{D7B6EE74-721F-4AD9-AC42-6186BFC79AEC}" srcOrd="0" destOrd="0" presId="urn:microsoft.com/office/officeart/2005/8/layout/default"/>
    <dgm:cxn modelId="{B49ECCDD-5239-4F14-85AB-5DB986FEE57B}" type="presOf" srcId="{8BE13162-7617-4CF1-9F61-3CDB65D051B6}" destId="{66DF02BB-6D67-4F3C-A13A-E49BAEBF36FA}" srcOrd="0" destOrd="0" presId="urn:microsoft.com/office/officeart/2005/8/layout/default"/>
    <dgm:cxn modelId="{9E609FBC-3C01-4D6F-BB88-3AA47F69F4E0}" srcId="{456FB0D5-66CB-4918-AC49-A6CB5FAB1332}" destId="{8BE13162-7617-4CF1-9F61-3CDB65D051B6}" srcOrd="3" destOrd="0" parTransId="{D338FF79-7806-4947-AEFB-BBA0DFE57A14}" sibTransId="{F5D522E1-5354-4CC1-9559-882DACC51B1C}"/>
    <dgm:cxn modelId="{2558B720-FE4B-4FA7-940D-B38618BB07DD}" type="presOf" srcId="{478D862E-3F3E-40E5-AD88-206F59741085}" destId="{8F70B498-2FA1-4B23-9B79-564C432E1C78}" srcOrd="0" destOrd="0" presId="urn:microsoft.com/office/officeart/2005/8/layout/default"/>
    <dgm:cxn modelId="{D8197894-74FA-4AAB-A9A3-FD295176E161}" type="presOf" srcId="{A450E475-DD91-4FDE-9DB0-64E78B9A96CB}" destId="{BB00201D-9646-4A5D-A3D4-38CA2F108CD0}" srcOrd="0" destOrd="0" presId="urn:microsoft.com/office/officeart/2005/8/layout/default"/>
    <dgm:cxn modelId="{83C58DC2-6ABB-4945-A85A-55243714D402}" type="presParOf" srcId="{B87086FE-59BE-44F3-B62B-74A4593DC1EC}" destId="{8F70B498-2FA1-4B23-9B79-564C432E1C78}" srcOrd="0" destOrd="0" presId="urn:microsoft.com/office/officeart/2005/8/layout/default"/>
    <dgm:cxn modelId="{FFF1C601-66C4-40E3-9CD0-EDD81214142F}" type="presParOf" srcId="{B87086FE-59BE-44F3-B62B-74A4593DC1EC}" destId="{4F40F94F-760D-4B70-8DA8-BD90E4EF267D}" srcOrd="1" destOrd="0" presId="urn:microsoft.com/office/officeart/2005/8/layout/default"/>
    <dgm:cxn modelId="{20CE8C4A-ECB6-4D46-BE3F-F194BF124691}" type="presParOf" srcId="{B87086FE-59BE-44F3-B62B-74A4593DC1EC}" destId="{D7B6EE74-721F-4AD9-AC42-6186BFC79AEC}" srcOrd="2" destOrd="0" presId="urn:microsoft.com/office/officeart/2005/8/layout/default"/>
    <dgm:cxn modelId="{02D98B40-7630-438F-9254-71F0DF007165}" type="presParOf" srcId="{B87086FE-59BE-44F3-B62B-74A4593DC1EC}" destId="{B0AD9958-2E2F-49D0-8677-D20FE837C11A}" srcOrd="3" destOrd="0" presId="urn:microsoft.com/office/officeart/2005/8/layout/default"/>
    <dgm:cxn modelId="{C74DC542-971B-4EC0-8E32-02DBD182E0B4}" type="presParOf" srcId="{B87086FE-59BE-44F3-B62B-74A4593DC1EC}" destId="{BB00201D-9646-4A5D-A3D4-38CA2F108CD0}" srcOrd="4" destOrd="0" presId="urn:microsoft.com/office/officeart/2005/8/layout/default"/>
    <dgm:cxn modelId="{31E53F0E-B1D6-46C1-8651-0FA0BB03D569}" type="presParOf" srcId="{B87086FE-59BE-44F3-B62B-74A4593DC1EC}" destId="{6B62C6EB-0DA5-4190-BD7C-5841962C32DA}" srcOrd="5" destOrd="0" presId="urn:microsoft.com/office/officeart/2005/8/layout/default"/>
    <dgm:cxn modelId="{8D47B372-D767-4F44-A07B-927B467236C5}" type="presParOf" srcId="{B87086FE-59BE-44F3-B62B-74A4593DC1EC}" destId="{66DF02BB-6D67-4F3C-A13A-E49BAEBF36F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8E822E-DC05-42DF-83FE-D7547C9B3A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FB33098A-ED92-41A4-97CF-352F733BFE22}">
      <dgm:prSet phldrT="[Texto]"/>
      <dgm:spPr>
        <a:solidFill>
          <a:srgbClr val="8ED895"/>
        </a:solidFill>
      </dgm:spPr>
      <dgm:t>
        <a:bodyPr/>
        <a:lstStyle/>
        <a:p>
          <a:r>
            <a:rPr lang="es-EC" dirty="0" smtClean="0"/>
            <a:t>Invertir en acciones de prevención y reducción del nivel de amenazas a las que está expuesta la población y su grado de vulnerabilidad.</a:t>
          </a:r>
          <a:endParaRPr lang="es-EC" dirty="0"/>
        </a:p>
      </dgm:t>
    </dgm:pt>
    <dgm:pt modelId="{303A3B8B-4256-4A54-AB15-8541B9CD0E81}" type="parTrans" cxnId="{671C5CA9-B635-4F0A-BE1B-2DC7255672D5}">
      <dgm:prSet/>
      <dgm:spPr/>
      <dgm:t>
        <a:bodyPr/>
        <a:lstStyle/>
        <a:p>
          <a:endParaRPr lang="es-EC"/>
        </a:p>
      </dgm:t>
    </dgm:pt>
    <dgm:pt modelId="{653A7758-BC15-4C68-8116-D2E5372C7EC0}" type="sibTrans" cxnId="{671C5CA9-B635-4F0A-BE1B-2DC7255672D5}">
      <dgm:prSet/>
      <dgm:spPr/>
      <dgm:t>
        <a:bodyPr/>
        <a:lstStyle/>
        <a:p>
          <a:endParaRPr lang="es-EC"/>
        </a:p>
      </dgm:t>
    </dgm:pt>
    <dgm:pt modelId="{09955E93-F85A-427C-97BD-2D919076AF6A}">
      <dgm:prSet phldrT="[Texto]"/>
      <dgm:spPr>
        <a:solidFill>
          <a:srgbClr val="8ED895"/>
        </a:solidFill>
      </dgm:spPr>
      <dgm:t>
        <a:bodyPr/>
        <a:lstStyle/>
        <a:p>
          <a:r>
            <a:rPr lang="es-ES" dirty="0" smtClean="0"/>
            <a:t>Incluir en las donaciones nacionales e internacionales como proveedores, teniendo en cuenta los procedimientos, políticas y costos que estos implican.</a:t>
          </a:r>
          <a:endParaRPr lang="es-EC" dirty="0"/>
        </a:p>
      </dgm:t>
    </dgm:pt>
    <dgm:pt modelId="{34D08230-23DA-4E8B-96FA-957649BC0258}" type="parTrans" cxnId="{FA0FFDEA-8F9B-4BA3-AEEE-D9353D45A95C}">
      <dgm:prSet/>
      <dgm:spPr/>
      <dgm:t>
        <a:bodyPr/>
        <a:lstStyle/>
        <a:p>
          <a:endParaRPr lang="es-EC"/>
        </a:p>
      </dgm:t>
    </dgm:pt>
    <dgm:pt modelId="{4CDC472E-3ECF-4DFD-9885-3C5EFBF78912}" type="sibTrans" cxnId="{FA0FFDEA-8F9B-4BA3-AEEE-D9353D45A95C}">
      <dgm:prSet/>
      <dgm:spPr/>
      <dgm:t>
        <a:bodyPr/>
        <a:lstStyle/>
        <a:p>
          <a:endParaRPr lang="es-EC"/>
        </a:p>
      </dgm:t>
    </dgm:pt>
    <dgm:pt modelId="{4CC6CE1F-05F0-4E5E-876E-6109091F2C32}">
      <dgm:prSet phldrT="[Texto]"/>
      <dgm:spPr>
        <a:solidFill>
          <a:srgbClr val="8ED895"/>
        </a:solidFill>
      </dgm:spPr>
      <dgm:t>
        <a:bodyPr/>
        <a:lstStyle/>
        <a:p>
          <a:r>
            <a:rPr lang="es-ES" dirty="0" smtClean="0"/>
            <a:t>Realizar una fase de implementación y prueba piloto en el departamento para validar los aspectos del modelo y encontrar oportunidades de mejora. </a:t>
          </a:r>
          <a:endParaRPr lang="es-EC" dirty="0"/>
        </a:p>
      </dgm:t>
    </dgm:pt>
    <dgm:pt modelId="{85B5CEF8-9819-4E14-9ED1-FB9653DA90F6}" type="parTrans" cxnId="{7B7C6316-28B4-4E64-8871-B424E09D3EEF}">
      <dgm:prSet/>
      <dgm:spPr/>
      <dgm:t>
        <a:bodyPr/>
        <a:lstStyle/>
        <a:p>
          <a:endParaRPr lang="es-EC"/>
        </a:p>
      </dgm:t>
    </dgm:pt>
    <dgm:pt modelId="{4DEB5782-D392-44C8-8998-F38BCAE56C08}" type="sibTrans" cxnId="{7B7C6316-28B4-4E64-8871-B424E09D3EEF}">
      <dgm:prSet/>
      <dgm:spPr/>
      <dgm:t>
        <a:bodyPr/>
        <a:lstStyle/>
        <a:p>
          <a:endParaRPr lang="es-EC"/>
        </a:p>
      </dgm:t>
    </dgm:pt>
    <dgm:pt modelId="{7EFF88C7-FFBB-474B-9716-7104A17FFE0C}">
      <dgm:prSet phldrT="[Texto]"/>
      <dgm:spPr>
        <a:solidFill>
          <a:srgbClr val="8ED895"/>
        </a:solidFill>
      </dgm:spPr>
      <dgm:t>
        <a:bodyPr/>
        <a:lstStyle/>
        <a:p>
          <a:r>
            <a:rPr lang="es-EC" dirty="0" smtClean="0"/>
            <a:t>Desarrollar un modelo para una propuesta logística que involucre los sectores que componen la ayuda humanitaria</a:t>
          </a:r>
          <a:endParaRPr lang="es-EC" dirty="0"/>
        </a:p>
      </dgm:t>
    </dgm:pt>
    <dgm:pt modelId="{E3228E41-1208-4238-BD38-A31A6E07288F}" type="parTrans" cxnId="{F44A6B1F-682D-4E1E-8F9E-C182C9F02654}">
      <dgm:prSet/>
      <dgm:spPr/>
      <dgm:t>
        <a:bodyPr/>
        <a:lstStyle/>
        <a:p>
          <a:endParaRPr lang="es-EC"/>
        </a:p>
      </dgm:t>
    </dgm:pt>
    <dgm:pt modelId="{BDC04B89-8E6F-4677-908C-114CA26B8AAF}" type="sibTrans" cxnId="{F44A6B1F-682D-4E1E-8F9E-C182C9F02654}">
      <dgm:prSet/>
      <dgm:spPr/>
      <dgm:t>
        <a:bodyPr/>
        <a:lstStyle/>
        <a:p>
          <a:endParaRPr lang="es-EC"/>
        </a:p>
      </dgm:t>
    </dgm:pt>
    <dgm:pt modelId="{63D74861-80C6-4CF5-957E-C80F59B53818}">
      <dgm:prSet phldrT="[Texto]"/>
      <dgm:spPr>
        <a:solidFill>
          <a:srgbClr val="8ED895"/>
        </a:solidFill>
      </dgm:spPr>
      <dgm:t>
        <a:bodyPr/>
        <a:lstStyle/>
        <a:p>
          <a:r>
            <a:rPr lang="es-ES" dirty="0" smtClean="0"/>
            <a:t>Esta herramienta puede ser utilizada en otras Provincias donde los sismos sean frecuentes ya que la planeación estratégica a un desastre no es desarrollada previamente</a:t>
          </a:r>
          <a:endParaRPr lang="es-EC" dirty="0"/>
        </a:p>
      </dgm:t>
    </dgm:pt>
    <dgm:pt modelId="{D55B9DA6-4506-4D5D-B4E6-A659418F815E}" type="parTrans" cxnId="{69758B5B-CF27-4DCE-AB79-0F70D7034BDF}">
      <dgm:prSet/>
      <dgm:spPr/>
      <dgm:t>
        <a:bodyPr/>
        <a:lstStyle/>
        <a:p>
          <a:endParaRPr lang="es-EC"/>
        </a:p>
      </dgm:t>
    </dgm:pt>
    <dgm:pt modelId="{DCE5C096-EC7C-4AA1-AD31-4BCE1872AC5A}" type="sibTrans" cxnId="{69758B5B-CF27-4DCE-AB79-0F70D7034BDF}">
      <dgm:prSet/>
      <dgm:spPr/>
      <dgm:t>
        <a:bodyPr/>
        <a:lstStyle/>
        <a:p>
          <a:endParaRPr lang="es-EC"/>
        </a:p>
      </dgm:t>
    </dgm:pt>
    <dgm:pt modelId="{6148ED46-FD41-4B02-AE4C-D536852B2276}" type="pres">
      <dgm:prSet presAssocID="{E48E822E-DC05-42DF-83FE-D7547C9B3AD8}" presName="diagram" presStyleCnt="0">
        <dgm:presLayoutVars>
          <dgm:dir/>
          <dgm:resizeHandles val="exact"/>
        </dgm:presLayoutVars>
      </dgm:prSet>
      <dgm:spPr/>
      <dgm:t>
        <a:bodyPr/>
        <a:lstStyle/>
        <a:p>
          <a:endParaRPr lang="es-EC"/>
        </a:p>
      </dgm:t>
    </dgm:pt>
    <dgm:pt modelId="{91613A3D-EB0B-4B35-BBA8-9DD214612E62}" type="pres">
      <dgm:prSet presAssocID="{FB33098A-ED92-41A4-97CF-352F733BFE22}" presName="node" presStyleLbl="node1" presStyleIdx="0" presStyleCnt="5">
        <dgm:presLayoutVars>
          <dgm:bulletEnabled val="1"/>
        </dgm:presLayoutVars>
      </dgm:prSet>
      <dgm:spPr/>
      <dgm:t>
        <a:bodyPr/>
        <a:lstStyle/>
        <a:p>
          <a:endParaRPr lang="es-EC"/>
        </a:p>
      </dgm:t>
    </dgm:pt>
    <dgm:pt modelId="{5C8B7FF0-149A-4AA5-96F7-3B22FD971FEA}" type="pres">
      <dgm:prSet presAssocID="{653A7758-BC15-4C68-8116-D2E5372C7EC0}" presName="sibTrans" presStyleCnt="0"/>
      <dgm:spPr/>
    </dgm:pt>
    <dgm:pt modelId="{EA5B15E0-EAC9-4477-A5CE-420D8D46BE19}" type="pres">
      <dgm:prSet presAssocID="{09955E93-F85A-427C-97BD-2D919076AF6A}" presName="node" presStyleLbl="node1" presStyleIdx="1" presStyleCnt="5">
        <dgm:presLayoutVars>
          <dgm:bulletEnabled val="1"/>
        </dgm:presLayoutVars>
      </dgm:prSet>
      <dgm:spPr/>
      <dgm:t>
        <a:bodyPr/>
        <a:lstStyle/>
        <a:p>
          <a:endParaRPr lang="es-EC"/>
        </a:p>
      </dgm:t>
    </dgm:pt>
    <dgm:pt modelId="{5C10E9AF-7EAF-465D-8417-4523BFD53657}" type="pres">
      <dgm:prSet presAssocID="{4CDC472E-3ECF-4DFD-9885-3C5EFBF78912}" presName="sibTrans" presStyleCnt="0"/>
      <dgm:spPr/>
    </dgm:pt>
    <dgm:pt modelId="{F875806A-22D6-433A-845D-22754D96E548}" type="pres">
      <dgm:prSet presAssocID="{4CC6CE1F-05F0-4E5E-876E-6109091F2C32}" presName="node" presStyleLbl="node1" presStyleIdx="2" presStyleCnt="5">
        <dgm:presLayoutVars>
          <dgm:bulletEnabled val="1"/>
        </dgm:presLayoutVars>
      </dgm:prSet>
      <dgm:spPr/>
      <dgm:t>
        <a:bodyPr/>
        <a:lstStyle/>
        <a:p>
          <a:endParaRPr lang="es-EC"/>
        </a:p>
      </dgm:t>
    </dgm:pt>
    <dgm:pt modelId="{4BD74C3D-4481-440F-8C08-E5D0E5E02DA8}" type="pres">
      <dgm:prSet presAssocID="{4DEB5782-D392-44C8-8998-F38BCAE56C08}" presName="sibTrans" presStyleCnt="0"/>
      <dgm:spPr/>
    </dgm:pt>
    <dgm:pt modelId="{B272801D-B105-4ECF-91E2-9A105187ACCB}" type="pres">
      <dgm:prSet presAssocID="{7EFF88C7-FFBB-474B-9716-7104A17FFE0C}" presName="node" presStyleLbl="node1" presStyleIdx="3" presStyleCnt="5">
        <dgm:presLayoutVars>
          <dgm:bulletEnabled val="1"/>
        </dgm:presLayoutVars>
      </dgm:prSet>
      <dgm:spPr/>
      <dgm:t>
        <a:bodyPr/>
        <a:lstStyle/>
        <a:p>
          <a:endParaRPr lang="es-EC"/>
        </a:p>
      </dgm:t>
    </dgm:pt>
    <dgm:pt modelId="{AB883AA3-F667-418F-A1E2-7A13D2C2BC14}" type="pres">
      <dgm:prSet presAssocID="{BDC04B89-8E6F-4677-908C-114CA26B8AAF}" presName="sibTrans" presStyleCnt="0"/>
      <dgm:spPr/>
    </dgm:pt>
    <dgm:pt modelId="{B2AAF395-CFBE-4775-B940-453FC82C7EB8}" type="pres">
      <dgm:prSet presAssocID="{63D74861-80C6-4CF5-957E-C80F59B53818}" presName="node" presStyleLbl="node1" presStyleIdx="4" presStyleCnt="5">
        <dgm:presLayoutVars>
          <dgm:bulletEnabled val="1"/>
        </dgm:presLayoutVars>
      </dgm:prSet>
      <dgm:spPr/>
      <dgm:t>
        <a:bodyPr/>
        <a:lstStyle/>
        <a:p>
          <a:endParaRPr lang="es-EC"/>
        </a:p>
      </dgm:t>
    </dgm:pt>
  </dgm:ptLst>
  <dgm:cxnLst>
    <dgm:cxn modelId="{69758B5B-CF27-4DCE-AB79-0F70D7034BDF}" srcId="{E48E822E-DC05-42DF-83FE-D7547C9B3AD8}" destId="{63D74861-80C6-4CF5-957E-C80F59B53818}" srcOrd="4" destOrd="0" parTransId="{D55B9DA6-4506-4D5D-B4E6-A659418F815E}" sibTransId="{DCE5C096-EC7C-4AA1-AD31-4BCE1872AC5A}"/>
    <dgm:cxn modelId="{DDB80993-5EAD-4D09-8DB8-50482F4F428E}" type="presOf" srcId="{4CC6CE1F-05F0-4E5E-876E-6109091F2C32}" destId="{F875806A-22D6-433A-845D-22754D96E548}" srcOrd="0" destOrd="0" presId="urn:microsoft.com/office/officeart/2005/8/layout/default"/>
    <dgm:cxn modelId="{671C5CA9-B635-4F0A-BE1B-2DC7255672D5}" srcId="{E48E822E-DC05-42DF-83FE-D7547C9B3AD8}" destId="{FB33098A-ED92-41A4-97CF-352F733BFE22}" srcOrd="0" destOrd="0" parTransId="{303A3B8B-4256-4A54-AB15-8541B9CD0E81}" sibTransId="{653A7758-BC15-4C68-8116-D2E5372C7EC0}"/>
    <dgm:cxn modelId="{BD81CE24-279C-44E9-A80B-A3FC4E5E4D7D}" type="presOf" srcId="{7EFF88C7-FFBB-474B-9716-7104A17FFE0C}" destId="{B272801D-B105-4ECF-91E2-9A105187ACCB}" srcOrd="0" destOrd="0" presId="urn:microsoft.com/office/officeart/2005/8/layout/default"/>
    <dgm:cxn modelId="{9568AA5A-98CF-4359-8285-CD3A3D19BAA0}" type="presOf" srcId="{63D74861-80C6-4CF5-957E-C80F59B53818}" destId="{B2AAF395-CFBE-4775-B940-453FC82C7EB8}" srcOrd="0" destOrd="0" presId="urn:microsoft.com/office/officeart/2005/8/layout/default"/>
    <dgm:cxn modelId="{F44A6B1F-682D-4E1E-8F9E-C182C9F02654}" srcId="{E48E822E-DC05-42DF-83FE-D7547C9B3AD8}" destId="{7EFF88C7-FFBB-474B-9716-7104A17FFE0C}" srcOrd="3" destOrd="0" parTransId="{E3228E41-1208-4238-BD38-A31A6E07288F}" sibTransId="{BDC04B89-8E6F-4677-908C-114CA26B8AAF}"/>
    <dgm:cxn modelId="{33EE3433-AC0A-45E9-94D6-52227C88DFD3}" type="presOf" srcId="{FB33098A-ED92-41A4-97CF-352F733BFE22}" destId="{91613A3D-EB0B-4B35-BBA8-9DD214612E62}" srcOrd="0" destOrd="0" presId="urn:microsoft.com/office/officeart/2005/8/layout/default"/>
    <dgm:cxn modelId="{7B7C6316-28B4-4E64-8871-B424E09D3EEF}" srcId="{E48E822E-DC05-42DF-83FE-D7547C9B3AD8}" destId="{4CC6CE1F-05F0-4E5E-876E-6109091F2C32}" srcOrd="2" destOrd="0" parTransId="{85B5CEF8-9819-4E14-9ED1-FB9653DA90F6}" sibTransId="{4DEB5782-D392-44C8-8998-F38BCAE56C08}"/>
    <dgm:cxn modelId="{FA0FFDEA-8F9B-4BA3-AEEE-D9353D45A95C}" srcId="{E48E822E-DC05-42DF-83FE-D7547C9B3AD8}" destId="{09955E93-F85A-427C-97BD-2D919076AF6A}" srcOrd="1" destOrd="0" parTransId="{34D08230-23DA-4E8B-96FA-957649BC0258}" sibTransId="{4CDC472E-3ECF-4DFD-9885-3C5EFBF78912}"/>
    <dgm:cxn modelId="{1A783119-C7EE-43C5-B9BB-238306EBDE43}" type="presOf" srcId="{E48E822E-DC05-42DF-83FE-D7547C9B3AD8}" destId="{6148ED46-FD41-4B02-AE4C-D536852B2276}" srcOrd="0" destOrd="0" presId="urn:microsoft.com/office/officeart/2005/8/layout/default"/>
    <dgm:cxn modelId="{7A20B6FE-ACAF-4805-B6EA-2D4EF553C2A2}" type="presOf" srcId="{09955E93-F85A-427C-97BD-2D919076AF6A}" destId="{EA5B15E0-EAC9-4477-A5CE-420D8D46BE19}" srcOrd="0" destOrd="0" presId="urn:microsoft.com/office/officeart/2005/8/layout/default"/>
    <dgm:cxn modelId="{5A597815-B830-4FA9-9FD0-F1F008A93C86}" type="presParOf" srcId="{6148ED46-FD41-4B02-AE4C-D536852B2276}" destId="{91613A3D-EB0B-4B35-BBA8-9DD214612E62}" srcOrd="0" destOrd="0" presId="urn:microsoft.com/office/officeart/2005/8/layout/default"/>
    <dgm:cxn modelId="{3F0D56F8-6900-4873-9FE4-0A327A6673EF}" type="presParOf" srcId="{6148ED46-FD41-4B02-AE4C-D536852B2276}" destId="{5C8B7FF0-149A-4AA5-96F7-3B22FD971FEA}" srcOrd="1" destOrd="0" presId="urn:microsoft.com/office/officeart/2005/8/layout/default"/>
    <dgm:cxn modelId="{481CA315-2AC0-41F1-A624-5C953D0FAC9F}" type="presParOf" srcId="{6148ED46-FD41-4B02-AE4C-D536852B2276}" destId="{EA5B15E0-EAC9-4477-A5CE-420D8D46BE19}" srcOrd="2" destOrd="0" presId="urn:microsoft.com/office/officeart/2005/8/layout/default"/>
    <dgm:cxn modelId="{12F650FF-9D60-4271-A3D3-3EF3036E12B7}" type="presParOf" srcId="{6148ED46-FD41-4B02-AE4C-D536852B2276}" destId="{5C10E9AF-7EAF-465D-8417-4523BFD53657}" srcOrd="3" destOrd="0" presId="urn:microsoft.com/office/officeart/2005/8/layout/default"/>
    <dgm:cxn modelId="{89DB3F74-F24A-437E-9B0F-74DED5FA26FC}" type="presParOf" srcId="{6148ED46-FD41-4B02-AE4C-D536852B2276}" destId="{F875806A-22D6-433A-845D-22754D96E548}" srcOrd="4" destOrd="0" presId="urn:microsoft.com/office/officeart/2005/8/layout/default"/>
    <dgm:cxn modelId="{34885CB8-92FA-479B-855E-9BA86997CEFC}" type="presParOf" srcId="{6148ED46-FD41-4B02-AE4C-D536852B2276}" destId="{4BD74C3D-4481-440F-8C08-E5D0E5E02DA8}" srcOrd="5" destOrd="0" presId="urn:microsoft.com/office/officeart/2005/8/layout/default"/>
    <dgm:cxn modelId="{44F29342-738A-41C7-8216-D9C2C58FC29E}" type="presParOf" srcId="{6148ED46-FD41-4B02-AE4C-D536852B2276}" destId="{B272801D-B105-4ECF-91E2-9A105187ACCB}" srcOrd="6" destOrd="0" presId="urn:microsoft.com/office/officeart/2005/8/layout/default"/>
    <dgm:cxn modelId="{356F8587-D922-41EA-AEEE-EB2A3462EBC7}" type="presParOf" srcId="{6148ED46-FD41-4B02-AE4C-D536852B2276}" destId="{AB883AA3-F667-418F-A1E2-7A13D2C2BC14}" srcOrd="7" destOrd="0" presId="urn:microsoft.com/office/officeart/2005/8/layout/default"/>
    <dgm:cxn modelId="{E0B7CA9D-F86B-496B-A2DD-F696AA72D25B}" type="presParOf" srcId="{6148ED46-FD41-4B02-AE4C-D536852B2276}" destId="{B2AAF395-CFBE-4775-B940-453FC82C7EB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8D226-FAA5-4C1A-B6B2-619BA57198D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E9B04F4B-A4B5-409A-A973-7B7B73C0ED01}">
      <dgm:prSet phldrT="[Texto]" custT="1"/>
      <dgm:spPr>
        <a:solidFill>
          <a:srgbClr val="8ED895"/>
        </a:solidFill>
      </dgm:spPr>
      <dgm:t>
        <a:bodyPr/>
        <a:lstStyle/>
        <a:p>
          <a:r>
            <a:rPr lang="es-EC" sz="2000" dirty="0" smtClean="0"/>
            <a:t>Carestía de recursos para los damnificados por el desastre natural del 16 de abril en Pedernales</a:t>
          </a:r>
          <a:endParaRPr lang="es-EC" sz="2000" dirty="0"/>
        </a:p>
      </dgm:t>
    </dgm:pt>
    <dgm:pt modelId="{651F8460-A2F8-4EFC-8145-A3747DB6BCFF}" type="parTrans" cxnId="{496DD25B-7BE1-42C4-A6AE-FFD679EA185D}">
      <dgm:prSet/>
      <dgm:spPr/>
      <dgm:t>
        <a:bodyPr/>
        <a:lstStyle/>
        <a:p>
          <a:endParaRPr lang="es-EC"/>
        </a:p>
      </dgm:t>
    </dgm:pt>
    <dgm:pt modelId="{7F8D267D-F261-4C78-8D4C-A355C0A970EC}" type="sibTrans" cxnId="{496DD25B-7BE1-42C4-A6AE-FFD679EA185D}">
      <dgm:prSet/>
      <dgm:spPr/>
      <dgm:t>
        <a:bodyPr/>
        <a:lstStyle/>
        <a:p>
          <a:endParaRPr lang="es-EC"/>
        </a:p>
      </dgm:t>
    </dgm:pt>
    <dgm:pt modelId="{F5E054EE-EED7-47F5-A119-C9E81DE12EF1}">
      <dgm:prSet phldrT="[Texto]" custT="1"/>
      <dgm:spPr>
        <a:solidFill>
          <a:srgbClr val="8ED895"/>
        </a:solidFill>
      </dgm:spPr>
      <dgm:t>
        <a:bodyPr/>
        <a:lstStyle/>
        <a:p>
          <a:r>
            <a:rPr lang="es-EC" sz="2000" dirty="0" smtClean="0"/>
            <a:t>Existencia de ayuda humanitaria no coordinada</a:t>
          </a:r>
          <a:endParaRPr lang="es-EC" sz="2000" dirty="0"/>
        </a:p>
      </dgm:t>
    </dgm:pt>
    <dgm:pt modelId="{790AF8B8-1B3D-47FB-B49A-78603F1503F8}" type="parTrans" cxnId="{87FA3E5E-C17E-4CF6-9075-8B05CC64EE6D}">
      <dgm:prSet/>
      <dgm:spPr/>
      <dgm:t>
        <a:bodyPr/>
        <a:lstStyle/>
        <a:p>
          <a:endParaRPr lang="es-EC"/>
        </a:p>
      </dgm:t>
    </dgm:pt>
    <dgm:pt modelId="{33F14132-29FB-494C-A09C-2C2B78FF6342}" type="sibTrans" cxnId="{87FA3E5E-C17E-4CF6-9075-8B05CC64EE6D}">
      <dgm:prSet/>
      <dgm:spPr/>
      <dgm:t>
        <a:bodyPr/>
        <a:lstStyle/>
        <a:p>
          <a:endParaRPr lang="es-EC"/>
        </a:p>
      </dgm:t>
    </dgm:pt>
    <dgm:pt modelId="{4320B666-9ADB-4EA2-B108-41FFF1456B5E}">
      <dgm:prSet phldrT="[Texto]" custT="1"/>
      <dgm:spPr>
        <a:solidFill>
          <a:srgbClr val="8ED895"/>
        </a:solidFill>
      </dgm:spPr>
      <dgm:t>
        <a:bodyPr/>
        <a:lstStyle/>
        <a:p>
          <a:r>
            <a:rPr lang="es-EC" sz="2000" dirty="0" smtClean="0"/>
            <a:t>Dependencia del suministro de alimentos que el estado brindaba </a:t>
          </a:r>
          <a:endParaRPr lang="es-EC" sz="2000" dirty="0"/>
        </a:p>
      </dgm:t>
    </dgm:pt>
    <dgm:pt modelId="{F95CFFF4-C302-4498-9659-47001F00C3BD}" type="sibTrans" cxnId="{639F9A09-50CB-4A3F-92EF-A36478F2FD7A}">
      <dgm:prSet/>
      <dgm:spPr/>
      <dgm:t>
        <a:bodyPr/>
        <a:lstStyle/>
        <a:p>
          <a:endParaRPr lang="es-EC"/>
        </a:p>
      </dgm:t>
    </dgm:pt>
    <dgm:pt modelId="{708ACC65-31E0-4C8F-A53D-F4330621D63A}" type="parTrans" cxnId="{639F9A09-50CB-4A3F-92EF-A36478F2FD7A}">
      <dgm:prSet/>
      <dgm:spPr/>
      <dgm:t>
        <a:bodyPr/>
        <a:lstStyle/>
        <a:p>
          <a:endParaRPr lang="es-EC"/>
        </a:p>
      </dgm:t>
    </dgm:pt>
    <dgm:pt modelId="{A68EBD2E-EDD2-4369-BF19-61772992EA74}" type="pres">
      <dgm:prSet presAssocID="{1A28D226-FAA5-4C1A-B6B2-619BA57198DA}" presName="linear" presStyleCnt="0">
        <dgm:presLayoutVars>
          <dgm:dir/>
          <dgm:animLvl val="lvl"/>
          <dgm:resizeHandles val="exact"/>
        </dgm:presLayoutVars>
      </dgm:prSet>
      <dgm:spPr/>
      <dgm:t>
        <a:bodyPr/>
        <a:lstStyle/>
        <a:p>
          <a:endParaRPr lang="es-EC"/>
        </a:p>
      </dgm:t>
    </dgm:pt>
    <dgm:pt modelId="{F514180B-587C-48F6-8DAF-10F9BD5B5103}" type="pres">
      <dgm:prSet presAssocID="{E9B04F4B-A4B5-409A-A973-7B7B73C0ED01}" presName="parentLin" presStyleCnt="0"/>
      <dgm:spPr/>
    </dgm:pt>
    <dgm:pt modelId="{C0B5ED84-2C96-47B4-85F8-B3E9A934454B}" type="pres">
      <dgm:prSet presAssocID="{E9B04F4B-A4B5-409A-A973-7B7B73C0ED01}" presName="parentLeftMargin" presStyleLbl="node1" presStyleIdx="0" presStyleCnt="3"/>
      <dgm:spPr/>
      <dgm:t>
        <a:bodyPr/>
        <a:lstStyle/>
        <a:p>
          <a:endParaRPr lang="es-EC"/>
        </a:p>
      </dgm:t>
    </dgm:pt>
    <dgm:pt modelId="{90C77541-4555-4419-A686-B9E146A72428}" type="pres">
      <dgm:prSet presAssocID="{E9B04F4B-A4B5-409A-A973-7B7B73C0ED01}" presName="parentText" presStyleLbl="node1" presStyleIdx="0" presStyleCnt="3">
        <dgm:presLayoutVars>
          <dgm:chMax val="0"/>
          <dgm:bulletEnabled val="1"/>
        </dgm:presLayoutVars>
      </dgm:prSet>
      <dgm:spPr/>
      <dgm:t>
        <a:bodyPr/>
        <a:lstStyle/>
        <a:p>
          <a:endParaRPr lang="es-EC"/>
        </a:p>
      </dgm:t>
    </dgm:pt>
    <dgm:pt modelId="{73932FB0-CA29-4B33-B899-097CDA184B70}" type="pres">
      <dgm:prSet presAssocID="{E9B04F4B-A4B5-409A-A973-7B7B73C0ED01}" presName="negativeSpace" presStyleCnt="0"/>
      <dgm:spPr/>
    </dgm:pt>
    <dgm:pt modelId="{B2CA1957-9CC4-4046-BA71-A3295E63CD69}" type="pres">
      <dgm:prSet presAssocID="{E9B04F4B-A4B5-409A-A973-7B7B73C0ED01}" presName="childText" presStyleLbl="conFgAcc1" presStyleIdx="0" presStyleCnt="3">
        <dgm:presLayoutVars>
          <dgm:bulletEnabled val="1"/>
        </dgm:presLayoutVars>
      </dgm:prSet>
      <dgm:spPr>
        <a:ln>
          <a:solidFill>
            <a:srgbClr val="008000"/>
          </a:solidFill>
        </a:ln>
      </dgm:spPr>
    </dgm:pt>
    <dgm:pt modelId="{B1AAB1BC-BDFF-4C2F-8045-9FB2C6410288}" type="pres">
      <dgm:prSet presAssocID="{7F8D267D-F261-4C78-8D4C-A355C0A970EC}" presName="spaceBetweenRectangles" presStyleCnt="0"/>
      <dgm:spPr/>
    </dgm:pt>
    <dgm:pt modelId="{C88AC545-4B02-482B-820A-869F386DE4B4}" type="pres">
      <dgm:prSet presAssocID="{F5E054EE-EED7-47F5-A119-C9E81DE12EF1}" presName="parentLin" presStyleCnt="0"/>
      <dgm:spPr/>
    </dgm:pt>
    <dgm:pt modelId="{8567F7EE-0C0C-4FBC-B300-12760E66A92A}" type="pres">
      <dgm:prSet presAssocID="{F5E054EE-EED7-47F5-A119-C9E81DE12EF1}" presName="parentLeftMargin" presStyleLbl="node1" presStyleIdx="0" presStyleCnt="3"/>
      <dgm:spPr/>
      <dgm:t>
        <a:bodyPr/>
        <a:lstStyle/>
        <a:p>
          <a:endParaRPr lang="es-EC"/>
        </a:p>
      </dgm:t>
    </dgm:pt>
    <dgm:pt modelId="{26435A18-3C93-4622-B7A2-CD9ED2CE024A}" type="pres">
      <dgm:prSet presAssocID="{F5E054EE-EED7-47F5-A119-C9E81DE12EF1}" presName="parentText" presStyleLbl="node1" presStyleIdx="1" presStyleCnt="3">
        <dgm:presLayoutVars>
          <dgm:chMax val="0"/>
          <dgm:bulletEnabled val="1"/>
        </dgm:presLayoutVars>
      </dgm:prSet>
      <dgm:spPr/>
      <dgm:t>
        <a:bodyPr/>
        <a:lstStyle/>
        <a:p>
          <a:endParaRPr lang="es-EC"/>
        </a:p>
      </dgm:t>
    </dgm:pt>
    <dgm:pt modelId="{D99365F9-0483-41D3-962D-31CF580B5E59}" type="pres">
      <dgm:prSet presAssocID="{F5E054EE-EED7-47F5-A119-C9E81DE12EF1}" presName="negativeSpace" presStyleCnt="0"/>
      <dgm:spPr/>
    </dgm:pt>
    <dgm:pt modelId="{19261A6B-2E85-4532-955F-F40A9CD2765F}" type="pres">
      <dgm:prSet presAssocID="{F5E054EE-EED7-47F5-A119-C9E81DE12EF1}" presName="childText" presStyleLbl="conFgAcc1" presStyleIdx="1" presStyleCnt="3">
        <dgm:presLayoutVars>
          <dgm:bulletEnabled val="1"/>
        </dgm:presLayoutVars>
      </dgm:prSet>
      <dgm:spPr>
        <a:ln>
          <a:solidFill>
            <a:srgbClr val="008000"/>
          </a:solidFill>
        </a:ln>
      </dgm:spPr>
    </dgm:pt>
    <dgm:pt modelId="{52C88F0D-D3F4-4568-AA94-97714A0FCC2B}" type="pres">
      <dgm:prSet presAssocID="{33F14132-29FB-494C-A09C-2C2B78FF6342}" presName="spaceBetweenRectangles" presStyleCnt="0"/>
      <dgm:spPr/>
    </dgm:pt>
    <dgm:pt modelId="{945D457A-4EBF-4A97-B112-CEEC462E8D45}" type="pres">
      <dgm:prSet presAssocID="{4320B666-9ADB-4EA2-B108-41FFF1456B5E}" presName="parentLin" presStyleCnt="0"/>
      <dgm:spPr/>
    </dgm:pt>
    <dgm:pt modelId="{BC7159D0-00A9-4397-9627-0AA47DCEA08D}" type="pres">
      <dgm:prSet presAssocID="{4320B666-9ADB-4EA2-B108-41FFF1456B5E}" presName="parentLeftMargin" presStyleLbl="node1" presStyleIdx="1" presStyleCnt="3"/>
      <dgm:spPr/>
      <dgm:t>
        <a:bodyPr/>
        <a:lstStyle/>
        <a:p>
          <a:endParaRPr lang="es-EC"/>
        </a:p>
      </dgm:t>
    </dgm:pt>
    <dgm:pt modelId="{A25B44AF-9D95-4EA6-B7F2-46C585BA1724}" type="pres">
      <dgm:prSet presAssocID="{4320B666-9ADB-4EA2-B108-41FFF1456B5E}" presName="parentText" presStyleLbl="node1" presStyleIdx="2" presStyleCnt="3">
        <dgm:presLayoutVars>
          <dgm:chMax val="0"/>
          <dgm:bulletEnabled val="1"/>
        </dgm:presLayoutVars>
      </dgm:prSet>
      <dgm:spPr/>
      <dgm:t>
        <a:bodyPr/>
        <a:lstStyle/>
        <a:p>
          <a:endParaRPr lang="es-EC"/>
        </a:p>
      </dgm:t>
    </dgm:pt>
    <dgm:pt modelId="{4CD993E3-69D3-481F-A878-A20F6AB5489D}" type="pres">
      <dgm:prSet presAssocID="{4320B666-9ADB-4EA2-B108-41FFF1456B5E}" presName="negativeSpace" presStyleCnt="0"/>
      <dgm:spPr/>
    </dgm:pt>
    <dgm:pt modelId="{7985D56F-0F8D-47DA-8C74-743B53E80643}" type="pres">
      <dgm:prSet presAssocID="{4320B666-9ADB-4EA2-B108-41FFF1456B5E}" presName="childText" presStyleLbl="conFgAcc1" presStyleIdx="2" presStyleCnt="3">
        <dgm:presLayoutVars>
          <dgm:bulletEnabled val="1"/>
        </dgm:presLayoutVars>
      </dgm:prSet>
      <dgm:spPr>
        <a:ln>
          <a:solidFill>
            <a:srgbClr val="008000"/>
          </a:solidFill>
        </a:ln>
      </dgm:spPr>
    </dgm:pt>
  </dgm:ptLst>
  <dgm:cxnLst>
    <dgm:cxn modelId="{586A0DE4-843B-4DF0-B2D0-5AD0C31DB79D}" type="presOf" srcId="{E9B04F4B-A4B5-409A-A973-7B7B73C0ED01}" destId="{90C77541-4555-4419-A686-B9E146A72428}" srcOrd="1" destOrd="0" presId="urn:microsoft.com/office/officeart/2005/8/layout/list1"/>
    <dgm:cxn modelId="{C01F050D-E040-4AB6-BB27-D0B9CDC7C2B5}" type="presOf" srcId="{4320B666-9ADB-4EA2-B108-41FFF1456B5E}" destId="{A25B44AF-9D95-4EA6-B7F2-46C585BA1724}" srcOrd="1" destOrd="0" presId="urn:microsoft.com/office/officeart/2005/8/layout/list1"/>
    <dgm:cxn modelId="{932349A2-818A-435C-AD6E-1280EA1DF161}" type="presOf" srcId="{F5E054EE-EED7-47F5-A119-C9E81DE12EF1}" destId="{8567F7EE-0C0C-4FBC-B300-12760E66A92A}" srcOrd="0" destOrd="0" presId="urn:microsoft.com/office/officeart/2005/8/layout/list1"/>
    <dgm:cxn modelId="{639F9A09-50CB-4A3F-92EF-A36478F2FD7A}" srcId="{1A28D226-FAA5-4C1A-B6B2-619BA57198DA}" destId="{4320B666-9ADB-4EA2-B108-41FFF1456B5E}" srcOrd="2" destOrd="0" parTransId="{708ACC65-31E0-4C8F-A53D-F4330621D63A}" sibTransId="{F95CFFF4-C302-4498-9659-47001F00C3BD}"/>
    <dgm:cxn modelId="{87FA3E5E-C17E-4CF6-9075-8B05CC64EE6D}" srcId="{1A28D226-FAA5-4C1A-B6B2-619BA57198DA}" destId="{F5E054EE-EED7-47F5-A119-C9E81DE12EF1}" srcOrd="1" destOrd="0" parTransId="{790AF8B8-1B3D-47FB-B49A-78603F1503F8}" sibTransId="{33F14132-29FB-494C-A09C-2C2B78FF6342}"/>
    <dgm:cxn modelId="{994CA266-980A-4217-9FEF-FCC3C1335EC9}" type="presOf" srcId="{1A28D226-FAA5-4C1A-B6B2-619BA57198DA}" destId="{A68EBD2E-EDD2-4369-BF19-61772992EA74}" srcOrd="0" destOrd="0" presId="urn:microsoft.com/office/officeart/2005/8/layout/list1"/>
    <dgm:cxn modelId="{560B50B9-EEA7-47F5-A052-1560D04839DC}" type="presOf" srcId="{4320B666-9ADB-4EA2-B108-41FFF1456B5E}" destId="{BC7159D0-00A9-4397-9627-0AA47DCEA08D}" srcOrd="0" destOrd="0" presId="urn:microsoft.com/office/officeart/2005/8/layout/list1"/>
    <dgm:cxn modelId="{8A10A56E-D81E-4B8A-B529-B0925A3611EA}" type="presOf" srcId="{F5E054EE-EED7-47F5-A119-C9E81DE12EF1}" destId="{26435A18-3C93-4622-B7A2-CD9ED2CE024A}" srcOrd="1" destOrd="0" presId="urn:microsoft.com/office/officeart/2005/8/layout/list1"/>
    <dgm:cxn modelId="{496DD25B-7BE1-42C4-A6AE-FFD679EA185D}" srcId="{1A28D226-FAA5-4C1A-B6B2-619BA57198DA}" destId="{E9B04F4B-A4B5-409A-A973-7B7B73C0ED01}" srcOrd="0" destOrd="0" parTransId="{651F8460-A2F8-4EFC-8145-A3747DB6BCFF}" sibTransId="{7F8D267D-F261-4C78-8D4C-A355C0A970EC}"/>
    <dgm:cxn modelId="{21EF1A2C-B37D-4432-8077-97949A8F8EE1}" type="presOf" srcId="{E9B04F4B-A4B5-409A-A973-7B7B73C0ED01}" destId="{C0B5ED84-2C96-47B4-85F8-B3E9A934454B}" srcOrd="0" destOrd="0" presId="urn:microsoft.com/office/officeart/2005/8/layout/list1"/>
    <dgm:cxn modelId="{25343298-A448-4CD6-AC4E-0E7F8D0B0ACD}" type="presParOf" srcId="{A68EBD2E-EDD2-4369-BF19-61772992EA74}" destId="{F514180B-587C-48F6-8DAF-10F9BD5B5103}" srcOrd="0" destOrd="0" presId="urn:microsoft.com/office/officeart/2005/8/layout/list1"/>
    <dgm:cxn modelId="{98E540D9-4FA0-4D1B-8BDC-D9907E007B4C}" type="presParOf" srcId="{F514180B-587C-48F6-8DAF-10F9BD5B5103}" destId="{C0B5ED84-2C96-47B4-85F8-B3E9A934454B}" srcOrd="0" destOrd="0" presId="urn:microsoft.com/office/officeart/2005/8/layout/list1"/>
    <dgm:cxn modelId="{902DEC99-F6F4-400B-A5EC-F7850268C0EE}" type="presParOf" srcId="{F514180B-587C-48F6-8DAF-10F9BD5B5103}" destId="{90C77541-4555-4419-A686-B9E146A72428}" srcOrd="1" destOrd="0" presId="urn:microsoft.com/office/officeart/2005/8/layout/list1"/>
    <dgm:cxn modelId="{B65F825F-6896-4D84-8D6E-27DBF6F6C08A}" type="presParOf" srcId="{A68EBD2E-EDD2-4369-BF19-61772992EA74}" destId="{73932FB0-CA29-4B33-B899-097CDA184B70}" srcOrd="1" destOrd="0" presId="urn:microsoft.com/office/officeart/2005/8/layout/list1"/>
    <dgm:cxn modelId="{0BE5F3AC-EFA0-4615-92C1-A57FB6787876}" type="presParOf" srcId="{A68EBD2E-EDD2-4369-BF19-61772992EA74}" destId="{B2CA1957-9CC4-4046-BA71-A3295E63CD69}" srcOrd="2" destOrd="0" presId="urn:microsoft.com/office/officeart/2005/8/layout/list1"/>
    <dgm:cxn modelId="{36C17C57-08CA-4137-8241-B7A6FBD5DF1A}" type="presParOf" srcId="{A68EBD2E-EDD2-4369-BF19-61772992EA74}" destId="{B1AAB1BC-BDFF-4C2F-8045-9FB2C6410288}" srcOrd="3" destOrd="0" presId="urn:microsoft.com/office/officeart/2005/8/layout/list1"/>
    <dgm:cxn modelId="{C5DFAD4A-5E04-4EBE-A68F-82E6E230EFEA}" type="presParOf" srcId="{A68EBD2E-EDD2-4369-BF19-61772992EA74}" destId="{C88AC545-4B02-482B-820A-869F386DE4B4}" srcOrd="4" destOrd="0" presId="urn:microsoft.com/office/officeart/2005/8/layout/list1"/>
    <dgm:cxn modelId="{70FA061E-1AC3-441A-AB97-15A5B92C8416}" type="presParOf" srcId="{C88AC545-4B02-482B-820A-869F386DE4B4}" destId="{8567F7EE-0C0C-4FBC-B300-12760E66A92A}" srcOrd="0" destOrd="0" presId="urn:microsoft.com/office/officeart/2005/8/layout/list1"/>
    <dgm:cxn modelId="{9D656D19-841D-4E5D-812E-ACF98EEE6B2F}" type="presParOf" srcId="{C88AC545-4B02-482B-820A-869F386DE4B4}" destId="{26435A18-3C93-4622-B7A2-CD9ED2CE024A}" srcOrd="1" destOrd="0" presId="urn:microsoft.com/office/officeart/2005/8/layout/list1"/>
    <dgm:cxn modelId="{A95C8DFA-BA2E-4991-B503-F218F4E2957C}" type="presParOf" srcId="{A68EBD2E-EDD2-4369-BF19-61772992EA74}" destId="{D99365F9-0483-41D3-962D-31CF580B5E59}" srcOrd="5" destOrd="0" presId="urn:microsoft.com/office/officeart/2005/8/layout/list1"/>
    <dgm:cxn modelId="{86740865-769F-4A26-A27D-EA8E2C354E36}" type="presParOf" srcId="{A68EBD2E-EDD2-4369-BF19-61772992EA74}" destId="{19261A6B-2E85-4532-955F-F40A9CD2765F}" srcOrd="6" destOrd="0" presId="urn:microsoft.com/office/officeart/2005/8/layout/list1"/>
    <dgm:cxn modelId="{E6CB0CD1-369F-476F-A406-66607A79F93D}" type="presParOf" srcId="{A68EBD2E-EDD2-4369-BF19-61772992EA74}" destId="{52C88F0D-D3F4-4568-AA94-97714A0FCC2B}" srcOrd="7" destOrd="0" presId="urn:microsoft.com/office/officeart/2005/8/layout/list1"/>
    <dgm:cxn modelId="{A0D5B34F-D3B5-4EBC-93D3-749E86B67852}" type="presParOf" srcId="{A68EBD2E-EDD2-4369-BF19-61772992EA74}" destId="{945D457A-4EBF-4A97-B112-CEEC462E8D45}" srcOrd="8" destOrd="0" presId="urn:microsoft.com/office/officeart/2005/8/layout/list1"/>
    <dgm:cxn modelId="{1BD0517A-D817-4930-98EC-ED87E15A2C1F}" type="presParOf" srcId="{945D457A-4EBF-4A97-B112-CEEC462E8D45}" destId="{BC7159D0-00A9-4397-9627-0AA47DCEA08D}" srcOrd="0" destOrd="0" presId="urn:microsoft.com/office/officeart/2005/8/layout/list1"/>
    <dgm:cxn modelId="{7678AC56-B641-43EA-8017-EAD3006E59B1}" type="presParOf" srcId="{945D457A-4EBF-4A97-B112-CEEC462E8D45}" destId="{A25B44AF-9D95-4EA6-B7F2-46C585BA1724}" srcOrd="1" destOrd="0" presId="urn:microsoft.com/office/officeart/2005/8/layout/list1"/>
    <dgm:cxn modelId="{C3E7F871-5628-4AA1-84FE-8FF7BA2A3072}" type="presParOf" srcId="{A68EBD2E-EDD2-4369-BF19-61772992EA74}" destId="{4CD993E3-69D3-481F-A878-A20F6AB5489D}" srcOrd="9" destOrd="0" presId="urn:microsoft.com/office/officeart/2005/8/layout/list1"/>
    <dgm:cxn modelId="{6020AB24-B052-4779-A944-4856D39604D6}" type="presParOf" srcId="{A68EBD2E-EDD2-4369-BF19-61772992EA74}" destId="{7985D56F-0F8D-47DA-8C74-743B53E806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D3EFBE-3537-4669-ADA4-842F78FFE77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EFA4A571-09DB-44F6-89B2-7858D99C67A8}">
      <dgm:prSet phldrT="[Texto]"/>
      <dgm:spPr>
        <a:solidFill>
          <a:srgbClr val="8ED895"/>
        </a:solidFill>
      </dgm:spPr>
      <dgm:t>
        <a:bodyPr/>
        <a:lstStyle/>
        <a:p>
          <a:r>
            <a:rPr lang="es-EC" dirty="0" smtClean="0"/>
            <a:t>Diseñar un modelo logístico para el abastecimiento de productos en las zonas afectadas por desastres. </a:t>
          </a:r>
          <a:endParaRPr lang="es-EC" dirty="0"/>
        </a:p>
      </dgm:t>
    </dgm:pt>
    <dgm:pt modelId="{D98EA67C-CAFB-4F83-A205-54EE68E89781}" type="parTrans" cxnId="{34DC42CB-2464-41DA-9B8C-B6FCE949E65F}">
      <dgm:prSet/>
      <dgm:spPr/>
      <dgm:t>
        <a:bodyPr/>
        <a:lstStyle/>
        <a:p>
          <a:endParaRPr lang="es-EC"/>
        </a:p>
      </dgm:t>
    </dgm:pt>
    <dgm:pt modelId="{0AB547F2-7943-4E97-9815-6A777BF0D445}" type="sibTrans" cxnId="{34DC42CB-2464-41DA-9B8C-B6FCE949E65F}">
      <dgm:prSet/>
      <dgm:spPr/>
      <dgm:t>
        <a:bodyPr/>
        <a:lstStyle/>
        <a:p>
          <a:endParaRPr lang="es-EC"/>
        </a:p>
      </dgm:t>
    </dgm:pt>
    <dgm:pt modelId="{7E6FCA68-18F1-44D8-BC17-F5D750BF6550}">
      <dgm:prSet phldrT="[Texto]"/>
      <dgm:spPr>
        <a:solidFill>
          <a:srgbClr val="8ED895"/>
        </a:solidFill>
      </dgm:spPr>
      <dgm:t>
        <a:bodyPr/>
        <a:lstStyle/>
        <a:p>
          <a:r>
            <a:rPr lang="es-EC" dirty="0" smtClean="0"/>
            <a:t>Establecer y actualizar posibles zonas de desastres.</a:t>
          </a:r>
          <a:endParaRPr lang="es-EC" dirty="0"/>
        </a:p>
      </dgm:t>
    </dgm:pt>
    <dgm:pt modelId="{B5177DDB-7597-4C8D-BFC6-3D18046EBD78}" type="parTrans" cxnId="{FC97745B-5209-4DA7-BE0B-133060AFDB39}">
      <dgm:prSet/>
      <dgm:spPr/>
      <dgm:t>
        <a:bodyPr/>
        <a:lstStyle/>
        <a:p>
          <a:endParaRPr lang="es-EC"/>
        </a:p>
      </dgm:t>
    </dgm:pt>
    <dgm:pt modelId="{B6B16CE2-A153-4BCD-9AF0-FEB50E4B3688}" type="sibTrans" cxnId="{FC97745B-5209-4DA7-BE0B-133060AFDB39}">
      <dgm:prSet/>
      <dgm:spPr/>
      <dgm:t>
        <a:bodyPr/>
        <a:lstStyle/>
        <a:p>
          <a:endParaRPr lang="es-EC"/>
        </a:p>
      </dgm:t>
    </dgm:pt>
    <dgm:pt modelId="{C3A5948A-D562-417A-BDD5-0D5720D6E454}">
      <dgm:prSet phldrT="[Texto]"/>
      <dgm:spPr>
        <a:solidFill>
          <a:srgbClr val="8ED895"/>
        </a:solidFill>
      </dgm:spPr>
      <dgm:t>
        <a:bodyPr/>
        <a:lstStyle/>
        <a:p>
          <a:r>
            <a:rPr lang="es-EC" dirty="0" smtClean="0"/>
            <a:t>Determinar las necesidades de abastecimiento de productos</a:t>
          </a:r>
          <a:endParaRPr lang="es-EC" dirty="0"/>
        </a:p>
      </dgm:t>
    </dgm:pt>
    <dgm:pt modelId="{BF8BD62E-2CDF-4F7F-80CE-1FE37DF78C64}" type="parTrans" cxnId="{F34E7490-C30C-4222-B2CD-5AE6F9F83187}">
      <dgm:prSet/>
      <dgm:spPr/>
      <dgm:t>
        <a:bodyPr/>
        <a:lstStyle/>
        <a:p>
          <a:endParaRPr lang="es-EC"/>
        </a:p>
      </dgm:t>
    </dgm:pt>
    <dgm:pt modelId="{E08BCA41-10A7-40ED-AF77-E6B4D3FF4F10}" type="sibTrans" cxnId="{F34E7490-C30C-4222-B2CD-5AE6F9F83187}">
      <dgm:prSet/>
      <dgm:spPr/>
      <dgm:t>
        <a:bodyPr/>
        <a:lstStyle/>
        <a:p>
          <a:endParaRPr lang="es-EC"/>
        </a:p>
      </dgm:t>
    </dgm:pt>
    <dgm:pt modelId="{C32B1D92-6C23-4646-AD4B-6C81C4916C96}">
      <dgm:prSet/>
      <dgm:spPr>
        <a:solidFill>
          <a:srgbClr val="8ED895"/>
        </a:solidFill>
      </dgm:spPr>
      <dgm:t>
        <a:bodyPr/>
        <a:lstStyle/>
        <a:p>
          <a:r>
            <a:rPr lang="es-EC" dirty="0" smtClean="0"/>
            <a:t>Investigar el modelo logístico actual aplicado desde la Secretaría Nacional de Riesgos</a:t>
          </a:r>
          <a:endParaRPr lang="es-EC" dirty="0"/>
        </a:p>
      </dgm:t>
    </dgm:pt>
    <dgm:pt modelId="{B26A07A7-7786-4E2B-A06E-22A3377A57B5}" type="parTrans" cxnId="{347B4587-F1C9-4740-88C4-FD6B2E09ECF6}">
      <dgm:prSet/>
      <dgm:spPr/>
      <dgm:t>
        <a:bodyPr/>
        <a:lstStyle/>
        <a:p>
          <a:endParaRPr lang="es-EC"/>
        </a:p>
      </dgm:t>
    </dgm:pt>
    <dgm:pt modelId="{648D2F0F-7428-46FF-B495-B7B288764DF8}" type="sibTrans" cxnId="{347B4587-F1C9-4740-88C4-FD6B2E09ECF6}">
      <dgm:prSet/>
      <dgm:spPr/>
      <dgm:t>
        <a:bodyPr/>
        <a:lstStyle/>
        <a:p>
          <a:endParaRPr lang="es-EC"/>
        </a:p>
      </dgm:t>
    </dgm:pt>
    <dgm:pt modelId="{237F9019-454D-47AB-AB9A-012CEF2272E0}">
      <dgm:prSet/>
      <dgm:spPr>
        <a:solidFill>
          <a:srgbClr val="8ED895"/>
        </a:solidFill>
      </dgm:spPr>
      <dgm:t>
        <a:bodyPr/>
        <a:lstStyle/>
        <a:p>
          <a:r>
            <a:rPr lang="es-EC" dirty="0" smtClean="0"/>
            <a:t>Plantear una cadena logística que optimice el manejo de los recursos enfocada en el abastecimiento de productos</a:t>
          </a:r>
          <a:endParaRPr lang="es-EC" dirty="0"/>
        </a:p>
      </dgm:t>
    </dgm:pt>
    <dgm:pt modelId="{33DBAF4E-B810-4049-B584-B4342E75B23E}" type="parTrans" cxnId="{EFEAB0F9-1104-45A9-B843-3DC3568B9112}">
      <dgm:prSet/>
      <dgm:spPr/>
      <dgm:t>
        <a:bodyPr/>
        <a:lstStyle/>
        <a:p>
          <a:endParaRPr lang="es-EC"/>
        </a:p>
      </dgm:t>
    </dgm:pt>
    <dgm:pt modelId="{B35E1F70-98B0-4974-9277-DF29385A9D2C}" type="sibTrans" cxnId="{EFEAB0F9-1104-45A9-B843-3DC3568B9112}">
      <dgm:prSet/>
      <dgm:spPr/>
      <dgm:t>
        <a:bodyPr/>
        <a:lstStyle/>
        <a:p>
          <a:endParaRPr lang="es-EC"/>
        </a:p>
      </dgm:t>
    </dgm:pt>
    <dgm:pt modelId="{12C68029-0672-4608-A529-A69AD87867D7}" type="pres">
      <dgm:prSet presAssocID="{25D3EFBE-3537-4669-ADA4-842F78FFE77C}" presName="composite" presStyleCnt="0">
        <dgm:presLayoutVars>
          <dgm:chMax val="1"/>
          <dgm:dir/>
          <dgm:resizeHandles val="exact"/>
        </dgm:presLayoutVars>
      </dgm:prSet>
      <dgm:spPr/>
      <dgm:t>
        <a:bodyPr/>
        <a:lstStyle/>
        <a:p>
          <a:endParaRPr lang="es-EC"/>
        </a:p>
      </dgm:t>
    </dgm:pt>
    <dgm:pt modelId="{541DC3E8-5355-44E6-9207-BFFABEDEA41F}" type="pres">
      <dgm:prSet presAssocID="{EFA4A571-09DB-44F6-89B2-7858D99C67A8}" presName="roof" presStyleLbl="dkBgShp" presStyleIdx="0" presStyleCnt="2"/>
      <dgm:spPr/>
      <dgm:t>
        <a:bodyPr/>
        <a:lstStyle/>
        <a:p>
          <a:endParaRPr lang="es-EC"/>
        </a:p>
      </dgm:t>
    </dgm:pt>
    <dgm:pt modelId="{E414392D-4FD2-427F-B3C6-BAF175A6D666}" type="pres">
      <dgm:prSet presAssocID="{EFA4A571-09DB-44F6-89B2-7858D99C67A8}" presName="pillars" presStyleCnt="0"/>
      <dgm:spPr/>
    </dgm:pt>
    <dgm:pt modelId="{6E01F039-926E-45B0-9E3C-8EE864586C20}" type="pres">
      <dgm:prSet presAssocID="{EFA4A571-09DB-44F6-89B2-7858D99C67A8}" presName="pillar1" presStyleLbl="node1" presStyleIdx="0" presStyleCnt="4">
        <dgm:presLayoutVars>
          <dgm:bulletEnabled val="1"/>
        </dgm:presLayoutVars>
      </dgm:prSet>
      <dgm:spPr/>
      <dgm:t>
        <a:bodyPr/>
        <a:lstStyle/>
        <a:p>
          <a:endParaRPr lang="es-EC"/>
        </a:p>
      </dgm:t>
    </dgm:pt>
    <dgm:pt modelId="{52414CC6-5143-467C-9B76-A391B9ACDD65}" type="pres">
      <dgm:prSet presAssocID="{C3A5948A-D562-417A-BDD5-0D5720D6E454}" presName="pillarX" presStyleLbl="node1" presStyleIdx="1" presStyleCnt="4">
        <dgm:presLayoutVars>
          <dgm:bulletEnabled val="1"/>
        </dgm:presLayoutVars>
      </dgm:prSet>
      <dgm:spPr/>
      <dgm:t>
        <a:bodyPr/>
        <a:lstStyle/>
        <a:p>
          <a:endParaRPr lang="es-EC"/>
        </a:p>
      </dgm:t>
    </dgm:pt>
    <dgm:pt modelId="{695FCC11-6F15-4D7C-90AB-3295482B7A98}" type="pres">
      <dgm:prSet presAssocID="{C32B1D92-6C23-4646-AD4B-6C81C4916C96}" presName="pillarX" presStyleLbl="node1" presStyleIdx="2" presStyleCnt="4">
        <dgm:presLayoutVars>
          <dgm:bulletEnabled val="1"/>
        </dgm:presLayoutVars>
      </dgm:prSet>
      <dgm:spPr/>
      <dgm:t>
        <a:bodyPr/>
        <a:lstStyle/>
        <a:p>
          <a:endParaRPr lang="es-EC"/>
        </a:p>
      </dgm:t>
    </dgm:pt>
    <dgm:pt modelId="{FB0DEBB3-7057-4290-8CAE-A920110C7CC2}" type="pres">
      <dgm:prSet presAssocID="{237F9019-454D-47AB-AB9A-012CEF2272E0}" presName="pillarX" presStyleLbl="node1" presStyleIdx="3" presStyleCnt="4">
        <dgm:presLayoutVars>
          <dgm:bulletEnabled val="1"/>
        </dgm:presLayoutVars>
      </dgm:prSet>
      <dgm:spPr/>
      <dgm:t>
        <a:bodyPr/>
        <a:lstStyle/>
        <a:p>
          <a:endParaRPr lang="es-EC"/>
        </a:p>
      </dgm:t>
    </dgm:pt>
    <dgm:pt modelId="{7D2EBC19-2FBB-448A-B79C-08D9251BDACA}" type="pres">
      <dgm:prSet presAssocID="{EFA4A571-09DB-44F6-89B2-7858D99C67A8}" presName="base" presStyleLbl="dkBgShp" presStyleIdx="1" presStyleCnt="2"/>
      <dgm:spPr/>
    </dgm:pt>
  </dgm:ptLst>
  <dgm:cxnLst>
    <dgm:cxn modelId="{FC97745B-5209-4DA7-BE0B-133060AFDB39}" srcId="{EFA4A571-09DB-44F6-89B2-7858D99C67A8}" destId="{7E6FCA68-18F1-44D8-BC17-F5D750BF6550}" srcOrd="0" destOrd="0" parTransId="{B5177DDB-7597-4C8D-BFC6-3D18046EBD78}" sibTransId="{B6B16CE2-A153-4BCD-9AF0-FEB50E4B3688}"/>
    <dgm:cxn modelId="{34DC42CB-2464-41DA-9B8C-B6FCE949E65F}" srcId="{25D3EFBE-3537-4669-ADA4-842F78FFE77C}" destId="{EFA4A571-09DB-44F6-89B2-7858D99C67A8}" srcOrd="0" destOrd="0" parTransId="{D98EA67C-CAFB-4F83-A205-54EE68E89781}" sibTransId="{0AB547F2-7943-4E97-9815-6A777BF0D445}"/>
    <dgm:cxn modelId="{52052310-DAA1-4EA4-B944-4F076EE8728A}" type="presOf" srcId="{C32B1D92-6C23-4646-AD4B-6C81C4916C96}" destId="{695FCC11-6F15-4D7C-90AB-3295482B7A98}" srcOrd="0" destOrd="0" presId="urn:microsoft.com/office/officeart/2005/8/layout/hList3"/>
    <dgm:cxn modelId="{A2AEE09C-AC2C-46F4-BA6D-73358B06B366}" type="presOf" srcId="{C3A5948A-D562-417A-BDD5-0D5720D6E454}" destId="{52414CC6-5143-467C-9B76-A391B9ACDD65}" srcOrd="0" destOrd="0" presId="urn:microsoft.com/office/officeart/2005/8/layout/hList3"/>
    <dgm:cxn modelId="{0EDCADE9-72E9-4308-934B-C3AA1FBA45F9}" type="presOf" srcId="{237F9019-454D-47AB-AB9A-012CEF2272E0}" destId="{FB0DEBB3-7057-4290-8CAE-A920110C7CC2}" srcOrd="0" destOrd="0" presId="urn:microsoft.com/office/officeart/2005/8/layout/hList3"/>
    <dgm:cxn modelId="{47E21B45-2F49-4684-8109-A1FD9C674495}" type="presOf" srcId="{7E6FCA68-18F1-44D8-BC17-F5D750BF6550}" destId="{6E01F039-926E-45B0-9E3C-8EE864586C20}" srcOrd="0" destOrd="0" presId="urn:microsoft.com/office/officeart/2005/8/layout/hList3"/>
    <dgm:cxn modelId="{347B4587-F1C9-4740-88C4-FD6B2E09ECF6}" srcId="{EFA4A571-09DB-44F6-89B2-7858D99C67A8}" destId="{C32B1D92-6C23-4646-AD4B-6C81C4916C96}" srcOrd="2" destOrd="0" parTransId="{B26A07A7-7786-4E2B-A06E-22A3377A57B5}" sibTransId="{648D2F0F-7428-46FF-B495-B7B288764DF8}"/>
    <dgm:cxn modelId="{EFEAB0F9-1104-45A9-B843-3DC3568B9112}" srcId="{EFA4A571-09DB-44F6-89B2-7858D99C67A8}" destId="{237F9019-454D-47AB-AB9A-012CEF2272E0}" srcOrd="3" destOrd="0" parTransId="{33DBAF4E-B810-4049-B584-B4342E75B23E}" sibTransId="{B35E1F70-98B0-4974-9277-DF29385A9D2C}"/>
    <dgm:cxn modelId="{F34E7490-C30C-4222-B2CD-5AE6F9F83187}" srcId="{EFA4A571-09DB-44F6-89B2-7858D99C67A8}" destId="{C3A5948A-D562-417A-BDD5-0D5720D6E454}" srcOrd="1" destOrd="0" parTransId="{BF8BD62E-2CDF-4F7F-80CE-1FE37DF78C64}" sibTransId="{E08BCA41-10A7-40ED-AF77-E6B4D3FF4F10}"/>
    <dgm:cxn modelId="{948441D4-2F54-4702-A93D-0519B00D2E57}" type="presOf" srcId="{EFA4A571-09DB-44F6-89B2-7858D99C67A8}" destId="{541DC3E8-5355-44E6-9207-BFFABEDEA41F}" srcOrd="0" destOrd="0" presId="urn:microsoft.com/office/officeart/2005/8/layout/hList3"/>
    <dgm:cxn modelId="{B9893903-3834-41EB-83CD-BEC215A0708F}" type="presOf" srcId="{25D3EFBE-3537-4669-ADA4-842F78FFE77C}" destId="{12C68029-0672-4608-A529-A69AD87867D7}" srcOrd="0" destOrd="0" presId="urn:microsoft.com/office/officeart/2005/8/layout/hList3"/>
    <dgm:cxn modelId="{2DE79D59-FD92-4BF8-9A44-0E98CAD892AB}" type="presParOf" srcId="{12C68029-0672-4608-A529-A69AD87867D7}" destId="{541DC3E8-5355-44E6-9207-BFFABEDEA41F}" srcOrd="0" destOrd="0" presId="urn:microsoft.com/office/officeart/2005/8/layout/hList3"/>
    <dgm:cxn modelId="{8663568D-94CC-40A4-A43F-BA25F8BC7322}" type="presParOf" srcId="{12C68029-0672-4608-A529-A69AD87867D7}" destId="{E414392D-4FD2-427F-B3C6-BAF175A6D666}" srcOrd="1" destOrd="0" presId="urn:microsoft.com/office/officeart/2005/8/layout/hList3"/>
    <dgm:cxn modelId="{4AB7FE1A-A3E5-42EE-82F1-84A7B7E43ACA}" type="presParOf" srcId="{E414392D-4FD2-427F-B3C6-BAF175A6D666}" destId="{6E01F039-926E-45B0-9E3C-8EE864586C20}" srcOrd="0" destOrd="0" presId="urn:microsoft.com/office/officeart/2005/8/layout/hList3"/>
    <dgm:cxn modelId="{8C862936-2BE2-4F20-BCD7-5C371E60CC0A}" type="presParOf" srcId="{E414392D-4FD2-427F-B3C6-BAF175A6D666}" destId="{52414CC6-5143-467C-9B76-A391B9ACDD65}" srcOrd="1" destOrd="0" presId="urn:microsoft.com/office/officeart/2005/8/layout/hList3"/>
    <dgm:cxn modelId="{8B7233B1-FC62-4B5E-ABCF-64C958CC256E}" type="presParOf" srcId="{E414392D-4FD2-427F-B3C6-BAF175A6D666}" destId="{695FCC11-6F15-4D7C-90AB-3295482B7A98}" srcOrd="2" destOrd="0" presId="urn:microsoft.com/office/officeart/2005/8/layout/hList3"/>
    <dgm:cxn modelId="{1ECFC9D8-3782-466A-A404-A754ADF45CCA}" type="presParOf" srcId="{E414392D-4FD2-427F-B3C6-BAF175A6D666}" destId="{FB0DEBB3-7057-4290-8CAE-A920110C7CC2}" srcOrd="3" destOrd="0" presId="urn:microsoft.com/office/officeart/2005/8/layout/hList3"/>
    <dgm:cxn modelId="{D4BCD57B-AB6C-41DF-864C-BB719579B4C3}" type="presParOf" srcId="{12C68029-0672-4608-A529-A69AD87867D7}" destId="{7D2EBC19-2FBB-448A-B79C-08D9251BDAC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9DE5D4-8EB5-4406-92C3-4A67ACBE72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4E1A61CA-E588-48C3-AC58-B9D350299211}">
      <dgm:prSet phldrT="[Texto]"/>
      <dgm:spPr>
        <a:solidFill>
          <a:srgbClr val="8ED895"/>
        </a:solidFill>
      </dgm:spPr>
      <dgm:t>
        <a:bodyPr/>
        <a:lstStyle/>
        <a:p>
          <a:r>
            <a:rPr lang="es-EC" dirty="0" smtClean="0"/>
            <a:t>Hipótesis 0</a:t>
          </a:r>
          <a:endParaRPr lang="es-EC" dirty="0"/>
        </a:p>
      </dgm:t>
    </dgm:pt>
    <dgm:pt modelId="{47D44956-5D5B-4358-81B9-A29E1C50C9CE}" type="parTrans" cxnId="{61C59FE1-867A-4F07-AF1C-384272144E75}">
      <dgm:prSet/>
      <dgm:spPr/>
      <dgm:t>
        <a:bodyPr/>
        <a:lstStyle/>
        <a:p>
          <a:endParaRPr lang="es-EC"/>
        </a:p>
      </dgm:t>
    </dgm:pt>
    <dgm:pt modelId="{1098410B-C772-4DF6-AF9A-072AA1B50C25}" type="sibTrans" cxnId="{61C59FE1-867A-4F07-AF1C-384272144E75}">
      <dgm:prSet/>
      <dgm:spPr/>
      <dgm:t>
        <a:bodyPr/>
        <a:lstStyle/>
        <a:p>
          <a:endParaRPr lang="es-EC"/>
        </a:p>
      </dgm:t>
    </dgm:pt>
    <dgm:pt modelId="{AD467784-E114-4F52-B974-72C474F6E5E5}">
      <dgm:prSet phldrT="[Texto]"/>
      <dgm:spPr>
        <a:solidFill>
          <a:srgbClr val="8ED895">
            <a:alpha val="90000"/>
          </a:srgbClr>
        </a:solidFill>
      </dgm:spPr>
      <dgm:t>
        <a:bodyPr/>
        <a:lstStyle/>
        <a:p>
          <a:pPr algn="just"/>
          <a:r>
            <a:rPr lang="es-EC" dirty="0" smtClean="0"/>
            <a:t>El modelo logístico actualmente aplicado no ha llegado a satisfacer adecuadamente los requerimientos del personal involucrado y las necesidades de los afectados.</a:t>
          </a:r>
          <a:endParaRPr lang="es-EC" dirty="0"/>
        </a:p>
      </dgm:t>
    </dgm:pt>
    <dgm:pt modelId="{E51EAB38-BE25-4359-A25E-A23A66CB2E4B}" type="parTrans" cxnId="{11DE0E28-3378-4FD1-9753-EFAB712A412D}">
      <dgm:prSet/>
      <dgm:spPr/>
      <dgm:t>
        <a:bodyPr/>
        <a:lstStyle/>
        <a:p>
          <a:endParaRPr lang="es-EC"/>
        </a:p>
      </dgm:t>
    </dgm:pt>
    <dgm:pt modelId="{2D018765-4273-4CB8-BD52-764723229DB4}" type="sibTrans" cxnId="{11DE0E28-3378-4FD1-9753-EFAB712A412D}">
      <dgm:prSet/>
      <dgm:spPr/>
      <dgm:t>
        <a:bodyPr/>
        <a:lstStyle/>
        <a:p>
          <a:endParaRPr lang="es-EC"/>
        </a:p>
      </dgm:t>
    </dgm:pt>
    <dgm:pt modelId="{9C79362D-25B5-47FB-912A-5B05493FE40A}">
      <dgm:prSet phldrT="[Texto]"/>
      <dgm:spPr>
        <a:solidFill>
          <a:srgbClr val="8ED895">
            <a:alpha val="90000"/>
          </a:srgbClr>
        </a:solidFill>
      </dgm:spPr>
      <dgm:t>
        <a:bodyPr/>
        <a:lstStyle/>
        <a:p>
          <a:r>
            <a:rPr lang="es-EC" dirty="0" smtClean="0"/>
            <a:t>´Hipótesis 1 </a:t>
          </a:r>
          <a:endParaRPr lang="es-EC" dirty="0"/>
        </a:p>
      </dgm:t>
    </dgm:pt>
    <dgm:pt modelId="{B55652C5-3EF0-4F18-803A-06985D7785D5}" type="parTrans" cxnId="{8A19E70F-D525-4D12-AF4A-ACFF516EF553}">
      <dgm:prSet/>
      <dgm:spPr/>
      <dgm:t>
        <a:bodyPr/>
        <a:lstStyle/>
        <a:p>
          <a:endParaRPr lang="es-EC"/>
        </a:p>
      </dgm:t>
    </dgm:pt>
    <dgm:pt modelId="{71F7C024-240C-4D9E-AE3F-C8151CAD70C1}" type="sibTrans" cxnId="{8A19E70F-D525-4D12-AF4A-ACFF516EF553}">
      <dgm:prSet/>
      <dgm:spPr/>
      <dgm:t>
        <a:bodyPr/>
        <a:lstStyle/>
        <a:p>
          <a:endParaRPr lang="es-EC"/>
        </a:p>
      </dgm:t>
    </dgm:pt>
    <dgm:pt modelId="{ED1A08E0-2711-466A-B136-1D6C821BB4B3}">
      <dgm:prSet phldrT="[Texto]"/>
      <dgm:spPr>
        <a:solidFill>
          <a:srgbClr val="8ED895">
            <a:alpha val="90000"/>
          </a:srgbClr>
        </a:solidFill>
      </dgm:spPr>
      <dgm:t>
        <a:bodyPr/>
        <a:lstStyle/>
        <a:p>
          <a:pPr algn="just"/>
          <a:r>
            <a:rPr lang="es-EC" dirty="0" smtClean="0"/>
            <a:t>El modelo logístico actualmente aplicado si ha llegado a satisfacer adecuadamente los requerimientos del personal involucrado y las necesidades de los afectados.</a:t>
          </a:r>
          <a:endParaRPr lang="es-EC" dirty="0"/>
        </a:p>
      </dgm:t>
    </dgm:pt>
    <dgm:pt modelId="{5559987B-253C-431F-BA14-2C90B2479559}" type="parTrans" cxnId="{A7972472-E857-4EE4-9B18-517DEFBC9967}">
      <dgm:prSet/>
      <dgm:spPr/>
      <dgm:t>
        <a:bodyPr/>
        <a:lstStyle/>
        <a:p>
          <a:endParaRPr lang="es-EC"/>
        </a:p>
      </dgm:t>
    </dgm:pt>
    <dgm:pt modelId="{9F9AAAA7-8B89-4F7C-B9F5-63CFEB9CEDD1}" type="sibTrans" cxnId="{A7972472-E857-4EE4-9B18-517DEFBC9967}">
      <dgm:prSet/>
      <dgm:spPr/>
      <dgm:t>
        <a:bodyPr/>
        <a:lstStyle/>
        <a:p>
          <a:endParaRPr lang="es-EC"/>
        </a:p>
      </dgm:t>
    </dgm:pt>
    <dgm:pt modelId="{B9095C5D-16DB-42AA-81FF-0ED791704226}" type="pres">
      <dgm:prSet presAssocID="{A69DE5D4-8EB5-4406-92C3-4A67ACBE722A}" presName="Name0" presStyleCnt="0">
        <dgm:presLayoutVars>
          <dgm:dir/>
          <dgm:animLvl val="lvl"/>
          <dgm:resizeHandles val="exact"/>
        </dgm:presLayoutVars>
      </dgm:prSet>
      <dgm:spPr/>
      <dgm:t>
        <a:bodyPr/>
        <a:lstStyle/>
        <a:p>
          <a:endParaRPr lang="es-EC"/>
        </a:p>
      </dgm:t>
    </dgm:pt>
    <dgm:pt modelId="{2AB42FB8-3A43-45DB-82E2-1A1BD3AF78B3}" type="pres">
      <dgm:prSet presAssocID="{4E1A61CA-E588-48C3-AC58-B9D350299211}" presName="linNode" presStyleCnt="0"/>
      <dgm:spPr/>
    </dgm:pt>
    <dgm:pt modelId="{2BAE0615-4DD3-4DA9-9C84-00CC2A7339DB}" type="pres">
      <dgm:prSet presAssocID="{4E1A61CA-E588-48C3-AC58-B9D350299211}" presName="parentText" presStyleLbl="node1" presStyleIdx="0" presStyleCnt="2">
        <dgm:presLayoutVars>
          <dgm:chMax val="1"/>
          <dgm:bulletEnabled val="1"/>
        </dgm:presLayoutVars>
      </dgm:prSet>
      <dgm:spPr/>
      <dgm:t>
        <a:bodyPr/>
        <a:lstStyle/>
        <a:p>
          <a:endParaRPr lang="es-EC"/>
        </a:p>
      </dgm:t>
    </dgm:pt>
    <dgm:pt modelId="{65D64D96-CE16-4FD9-82E6-7217BD8D4FF3}" type="pres">
      <dgm:prSet presAssocID="{4E1A61CA-E588-48C3-AC58-B9D350299211}" presName="descendantText" presStyleLbl="alignAccFollowNode1" presStyleIdx="0" presStyleCnt="2">
        <dgm:presLayoutVars>
          <dgm:bulletEnabled val="1"/>
        </dgm:presLayoutVars>
      </dgm:prSet>
      <dgm:spPr/>
      <dgm:t>
        <a:bodyPr/>
        <a:lstStyle/>
        <a:p>
          <a:endParaRPr lang="es-EC"/>
        </a:p>
      </dgm:t>
    </dgm:pt>
    <dgm:pt modelId="{434C6916-DC9B-4406-8154-75EB3B7ACB69}" type="pres">
      <dgm:prSet presAssocID="{1098410B-C772-4DF6-AF9A-072AA1B50C25}" presName="sp" presStyleCnt="0"/>
      <dgm:spPr/>
    </dgm:pt>
    <dgm:pt modelId="{DD1AE64A-AA7E-4B00-863F-89E0816FFE96}" type="pres">
      <dgm:prSet presAssocID="{9C79362D-25B5-47FB-912A-5B05493FE40A}" presName="linNode" presStyleCnt="0"/>
      <dgm:spPr/>
    </dgm:pt>
    <dgm:pt modelId="{AAA508C0-7DA8-45C9-9ACD-5DB5D0BBDF4F}" type="pres">
      <dgm:prSet presAssocID="{9C79362D-25B5-47FB-912A-5B05493FE40A}" presName="parentText" presStyleLbl="node1" presStyleIdx="1" presStyleCnt="2">
        <dgm:presLayoutVars>
          <dgm:chMax val="1"/>
          <dgm:bulletEnabled val="1"/>
        </dgm:presLayoutVars>
      </dgm:prSet>
      <dgm:spPr/>
      <dgm:t>
        <a:bodyPr/>
        <a:lstStyle/>
        <a:p>
          <a:endParaRPr lang="es-EC"/>
        </a:p>
      </dgm:t>
    </dgm:pt>
    <dgm:pt modelId="{B2A57497-8A63-4240-8795-A9F12F321D4B}" type="pres">
      <dgm:prSet presAssocID="{9C79362D-25B5-47FB-912A-5B05493FE40A}" presName="descendantText" presStyleLbl="alignAccFollowNode1" presStyleIdx="1" presStyleCnt="2">
        <dgm:presLayoutVars>
          <dgm:bulletEnabled val="1"/>
        </dgm:presLayoutVars>
      </dgm:prSet>
      <dgm:spPr/>
      <dgm:t>
        <a:bodyPr/>
        <a:lstStyle/>
        <a:p>
          <a:endParaRPr lang="es-EC"/>
        </a:p>
      </dgm:t>
    </dgm:pt>
  </dgm:ptLst>
  <dgm:cxnLst>
    <dgm:cxn modelId="{61C59FE1-867A-4F07-AF1C-384272144E75}" srcId="{A69DE5D4-8EB5-4406-92C3-4A67ACBE722A}" destId="{4E1A61CA-E588-48C3-AC58-B9D350299211}" srcOrd="0" destOrd="0" parTransId="{47D44956-5D5B-4358-81B9-A29E1C50C9CE}" sibTransId="{1098410B-C772-4DF6-AF9A-072AA1B50C25}"/>
    <dgm:cxn modelId="{A7972472-E857-4EE4-9B18-517DEFBC9967}" srcId="{9C79362D-25B5-47FB-912A-5B05493FE40A}" destId="{ED1A08E0-2711-466A-B136-1D6C821BB4B3}" srcOrd="0" destOrd="0" parTransId="{5559987B-253C-431F-BA14-2C90B2479559}" sibTransId="{9F9AAAA7-8B89-4F7C-B9F5-63CFEB9CEDD1}"/>
    <dgm:cxn modelId="{11DE0E28-3378-4FD1-9753-EFAB712A412D}" srcId="{4E1A61CA-E588-48C3-AC58-B9D350299211}" destId="{AD467784-E114-4F52-B974-72C474F6E5E5}" srcOrd="0" destOrd="0" parTransId="{E51EAB38-BE25-4359-A25E-A23A66CB2E4B}" sibTransId="{2D018765-4273-4CB8-BD52-764723229DB4}"/>
    <dgm:cxn modelId="{27DE9891-0702-4D51-95BF-ED5AF01834A4}" type="presOf" srcId="{ED1A08E0-2711-466A-B136-1D6C821BB4B3}" destId="{B2A57497-8A63-4240-8795-A9F12F321D4B}" srcOrd="0" destOrd="0" presId="urn:microsoft.com/office/officeart/2005/8/layout/vList5"/>
    <dgm:cxn modelId="{1330330C-E75E-47E8-ABBC-2C8AF125324C}" type="presOf" srcId="{A69DE5D4-8EB5-4406-92C3-4A67ACBE722A}" destId="{B9095C5D-16DB-42AA-81FF-0ED791704226}" srcOrd="0" destOrd="0" presId="urn:microsoft.com/office/officeart/2005/8/layout/vList5"/>
    <dgm:cxn modelId="{8A19E70F-D525-4D12-AF4A-ACFF516EF553}" srcId="{A69DE5D4-8EB5-4406-92C3-4A67ACBE722A}" destId="{9C79362D-25B5-47FB-912A-5B05493FE40A}" srcOrd="1" destOrd="0" parTransId="{B55652C5-3EF0-4F18-803A-06985D7785D5}" sibTransId="{71F7C024-240C-4D9E-AE3F-C8151CAD70C1}"/>
    <dgm:cxn modelId="{9D54125A-8F7D-4B94-B86A-1F75AE292356}" type="presOf" srcId="{4E1A61CA-E588-48C3-AC58-B9D350299211}" destId="{2BAE0615-4DD3-4DA9-9C84-00CC2A7339DB}" srcOrd="0" destOrd="0" presId="urn:microsoft.com/office/officeart/2005/8/layout/vList5"/>
    <dgm:cxn modelId="{204967DB-E025-45EB-81F4-B29F828B5FEA}" type="presOf" srcId="{AD467784-E114-4F52-B974-72C474F6E5E5}" destId="{65D64D96-CE16-4FD9-82E6-7217BD8D4FF3}" srcOrd="0" destOrd="0" presId="urn:microsoft.com/office/officeart/2005/8/layout/vList5"/>
    <dgm:cxn modelId="{AC54DBBE-E87F-4327-9D3A-5B9F7BD6D152}" type="presOf" srcId="{9C79362D-25B5-47FB-912A-5B05493FE40A}" destId="{AAA508C0-7DA8-45C9-9ACD-5DB5D0BBDF4F}" srcOrd="0" destOrd="0" presId="urn:microsoft.com/office/officeart/2005/8/layout/vList5"/>
    <dgm:cxn modelId="{7AA04FD2-89AF-4B21-AD51-30B5D1596BBB}" type="presParOf" srcId="{B9095C5D-16DB-42AA-81FF-0ED791704226}" destId="{2AB42FB8-3A43-45DB-82E2-1A1BD3AF78B3}" srcOrd="0" destOrd="0" presId="urn:microsoft.com/office/officeart/2005/8/layout/vList5"/>
    <dgm:cxn modelId="{647F27DA-B0AF-4CEA-8F34-E7F66CB653FD}" type="presParOf" srcId="{2AB42FB8-3A43-45DB-82E2-1A1BD3AF78B3}" destId="{2BAE0615-4DD3-4DA9-9C84-00CC2A7339DB}" srcOrd="0" destOrd="0" presId="urn:microsoft.com/office/officeart/2005/8/layout/vList5"/>
    <dgm:cxn modelId="{A9A0093E-DDB5-4488-AB6B-1853030CC117}" type="presParOf" srcId="{2AB42FB8-3A43-45DB-82E2-1A1BD3AF78B3}" destId="{65D64D96-CE16-4FD9-82E6-7217BD8D4FF3}" srcOrd="1" destOrd="0" presId="urn:microsoft.com/office/officeart/2005/8/layout/vList5"/>
    <dgm:cxn modelId="{84EAEF93-2B24-4D13-A9B5-2836D9FD8F67}" type="presParOf" srcId="{B9095C5D-16DB-42AA-81FF-0ED791704226}" destId="{434C6916-DC9B-4406-8154-75EB3B7ACB69}" srcOrd="1" destOrd="0" presId="urn:microsoft.com/office/officeart/2005/8/layout/vList5"/>
    <dgm:cxn modelId="{6E412773-4022-4FB3-83C7-383347CECF79}" type="presParOf" srcId="{B9095C5D-16DB-42AA-81FF-0ED791704226}" destId="{DD1AE64A-AA7E-4B00-863F-89E0816FFE96}" srcOrd="2" destOrd="0" presId="urn:microsoft.com/office/officeart/2005/8/layout/vList5"/>
    <dgm:cxn modelId="{5D700676-0342-49F4-BB3D-9EFBB904987F}" type="presParOf" srcId="{DD1AE64A-AA7E-4B00-863F-89E0816FFE96}" destId="{AAA508C0-7DA8-45C9-9ACD-5DB5D0BBDF4F}" srcOrd="0" destOrd="0" presId="urn:microsoft.com/office/officeart/2005/8/layout/vList5"/>
    <dgm:cxn modelId="{B3B7477F-F483-4E79-9EC9-70C0D0FC42F9}" type="presParOf" srcId="{DD1AE64A-AA7E-4B00-863F-89E0816FFE96}" destId="{B2A57497-8A63-4240-8795-A9F12F321D4B}" srcOrd="1" destOrd="0" presId="urn:microsoft.com/office/officeart/2005/8/layout/vList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CA5B4D-F349-405C-A9D5-F7B6453C2BC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E473F5C6-750B-4DAD-894E-9550EEDBE65C}">
      <dgm:prSet phldrT="[Texto]"/>
      <dgm:spPr>
        <a:solidFill>
          <a:srgbClr val="8ED895"/>
        </a:solidFill>
      </dgm:spPr>
      <dgm:t>
        <a:bodyPr/>
        <a:lstStyle/>
        <a:p>
          <a:r>
            <a:rPr lang="es-EC" dirty="0" smtClean="0"/>
            <a:t>DESASTRES NATURALES</a:t>
          </a:r>
          <a:endParaRPr lang="es-EC" dirty="0"/>
        </a:p>
      </dgm:t>
    </dgm:pt>
    <dgm:pt modelId="{F951E54B-719F-4660-8AAC-1318C33FEB12}" type="parTrans" cxnId="{43C98EFE-1889-4DE3-B1A2-957C178A06C4}">
      <dgm:prSet/>
      <dgm:spPr/>
      <dgm:t>
        <a:bodyPr/>
        <a:lstStyle/>
        <a:p>
          <a:endParaRPr lang="es-EC"/>
        </a:p>
      </dgm:t>
    </dgm:pt>
    <dgm:pt modelId="{B84B978A-C16F-412B-B69F-C9BFB6A6A0A0}" type="sibTrans" cxnId="{43C98EFE-1889-4DE3-B1A2-957C178A06C4}">
      <dgm:prSet/>
      <dgm:spPr/>
      <dgm:t>
        <a:bodyPr/>
        <a:lstStyle/>
        <a:p>
          <a:endParaRPr lang="es-EC"/>
        </a:p>
      </dgm:t>
    </dgm:pt>
    <dgm:pt modelId="{BDE3D828-FB88-4370-B92B-EA042BE90DEF}">
      <dgm:prSet phldrT="[Texto]"/>
      <dgm:spPr>
        <a:solidFill>
          <a:srgbClr val="8ED895"/>
        </a:solidFill>
      </dgm:spPr>
      <dgm:t>
        <a:bodyPr/>
        <a:lstStyle/>
        <a:p>
          <a:r>
            <a:rPr lang="es-EC" dirty="0" smtClean="0"/>
            <a:t>Plan de emergencia </a:t>
          </a:r>
          <a:endParaRPr lang="es-EC" dirty="0"/>
        </a:p>
      </dgm:t>
    </dgm:pt>
    <dgm:pt modelId="{18169194-83C2-4B50-BA71-8BBD68132516}" type="parTrans" cxnId="{A6A0CBF6-F109-4216-A3F7-B0A492E52609}">
      <dgm:prSet/>
      <dgm:spPr/>
      <dgm:t>
        <a:bodyPr/>
        <a:lstStyle/>
        <a:p>
          <a:endParaRPr lang="es-EC"/>
        </a:p>
      </dgm:t>
    </dgm:pt>
    <dgm:pt modelId="{9D5189AE-CF97-4C3B-8DE9-B6E89C5A54CA}" type="sibTrans" cxnId="{A6A0CBF6-F109-4216-A3F7-B0A492E52609}">
      <dgm:prSet/>
      <dgm:spPr/>
      <dgm:t>
        <a:bodyPr/>
        <a:lstStyle/>
        <a:p>
          <a:endParaRPr lang="es-EC"/>
        </a:p>
      </dgm:t>
    </dgm:pt>
    <dgm:pt modelId="{F541E870-B601-459C-99B7-DD5209AE9868}">
      <dgm:prSet phldrT="[Texto]"/>
      <dgm:spPr>
        <a:solidFill>
          <a:srgbClr val="8ED895"/>
        </a:solidFill>
      </dgm:spPr>
      <dgm:t>
        <a:bodyPr/>
        <a:lstStyle/>
        <a:p>
          <a:r>
            <a:rPr lang="es-EC" dirty="0" smtClean="0"/>
            <a:t>Gestión de Riesgos</a:t>
          </a:r>
          <a:endParaRPr lang="es-EC" dirty="0"/>
        </a:p>
      </dgm:t>
    </dgm:pt>
    <dgm:pt modelId="{B4970791-1FCB-48A5-9CA5-D5922CCF4417}" type="parTrans" cxnId="{C6A7A668-86A1-4CAD-A631-DA798E260A4B}">
      <dgm:prSet/>
      <dgm:spPr/>
      <dgm:t>
        <a:bodyPr/>
        <a:lstStyle/>
        <a:p>
          <a:endParaRPr lang="es-EC"/>
        </a:p>
      </dgm:t>
    </dgm:pt>
    <dgm:pt modelId="{B9FD10A2-D0B0-434D-8B92-676D2C3F909D}" type="sibTrans" cxnId="{C6A7A668-86A1-4CAD-A631-DA798E260A4B}">
      <dgm:prSet/>
      <dgm:spPr/>
      <dgm:t>
        <a:bodyPr/>
        <a:lstStyle/>
        <a:p>
          <a:endParaRPr lang="es-EC"/>
        </a:p>
      </dgm:t>
    </dgm:pt>
    <dgm:pt modelId="{12547A24-DD97-41EB-8763-4756AA85EE31}">
      <dgm:prSet phldrT="[Texto]"/>
      <dgm:spPr>
        <a:solidFill>
          <a:srgbClr val="8ED895"/>
        </a:solidFill>
      </dgm:spPr>
      <dgm:t>
        <a:bodyPr/>
        <a:lstStyle/>
        <a:p>
          <a:r>
            <a:rPr lang="es-EC" dirty="0" smtClean="0"/>
            <a:t>Desastres en Ecuador</a:t>
          </a:r>
          <a:endParaRPr lang="es-EC" dirty="0"/>
        </a:p>
      </dgm:t>
    </dgm:pt>
    <dgm:pt modelId="{DA2EC208-A420-4828-A22F-5F1206133ABC}" type="parTrans" cxnId="{375B06F8-C3C1-440B-8ABB-1F2F8091CE24}">
      <dgm:prSet/>
      <dgm:spPr/>
      <dgm:t>
        <a:bodyPr/>
        <a:lstStyle/>
        <a:p>
          <a:endParaRPr lang="es-EC"/>
        </a:p>
      </dgm:t>
    </dgm:pt>
    <dgm:pt modelId="{EF021E78-B7CB-43B4-B15A-43631EFC9215}" type="sibTrans" cxnId="{375B06F8-C3C1-440B-8ABB-1F2F8091CE24}">
      <dgm:prSet/>
      <dgm:spPr/>
      <dgm:t>
        <a:bodyPr/>
        <a:lstStyle/>
        <a:p>
          <a:endParaRPr lang="es-EC"/>
        </a:p>
      </dgm:t>
    </dgm:pt>
    <dgm:pt modelId="{4E9A7040-6AE1-4913-82E1-C64032641775}">
      <dgm:prSet phldrT="[Texto]"/>
      <dgm:spPr>
        <a:solidFill>
          <a:srgbClr val="8ED895"/>
        </a:solidFill>
      </dgm:spPr>
      <dgm:t>
        <a:bodyPr/>
        <a:lstStyle/>
        <a:p>
          <a:r>
            <a:rPr lang="es-EC" dirty="0" smtClean="0"/>
            <a:t>Organismos de Apoyo</a:t>
          </a:r>
          <a:endParaRPr lang="es-EC" dirty="0"/>
        </a:p>
      </dgm:t>
    </dgm:pt>
    <dgm:pt modelId="{5FF25D1D-965C-4254-9EB6-F78091EC656B}" type="parTrans" cxnId="{09BAB050-C96B-4087-9B00-5A8B43227316}">
      <dgm:prSet/>
      <dgm:spPr/>
      <dgm:t>
        <a:bodyPr/>
        <a:lstStyle/>
        <a:p>
          <a:endParaRPr lang="es-EC"/>
        </a:p>
      </dgm:t>
    </dgm:pt>
    <dgm:pt modelId="{68EEFAFA-BCE1-4C59-A803-6810B065FC8E}" type="sibTrans" cxnId="{09BAB050-C96B-4087-9B00-5A8B43227316}">
      <dgm:prSet/>
      <dgm:spPr/>
      <dgm:t>
        <a:bodyPr/>
        <a:lstStyle/>
        <a:p>
          <a:endParaRPr lang="es-EC"/>
        </a:p>
      </dgm:t>
    </dgm:pt>
    <dgm:pt modelId="{CA370984-B3C9-4FE5-8B43-612BA9BC0643}" type="pres">
      <dgm:prSet presAssocID="{32CA5B4D-F349-405C-A9D5-F7B6453C2BCB}" presName="cycle" presStyleCnt="0">
        <dgm:presLayoutVars>
          <dgm:chMax val="1"/>
          <dgm:dir/>
          <dgm:animLvl val="ctr"/>
          <dgm:resizeHandles val="exact"/>
        </dgm:presLayoutVars>
      </dgm:prSet>
      <dgm:spPr/>
      <dgm:t>
        <a:bodyPr/>
        <a:lstStyle/>
        <a:p>
          <a:endParaRPr lang="es-EC"/>
        </a:p>
      </dgm:t>
    </dgm:pt>
    <dgm:pt modelId="{5D978EDC-C85B-41E6-A9CE-97D7CAD294C5}" type="pres">
      <dgm:prSet presAssocID="{E473F5C6-750B-4DAD-894E-9550EEDBE65C}" presName="centerShape" presStyleLbl="node0" presStyleIdx="0" presStyleCnt="1"/>
      <dgm:spPr/>
      <dgm:t>
        <a:bodyPr/>
        <a:lstStyle/>
        <a:p>
          <a:endParaRPr lang="es-EC"/>
        </a:p>
      </dgm:t>
    </dgm:pt>
    <dgm:pt modelId="{8C34454B-CF81-4C1E-86F8-A72E25408A87}" type="pres">
      <dgm:prSet presAssocID="{18169194-83C2-4B50-BA71-8BBD68132516}" presName="Name9" presStyleLbl="parChTrans1D2" presStyleIdx="0" presStyleCnt="4"/>
      <dgm:spPr/>
      <dgm:t>
        <a:bodyPr/>
        <a:lstStyle/>
        <a:p>
          <a:endParaRPr lang="es-EC"/>
        </a:p>
      </dgm:t>
    </dgm:pt>
    <dgm:pt modelId="{88CEC09C-E424-4BB7-883A-ADCA2BB0F3C6}" type="pres">
      <dgm:prSet presAssocID="{18169194-83C2-4B50-BA71-8BBD68132516}" presName="connTx" presStyleLbl="parChTrans1D2" presStyleIdx="0" presStyleCnt="4"/>
      <dgm:spPr/>
      <dgm:t>
        <a:bodyPr/>
        <a:lstStyle/>
        <a:p>
          <a:endParaRPr lang="es-EC"/>
        </a:p>
      </dgm:t>
    </dgm:pt>
    <dgm:pt modelId="{1F292C68-67C7-46A2-90CA-A30FBD1A9729}" type="pres">
      <dgm:prSet presAssocID="{BDE3D828-FB88-4370-B92B-EA042BE90DEF}" presName="node" presStyleLbl="node1" presStyleIdx="0" presStyleCnt="4">
        <dgm:presLayoutVars>
          <dgm:bulletEnabled val="1"/>
        </dgm:presLayoutVars>
      </dgm:prSet>
      <dgm:spPr/>
      <dgm:t>
        <a:bodyPr/>
        <a:lstStyle/>
        <a:p>
          <a:endParaRPr lang="es-EC"/>
        </a:p>
      </dgm:t>
    </dgm:pt>
    <dgm:pt modelId="{0D723B2A-85E2-4A3C-9A41-CDA73EA1379A}" type="pres">
      <dgm:prSet presAssocID="{B4970791-1FCB-48A5-9CA5-D5922CCF4417}" presName="Name9" presStyleLbl="parChTrans1D2" presStyleIdx="1" presStyleCnt="4"/>
      <dgm:spPr/>
      <dgm:t>
        <a:bodyPr/>
        <a:lstStyle/>
        <a:p>
          <a:endParaRPr lang="es-EC"/>
        </a:p>
      </dgm:t>
    </dgm:pt>
    <dgm:pt modelId="{3A301614-3CA2-4A2E-84C5-F01866D5C085}" type="pres">
      <dgm:prSet presAssocID="{B4970791-1FCB-48A5-9CA5-D5922CCF4417}" presName="connTx" presStyleLbl="parChTrans1D2" presStyleIdx="1" presStyleCnt="4"/>
      <dgm:spPr/>
      <dgm:t>
        <a:bodyPr/>
        <a:lstStyle/>
        <a:p>
          <a:endParaRPr lang="es-EC"/>
        </a:p>
      </dgm:t>
    </dgm:pt>
    <dgm:pt modelId="{C1F1F7C2-6F23-4625-94B6-3BEE9C4FBDAC}" type="pres">
      <dgm:prSet presAssocID="{F541E870-B601-459C-99B7-DD5209AE9868}" presName="node" presStyleLbl="node1" presStyleIdx="1" presStyleCnt="4">
        <dgm:presLayoutVars>
          <dgm:bulletEnabled val="1"/>
        </dgm:presLayoutVars>
      </dgm:prSet>
      <dgm:spPr/>
      <dgm:t>
        <a:bodyPr/>
        <a:lstStyle/>
        <a:p>
          <a:endParaRPr lang="es-EC"/>
        </a:p>
      </dgm:t>
    </dgm:pt>
    <dgm:pt modelId="{ECCF9282-9095-4F1B-96D1-3B52BCB5450F}" type="pres">
      <dgm:prSet presAssocID="{DA2EC208-A420-4828-A22F-5F1206133ABC}" presName="Name9" presStyleLbl="parChTrans1D2" presStyleIdx="2" presStyleCnt="4"/>
      <dgm:spPr/>
      <dgm:t>
        <a:bodyPr/>
        <a:lstStyle/>
        <a:p>
          <a:endParaRPr lang="es-EC"/>
        </a:p>
      </dgm:t>
    </dgm:pt>
    <dgm:pt modelId="{C57BF613-B864-4EBD-9948-8FC433064F4A}" type="pres">
      <dgm:prSet presAssocID="{DA2EC208-A420-4828-A22F-5F1206133ABC}" presName="connTx" presStyleLbl="parChTrans1D2" presStyleIdx="2" presStyleCnt="4"/>
      <dgm:spPr/>
      <dgm:t>
        <a:bodyPr/>
        <a:lstStyle/>
        <a:p>
          <a:endParaRPr lang="es-EC"/>
        </a:p>
      </dgm:t>
    </dgm:pt>
    <dgm:pt modelId="{2931FF20-8BAA-4516-B809-065A75FA5802}" type="pres">
      <dgm:prSet presAssocID="{12547A24-DD97-41EB-8763-4756AA85EE31}" presName="node" presStyleLbl="node1" presStyleIdx="2" presStyleCnt="4">
        <dgm:presLayoutVars>
          <dgm:bulletEnabled val="1"/>
        </dgm:presLayoutVars>
      </dgm:prSet>
      <dgm:spPr/>
      <dgm:t>
        <a:bodyPr/>
        <a:lstStyle/>
        <a:p>
          <a:endParaRPr lang="es-EC"/>
        </a:p>
      </dgm:t>
    </dgm:pt>
    <dgm:pt modelId="{05E46F93-DD6A-4418-A1FF-12C74FD01FCD}" type="pres">
      <dgm:prSet presAssocID="{5FF25D1D-965C-4254-9EB6-F78091EC656B}" presName="Name9" presStyleLbl="parChTrans1D2" presStyleIdx="3" presStyleCnt="4"/>
      <dgm:spPr/>
      <dgm:t>
        <a:bodyPr/>
        <a:lstStyle/>
        <a:p>
          <a:endParaRPr lang="es-EC"/>
        </a:p>
      </dgm:t>
    </dgm:pt>
    <dgm:pt modelId="{F1F91E44-045E-4109-93EB-69A303EB0B2E}" type="pres">
      <dgm:prSet presAssocID="{5FF25D1D-965C-4254-9EB6-F78091EC656B}" presName="connTx" presStyleLbl="parChTrans1D2" presStyleIdx="3" presStyleCnt="4"/>
      <dgm:spPr/>
      <dgm:t>
        <a:bodyPr/>
        <a:lstStyle/>
        <a:p>
          <a:endParaRPr lang="es-EC"/>
        </a:p>
      </dgm:t>
    </dgm:pt>
    <dgm:pt modelId="{CD7C49FD-6708-4718-88CF-9C73A68C198F}" type="pres">
      <dgm:prSet presAssocID="{4E9A7040-6AE1-4913-82E1-C64032641775}" presName="node" presStyleLbl="node1" presStyleIdx="3" presStyleCnt="4">
        <dgm:presLayoutVars>
          <dgm:bulletEnabled val="1"/>
        </dgm:presLayoutVars>
      </dgm:prSet>
      <dgm:spPr/>
      <dgm:t>
        <a:bodyPr/>
        <a:lstStyle/>
        <a:p>
          <a:endParaRPr lang="es-EC"/>
        </a:p>
      </dgm:t>
    </dgm:pt>
  </dgm:ptLst>
  <dgm:cxnLst>
    <dgm:cxn modelId="{34D52113-7546-48D4-BE1A-E967F59F42E5}" type="presOf" srcId="{F541E870-B601-459C-99B7-DD5209AE9868}" destId="{C1F1F7C2-6F23-4625-94B6-3BEE9C4FBDAC}" srcOrd="0" destOrd="0" presId="urn:microsoft.com/office/officeart/2005/8/layout/radial1"/>
    <dgm:cxn modelId="{2AD71800-769F-481C-8823-0D715C291F1D}" type="presOf" srcId="{12547A24-DD97-41EB-8763-4756AA85EE31}" destId="{2931FF20-8BAA-4516-B809-065A75FA5802}" srcOrd="0" destOrd="0" presId="urn:microsoft.com/office/officeart/2005/8/layout/radial1"/>
    <dgm:cxn modelId="{3207B7B6-5D59-44F9-9AE3-DECBBD2B9525}" type="presOf" srcId="{4E9A7040-6AE1-4913-82E1-C64032641775}" destId="{CD7C49FD-6708-4718-88CF-9C73A68C198F}" srcOrd="0" destOrd="0" presId="urn:microsoft.com/office/officeart/2005/8/layout/radial1"/>
    <dgm:cxn modelId="{49441007-8BE1-4528-A622-A2DBC7BE49E6}" type="presOf" srcId="{5FF25D1D-965C-4254-9EB6-F78091EC656B}" destId="{05E46F93-DD6A-4418-A1FF-12C74FD01FCD}" srcOrd="0" destOrd="0" presId="urn:microsoft.com/office/officeart/2005/8/layout/radial1"/>
    <dgm:cxn modelId="{62F88B7B-CA1F-4E0C-8B54-2194147DE772}" type="presOf" srcId="{DA2EC208-A420-4828-A22F-5F1206133ABC}" destId="{C57BF613-B864-4EBD-9948-8FC433064F4A}" srcOrd="1" destOrd="0" presId="urn:microsoft.com/office/officeart/2005/8/layout/radial1"/>
    <dgm:cxn modelId="{A6A0CBF6-F109-4216-A3F7-B0A492E52609}" srcId="{E473F5C6-750B-4DAD-894E-9550EEDBE65C}" destId="{BDE3D828-FB88-4370-B92B-EA042BE90DEF}" srcOrd="0" destOrd="0" parTransId="{18169194-83C2-4B50-BA71-8BBD68132516}" sibTransId="{9D5189AE-CF97-4C3B-8DE9-B6E89C5A54CA}"/>
    <dgm:cxn modelId="{09BAB050-C96B-4087-9B00-5A8B43227316}" srcId="{E473F5C6-750B-4DAD-894E-9550EEDBE65C}" destId="{4E9A7040-6AE1-4913-82E1-C64032641775}" srcOrd="3" destOrd="0" parTransId="{5FF25D1D-965C-4254-9EB6-F78091EC656B}" sibTransId="{68EEFAFA-BCE1-4C59-A803-6810B065FC8E}"/>
    <dgm:cxn modelId="{23C13465-3B4B-46D2-8A7F-B0E6FF4F51FE}" type="presOf" srcId="{E473F5C6-750B-4DAD-894E-9550EEDBE65C}" destId="{5D978EDC-C85B-41E6-A9CE-97D7CAD294C5}" srcOrd="0" destOrd="0" presId="urn:microsoft.com/office/officeart/2005/8/layout/radial1"/>
    <dgm:cxn modelId="{77A7D3A4-08C4-4037-B9DE-21C0081457FB}" type="presOf" srcId="{18169194-83C2-4B50-BA71-8BBD68132516}" destId="{88CEC09C-E424-4BB7-883A-ADCA2BB0F3C6}" srcOrd="1" destOrd="0" presId="urn:microsoft.com/office/officeart/2005/8/layout/radial1"/>
    <dgm:cxn modelId="{C6A7A668-86A1-4CAD-A631-DA798E260A4B}" srcId="{E473F5C6-750B-4DAD-894E-9550EEDBE65C}" destId="{F541E870-B601-459C-99B7-DD5209AE9868}" srcOrd="1" destOrd="0" parTransId="{B4970791-1FCB-48A5-9CA5-D5922CCF4417}" sibTransId="{B9FD10A2-D0B0-434D-8B92-676D2C3F909D}"/>
    <dgm:cxn modelId="{0D47560C-64C0-4AB6-B767-C7338685CCDE}" type="presOf" srcId="{DA2EC208-A420-4828-A22F-5F1206133ABC}" destId="{ECCF9282-9095-4F1B-96D1-3B52BCB5450F}" srcOrd="0" destOrd="0" presId="urn:microsoft.com/office/officeart/2005/8/layout/radial1"/>
    <dgm:cxn modelId="{43C98EFE-1889-4DE3-B1A2-957C178A06C4}" srcId="{32CA5B4D-F349-405C-A9D5-F7B6453C2BCB}" destId="{E473F5C6-750B-4DAD-894E-9550EEDBE65C}" srcOrd="0" destOrd="0" parTransId="{F951E54B-719F-4660-8AAC-1318C33FEB12}" sibTransId="{B84B978A-C16F-412B-B69F-C9BFB6A6A0A0}"/>
    <dgm:cxn modelId="{33A46F55-EF38-4A70-BCC5-7EC2E39456BA}" type="presOf" srcId="{18169194-83C2-4B50-BA71-8BBD68132516}" destId="{8C34454B-CF81-4C1E-86F8-A72E25408A87}" srcOrd="0" destOrd="0" presId="urn:microsoft.com/office/officeart/2005/8/layout/radial1"/>
    <dgm:cxn modelId="{E0CEBEAE-EEAB-46B3-A947-B57E4A206CBD}" type="presOf" srcId="{5FF25D1D-965C-4254-9EB6-F78091EC656B}" destId="{F1F91E44-045E-4109-93EB-69A303EB0B2E}" srcOrd="1" destOrd="0" presId="urn:microsoft.com/office/officeart/2005/8/layout/radial1"/>
    <dgm:cxn modelId="{0A2BE158-102A-43EA-9818-1D4AE0C3F0CA}" type="presOf" srcId="{B4970791-1FCB-48A5-9CA5-D5922CCF4417}" destId="{3A301614-3CA2-4A2E-84C5-F01866D5C085}" srcOrd="1" destOrd="0" presId="urn:microsoft.com/office/officeart/2005/8/layout/radial1"/>
    <dgm:cxn modelId="{375B06F8-C3C1-440B-8ABB-1F2F8091CE24}" srcId="{E473F5C6-750B-4DAD-894E-9550EEDBE65C}" destId="{12547A24-DD97-41EB-8763-4756AA85EE31}" srcOrd="2" destOrd="0" parTransId="{DA2EC208-A420-4828-A22F-5F1206133ABC}" sibTransId="{EF021E78-B7CB-43B4-B15A-43631EFC9215}"/>
    <dgm:cxn modelId="{2F26F63D-E064-4D0C-AC74-76FA5EB9416D}" type="presOf" srcId="{32CA5B4D-F349-405C-A9D5-F7B6453C2BCB}" destId="{CA370984-B3C9-4FE5-8B43-612BA9BC0643}" srcOrd="0" destOrd="0" presId="urn:microsoft.com/office/officeart/2005/8/layout/radial1"/>
    <dgm:cxn modelId="{F2496F0E-213D-46E8-84D8-67C6E81F9E76}" type="presOf" srcId="{BDE3D828-FB88-4370-B92B-EA042BE90DEF}" destId="{1F292C68-67C7-46A2-90CA-A30FBD1A9729}" srcOrd="0" destOrd="0" presId="urn:microsoft.com/office/officeart/2005/8/layout/radial1"/>
    <dgm:cxn modelId="{EA296796-D3D5-446A-9DEB-689F5485F72C}" type="presOf" srcId="{B4970791-1FCB-48A5-9CA5-D5922CCF4417}" destId="{0D723B2A-85E2-4A3C-9A41-CDA73EA1379A}" srcOrd="0" destOrd="0" presId="urn:microsoft.com/office/officeart/2005/8/layout/radial1"/>
    <dgm:cxn modelId="{B0E59786-BDB0-4AEB-93A2-B13B9982C4DA}" type="presParOf" srcId="{CA370984-B3C9-4FE5-8B43-612BA9BC0643}" destId="{5D978EDC-C85B-41E6-A9CE-97D7CAD294C5}" srcOrd="0" destOrd="0" presId="urn:microsoft.com/office/officeart/2005/8/layout/radial1"/>
    <dgm:cxn modelId="{4095A08F-624F-4E5F-9BD9-34B845FA23A0}" type="presParOf" srcId="{CA370984-B3C9-4FE5-8B43-612BA9BC0643}" destId="{8C34454B-CF81-4C1E-86F8-A72E25408A87}" srcOrd="1" destOrd="0" presId="urn:microsoft.com/office/officeart/2005/8/layout/radial1"/>
    <dgm:cxn modelId="{26714B5F-07C3-4E69-A783-40D7CCD970E0}" type="presParOf" srcId="{8C34454B-CF81-4C1E-86F8-A72E25408A87}" destId="{88CEC09C-E424-4BB7-883A-ADCA2BB0F3C6}" srcOrd="0" destOrd="0" presId="urn:microsoft.com/office/officeart/2005/8/layout/radial1"/>
    <dgm:cxn modelId="{BA38944F-1058-444B-A43B-E7008692A01E}" type="presParOf" srcId="{CA370984-B3C9-4FE5-8B43-612BA9BC0643}" destId="{1F292C68-67C7-46A2-90CA-A30FBD1A9729}" srcOrd="2" destOrd="0" presId="urn:microsoft.com/office/officeart/2005/8/layout/radial1"/>
    <dgm:cxn modelId="{616FB954-B204-4FD4-81C4-1BD7D61387EC}" type="presParOf" srcId="{CA370984-B3C9-4FE5-8B43-612BA9BC0643}" destId="{0D723B2A-85E2-4A3C-9A41-CDA73EA1379A}" srcOrd="3" destOrd="0" presId="urn:microsoft.com/office/officeart/2005/8/layout/radial1"/>
    <dgm:cxn modelId="{D4022387-F7B4-4C38-92F2-C9FF8A8B2BBA}" type="presParOf" srcId="{0D723B2A-85E2-4A3C-9A41-CDA73EA1379A}" destId="{3A301614-3CA2-4A2E-84C5-F01866D5C085}" srcOrd="0" destOrd="0" presId="urn:microsoft.com/office/officeart/2005/8/layout/radial1"/>
    <dgm:cxn modelId="{7FD7F18E-30F0-4B30-A68E-CDA3BD9C2102}" type="presParOf" srcId="{CA370984-B3C9-4FE5-8B43-612BA9BC0643}" destId="{C1F1F7C2-6F23-4625-94B6-3BEE9C4FBDAC}" srcOrd="4" destOrd="0" presId="urn:microsoft.com/office/officeart/2005/8/layout/radial1"/>
    <dgm:cxn modelId="{B5331855-1D28-45A6-B5B2-9791E7E9D633}" type="presParOf" srcId="{CA370984-B3C9-4FE5-8B43-612BA9BC0643}" destId="{ECCF9282-9095-4F1B-96D1-3B52BCB5450F}" srcOrd="5" destOrd="0" presId="urn:microsoft.com/office/officeart/2005/8/layout/radial1"/>
    <dgm:cxn modelId="{9E8CBA74-D24F-48A6-9E3E-DAAE1FB2FBEF}" type="presParOf" srcId="{ECCF9282-9095-4F1B-96D1-3B52BCB5450F}" destId="{C57BF613-B864-4EBD-9948-8FC433064F4A}" srcOrd="0" destOrd="0" presId="urn:microsoft.com/office/officeart/2005/8/layout/radial1"/>
    <dgm:cxn modelId="{5AC14E4B-B815-407B-85D2-327924C27B37}" type="presParOf" srcId="{CA370984-B3C9-4FE5-8B43-612BA9BC0643}" destId="{2931FF20-8BAA-4516-B809-065A75FA5802}" srcOrd="6" destOrd="0" presId="urn:microsoft.com/office/officeart/2005/8/layout/radial1"/>
    <dgm:cxn modelId="{3B9C585F-F1B4-4C41-85E9-9C0CE1BB5E29}" type="presParOf" srcId="{CA370984-B3C9-4FE5-8B43-612BA9BC0643}" destId="{05E46F93-DD6A-4418-A1FF-12C74FD01FCD}" srcOrd="7" destOrd="0" presId="urn:microsoft.com/office/officeart/2005/8/layout/radial1"/>
    <dgm:cxn modelId="{3B614361-F375-4F64-9E48-FF1624E656B1}" type="presParOf" srcId="{05E46F93-DD6A-4418-A1FF-12C74FD01FCD}" destId="{F1F91E44-045E-4109-93EB-69A303EB0B2E}" srcOrd="0" destOrd="0" presId="urn:microsoft.com/office/officeart/2005/8/layout/radial1"/>
    <dgm:cxn modelId="{88E3C5D8-7D10-4CF5-B2B8-00961A4B77BF}" type="presParOf" srcId="{CA370984-B3C9-4FE5-8B43-612BA9BC0643}" destId="{CD7C49FD-6708-4718-88CF-9C73A68C198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CA5B4D-F349-405C-A9D5-F7B6453C2BC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E473F5C6-750B-4DAD-894E-9550EEDBE65C}">
      <dgm:prSet phldrT="[Texto]"/>
      <dgm:spPr>
        <a:solidFill>
          <a:srgbClr val="8ED895"/>
        </a:solidFill>
      </dgm:spPr>
      <dgm:t>
        <a:bodyPr/>
        <a:lstStyle/>
        <a:p>
          <a:r>
            <a:rPr lang="es-EC" dirty="0" smtClean="0"/>
            <a:t>LOGÍSTICA</a:t>
          </a:r>
          <a:endParaRPr lang="es-EC" dirty="0"/>
        </a:p>
      </dgm:t>
    </dgm:pt>
    <dgm:pt modelId="{F951E54B-719F-4660-8AAC-1318C33FEB12}" type="parTrans" cxnId="{43C98EFE-1889-4DE3-B1A2-957C178A06C4}">
      <dgm:prSet/>
      <dgm:spPr/>
      <dgm:t>
        <a:bodyPr/>
        <a:lstStyle/>
        <a:p>
          <a:endParaRPr lang="es-EC"/>
        </a:p>
      </dgm:t>
    </dgm:pt>
    <dgm:pt modelId="{B84B978A-C16F-412B-B69F-C9BFB6A6A0A0}" type="sibTrans" cxnId="{43C98EFE-1889-4DE3-B1A2-957C178A06C4}">
      <dgm:prSet/>
      <dgm:spPr/>
      <dgm:t>
        <a:bodyPr/>
        <a:lstStyle/>
        <a:p>
          <a:endParaRPr lang="es-EC"/>
        </a:p>
      </dgm:t>
    </dgm:pt>
    <dgm:pt modelId="{BDE3D828-FB88-4370-B92B-EA042BE90DEF}">
      <dgm:prSet phldrT="[Texto]"/>
      <dgm:spPr>
        <a:solidFill>
          <a:srgbClr val="8ED895"/>
        </a:solidFill>
      </dgm:spPr>
      <dgm:t>
        <a:bodyPr/>
        <a:lstStyle/>
        <a:p>
          <a:r>
            <a:rPr lang="es-EC" dirty="0" smtClean="0"/>
            <a:t>Proceso logístico</a:t>
          </a:r>
          <a:endParaRPr lang="es-EC" dirty="0"/>
        </a:p>
      </dgm:t>
    </dgm:pt>
    <dgm:pt modelId="{18169194-83C2-4B50-BA71-8BBD68132516}" type="parTrans" cxnId="{A6A0CBF6-F109-4216-A3F7-B0A492E52609}">
      <dgm:prSet/>
      <dgm:spPr/>
      <dgm:t>
        <a:bodyPr/>
        <a:lstStyle/>
        <a:p>
          <a:endParaRPr lang="es-EC"/>
        </a:p>
      </dgm:t>
    </dgm:pt>
    <dgm:pt modelId="{9D5189AE-CF97-4C3B-8DE9-B6E89C5A54CA}" type="sibTrans" cxnId="{A6A0CBF6-F109-4216-A3F7-B0A492E52609}">
      <dgm:prSet/>
      <dgm:spPr/>
      <dgm:t>
        <a:bodyPr/>
        <a:lstStyle/>
        <a:p>
          <a:endParaRPr lang="es-EC"/>
        </a:p>
      </dgm:t>
    </dgm:pt>
    <dgm:pt modelId="{F541E870-B601-459C-99B7-DD5209AE9868}">
      <dgm:prSet phldrT="[Texto]"/>
      <dgm:spPr>
        <a:solidFill>
          <a:srgbClr val="8ED895"/>
        </a:solidFill>
      </dgm:spPr>
      <dgm:t>
        <a:bodyPr/>
        <a:lstStyle/>
        <a:p>
          <a:r>
            <a:rPr lang="es-EC" dirty="0" smtClean="0"/>
            <a:t>Personal involucrado</a:t>
          </a:r>
          <a:endParaRPr lang="es-EC" dirty="0"/>
        </a:p>
      </dgm:t>
    </dgm:pt>
    <dgm:pt modelId="{B4970791-1FCB-48A5-9CA5-D5922CCF4417}" type="parTrans" cxnId="{C6A7A668-86A1-4CAD-A631-DA798E260A4B}">
      <dgm:prSet/>
      <dgm:spPr/>
      <dgm:t>
        <a:bodyPr/>
        <a:lstStyle/>
        <a:p>
          <a:endParaRPr lang="es-EC"/>
        </a:p>
      </dgm:t>
    </dgm:pt>
    <dgm:pt modelId="{B9FD10A2-D0B0-434D-8B92-676D2C3F909D}" type="sibTrans" cxnId="{C6A7A668-86A1-4CAD-A631-DA798E260A4B}">
      <dgm:prSet/>
      <dgm:spPr/>
      <dgm:t>
        <a:bodyPr/>
        <a:lstStyle/>
        <a:p>
          <a:endParaRPr lang="es-EC"/>
        </a:p>
      </dgm:t>
    </dgm:pt>
    <dgm:pt modelId="{12547A24-DD97-41EB-8763-4756AA85EE31}">
      <dgm:prSet phldrT="[Texto]"/>
      <dgm:spPr>
        <a:solidFill>
          <a:srgbClr val="8ED895"/>
        </a:solidFill>
      </dgm:spPr>
      <dgm:t>
        <a:bodyPr/>
        <a:lstStyle/>
        <a:p>
          <a:r>
            <a:rPr lang="es-EC" dirty="0" smtClean="0"/>
            <a:t>Almacenamiento</a:t>
          </a:r>
          <a:endParaRPr lang="es-EC" dirty="0"/>
        </a:p>
      </dgm:t>
    </dgm:pt>
    <dgm:pt modelId="{DA2EC208-A420-4828-A22F-5F1206133ABC}" type="parTrans" cxnId="{375B06F8-C3C1-440B-8ABB-1F2F8091CE24}">
      <dgm:prSet/>
      <dgm:spPr/>
      <dgm:t>
        <a:bodyPr/>
        <a:lstStyle/>
        <a:p>
          <a:endParaRPr lang="es-EC"/>
        </a:p>
      </dgm:t>
    </dgm:pt>
    <dgm:pt modelId="{EF021E78-B7CB-43B4-B15A-43631EFC9215}" type="sibTrans" cxnId="{375B06F8-C3C1-440B-8ABB-1F2F8091CE24}">
      <dgm:prSet/>
      <dgm:spPr/>
      <dgm:t>
        <a:bodyPr/>
        <a:lstStyle/>
        <a:p>
          <a:endParaRPr lang="es-EC"/>
        </a:p>
      </dgm:t>
    </dgm:pt>
    <dgm:pt modelId="{4E9A7040-6AE1-4913-82E1-C64032641775}">
      <dgm:prSet phldrT="[Texto]"/>
      <dgm:spPr>
        <a:solidFill>
          <a:srgbClr val="8ED895"/>
        </a:solidFill>
      </dgm:spPr>
      <dgm:t>
        <a:bodyPr/>
        <a:lstStyle/>
        <a:p>
          <a:r>
            <a:rPr lang="es-EC" dirty="0" smtClean="0"/>
            <a:t>Transporte </a:t>
          </a:r>
          <a:endParaRPr lang="es-EC" dirty="0"/>
        </a:p>
      </dgm:t>
    </dgm:pt>
    <dgm:pt modelId="{5FF25D1D-965C-4254-9EB6-F78091EC656B}" type="parTrans" cxnId="{09BAB050-C96B-4087-9B00-5A8B43227316}">
      <dgm:prSet/>
      <dgm:spPr/>
      <dgm:t>
        <a:bodyPr/>
        <a:lstStyle/>
        <a:p>
          <a:endParaRPr lang="es-EC"/>
        </a:p>
      </dgm:t>
    </dgm:pt>
    <dgm:pt modelId="{68EEFAFA-BCE1-4C59-A803-6810B065FC8E}" type="sibTrans" cxnId="{09BAB050-C96B-4087-9B00-5A8B43227316}">
      <dgm:prSet/>
      <dgm:spPr/>
      <dgm:t>
        <a:bodyPr/>
        <a:lstStyle/>
        <a:p>
          <a:endParaRPr lang="es-EC"/>
        </a:p>
      </dgm:t>
    </dgm:pt>
    <dgm:pt modelId="{EB0B601F-72BA-4079-85CB-427FF77F44D2}">
      <dgm:prSet/>
      <dgm:spPr>
        <a:solidFill>
          <a:srgbClr val="8ED895"/>
        </a:solidFill>
      </dgm:spPr>
      <dgm:t>
        <a:bodyPr/>
        <a:lstStyle/>
        <a:p>
          <a:r>
            <a:rPr lang="es-EC" dirty="0" smtClean="0"/>
            <a:t>Entrega</a:t>
          </a:r>
          <a:endParaRPr lang="es-EC" dirty="0"/>
        </a:p>
      </dgm:t>
    </dgm:pt>
    <dgm:pt modelId="{0B822557-7779-4F85-80FA-63637FD21DF2}" type="parTrans" cxnId="{FA001050-114F-472F-9B87-D75FA0365D33}">
      <dgm:prSet/>
      <dgm:spPr/>
      <dgm:t>
        <a:bodyPr/>
        <a:lstStyle/>
        <a:p>
          <a:endParaRPr lang="es-EC"/>
        </a:p>
      </dgm:t>
    </dgm:pt>
    <dgm:pt modelId="{F2D0C6DD-39D8-48A4-8A51-ED81C56D4CDD}" type="sibTrans" cxnId="{FA001050-114F-472F-9B87-D75FA0365D33}">
      <dgm:prSet/>
      <dgm:spPr/>
      <dgm:t>
        <a:bodyPr/>
        <a:lstStyle/>
        <a:p>
          <a:endParaRPr lang="es-EC"/>
        </a:p>
      </dgm:t>
    </dgm:pt>
    <dgm:pt modelId="{1185F904-6C75-494D-8C2C-AB193BC83873}">
      <dgm:prSet/>
      <dgm:spPr>
        <a:solidFill>
          <a:srgbClr val="8ED895"/>
        </a:solidFill>
      </dgm:spPr>
      <dgm:t>
        <a:bodyPr/>
        <a:lstStyle/>
        <a:p>
          <a:r>
            <a:rPr lang="es-EC" dirty="0" smtClean="0"/>
            <a:t>Servicios</a:t>
          </a:r>
          <a:endParaRPr lang="es-EC" dirty="0"/>
        </a:p>
      </dgm:t>
    </dgm:pt>
    <dgm:pt modelId="{811153BB-9751-43B0-98AE-C6D13A394BC9}" type="parTrans" cxnId="{17A41229-7F6C-4D0F-AAD1-45CD979306C2}">
      <dgm:prSet/>
      <dgm:spPr/>
      <dgm:t>
        <a:bodyPr/>
        <a:lstStyle/>
        <a:p>
          <a:endParaRPr lang="es-EC"/>
        </a:p>
      </dgm:t>
    </dgm:pt>
    <dgm:pt modelId="{8DDB95FB-58D2-4B21-AF4D-7C3AC4505788}" type="sibTrans" cxnId="{17A41229-7F6C-4D0F-AAD1-45CD979306C2}">
      <dgm:prSet/>
      <dgm:spPr/>
      <dgm:t>
        <a:bodyPr/>
        <a:lstStyle/>
        <a:p>
          <a:endParaRPr lang="es-EC"/>
        </a:p>
      </dgm:t>
    </dgm:pt>
    <dgm:pt modelId="{CA370984-B3C9-4FE5-8B43-612BA9BC0643}" type="pres">
      <dgm:prSet presAssocID="{32CA5B4D-F349-405C-A9D5-F7B6453C2BCB}" presName="cycle" presStyleCnt="0">
        <dgm:presLayoutVars>
          <dgm:chMax val="1"/>
          <dgm:dir/>
          <dgm:animLvl val="ctr"/>
          <dgm:resizeHandles val="exact"/>
        </dgm:presLayoutVars>
      </dgm:prSet>
      <dgm:spPr/>
      <dgm:t>
        <a:bodyPr/>
        <a:lstStyle/>
        <a:p>
          <a:endParaRPr lang="es-EC"/>
        </a:p>
      </dgm:t>
    </dgm:pt>
    <dgm:pt modelId="{5D978EDC-C85B-41E6-A9CE-97D7CAD294C5}" type="pres">
      <dgm:prSet presAssocID="{E473F5C6-750B-4DAD-894E-9550EEDBE65C}" presName="centerShape" presStyleLbl="node0" presStyleIdx="0" presStyleCnt="1"/>
      <dgm:spPr/>
      <dgm:t>
        <a:bodyPr/>
        <a:lstStyle/>
        <a:p>
          <a:endParaRPr lang="es-EC"/>
        </a:p>
      </dgm:t>
    </dgm:pt>
    <dgm:pt modelId="{8C34454B-CF81-4C1E-86F8-A72E25408A87}" type="pres">
      <dgm:prSet presAssocID="{18169194-83C2-4B50-BA71-8BBD68132516}" presName="Name9" presStyleLbl="parChTrans1D2" presStyleIdx="0" presStyleCnt="6"/>
      <dgm:spPr/>
      <dgm:t>
        <a:bodyPr/>
        <a:lstStyle/>
        <a:p>
          <a:endParaRPr lang="es-EC"/>
        </a:p>
      </dgm:t>
    </dgm:pt>
    <dgm:pt modelId="{88CEC09C-E424-4BB7-883A-ADCA2BB0F3C6}" type="pres">
      <dgm:prSet presAssocID="{18169194-83C2-4B50-BA71-8BBD68132516}" presName="connTx" presStyleLbl="parChTrans1D2" presStyleIdx="0" presStyleCnt="6"/>
      <dgm:spPr/>
      <dgm:t>
        <a:bodyPr/>
        <a:lstStyle/>
        <a:p>
          <a:endParaRPr lang="es-EC"/>
        </a:p>
      </dgm:t>
    </dgm:pt>
    <dgm:pt modelId="{1F292C68-67C7-46A2-90CA-A30FBD1A9729}" type="pres">
      <dgm:prSet presAssocID="{BDE3D828-FB88-4370-B92B-EA042BE90DEF}" presName="node" presStyleLbl="node1" presStyleIdx="0" presStyleCnt="6">
        <dgm:presLayoutVars>
          <dgm:bulletEnabled val="1"/>
        </dgm:presLayoutVars>
      </dgm:prSet>
      <dgm:spPr/>
      <dgm:t>
        <a:bodyPr/>
        <a:lstStyle/>
        <a:p>
          <a:endParaRPr lang="es-EC"/>
        </a:p>
      </dgm:t>
    </dgm:pt>
    <dgm:pt modelId="{0D723B2A-85E2-4A3C-9A41-CDA73EA1379A}" type="pres">
      <dgm:prSet presAssocID="{B4970791-1FCB-48A5-9CA5-D5922CCF4417}" presName="Name9" presStyleLbl="parChTrans1D2" presStyleIdx="1" presStyleCnt="6"/>
      <dgm:spPr/>
      <dgm:t>
        <a:bodyPr/>
        <a:lstStyle/>
        <a:p>
          <a:endParaRPr lang="es-EC"/>
        </a:p>
      </dgm:t>
    </dgm:pt>
    <dgm:pt modelId="{3A301614-3CA2-4A2E-84C5-F01866D5C085}" type="pres">
      <dgm:prSet presAssocID="{B4970791-1FCB-48A5-9CA5-D5922CCF4417}" presName="connTx" presStyleLbl="parChTrans1D2" presStyleIdx="1" presStyleCnt="6"/>
      <dgm:spPr/>
      <dgm:t>
        <a:bodyPr/>
        <a:lstStyle/>
        <a:p>
          <a:endParaRPr lang="es-EC"/>
        </a:p>
      </dgm:t>
    </dgm:pt>
    <dgm:pt modelId="{C1F1F7C2-6F23-4625-94B6-3BEE9C4FBDAC}" type="pres">
      <dgm:prSet presAssocID="{F541E870-B601-459C-99B7-DD5209AE9868}" presName="node" presStyleLbl="node1" presStyleIdx="1" presStyleCnt="6">
        <dgm:presLayoutVars>
          <dgm:bulletEnabled val="1"/>
        </dgm:presLayoutVars>
      </dgm:prSet>
      <dgm:spPr/>
      <dgm:t>
        <a:bodyPr/>
        <a:lstStyle/>
        <a:p>
          <a:endParaRPr lang="es-EC"/>
        </a:p>
      </dgm:t>
    </dgm:pt>
    <dgm:pt modelId="{ECCF9282-9095-4F1B-96D1-3B52BCB5450F}" type="pres">
      <dgm:prSet presAssocID="{DA2EC208-A420-4828-A22F-5F1206133ABC}" presName="Name9" presStyleLbl="parChTrans1D2" presStyleIdx="2" presStyleCnt="6"/>
      <dgm:spPr/>
      <dgm:t>
        <a:bodyPr/>
        <a:lstStyle/>
        <a:p>
          <a:endParaRPr lang="es-EC"/>
        </a:p>
      </dgm:t>
    </dgm:pt>
    <dgm:pt modelId="{C57BF613-B864-4EBD-9948-8FC433064F4A}" type="pres">
      <dgm:prSet presAssocID="{DA2EC208-A420-4828-A22F-5F1206133ABC}" presName="connTx" presStyleLbl="parChTrans1D2" presStyleIdx="2" presStyleCnt="6"/>
      <dgm:spPr/>
      <dgm:t>
        <a:bodyPr/>
        <a:lstStyle/>
        <a:p>
          <a:endParaRPr lang="es-EC"/>
        </a:p>
      </dgm:t>
    </dgm:pt>
    <dgm:pt modelId="{2931FF20-8BAA-4516-B809-065A75FA5802}" type="pres">
      <dgm:prSet presAssocID="{12547A24-DD97-41EB-8763-4756AA85EE31}" presName="node" presStyleLbl="node1" presStyleIdx="2" presStyleCnt="6">
        <dgm:presLayoutVars>
          <dgm:bulletEnabled val="1"/>
        </dgm:presLayoutVars>
      </dgm:prSet>
      <dgm:spPr/>
      <dgm:t>
        <a:bodyPr/>
        <a:lstStyle/>
        <a:p>
          <a:endParaRPr lang="es-EC"/>
        </a:p>
      </dgm:t>
    </dgm:pt>
    <dgm:pt modelId="{973EFD3A-88A7-4064-A9BF-6C7AB761754D}" type="pres">
      <dgm:prSet presAssocID="{0B822557-7779-4F85-80FA-63637FD21DF2}" presName="Name9" presStyleLbl="parChTrans1D2" presStyleIdx="3" presStyleCnt="6"/>
      <dgm:spPr/>
      <dgm:t>
        <a:bodyPr/>
        <a:lstStyle/>
        <a:p>
          <a:endParaRPr lang="es-EC"/>
        </a:p>
      </dgm:t>
    </dgm:pt>
    <dgm:pt modelId="{A4B5B6C2-D8A0-4B4B-8B8A-1F7EB4A32E4A}" type="pres">
      <dgm:prSet presAssocID="{0B822557-7779-4F85-80FA-63637FD21DF2}" presName="connTx" presStyleLbl="parChTrans1D2" presStyleIdx="3" presStyleCnt="6"/>
      <dgm:spPr/>
      <dgm:t>
        <a:bodyPr/>
        <a:lstStyle/>
        <a:p>
          <a:endParaRPr lang="es-EC"/>
        </a:p>
      </dgm:t>
    </dgm:pt>
    <dgm:pt modelId="{7CF248E8-45B7-47A0-BCD4-02C37A5F6461}" type="pres">
      <dgm:prSet presAssocID="{EB0B601F-72BA-4079-85CB-427FF77F44D2}" presName="node" presStyleLbl="node1" presStyleIdx="3" presStyleCnt="6">
        <dgm:presLayoutVars>
          <dgm:bulletEnabled val="1"/>
        </dgm:presLayoutVars>
      </dgm:prSet>
      <dgm:spPr/>
      <dgm:t>
        <a:bodyPr/>
        <a:lstStyle/>
        <a:p>
          <a:endParaRPr lang="es-EC"/>
        </a:p>
      </dgm:t>
    </dgm:pt>
    <dgm:pt modelId="{1CA69E83-7F42-4048-A736-3710319456DF}" type="pres">
      <dgm:prSet presAssocID="{811153BB-9751-43B0-98AE-C6D13A394BC9}" presName="Name9" presStyleLbl="parChTrans1D2" presStyleIdx="4" presStyleCnt="6"/>
      <dgm:spPr/>
      <dgm:t>
        <a:bodyPr/>
        <a:lstStyle/>
        <a:p>
          <a:endParaRPr lang="es-EC"/>
        </a:p>
      </dgm:t>
    </dgm:pt>
    <dgm:pt modelId="{D8B770D7-EC1A-4C8A-81A0-01456AB5C0DF}" type="pres">
      <dgm:prSet presAssocID="{811153BB-9751-43B0-98AE-C6D13A394BC9}" presName="connTx" presStyleLbl="parChTrans1D2" presStyleIdx="4" presStyleCnt="6"/>
      <dgm:spPr/>
      <dgm:t>
        <a:bodyPr/>
        <a:lstStyle/>
        <a:p>
          <a:endParaRPr lang="es-EC"/>
        </a:p>
      </dgm:t>
    </dgm:pt>
    <dgm:pt modelId="{97E03764-F534-46A2-A38B-AEF815047ECF}" type="pres">
      <dgm:prSet presAssocID="{1185F904-6C75-494D-8C2C-AB193BC83873}" presName="node" presStyleLbl="node1" presStyleIdx="4" presStyleCnt="6">
        <dgm:presLayoutVars>
          <dgm:bulletEnabled val="1"/>
        </dgm:presLayoutVars>
      </dgm:prSet>
      <dgm:spPr/>
      <dgm:t>
        <a:bodyPr/>
        <a:lstStyle/>
        <a:p>
          <a:endParaRPr lang="es-EC"/>
        </a:p>
      </dgm:t>
    </dgm:pt>
    <dgm:pt modelId="{05E46F93-DD6A-4418-A1FF-12C74FD01FCD}" type="pres">
      <dgm:prSet presAssocID="{5FF25D1D-965C-4254-9EB6-F78091EC656B}" presName="Name9" presStyleLbl="parChTrans1D2" presStyleIdx="5" presStyleCnt="6"/>
      <dgm:spPr/>
      <dgm:t>
        <a:bodyPr/>
        <a:lstStyle/>
        <a:p>
          <a:endParaRPr lang="es-EC"/>
        </a:p>
      </dgm:t>
    </dgm:pt>
    <dgm:pt modelId="{F1F91E44-045E-4109-93EB-69A303EB0B2E}" type="pres">
      <dgm:prSet presAssocID="{5FF25D1D-965C-4254-9EB6-F78091EC656B}" presName="connTx" presStyleLbl="parChTrans1D2" presStyleIdx="5" presStyleCnt="6"/>
      <dgm:spPr/>
      <dgm:t>
        <a:bodyPr/>
        <a:lstStyle/>
        <a:p>
          <a:endParaRPr lang="es-EC"/>
        </a:p>
      </dgm:t>
    </dgm:pt>
    <dgm:pt modelId="{CD7C49FD-6708-4718-88CF-9C73A68C198F}" type="pres">
      <dgm:prSet presAssocID="{4E9A7040-6AE1-4913-82E1-C64032641775}" presName="node" presStyleLbl="node1" presStyleIdx="5" presStyleCnt="6">
        <dgm:presLayoutVars>
          <dgm:bulletEnabled val="1"/>
        </dgm:presLayoutVars>
      </dgm:prSet>
      <dgm:spPr/>
      <dgm:t>
        <a:bodyPr/>
        <a:lstStyle/>
        <a:p>
          <a:endParaRPr lang="es-EC"/>
        </a:p>
      </dgm:t>
    </dgm:pt>
  </dgm:ptLst>
  <dgm:cxnLst>
    <dgm:cxn modelId="{1F177D01-25C5-45DB-A869-B5947E755280}" type="presOf" srcId="{12547A24-DD97-41EB-8763-4756AA85EE31}" destId="{2931FF20-8BAA-4516-B809-065A75FA5802}" srcOrd="0" destOrd="0" presId="urn:microsoft.com/office/officeart/2005/8/layout/radial1"/>
    <dgm:cxn modelId="{FA001050-114F-472F-9B87-D75FA0365D33}" srcId="{E473F5C6-750B-4DAD-894E-9550EEDBE65C}" destId="{EB0B601F-72BA-4079-85CB-427FF77F44D2}" srcOrd="3" destOrd="0" parTransId="{0B822557-7779-4F85-80FA-63637FD21DF2}" sibTransId="{F2D0C6DD-39D8-48A4-8A51-ED81C56D4CDD}"/>
    <dgm:cxn modelId="{EE647452-AF6F-46C2-B1FD-F88148F16DFC}" type="presOf" srcId="{B4970791-1FCB-48A5-9CA5-D5922CCF4417}" destId="{3A301614-3CA2-4A2E-84C5-F01866D5C085}" srcOrd="1" destOrd="0" presId="urn:microsoft.com/office/officeart/2005/8/layout/radial1"/>
    <dgm:cxn modelId="{AB72278C-1EFB-4E63-BDBB-AC5B1DDC82AA}" type="presOf" srcId="{0B822557-7779-4F85-80FA-63637FD21DF2}" destId="{973EFD3A-88A7-4064-A9BF-6C7AB761754D}" srcOrd="0" destOrd="0" presId="urn:microsoft.com/office/officeart/2005/8/layout/radial1"/>
    <dgm:cxn modelId="{F3A2C1CC-9C1B-4432-B1F0-248BE18A6117}" type="presOf" srcId="{B4970791-1FCB-48A5-9CA5-D5922CCF4417}" destId="{0D723B2A-85E2-4A3C-9A41-CDA73EA1379A}" srcOrd="0" destOrd="0" presId="urn:microsoft.com/office/officeart/2005/8/layout/radial1"/>
    <dgm:cxn modelId="{17A41229-7F6C-4D0F-AAD1-45CD979306C2}" srcId="{E473F5C6-750B-4DAD-894E-9550EEDBE65C}" destId="{1185F904-6C75-494D-8C2C-AB193BC83873}" srcOrd="4" destOrd="0" parTransId="{811153BB-9751-43B0-98AE-C6D13A394BC9}" sibTransId="{8DDB95FB-58D2-4B21-AF4D-7C3AC4505788}"/>
    <dgm:cxn modelId="{E91F3334-D38A-4BAD-96DD-3B4A297BF933}" type="presOf" srcId="{4E9A7040-6AE1-4913-82E1-C64032641775}" destId="{CD7C49FD-6708-4718-88CF-9C73A68C198F}" srcOrd="0" destOrd="0" presId="urn:microsoft.com/office/officeart/2005/8/layout/radial1"/>
    <dgm:cxn modelId="{A997060F-2D94-45D6-9CF7-46019B67AC4E}" type="presOf" srcId="{F541E870-B601-459C-99B7-DD5209AE9868}" destId="{C1F1F7C2-6F23-4625-94B6-3BEE9C4FBDAC}" srcOrd="0" destOrd="0" presId="urn:microsoft.com/office/officeart/2005/8/layout/radial1"/>
    <dgm:cxn modelId="{2B425F85-E460-4913-8CBC-95711D4FCB8A}" type="presOf" srcId="{5FF25D1D-965C-4254-9EB6-F78091EC656B}" destId="{05E46F93-DD6A-4418-A1FF-12C74FD01FCD}" srcOrd="0" destOrd="0" presId="urn:microsoft.com/office/officeart/2005/8/layout/radial1"/>
    <dgm:cxn modelId="{3F017EB5-5729-40B7-B045-7069F892E5D1}" type="presOf" srcId="{18169194-83C2-4B50-BA71-8BBD68132516}" destId="{8C34454B-CF81-4C1E-86F8-A72E25408A87}" srcOrd="0" destOrd="0" presId="urn:microsoft.com/office/officeart/2005/8/layout/radial1"/>
    <dgm:cxn modelId="{C1469642-53B3-4C0C-A35F-A2E97A95A4BF}" type="presOf" srcId="{5FF25D1D-965C-4254-9EB6-F78091EC656B}" destId="{F1F91E44-045E-4109-93EB-69A303EB0B2E}" srcOrd="1" destOrd="0" presId="urn:microsoft.com/office/officeart/2005/8/layout/radial1"/>
    <dgm:cxn modelId="{5957BF63-1D80-4467-A594-F495CDD7EBB8}" type="presOf" srcId="{DA2EC208-A420-4828-A22F-5F1206133ABC}" destId="{C57BF613-B864-4EBD-9948-8FC433064F4A}" srcOrd="1" destOrd="0" presId="urn:microsoft.com/office/officeart/2005/8/layout/radial1"/>
    <dgm:cxn modelId="{5216783E-D4E8-4EBF-86D9-23F6A8E6FEAC}" type="presOf" srcId="{DA2EC208-A420-4828-A22F-5F1206133ABC}" destId="{ECCF9282-9095-4F1B-96D1-3B52BCB5450F}" srcOrd="0" destOrd="0" presId="urn:microsoft.com/office/officeart/2005/8/layout/radial1"/>
    <dgm:cxn modelId="{497AD0C3-05F8-49CF-98D0-C1AB76A53F92}" type="presOf" srcId="{E473F5C6-750B-4DAD-894E-9550EEDBE65C}" destId="{5D978EDC-C85B-41E6-A9CE-97D7CAD294C5}" srcOrd="0" destOrd="0" presId="urn:microsoft.com/office/officeart/2005/8/layout/radial1"/>
    <dgm:cxn modelId="{2FB57E58-080B-4208-8919-C9A8B60E7D26}" type="presOf" srcId="{0B822557-7779-4F85-80FA-63637FD21DF2}" destId="{A4B5B6C2-D8A0-4B4B-8B8A-1F7EB4A32E4A}" srcOrd="1" destOrd="0" presId="urn:microsoft.com/office/officeart/2005/8/layout/radial1"/>
    <dgm:cxn modelId="{E737B928-38E7-468B-BA03-009F7E12FC36}" type="presOf" srcId="{811153BB-9751-43B0-98AE-C6D13A394BC9}" destId="{D8B770D7-EC1A-4C8A-81A0-01456AB5C0DF}" srcOrd="1" destOrd="0" presId="urn:microsoft.com/office/officeart/2005/8/layout/radial1"/>
    <dgm:cxn modelId="{C9B0DC80-4ECF-4B4A-A579-63022C3C51AC}" type="presOf" srcId="{1185F904-6C75-494D-8C2C-AB193BC83873}" destId="{97E03764-F534-46A2-A38B-AEF815047ECF}" srcOrd="0" destOrd="0" presId="urn:microsoft.com/office/officeart/2005/8/layout/radial1"/>
    <dgm:cxn modelId="{75C4870A-F211-4D7A-9630-A899468CD70D}" type="presOf" srcId="{811153BB-9751-43B0-98AE-C6D13A394BC9}" destId="{1CA69E83-7F42-4048-A736-3710319456DF}" srcOrd="0" destOrd="0" presId="urn:microsoft.com/office/officeart/2005/8/layout/radial1"/>
    <dgm:cxn modelId="{A6A0CBF6-F109-4216-A3F7-B0A492E52609}" srcId="{E473F5C6-750B-4DAD-894E-9550EEDBE65C}" destId="{BDE3D828-FB88-4370-B92B-EA042BE90DEF}" srcOrd="0" destOrd="0" parTransId="{18169194-83C2-4B50-BA71-8BBD68132516}" sibTransId="{9D5189AE-CF97-4C3B-8DE9-B6E89C5A54CA}"/>
    <dgm:cxn modelId="{C6A7A668-86A1-4CAD-A631-DA798E260A4B}" srcId="{E473F5C6-750B-4DAD-894E-9550EEDBE65C}" destId="{F541E870-B601-459C-99B7-DD5209AE9868}" srcOrd="1" destOrd="0" parTransId="{B4970791-1FCB-48A5-9CA5-D5922CCF4417}" sibTransId="{B9FD10A2-D0B0-434D-8B92-676D2C3F909D}"/>
    <dgm:cxn modelId="{43C98EFE-1889-4DE3-B1A2-957C178A06C4}" srcId="{32CA5B4D-F349-405C-A9D5-F7B6453C2BCB}" destId="{E473F5C6-750B-4DAD-894E-9550EEDBE65C}" srcOrd="0" destOrd="0" parTransId="{F951E54B-719F-4660-8AAC-1318C33FEB12}" sibTransId="{B84B978A-C16F-412B-B69F-C9BFB6A6A0A0}"/>
    <dgm:cxn modelId="{BAB7DBFC-5DAC-4FEB-BDFE-5B60F53C6AFE}" type="presOf" srcId="{18169194-83C2-4B50-BA71-8BBD68132516}" destId="{88CEC09C-E424-4BB7-883A-ADCA2BB0F3C6}" srcOrd="1" destOrd="0" presId="urn:microsoft.com/office/officeart/2005/8/layout/radial1"/>
    <dgm:cxn modelId="{375B06F8-C3C1-440B-8ABB-1F2F8091CE24}" srcId="{E473F5C6-750B-4DAD-894E-9550EEDBE65C}" destId="{12547A24-DD97-41EB-8763-4756AA85EE31}" srcOrd="2" destOrd="0" parTransId="{DA2EC208-A420-4828-A22F-5F1206133ABC}" sibTransId="{EF021E78-B7CB-43B4-B15A-43631EFC9215}"/>
    <dgm:cxn modelId="{23255D66-7B42-4382-A6D6-DA64AED32B49}" type="presOf" srcId="{EB0B601F-72BA-4079-85CB-427FF77F44D2}" destId="{7CF248E8-45B7-47A0-BCD4-02C37A5F6461}" srcOrd="0" destOrd="0" presId="urn:microsoft.com/office/officeart/2005/8/layout/radial1"/>
    <dgm:cxn modelId="{09BAB050-C96B-4087-9B00-5A8B43227316}" srcId="{E473F5C6-750B-4DAD-894E-9550EEDBE65C}" destId="{4E9A7040-6AE1-4913-82E1-C64032641775}" srcOrd="5" destOrd="0" parTransId="{5FF25D1D-965C-4254-9EB6-F78091EC656B}" sibTransId="{68EEFAFA-BCE1-4C59-A803-6810B065FC8E}"/>
    <dgm:cxn modelId="{A94F44F0-F0FD-4225-8A16-4B6360DC7020}" type="presOf" srcId="{BDE3D828-FB88-4370-B92B-EA042BE90DEF}" destId="{1F292C68-67C7-46A2-90CA-A30FBD1A9729}" srcOrd="0" destOrd="0" presId="urn:microsoft.com/office/officeart/2005/8/layout/radial1"/>
    <dgm:cxn modelId="{CEA7E925-1022-4F97-A45B-9E2C88958A0A}" type="presOf" srcId="{32CA5B4D-F349-405C-A9D5-F7B6453C2BCB}" destId="{CA370984-B3C9-4FE5-8B43-612BA9BC0643}" srcOrd="0" destOrd="0" presId="urn:microsoft.com/office/officeart/2005/8/layout/radial1"/>
    <dgm:cxn modelId="{B726F3BD-A514-4657-8076-6E1EF49D699B}" type="presParOf" srcId="{CA370984-B3C9-4FE5-8B43-612BA9BC0643}" destId="{5D978EDC-C85B-41E6-A9CE-97D7CAD294C5}" srcOrd="0" destOrd="0" presId="urn:microsoft.com/office/officeart/2005/8/layout/radial1"/>
    <dgm:cxn modelId="{DFC984B7-0F3D-456E-B551-B11079EDCC9F}" type="presParOf" srcId="{CA370984-B3C9-4FE5-8B43-612BA9BC0643}" destId="{8C34454B-CF81-4C1E-86F8-A72E25408A87}" srcOrd="1" destOrd="0" presId="urn:microsoft.com/office/officeart/2005/8/layout/radial1"/>
    <dgm:cxn modelId="{01C2412C-59F7-4DBA-A166-BDA4F89A184D}" type="presParOf" srcId="{8C34454B-CF81-4C1E-86F8-A72E25408A87}" destId="{88CEC09C-E424-4BB7-883A-ADCA2BB0F3C6}" srcOrd="0" destOrd="0" presId="urn:microsoft.com/office/officeart/2005/8/layout/radial1"/>
    <dgm:cxn modelId="{24DDC2D1-2C48-458C-A69A-64925846FDEE}" type="presParOf" srcId="{CA370984-B3C9-4FE5-8B43-612BA9BC0643}" destId="{1F292C68-67C7-46A2-90CA-A30FBD1A9729}" srcOrd="2" destOrd="0" presId="urn:microsoft.com/office/officeart/2005/8/layout/radial1"/>
    <dgm:cxn modelId="{E707FD5E-FACF-4009-994D-A9765CE85A60}" type="presParOf" srcId="{CA370984-B3C9-4FE5-8B43-612BA9BC0643}" destId="{0D723B2A-85E2-4A3C-9A41-CDA73EA1379A}" srcOrd="3" destOrd="0" presId="urn:microsoft.com/office/officeart/2005/8/layout/radial1"/>
    <dgm:cxn modelId="{388BBB2C-CA7B-4C40-9A51-A9032FA3676D}" type="presParOf" srcId="{0D723B2A-85E2-4A3C-9A41-CDA73EA1379A}" destId="{3A301614-3CA2-4A2E-84C5-F01866D5C085}" srcOrd="0" destOrd="0" presId="urn:microsoft.com/office/officeart/2005/8/layout/radial1"/>
    <dgm:cxn modelId="{20C412DA-A821-47FD-9B20-0862A4E81B7F}" type="presParOf" srcId="{CA370984-B3C9-4FE5-8B43-612BA9BC0643}" destId="{C1F1F7C2-6F23-4625-94B6-3BEE9C4FBDAC}" srcOrd="4" destOrd="0" presId="urn:microsoft.com/office/officeart/2005/8/layout/radial1"/>
    <dgm:cxn modelId="{53BA9C30-8BD0-4495-B794-EDDC8BB7F395}" type="presParOf" srcId="{CA370984-B3C9-4FE5-8B43-612BA9BC0643}" destId="{ECCF9282-9095-4F1B-96D1-3B52BCB5450F}" srcOrd="5" destOrd="0" presId="urn:microsoft.com/office/officeart/2005/8/layout/radial1"/>
    <dgm:cxn modelId="{C79E6696-7CBA-4777-91C9-C6F7ACDDC468}" type="presParOf" srcId="{ECCF9282-9095-4F1B-96D1-3B52BCB5450F}" destId="{C57BF613-B864-4EBD-9948-8FC433064F4A}" srcOrd="0" destOrd="0" presId="urn:microsoft.com/office/officeart/2005/8/layout/radial1"/>
    <dgm:cxn modelId="{F88795E7-62D2-4DD4-8707-E1D9054EEA26}" type="presParOf" srcId="{CA370984-B3C9-4FE5-8B43-612BA9BC0643}" destId="{2931FF20-8BAA-4516-B809-065A75FA5802}" srcOrd="6" destOrd="0" presId="urn:microsoft.com/office/officeart/2005/8/layout/radial1"/>
    <dgm:cxn modelId="{168E6681-0580-40AB-A246-0576A162BC36}" type="presParOf" srcId="{CA370984-B3C9-4FE5-8B43-612BA9BC0643}" destId="{973EFD3A-88A7-4064-A9BF-6C7AB761754D}" srcOrd="7" destOrd="0" presId="urn:microsoft.com/office/officeart/2005/8/layout/radial1"/>
    <dgm:cxn modelId="{6371C4D4-1C7D-4007-A486-16FF66B9EE9A}" type="presParOf" srcId="{973EFD3A-88A7-4064-A9BF-6C7AB761754D}" destId="{A4B5B6C2-D8A0-4B4B-8B8A-1F7EB4A32E4A}" srcOrd="0" destOrd="0" presId="urn:microsoft.com/office/officeart/2005/8/layout/radial1"/>
    <dgm:cxn modelId="{E96C3F00-3C4D-456A-AE00-F7EF4DB35541}" type="presParOf" srcId="{CA370984-B3C9-4FE5-8B43-612BA9BC0643}" destId="{7CF248E8-45B7-47A0-BCD4-02C37A5F6461}" srcOrd="8" destOrd="0" presId="urn:microsoft.com/office/officeart/2005/8/layout/radial1"/>
    <dgm:cxn modelId="{2055D7D7-2169-4534-BD1B-7637828AA3A6}" type="presParOf" srcId="{CA370984-B3C9-4FE5-8B43-612BA9BC0643}" destId="{1CA69E83-7F42-4048-A736-3710319456DF}" srcOrd="9" destOrd="0" presId="urn:microsoft.com/office/officeart/2005/8/layout/radial1"/>
    <dgm:cxn modelId="{CB6B954A-8CE1-48FF-A358-65DA9651C6E7}" type="presParOf" srcId="{1CA69E83-7F42-4048-A736-3710319456DF}" destId="{D8B770D7-EC1A-4C8A-81A0-01456AB5C0DF}" srcOrd="0" destOrd="0" presId="urn:microsoft.com/office/officeart/2005/8/layout/radial1"/>
    <dgm:cxn modelId="{8F5C3B85-C577-43FE-BBA9-38285735D3E1}" type="presParOf" srcId="{CA370984-B3C9-4FE5-8B43-612BA9BC0643}" destId="{97E03764-F534-46A2-A38B-AEF815047ECF}" srcOrd="10" destOrd="0" presId="urn:microsoft.com/office/officeart/2005/8/layout/radial1"/>
    <dgm:cxn modelId="{B38C8E7A-73C7-4C53-911E-F4CBD34535B4}" type="presParOf" srcId="{CA370984-B3C9-4FE5-8B43-612BA9BC0643}" destId="{05E46F93-DD6A-4418-A1FF-12C74FD01FCD}" srcOrd="11" destOrd="0" presId="urn:microsoft.com/office/officeart/2005/8/layout/radial1"/>
    <dgm:cxn modelId="{C9B58393-1696-40C3-BADD-24AAABDBAAE8}" type="presParOf" srcId="{05E46F93-DD6A-4418-A1FF-12C74FD01FCD}" destId="{F1F91E44-045E-4109-93EB-69A303EB0B2E}" srcOrd="0" destOrd="0" presId="urn:microsoft.com/office/officeart/2005/8/layout/radial1"/>
    <dgm:cxn modelId="{A606E216-978A-49C1-ACEB-5ABDE85F44A6}" type="presParOf" srcId="{CA370984-B3C9-4FE5-8B43-612BA9BC0643}" destId="{CD7C49FD-6708-4718-88CF-9C73A68C198F}" srcOrd="1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0A3AC5-99F5-4A9D-B4C4-C52124A7E38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239A6BB2-8D74-4B55-8900-EFD09484174F}">
      <dgm:prSet phldrT="[Texto]"/>
      <dgm:spPr>
        <a:solidFill>
          <a:srgbClr val="8ED895"/>
        </a:solidFill>
      </dgm:spPr>
      <dgm:t>
        <a:bodyPr/>
        <a:lstStyle/>
        <a:p>
          <a:r>
            <a:rPr lang="es-EC" dirty="0" smtClean="0"/>
            <a:t>MUESTRA</a:t>
          </a:r>
          <a:endParaRPr lang="es-EC" dirty="0"/>
        </a:p>
      </dgm:t>
    </dgm:pt>
    <dgm:pt modelId="{0AB9DCFE-BC62-4BA6-8B38-03375A88F727}" type="parTrans" cxnId="{778CE85C-0E08-4290-A1B7-09C41D991C67}">
      <dgm:prSet/>
      <dgm:spPr/>
      <dgm:t>
        <a:bodyPr/>
        <a:lstStyle/>
        <a:p>
          <a:endParaRPr lang="es-EC"/>
        </a:p>
      </dgm:t>
    </dgm:pt>
    <dgm:pt modelId="{A14A50B3-C0EA-48D3-8168-0C2C62B3142A}" type="sibTrans" cxnId="{778CE85C-0E08-4290-A1B7-09C41D991C67}">
      <dgm:prSet/>
      <dgm:spPr/>
      <dgm:t>
        <a:bodyPr/>
        <a:lstStyle/>
        <a:p>
          <a:endParaRPr lang="es-EC"/>
        </a:p>
      </dgm:t>
    </dgm:pt>
    <mc:AlternateContent xmlns:mc="http://schemas.openxmlformats.org/markup-compatibility/2006" xmlns:a14="http://schemas.microsoft.com/office/drawing/2010/main">
      <mc:Choice Requires="a14">
        <dgm:pt modelId="{894889FD-AB8A-4ABE-BC9C-660A920FF3B1}">
          <dgm:prSet phldrT="[Texto]"/>
          <dgm:spPr>
            <a:solidFill>
              <a:schemeClr val="bg1"/>
            </a:solidFill>
          </dgm:spPr>
          <dgm:t>
            <a:bodyPr/>
            <a:lstStyle/>
            <a:p>
              <a:pPr algn="l"/>
              <a:r>
                <a:rPr lang="es-EC" dirty="0" smtClean="0">
                  <a:solidFill>
                    <a:schemeClr val="tx1"/>
                  </a:solidFill>
                </a:rPr>
                <a:t>Z = 1,96. Para un grado de confianza de 95%</a:t>
              </a:r>
              <a:endParaRPr lang="es-EC" dirty="0">
                <a:solidFill>
                  <a:schemeClr val="tx1"/>
                </a:solidFill>
              </a:endParaRPr>
            </a:p>
            <a:p>
              <a:pPr algn="l"/>
              <a14:m>
                <m:oMath xmlns:m="http://schemas.openxmlformats.org/officeDocument/2006/math">
                  <m:r>
                    <a:rPr lang="es-EC" i="1" smtClean="0">
                      <a:solidFill>
                        <a:schemeClr val="tx1"/>
                      </a:solidFill>
                      <a:latin typeface="Cambria Math" panose="02040503050406030204" pitchFamily="18" charset="0"/>
                    </a:rPr>
                    <m:t>𝛿</m:t>
                  </m:r>
                  <m:r>
                    <a:rPr lang="es-EC" i="1" smtClean="0">
                      <a:solidFill>
                        <a:schemeClr val="tx1"/>
                      </a:solidFill>
                      <a:latin typeface="Cambria Math" panose="02040503050406030204" pitchFamily="18" charset="0"/>
                    </a:rPr>
                    <m:t>= </m:t>
                  </m:r>
                </m:oMath>
              </a14:m>
              <a:r>
                <a:rPr lang="es-EC" dirty="0">
                  <a:solidFill>
                    <a:schemeClr val="tx1"/>
                  </a:solidFill>
                </a:rPr>
                <a:t>Desviación estándar de la población que, generalmente cuando no se tiene su valor, suele utilizarse un valor constante de </a:t>
              </a:r>
              <a:r>
                <a:rPr lang="es-EC" dirty="0" smtClean="0">
                  <a:solidFill>
                    <a:schemeClr val="tx1"/>
                  </a:solidFill>
                </a:rPr>
                <a:t>0,5.</a:t>
              </a:r>
            </a:p>
            <a:p>
              <a:pPr algn="l"/>
              <a:r>
                <a:rPr lang="es-EC" dirty="0" smtClean="0">
                  <a:solidFill>
                    <a:schemeClr val="tx1"/>
                  </a:solidFill>
                </a:rPr>
                <a:t>N = total de la población</a:t>
              </a:r>
            </a:p>
            <a:p>
              <a:pPr algn="l"/>
              <a14:m>
                <m:oMath xmlns:m="http://schemas.openxmlformats.org/officeDocument/2006/math">
                  <m:r>
                    <a:rPr lang="es-EC" i="1" smtClean="0">
                      <a:solidFill>
                        <a:schemeClr val="tx1"/>
                      </a:solidFill>
                      <a:latin typeface="Cambria Math" panose="02040503050406030204" pitchFamily="18" charset="0"/>
                    </a:rPr>
                    <m:t>𝑒</m:t>
                  </m:r>
                  <m:r>
                    <a:rPr lang="es-EC" i="1" smtClean="0">
                      <a:solidFill>
                        <a:schemeClr val="tx1"/>
                      </a:solidFill>
                      <a:latin typeface="Cambria Math" panose="02040503050406030204" pitchFamily="18" charset="0"/>
                    </a:rPr>
                    <m:t> </m:t>
                  </m:r>
                </m:oMath>
              </a14:m>
              <a:r>
                <a:rPr lang="es-EC" dirty="0">
                  <a:solidFill>
                    <a:schemeClr val="tx1"/>
                  </a:solidFill>
                </a:rPr>
                <a:t>= error permisible </a:t>
              </a:r>
              <a:r>
                <a:rPr lang="es-EC" dirty="0" smtClean="0">
                  <a:solidFill>
                    <a:schemeClr val="tx1"/>
                  </a:solidFill>
                </a:rPr>
                <a:t>0.08</a:t>
              </a:r>
            </a:p>
            <a:p>
              <a:pPr algn="l"/>
              <a:r>
                <a:rPr lang="es-EC" dirty="0" smtClean="0">
                  <a:solidFill>
                    <a:schemeClr val="tx1"/>
                  </a:solidFill>
                </a:rPr>
                <a:t>P= proporción esperada en este caso 50%</a:t>
              </a:r>
            </a:p>
            <a:p>
              <a:pPr algn="l"/>
              <a:r>
                <a:rPr lang="es-EC" dirty="0" smtClean="0">
                  <a:solidFill>
                    <a:schemeClr val="tx1"/>
                  </a:solidFill>
                </a:rPr>
                <a:t>q= 1-p, es decir 1- 0,5=0,5</a:t>
              </a:r>
              <a:endParaRPr lang="es-EC" dirty="0">
                <a:solidFill>
                  <a:schemeClr val="tx1"/>
                </a:solidFill>
              </a:endParaRPr>
            </a:p>
          </dgm:t>
        </dgm:pt>
      </mc:Choice>
      <mc:Fallback xmlns="">
        <dgm:pt modelId="{894889FD-AB8A-4ABE-BC9C-660A920FF3B1}">
          <dgm:prSet phldrT="[Texto]"/>
          <dgm:spPr>
            <a:solidFill>
              <a:schemeClr val="bg1"/>
            </a:solidFill>
          </dgm:spPr>
          <dgm:t>
            <a:bodyPr/>
            <a:lstStyle/>
            <a:p>
              <a:pPr algn="l"/>
              <a:r>
                <a:rPr lang="es-EC" dirty="0" smtClean="0">
                  <a:solidFill>
                    <a:schemeClr val="tx1"/>
                  </a:solidFill>
                </a:rPr>
                <a:t>Z = 1,96. Para un grado de confianza de 95%</a:t>
              </a:r>
              <a:endParaRPr lang="es-EC" dirty="0">
                <a:solidFill>
                  <a:schemeClr val="tx1"/>
                </a:solidFill>
              </a:endParaRPr>
            </a:p>
            <a:p>
              <a:pPr algn="l"/>
              <a:r>
                <a:rPr lang="es-EC" i="0" smtClean="0">
                  <a:solidFill>
                    <a:schemeClr val="tx1"/>
                  </a:solidFill>
                  <a:latin typeface="Cambria Math" panose="02040503050406030204" pitchFamily="18" charset="0"/>
                </a:rPr>
                <a:t>𝛿= </a:t>
              </a:r>
              <a:r>
                <a:rPr lang="es-EC" dirty="0">
                  <a:solidFill>
                    <a:schemeClr val="tx1"/>
                  </a:solidFill>
                </a:rPr>
                <a:t>Desviación estándar de la población que, generalmente cuando no se tiene su valor, suele utilizarse un valor constante de </a:t>
              </a:r>
              <a:r>
                <a:rPr lang="es-EC" dirty="0" smtClean="0">
                  <a:solidFill>
                    <a:schemeClr val="tx1"/>
                  </a:solidFill>
                </a:rPr>
                <a:t>0,5.</a:t>
              </a:r>
            </a:p>
            <a:p>
              <a:pPr algn="l"/>
              <a:r>
                <a:rPr lang="es-EC" dirty="0" smtClean="0">
                  <a:solidFill>
                    <a:schemeClr val="tx1"/>
                  </a:solidFill>
                </a:rPr>
                <a:t>N = total de la población</a:t>
              </a:r>
            </a:p>
            <a:p>
              <a:pPr algn="l"/>
              <a:r>
                <a:rPr lang="es-EC" i="0" smtClean="0">
                  <a:solidFill>
                    <a:schemeClr val="tx1"/>
                  </a:solidFill>
                  <a:latin typeface="Cambria Math" panose="02040503050406030204" pitchFamily="18" charset="0"/>
                </a:rPr>
                <a:t>𝑒 </a:t>
              </a:r>
              <a:r>
                <a:rPr lang="es-EC" dirty="0">
                  <a:solidFill>
                    <a:schemeClr val="tx1"/>
                  </a:solidFill>
                </a:rPr>
                <a:t>= error permisible </a:t>
              </a:r>
              <a:r>
                <a:rPr lang="es-EC" dirty="0" smtClean="0">
                  <a:solidFill>
                    <a:schemeClr val="tx1"/>
                  </a:solidFill>
                </a:rPr>
                <a:t>0.08</a:t>
              </a:r>
            </a:p>
            <a:p>
              <a:pPr algn="l"/>
              <a:r>
                <a:rPr lang="es-EC" dirty="0" smtClean="0">
                  <a:solidFill>
                    <a:schemeClr val="tx1"/>
                  </a:solidFill>
                </a:rPr>
                <a:t>P= proporción esperada en este caso 50%</a:t>
              </a:r>
            </a:p>
            <a:p>
              <a:pPr algn="l"/>
              <a:r>
                <a:rPr lang="es-EC" dirty="0" smtClean="0">
                  <a:solidFill>
                    <a:schemeClr val="tx1"/>
                  </a:solidFill>
                </a:rPr>
                <a:t>q= 1-p, es decir 1- 0,5=0,5</a:t>
              </a:r>
              <a:endParaRPr lang="es-EC" dirty="0">
                <a:solidFill>
                  <a:schemeClr val="tx1"/>
                </a:solidFill>
              </a:endParaRPr>
            </a:p>
          </dgm:t>
        </dgm:pt>
      </mc:Fallback>
    </mc:AlternateContent>
    <dgm:pt modelId="{C3EDB5C9-D4BE-4ADF-A1B3-3F82F560F252}" type="parTrans" cxnId="{4744CB2F-0586-4D0F-BCD5-6799A7470E2F}">
      <dgm:prSet/>
      <dgm:spPr/>
      <dgm:t>
        <a:bodyPr/>
        <a:lstStyle/>
        <a:p>
          <a:endParaRPr lang="es-EC"/>
        </a:p>
      </dgm:t>
    </dgm:pt>
    <dgm:pt modelId="{3EDEE183-9B2F-472B-8835-3DB694F8C2B3}" type="sibTrans" cxnId="{4744CB2F-0586-4D0F-BCD5-6799A7470E2F}">
      <dgm:prSet/>
      <dgm:spPr/>
      <dgm:t>
        <a:bodyPr/>
        <a:lstStyle/>
        <a:p>
          <a:endParaRPr lang="es-EC"/>
        </a:p>
      </dgm:t>
    </dgm:pt>
    <dgm:pt modelId="{9D117032-2D30-4042-9D21-8C86AFB18E73}" type="pres">
      <dgm:prSet presAssocID="{B50A3AC5-99F5-4A9D-B4C4-C52124A7E389}" presName="Name0" presStyleCnt="0">
        <dgm:presLayoutVars>
          <dgm:dir/>
          <dgm:animLvl val="lvl"/>
          <dgm:resizeHandles val="exact"/>
        </dgm:presLayoutVars>
      </dgm:prSet>
      <dgm:spPr/>
      <dgm:t>
        <a:bodyPr/>
        <a:lstStyle/>
        <a:p>
          <a:endParaRPr lang="es-EC"/>
        </a:p>
      </dgm:t>
    </dgm:pt>
    <dgm:pt modelId="{0DAA3449-027E-452E-87A3-C6A64AAB16FD}" type="pres">
      <dgm:prSet presAssocID="{239A6BB2-8D74-4B55-8900-EFD09484174F}" presName="vertFlow" presStyleCnt="0"/>
      <dgm:spPr/>
    </dgm:pt>
    <dgm:pt modelId="{CAA2B659-653A-4902-A754-926E4254509E}" type="pres">
      <dgm:prSet presAssocID="{239A6BB2-8D74-4B55-8900-EFD09484174F}" presName="header" presStyleLbl="node1" presStyleIdx="0" presStyleCnt="2" custScaleY="45748" custLinFactNeighborY="53852"/>
      <dgm:spPr/>
      <dgm:t>
        <a:bodyPr/>
        <a:lstStyle/>
        <a:p>
          <a:endParaRPr lang="es-EC"/>
        </a:p>
      </dgm:t>
    </dgm:pt>
    <dgm:pt modelId="{B081D35C-39B0-499D-8A5D-DE387C910769}" type="pres">
      <dgm:prSet presAssocID="{239A6BB2-8D74-4B55-8900-EFD09484174F}" presName="hSp" presStyleCnt="0"/>
      <dgm:spPr/>
    </dgm:pt>
    <dgm:pt modelId="{8B8FD501-C7F2-46BC-BDD5-64E641D2F9D0}" type="pres">
      <dgm:prSet presAssocID="{894889FD-AB8A-4ABE-BC9C-660A920FF3B1}" presName="vertFlow" presStyleCnt="0"/>
      <dgm:spPr/>
    </dgm:pt>
    <dgm:pt modelId="{58F23084-0960-4547-80B9-F00DC5A1CCE9}" type="pres">
      <dgm:prSet presAssocID="{894889FD-AB8A-4ABE-BC9C-660A920FF3B1}" presName="header" presStyleLbl="node1" presStyleIdx="1" presStyleCnt="2" custScaleY="379344" custLinFactNeighborY="59952"/>
      <dgm:spPr/>
      <dgm:t>
        <a:bodyPr/>
        <a:lstStyle/>
        <a:p>
          <a:endParaRPr lang="es-EC"/>
        </a:p>
      </dgm:t>
    </dgm:pt>
  </dgm:ptLst>
  <dgm:cxnLst>
    <dgm:cxn modelId="{1C3D4303-4DAB-42CD-8110-9BB65A4468CF}" type="presOf" srcId="{894889FD-AB8A-4ABE-BC9C-660A920FF3B1}" destId="{58F23084-0960-4547-80B9-F00DC5A1CCE9}" srcOrd="0" destOrd="0" presId="urn:microsoft.com/office/officeart/2005/8/layout/lProcess1"/>
    <dgm:cxn modelId="{4744CB2F-0586-4D0F-BCD5-6799A7470E2F}" srcId="{B50A3AC5-99F5-4A9D-B4C4-C52124A7E389}" destId="{894889FD-AB8A-4ABE-BC9C-660A920FF3B1}" srcOrd="1" destOrd="0" parTransId="{C3EDB5C9-D4BE-4ADF-A1B3-3F82F560F252}" sibTransId="{3EDEE183-9B2F-472B-8835-3DB694F8C2B3}"/>
    <dgm:cxn modelId="{239534A9-E92D-44DF-B59E-D3CD0FDFAD6A}" type="presOf" srcId="{B50A3AC5-99F5-4A9D-B4C4-C52124A7E389}" destId="{9D117032-2D30-4042-9D21-8C86AFB18E73}" srcOrd="0" destOrd="0" presId="urn:microsoft.com/office/officeart/2005/8/layout/lProcess1"/>
    <dgm:cxn modelId="{77F28E57-44B9-4F16-A0EB-091E1C7B2538}" type="presOf" srcId="{239A6BB2-8D74-4B55-8900-EFD09484174F}" destId="{CAA2B659-653A-4902-A754-926E4254509E}" srcOrd="0" destOrd="0" presId="urn:microsoft.com/office/officeart/2005/8/layout/lProcess1"/>
    <dgm:cxn modelId="{778CE85C-0E08-4290-A1B7-09C41D991C67}" srcId="{B50A3AC5-99F5-4A9D-B4C4-C52124A7E389}" destId="{239A6BB2-8D74-4B55-8900-EFD09484174F}" srcOrd="0" destOrd="0" parTransId="{0AB9DCFE-BC62-4BA6-8B38-03375A88F727}" sibTransId="{A14A50B3-C0EA-48D3-8168-0C2C62B3142A}"/>
    <dgm:cxn modelId="{E2FCD13F-28A9-4B1A-9C65-B40BD4855C39}" type="presParOf" srcId="{9D117032-2D30-4042-9D21-8C86AFB18E73}" destId="{0DAA3449-027E-452E-87A3-C6A64AAB16FD}" srcOrd="0" destOrd="0" presId="urn:microsoft.com/office/officeart/2005/8/layout/lProcess1"/>
    <dgm:cxn modelId="{FF905549-57BC-46B3-8EE4-2729B16D4404}" type="presParOf" srcId="{0DAA3449-027E-452E-87A3-C6A64AAB16FD}" destId="{CAA2B659-653A-4902-A754-926E4254509E}" srcOrd="0" destOrd="0" presId="urn:microsoft.com/office/officeart/2005/8/layout/lProcess1"/>
    <dgm:cxn modelId="{F9DF2E73-B83E-4C0D-9D19-DB24D0965394}" type="presParOf" srcId="{9D117032-2D30-4042-9D21-8C86AFB18E73}" destId="{B081D35C-39B0-499D-8A5D-DE387C910769}" srcOrd="1" destOrd="0" presId="urn:microsoft.com/office/officeart/2005/8/layout/lProcess1"/>
    <dgm:cxn modelId="{F592C0FA-59CE-47F0-A5FD-53382AB5617A}" type="presParOf" srcId="{9D117032-2D30-4042-9D21-8C86AFB18E73}" destId="{8B8FD501-C7F2-46BC-BDD5-64E641D2F9D0}" srcOrd="2" destOrd="0" presId="urn:microsoft.com/office/officeart/2005/8/layout/lProcess1"/>
    <dgm:cxn modelId="{42EAB004-029D-45D7-9049-6116806331CB}" type="presParOf" srcId="{8B8FD501-C7F2-46BC-BDD5-64E641D2F9D0}" destId="{58F23084-0960-4547-80B9-F00DC5A1CCE9}"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0A3AC5-99F5-4A9D-B4C4-C52124A7E38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239A6BB2-8D74-4B55-8900-EFD09484174F}">
      <dgm:prSet phldrT="[Texto]"/>
      <dgm:spPr>
        <a:solidFill>
          <a:srgbClr val="8ED895"/>
        </a:solidFill>
      </dgm:spPr>
      <dgm:t>
        <a:bodyPr/>
        <a:lstStyle/>
        <a:p>
          <a:r>
            <a:rPr lang="es-EC" dirty="0" smtClean="0"/>
            <a:t>MUESTRA</a:t>
          </a:r>
          <a:endParaRPr lang="es-EC" dirty="0"/>
        </a:p>
      </dgm:t>
    </dgm:pt>
    <dgm:pt modelId="{0AB9DCFE-BC62-4BA6-8B38-03375A88F727}" type="parTrans" cxnId="{778CE85C-0E08-4290-A1B7-09C41D991C67}">
      <dgm:prSet/>
      <dgm:spPr/>
      <dgm:t>
        <a:bodyPr/>
        <a:lstStyle/>
        <a:p>
          <a:endParaRPr lang="es-EC"/>
        </a:p>
      </dgm:t>
    </dgm:pt>
    <dgm:pt modelId="{A14A50B3-C0EA-48D3-8168-0C2C62B3142A}" type="sibTrans" cxnId="{778CE85C-0E08-4290-A1B7-09C41D991C67}">
      <dgm:prSet/>
      <dgm:spPr/>
      <dgm:t>
        <a:bodyPr/>
        <a:lstStyle/>
        <a:p>
          <a:endParaRPr lang="es-EC"/>
        </a:p>
      </dgm:t>
    </dgm:pt>
    <dgm:pt modelId="{894889FD-AB8A-4ABE-BC9C-660A920FF3B1}">
      <dgm:prSet phldrT="[Texto]"/>
      <dgm:spPr>
        <a:blipFill rotWithShape="0">
          <a:blip xmlns:r="http://schemas.openxmlformats.org/officeDocument/2006/relationships" r:embed="rId1"/>
          <a:stretch>
            <a:fillRect/>
          </a:stretch>
        </a:blipFill>
      </dgm:spPr>
      <dgm:t>
        <a:bodyPr/>
        <a:lstStyle/>
        <a:p>
          <a:r>
            <a:rPr lang="es-EC">
              <a:noFill/>
            </a:rPr>
            <a:t> </a:t>
          </a:r>
        </a:p>
      </dgm:t>
    </dgm:pt>
    <dgm:pt modelId="{C3EDB5C9-D4BE-4ADF-A1B3-3F82F560F252}" type="parTrans" cxnId="{4744CB2F-0586-4D0F-BCD5-6799A7470E2F}">
      <dgm:prSet/>
      <dgm:spPr/>
      <dgm:t>
        <a:bodyPr/>
        <a:lstStyle/>
        <a:p>
          <a:endParaRPr lang="es-EC"/>
        </a:p>
      </dgm:t>
    </dgm:pt>
    <dgm:pt modelId="{3EDEE183-9B2F-472B-8835-3DB694F8C2B3}" type="sibTrans" cxnId="{4744CB2F-0586-4D0F-BCD5-6799A7470E2F}">
      <dgm:prSet/>
      <dgm:spPr/>
      <dgm:t>
        <a:bodyPr/>
        <a:lstStyle/>
        <a:p>
          <a:endParaRPr lang="es-EC"/>
        </a:p>
      </dgm:t>
    </dgm:pt>
    <dgm:pt modelId="{9D117032-2D30-4042-9D21-8C86AFB18E73}" type="pres">
      <dgm:prSet presAssocID="{B50A3AC5-99F5-4A9D-B4C4-C52124A7E389}" presName="Name0" presStyleCnt="0">
        <dgm:presLayoutVars>
          <dgm:dir/>
          <dgm:animLvl val="lvl"/>
          <dgm:resizeHandles val="exact"/>
        </dgm:presLayoutVars>
      </dgm:prSet>
      <dgm:spPr/>
      <dgm:t>
        <a:bodyPr/>
        <a:lstStyle/>
        <a:p>
          <a:endParaRPr lang="es-EC"/>
        </a:p>
      </dgm:t>
    </dgm:pt>
    <dgm:pt modelId="{0DAA3449-027E-452E-87A3-C6A64AAB16FD}" type="pres">
      <dgm:prSet presAssocID="{239A6BB2-8D74-4B55-8900-EFD09484174F}" presName="vertFlow" presStyleCnt="0"/>
      <dgm:spPr/>
    </dgm:pt>
    <dgm:pt modelId="{CAA2B659-653A-4902-A754-926E4254509E}" type="pres">
      <dgm:prSet presAssocID="{239A6BB2-8D74-4B55-8900-EFD09484174F}" presName="header" presStyleLbl="node1" presStyleIdx="0" presStyleCnt="2" custScaleY="45748" custLinFactNeighborY="53852"/>
      <dgm:spPr/>
      <dgm:t>
        <a:bodyPr/>
        <a:lstStyle/>
        <a:p>
          <a:endParaRPr lang="es-EC"/>
        </a:p>
      </dgm:t>
    </dgm:pt>
    <dgm:pt modelId="{B081D35C-39B0-499D-8A5D-DE387C910769}" type="pres">
      <dgm:prSet presAssocID="{239A6BB2-8D74-4B55-8900-EFD09484174F}" presName="hSp" presStyleCnt="0"/>
      <dgm:spPr/>
    </dgm:pt>
    <dgm:pt modelId="{8B8FD501-C7F2-46BC-BDD5-64E641D2F9D0}" type="pres">
      <dgm:prSet presAssocID="{894889FD-AB8A-4ABE-BC9C-660A920FF3B1}" presName="vertFlow" presStyleCnt="0"/>
      <dgm:spPr/>
    </dgm:pt>
    <dgm:pt modelId="{58F23084-0960-4547-80B9-F00DC5A1CCE9}" type="pres">
      <dgm:prSet presAssocID="{894889FD-AB8A-4ABE-BC9C-660A920FF3B1}" presName="header" presStyleLbl="node1" presStyleIdx="1" presStyleCnt="2" custScaleY="379344" custLinFactNeighborY="59952"/>
      <dgm:spPr/>
      <dgm:t>
        <a:bodyPr/>
        <a:lstStyle/>
        <a:p>
          <a:endParaRPr lang="es-EC"/>
        </a:p>
      </dgm:t>
    </dgm:pt>
  </dgm:ptLst>
  <dgm:cxnLst>
    <dgm:cxn modelId="{77F28E57-44B9-4F16-A0EB-091E1C7B2538}" type="presOf" srcId="{239A6BB2-8D74-4B55-8900-EFD09484174F}" destId="{CAA2B659-653A-4902-A754-926E4254509E}" srcOrd="0" destOrd="0" presId="urn:microsoft.com/office/officeart/2005/8/layout/lProcess1"/>
    <dgm:cxn modelId="{239534A9-E92D-44DF-B59E-D3CD0FDFAD6A}" type="presOf" srcId="{B50A3AC5-99F5-4A9D-B4C4-C52124A7E389}" destId="{9D117032-2D30-4042-9D21-8C86AFB18E73}" srcOrd="0" destOrd="0" presId="urn:microsoft.com/office/officeart/2005/8/layout/lProcess1"/>
    <dgm:cxn modelId="{778CE85C-0E08-4290-A1B7-09C41D991C67}" srcId="{B50A3AC5-99F5-4A9D-B4C4-C52124A7E389}" destId="{239A6BB2-8D74-4B55-8900-EFD09484174F}" srcOrd="0" destOrd="0" parTransId="{0AB9DCFE-BC62-4BA6-8B38-03375A88F727}" sibTransId="{A14A50B3-C0EA-48D3-8168-0C2C62B3142A}"/>
    <dgm:cxn modelId="{4744CB2F-0586-4D0F-BCD5-6799A7470E2F}" srcId="{B50A3AC5-99F5-4A9D-B4C4-C52124A7E389}" destId="{894889FD-AB8A-4ABE-BC9C-660A920FF3B1}" srcOrd="1" destOrd="0" parTransId="{C3EDB5C9-D4BE-4ADF-A1B3-3F82F560F252}" sibTransId="{3EDEE183-9B2F-472B-8835-3DB694F8C2B3}"/>
    <dgm:cxn modelId="{1C3D4303-4DAB-42CD-8110-9BB65A4468CF}" type="presOf" srcId="{894889FD-AB8A-4ABE-BC9C-660A920FF3B1}" destId="{58F23084-0960-4547-80B9-F00DC5A1CCE9}" srcOrd="0" destOrd="0" presId="urn:microsoft.com/office/officeart/2005/8/layout/lProcess1"/>
    <dgm:cxn modelId="{E2FCD13F-28A9-4B1A-9C65-B40BD4855C39}" type="presParOf" srcId="{9D117032-2D30-4042-9D21-8C86AFB18E73}" destId="{0DAA3449-027E-452E-87A3-C6A64AAB16FD}" srcOrd="0" destOrd="0" presId="urn:microsoft.com/office/officeart/2005/8/layout/lProcess1"/>
    <dgm:cxn modelId="{FF905549-57BC-46B3-8EE4-2729B16D4404}" type="presParOf" srcId="{0DAA3449-027E-452E-87A3-C6A64AAB16FD}" destId="{CAA2B659-653A-4902-A754-926E4254509E}" srcOrd="0" destOrd="0" presId="urn:microsoft.com/office/officeart/2005/8/layout/lProcess1"/>
    <dgm:cxn modelId="{F9DF2E73-B83E-4C0D-9D19-DB24D0965394}" type="presParOf" srcId="{9D117032-2D30-4042-9D21-8C86AFB18E73}" destId="{B081D35C-39B0-499D-8A5D-DE387C910769}" srcOrd="1" destOrd="0" presId="urn:microsoft.com/office/officeart/2005/8/layout/lProcess1"/>
    <dgm:cxn modelId="{F592C0FA-59CE-47F0-A5FD-53382AB5617A}" type="presParOf" srcId="{9D117032-2D30-4042-9D21-8C86AFB18E73}" destId="{8B8FD501-C7F2-46BC-BDD5-64E641D2F9D0}" srcOrd="2" destOrd="0" presId="urn:microsoft.com/office/officeart/2005/8/layout/lProcess1"/>
    <dgm:cxn modelId="{42EAB004-029D-45D7-9049-6116806331CB}" type="presParOf" srcId="{8B8FD501-C7F2-46BC-BDD5-64E641D2F9D0}" destId="{58F23084-0960-4547-80B9-F00DC5A1CCE9}"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327AE8-A7A4-40B6-8348-2941684E86C9}" type="doc">
      <dgm:prSet loTypeId="urn:microsoft.com/office/officeart/2005/8/layout/hProcess9" loCatId="process" qsTypeId="urn:microsoft.com/office/officeart/2005/8/quickstyle/simple1" qsCatId="simple" csTypeId="urn:microsoft.com/office/officeart/2005/8/colors/accent1_2" csCatId="accent1" phldr="1"/>
      <dgm:spPr/>
    </dgm:pt>
    <dgm:pt modelId="{C545D605-4873-4077-A895-F461B06951A7}">
      <dgm:prSet phldrT="[Texto]" custT="1"/>
      <dgm:spPr>
        <a:solidFill>
          <a:srgbClr val="8ED895"/>
        </a:solidFill>
      </dgm:spPr>
      <dgm:t>
        <a:bodyPr/>
        <a:lstStyle/>
        <a:p>
          <a:r>
            <a:rPr lang="es-EC" sz="1600" b="1" dirty="0" smtClean="0"/>
            <a:t>MUESTREO</a:t>
          </a:r>
        </a:p>
        <a:p>
          <a:r>
            <a:rPr lang="es-EC" sz="1600" dirty="0" smtClean="0"/>
            <a:t>No Probabilístico</a:t>
          </a:r>
          <a:endParaRPr lang="es-EC" sz="1600" dirty="0"/>
        </a:p>
      </dgm:t>
    </dgm:pt>
    <dgm:pt modelId="{92B6ACD5-4FC3-4CCC-9F59-CD6C1CCB85FE}" type="parTrans" cxnId="{82580AE7-3404-4286-B1F9-E6A9FBB57344}">
      <dgm:prSet/>
      <dgm:spPr/>
      <dgm:t>
        <a:bodyPr/>
        <a:lstStyle/>
        <a:p>
          <a:endParaRPr lang="es-EC"/>
        </a:p>
      </dgm:t>
    </dgm:pt>
    <dgm:pt modelId="{B3D32103-76D5-455B-9B93-6BF81513A715}" type="sibTrans" cxnId="{82580AE7-3404-4286-B1F9-E6A9FBB57344}">
      <dgm:prSet/>
      <dgm:spPr/>
      <dgm:t>
        <a:bodyPr/>
        <a:lstStyle/>
        <a:p>
          <a:endParaRPr lang="es-EC"/>
        </a:p>
      </dgm:t>
    </dgm:pt>
    <dgm:pt modelId="{BB4D096F-4BB3-48F8-9AA3-FB20BE136948}">
      <dgm:prSet phldrT="[Texto]"/>
      <dgm:spPr>
        <a:solidFill>
          <a:srgbClr val="8ED895"/>
        </a:solidFill>
      </dgm:spPr>
      <dgm:t>
        <a:bodyPr/>
        <a:lstStyle/>
        <a:p>
          <a:r>
            <a:rPr lang="es-EC" b="1" dirty="0" smtClean="0"/>
            <a:t>INVESTIGACIÓN </a:t>
          </a:r>
          <a:r>
            <a:rPr lang="es-EC" dirty="0" smtClean="0"/>
            <a:t>Exploratoria</a:t>
          </a:r>
          <a:endParaRPr lang="es-EC" dirty="0"/>
        </a:p>
      </dgm:t>
    </dgm:pt>
    <dgm:pt modelId="{96F65433-FE76-4ACB-8C49-AEF28F18AD36}" type="parTrans" cxnId="{7EE7E5D3-D3F3-4EAB-B4C9-E76814300CC5}">
      <dgm:prSet/>
      <dgm:spPr/>
      <dgm:t>
        <a:bodyPr/>
        <a:lstStyle/>
        <a:p>
          <a:endParaRPr lang="es-EC"/>
        </a:p>
      </dgm:t>
    </dgm:pt>
    <dgm:pt modelId="{24385DC1-9D9B-4920-BF38-619C0DB804EE}" type="sibTrans" cxnId="{7EE7E5D3-D3F3-4EAB-B4C9-E76814300CC5}">
      <dgm:prSet/>
      <dgm:spPr/>
      <dgm:t>
        <a:bodyPr/>
        <a:lstStyle/>
        <a:p>
          <a:endParaRPr lang="es-EC"/>
        </a:p>
      </dgm:t>
    </dgm:pt>
    <dgm:pt modelId="{53BC1300-05C4-4DAF-ADDD-2D3D7E5D720C}">
      <dgm:prSet phldrT="[Texto]"/>
      <dgm:spPr>
        <a:solidFill>
          <a:srgbClr val="8ED895"/>
        </a:solidFill>
      </dgm:spPr>
      <dgm:t>
        <a:bodyPr/>
        <a:lstStyle/>
        <a:p>
          <a:r>
            <a:rPr lang="es-EC" b="1" dirty="0" smtClean="0"/>
            <a:t>PRCESAMIENTO DE INFORMACIÓN</a:t>
          </a:r>
        </a:p>
        <a:p>
          <a:r>
            <a:rPr lang="es-EC" dirty="0" smtClean="0"/>
            <a:t>Sistema SPSS</a:t>
          </a:r>
          <a:endParaRPr lang="es-EC" dirty="0"/>
        </a:p>
      </dgm:t>
    </dgm:pt>
    <dgm:pt modelId="{F8E68DF5-C27D-4B84-A05C-123077ABD501}" type="parTrans" cxnId="{3FB28943-9DE8-423E-9240-AAE2D2099FE7}">
      <dgm:prSet/>
      <dgm:spPr/>
      <dgm:t>
        <a:bodyPr/>
        <a:lstStyle/>
        <a:p>
          <a:endParaRPr lang="es-EC"/>
        </a:p>
      </dgm:t>
    </dgm:pt>
    <dgm:pt modelId="{B9218285-D4CE-44B9-AED3-16A03154245B}" type="sibTrans" cxnId="{3FB28943-9DE8-423E-9240-AAE2D2099FE7}">
      <dgm:prSet/>
      <dgm:spPr/>
      <dgm:t>
        <a:bodyPr/>
        <a:lstStyle/>
        <a:p>
          <a:endParaRPr lang="es-EC"/>
        </a:p>
      </dgm:t>
    </dgm:pt>
    <dgm:pt modelId="{D07BE5CA-2DF2-48AC-8E7B-E613C88A5A13}">
      <dgm:prSet/>
      <dgm:spPr>
        <a:solidFill>
          <a:srgbClr val="8ED895"/>
        </a:solidFill>
      </dgm:spPr>
      <dgm:t>
        <a:bodyPr/>
        <a:lstStyle/>
        <a:p>
          <a:r>
            <a:rPr lang="es-EC" b="1" dirty="0" smtClean="0"/>
            <a:t>RECOLECCIÓN DE DATOS</a:t>
          </a:r>
        </a:p>
        <a:p>
          <a:r>
            <a:rPr lang="es-EC" dirty="0" smtClean="0"/>
            <a:t>Bibliografía</a:t>
          </a:r>
        </a:p>
        <a:p>
          <a:r>
            <a:rPr lang="es-EC" dirty="0" smtClean="0"/>
            <a:t>Encuesta</a:t>
          </a:r>
        </a:p>
        <a:p>
          <a:r>
            <a:rPr lang="es-EC" dirty="0" smtClean="0"/>
            <a:t>entrevista</a:t>
          </a:r>
          <a:endParaRPr lang="es-EC" dirty="0"/>
        </a:p>
      </dgm:t>
    </dgm:pt>
    <dgm:pt modelId="{D6B872F3-3536-4D58-B1B8-AA10997583C5}" type="parTrans" cxnId="{1B567C03-CAAD-4285-AE4E-BA3D2D0FDD33}">
      <dgm:prSet/>
      <dgm:spPr/>
      <dgm:t>
        <a:bodyPr/>
        <a:lstStyle/>
        <a:p>
          <a:endParaRPr lang="es-EC"/>
        </a:p>
      </dgm:t>
    </dgm:pt>
    <dgm:pt modelId="{7F0CEC43-F949-476D-8970-FD333F1426D2}" type="sibTrans" cxnId="{1B567C03-CAAD-4285-AE4E-BA3D2D0FDD33}">
      <dgm:prSet/>
      <dgm:spPr/>
      <dgm:t>
        <a:bodyPr/>
        <a:lstStyle/>
        <a:p>
          <a:endParaRPr lang="es-EC"/>
        </a:p>
      </dgm:t>
    </dgm:pt>
    <dgm:pt modelId="{8CB47F52-7629-462D-AA86-0C365329FBDE}" type="pres">
      <dgm:prSet presAssocID="{60327AE8-A7A4-40B6-8348-2941684E86C9}" presName="CompostProcess" presStyleCnt="0">
        <dgm:presLayoutVars>
          <dgm:dir/>
          <dgm:resizeHandles val="exact"/>
        </dgm:presLayoutVars>
      </dgm:prSet>
      <dgm:spPr/>
    </dgm:pt>
    <dgm:pt modelId="{2CBBDC7E-DE32-4951-9782-92DB965F29C7}" type="pres">
      <dgm:prSet presAssocID="{60327AE8-A7A4-40B6-8348-2941684E86C9}" presName="arrow" presStyleLbl="bgShp" presStyleIdx="0" presStyleCnt="1"/>
      <dgm:spPr>
        <a:solidFill>
          <a:srgbClr val="CCFFCC"/>
        </a:solidFill>
      </dgm:spPr>
    </dgm:pt>
    <dgm:pt modelId="{878B2F59-5E81-4275-BB52-7F23232ECC65}" type="pres">
      <dgm:prSet presAssocID="{60327AE8-A7A4-40B6-8348-2941684E86C9}" presName="linearProcess" presStyleCnt="0"/>
      <dgm:spPr/>
    </dgm:pt>
    <dgm:pt modelId="{B4976E4A-74E7-402A-B1A1-997852B417E9}" type="pres">
      <dgm:prSet presAssocID="{C545D605-4873-4077-A895-F461B06951A7}" presName="textNode" presStyleLbl="node1" presStyleIdx="0" presStyleCnt="4">
        <dgm:presLayoutVars>
          <dgm:bulletEnabled val="1"/>
        </dgm:presLayoutVars>
      </dgm:prSet>
      <dgm:spPr/>
      <dgm:t>
        <a:bodyPr/>
        <a:lstStyle/>
        <a:p>
          <a:endParaRPr lang="es-EC"/>
        </a:p>
      </dgm:t>
    </dgm:pt>
    <dgm:pt modelId="{9306C5E7-3970-4383-8F93-409CD21C0F25}" type="pres">
      <dgm:prSet presAssocID="{B3D32103-76D5-455B-9B93-6BF81513A715}" presName="sibTrans" presStyleCnt="0"/>
      <dgm:spPr/>
    </dgm:pt>
    <dgm:pt modelId="{AC96B09C-C5B9-4134-91C8-D43700618056}" type="pres">
      <dgm:prSet presAssocID="{BB4D096F-4BB3-48F8-9AA3-FB20BE136948}" presName="textNode" presStyleLbl="node1" presStyleIdx="1" presStyleCnt="4">
        <dgm:presLayoutVars>
          <dgm:bulletEnabled val="1"/>
        </dgm:presLayoutVars>
      </dgm:prSet>
      <dgm:spPr/>
      <dgm:t>
        <a:bodyPr/>
        <a:lstStyle/>
        <a:p>
          <a:endParaRPr lang="es-EC"/>
        </a:p>
      </dgm:t>
    </dgm:pt>
    <dgm:pt modelId="{B61F366D-EC3E-423C-B6AC-E84C737969FF}" type="pres">
      <dgm:prSet presAssocID="{24385DC1-9D9B-4920-BF38-619C0DB804EE}" presName="sibTrans" presStyleCnt="0"/>
      <dgm:spPr/>
    </dgm:pt>
    <dgm:pt modelId="{FF7BE45C-CDCC-4DAD-A9BE-979E1B45783F}" type="pres">
      <dgm:prSet presAssocID="{D07BE5CA-2DF2-48AC-8E7B-E613C88A5A13}" presName="textNode" presStyleLbl="node1" presStyleIdx="2" presStyleCnt="4">
        <dgm:presLayoutVars>
          <dgm:bulletEnabled val="1"/>
        </dgm:presLayoutVars>
      </dgm:prSet>
      <dgm:spPr/>
      <dgm:t>
        <a:bodyPr/>
        <a:lstStyle/>
        <a:p>
          <a:endParaRPr lang="es-EC"/>
        </a:p>
      </dgm:t>
    </dgm:pt>
    <dgm:pt modelId="{09EFBBF9-9013-4D1E-8A12-A89412F308E8}" type="pres">
      <dgm:prSet presAssocID="{7F0CEC43-F949-476D-8970-FD333F1426D2}" presName="sibTrans" presStyleCnt="0"/>
      <dgm:spPr/>
    </dgm:pt>
    <dgm:pt modelId="{207BB6AE-7B94-4A9E-BB33-72A21FB07B58}" type="pres">
      <dgm:prSet presAssocID="{53BC1300-05C4-4DAF-ADDD-2D3D7E5D720C}" presName="textNode" presStyleLbl="node1" presStyleIdx="3" presStyleCnt="4">
        <dgm:presLayoutVars>
          <dgm:bulletEnabled val="1"/>
        </dgm:presLayoutVars>
      </dgm:prSet>
      <dgm:spPr/>
      <dgm:t>
        <a:bodyPr/>
        <a:lstStyle/>
        <a:p>
          <a:endParaRPr lang="es-EC"/>
        </a:p>
      </dgm:t>
    </dgm:pt>
  </dgm:ptLst>
  <dgm:cxnLst>
    <dgm:cxn modelId="{3FB28943-9DE8-423E-9240-AAE2D2099FE7}" srcId="{60327AE8-A7A4-40B6-8348-2941684E86C9}" destId="{53BC1300-05C4-4DAF-ADDD-2D3D7E5D720C}" srcOrd="3" destOrd="0" parTransId="{F8E68DF5-C27D-4B84-A05C-123077ABD501}" sibTransId="{B9218285-D4CE-44B9-AED3-16A03154245B}"/>
    <dgm:cxn modelId="{54F6B83D-1E96-4BB9-BF8B-B8CAE00868B8}" type="presOf" srcId="{D07BE5CA-2DF2-48AC-8E7B-E613C88A5A13}" destId="{FF7BE45C-CDCC-4DAD-A9BE-979E1B45783F}" srcOrd="0" destOrd="0" presId="urn:microsoft.com/office/officeart/2005/8/layout/hProcess9"/>
    <dgm:cxn modelId="{19A84841-F66A-4348-A713-288433FB0E3A}" type="presOf" srcId="{BB4D096F-4BB3-48F8-9AA3-FB20BE136948}" destId="{AC96B09C-C5B9-4134-91C8-D43700618056}" srcOrd="0" destOrd="0" presId="urn:microsoft.com/office/officeart/2005/8/layout/hProcess9"/>
    <dgm:cxn modelId="{1B567C03-CAAD-4285-AE4E-BA3D2D0FDD33}" srcId="{60327AE8-A7A4-40B6-8348-2941684E86C9}" destId="{D07BE5CA-2DF2-48AC-8E7B-E613C88A5A13}" srcOrd="2" destOrd="0" parTransId="{D6B872F3-3536-4D58-B1B8-AA10997583C5}" sibTransId="{7F0CEC43-F949-476D-8970-FD333F1426D2}"/>
    <dgm:cxn modelId="{7EE7E5D3-D3F3-4EAB-B4C9-E76814300CC5}" srcId="{60327AE8-A7A4-40B6-8348-2941684E86C9}" destId="{BB4D096F-4BB3-48F8-9AA3-FB20BE136948}" srcOrd="1" destOrd="0" parTransId="{96F65433-FE76-4ACB-8C49-AEF28F18AD36}" sibTransId="{24385DC1-9D9B-4920-BF38-619C0DB804EE}"/>
    <dgm:cxn modelId="{FDBA9E75-B45C-4693-83ED-872622EBC979}" type="presOf" srcId="{53BC1300-05C4-4DAF-ADDD-2D3D7E5D720C}" destId="{207BB6AE-7B94-4A9E-BB33-72A21FB07B58}" srcOrd="0" destOrd="0" presId="urn:microsoft.com/office/officeart/2005/8/layout/hProcess9"/>
    <dgm:cxn modelId="{1EEBC3EB-26C8-4FE3-835F-24C2378B177A}" type="presOf" srcId="{60327AE8-A7A4-40B6-8348-2941684E86C9}" destId="{8CB47F52-7629-462D-AA86-0C365329FBDE}" srcOrd="0" destOrd="0" presId="urn:microsoft.com/office/officeart/2005/8/layout/hProcess9"/>
    <dgm:cxn modelId="{6A076066-BEB0-400C-821B-CBB8B12CB95E}" type="presOf" srcId="{C545D605-4873-4077-A895-F461B06951A7}" destId="{B4976E4A-74E7-402A-B1A1-997852B417E9}" srcOrd="0" destOrd="0" presId="urn:microsoft.com/office/officeart/2005/8/layout/hProcess9"/>
    <dgm:cxn modelId="{82580AE7-3404-4286-B1F9-E6A9FBB57344}" srcId="{60327AE8-A7A4-40B6-8348-2941684E86C9}" destId="{C545D605-4873-4077-A895-F461B06951A7}" srcOrd="0" destOrd="0" parTransId="{92B6ACD5-4FC3-4CCC-9F59-CD6C1CCB85FE}" sibTransId="{B3D32103-76D5-455B-9B93-6BF81513A715}"/>
    <dgm:cxn modelId="{971E441D-F8CC-4797-928C-32B1E95A476B}" type="presParOf" srcId="{8CB47F52-7629-462D-AA86-0C365329FBDE}" destId="{2CBBDC7E-DE32-4951-9782-92DB965F29C7}" srcOrd="0" destOrd="0" presId="urn:microsoft.com/office/officeart/2005/8/layout/hProcess9"/>
    <dgm:cxn modelId="{7B8B4959-915D-41B4-A84E-FDDD7772D74C}" type="presParOf" srcId="{8CB47F52-7629-462D-AA86-0C365329FBDE}" destId="{878B2F59-5E81-4275-BB52-7F23232ECC65}" srcOrd="1" destOrd="0" presId="urn:microsoft.com/office/officeart/2005/8/layout/hProcess9"/>
    <dgm:cxn modelId="{2AC8964A-65AF-4132-84DE-CD859D45CB04}" type="presParOf" srcId="{878B2F59-5E81-4275-BB52-7F23232ECC65}" destId="{B4976E4A-74E7-402A-B1A1-997852B417E9}" srcOrd="0" destOrd="0" presId="urn:microsoft.com/office/officeart/2005/8/layout/hProcess9"/>
    <dgm:cxn modelId="{6F60C327-D214-4DD3-9846-F2C36D72D20C}" type="presParOf" srcId="{878B2F59-5E81-4275-BB52-7F23232ECC65}" destId="{9306C5E7-3970-4383-8F93-409CD21C0F25}" srcOrd="1" destOrd="0" presId="urn:microsoft.com/office/officeart/2005/8/layout/hProcess9"/>
    <dgm:cxn modelId="{EDA3D2CD-E4E1-4A2C-BCA3-83F354360D24}" type="presParOf" srcId="{878B2F59-5E81-4275-BB52-7F23232ECC65}" destId="{AC96B09C-C5B9-4134-91C8-D43700618056}" srcOrd="2" destOrd="0" presId="urn:microsoft.com/office/officeart/2005/8/layout/hProcess9"/>
    <dgm:cxn modelId="{DFD264D8-0550-4D44-A1B3-668ABE2D7D86}" type="presParOf" srcId="{878B2F59-5E81-4275-BB52-7F23232ECC65}" destId="{B61F366D-EC3E-423C-B6AC-E84C737969FF}" srcOrd="3" destOrd="0" presId="urn:microsoft.com/office/officeart/2005/8/layout/hProcess9"/>
    <dgm:cxn modelId="{5E9E649B-28A3-469F-AE92-1780000FC87A}" type="presParOf" srcId="{878B2F59-5E81-4275-BB52-7F23232ECC65}" destId="{FF7BE45C-CDCC-4DAD-A9BE-979E1B45783F}" srcOrd="4" destOrd="0" presId="urn:microsoft.com/office/officeart/2005/8/layout/hProcess9"/>
    <dgm:cxn modelId="{59995F48-1CB5-4013-8144-1353551FB221}" type="presParOf" srcId="{878B2F59-5E81-4275-BB52-7F23232ECC65}" destId="{09EFBBF9-9013-4D1E-8A12-A89412F308E8}" srcOrd="5" destOrd="0" presId="urn:microsoft.com/office/officeart/2005/8/layout/hProcess9"/>
    <dgm:cxn modelId="{33DFD793-04C4-44D8-9E74-F370CF64D524}" type="presParOf" srcId="{878B2F59-5E81-4275-BB52-7F23232ECC65}" destId="{207BB6AE-7B94-4A9E-BB33-72A21FB07B58}" srcOrd="6" destOrd="0" presId="urn:microsoft.com/office/officeart/2005/8/layout/hProcess9"/>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33BB7-EC51-4BA6-8811-2A5BE610EE69}">
      <dsp:nvSpPr>
        <dsp:cNvPr id="0" name=""/>
        <dsp:cNvSpPr/>
      </dsp:nvSpPr>
      <dsp:spPr>
        <a:xfrm>
          <a:off x="2572856" y="1330360"/>
          <a:ext cx="3083886" cy="3083886"/>
        </a:xfrm>
        <a:prstGeom prst="ellipse">
          <a:avLst/>
        </a:prstGeom>
        <a:solidFill>
          <a:srgbClr val="8ED895">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MODELO LOGÍSTICO PARA EL ABASTECIMIENTO DE PRODUCTOS EN LAS ZONAS AFECTADAS POR DESASTRES</a:t>
          </a:r>
          <a:endParaRPr lang="es-EC" sz="1900" kern="1200" dirty="0"/>
        </a:p>
      </dsp:txBody>
      <dsp:txXfrm>
        <a:off x="3024481" y="1781985"/>
        <a:ext cx="2180636" cy="2180636"/>
      </dsp:txXfrm>
    </dsp:sp>
    <dsp:sp modelId="{8CDF8CC3-1E18-4D39-9F83-57A87D25D121}">
      <dsp:nvSpPr>
        <dsp:cNvPr id="0" name=""/>
        <dsp:cNvSpPr/>
      </dsp:nvSpPr>
      <dsp:spPr>
        <a:xfrm>
          <a:off x="3343828" y="95145"/>
          <a:ext cx="1541943" cy="1541943"/>
        </a:xfrm>
        <a:prstGeom prst="ellipse">
          <a:avLst/>
        </a:prstGeom>
        <a:solidFill>
          <a:srgbClr val="8ED895">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hlinkClick xmlns:r="http://schemas.openxmlformats.org/officeDocument/2006/relationships" r:id="" action="ppaction://hlinksldjump"/>
            </a:rPr>
            <a:t>CAPÍTULO I</a:t>
          </a:r>
          <a:endParaRPr lang="es-EC" sz="1600" kern="1200" dirty="0"/>
        </a:p>
      </dsp:txBody>
      <dsp:txXfrm>
        <a:off x="3569640" y="320957"/>
        <a:ext cx="1090319" cy="1090319"/>
      </dsp:txXfrm>
    </dsp:sp>
    <dsp:sp modelId="{4FFE9449-BFF2-4489-8010-A52B211B96A0}">
      <dsp:nvSpPr>
        <dsp:cNvPr id="0" name=""/>
        <dsp:cNvSpPr/>
      </dsp:nvSpPr>
      <dsp:spPr>
        <a:xfrm>
          <a:off x="5251825" y="1481386"/>
          <a:ext cx="1541943" cy="1541943"/>
        </a:xfrm>
        <a:prstGeom prst="ellipse">
          <a:avLst/>
        </a:prstGeom>
        <a:solidFill>
          <a:srgbClr val="8ED895">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hlinkClick xmlns:r="http://schemas.openxmlformats.org/officeDocument/2006/relationships" r:id="" action="ppaction://hlinksldjump"/>
            </a:rPr>
            <a:t>CAPÍTULO II</a:t>
          </a:r>
          <a:endParaRPr lang="es-EC" sz="1600" kern="1200" dirty="0"/>
        </a:p>
      </dsp:txBody>
      <dsp:txXfrm>
        <a:off x="5477637" y="1707198"/>
        <a:ext cx="1090319" cy="1090319"/>
      </dsp:txXfrm>
    </dsp:sp>
    <dsp:sp modelId="{9C44BA35-9FD8-43C7-94FF-AE64175351A2}">
      <dsp:nvSpPr>
        <dsp:cNvPr id="0" name=""/>
        <dsp:cNvSpPr/>
      </dsp:nvSpPr>
      <dsp:spPr>
        <a:xfrm>
          <a:off x="4523035" y="3724370"/>
          <a:ext cx="1541943" cy="1541943"/>
        </a:xfrm>
        <a:prstGeom prst="ellipse">
          <a:avLst/>
        </a:prstGeom>
        <a:solidFill>
          <a:srgbClr val="8ED895">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hlinkClick xmlns:r="http://schemas.openxmlformats.org/officeDocument/2006/relationships" r:id="" action="ppaction://hlinksldjump"/>
            </a:rPr>
            <a:t>CAPÍTULO </a:t>
          </a:r>
        </a:p>
        <a:p>
          <a:pPr lvl="0" algn="ctr" defTabSz="711200">
            <a:lnSpc>
              <a:spcPct val="90000"/>
            </a:lnSpc>
            <a:spcBef>
              <a:spcPct val="0"/>
            </a:spcBef>
            <a:spcAft>
              <a:spcPct val="35000"/>
            </a:spcAft>
          </a:pPr>
          <a:r>
            <a:rPr lang="es-EC" sz="1600" kern="1200" dirty="0" smtClean="0">
              <a:hlinkClick xmlns:r="http://schemas.openxmlformats.org/officeDocument/2006/relationships" r:id="" action="ppaction://hlinksldjump"/>
            </a:rPr>
            <a:t>III</a:t>
          </a:r>
          <a:endParaRPr lang="es-EC" sz="1600" kern="1200" dirty="0"/>
        </a:p>
      </dsp:txBody>
      <dsp:txXfrm>
        <a:off x="4748847" y="3950182"/>
        <a:ext cx="1090319" cy="1090319"/>
      </dsp:txXfrm>
    </dsp:sp>
    <dsp:sp modelId="{85B2AAF0-0242-4EED-A4D2-D7172C8ADE0D}">
      <dsp:nvSpPr>
        <dsp:cNvPr id="0" name=""/>
        <dsp:cNvSpPr/>
      </dsp:nvSpPr>
      <dsp:spPr>
        <a:xfrm>
          <a:off x="2164621" y="3724370"/>
          <a:ext cx="1541943" cy="1541943"/>
        </a:xfrm>
        <a:prstGeom prst="ellipse">
          <a:avLst/>
        </a:prstGeom>
        <a:solidFill>
          <a:srgbClr val="8ED895">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hlinkClick xmlns:r="http://schemas.openxmlformats.org/officeDocument/2006/relationships" r:id="" action="ppaction://hlinksldjump"/>
            </a:rPr>
            <a:t>CAPÍTULO IV</a:t>
          </a:r>
          <a:endParaRPr lang="es-EC" sz="1600" kern="1200" dirty="0"/>
        </a:p>
      </dsp:txBody>
      <dsp:txXfrm>
        <a:off x="2390433" y="3950182"/>
        <a:ext cx="1090319" cy="1090319"/>
      </dsp:txXfrm>
    </dsp:sp>
    <dsp:sp modelId="{C7F096D5-9A88-4339-BAB2-0357D9AEA0F1}">
      <dsp:nvSpPr>
        <dsp:cNvPr id="0" name=""/>
        <dsp:cNvSpPr/>
      </dsp:nvSpPr>
      <dsp:spPr>
        <a:xfrm>
          <a:off x="1435831" y="1481386"/>
          <a:ext cx="1541943" cy="1541943"/>
        </a:xfrm>
        <a:prstGeom prst="ellipse">
          <a:avLst/>
        </a:prstGeom>
        <a:solidFill>
          <a:srgbClr val="8ED895">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hlinkClick xmlns:r="http://schemas.openxmlformats.org/officeDocument/2006/relationships" r:id="" action="ppaction://noaction"/>
            </a:rPr>
            <a:t>CAPÍTULO </a:t>
          </a:r>
        </a:p>
        <a:p>
          <a:pPr lvl="0" algn="ctr" defTabSz="711200">
            <a:lnSpc>
              <a:spcPct val="90000"/>
            </a:lnSpc>
            <a:spcBef>
              <a:spcPct val="0"/>
            </a:spcBef>
            <a:spcAft>
              <a:spcPct val="35000"/>
            </a:spcAft>
          </a:pPr>
          <a:r>
            <a:rPr lang="es-EC" sz="1600" kern="1200" dirty="0" smtClean="0">
              <a:hlinkClick xmlns:r="http://schemas.openxmlformats.org/officeDocument/2006/relationships" r:id="" action="ppaction://noaction"/>
            </a:rPr>
            <a:t>V</a:t>
          </a:r>
          <a:endParaRPr lang="es-EC" sz="1600" kern="1200" dirty="0"/>
        </a:p>
      </dsp:txBody>
      <dsp:txXfrm>
        <a:off x="1661643" y="1707198"/>
        <a:ext cx="1090319" cy="10903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8D061-988A-4DAC-A416-E9CCB0AEAAD2}">
      <dsp:nvSpPr>
        <dsp:cNvPr id="0" name=""/>
        <dsp:cNvSpPr/>
      </dsp:nvSpPr>
      <dsp:spPr>
        <a:xfrm>
          <a:off x="40" y="102751"/>
          <a:ext cx="3845569" cy="966905"/>
        </a:xfrm>
        <a:prstGeom prst="rect">
          <a:avLst/>
        </a:prstGeom>
        <a:solidFill>
          <a:srgbClr val="8ED89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kern="1200" dirty="0" smtClean="0"/>
            <a:t>LOGÍSTICA DEL TERREMOTO DEL 16 DE ABRIL </a:t>
          </a:r>
          <a:endParaRPr lang="es-EC" sz="2000" kern="1200" dirty="0"/>
        </a:p>
      </dsp:txBody>
      <dsp:txXfrm>
        <a:off x="40" y="102751"/>
        <a:ext cx="3845569" cy="966905"/>
      </dsp:txXfrm>
    </dsp:sp>
    <dsp:sp modelId="{ADDD8237-9301-42D1-83A7-9EBF0CE25466}">
      <dsp:nvSpPr>
        <dsp:cNvPr id="0" name=""/>
        <dsp:cNvSpPr/>
      </dsp:nvSpPr>
      <dsp:spPr>
        <a:xfrm>
          <a:off x="40" y="1069657"/>
          <a:ext cx="3845569" cy="3842999"/>
        </a:xfrm>
        <a:prstGeom prst="rect">
          <a:avLst/>
        </a:prstGeom>
        <a:solidFill>
          <a:srgbClr val="CCFFC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Se busco ayuda con los habitantes del país con donaciones, pero a falta de coordinación las donaciones llegaban en malas condiciones. Y en ciertos casos existía gran cantidad de  varios productos y falta de otros.</a:t>
          </a:r>
          <a:endParaRPr lang="es-EC" sz="2000" kern="1200" dirty="0"/>
        </a:p>
        <a:p>
          <a:pPr marL="228600" lvl="1" indent="-228600" algn="l" defTabSz="889000">
            <a:lnSpc>
              <a:spcPct val="90000"/>
            </a:lnSpc>
            <a:spcBef>
              <a:spcPct val="0"/>
            </a:spcBef>
            <a:spcAft>
              <a:spcPct val="15000"/>
            </a:spcAft>
            <a:buChar char="••"/>
          </a:pPr>
          <a:r>
            <a:rPr lang="es-EC" sz="2000" kern="1200" dirty="0" smtClean="0"/>
            <a:t>El plan de contingencia aplicado no abasteció todas las necesidades.</a:t>
          </a:r>
          <a:endParaRPr lang="es-EC" sz="2000" kern="1200" dirty="0"/>
        </a:p>
        <a:p>
          <a:pPr marL="228600" lvl="1" indent="-228600" algn="l" defTabSz="889000">
            <a:lnSpc>
              <a:spcPct val="90000"/>
            </a:lnSpc>
            <a:spcBef>
              <a:spcPct val="0"/>
            </a:spcBef>
            <a:spcAft>
              <a:spcPct val="15000"/>
            </a:spcAft>
            <a:buChar char="••"/>
          </a:pPr>
          <a:endParaRPr lang="es-EC" sz="2000" kern="1200" dirty="0"/>
        </a:p>
      </dsp:txBody>
      <dsp:txXfrm>
        <a:off x="40" y="1069657"/>
        <a:ext cx="3845569" cy="3842999"/>
      </dsp:txXfrm>
    </dsp:sp>
    <dsp:sp modelId="{4DD5E221-7332-40AC-984E-FCC4FFB8B274}">
      <dsp:nvSpPr>
        <dsp:cNvPr id="0" name=""/>
        <dsp:cNvSpPr/>
      </dsp:nvSpPr>
      <dsp:spPr>
        <a:xfrm>
          <a:off x="4383989" y="102751"/>
          <a:ext cx="3845569" cy="966905"/>
        </a:xfrm>
        <a:prstGeom prst="rect">
          <a:avLst/>
        </a:prstGeom>
        <a:solidFill>
          <a:srgbClr val="8ED89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kern="1200" dirty="0" smtClean="0"/>
            <a:t>LOGÍSTICA PROYECTO ESFERA </a:t>
          </a:r>
          <a:endParaRPr lang="es-EC" sz="2000" kern="1200" dirty="0"/>
        </a:p>
      </dsp:txBody>
      <dsp:txXfrm>
        <a:off x="4383989" y="102751"/>
        <a:ext cx="3845569" cy="966905"/>
      </dsp:txXfrm>
    </dsp:sp>
    <dsp:sp modelId="{6B8B9442-9438-425A-9A27-DB63B5401A36}">
      <dsp:nvSpPr>
        <dsp:cNvPr id="0" name=""/>
        <dsp:cNvSpPr/>
      </dsp:nvSpPr>
      <dsp:spPr>
        <a:xfrm>
          <a:off x="4383989" y="1069657"/>
          <a:ext cx="3845569" cy="3842999"/>
        </a:xfrm>
        <a:prstGeom prst="rect">
          <a:avLst/>
        </a:prstGeom>
        <a:solidFill>
          <a:srgbClr val="CCFFCC">
            <a:alpha val="90000"/>
          </a:srgbClr>
        </a:solidFill>
        <a:ln w="25400" cap="flat" cmpd="sng" algn="ctr">
          <a:solidFill>
            <a:srgbClr val="CCFFCC">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El costo del desarrollo de la herramienta es bastante bajo con respecto a lo que se invierte anualmente en atención de desastres en el país.</a:t>
          </a:r>
          <a:endParaRPr lang="es-EC" sz="2000" kern="1200" dirty="0"/>
        </a:p>
        <a:p>
          <a:pPr marL="228600" lvl="1" indent="-228600" algn="l" defTabSz="889000">
            <a:lnSpc>
              <a:spcPct val="90000"/>
            </a:lnSpc>
            <a:spcBef>
              <a:spcPct val="0"/>
            </a:spcBef>
            <a:spcAft>
              <a:spcPct val="15000"/>
            </a:spcAft>
            <a:buChar char="••"/>
          </a:pPr>
          <a:r>
            <a:rPr lang="es-ES" sz="2000" kern="1200" dirty="0" smtClean="0"/>
            <a:t>Adicionalmente los beneficios que trae a prestar una oportuna atención a la población afectada son valiosos.</a:t>
          </a:r>
          <a:endParaRPr lang="es-EC" sz="2000" kern="1200" dirty="0"/>
        </a:p>
        <a:p>
          <a:pPr marL="228600" lvl="1" indent="-228600" algn="l" defTabSz="889000">
            <a:lnSpc>
              <a:spcPct val="90000"/>
            </a:lnSpc>
            <a:spcBef>
              <a:spcPct val="0"/>
            </a:spcBef>
            <a:spcAft>
              <a:spcPct val="15000"/>
            </a:spcAft>
            <a:buChar char="••"/>
          </a:pPr>
          <a:endParaRPr lang="es-EC" sz="2000" kern="1200" dirty="0"/>
        </a:p>
      </dsp:txBody>
      <dsp:txXfrm>
        <a:off x="4383989" y="1069657"/>
        <a:ext cx="3845569" cy="38429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E1C8B-CCB8-4A0F-A5EC-27F202A313E5}">
      <dsp:nvSpPr>
        <dsp:cNvPr id="0" name=""/>
        <dsp:cNvSpPr/>
      </dsp:nvSpPr>
      <dsp:spPr>
        <a:xfrm>
          <a:off x="4114800" y="2364238"/>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rgbClr val="8ED895"/>
          </a:solidFill>
          <a:prstDash val="solid"/>
        </a:ln>
        <a:effectLst/>
      </dsp:spPr>
      <dsp:style>
        <a:lnRef idx="2">
          <a:scrgbClr r="0" g="0" b="0"/>
        </a:lnRef>
        <a:fillRef idx="0">
          <a:scrgbClr r="0" g="0" b="0"/>
        </a:fillRef>
        <a:effectRef idx="0">
          <a:scrgbClr r="0" g="0" b="0"/>
        </a:effectRef>
        <a:fontRef idx="minor"/>
      </dsp:style>
    </dsp:sp>
    <dsp:sp modelId="{E986A0B6-0A7A-46AF-BCD1-BA16C8F9F7F5}">
      <dsp:nvSpPr>
        <dsp:cNvPr id="0" name=""/>
        <dsp:cNvSpPr/>
      </dsp:nvSpPr>
      <dsp:spPr>
        <a:xfrm>
          <a:off x="4069080" y="2364238"/>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4C6CD-AD08-4395-8E39-C501197A07CD}">
      <dsp:nvSpPr>
        <dsp:cNvPr id="0" name=""/>
        <dsp:cNvSpPr/>
      </dsp:nvSpPr>
      <dsp:spPr>
        <a:xfrm>
          <a:off x="1203548" y="2364238"/>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rgbClr val="8ED895"/>
          </a:solidFill>
          <a:prstDash val="solid"/>
        </a:ln>
        <a:effectLst/>
      </dsp:spPr>
      <dsp:style>
        <a:lnRef idx="2">
          <a:scrgbClr r="0" g="0" b="0"/>
        </a:lnRef>
        <a:fillRef idx="0">
          <a:scrgbClr r="0" g="0" b="0"/>
        </a:fillRef>
        <a:effectRef idx="0">
          <a:scrgbClr r="0" g="0" b="0"/>
        </a:effectRef>
        <a:fontRef idx="minor"/>
      </dsp:style>
    </dsp:sp>
    <dsp:sp modelId="{9C5A84B4-0EB1-4CDB-A725-7A2844999F06}">
      <dsp:nvSpPr>
        <dsp:cNvPr id="0" name=""/>
        <dsp:cNvSpPr/>
      </dsp:nvSpPr>
      <dsp:spPr>
        <a:xfrm>
          <a:off x="586411" y="566938"/>
          <a:ext cx="7056776" cy="179730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t>OBJETIVOS</a:t>
          </a:r>
        </a:p>
        <a:p>
          <a:pPr lvl="0" algn="ctr" defTabSz="889000">
            <a:lnSpc>
              <a:spcPct val="90000"/>
            </a:lnSpc>
            <a:spcBef>
              <a:spcPct val="0"/>
            </a:spcBef>
            <a:spcAft>
              <a:spcPct val="35000"/>
            </a:spcAft>
          </a:pPr>
          <a:r>
            <a:rPr lang="es-EC" sz="2000" kern="1200" dirty="0" smtClean="0"/>
            <a:t>Elaborar una cadena logística de abastecimiento de productos adecuados que  permita entregar  en buenas condiciones, en las cantidades solicitadas, en los lugares y en el momento en que son requeridas  para mejorar la distribución y entrega en los albergues a los damnificados.</a:t>
          </a:r>
          <a:endParaRPr lang="es-EC" sz="2000" kern="1200" dirty="0"/>
        </a:p>
      </dsp:txBody>
      <dsp:txXfrm>
        <a:off x="586411" y="566938"/>
        <a:ext cx="7056776" cy="1797300"/>
      </dsp:txXfrm>
    </dsp:sp>
    <dsp:sp modelId="{5398E5DA-4ED6-4334-85B2-B1F27ED9410F}">
      <dsp:nvSpPr>
        <dsp:cNvPr id="0" name=""/>
        <dsp:cNvSpPr/>
      </dsp:nvSpPr>
      <dsp:spPr>
        <a:xfrm>
          <a:off x="552" y="2869497"/>
          <a:ext cx="2405992" cy="1748134"/>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Analizar el método que optimice el abastecimiento de productos en las zonas afectadas.</a:t>
          </a:r>
          <a:endParaRPr lang="es-EC" sz="2000" kern="1200" dirty="0"/>
        </a:p>
      </dsp:txBody>
      <dsp:txXfrm>
        <a:off x="552" y="2869497"/>
        <a:ext cx="2405992" cy="1748134"/>
      </dsp:txXfrm>
    </dsp:sp>
    <dsp:sp modelId="{090F1CED-05BC-4716-A378-44F5404E3216}">
      <dsp:nvSpPr>
        <dsp:cNvPr id="0" name=""/>
        <dsp:cNvSpPr/>
      </dsp:nvSpPr>
      <dsp:spPr>
        <a:xfrm>
          <a:off x="2911803" y="2869497"/>
          <a:ext cx="2405992" cy="1892156"/>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Determinar la ruta óptima de distribución de los productos a los damnificados.</a:t>
          </a:r>
          <a:endParaRPr lang="es-EC" sz="2000" kern="1200" dirty="0"/>
        </a:p>
      </dsp:txBody>
      <dsp:txXfrm>
        <a:off x="2911803" y="2869497"/>
        <a:ext cx="2405992" cy="1892156"/>
      </dsp:txXfrm>
    </dsp:sp>
    <dsp:sp modelId="{08EAC096-9E5D-45B0-B800-AA25244AB548}">
      <dsp:nvSpPr>
        <dsp:cNvPr id="0" name=""/>
        <dsp:cNvSpPr/>
      </dsp:nvSpPr>
      <dsp:spPr>
        <a:xfrm>
          <a:off x="5823054" y="2869497"/>
          <a:ext cx="2405992" cy="1573194"/>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Evaluar la factibilidad de la propuesta mediante criterios económicos y financieros.</a:t>
          </a:r>
          <a:endParaRPr lang="es-EC" sz="2000" kern="1200" dirty="0"/>
        </a:p>
      </dsp:txBody>
      <dsp:txXfrm>
        <a:off x="5823054" y="2869497"/>
        <a:ext cx="2405992" cy="15731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D3F9A-4F68-46E1-A07D-27EE644D7D46}">
      <dsp:nvSpPr>
        <dsp:cNvPr id="0" name=""/>
        <dsp:cNvSpPr/>
      </dsp:nvSpPr>
      <dsp:spPr>
        <a:xfrm>
          <a:off x="2379359" y="1488997"/>
          <a:ext cx="515615" cy="91440"/>
        </a:xfrm>
        <a:custGeom>
          <a:avLst/>
          <a:gdLst/>
          <a:ahLst/>
          <a:cxnLst/>
          <a:rect l="0" t="0" r="0" b="0"/>
          <a:pathLst>
            <a:path>
              <a:moveTo>
                <a:pt x="0" y="45720"/>
              </a:moveTo>
              <a:lnTo>
                <a:pt x="515615" y="45720"/>
              </a:lnTo>
            </a:path>
          </a:pathLst>
        </a:custGeom>
        <a:noFill/>
        <a:ln w="9525" cap="flat" cmpd="sng" algn="ctr">
          <a:solidFill>
            <a:srgbClr val="66FF66"/>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23511" y="1531986"/>
        <a:ext cx="27310" cy="5462"/>
      </dsp:txXfrm>
    </dsp:sp>
    <dsp:sp modelId="{5A303DBE-B06C-4EC4-B86A-E03A856343B9}">
      <dsp:nvSpPr>
        <dsp:cNvPr id="0" name=""/>
        <dsp:cNvSpPr/>
      </dsp:nvSpPr>
      <dsp:spPr>
        <a:xfrm>
          <a:off x="6308" y="822261"/>
          <a:ext cx="2374850" cy="142491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Evaluación </a:t>
          </a:r>
          <a:endParaRPr lang="es-EC" sz="2100" kern="1200" dirty="0"/>
        </a:p>
      </dsp:txBody>
      <dsp:txXfrm>
        <a:off x="6308" y="822261"/>
        <a:ext cx="2374850" cy="1424910"/>
      </dsp:txXfrm>
    </dsp:sp>
    <dsp:sp modelId="{885F9D24-BF10-489D-9028-2CEA09C85E5C}">
      <dsp:nvSpPr>
        <dsp:cNvPr id="0" name=""/>
        <dsp:cNvSpPr/>
      </dsp:nvSpPr>
      <dsp:spPr>
        <a:xfrm>
          <a:off x="5300425" y="1488997"/>
          <a:ext cx="515615" cy="91440"/>
        </a:xfrm>
        <a:custGeom>
          <a:avLst/>
          <a:gdLst/>
          <a:ahLst/>
          <a:cxnLst/>
          <a:rect l="0" t="0" r="0" b="0"/>
          <a:pathLst>
            <a:path>
              <a:moveTo>
                <a:pt x="0" y="45720"/>
              </a:moveTo>
              <a:lnTo>
                <a:pt x="515615" y="45720"/>
              </a:lnTo>
            </a:path>
          </a:pathLst>
        </a:custGeom>
        <a:noFill/>
        <a:ln w="9525" cap="flat" cmpd="sng" algn="ctr">
          <a:solidFill>
            <a:srgbClr val="66FF66"/>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44577" y="1531986"/>
        <a:ext cx="27310" cy="5462"/>
      </dsp:txXfrm>
    </dsp:sp>
    <dsp:sp modelId="{BB206227-604E-43CA-B100-A40B3553BD4F}">
      <dsp:nvSpPr>
        <dsp:cNvPr id="0" name=""/>
        <dsp:cNvSpPr/>
      </dsp:nvSpPr>
      <dsp:spPr>
        <a:xfrm>
          <a:off x="2927374" y="822261"/>
          <a:ext cx="2374850" cy="142491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suministros</a:t>
          </a:r>
          <a:endParaRPr lang="es-EC" sz="2100" kern="1200" dirty="0"/>
        </a:p>
      </dsp:txBody>
      <dsp:txXfrm>
        <a:off x="2927374" y="822261"/>
        <a:ext cx="2374850" cy="1424910"/>
      </dsp:txXfrm>
    </dsp:sp>
    <dsp:sp modelId="{2AC84729-50B0-4C8C-95D7-D6E606654E48}">
      <dsp:nvSpPr>
        <dsp:cNvPr id="0" name=""/>
        <dsp:cNvSpPr/>
      </dsp:nvSpPr>
      <dsp:spPr>
        <a:xfrm>
          <a:off x="1193734" y="2245372"/>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rgbClr val="66FF66"/>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968109" y="2500448"/>
        <a:ext cx="293380" cy="5462"/>
      </dsp:txXfrm>
    </dsp:sp>
    <dsp:sp modelId="{71B7405E-2033-4BFD-B0C9-826AAD63E520}">
      <dsp:nvSpPr>
        <dsp:cNvPr id="0" name=""/>
        <dsp:cNvSpPr/>
      </dsp:nvSpPr>
      <dsp:spPr>
        <a:xfrm>
          <a:off x="5848440" y="822261"/>
          <a:ext cx="2374850" cy="142491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Abastecimiento</a:t>
          </a:r>
          <a:endParaRPr lang="es-EC" sz="2100" kern="1200" dirty="0"/>
        </a:p>
      </dsp:txBody>
      <dsp:txXfrm>
        <a:off x="5848440" y="822261"/>
        <a:ext cx="2374850" cy="1424910"/>
      </dsp:txXfrm>
    </dsp:sp>
    <dsp:sp modelId="{7E1F52BB-3946-4082-8300-B68A5511D265}">
      <dsp:nvSpPr>
        <dsp:cNvPr id="0" name=""/>
        <dsp:cNvSpPr/>
      </dsp:nvSpPr>
      <dsp:spPr>
        <a:xfrm>
          <a:off x="2379359" y="3460122"/>
          <a:ext cx="515615" cy="91440"/>
        </a:xfrm>
        <a:custGeom>
          <a:avLst/>
          <a:gdLst/>
          <a:ahLst/>
          <a:cxnLst/>
          <a:rect l="0" t="0" r="0" b="0"/>
          <a:pathLst>
            <a:path>
              <a:moveTo>
                <a:pt x="0" y="45720"/>
              </a:moveTo>
              <a:lnTo>
                <a:pt x="515615" y="45720"/>
              </a:lnTo>
            </a:path>
          </a:pathLst>
        </a:custGeom>
        <a:noFill/>
        <a:ln w="9525" cap="flat" cmpd="sng" algn="ctr">
          <a:solidFill>
            <a:srgbClr val="66FF66"/>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623511" y="3503111"/>
        <a:ext cx="27310" cy="5462"/>
      </dsp:txXfrm>
    </dsp:sp>
    <dsp:sp modelId="{7F144EE5-5568-440F-858F-8B53FD0401A7}">
      <dsp:nvSpPr>
        <dsp:cNvPr id="0" name=""/>
        <dsp:cNvSpPr/>
      </dsp:nvSpPr>
      <dsp:spPr>
        <a:xfrm>
          <a:off x="6308" y="2793387"/>
          <a:ext cx="2374850" cy="142491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Almacenamiento</a:t>
          </a:r>
          <a:endParaRPr lang="es-EC" sz="2100" kern="1200" dirty="0"/>
        </a:p>
      </dsp:txBody>
      <dsp:txXfrm>
        <a:off x="6308" y="2793387"/>
        <a:ext cx="2374850" cy="1424910"/>
      </dsp:txXfrm>
    </dsp:sp>
    <dsp:sp modelId="{1709F5FE-F175-417F-B9F1-1132870A4BA1}">
      <dsp:nvSpPr>
        <dsp:cNvPr id="0" name=""/>
        <dsp:cNvSpPr/>
      </dsp:nvSpPr>
      <dsp:spPr>
        <a:xfrm>
          <a:off x="2927374" y="2793387"/>
          <a:ext cx="2374850" cy="142491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Transporte y Distribución</a:t>
          </a:r>
          <a:endParaRPr lang="es-EC" sz="2100" kern="1200" dirty="0"/>
        </a:p>
      </dsp:txBody>
      <dsp:txXfrm>
        <a:off x="2927374" y="2793387"/>
        <a:ext cx="2374850" cy="14249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13FA4-79A8-445B-BF06-DFE28F9EC709}">
      <dsp:nvSpPr>
        <dsp:cNvPr id="0" name=""/>
        <dsp:cNvSpPr/>
      </dsp:nvSpPr>
      <dsp:spPr>
        <a:xfrm>
          <a:off x="8746" y="2032447"/>
          <a:ext cx="2161080" cy="1080540"/>
        </a:xfrm>
        <a:prstGeom prst="roundRect">
          <a:avLst>
            <a:gd name="adj" fmla="val 10000"/>
          </a:avLst>
        </a:prstGeom>
        <a:solidFill>
          <a:srgbClr val="CC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rgbClr val="00CC00"/>
              </a:solidFill>
            </a:rPr>
            <a:t>Políticas y</a:t>
          </a:r>
        </a:p>
        <a:p>
          <a:pPr lvl="0" algn="ctr" defTabSz="889000">
            <a:lnSpc>
              <a:spcPct val="90000"/>
            </a:lnSpc>
            <a:spcBef>
              <a:spcPct val="0"/>
            </a:spcBef>
            <a:spcAft>
              <a:spcPct val="35000"/>
            </a:spcAft>
          </a:pPr>
          <a:r>
            <a:rPr lang="es-EC" sz="2000" b="1" kern="1200" dirty="0" smtClean="0">
              <a:solidFill>
                <a:srgbClr val="00CC00"/>
              </a:solidFill>
            </a:rPr>
            <a:t> procedimientos </a:t>
          </a:r>
          <a:endParaRPr lang="es-EC" sz="2000" b="1" kern="1200" dirty="0">
            <a:solidFill>
              <a:srgbClr val="00CC00"/>
            </a:solidFill>
          </a:endParaRPr>
        </a:p>
      </dsp:txBody>
      <dsp:txXfrm>
        <a:off x="40394" y="2064095"/>
        <a:ext cx="2097784" cy="1017244"/>
      </dsp:txXfrm>
    </dsp:sp>
    <dsp:sp modelId="{B59BD948-6DB2-4BDE-9BDC-DDE3A296CDA8}">
      <dsp:nvSpPr>
        <dsp:cNvPr id="0" name=""/>
        <dsp:cNvSpPr/>
      </dsp:nvSpPr>
      <dsp:spPr>
        <a:xfrm rot="17594390">
          <a:off x="1506662" y="1547314"/>
          <a:ext cx="2190761" cy="37799"/>
        </a:xfrm>
        <a:custGeom>
          <a:avLst/>
          <a:gdLst/>
          <a:ahLst/>
          <a:cxnLst/>
          <a:rect l="0" t="0" r="0" b="0"/>
          <a:pathLst>
            <a:path>
              <a:moveTo>
                <a:pt x="0" y="18899"/>
              </a:moveTo>
              <a:lnTo>
                <a:pt x="2190761" y="18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2547274" y="1511445"/>
        <a:ext cx="109538" cy="109538"/>
      </dsp:txXfrm>
    </dsp:sp>
    <dsp:sp modelId="{6DEEA8E4-6628-48EE-BF8D-D7F09D9CC21B}">
      <dsp:nvSpPr>
        <dsp:cNvPr id="0" name=""/>
        <dsp:cNvSpPr/>
      </dsp:nvSpPr>
      <dsp:spPr>
        <a:xfrm>
          <a:off x="3034259" y="19441"/>
          <a:ext cx="2161080" cy="1080540"/>
        </a:xfrm>
        <a:prstGeom prst="roundRect">
          <a:avLst>
            <a:gd name="adj" fmla="val 10000"/>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Suministros</a:t>
          </a:r>
          <a:endParaRPr lang="es-EC" sz="1800" kern="1200" dirty="0"/>
        </a:p>
      </dsp:txBody>
      <dsp:txXfrm>
        <a:off x="3065907" y="51089"/>
        <a:ext cx="2097784" cy="1017244"/>
      </dsp:txXfrm>
    </dsp:sp>
    <dsp:sp modelId="{217227EB-7EFA-432D-9216-9C58DD3A6047}">
      <dsp:nvSpPr>
        <dsp:cNvPr id="0" name=""/>
        <dsp:cNvSpPr/>
      </dsp:nvSpPr>
      <dsp:spPr>
        <a:xfrm rot="19097548">
          <a:off x="2023092" y="2168625"/>
          <a:ext cx="1157901" cy="37799"/>
        </a:xfrm>
        <a:custGeom>
          <a:avLst/>
          <a:gdLst/>
          <a:ahLst/>
          <a:cxnLst/>
          <a:rect l="0" t="0" r="0" b="0"/>
          <a:pathLst>
            <a:path>
              <a:moveTo>
                <a:pt x="0" y="18899"/>
              </a:moveTo>
              <a:lnTo>
                <a:pt x="1157901" y="18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573096" y="2158577"/>
        <a:ext cx="57895" cy="57895"/>
      </dsp:txXfrm>
    </dsp:sp>
    <dsp:sp modelId="{84A0DF97-D118-4A10-BC36-83AF5B1084EF}">
      <dsp:nvSpPr>
        <dsp:cNvPr id="0" name=""/>
        <dsp:cNvSpPr/>
      </dsp:nvSpPr>
      <dsp:spPr>
        <a:xfrm>
          <a:off x="3034259" y="1262062"/>
          <a:ext cx="2161080" cy="1080540"/>
        </a:xfrm>
        <a:prstGeom prst="roundRect">
          <a:avLst>
            <a:gd name="adj" fmla="val 10000"/>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Abastecimiento</a:t>
          </a:r>
          <a:endParaRPr lang="es-EC" sz="1800" kern="1200" dirty="0"/>
        </a:p>
      </dsp:txBody>
      <dsp:txXfrm>
        <a:off x="3065907" y="1293710"/>
        <a:ext cx="2097784" cy="1017244"/>
      </dsp:txXfrm>
    </dsp:sp>
    <dsp:sp modelId="{F4842E27-A56C-49A9-8F38-62DBF9C4A008}">
      <dsp:nvSpPr>
        <dsp:cNvPr id="0" name=""/>
        <dsp:cNvSpPr/>
      </dsp:nvSpPr>
      <dsp:spPr>
        <a:xfrm>
          <a:off x="5195340" y="1783432"/>
          <a:ext cx="864432" cy="37799"/>
        </a:xfrm>
        <a:custGeom>
          <a:avLst/>
          <a:gdLst/>
          <a:ahLst/>
          <a:cxnLst/>
          <a:rect l="0" t="0" r="0" b="0"/>
          <a:pathLst>
            <a:path>
              <a:moveTo>
                <a:pt x="0" y="18899"/>
              </a:moveTo>
              <a:lnTo>
                <a:pt x="864432" y="188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05945" y="1780721"/>
        <a:ext cx="43221" cy="43221"/>
      </dsp:txXfrm>
    </dsp:sp>
    <dsp:sp modelId="{98EA6AC4-C440-4BC9-8F47-A63CF7191AC5}">
      <dsp:nvSpPr>
        <dsp:cNvPr id="0" name=""/>
        <dsp:cNvSpPr/>
      </dsp:nvSpPr>
      <dsp:spPr>
        <a:xfrm>
          <a:off x="6059772" y="1262062"/>
          <a:ext cx="2161080" cy="1080540"/>
        </a:xfrm>
        <a:prstGeom prst="roundRect">
          <a:avLst>
            <a:gd name="adj" fmla="val 10000"/>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Envío</a:t>
          </a:r>
        </a:p>
        <a:p>
          <a:pPr lvl="0" algn="ctr" defTabSz="800100">
            <a:lnSpc>
              <a:spcPct val="90000"/>
            </a:lnSpc>
            <a:spcBef>
              <a:spcPct val="0"/>
            </a:spcBef>
            <a:spcAft>
              <a:spcPct val="35000"/>
            </a:spcAft>
          </a:pPr>
          <a:r>
            <a:rPr lang="es-EC" sz="1800" kern="1200" dirty="0" smtClean="0"/>
            <a:t>Recepción</a:t>
          </a:r>
          <a:endParaRPr lang="es-EC" sz="1800" kern="1200" dirty="0"/>
        </a:p>
      </dsp:txBody>
      <dsp:txXfrm>
        <a:off x="6091420" y="1293710"/>
        <a:ext cx="2097784" cy="1017244"/>
      </dsp:txXfrm>
    </dsp:sp>
    <dsp:sp modelId="{6B6F00D1-03AB-4331-8D11-BD7991B3C35C}">
      <dsp:nvSpPr>
        <dsp:cNvPr id="0" name=""/>
        <dsp:cNvSpPr/>
      </dsp:nvSpPr>
      <dsp:spPr>
        <a:xfrm rot="2502452">
          <a:off x="2023092" y="2939009"/>
          <a:ext cx="1157901" cy="37799"/>
        </a:xfrm>
        <a:custGeom>
          <a:avLst/>
          <a:gdLst/>
          <a:ahLst/>
          <a:cxnLst/>
          <a:rect l="0" t="0" r="0" b="0"/>
          <a:pathLst>
            <a:path>
              <a:moveTo>
                <a:pt x="0" y="18899"/>
              </a:moveTo>
              <a:lnTo>
                <a:pt x="1157901" y="18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573096" y="2928962"/>
        <a:ext cx="57895" cy="57895"/>
      </dsp:txXfrm>
    </dsp:sp>
    <dsp:sp modelId="{5037776D-294E-48E3-B2FB-27D0D4F310B4}">
      <dsp:nvSpPr>
        <dsp:cNvPr id="0" name=""/>
        <dsp:cNvSpPr/>
      </dsp:nvSpPr>
      <dsp:spPr>
        <a:xfrm>
          <a:off x="3034259" y="2802832"/>
          <a:ext cx="2161080" cy="1080540"/>
        </a:xfrm>
        <a:prstGeom prst="roundRect">
          <a:avLst>
            <a:gd name="adj" fmla="val 10000"/>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Almacenamiento</a:t>
          </a:r>
          <a:endParaRPr lang="es-EC" sz="1800" kern="1200" dirty="0"/>
        </a:p>
      </dsp:txBody>
      <dsp:txXfrm>
        <a:off x="3065907" y="2834480"/>
        <a:ext cx="2097784" cy="1017244"/>
      </dsp:txXfrm>
    </dsp:sp>
    <dsp:sp modelId="{557F0F7C-03FC-4BF7-88A5-697D961556B3}">
      <dsp:nvSpPr>
        <dsp:cNvPr id="0" name=""/>
        <dsp:cNvSpPr/>
      </dsp:nvSpPr>
      <dsp:spPr>
        <a:xfrm>
          <a:off x="5195340" y="3324202"/>
          <a:ext cx="864432" cy="37799"/>
        </a:xfrm>
        <a:custGeom>
          <a:avLst/>
          <a:gdLst/>
          <a:ahLst/>
          <a:cxnLst/>
          <a:rect l="0" t="0" r="0" b="0"/>
          <a:pathLst>
            <a:path>
              <a:moveTo>
                <a:pt x="0" y="18899"/>
              </a:moveTo>
              <a:lnTo>
                <a:pt x="864432" y="188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05945" y="3321491"/>
        <a:ext cx="43221" cy="43221"/>
      </dsp:txXfrm>
    </dsp:sp>
    <dsp:sp modelId="{31AEB51C-7866-4C1D-8BF0-83D969E0097B}">
      <dsp:nvSpPr>
        <dsp:cNvPr id="0" name=""/>
        <dsp:cNvSpPr/>
      </dsp:nvSpPr>
      <dsp:spPr>
        <a:xfrm>
          <a:off x="6059772" y="2504683"/>
          <a:ext cx="2161080" cy="1676836"/>
        </a:xfrm>
        <a:prstGeom prst="roundRect">
          <a:avLst>
            <a:gd name="adj" fmla="val 10000"/>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Infraestructura</a:t>
          </a:r>
          <a:r>
            <a:rPr lang="es-EC" sz="1400" kern="1200" dirty="0" smtClean="0"/>
            <a:t> y </a:t>
          </a:r>
          <a:r>
            <a:rPr lang="es-EC" sz="1800" kern="1200" dirty="0" smtClean="0"/>
            <a:t>administración</a:t>
          </a:r>
        </a:p>
        <a:p>
          <a:pPr lvl="0" algn="ctr" defTabSz="800100">
            <a:lnSpc>
              <a:spcPct val="90000"/>
            </a:lnSpc>
            <a:spcBef>
              <a:spcPct val="0"/>
            </a:spcBef>
            <a:spcAft>
              <a:spcPct val="35000"/>
            </a:spcAft>
          </a:pPr>
          <a:r>
            <a:rPr lang="es-EC" sz="1800" kern="1200" dirty="0" smtClean="0"/>
            <a:t>Distribución en la bodega</a:t>
          </a:r>
        </a:p>
        <a:p>
          <a:pPr lvl="0" algn="ctr" defTabSz="800100">
            <a:lnSpc>
              <a:spcPct val="90000"/>
            </a:lnSpc>
            <a:spcBef>
              <a:spcPct val="0"/>
            </a:spcBef>
            <a:spcAft>
              <a:spcPct val="35000"/>
            </a:spcAft>
          </a:pPr>
          <a:r>
            <a:rPr lang="es-EC" sz="1800" kern="1200" dirty="0" smtClean="0"/>
            <a:t>Control y monitoreo</a:t>
          </a:r>
          <a:endParaRPr lang="es-EC" sz="1800" kern="1200" dirty="0"/>
        </a:p>
      </dsp:txBody>
      <dsp:txXfrm>
        <a:off x="6108885" y="2553796"/>
        <a:ext cx="2062854" cy="1578610"/>
      </dsp:txXfrm>
    </dsp:sp>
    <dsp:sp modelId="{5141E204-31CE-4A2B-A4BF-ED618CEC48CB}">
      <dsp:nvSpPr>
        <dsp:cNvPr id="0" name=""/>
        <dsp:cNvSpPr/>
      </dsp:nvSpPr>
      <dsp:spPr>
        <a:xfrm rot="4005610">
          <a:off x="1506662" y="3560320"/>
          <a:ext cx="2190761" cy="37799"/>
        </a:xfrm>
        <a:custGeom>
          <a:avLst/>
          <a:gdLst/>
          <a:ahLst/>
          <a:cxnLst/>
          <a:rect l="0" t="0" r="0" b="0"/>
          <a:pathLst>
            <a:path>
              <a:moveTo>
                <a:pt x="0" y="18899"/>
              </a:moveTo>
              <a:lnTo>
                <a:pt x="2190761" y="18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2547274" y="3524451"/>
        <a:ext cx="109538" cy="109538"/>
      </dsp:txXfrm>
    </dsp:sp>
    <dsp:sp modelId="{3044B80C-EDEF-4E83-8927-EEBF60C831D6}">
      <dsp:nvSpPr>
        <dsp:cNvPr id="0" name=""/>
        <dsp:cNvSpPr/>
      </dsp:nvSpPr>
      <dsp:spPr>
        <a:xfrm>
          <a:off x="3034259" y="4045453"/>
          <a:ext cx="2161080" cy="1080540"/>
        </a:xfrm>
        <a:prstGeom prst="roundRect">
          <a:avLst>
            <a:gd name="adj" fmla="val 10000"/>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Transporte</a:t>
          </a:r>
          <a:r>
            <a:rPr lang="es-EC" sz="1400" kern="1200" dirty="0" smtClean="0"/>
            <a:t> y </a:t>
          </a:r>
          <a:r>
            <a:rPr lang="es-EC" sz="1800" kern="1200" dirty="0" smtClean="0"/>
            <a:t>distribución</a:t>
          </a:r>
          <a:r>
            <a:rPr lang="es-EC" sz="1400" kern="1200" dirty="0" smtClean="0"/>
            <a:t> </a:t>
          </a:r>
          <a:endParaRPr lang="es-EC" sz="1400" kern="1200" dirty="0"/>
        </a:p>
      </dsp:txBody>
      <dsp:txXfrm>
        <a:off x="3065907" y="4077101"/>
        <a:ext cx="2097784" cy="10172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0B498-2FA1-4B23-9B79-564C432E1C78}">
      <dsp:nvSpPr>
        <dsp:cNvPr id="0" name=""/>
        <dsp:cNvSpPr/>
      </dsp:nvSpPr>
      <dsp:spPr>
        <a:xfrm>
          <a:off x="76951" y="1089"/>
          <a:ext cx="3845569" cy="2307341"/>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La población afectada de la Provincia de Manabí que son 33.757 habitantes, tiene un alto grado de vulnerabilidad a los sismos, debido al tipo de suelo, el mar que hay en la zona, a las falencias en el sistema de luz eléctrica y alcantarillado de la mayoría de los sectores, mala construcción de viviendas</a:t>
          </a:r>
          <a:endParaRPr lang="es-EC" sz="1700" kern="1200" dirty="0"/>
        </a:p>
      </dsp:txBody>
      <dsp:txXfrm>
        <a:off x="76951" y="1089"/>
        <a:ext cx="3845569" cy="2307341"/>
      </dsp:txXfrm>
    </dsp:sp>
    <dsp:sp modelId="{D7B6EE74-721F-4AD9-AC42-6186BFC79AEC}">
      <dsp:nvSpPr>
        <dsp:cNvPr id="0" name=""/>
        <dsp:cNvSpPr/>
      </dsp:nvSpPr>
      <dsp:spPr>
        <a:xfrm>
          <a:off x="4307078" y="1089"/>
          <a:ext cx="3845569" cy="2307341"/>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Por medio del esquema metodológico se obtuvo un diagnóstico de la situación actual en las zonas afectadas por el sismo, que permitió conocer ventajas y desventajas que se presentan en el abastecimiento de productos </a:t>
          </a:r>
          <a:endParaRPr lang="es-EC" sz="1700" kern="1200" dirty="0"/>
        </a:p>
      </dsp:txBody>
      <dsp:txXfrm>
        <a:off x="4307078" y="1089"/>
        <a:ext cx="3845569" cy="2307341"/>
      </dsp:txXfrm>
    </dsp:sp>
    <dsp:sp modelId="{BB00201D-9646-4A5D-A3D4-38CA2F108CD0}">
      <dsp:nvSpPr>
        <dsp:cNvPr id="0" name=""/>
        <dsp:cNvSpPr/>
      </dsp:nvSpPr>
      <dsp:spPr>
        <a:xfrm>
          <a:off x="76951" y="2692987"/>
          <a:ext cx="3845569" cy="2307341"/>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Por medio de la propuesta de la cadena de abastecimiento de productos diseñada en este trabajo, se pudieron identificar los eslabones que componen la formulación del modelo logístico</a:t>
          </a:r>
          <a:endParaRPr lang="es-EC" sz="1700" kern="1200" dirty="0"/>
        </a:p>
      </dsp:txBody>
      <dsp:txXfrm>
        <a:off x="76951" y="2692987"/>
        <a:ext cx="3845569" cy="2307341"/>
      </dsp:txXfrm>
    </dsp:sp>
    <dsp:sp modelId="{66DF02BB-6D67-4F3C-A13A-E49BAEBF36FA}">
      <dsp:nvSpPr>
        <dsp:cNvPr id="0" name=""/>
        <dsp:cNvSpPr/>
      </dsp:nvSpPr>
      <dsp:spPr>
        <a:xfrm>
          <a:off x="4307078" y="2692987"/>
          <a:ext cx="3845569" cy="2307341"/>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El Centro de Operaciones de Emergencia (COE) y la Secretaría de Gestión de Riesgos junto con los comités locales y regionales son los encargados de dar respuesta a las diferentes emergencias que se pueden presentar</a:t>
          </a:r>
          <a:endParaRPr lang="es-EC" sz="1700" kern="1200" dirty="0"/>
        </a:p>
      </dsp:txBody>
      <dsp:txXfrm>
        <a:off x="4307078" y="2692987"/>
        <a:ext cx="3845569" cy="23073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13A3D-EB0B-4B35-BBA8-9DD214612E62}">
      <dsp:nvSpPr>
        <dsp:cNvPr id="0" name=""/>
        <dsp:cNvSpPr/>
      </dsp:nvSpPr>
      <dsp:spPr>
        <a:xfrm>
          <a:off x="0" y="793067"/>
          <a:ext cx="2571749" cy="154305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Invertir en acciones de prevención y reducción del nivel de amenazas a las que está expuesta la población y su grado de vulnerabilidad.</a:t>
          </a:r>
          <a:endParaRPr lang="es-EC" sz="1500" kern="1200" dirty="0"/>
        </a:p>
      </dsp:txBody>
      <dsp:txXfrm>
        <a:off x="0" y="793067"/>
        <a:ext cx="2571749" cy="1543050"/>
      </dsp:txXfrm>
    </dsp:sp>
    <dsp:sp modelId="{EA5B15E0-EAC9-4477-A5CE-420D8D46BE19}">
      <dsp:nvSpPr>
        <dsp:cNvPr id="0" name=""/>
        <dsp:cNvSpPr/>
      </dsp:nvSpPr>
      <dsp:spPr>
        <a:xfrm>
          <a:off x="2828925" y="793067"/>
          <a:ext cx="2571749" cy="154305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Incluir en las donaciones nacionales e internacionales como proveedores, teniendo en cuenta los procedimientos, políticas y costos que estos implican.</a:t>
          </a:r>
          <a:endParaRPr lang="es-EC" sz="1500" kern="1200" dirty="0"/>
        </a:p>
      </dsp:txBody>
      <dsp:txXfrm>
        <a:off x="2828925" y="793067"/>
        <a:ext cx="2571749" cy="1543050"/>
      </dsp:txXfrm>
    </dsp:sp>
    <dsp:sp modelId="{F875806A-22D6-433A-845D-22754D96E548}">
      <dsp:nvSpPr>
        <dsp:cNvPr id="0" name=""/>
        <dsp:cNvSpPr/>
      </dsp:nvSpPr>
      <dsp:spPr>
        <a:xfrm>
          <a:off x="5657849" y="793067"/>
          <a:ext cx="2571749" cy="154305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Realizar una fase de implementación y prueba piloto en el departamento para validar los aspectos del modelo y encontrar oportunidades de mejora. </a:t>
          </a:r>
          <a:endParaRPr lang="es-EC" sz="1500" kern="1200" dirty="0"/>
        </a:p>
      </dsp:txBody>
      <dsp:txXfrm>
        <a:off x="5657849" y="793067"/>
        <a:ext cx="2571749" cy="1543050"/>
      </dsp:txXfrm>
    </dsp:sp>
    <dsp:sp modelId="{B272801D-B105-4ECF-91E2-9A105187ACCB}">
      <dsp:nvSpPr>
        <dsp:cNvPr id="0" name=""/>
        <dsp:cNvSpPr/>
      </dsp:nvSpPr>
      <dsp:spPr>
        <a:xfrm>
          <a:off x="1414462" y="2593292"/>
          <a:ext cx="2571749" cy="154305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Desarrollar un modelo para una propuesta logística que involucre los sectores que componen la ayuda humanitaria</a:t>
          </a:r>
          <a:endParaRPr lang="es-EC" sz="1500" kern="1200" dirty="0"/>
        </a:p>
      </dsp:txBody>
      <dsp:txXfrm>
        <a:off x="1414462" y="2593292"/>
        <a:ext cx="2571749" cy="1543050"/>
      </dsp:txXfrm>
    </dsp:sp>
    <dsp:sp modelId="{B2AAF395-CFBE-4775-B940-453FC82C7EB8}">
      <dsp:nvSpPr>
        <dsp:cNvPr id="0" name=""/>
        <dsp:cNvSpPr/>
      </dsp:nvSpPr>
      <dsp:spPr>
        <a:xfrm>
          <a:off x="4243387" y="2593292"/>
          <a:ext cx="2571749" cy="1543050"/>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Esta herramienta puede ser utilizada en otras Provincias donde los sismos sean frecuentes ya que la planeación estratégica a un desastre no es desarrollada previamente</a:t>
          </a:r>
          <a:endParaRPr lang="es-EC" sz="1500" kern="1200" dirty="0"/>
        </a:p>
      </dsp:txBody>
      <dsp:txXfrm>
        <a:off x="4243387" y="2593292"/>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A1957-9CC4-4046-BA71-A3295E63CD69}">
      <dsp:nvSpPr>
        <dsp:cNvPr id="0" name=""/>
        <dsp:cNvSpPr/>
      </dsp:nvSpPr>
      <dsp:spPr>
        <a:xfrm>
          <a:off x="0" y="543260"/>
          <a:ext cx="8229600" cy="856800"/>
        </a:xfrm>
        <a:prstGeom prst="rect">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90C77541-4555-4419-A686-B9E146A72428}">
      <dsp:nvSpPr>
        <dsp:cNvPr id="0" name=""/>
        <dsp:cNvSpPr/>
      </dsp:nvSpPr>
      <dsp:spPr>
        <a:xfrm>
          <a:off x="411480" y="41420"/>
          <a:ext cx="5760720" cy="1003680"/>
        </a:xfrm>
        <a:prstGeom prst="round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s-EC" sz="2000" kern="1200" dirty="0" smtClean="0"/>
            <a:t>Carestía de recursos para los damnificados por el desastre natural del 16 de abril en Pedernales</a:t>
          </a:r>
          <a:endParaRPr lang="es-EC" sz="2000" kern="1200" dirty="0"/>
        </a:p>
      </dsp:txBody>
      <dsp:txXfrm>
        <a:off x="460476" y="90416"/>
        <a:ext cx="5662728" cy="905688"/>
      </dsp:txXfrm>
    </dsp:sp>
    <dsp:sp modelId="{19261A6B-2E85-4532-955F-F40A9CD2765F}">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26435A18-3C93-4622-B7A2-CD9ED2CE024A}">
      <dsp:nvSpPr>
        <dsp:cNvPr id="0" name=""/>
        <dsp:cNvSpPr/>
      </dsp:nvSpPr>
      <dsp:spPr>
        <a:xfrm>
          <a:off x="411480" y="1583661"/>
          <a:ext cx="5760720" cy="1003680"/>
        </a:xfrm>
        <a:prstGeom prst="round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s-EC" sz="2000" kern="1200" dirty="0" smtClean="0"/>
            <a:t>Existencia de ayuda humanitaria no coordinada</a:t>
          </a:r>
          <a:endParaRPr lang="es-EC" sz="2000" kern="1200" dirty="0"/>
        </a:p>
      </dsp:txBody>
      <dsp:txXfrm>
        <a:off x="460476" y="1632657"/>
        <a:ext cx="5662728" cy="905688"/>
      </dsp:txXfrm>
    </dsp:sp>
    <dsp:sp modelId="{7985D56F-0F8D-47DA-8C74-743B53E80643}">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A25B44AF-9D95-4EA6-B7F2-46C585BA1724}">
      <dsp:nvSpPr>
        <dsp:cNvPr id="0" name=""/>
        <dsp:cNvSpPr/>
      </dsp:nvSpPr>
      <dsp:spPr>
        <a:xfrm>
          <a:off x="411480" y="3125900"/>
          <a:ext cx="5760720" cy="1003680"/>
        </a:xfrm>
        <a:prstGeom prst="round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s-EC" sz="2000" kern="1200" dirty="0" smtClean="0"/>
            <a:t>Dependencia del suministro de alimentos que el estado brindaba </a:t>
          </a:r>
          <a:endParaRPr lang="es-EC" sz="2000" kern="1200" dirty="0"/>
        </a:p>
      </dsp:txBody>
      <dsp:txXfrm>
        <a:off x="460476" y="3174896"/>
        <a:ext cx="5662728"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DC3E8-5355-44E6-9207-BFFABEDEA41F}">
      <dsp:nvSpPr>
        <dsp:cNvPr id="0" name=""/>
        <dsp:cNvSpPr/>
      </dsp:nvSpPr>
      <dsp:spPr>
        <a:xfrm>
          <a:off x="0" y="0"/>
          <a:ext cx="8229600" cy="1447360"/>
        </a:xfrm>
        <a:prstGeom prst="rect">
          <a:avLst/>
        </a:prstGeom>
        <a:solidFill>
          <a:srgbClr val="8ED895"/>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Diseñar un modelo logístico para el abastecimiento de productos en las zonas afectadas por desastres. </a:t>
          </a:r>
          <a:endParaRPr lang="es-EC" sz="3000" kern="1200" dirty="0"/>
        </a:p>
      </dsp:txBody>
      <dsp:txXfrm>
        <a:off x="0" y="0"/>
        <a:ext cx="8229600" cy="1447360"/>
      </dsp:txXfrm>
    </dsp:sp>
    <dsp:sp modelId="{6E01F039-926E-45B0-9E3C-8EE864586C20}">
      <dsp:nvSpPr>
        <dsp:cNvPr id="0" name=""/>
        <dsp:cNvSpPr/>
      </dsp:nvSpPr>
      <dsp:spPr>
        <a:xfrm>
          <a:off x="0" y="1447360"/>
          <a:ext cx="2057399" cy="3039457"/>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Establecer y actualizar posibles zonas de desastres.</a:t>
          </a:r>
          <a:endParaRPr lang="es-EC" sz="2200" kern="1200" dirty="0"/>
        </a:p>
      </dsp:txBody>
      <dsp:txXfrm>
        <a:off x="0" y="1447360"/>
        <a:ext cx="2057399" cy="3039457"/>
      </dsp:txXfrm>
    </dsp:sp>
    <dsp:sp modelId="{52414CC6-5143-467C-9B76-A391B9ACDD65}">
      <dsp:nvSpPr>
        <dsp:cNvPr id="0" name=""/>
        <dsp:cNvSpPr/>
      </dsp:nvSpPr>
      <dsp:spPr>
        <a:xfrm>
          <a:off x="2057400" y="1447360"/>
          <a:ext cx="2057399" cy="3039457"/>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Determinar las necesidades de abastecimiento de productos</a:t>
          </a:r>
          <a:endParaRPr lang="es-EC" sz="2200" kern="1200" dirty="0"/>
        </a:p>
      </dsp:txBody>
      <dsp:txXfrm>
        <a:off x="2057400" y="1447360"/>
        <a:ext cx="2057399" cy="3039457"/>
      </dsp:txXfrm>
    </dsp:sp>
    <dsp:sp modelId="{695FCC11-6F15-4D7C-90AB-3295482B7A98}">
      <dsp:nvSpPr>
        <dsp:cNvPr id="0" name=""/>
        <dsp:cNvSpPr/>
      </dsp:nvSpPr>
      <dsp:spPr>
        <a:xfrm>
          <a:off x="4114800" y="1447360"/>
          <a:ext cx="2057399" cy="3039457"/>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Investigar el modelo logístico actual aplicado desde la Secretaría Nacional de Riesgos</a:t>
          </a:r>
          <a:endParaRPr lang="es-EC" sz="2200" kern="1200" dirty="0"/>
        </a:p>
      </dsp:txBody>
      <dsp:txXfrm>
        <a:off x="4114800" y="1447360"/>
        <a:ext cx="2057399" cy="3039457"/>
      </dsp:txXfrm>
    </dsp:sp>
    <dsp:sp modelId="{FB0DEBB3-7057-4290-8CAE-A920110C7CC2}">
      <dsp:nvSpPr>
        <dsp:cNvPr id="0" name=""/>
        <dsp:cNvSpPr/>
      </dsp:nvSpPr>
      <dsp:spPr>
        <a:xfrm>
          <a:off x="6172199" y="1447360"/>
          <a:ext cx="2057399" cy="3039457"/>
        </a:xfrm>
        <a:prstGeom prst="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Plantear una cadena logística que optimice el manejo de los recursos enfocada en el abastecimiento de productos</a:t>
          </a:r>
          <a:endParaRPr lang="es-EC" sz="2200" kern="1200" dirty="0"/>
        </a:p>
      </dsp:txBody>
      <dsp:txXfrm>
        <a:off x="6172199" y="1447360"/>
        <a:ext cx="2057399" cy="3039457"/>
      </dsp:txXfrm>
    </dsp:sp>
    <dsp:sp modelId="{7D2EBC19-2FBB-448A-B79C-08D9251BDACA}">
      <dsp:nvSpPr>
        <dsp:cNvPr id="0" name=""/>
        <dsp:cNvSpPr/>
      </dsp:nvSpPr>
      <dsp:spPr>
        <a:xfrm>
          <a:off x="0" y="4486817"/>
          <a:ext cx="8229600" cy="33771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64D96-CE16-4FD9-82E6-7217BD8D4FF3}">
      <dsp:nvSpPr>
        <dsp:cNvPr id="0" name=""/>
        <dsp:cNvSpPr/>
      </dsp:nvSpPr>
      <dsp:spPr>
        <a:xfrm rot="5400000">
          <a:off x="4713034" y="-1529550"/>
          <a:ext cx="1766186" cy="5266944"/>
        </a:xfrm>
        <a:prstGeom prst="round2SameRect">
          <a:avLst/>
        </a:prstGeom>
        <a:solidFill>
          <a:srgbClr val="8ED895">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just" defTabSz="977900">
            <a:lnSpc>
              <a:spcPct val="90000"/>
            </a:lnSpc>
            <a:spcBef>
              <a:spcPct val="0"/>
            </a:spcBef>
            <a:spcAft>
              <a:spcPct val="15000"/>
            </a:spcAft>
            <a:buChar char="••"/>
          </a:pPr>
          <a:r>
            <a:rPr lang="es-EC" sz="2200" kern="1200" dirty="0" smtClean="0"/>
            <a:t>El modelo logístico actualmente aplicado no ha llegado a satisfacer adecuadamente los requerimientos del personal involucrado y las necesidades de los afectados.</a:t>
          </a:r>
          <a:endParaRPr lang="es-EC" sz="2200" kern="1200" dirty="0"/>
        </a:p>
      </dsp:txBody>
      <dsp:txXfrm rot="-5400000">
        <a:off x="2962655" y="307047"/>
        <a:ext cx="5180726" cy="1593750"/>
      </dsp:txXfrm>
    </dsp:sp>
    <dsp:sp modelId="{2BAE0615-4DD3-4DA9-9C84-00CC2A7339DB}">
      <dsp:nvSpPr>
        <dsp:cNvPr id="0" name=""/>
        <dsp:cNvSpPr/>
      </dsp:nvSpPr>
      <dsp:spPr>
        <a:xfrm>
          <a:off x="0" y="55"/>
          <a:ext cx="2962656" cy="2207732"/>
        </a:xfrm>
        <a:prstGeom prst="round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EC" sz="4100" kern="1200" dirty="0" smtClean="0"/>
            <a:t>Hipótesis 0</a:t>
          </a:r>
          <a:endParaRPr lang="es-EC" sz="4100" kern="1200" dirty="0"/>
        </a:p>
      </dsp:txBody>
      <dsp:txXfrm>
        <a:off x="107773" y="107828"/>
        <a:ext cx="2747110" cy="1992186"/>
      </dsp:txXfrm>
    </dsp:sp>
    <dsp:sp modelId="{B2A57497-8A63-4240-8795-A9F12F321D4B}">
      <dsp:nvSpPr>
        <dsp:cNvPr id="0" name=""/>
        <dsp:cNvSpPr/>
      </dsp:nvSpPr>
      <dsp:spPr>
        <a:xfrm rot="5400000">
          <a:off x="4713034" y="788569"/>
          <a:ext cx="1766186" cy="5266944"/>
        </a:xfrm>
        <a:prstGeom prst="round2SameRect">
          <a:avLst/>
        </a:prstGeom>
        <a:solidFill>
          <a:srgbClr val="8ED895">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just" defTabSz="977900">
            <a:lnSpc>
              <a:spcPct val="90000"/>
            </a:lnSpc>
            <a:spcBef>
              <a:spcPct val="0"/>
            </a:spcBef>
            <a:spcAft>
              <a:spcPct val="15000"/>
            </a:spcAft>
            <a:buChar char="••"/>
          </a:pPr>
          <a:r>
            <a:rPr lang="es-EC" sz="2200" kern="1200" dirty="0" smtClean="0"/>
            <a:t>El modelo logístico actualmente aplicado si ha llegado a satisfacer adecuadamente los requerimientos del personal involucrado y las necesidades de los afectados.</a:t>
          </a:r>
          <a:endParaRPr lang="es-EC" sz="2200" kern="1200" dirty="0"/>
        </a:p>
      </dsp:txBody>
      <dsp:txXfrm rot="-5400000">
        <a:off x="2962655" y="2625166"/>
        <a:ext cx="5180726" cy="1593750"/>
      </dsp:txXfrm>
    </dsp:sp>
    <dsp:sp modelId="{AAA508C0-7DA8-45C9-9ACD-5DB5D0BBDF4F}">
      <dsp:nvSpPr>
        <dsp:cNvPr id="0" name=""/>
        <dsp:cNvSpPr/>
      </dsp:nvSpPr>
      <dsp:spPr>
        <a:xfrm>
          <a:off x="0" y="2318174"/>
          <a:ext cx="2962656" cy="2207732"/>
        </a:xfrm>
        <a:prstGeom prst="roundRect">
          <a:avLst/>
        </a:prstGeom>
        <a:solidFill>
          <a:srgbClr val="8ED895">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EC" sz="4100" kern="1200" dirty="0" smtClean="0"/>
            <a:t>´Hipótesis 1 </a:t>
          </a:r>
          <a:endParaRPr lang="es-EC" sz="4100" kern="1200" dirty="0"/>
        </a:p>
      </dsp:txBody>
      <dsp:txXfrm>
        <a:off x="107773" y="2425947"/>
        <a:ext cx="2747110" cy="1992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78EDC-C85B-41E6-A9CE-97D7CAD294C5}">
      <dsp:nvSpPr>
        <dsp:cNvPr id="0" name=""/>
        <dsp:cNvSpPr/>
      </dsp:nvSpPr>
      <dsp:spPr>
        <a:xfrm>
          <a:off x="3624804" y="1890126"/>
          <a:ext cx="1437190" cy="143719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DESASTRES NATURALES</a:t>
          </a:r>
          <a:endParaRPr lang="es-EC" sz="1200" kern="1200" dirty="0"/>
        </a:p>
      </dsp:txBody>
      <dsp:txXfrm>
        <a:off x="3835276" y="2100598"/>
        <a:ext cx="1016246" cy="1016246"/>
      </dsp:txXfrm>
    </dsp:sp>
    <dsp:sp modelId="{8C34454B-CF81-4C1E-86F8-A72E25408A87}">
      <dsp:nvSpPr>
        <dsp:cNvPr id="0" name=""/>
        <dsp:cNvSpPr/>
      </dsp:nvSpPr>
      <dsp:spPr>
        <a:xfrm rot="16200000">
          <a:off x="4126645" y="1658481"/>
          <a:ext cx="433509" cy="29780"/>
        </a:xfrm>
        <a:custGeom>
          <a:avLst/>
          <a:gdLst/>
          <a:ahLst/>
          <a:cxnLst/>
          <a:rect l="0" t="0" r="0" b="0"/>
          <a:pathLst>
            <a:path>
              <a:moveTo>
                <a:pt x="0" y="14890"/>
              </a:moveTo>
              <a:lnTo>
                <a:pt x="433509" y="14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332562" y="1662533"/>
        <a:ext cx="21675" cy="21675"/>
      </dsp:txXfrm>
    </dsp:sp>
    <dsp:sp modelId="{1F292C68-67C7-46A2-90CA-A30FBD1A9729}">
      <dsp:nvSpPr>
        <dsp:cNvPr id="0" name=""/>
        <dsp:cNvSpPr/>
      </dsp:nvSpPr>
      <dsp:spPr>
        <a:xfrm>
          <a:off x="3624804" y="19426"/>
          <a:ext cx="1437190" cy="143719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Plan de emergencia </a:t>
          </a:r>
          <a:endParaRPr lang="es-EC" sz="1400" kern="1200" dirty="0"/>
        </a:p>
      </dsp:txBody>
      <dsp:txXfrm>
        <a:off x="3835276" y="229898"/>
        <a:ext cx="1016246" cy="1016246"/>
      </dsp:txXfrm>
    </dsp:sp>
    <dsp:sp modelId="{0D723B2A-85E2-4A3C-9A41-CDA73EA1379A}">
      <dsp:nvSpPr>
        <dsp:cNvPr id="0" name=""/>
        <dsp:cNvSpPr/>
      </dsp:nvSpPr>
      <dsp:spPr>
        <a:xfrm>
          <a:off x="5061995" y="2593831"/>
          <a:ext cx="433509" cy="29780"/>
        </a:xfrm>
        <a:custGeom>
          <a:avLst/>
          <a:gdLst/>
          <a:ahLst/>
          <a:cxnLst/>
          <a:rect l="0" t="0" r="0" b="0"/>
          <a:pathLst>
            <a:path>
              <a:moveTo>
                <a:pt x="0" y="14890"/>
              </a:moveTo>
              <a:lnTo>
                <a:pt x="433509" y="14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267912" y="2597883"/>
        <a:ext cx="21675" cy="21675"/>
      </dsp:txXfrm>
    </dsp:sp>
    <dsp:sp modelId="{C1F1F7C2-6F23-4625-94B6-3BEE9C4FBDAC}">
      <dsp:nvSpPr>
        <dsp:cNvPr id="0" name=""/>
        <dsp:cNvSpPr/>
      </dsp:nvSpPr>
      <dsp:spPr>
        <a:xfrm>
          <a:off x="5495504" y="1890126"/>
          <a:ext cx="1437190" cy="143719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Gestión de Riesgos</a:t>
          </a:r>
          <a:endParaRPr lang="es-EC" sz="1400" kern="1200" dirty="0"/>
        </a:p>
      </dsp:txBody>
      <dsp:txXfrm>
        <a:off x="5705976" y="2100598"/>
        <a:ext cx="1016246" cy="1016246"/>
      </dsp:txXfrm>
    </dsp:sp>
    <dsp:sp modelId="{ECCF9282-9095-4F1B-96D1-3B52BCB5450F}">
      <dsp:nvSpPr>
        <dsp:cNvPr id="0" name=""/>
        <dsp:cNvSpPr/>
      </dsp:nvSpPr>
      <dsp:spPr>
        <a:xfrm rot="5400000">
          <a:off x="4126645" y="3529181"/>
          <a:ext cx="433509" cy="29780"/>
        </a:xfrm>
        <a:custGeom>
          <a:avLst/>
          <a:gdLst/>
          <a:ahLst/>
          <a:cxnLst/>
          <a:rect l="0" t="0" r="0" b="0"/>
          <a:pathLst>
            <a:path>
              <a:moveTo>
                <a:pt x="0" y="14890"/>
              </a:moveTo>
              <a:lnTo>
                <a:pt x="433509" y="14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332562" y="3533233"/>
        <a:ext cx="21675" cy="21675"/>
      </dsp:txXfrm>
    </dsp:sp>
    <dsp:sp modelId="{2931FF20-8BAA-4516-B809-065A75FA5802}">
      <dsp:nvSpPr>
        <dsp:cNvPr id="0" name=""/>
        <dsp:cNvSpPr/>
      </dsp:nvSpPr>
      <dsp:spPr>
        <a:xfrm>
          <a:off x="3624804" y="3760826"/>
          <a:ext cx="1437190" cy="143719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Desastres en Ecuador</a:t>
          </a:r>
          <a:endParaRPr lang="es-EC" sz="1400" kern="1200" dirty="0"/>
        </a:p>
      </dsp:txBody>
      <dsp:txXfrm>
        <a:off x="3835276" y="3971298"/>
        <a:ext cx="1016246" cy="1016246"/>
      </dsp:txXfrm>
    </dsp:sp>
    <dsp:sp modelId="{05E46F93-DD6A-4418-A1FF-12C74FD01FCD}">
      <dsp:nvSpPr>
        <dsp:cNvPr id="0" name=""/>
        <dsp:cNvSpPr/>
      </dsp:nvSpPr>
      <dsp:spPr>
        <a:xfrm rot="10800000">
          <a:off x="3191295" y="2593831"/>
          <a:ext cx="433509" cy="29780"/>
        </a:xfrm>
        <a:custGeom>
          <a:avLst/>
          <a:gdLst/>
          <a:ahLst/>
          <a:cxnLst/>
          <a:rect l="0" t="0" r="0" b="0"/>
          <a:pathLst>
            <a:path>
              <a:moveTo>
                <a:pt x="0" y="14890"/>
              </a:moveTo>
              <a:lnTo>
                <a:pt x="433509" y="14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397212" y="2597883"/>
        <a:ext cx="21675" cy="21675"/>
      </dsp:txXfrm>
    </dsp:sp>
    <dsp:sp modelId="{CD7C49FD-6708-4718-88CF-9C73A68C198F}">
      <dsp:nvSpPr>
        <dsp:cNvPr id="0" name=""/>
        <dsp:cNvSpPr/>
      </dsp:nvSpPr>
      <dsp:spPr>
        <a:xfrm>
          <a:off x="1754104" y="1890126"/>
          <a:ext cx="1437190" cy="143719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Organismos de Apoyo</a:t>
          </a:r>
          <a:endParaRPr lang="es-EC" sz="1400" kern="1200" dirty="0"/>
        </a:p>
      </dsp:txBody>
      <dsp:txXfrm>
        <a:off x="1964576" y="2100598"/>
        <a:ext cx="1016246" cy="1016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78EDC-C85B-41E6-A9CE-97D7CAD294C5}">
      <dsp:nvSpPr>
        <dsp:cNvPr id="0" name=""/>
        <dsp:cNvSpPr/>
      </dsp:nvSpPr>
      <dsp:spPr>
        <a:xfrm>
          <a:off x="3499271" y="1969815"/>
          <a:ext cx="1498400" cy="149840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LOGÍSTICA</a:t>
          </a:r>
          <a:endParaRPr lang="es-EC" sz="1500" kern="1200" dirty="0"/>
        </a:p>
      </dsp:txBody>
      <dsp:txXfrm>
        <a:off x="3718707" y="2189251"/>
        <a:ext cx="1059528" cy="1059528"/>
      </dsp:txXfrm>
    </dsp:sp>
    <dsp:sp modelId="{8C34454B-CF81-4C1E-86F8-A72E25408A87}">
      <dsp:nvSpPr>
        <dsp:cNvPr id="0" name=""/>
        <dsp:cNvSpPr/>
      </dsp:nvSpPr>
      <dsp:spPr>
        <a:xfrm rot="16200000">
          <a:off x="4022532" y="1728004"/>
          <a:ext cx="451878" cy="31742"/>
        </a:xfrm>
        <a:custGeom>
          <a:avLst/>
          <a:gdLst/>
          <a:ahLst/>
          <a:cxnLst/>
          <a:rect l="0" t="0" r="0" b="0"/>
          <a:pathLst>
            <a:path>
              <a:moveTo>
                <a:pt x="0" y="15871"/>
              </a:moveTo>
              <a:lnTo>
                <a:pt x="451878"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237175" y="1732578"/>
        <a:ext cx="22593" cy="22593"/>
      </dsp:txXfrm>
    </dsp:sp>
    <dsp:sp modelId="{1F292C68-67C7-46A2-90CA-A30FBD1A9729}">
      <dsp:nvSpPr>
        <dsp:cNvPr id="0" name=""/>
        <dsp:cNvSpPr/>
      </dsp:nvSpPr>
      <dsp:spPr>
        <a:xfrm>
          <a:off x="3499271" y="19535"/>
          <a:ext cx="1498400" cy="149840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Proceso logístico</a:t>
          </a:r>
          <a:endParaRPr lang="es-EC" sz="1100" kern="1200" dirty="0"/>
        </a:p>
      </dsp:txBody>
      <dsp:txXfrm>
        <a:off x="3718707" y="238971"/>
        <a:ext cx="1059528" cy="1059528"/>
      </dsp:txXfrm>
    </dsp:sp>
    <dsp:sp modelId="{0D723B2A-85E2-4A3C-9A41-CDA73EA1379A}">
      <dsp:nvSpPr>
        <dsp:cNvPr id="0" name=""/>
        <dsp:cNvSpPr/>
      </dsp:nvSpPr>
      <dsp:spPr>
        <a:xfrm rot="19800000">
          <a:off x="4867028" y="2215574"/>
          <a:ext cx="451878" cy="31742"/>
        </a:xfrm>
        <a:custGeom>
          <a:avLst/>
          <a:gdLst/>
          <a:ahLst/>
          <a:cxnLst/>
          <a:rect l="0" t="0" r="0" b="0"/>
          <a:pathLst>
            <a:path>
              <a:moveTo>
                <a:pt x="0" y="15871"/>
              </a:moveTo>
              <a:lnTo>
                <a:pt x="451878"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081670" y="2220148"/>
        <a:ext cx="22593" cy="22593"/>
      </dsp:txXfrm>
    </dsp:sp>
    <dsp:sp modelId="{C1F1F7C2-6F23-4625-94B6-3BEE9C4FBDAC}">
      <dsp:nvSpPr>
        <dsp:cNvPr id="0" name=""/>
        <dsp:cNvSpPr/>
      </dsp:nvSpPr>
      <dsp:spPr>
        <a:xfrm>
          <a:off x="5188263" y="994675"/>
          <a:ext cx="1498400" cy="149840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Personal involucrado</a:t>
          </a:r>
          <a:endParaRPr lang="es-EC" sz="1100" kern="1200" dirty="0"/>
        </a:p>
      </dsp:txBody>
      <dsp:txXfrm>
        <a:off x="5407699" y="1214111"/>
        <a:ext cx="1059528" cy="1059528"/>
      </dsp:txXfrm>
    </dsp:sp>
    <dsp:sp modelId="{ECCF9282-9095-4F1B-96D1-3B52BCB5450F}">
      <dsp:nvSpPr>
        <dsp:cNvPr id="0" name=""/>
        <dsp:cNvSpPr/>
      </dsp:nvSpPr>
      <dsp:spPr>
        <a:xfrm rot="1800000">
          <a:off x="4867028" y="3190714"/>
          <a:ext cx="451878" cy="31742"/>
        </a:xfrm>
        <a:custGeom>
          <a:avLst/>
          <a:gdLst/>
          <a:ahLst/>
          <a:cxnLst/>
          <a:rect l="0" t="0" r="0" b="0"/>
          <a:pathLst>
            <a:path>
              <a:moveTo>
                <a:pt x="0" y="15871"/>
              </a:moveTo>
              <a:lnTo>
                <a:pt x="451878"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081670" y="3195288"/>
        <a:ext cx="22593" cy="22593"/>
      </dsp:txXfrm>
    </dsp:sp>
    <dsp:sp modelId="{2931FF20-8BAA-4516-B809-065A75FA5802}">
      <dsp:nvSpPr>
        <dsp:cNvPr id="0" name=""/>
        <dsp:cNvSpPr/>
      </dsp:nvSpPr>
      <dsp:spPr>
        <a:xfrm>
          <a:off x="5188263" y="2944954"/>
          <a:ext cx="1498400" cy="149840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Almacenamiento</a:t>
          </a:r>
          <a:endParaRPr lang="es-EC" sz="1100" kern="1200" dirty="0"/>
        </a:p>
      </dsp:txBody>
      <dsp:txXfrm>
        <a:off x="5407699" y="3164390"/>
        <a:ext cx="1059528" cy="1059528"/>
      </dsp:txXfrm>
    </dsp:sp>
    <dsp:sp modelId="{973EFD3A-88A7-4064-A9BF-6C7AB761754D}">
      <dsp:nvSpPr>
        <dsp:cNvPr id="0" name=""/>
        <dsp:cNvSpPr/>
      </dsp:nvSpPr>
      <dsp:spPr>
        <a:xfrm rot="5400000">
          <a:off x="4022532" y="3678284"/>
          <a:ext cx="451878" cy="31742"/>
        </a:xfrm>
        <a:custGeom>
          <a:avLst/>
          <a:gdLst/>
          <a:ahLst/>
          <a:cxnLst/>
          <a:rect l="0" t="0" r="0" b="0"/>
          <a:pathLst>
            <a:path>
              <a:moveTo>
                <a:pt x="0" y="15871"/>
              </a:moveTo>
              <a:lnTo>
                <a:pt x="451878"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237175" y="3682858"/>
        <a:ext cx="22593" cy="22593"/>
      </dsp:txXfrm>
    </dsp:sp>
    <dsp:sp modelId="{7CF248E8-45B7-47A0-BCD4-02C37A5F6461}">
      <dsp:nvSpPr>
        <dsp:cNvPr id="0" name=""/>
        <dsp:cNvSpPr/>
      </dsp:nvSpPr>
      <dsp:spPr>
        <a:xfrm>
          <a:off x="3499271" y="3920094"/>
          <a:ext cx="1498400" cy="149840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Entrega</a:t>
          </a:r>
          <a:endParaRPr lang="es-EC" sz="1100" kern="1200" dirty="0"/>
        </a:p>
      </dsp:txBody>
      <dsp:txXfrm>
        <a:off x="3718707" y="4139530"/>
        <a:ext cx="1059528" cy="1059528"/>
      </dsp:txXfrm>
    </dsp:sp>
    <dsp:sp modelId="{1CA69E83-7F42-4048-A736-3710319456DF}">
      <dsp:nvSpPr>
        <dsp:cNvPr id="0" name=""/>
        <dsp:cNvSpPr/>
      </dsp:nvSpPr>
      <dsp:spPr>
        <a:xfrm rot="9000000">
          <a:off x="3178036" y="3190714"/>
          <a:ext cx="451878" cy="31742"/>
        </a:xfrm>
        <a:custGeom>
          <a:avLst/>
          <a:gdLst/>
          <a:ahLst/>
          <a:cxnLst/>
          <a:rect l="0" t="0" r="0" b="0"/>
          <a:pathLst>
            <a:path>
              <a:moveTo>
                <a:pt x="0" y="15871"/>
              </a:moveTo>
              <a:lnTo>
                <a:pt x="451878"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392679" y="3195288"/>
        <a:ext cx="22593" cy="22593"/>
      </dsp:txXfrm>
    </dsp:sp>
    <dsp:sp modelId="{97E03764-F534-46A2-A38B-AEF815047ECF}">
      <dsp:nvSpPr>
        <dsp:cNvPr id="0" name=""/>
        <dsp:cNvSpPr/>
      </dsp:nvSpPr>
      <dsp:spPr>
        <a:xfrm>
          <a:off x="1810280" y="2944954"/>
          <a:ext cx="1498400" cy="149840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Servicios</a:t>
          </a:r>
          <a:endParaRPr lang="es-EC" sz="1100" kern="1200" dirty="0"/>
        </a:p>
      </dsp:txBody>
      <dsp:txXfrm>
        <a:off x="2029716" y="3164390"/>
        <a:ext cx="1059528" cy="1059528"/>
      </dsp:txXfrm>
    </dsp:sp>
    <dsp:sp modelId="{05E46F93-DD6A-4418-A1FF-12C74FD01FCD}">
      <dsp:nvSpPr>
        <dsp:cNvPr id="0" name=""/>
        <dsp:cNvSpPr/>
      </dsp:nvSpPr>
      <dsp:spPr>
        <a:xfrm rot="12600000">
          <a:off x="3178036" y="2215574"/>
          <a:ext cx="451878" cy="31742"/>
        </a:xfrm>
        <a:custGeom>
          <a:avLst/>
          <a:gdLst/>
          <a:ahLst/>
          <a:cxnLst/>
          <a:rect l="0" t="0" r="0" b="0"/>
          <a:pathLst>
            <a:path>
              <a:moveTo>
                <a:pt x="0" y="15871"/>
              </a:moveTo>
              <a:lnTo>
                <a:pt x="451878"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392679" y="2220148"/>
        <a:ext cx="22593" cy="22593"/>
      </dsp:txXfrm>
    </dsp:sp>
    <dsp:sp modelId="{CD7C49FD-6708-4718-88CF-9C73A68C198F}">
      <dsp:nvSpPr>
        <dsp:cNvPr id="0" name=""/>
        <dsp:cNvSpPr/>
      </dsp:nvSpPr>
      <dsp:spPr>
        <a:xfrm>
          <a:off x="1810280" y="994675"/>
          <a:ext cx="1498400" cy="1498400"/>
        </a:xfrm>
        <a:prstGeom prst="ellipse">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Transporte </a:t>
          </a:r>
          <a:endParaRPr lang="es-EC" sz="1100" kern="1200" dirty="0"/>
        </a:p>
      </dsp:txBody>
      <dsp:txXfrm>
        <a:off x="2029716" y="1214111"/>
        <a:ext cx="1059528" cy="10595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B659-653A-4902-A754-926E4254509E}">
      <dsp:nvSpPr>
        <dsp:cNvPr id="0" name=""/>
        <dsp:cNvSpPr/>
      </dsp:nvSpPr>
      <dsp:spPr>
        <a:xfrm>
          <a:off x="1279" y="1466938"/>
          <a:ext cx="3844411" cy="439685"/>
        </a:xfrm>
        <a:prstGeom prst="roundRect">
          <a:avLst>
            <a:gd name="adj" fmla="val 10000"/>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MUESTRA</a:t>
          </a:r>
          <a:endParaRPr lang="es-EC" sz="1800" kern="1200" dirty="0"/>
        </a:p>
      </dsp:txBody>
      <dsp:txXfrm>
        <a:off x="14157" y="1479816"/>
        <a:ext cx="3818655" cy="413929"/>
      </dsp:txXfrm>
    </dsp:sp>
    <dsp:sp modelId="{58F23084-0960-4547-80B9-F00DC5A1CCE9}">
      <dsp:nvSpPr>
        <dsp:cNvPr id="0" name=""/>
        <dsp:cNvSpPr/>
      </dsp:nvSpPr>
      <dsp:spPr>
        <a:xfrm>
          <a:off x="4383908" y="1525565"/>
          <a:ext cx="3844411" cy="3645886"/>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Z = 1,96. Para un grado de confianza de 95%</a:t>
          </a:r>
          <a:endParaRPr lang="es-EC" sz="1800" kern="1200" dirty="0">
            <a:solidFill>
              <a:schemeClr val="tx1"/>
            </a:solidFill>
          </a:endParaRPr>
        </a:p>
        <a:p>
          <a:pPr lvl="0" algn="l" defTabSz="800100">
            <a:lnSpc>
              <a:spcPct val="90000"/>
            </a:lnSpc>
            <a:spcBef>
              <a:spcPct val="0"/>
            </a:spcBef>
            <a:spcAft>
              <a:spcPct val="35000"/>
            </a:spcAft>
          </a:pPr>
          <a14:m xmlns:a14="http://schemas.microsoft.com/office/drawing/2010/main">
            <m:oMath xmlns:m="http://schemas.openxmlformats.org/officeDocument/2006/math">
              <m:r>
                <a:rPr lang="es-EC" sz="1800" i="1" kern="1200" smtClean="0">
                  <a:solidFill>
                    <a:schemeClr val="tx1"/>
                  </a:solidFill>
                  <a:latin typeface="Cambria Math" panose="02040503050406030204" pitchFamily="18" charset="0"/>
                </a:rPr>
                <m:t>𝛿</m:t>
              </m:r>
              <m:r>
                <a:rPr lang="es-EC" sz="1800" i="1" kern="1200" smtClean="0">
                  <a:solidFill>
                    <a:schemeClr val="tx1"/>
                  </a:solidFill>
                  <a:latin typeface="Cambria Math" panose="02040503050406030204" pitchFamily="18" charset="0"/>
                </a:rPr>
                <m:t>= </m:t>
              </m:r>
            </m:oMath>
          </a14:m>
          <a:r>
            <a:rPr lang="es-EC" sz="1800" kern="1200" dirty="0">
              <a:solidFill>
                <a:schemeClr val="tx1"/>
              </a:solidFill>
            </a:rPr>
            <a:t>Desviación estándar de la población que, generalmente cuando no se tiene su valor, suele utilizarse un valor constante de </a:t>
          </a:r>
          <a:r>
            <a:rPr lang="es-EC" sz="1800" kern="1200" dirty="0" smtClean="0">
              <a:solidFill>
                <a:schemeClr val="tx1"/>
              </a:solidFill>
            </a:rPr>
            <a:t>0,5.</a:t>
          </a:r>
        </a:p>
        <a:p>
          <a:pPr lvl="0" algn="l" defTabSz="800100">
            <a:lnSpc>
              <a:spcPct val="90000"/>
            </a:lnSpc>
            <a:spcBef>
              <a:spcPct val="0"/>
            </a:spcBef>
            <a:spcAft>
              <a:spcPct val="35000"/>
            </a:spcAft>
          </a:pPr>
          <a:r>
            <a:rPr lang="es-EC" sz="1800" kern="1200" dirty="0" smtClean="0">
              <a:solidFill>
                <a:schemeClr val="tx1"/>
              </a:solidFill>
            </a:rPr>
            <a:t>N = total de la población</a:t>
          </a:r>
        </a:p>
        <a:p>
          <a:pPr lvl="0" algn="l" defTabSz="800100">
            <a:lnSpc>
              <a:spcPct val="90000"/>
            </a:lnSpc>
            <a:spcBef>
              <a:spcPct val="0"/>
            </a:spcBef>
            <a:spcAft>
              <a:spcPct val="35000"/>
            </a:spcAft>
          </a:pPr>
          <a14:m xmlns:a14="http://schemas.microsoft.com/office/drawing/2010/main">
            <m:oMath xmlns:m="http://schemas.openxmlformats.org/officeDocument/2006/math">
              <m:r>
                <a:rPr lang="es-EC" sz="1800" i="1" kern="1200" smtClean="0">
                  <a:solidFill>
                    <a:schemeClr val="tx1"/>
                  </a:solidFill>
                  <a:latin typeface="Cambria Math" panose="02040503050406030204" pitchFamily="18" charset="0"/>
                </a:rPr>
                <m:t>𝑒</m:t>
              </m:r>
              <m:r>
                <a:rPr lang="es-EC" sz="1800" i="1" kern="1200" smtClean="0">
                  <a:solidFill>
                    <a:schemeClr val="tx1"/>
                  </a:solidFill>
                  <a:latin typeface="Cambria Math" panose="02040503050406030204" pitchFamily="18" charset="0"/>
                </a:rPr>
                <m:t> </m:t>
              </m:r>
            </m:oMath>
          </a14:m>
          <a:r>
            <a:rPr lang="es-EC" sz="1800" kern="1200" dirty="0">
              <a:solidFill>
                <a:schemeClr val="tx1"/>
              </a:solidFill>
            </a:rPr>
            <a:t>= error permisible </a:t>
          </a:r>
          <a:r>
            <a:rPr lang="es-EC" sz="1800" kern="1200" dirty="0" smtClean="0">
              <a:solidFill>
                <a:schemeClr val="tx1"/>
              </a:solidFill>
            </a:rPr>
            <a:t>0.08</a:t>
          </a:r>
        </a:p>
        <a:p>
          <a:pPr lvl="0" algn="l" defTabSz="800100">
            <a:lnSpc>
              <a:spcPct val="90000"/>
            </a:lnSpc>
            <a:spcBef>
              <a:spcPct val="0"/>
            </a:spcBef>
            <a:spcAft>
              <a:spcPct val="35000"/>
            </a:spcAft>
          </a:pPr>
          <a:r>
            <a:rPr lang="es-EC" sz="1800" kern="1200" dirty="0" smtClean="0">
              <a:solidFill>
                <a:schemeClr val="tx1"/>
              </a:solidFill>
            </a:rPr>
            <a:t>P= proporción esperada en este caso 50%</a:t>
          </a:r>
        </a:p>
        <a:p>
          <a:pPr lvl="0" algn="l" defTabSz="800100">
            <a:lnSpc>
              <a:spcPct val="90000"/>
            </a:lnSpc>
            <a:spcBef>
              <a:spcPct val="0"/>
            </a:spcBef>
            <a:spcAft>
              <a:spcPct val="35000"/>
            </a:spcAft>
          </a:pPr>
          <a:r>
            <a:rPr lang="es-EC" sz="1800" kern="1200" dirty="0" smtClean="0">
              <a:solidFill>
                <a:schemeClr val="tx1"/>
              </a:solidFill>
            </a:rPr>
            <a:t>q= 1-p, es decir 1- 0,5=0,5</a:t>
          </a:r>
          <a:endParaRPr lang="es-EC" sz="1800" kern="1200" dirty="0">
            <a:solidFill>
              <a:schemeClr val="tx1"/>
            </a:solidFill>
          </a:endParaRPr>
        </a:p>
      </dsp:txBody>
      <dsp:txXfrm>
        <a:off x="4490692" y="1632349"/>
        <a:ext cx="3630843" cy="34323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BDC7E-DE32-4951-9782-92DB965F29C7}">
      <dsp:nvSpPr>
        <dsp:cNvPr id="0" name=""/>
        <dsp:cNvSpPr/>
      </dsp:nvSpPr>
      <dsp:spPr>
        <a:xfrm>
          <a:off x="617219" y="0"/>
          <a:ext cx="6995160" cy="4968552"/>
        </a:xfrm>
        <a:prstGeom prst="rightArrow">
          <a:avLst/>
        </a:prstGeom>
        <a:solidFill>
          <a:srgbClr val="CCFFCC"/>
        </a:solidFill>
        <a:ln>
          <a:noFill/>
        </a:ln>
        <a:effectLst/>
      </dsp:spPr>
      <dsp:style>
        <a:lnRef idx="0">
          <a:scrgbClr r="0" g="0" b="0"/>
        </a:lnRef>
        <a:fillRef idx="1">
          <a:scrgbClr r="0" g="0" b="0"/>
        </a:fillRef>
        <a:effectRef idx="0">
          <a:scrgbClr r="0" g="0" b="0"/>
        </a:effectRef>
        <a:fontRef idx="minor"/>
      </dsp:style>
    </dsp:sp>
    <dsp:sp modelId="{B4976E4A-74E7-402A-B1A1-997852B417E9}">
      <dsp:nvSpPr>
        <dsp:cNvPr id="0" name=""/>
        <dsp:cNvSpPr/>
      </dsp:nvSpPr>
      <dsp:spPr>
        <a:xfrm>
          <a:off x="4118" y="1490565"/>
          <a:ext cx="1981051" cy="1987420"/>
        </a:xfrm>
        <a:prstGeom prst="round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MUESTREO</a:t>
          </a:r>
        </a:p>
        <a:p>
          <a:pPr lvl="0" algn="ctr" defTabSz="711200">
            <a:lnSpc>
              <a:spcPct val="90000"/>
            </a:lnSpc>
            <a:spcBef>
              <a:spcPct val="0"/>
            </a:spcBef>
            <a:spcAft>
              <a:spcPct val="35000"/>
            </a:spcAft>
          </a:pPr>
          <a:r>
            <a:rPr lang="es-EC" sz="1600" kern="1200" dirty="0" smtClean="0"/>
            <a:t>No Probabilístico</a:t>
          </a:r>
          <a:endParaRPr lang="es-EC" sz="1600" kern="1200" dirty="0"/>
        </a:p>
      </dsp:txBody>
      <dsp:txXfrm>
        <a:off x="100825" y="1587272"/>
        <a:ext cx="1787637" cy="1794006"/>
      </dsp:txXfrm>
    </dsp:sp>
    <dsp:sp modelId="{AC96B09C-C5B9-4134-91C8-D43700618056}">
      <dsp:nvSpPr>
        <dsp:cNvPr id="0" name=""/>
        <dsp:cNvSpPr/>
      </dsp:nvSpPr>
      <dsp:spPr>
        <a:xfrm>
          <a:off x="2084222" y="1490565"/>
          <a:ext cx="1981051" cy="1987420"/>
        </a:xfrm>
        <a:prstGeom prst="round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INVESTIGACIÓN </a:t>
          </a:r>
          <a:r>
            <a:rPr lang="es-EC" sz="1600" kern="1200" dirty="0" smtClean="0"/>
            <a:t>Exploratoria</a:t>
          </a:r>
          <a:endParaRPr lang="es-EC" sz="1600" kern="1200" dirty="0"/>
        </a:p>
      </dsp:txBody>
      <dsp:txXfrm>
        <a:off x="2180929" y="1587272"/>
        <a:ext cx="1787637" cy="1794006"/>
      </dsp:txXfrm>
    </dsp:sp>
    <dsp:sp modelId="{FF7BE45C-CDCC-4DAD-A9BE-979E1B45783F}">
      <dsp:nvSpPr>
        <dsp:cNvPr id="0" name=""/>
        <dsp:cNvSpPr/>
      </dsp:nvSpPr>
      <dsp:spPr>
        <a:xfrm>
          <a:off x="4164326" y="1490565"/>
          <a:ext cx="1981051" cy="1987420"/>
        </a:xfrm>
        <a:prstGeom prst="round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RECOLECCIÓN DE DATOS</a:t>
          </a:r>
        </a:p>
        <a:p>
          <a:pPr lvl="0" algn="ctr" defTabSz="711200">
            <a:lnSpc>
              <a:spcPct val="90000"/>
            </a:lnSpc>
            <a:spcBef>
              <a:spcPct val="0"/>
            </a:spcBef>
            <a:spcAft>
              <a:spcPct val="35000"/>
            </a:spcAft>
          </a:pPr>
          <a:r>
            <a:rPr lang="es-EC" sz="1600" kern="1200" dirty="0" smtClean="0"/>
            <a:t>Bibliografía</a:t>
          </a:r>
        </a:p>
        <a:p>
          <a:pPr lvl="0" algn="ctr" defTabSz="711200">
            <a:lnSpc>
              <a:spcPct val="90000"/>
            </a:lnSpc>
            <a:spcBef>
              <a:spcPct val="0"/>
            </a:spcBef>
            <a:spcAft>
              <a:spcPct val="35000"/>
            </a:spcAft>
          </a:pPr>
          <a:r>
            <a:rPr lang="es-EC" sz="1600" kern="1200" dirty="0" smtClean="0"/>
            <a:t>Encuesta</a:t>
          </a:r>
        </a:p>
        <a:p>
          <a:pPr lvl="0" algn="ctr" defTabSz="711200">
            <a:lnSpc>
              <a:spcPct val="90000"/>
            </a:lnSpc>
            <a:spcBef>
              <a:spcPct val="0"/>
            </a:spcBef>
            <a:spcAft>
              <a:spcPct val="35000"/>
            </a:spcAft>
          </a:pPr>
          <a:r>
            <a:rPr lang="es-EC" sz="1600" kern="1200" dirty="0" smtClean="0"/>
            <a:t>entrevista</a:t>
          </a:r>
          <a:endParaRPr lang="es-EC" sz="1600" kern="1200" dirty="0"/>
        </a:p>
      </dsp:txBody>
      <dsp:txXfrm>
        <a:off x="4261033" y="1587272"/>
        <a:ext cx="1787637" cy="1794006"/>
      </dsp:txXfrm>
    </dsp:sp>
    <dsp:sp modelId="{207BB6AE-7B94-4A9E-BB33-72A21FB07B58}">
      <dsp:nvSpPr>
        <dsp:cNvPr id="0" name=""/>
        <dsp:cNvSpPr/>
      </dsp:nvSpPr>
      <dsp:spPr>
        <a:xfrm>
          <a:off x="6244430" y="1490565"/>
          <a:ext cx="1981051" cy="1987420"/>
        </a:xfrm>
        <a:prstGeom prst="roundRect">
          <a:avLst/>
        </a:prstGeom>
        <a:solidFill>
          <a:srgbClr val="8ED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PRCESAMIENTO DE INFORMACIÓN</a:t>
          </a:r>
        </a:p>
        <a:p>
          <a:pPr lvl="0" algn="ctr" defTabSz="711200">
            <a:lnSpc>
              <a:spcPct val="90000"/>
            </a:lnSpc>
            <a:spcBef>
              <a:spcPct val="0"/>
            </a:spcBef>
            <a:spcAft>
              <a:spcPct val="35000"/>
            </a:spcAft>
          </a:pPr>
          <a:r>
            <a:rPr lang="es-EC" sz="1600" kern="1200" dirty="0" smtClean="0"/>
            <a:t>Sistema SPSS</a:t>
          </a:r>
          <a:endParaRPr lang="es-EC" sz="1600" kern="1200" dirty="0"/>
        </a:p>
      </dsp:txBody>
      <dsp:txXfrm>
        <a:off x="6341137" y="1587272"/>
        <a:ext cx="1787637" cy="1794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8D061-988A-4DAC-A416-E9CCB0AEAAD2}">
      <dsp:nvSpPr>
        <dsp:cNvPr id="0" name=""/>
        <dsp:cNvSpPr/>
      </dsp:nvSpPr>
      <dsp:spPr>
        <a:xfrm>
          <a:off x="42" y="355964"/>
          <a:ext cx="4071440" cy="570279"/>
        </a:xfrm>
        <a:prstGeom prst="rect">
          <a:avLst/>
        </a:prstGeom>
        <a:solidFill>
          <a:srgbClr val="8ED89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LOGÍSTICA DEL TERREMOTO DEL 16 DE ABRIL </a:t>
          </a:r>
          <a:endParaRPr lang="es-EC" sz="1600" kern="1200" dirty="0"/>
        </a:p>
      </dsp:txBody>
      <dsp:txXfrm>
        <a:off x="42" y="355964"/>
        <a:ext cx="4071440" cy="570279"/>
      </dsp:txXfrm>
    </dsp:sp>
    <dsp:sp modelId="{ADDD8237-9301-42D1-83A7-9EBF0CE25466}">
      <dsp:nvSpPr>
        <dsp:cNvPr id="0" name=""/>
        <dsp:cNvSpPr/>
      </dsp:nvSpPr>
      <dsp:spPr>
        <a:xfrm>
          <a:off x="42" y="926244"/>
          <a:ext cx="4071440" cy="3733200"/>
        </a:xfrm>
        <a:prstGeom prst="rect">
          <a:avLst/>
        </a:prstGeom>
        <a:solidFill>
          <a:srgbClr val="CCFFC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A pesar que el Ecuador a través de la Gestión de Riesgos planificó el plan de contingencia, este estaba enfocado a un desastre de tipo volcánico y no de un sismo. </a:t>
          </a:r>
          <a:endParaRPr lang="es-EC" sz="1600" kern="1200" dirty="0"/>
        </a:p>
        <a:p>
          <a:pPr marL="171450" lvl="1" indent="-171450" algn="l" defTabSz="711200">
            <a:lnSpc>
              <a:spcPct val="90000"/>
            </a:lnSpc>
            <a:spcBef>
              <a:spcPct val="0"/>
            </a:spcBef>
            <a:spcAft>
              <a:spcPct val="15000"/>
            </a:spcAft>
            <a:buChar char="••"/>
          </a:pPr>
          <a:r>
            <a:rPr lang="es-EC" sz="1600" kern="1200" dirty="0" smtClean="0"/>
            <a:t>Existió abastecimiento de productos en grandes cantidades, pero la falta de organización y control propicio la pérdida de productos.</a:t>
          </a:r>
          <a:endParaRPr lang="es-EC" sz="1600" kern="1200" dirty="0"/>
        </a:p>
        <a:p>
          <a:pPr marL="171450" lvl="1" indent="-171450" algn="l" defTabSz="711200">
            <a:lnSpc>
              <a:spcPct val="90000"/>
            </a:lnSpc>
            <a:spcBef>
              <a:spcPct val="0"/>
            </a:spcBef>
            <a:spcAft>
              <a:spcPct val="15000"/>
            </a:spcAft>
            <a:buChar char="••"/>
          </a:pPr>
          <a:r>
            <a:rPr lang="es-EC" sz="1600" kern="1200" dirty="0" smtClean="0"/>
            <a:t>Se presentó falta de información de lo acontecido, después de varias horas del sismo se informó a los habitantes, no existió coordinación con medios de comunicación.</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42" y="926244"/>
        <a:ext cx="4071440" cy="3733200"/>
      </dsp:txXfrm>
    </dsp:sp>
    <dsp:sp modelId="{4DD5E221-7332-40AC-984E-FCC4FFB8B274}">
      <dsp:nvSpPr>
        <dsp:cNvPr id="0" name=""/>
        <dsp:cNvSpPr/>
      </dsp:nvSpPr>
      <dsp:spPr>
        <a:xfrm>
          <a:off x="4641484" y="355964"/>
          <a:ext cx="4071440" cy="570279"/>
        </a:xfrm>
        <a:prstGeom prst="rect">
          <a:avLst/>
        </a:prstGeom>
        <a:solidFill>
          <a:srgbClr val="8ED89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LOGÍSTICA PROYECTO ESFERA </a:t>
          </a:r>
          <a:endParaRPr lang="es-EC" sz="1600" kern="1200" dirty="0"/>
        </a:p>
      </dsp:txBody>
      <dsp:txXfrm>
        <a:off x="4641484" y="355964"/>
        <a:ext cx="4071440" cy="570279"/>
      </dsp:txXfrm>
    </dsp:sp>
    <dsp:sp modelId="{6B8B9442-9438-425A-9A27-DB63B5401A36}">
      <dsp:nvSpPr>
        <dsp:cNvPr id="0" name=""/>
        <dsp:cNvSpPr/>
      </dsp:nvSpPr>
      <dsp:spPr>
        <a:xfrm>
          <a:off x="4641484" y="926244"/>
          <a:ext cx="4071440" cy="3733200"/>
        </a:xfrm>
        <a:prstGeom prst="rect">
          <a:avLst/>
        </a:prstGeom>
        <a:solidFill>
          <a:srgbClr val="CCFFC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Al realizar una evaluación de las posibles amenazas se identifican posibles desastres</a:t>
          </a:r>
          <a:endParaRPr lang="es-EC" sz="1600" kern="1200" dirty="0"/>
        </a:p>
        <a:p>
          <a:pPr marL="171450" lvl="1" indent="-171450" algn="l" defTabSz="711200">
            <a:lnSpc>
              <a:spcPct val="90000"/>
            </a:lnSpc>
            <a:spcBef>
              <a:spcPct val="0"/>
            </a:spcBef>
            <a:spcAft>
              <a:spcPct val="15000"/>
            </a:spcAft>
            <a:buChar char="••"/>
          </a:pPr>
          <a:r>
            <a:rPr lang="es-ES" sz="1600" kern="1200" dirty="0" smtClean="0"/>
            <a:t>Permite tener una visión global del comportamiento esperado del suministro de artículos para abastecimiento en momentos de desastres</a:t>
          </a:r>
          <a:endParaRPr lang="es-EC" sz="1600" kern="1200" dirty="0"/>
        </a:p>
        <a:p>
          <a:pPr marL="171450" lvl="1" indent="-171450" algn="l" defTabSz="711200">
            <a:lnSpc>
              <a:spcPct val="90000"/>
            </a:lnSpc>
            <a:spcBef>
              <a:spcPct val="0"/>
            </a:spcBef>
            <a:spcAft>
              <a:spcPct val="15000"/>
            </a:spcAft>
            <a:buChar char="••"/>
          </a:pPr>
          <a:r>
            <a:rPr lang="es-ES" sz="1600" kern="1200" dirty="0" smtClean="0"/>
            <a:t>Es un plan de atención no improvisado , diseñado sobre la marcha de la emergencia, generando así un mayor control sobre la operación logística.</a:t>
          </a:r>
          <a:endParaRPr lang="es-EC" sz="1600" kern="1200" dirty="0"/>
        </a:p>
        <a:p>
          <a:pPr marL="171450" lvl="1" indent="-171450" algn="l" defTabSz="711200">
            <a:lnSpc>
              <a:spcPct val="90000"/>
            </a:lnSpc>
            <a:spcBef>
              <a:spcPct val="0"/>
            </a:spcBef>
            <a:spcAft>
              <a:spcPct val="15000"/>
            </a:spcAft>
            <a:buChar char="••"/>
          </a:pPr>
          <a:r>
            <a:rPr lang="es-ES" sz="1600" kern="1200" dirty="0" smtClean="0"/>
            <a:t>Disminuye los tiempos de atención, es decir, el tiempo de reacción, adquisición de insumos y coordinación de los proveedores de cada uno de los eslabones</a:t>
          </a:r>
          <a:endParaRPr lang="es-EC" sz="1600" kern="1200" dirty="0"/>
        </a:p>
      </dsp:txBody>
      <dsp:txXfrm>
        <a:off x="4641484" y="926244"/>
        <a:ext cx="4071440" cy="373320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A0A3E-F64D-4C95-AE15-123FAA46F2AB}" type="datetimeFigureOut">
              <a:rPr lang="es-EC" smtClean="0"/>
              <a:t>26/12/2016</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E427-3195-42AC-835B-6B25305B08C9}" type="slidenum">
              <a:rPr lang="es-EC" smtClean="0"/>
              <a:t>‹Nº›</a:t>
            </a:fld>
            <a:endParaRPr lang="es-EC"/>
          </a:p>
        </p:txBody>
      </p:sp>
    </p:spTree>
    <p:extLst>
      <p:ext uri="{BB962C8B-B14F-4D97-AF65-F5344CB8AC3E}">
        <p14:creationId xmlns:p14="http://schemas.microsoft.com/office/powerpoint/2010/main" val="358772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209E427-3195-42AC-835B-6B25305B08C9}" type="slidenum">
              <a:rPr lang="es-EC" smtClean="0"/>
              <a:t>33</a:t>
            </a:fld>
            <a:endParaRPr lang="es-EC"/>
          </a:p>
        </p:txBody>
      </p:sp>
    </p:spTree>
    <p:extLst>
      <p:ext uri="{BB962C8B-B14F-4D97-AF65-F5344CB8AC3E}">
        <p14:creationId xmlns:p14="http://schemas.microsoft.com/office/powerpoint/2010/main" val="3542372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209" name="CorelDRAW" r:id="rId3" imgW="9151920" imgH="5621400" progId="">
                  <p:embed/>
                </p:oleObj>
              </mc:Choice>
              <mc:Fallback>
                <p:oleObj name="CorelDRAW" r:id="rId3" imgW="9151920" imgH="5621400" progId="">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C" sz="1400" dirty="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C" sz="1400" dirty="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C" sz="1400" dirty="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C" sz="1400" dirty="0">
              <a:solidFill>
                <a:srgbClr val="000000"/>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s-EC" dirty="0">
              <a:solidFill>
                <a:srgbClr val="000000"/>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62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75441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960246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a:prstGeom prst="rect">
            <a:avLst/>
          </a:prstGeo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a:xfrm>
            <a:off x="3581400" y="6305550"/>
            <a:ext cx="2133600" cy="476250"/>
          </a:xfrm>
          <a:prstGeom prst="rect">
            <a:avLst/>
          </a:prstGeom>
        </p:spPr>
        <p:txBody>
          <a:bodyPr/>
          <a:lstStyle>
            <a:extLst/>
          </a:lstStyle>
          <a:p>
            <a:fld id="{01E158E6-E015-45B8-91C8-4F41F6755182}" type="datetimeFigureOut">
              <a:rPr lang="es-ES" smtClean="0"/>
              <a:pPr/>
              <a:t>26/12/2016</a:t>
            </a:fld>
            <a:endParaRPr lang="es-ES" dirty="0"/>
          </a:p>
        </p:txBody>
      </p:sp>
      <p:sp>
        <p:nvSpPr>
          <p:cNvPr id="20" name="19 Marcador de pie de página"/>
          <p:cNvSpPr>
            <a:spLocks noGrp="1"/>
          </p:cNvSpPr>
          <p:nvPr>
            <p:ph type="ftr" sz="quarter" idx="11"/>
          </p:nvPr>
        </p:nvSpPr>
        <p:spPr>
          <a:xfrm>
            <a:off x="5715000" y="6305550"/>
            <a:ext cx="2895600" cy="476250"/>
          </a:xfrm>
          <a:prstGeom prst="rect">
            <a:avLst/>
          </a:prstGeom>
        </p:spPr>
        <p:txBody>
          <a:bodyPr/>
          <a:lstStyle>
            <a:extLst/>
          </a:lstStyle>
          <a:p>
            <a:endParaRPr lang="es-ES" dirty="0"/>
          </a:p>
        </p:txBody>
      </p:sp>
      <p:sp>
        <p:nvSpPr>
          <p:cNvPr id="10" name="9 Marcador de número de diapositiva"/>
          <p:cNvSpPr>
            <a:spLocks noGrp="1"/>
          </p:cNvSpPr>
          <p:nvPr>
            <p:ph type="sldNum" sz="quarter" idx="12"/>
          </p:nvPr>
        </p:nvSpPr>
        <p:spPr>
          <a:xfrm>
            <a:off x="8613648" y="6305550"/>
            <a:ext cx="457200" cy="476250"/>
          </a:xfrm>
          <a:prstGeom prst="rect">
            <a:avLst/>
          </a:prstGeom>
        </p:spPr>
        <p:txBody>
          <a:bodyPr/>
          <a:lstStyle>
            <a:extLst/>
          </a:lstStyle>
          <a:p>
            <a:fld id="{0D7F3EDF-84AF-4179-A51F-2B329ED731AE}" type="slidenum">
              <a:rPr lang="es-ES" smtClean="0"/>
              <a:pPr/>
              <a:t>‹Nº›</a:t>
            </a:fld>
            <a:endParaRPr lang="es-E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99912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49987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22051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28340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57957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359473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6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40358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31391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C" dirty="0">
              <a:solidFill>
                <a:srgbClr val="000000"/>
              </a:solidFill>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C" dirty="0">
              <a:solidFill>
                <a:srgbClr val="000000"/>
              </a:solidFill>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dirty="0">
              <a:solidFill>
                <a:srgbClr val="000000"/>
              </a:solidFill>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dirty="0">
              <a:solidFill>
                <a:srgbClr val="000000"/>
              </a:solidFill>
            </a:endParaRPr>
          </a:p>
        </p:txBody>
      </p:sp>
      <p:pic>
        <p:nvPicPr>
          <p:cNvPr id="1030" name="Picture 26" descr="LOGO ESPE ORIGINAL copia"/>
          <p:cNvPicPr>
            <a:picLocks noChangeAspect="1" noChangeArrowheads="1"/>
          </p:cNvPicPr>
          <p:nvPr userDrawn="1"/>
        </p:nvPicPr>
        <p:blipFill>
          <a:blip r:embed="rId14">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345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7.png"/><Relationship Id="rId5" Type="http://schemas.openxmlformats.org/officeDocument/2006/relationships/diagramColors" Target="../diagrams/colors7.xml"/><Relationship Id="rId10"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560" y="269776"/>
            <a:ext cx="497021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265" y="6237312"/>
            <a:ext cx="195021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5 CuadroTexto"/>
          <p:cNvSpPr txBox="1"/>
          <p:nvPr/>
        </p:nvSpPr>
        <p:spPr>
          <a:xfrm>
            <a:off x="1173186" y="1412776"/>
            <a:ext cx="7215238" cy="4801314"/>
          </a:xfrm>
          <a:prstGeom prst="rect">
            <a:avLst/>
          </a:prstGeom>
          <a:noFill/>
        </p:spPr>
        <p:txBody>
          <a:bodyPr wrap="square" rtlCol="0">
            <a:spAutoFit/>
          </a:bodyPr>
          <a:lstStyle/>
          <a:p>
            <a:pPr algn="ctr"/>
            <a:r>
              <a:rPr lang="es-EC" dirty="0" smtClean="0">
                <a:latin typeface="Constantia" pitchFamily="18" charset="0"/>
              </a:rPr>
              <a:t>DEPARTAMENTO DE CIENCIAS ECONÓMICAS, ADMINISTRATIVAS Y DE COMERCIO.</a:t>
            </a:r>
          </a:p>
          <a:p>
            <a:pPr algn="ctr"/>
            <a:endParaRPr lang="es-EC" dirty="0">
              <a:latin typeface="Constantia" pitchFamily="18" charset="0"/>
            </a:endParaRPr>
          </a:p>
          <a:p>
            <a:pPr algn="ctr"/>
            <a:r>
              <a:rPr lang="es-EC" dirty="0" smtClean="0">
                <a:latin typeface="Constantia" pitchFamily="18" charset="0"/>
              </a:rPr>
              <a:t>TÍTULO</a:t>
            </a:r>
          </a:p>
          <a:p>
            <a:pPr algn="ctr"/>
            <a:r>
              <a:rPr lang="es-EC" b="1" dirty="0" smtClean="0">
                <a:latin typeface="Constantia" pitchFamily="18" charset="0"/>
              </a:rPr>
              <a:t>“MODELO LOGÍSTICO  PARA EL ABASTECIMIENTO DE PRODUCTOS EN LAS ZONAS AFECTADAS POR DESASTRES”</a:t>
            </a:r>
          </a:p>
          <a:p>
            <a:pPr algn="ctr"/>
            <a:endParaRPr lang="es-EC" b="1" dirty="0" smtClean="0">
              <a:latin typeface="Constantia" pitchFamily="18" charset="0"/>
            </a:endParaRPr>
          </a:p>
          <a:p>
            <a:pPr algn="ctr"/>
            <a:r>
              <a:rPr lang="es-EC" dirty="0" smtClean="0">
                <a:latin typeface="Constantia" pitchFamily="18" charset="0"/>
              </a:rPr>
              <a:t>PREVIO A LA OBTENCIÓN DEL GRADO DE </a:t>
            </a:r>
          </a:p>
          <a:p>
            <a:pPr algn="ctr"/>
            <a:r>
              <a:rPr lang="es-EC" b="1" dirty="0" smtClean="0">
                <a:latin typeface="Constantia" pitchFamily="18" charset="0"/>
              </a:rPr>
              <a:t>INGENIERO COMERCIAL.</a:t>
            </a:r>
          </a:p>
          <a:p>
            <a:pPr algn="ctr"/>
            <a:endParaRPr lang="es-EC" b="1" dirty="0" smtClean="0">
              <a:latin typeface="Constantia" pitchFamily="18" charset="0"/>
            </a:endParaRPr>
          </a:p>
          <a:p>
            <a:pPr algn="ctr"/>
            <a:r>
              <a:rPr lang="es-EC" b="1" dirty="0" smtClean="0">
                <a:latin typeface="Constantia" pitchFamily="18" charset="0"/>
              </a:rPr>
              <a:t>ELABORADO POR:</a:t>
            </a:r>
          </a:p>
          <a:p>
            <a:pPr algn="ctr"/>
            <a:endParaRPr lang="es-EC" b="1" dirty="0" smtClean="0">
              <a:latin typeface="Constantia" pitchFamily="18" charset="0"/>
            </a:endParaRPr>
          </a:p>
          <a:p>
            <a:pPr algn="ctr"/>
            <a:r>
              <a:rPr lang="es-EC" b="1" dirty="0" smtClean="0">
                <a:latin typeface="Constantia" pitchFamily="18" charset="0"/>
              </a:rPr>
              <a:t>GERMÁN GUSTAVO BENAVIDES ORTÍZ</a:t>
            </a:r>
          </a:p>
          <a:p>
            <a:pPr algn="ctr"/>
            <a:endParaRPr lang="es-EC" b="1" dirty="0" smtClean="0">
              <a:latin typeface="Constantia" pitchFamily="18" charset="0"/>
            </a:endParaRPr>
          </a:p>
          <a:p>
            <a:pPr algn="ctr"/>
            <a:r>
              <a:rPr lang="es-EC" b="1" dirty="0" smtClean="0">
                <a:latin typeface="Constantia" pitchFamily="18" charset="0"/>
              </a:rPr>
              <a:t>SANGOLQUI- ECUADOR </a:t>
            </a:r>
          </a:p>
          <a:p>
            <a:pPr algn="ctr"/>
            <a:endParaRPr lang="es-EC" b="1" dirty="0" smtClean="0">
              <a:latin typeface="Constantia" pitchFamily="18" charset="0"/>
            </a:endParaRPr>
          </a:p>
          <a:p>
            <a:pPr algn="ctr"/>
            <a:r>
              <a:rPr lang="es-EC" b="1" dirty="0" smtClean="0">
                <a:latin typeface="Constantia" pitchFamily="18" charset="0"/>
              </a:rPr>
              <a:t>2016</a:t>
            </a:r>
            <a:endParaRPr lang="es-EC" b="1" dirty="0">
              <a:latin typeface="Constantia" pitchFamily="18" charset="0"/>
            </a:endParaRPr>
          </a:p>
        </p:txBody>
      </p:sp>
    </p:spTree>
    <p:extLst>
      <p:ext uri="{BB962C8B-B14F-4D97-AF65-F5344CB8AC3E}">
        <p14:creationId xmlns:p14="http://schemas.microsoft.com/office/powerpoint/2010/main" val="31197120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57808"/>
            <a:ext cx="8507288" cy="1143000"/>
          </a:xfrm>
        </p:spPr>
        <p:txBody>
          <a:bodyPr/>
          <a:lstStyle/>
          <a:p>
            <a:r>
              <a:rPr lang="es-EC" dirty="0" smtClean="0">
                <a:solidFill>
                  <a:srgbClr val="8ED895"/>
                </a:solidFill>
              </a:rPr>
              <a:t>PREGUNTA 4: ¿Existe adecuada organización en la entrega de </a:t>
            </a:r>
            <a:r>
              <a:rPr lang="es-EC" dirty="0">
                <a:solidFill>
                  <a:srgbClr val="8ED895"/>
                </a:solidFill>
              </a:rPr>
              <a:t>productos ?</a:t>
            </a:r>
          </a:p>
        </p:txBody>
      </p:sp>
      <p:pic>
        <p:nvPicPr>
          <p:cNvPr id="4" name="Imagen 3"/>
          <p:cNvPicPr/>
          <p:nvPr/>
        </p:nvPicPr>
        <p:blipFill rotWithShape="1">
          <a:blip r:embed="rId2"/>
          <a:srcRect l="28575" t="42852" r="30680" b="39588"/>
          <a:stretch/>
        </p:blipFill>
        <p:spPr bwMode="auto">
          <a:xfrm>
            <a:off x="179511" y="1844824"/>
            <a:ext cx="4621781" cy="1584176"/>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801293" y="1700808"/>
            <a:ext cx="4235203" cy="4176464"/>
          </a:xfrm>
          <a:prstGeom prst="rect">
            <a:avLst/>
          </a:prstGeom>
          <a:noFill/>
          <a:ln>
            <a:noFill/>
          </a:ln>
        </p:spPr>
      </p:pic>
      <p:sp>
        <p:nvSpPr>
          <p:cNvPr id="6" name="CuadroTexto 5"/>
          <p:cNvSpPr txBox="1"/>
          <p:nvPr/>
        </p:nvSpPr>
        <p:spPr>
          <a:xfrm>
            <a:off x="179510" y="3599145"/>
            <a:ext cx="4464498" cy="2062103"/>
          </a:xfrm>
          <a:prstGeom prst="rect">
            <a:avLst/>
          </a:prstGeom>
          <a:noFill/>
        </p:spPr>
        <p:txBody>
          <a:bodyPr wrap="square" rtlCol="0">
            <a:spAutoFit/>
          </a:bodyPr>
          <a:lstStyle/>
          <a:p>
            <a:pPr algn="just"/>
            <a:r>
              <a:rPr lang="es-ES" sz="1600" dirty="0" smtClean="0"/>
              <a:t>10,7</a:t>
            </a:r>
            <a:r>
              <a:rPr lang="es-ES" sz="1600" dirty="0"/>
              <a:t>% si tiene una adecuada organización en la entrega de productos y  con el </a:t>
            </a:r>
            <a:endParaRPr lang="es-ES" sz="1600" dirty="0" smtClean="0"/>
          </a:p>
          <a:p>
            <a:pPr algn="just"/>
            <a:r>
              <a:rPr lang="es-ES" sz="1600" dirty="0" smtClean="0"/>
              <a:t>89,3</a:t>
            </a:r>
            <a:r>
              <a:rPr lang="es-ES" sz="1600" dirty="0"/>
              <a:t>% no existe una adecuada organización al recibir los productos en los albergues, en conclusión la mayoría de los damnificados verifican poca organización en el abastecimiento de productos por parte del Gobierno y entidades. </a:t>
            </a:r>
            <a:endParaRPr lang="es-EC" sz="1600" dirty="0"/>
          </a:p>
        </p:txBody>
      </p:sp>
    </p:spTree>
    <p:extLst>
      <p:ext uri="{BB962C8B-B14F-4D97-AF65-F5344CB8AC3E}">
        <p14:creationId xmlns:p14="http://schemas.microsoft.com/office/powerpoint/2010/main" val="115973256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476672"/>
            <a:ext cx="8229600" cy="1503040"/>
          </a:xfrm>
        </p:spPr>
        <p:txBody>
          <a:bodyPr/>
          <a:lstStyle/>
          <a:p>
            <a:r>
              <a:rPr lang="es-EC" sz="2800" dirty="0" smtClean="0">
                <a:solidFill>
                  <a:srgbClr val="8ED895"/>
                </a:solidFill>
              </a:rPr>
              <a:t>PREGUNTA 8: ¿Qué inconvenientes se han presentado en la entrega de productos en zonas </a:t>
            </a:r>
            <a:r>
              <a:rPr lang="es-EC" sz="2800" dirty="0">
                <a:solidFill>
                  <a:srgbClr val="8ED895"/>
                </a:solidFill>
              </a:rPr>
              <a:t>afectadas?. </a:t>
            </a:r>
          </a:p>
        </p:txBody>
      </p:sp>
      <p:sp>
        <p:nvSpPr>
          <p:cNvPr id="6" name="CuadroTexto 5"/>
          <p:cNvSpPr txBox="1"/>
          <p:nvPr/>
        </p:nvSpPr>
        <p:spPr>
          <a:xfrm>
            <a:off x="179510" y="3599145"/>
            <a:ext cx="4464498" cy="2062103"/>
          </a:xfrm>
          <a:prstGeom prst="rect">
            <a:avLst/>
          </a:prstGeom>
          <a:noFill/>
        </p:spPr>
        <p:txBody>
          <a:bodyPr wrap="square" rtlCol="0">
            <a:spAutoFit/>
          </a:bodyPr>
          <a:lstStyle/>
          <a:p>
            <a:pPr algn="just"/>
            <a:r>
              <a:rPr lang="es-ES" sz="1600" dirty="0" smtClean="0"/>
              <a:t>El </a:t>
            </a:r>
            <a:r>
              <a:rPr lang="es-ES" sz="1600" dirty="0"/>
              <a:t>66,4% </a:t>
            </a:r>
            <a:r>
              <a:rPr lang="es-ES" sz="1600" dirty="0" smtClean="0"/>
              <a:t>presenta retrasos </a:t>
            </a:r>
            <a:r>
              <a:rPr lang="es-ES" sz="1600" dirty="0"/>
              <a:t>en la llegada de los productos, </a:t>
            </a:r>
            <a:r>
              <a:rPr lang="es-ES" sz="1600" dirty="0" smtClean="0"/>
              <a:t>el </a:t>
            </a:r>
            <a:r>
              <a:rPr lang="es-ES" sz="1600" dirty="0"/>
              <a:t>16,8%  </a:t>
            </a:r>
            <a:r>
              <a:rPr lang="es-ES" sz="1600" dirty="0" smtClean="0"/>
              <a:t>recibe productos </a:t>
            </a:r>
            <a:r>
              <a:rPr lang="es-ES" sz="1600" dirty="0"/>
              <a:t>en malas condiciones, </a:t>
            </a:r>
            <a:r>
              <a:rPr lang="es-ES" sz="1600" dirty="0" smtClean="0"/>
              <a:t>el </a:t>
            </a:r>
            <a:r>
              <a:rPr lang="es-ES" sz="1600" dirty="0"/>
              <a:t>16,1% </a:t>
            </a:r>
            <a:r>
              <a:rPr lang="es-ES" sz="1600" dirty="0" smtClean="0"/>
              <a:t>existe la </a:t>
            </a:r>
            <a:r>
              <a:rPr lang="es-ES" sz="1600" dirty="0"/>
              <a:t>falta de abastecimiento y el 7% </a:t>
            </a:r>
            <a:r>
              <a:rPr lang="es-ES" sz="1600" dirty="0" smtClean="0"/>
              <a:t>no recibe a causa de  </a:t>
            </a:r>
            <a:r>
              <a:rPr lang="es-ES" sz="1600" dirty="0"/>
              <a:t>robos y otras circunstancias, se observa que la mayoría se demora en recibir los productos y también no hay una adecuada organización.</a:t>
            </a:r>
            <a:endParaRPr lang="es-EC" sz="1600" dirty="0"/>
          </a:p>
          <a:p>
            <a:pPr algn="just"/>
            <a:endParaRPr lang="es-EC" sz="1600" dirty="0"/>
          </a:p>
        </p:txBody>
      </p:sp>
      <p:pic>
        <p:nvPicPr>
          <p:cNvPr id="7" name="Imagen 6"/>
          <p:cNvPicPr/>
          <p:nvPr/>
        </p:nvPicPr>
        <p:blipFill rotWithShape="1">
          <a:blip r:embed="rId2"/>
          <a:srcRect l="28927" t="48347" r="27329" b="23676"/>
          <a:stretch/>
        </p:blipFill>
        <p:spPr bwMode="auto">
          <a:xfrm>
            <a:off x="179510" y="1628801"/>
            <a:ext cx="4464498" cy="1970344"/>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extLst>
              <a:ext uri="{28A0092B-C50C-407E-A947-70E740481C1C}">
                <a14:useLocalDpi xmlns:a14="http://schemas.microsoft.com/office/drawing/2010/main" val="0"/>
              </a:ext>
            </a:extLst>
          </a:blip>
          <a:srcRect t="8782"/>
          <a:stretch/>
        </p:blipFill>
        <p:spPr bwMode="auto">
          <a:xfrm>
            <a:off x="4882133" y="1979712"/>
            <a:ext cx="3876675" cy="3537520"/>
          </a:xfrm>
          <a:prstGeom prst="rect">
            <a:avLst/>
          </a:prstGeom>
          <a:noFill/>
          <a:ln>
            <a:noFill/>
          </a:ln>
        </p:spPr>
      </p:pic>
    </p:spTree>
    <p:extLst>
      <p:ext uri="{BB962C8B-B14F-4D97-AF65-F5344CB8AC3E}">
        <p14:creationId xmlns:p14="http://schemas.microsoft.com/office/powerpoint/2010/main" val="172136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476672"/>
            <a:ext cx="8229600" cy="1503040"/>
          </a:xfrm>
        </p:spPr>
        <p:txBody>
          <a:bodyPr/>
          <a:lstStyle/>
          <a:p>
            <a:r>
              <a:rPr lang="es-EC" sz="2800" dirty="0" smtClean="0">
                <a:solidFill>
                  <a:srgbClr val="8ED895"/>
                </a:solidFill>
              </a:rPr>
              <a:t>PREGUNTA 9: </a:t>
            </a:r>
            <a:r>
              <a:rPr lang="es-EC" sz="2800" dirty="0">
                <a:solidFill>
                  <a:srgbClr val="8ED895"/>
                </a:solidFill>
              </a:rPr>
              <a:t>¿ </a:t>
            </a:r>
            <a:r>
              <a:rPr lang="es-EC" sz="2800" dirty="0" smtClean="0">
                <a:solidFill>
                  <a:srgbClr val="8ED895"/>
                </a:solidFill>
              </a:rPr>
              <a:t>Existe el personal suficiente para dar respuesta a la cadena de abastecimiento de los </a:t>
            </a:r>
            <a:r>
              <a:rPr lang="es-EC" sz="2800" dirty="0">
                <a:solidFill>
                  <a:srgbClr val="8ED895"/>
                </a:solidFill>
              </a:rPr>
              <a:t>productos ?. </a:t>
            </a:r>
          </a:p>
        </p:txBody>
      </p:sp>
      <p:sp>
        <p:nvSpPr>
          <p:cNvPr id="6" name="CuadroTexto 5"/>
          <p:cNvSpPr txBox="1"/>
          <p:nvPr/>
        </p:nvSpPr>
        <p:spPr>
          <a:xfrm>
            <a:off x="323526" y="4175209"/>
            <a:ext cx="4464498" cy="2062103"/>
          </a:xfrm>
          <a:prstGeom prst="rect">
            <a:avLst/>
          </a:prstGeom>
          <a:noFill/>
        </p:spPr>
        <p:txBody>
          <a:bodyPr wrap="square" rtlCol="0">
            <a:spAutoFit/>
          </a:bodyPr>
          <a:lstStyle/>
          <a:p>
            <a:pPr algn="just"/>
            <a:r>
              <a:rPr lang="es-ES" sz="1600" dirty="0"/>
              <a:t>Entre las personas evaluadas se aprecia que la mayoría con el 98,7% no cree que existe el personal suficiente para abastecer adecuadamente de productos a las personas afectadas y el 1,3% si cree que hay el personal suficiente para dar respuesta a esta cadena de </a:t>
            </a:r>
            <a:r>
              <a:rPr lang="es-ES" sz="1600" dirty="0" smtClean="0"/>
              <a:t>abastecimiento.</a:t>
            </a:r>
            <a:endParaRPr lang="es-EC" sz="1600" dirty="0"/>
          </a:p>
          <a:p>
            <a:pPr algn="just"/>
            <a:endParaRPr lang="es-EC" sz="1600" dirty="0"/>
          </a:p>
        </p:txBody>
      </p:sp>
      <p:pic>
        <p:nvPicPr>
          <p:cNvPr id="9" name="Imagen 8"/>
          <p:cNvPicPr/>
          <p:nvPr/>
        </p:nvPicPr>
        <p:blipFill rotWithShape="1">
          <a:blip r:embed="rId2"/>
          <a:srcRect l="28222" t="42669" r="34737" b="28467"/>
          <a:stretch/>
        </p:blipFill>
        <p:spPr bwMode="auto">
          <a:xfrm>
            <a:off x="323526" y="1850149"/>
            <a:ext cx="4429125" cy="2325059"/>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4993706" y="1963366"/>
            <a:ext cx="3928961" cy="3769889"/>
          </a:xfrm>
          <a:prstGeom prst="rect">
            <a:avLst/>
          </a:prstGeom>
          <a:noFill/>
          <a:ln>
            <a:noFill/>
          </a:ln>
        </p:spPr>
      </p:pic>
    </p:spTree>
    <p:extLst>
      <p:ext uri="{BB962C8B-B14F-4D97-AF65-F5344CB8AC3E}">
        <p14:creationId xmlns:p14="http://schemas.microsoft.com/office/powerpoint/2010/main" val="216018579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066130"/>
          </a:xfrm>
        </p:spPr>
        <p:txBody>
          <a:bodyPr/>
          <a:lstStyle/>
          <a:p>
            <a:r>
              <a:rPr lang="es-EC" dirty="0" smtClean="0"/>
              <a:t/>
            </a:r>
            <a:br>
              <a:rPr lang="es-EC" dirty="0" smtClean="0"/>
            </a:br>
            <a:r>
              <a:rPr lang="es-EC" dirty="0" smtClean="0">
                <a:solidFill>
                  <a:srgbClr val="8ED895"/>
                </a:solidFill>
              </a:rPr>
              <a:t>CUADRO COMPARATIVO</a:t>
            </a:r>
            <a:endParaRPr lang="es-EC" dirty="0">
              <a:solidFill>
                <a:srgbClr val="8ED895"/>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91839371"/>
              </p:ext>
            </p:extLst>
          </p:nvPr>
        </p:nvGraphicFramePr>
        <p:xfrm>
          <a:off x="179512" y="1110754"/>
          <a:ext cx="8712968" cy="501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115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066130"/>
          </a:xfrm>
        </p:spPr>
        <p:txBody>
          <a:bodyPr/>
          <a:lstStyle/>
          <a:p>
            <a:r>
              <a:rPr lang="es-EC" dirty="0" smtClean="0"/>
              <a:t/>
            </a:r>
            <a:br>
              <a:rPr lang="es-EC" dirty="0" smtClean="0"/>
            </a:br>
            <a:r>
              <a:rPr lang="es-EC" dirty="0" smtClean="0">
                <a:solidFill>
                  <a:srgbClr val="8ED895"/>
                </a:solidFill>
              </a:rPr>
              <a:t>CUADRO COMPARATIVO</a:t>
            </a:r>
            <a:endParaRPr lang="es-EC" dirty="0">
              <a:solidFill>
                <a:srgbClr val="8ED895"/>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2690770"/>
              </p:ext>
            </p:extLst>
          </p:nvPr>
        </p:nvGraphicFramePr>
        <p:xfrm>
          <a:off x="457200" y="1110754"/>
          <a:ext cx="8229600" cy="501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80817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1143000"/>
          </a:xfrm>
        </p:spPr>
        <p:txBody>
          <a:bodyPr/>
          <a:lstStyle/>
          <a:p>
            <a:r>
              <a:rPr lang="es-EC" dirty="0" smtClean="0">
                <a:solidFill>
                  <a:srgbClr val="8ED895"/>
                </a:solidFill>
              </a:rPr>
              <a:t>CAPÍTULO IV</a:t>
            </a:r>
            <a:br>
              <a:rPr lang="es-EC" dirty="0" smtClean="0">
                <a:solidFill>
                  <a:srgbClr val="8ED895"/>
                </a:solidFill>
              </a:rPr>
            </a:br>
            <a:r>
              <a:rPr lang="es-EC" dirty="0" smtClean="0">
                <a:solidFill>
                  <a:srgbClr val="8ED895"/>
                </a:solidFill>
              </a:rPr>
              <a:t>LA PROPUESTA </a:t>
            </a:r>
            <a:endParaRPr lang="es-EC" dirty="0">
              <a:solidFill>
                <a:srgbClr val="8ED895"/>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07790140"/>
              </p:ext>
            </p:extLst>
          </p:nvPr>
        </p:nvGraphicFramePr>
        <p:xfrm>
          <a:off x="457200" y="1124744"/>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2182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lstStyle/>
          <a:p>
            <a:r>
              <a:rPr lang="es-EC" dirty="0" smtClean="0"/>
              <a:t/>
            </a:r>
            <a:br>
              <a:rPr lang="es-EC" dirty="0" smtClean="0"/>
            </a:br>
            <a:r>
              <a:rPr lang="es-EC" dirty="0" smtClean="0">
                <a:solidFill>
                  <a:srgbClr val="8ED895"/>
                </a:solidFill>
              </a:rPr>
              <a:t>ELEMENTOS DE LA CADENA LOGÍSTICA</a:t>
            </a:r>
            <a:endParaRPr lang="es-EC" dirty="0">
              <a:solidFill>
                <a:srgbClr val="8ED895"/>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20249400"/>
              </p:ext>
            </p:extLst>
          </p:nvPr>
        </p:nvGraphicFramePr>
        <p:xfrm>
          <a:off x="590872" y="908720"/>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72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400" dirty="0" smtClean="0"/>
              <a:t/>
            </a:r>
            <a:br>
              <a:rPr lang="es-EC" sz="2400" dirty="0" smtClean="0"/>
            </a:br>
            <a:r>
              <a:rPr lang="es-EC" sz="2400" dirty="0" smtClean="0">
                <a:solidFill>
                  <a:srgbClr val="8ED895"/>
                </a:solidFill>
              </a:rPr>
              <a:t>POLITICAS Y PROCEDIMIENTOS DE LOS ELEMENTOS</a:t>
            </a:r>
            <a:endParaRPr lang="es-EC" sz="2400" dirty="0">
              <a:solidFill>
                <a:srgbClr val="8ED895"/>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88990506"/>
              </p:ext>
            </p:extLst>
          </p:nvPr>
        </p:nvGraphicFramePr>
        <p:xfrm>
          <a:off x="457200" y="1091877"/>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48960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5328" t="25148" r="18614" b="15896"/>
          <a:stretch/>
        </p:blipFill>
        <p:spPr bwMode="auto">
          <a:xfrm>
            <a:off x="539552" y="692696"/>
            <a:ext cx="8352928"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929475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4895" t="24357" r="18261" b="8324"/>
          <a:stretch/>
        </p:blipFill>
        <p:spPr bwMode="auto">
          <a:xfrm>
            <a:off x="467544" y="764704"/>
            <a:ext cx="8568952"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4934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8000"/>
                </a:solidFill>
              </a:rPr>
              <a:t>CONTENIDO </a:t>
            </a:r>
            <a:r>
              <a:rPr lang="es-EC" dirty="0" smtClean="0"/>
              <a:t>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94972503"/>
              </p:ext>
            </p:extLst>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87769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57808"/>
            <a:ext cx="8229600" cy="1143000"/>
          </a:xfrm>
        </p:spPr>
        <p:txBody>
          <a:bodyPr/>
          <a:lstStyle/>
          <a:p>
            <a:r>
              <a:rPr lang="es-EC" dirty="0" smtClean="0">
                <a:solidFill>
                  <a:srgbClr val="8ED895"/>
                </a:solidFill>
              </a:rPr>
              <a:t>PRESUPUESTO TRANSPORTE Y DISTRIBUCIÓN</a:t>
            </a:r>
            <a:br>
              <a:rPr lang="es-EC" dirty="0" smtClean="0">
                <a:solidFill>
                  <a:srgbClr val="8ED895"/>
                </a:solidFill>
              </a:rPr>
            </a:br>
            <a:r>
              <a:rPr lang="es-EC" i="0" dirty="0">
                <a:solidFill>
                  <a:srgbClr val="8ED895"/>
                </a:solidFill>
                <a:effectLst/>
              </a:rPr>
              <a:t>Costo de transporte desde Quito a Manabí por producto</a:t>
            </a:r>
            <a:r>
              <a:rPr lang="es-EC" dirty="0">
                <a:effectLst/>
              </a:rPr>
              <a:t/>
            </a:r>
            <a:br>
              <a:rPr lang="es-EC" dirty="0">
                <a:effectLst/>
              </a:rPr>
            </a:br>
            <a:endParaRPr lang="es-EC" dirty="0">
              <a:solidFill>
                <a:srgbClr val="8ED895"/>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591958648"/>
              </p:ext>
            </p:extLst>
          </p:nvPr>
        </p:nvGraphicFramePr>
        <p:xfrm>
          <a:off x="1619672" y="2708922"/>
          <a:ext cx="5904656" cy="3024335"/>
        </p:xfrm>
        <a:graphic>
          <a:graphicData uri="http://schemas.openxmlformats.org/drawingml/2006/table">
            <a:tbl>
              <a:tblPr firstRow="1" firstCol="1" bandRow="1">
                <a:tableStyleId>{5940675A-B579-460E-94D1-54222C63F5DA}</a:tableStyleId>
              </a:tblPr>
              <a:tblGrid>
                <a:gridCol w="1967676"/>
                <a:gridCol w="1968490"/>
                <a:gridCol w="1968490"/>
              </a:tblGrid>
              <a:tr h="604397">
                <a:tc>
                  <a:txBody>
                    <a:bodyPr/>
                    <a:lstStyle/>
                    <a:p>
                      <a:pPr algn="ctr">
                        <a:lnSpc>
                          <a:spcPct val="150000"/>
                        </a:lnSpc>
                        <a:spcAft>
                          <a:spcPts val="0"/>
                        </a:spcAft>
                      </a:pPr>
                      <a:r>
                        <a:rPr lang="es-ES" sz="1800" baseline="0" dirty="0" smtClean="0">
                          <a:solidFill>
                            <a:schemeClr val="tx1"/>
                          </a:solidFill>
                          <a:effectLst/>
                          <a:latin typeface="+mn-lt"/>
                          <a:ea typeface="+mn-ea"/>
                          <a:cs typeface="+mn-cs"/>
                        </a:rPr>
                        <a:t>Lugar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c>
                  <a:txBody>
                    <a:bodyPr/>
                    <a:lstStyle/>
                    <a:p>
                      <a:pPr algn="ctr">
                        <a:lnSpc>
                          <a:spcPct val="150000"/>
                        </a:lnSpc>
                        <a:spcAft>
                          <a:spcPts val="0"/>
                        </a:spcAft>
                      </a:pPr>
                      <a:r>
                        <a:rPr lang="es-ES" sz="1800" dirty="0">
                          <a:effectLst/>
                        </a:rPr>
                        <a:t>Víveres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c>
                  <a:txBody>
                    <a:bodyPr/>
                    <a:lstStyle/>
                    <a:p>
                      <a:pPr algn="ctr">
                        <a:lnSpc>
                          <a:spcPct val="150000"/>
                        </a:lnSpc>
                        <a:spcAft>
                          <a:spcPts val="0"/>
                        </a:spcAft>
                      </a:pPr>
                      <a:r>
                        <a:rPr lang="es-ES" sz="1800" dirty="0">
                          <a:effectLst/>
                        </a:rPr>
                        <a:t>Bebidas</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r>
              <a:tr h="606747">
                <a:tc>
                  <a:txBody>
                    <a:bodyPr/>
                    <a:lstStyle/>
                    <a:p>
                      <a:pPr algn="ctr">
                        <a:lnSpc>
                          <a:spcPct val="150000"/>
                        </a:lnSpc>
                        <a:spcAft>
                          <a:spcPts val="0"/>
                        </a:spcAft>
                      </a:pPr>
                      <a:r>
                        <a:rPr lang="es-ES" sz="1200" dirty="0">
                          <a:effectLst/>
                        </a:rPr>
                        <a:t>Manabí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50000"/>
                        </a:lnSpc>
                        <a:spcAft>
                          <a:spcPts val="0"/>
                        </a:spcAft>
                      </a:pPr>
                      <a:r>
                        <a:rPr lang="es-ES" sz="1200" dirty="0">
                          <a:effectLst/>
                        </a:rPr>
                        <a:t>$8.900,00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50000"/>
                        </a:lnSpc>
                        <a:spcAft>
                          <a:spcPts val="0"/>
                        </a:spcAft>
                      </a:pPr>
                      <a:r>
                        <a:rPr lang="es-ES" sz="1200">
                          <a:effectLst/>
                        </a:rPr>
                        <a:t>$4.500,00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r>
              <a:tr h="604397">
                <a:tc>
                  <a:txBody>
                    <a:bodyPr/>
                    <a:lstStyle/>
                    <a:p>
                      <a:pPr algn="ctr">
                        <a:lnSpc>
                          <a:spcPct val="150000"/>
                        </a:lnSpc>
                        <a:spcAft>
                          <a:spcPts val="0"/>
                        </a:spcAft>
                      </a:pPr>
                      <a:r>
                        <a:rPr lang="es-ES" sz="1200">
                          <a:effectLst/>
                        </a:rPr>
                        <a:t>Manta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50000"/>
                        </a:lnSpc>
                        <a:spcAft>
                          <a:spcPts val="0"/>
                        </a:spcAft>
                      </a:pPr>
                      <a:r>
                        <a:rPr lang="es-ES" sz="1200">
                          <a:effectLst/>
                        </a:rPr>
                        <a:t> </a:t>
                      </a:r>
                      <a:r>
                        <a:rPr lang="es-ES" sz="1200" smtClean="0">
                          <a:effectLst/>
                        </a:rPr>
                        <a:t>$2000,00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50000"/>
                        </a:lnSpc>
                        <a:spcAft>
                          <a:spcPts val="0"/>
                        </a:spcAft>
                      </a:pPr>
                      <a:r>
                        <a:rPr lang="es-ES" sz="1200" dirty="0">
                          <a:effectLst/>
                        </a:rPr>
                        <a:t>$2.600,00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r>
              <a:tr h="604397">
                <a:tc>
                  <a:txBody>
                    <a:bodyPr/>
                    <a:lstStyle/>
                    <a:p>
                      <a:pPr algn="ctr">
                        <a:lnSpc>
                          <a:spcPct val="150000"/>
                        </a:lnSpc>
                        <a:spcAft>
                          <a:spcPts val="0"/>
                        </a:spcAft>
                      </a:pPr>
                      <a:r>
                        <a:rPr lang="es-ES" sz="1200">
                          <a:effectLst/>
                        </a:rPr>
                        <a:t>Pedernales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50000"/>
                        </a:lnSpc>
                        <a:spcAft>
                          <a:spcPts val="0"/>
                        </a:spcAft>
                      </a:pPr>
                      <a:r>
                        <a:rPr lang="es-ES" sz="1200">
                          <a:effectLst/>
                        </a:rPr>
                        <a:t> $4.000,00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50000"/>
                        </a:lnSpc>
                        <a:spcAft>
                          <a:spcPts val="0"/>
                        </a:spcAft>
                      </a:pPr>
                      <a:r>
                        <a:rPr lang="es-ES" sz="1200" dirty="0">
                          <a:effectLst/>
                        </a:rPr>
                        <a:t>$1.500,00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r>
              <a:tr h="604397">
                <a:tc>
                  <a:txBody>
                    <a:bodyPr/>
                    <a:lstStyle/>
                    <a:p>
                      <a:pPr algn="ctr">
                        <a:lnSpc>
                          <a:spcPct val="150000"/>
                        </a:lnSpc>
                        <a:spcAft>
                          <a:spcPts val="0"/>
                        </a:spcAft>
                      </a:pPr>
                      <a:r>
                        <a:rPr lang="es-ES" sz="1200">
                          <a:effectLst/>
                        </a:rPr>
                        <a:t>Jama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50000"/>
                        </a:lnSpc>
                        <a:spcAft>
                          <a:spcPts val="0"/>
                        </a:spcAft>
                      </a:pPr>
                      <a:r>
                        <a:rPr lang="es-ES" sz="1200" dirty="0">
                          <a:effectLst/>
                        </a:rPr>
                        <a:t> $ 900,00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50000"/>
                        </a:lnSpc>
                        <a:spcAft>
                          <a:spcPts val="0"/>
                        </a:spcAft>
                      </a:pPr>
                      <a:r>
                        <a:rPr lang="es-ES" sz="1200" dirty="0">
                          <a:effectLst/>
                        </a:rPr>
                        <a:t>$   400,00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r>
            </a:tbl>
          </a:graphicData>
        </a:graphic>
      </p:graphicFrame>
    </p:spTree>
    <p:extLst>
      <p:ext uri="{BB962C8B-B14F-4D97-AF65-F5344CB8AC3E}">
        <p14:creationId xmlns:p14="http://schemas.microsoft.com/office/powerpoint/2010/main" val="403740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57808"/>
            <a:ext cx="8229600" cy="1143000"/>
          </a:xfrm>
        </p:spPr>
        <p:txBody>
          <a:bodyPr/>
          <a:lstStyle/>
          <a:p>
            <a:r>
              <a:rPr lang="es-EC" i="0" dirty="0">
                <a:solidFill>
                  <a:srgbClr val="8ED895"/>
                </a:solidFill>
                <a:effectLst/>
              </a:rPr>
              <a:t>Costo de transporte desde Manabí hasta Manta y pedernales </a:t>
            </a:r>
            <a:r>
              <a:rPr lang="es-EC" dirty="0">
                <a:effectLst/>
              </a:rPr>
              <a:t/>
            </a:r>
            <a:br>
              <a:rPr lang="es-EC" dirty="0">
                <a:effectLst/>
              </a:rPr>
            </a:b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208572605"/>
              </p:ext>
            </p:extLst>
          </p:nvPr>
        </p:nvGraphicFramePr>
        <p:xfrm>
          <a:off x="1875155" y="2204865"/>
          <a:ext cx="5865196" cy="2880318"/>
        </p:xfrm>
        <a:graphic>
          <a:graphicData uri="http://schemas.openxmlformats.org/drawingml/2006/table">
            <a:tbl>
              <a:tblPr firstRow="1" firstCol="1" bandRow="1">
                <a:tableStyleId>{5940675A-B579-460E-94D1-54222C63F5DA}</a:tableStyleId>
              </a:tblPr>
              <a:tblGrid>
                <a:gridCol w="1954835"/>
                <a:gridCol w="1954835"/>
                <a:gridCol w="1955526"/>
              </a:tblGrid>
              <a:tr h="960106">
                <a:tc>
                  <a:txBody>
                    <a:bodyPr/>
                    <a:lstStyle/>
                    <a:p>
                      <a:pPr algn="ctr">
                        <a:lnSpc>
                          <a:spcPct val="115000"/>
                        </a:lnSpc>
                        <a:spcAft>
                          <a:spcPts val="0"/>
                        </a:spcAft>
                      </a:pPr>
                      <a:r>
                        <a:rPr lang="es-EC" sz="2800" dirty="0">
                          <a:effectLst/>
                        </a:rPr>
                        <a:t>Productos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c>
                  <a:txBody>
                    <a:bodyPr/>
                    <a:lstStyle/>
                    <a:p>
                      <a:pPr algn="ctr">
                        <a:lnSpc>
                          <a:spcPct val="115000"/>
                        </a:lnSpc>
                        <a:spcAft>
                          <a:spcPts val="0"/>
                        </a:spcAft>
                      </a:pPr>
                      <a:r>
                        <a:rPr lang="es-EC" sz="2800" dirty="0">
                          <a:effectLst/>
                        </a:rPr>
                        <a:t>Manta </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c>
                  <a:txBody>
                    <a:bodyPr/>
                    <a:lstStyle/>
                    <a:p>
                      <a:pPr algn="ctr">
                        <a:lnSpc>
                          <a:spcPct val="115000"/>
                        </a:lnSpc>
                        <a:spcAft>
                          <a:spcPts val="0"/>
                        </a:spcAft>
                      </a:pPr>
                      <a:r>
                        <a:rPr lang="es-EC" sz="2800" dirty="0">
                          <a:effectLst/>
                        </a:rPr>
                        <a:t>Pedernales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r>
              <a:tr h="960106">
                <a:tc>
                  <a:txBody>
                    <a:bodyPr/>
                    <a:lstStyle/>
                    <a:p>
                      <a:pPr algn="ctr">
                        <a:lnSpc>
                          <a:spcPct val="115000"/>
                        </a:lnSpc>
                        <a:spcAft>
                          <a:spcPts val="0"/>
                        </a:spcAft>
                      </a:pPr>
                      <a:r>
                        <a:rPr lang="es-EC" sz="1200" dirty="0">
                          <a:effectLst/>
                        </a:rPr>
                        <a:t>Víveres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15000"/>
                        </a:lnSpc>
                        <a:spcAft>
                          <a:spcPts val="0"/>
                        </a:spcAft>
                      </a:pPr>
                      <a:r>
                        <a:rPr lang="es-EC" sz="1200" dirty="0">
                          <a:effectLst/>
                        </a:rPr>
                        <a:t>$4900.00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15000"/>
                        </a:lnSpc>
                        <a:spcAft>
                          <a:spcPts val="0"/>
                        </a:spcAft>
                      </a:pPr>
                      <a:r>
                        <a:rPr lang="es-EC" sz="1200" dirty="0">
                          <a:effectLst/>
                        </a:rPr>
                        <a:t>$3600.00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r>
              <a:tr h="960106">
                <a:tc>
                  <a:txBody>
                    <a:bodyPr/>
                    <a:lstStyle/>
                    <a:p>
                      <a:pPr algn="ctr">
                        <a:lnSpc>
                          <a:spcPct val="115000"/>
                        </a:lnSpc>
                        <a:spcAft>
                          <a:spcPts val="0"/>
                        </a:spcAft>
                      </a:pPr>
                      <a:r>
                        <a:rPr lang="es-EC" sz="1200">
                          <a:effectLst/>
                        </a:rPr>
                        <a:t>Bebidas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15000"/>
                        </a:lnSpc>
                        <a:spcAft>
                          <a:spcPts val="0"/>
                        </a:spcAft>
                      </a:pPr>
                      <a:r>
                        <a:rPr lang="es-EC" sz="1200">
                          <a:effectLst/>
                        </a:rPr>
                        <a:t>$2500.00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ctr">
                        <a:lnSpc>
                          <a:spcPct val="115000"/>
                        </a:lnSpc>
                        <a:spcAft>
                          <a:spcPts val="0"/>
                        </a:spcAft>
                      </a:pPr>
                      <a:r>
                        <a:rPr lang="es-EC" sz="1200" dirty="0">
                          <a:effectLst/>
                        </a:rPr>
                        <a:t>$1400.00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r>
            </a:tbl>
          </a:graphicData>
        </a:graphic>
      </p:graphicFrame>
    </p:spTree>
    <p:extLst>
      <p:ext uri="{BB962C8B-B14F-4D97-AF65-F5344CB8AC3E}">
        <p14:creationId xmlns:p14="http://schemas.microsoft.com/office/powerpoint/2010/main" val="1549345112"/>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i="0" dirty="0" smtClean="0">
                <a:effectLst/>
              </a:rPr>
              <a:t/>
            </a:r>
            <a:br>
              <a:rPr lang="es-EC" i="0" dirty="0" smtClean="0">
                <a:effectLst/>
              </a:rPr>
            </a:br>
            <a:r>
              <a:rPr lang="es-EC" i="0" dirty="0" smtClean="0">
                <a:solidFill>
                  <a:srgbClr val="8ED895"/>
                </a:solidFill>
                <a:effectLst/>
              </a:rPr>
              <a:t>Valor </a:t>
            </a:r>
            <a:r>
              <a:rPr lang="es-EC" i="0" dirty="0">
                <a:solidFill>
                  <a:srgbClr val="8ED895"/>
                </a:solidFill>
                <a:effectLst/>
              </a:rPr>
              <a:t>del arriendo de centros de abastecimiento</a:t>
            </a:r>
            <a:r>
              <a:rPr lang="es-EC" dirty="0">
                <a:solidFill>
                  <a:srgbClr val="8ED895"/>
                </a:solidFill>
                <a:effectLst/>
              </a:rPr>
              <a:t/>
            </a:r>
            <a:br>
              <a:rPr lang="es-EC" dirty="0">
                <a:solidFill>
                  <a:srgbClr val="8ED895"/>
                </a:solidFill>
                <a:effectLst/>
              </a:rPr>
            </a:br>
            <a:endParaRPr lang="es-EC" dirty="0">
              <a:solidFill>
                <a:srgbClr val="8ED895"/>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560994934"/>
              </p:ext>
            </p:extLst>
          </p:nvPr>
        </p:nvGraphicFramePr>
        <p:xfrm>
          <a:off x="1875153" y="1916832"/>
          <a:ext cx="5793190" cy="3312368"/>
        </p:xfrm>
        <a:graphic>
          <a:graphicData uri="http://schemas.openxmlformats.org/drawingml/2006/table">
            <a:tbl>
              <a:tblPr firstRow="1" firstCol="1" bandRow="1">
                <a:tableStyleId>{5940675A-B579-460E-94D1-54222C63F5DA}</a:tableStyleId>
              </a:tblPr>
              <a:tblGrid>
                <a:gridCol w="1930836"/>
                <a:gridCol w="1930836"/>
                <a:gridCol w="1931518"/>
              </a:tblGrid>
              <a:tr h="541182">
                <a:tc gridSpan="3">
                  <a:txBody>
                    <a:bodyPr/>
                    <a:lstStyle/>
                    <a:p>
                      <a:pPr algn="ctr">
                        <a:lnSpc>
                          <a:spcPct val="150000"/>
                        </a:lnSpc>
                        <a:spcAft>
                          <a:spcPts val="0"/>
                        </a:spcAft>
                      </a:pPr>
                      <a:r>
                        <a:rPr lang="es-ES" sz="1600" b="1" dirty="0">
                          <a:effectLst/>
                        </a:rPr>
                        <a:t>Valor de Arriendo de bodegas por metro cuadrado</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c hMerge="1">
                  <a:txBody>
                    <a:bodyPr/>
                    <a:lstStyle/>
                    <a:p>
                      <a:endParaRPr lang="es-EC"/>
                    </a:p>
                  </a:txBody>
                  <a:tcPr/>
                </a:tc>
                <a:tc hMerge="1">
                  <a:txBody>
                    <a:bodyPr/>
                    <a:lstStyle/>
                    <a:p>
                      <a:endParaRPr lang="es-EC"/>
                    </a:p>
                  </a:txBody>
                  <a:tcPr/>
                </a:tc>
              </a:tr>
              <a:tr h="541182">
                <a:tc gridSpan="3">
                  <a:txBody>
                    <a:bodyPr/>
                    <a:lstStyle/>
                    <a:p>
                      <a:pPr algn="ctr">
                        <a:lnSpc>
                          <a:spcPct val="150000"/>
                        </a:lnSpc>
                        <a:spcAft>
                          <a:spcPts val="0"/>
                        </a:spcAft>
                      </a:pPr>
                      <a:r>
                        <a:rPr lang="es-ES" sz="1600" b="1" dirty="0">
                          <a:effectLst/>
                        </a:rPr>
                        <a:t>Manta, Guayaquil y Quito</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c hMerge="1">
                  <a:txBody>
                    <a:bodyPr/>
                    <a:lstStyle/>
                    <a:p>
                      <a:endParaRPr lang="es-EC"/>
                    </a:p>
                  </a:txBody>
                  <a:tcPr/>
                </a:tc>
                <a:tc hMerge="1">
                  <a:txBody>
                    <a:bodyPr/>
                    <a:lstStyle/>
                    <a:p>
                      <a:endParaRPr lang="es-EC"/>
                    </a:p>
                  </a:txBody>
                  <a:tcPr/>
                </a:tc>
              </a:tr>
              <a:tr h="541182">
                <a:tc>
                  <a:txBody>
                    <a:bodyPr/>
                    <a:lstStyle/>
                    <a:p>
                      <a:pPr algn="just">
                        <a:lnSpc>
                          <a:spcPct val="150000"/>
                        </a:lnSpc>
                        <a:spcAft>
                          <a:spcPts val="0"/>
                        </a:spcAft>
                      </a:pPr>
                      <a:r>
                        <a:rPr lang="es-ES" sz="1200" dirty="0">
                          <a:effectLst/>
                        </a:rPr>
                        <a:t>Barrio Popular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just">
                        <a:lnSpc>
                          <a:spcPct val="150000"/>
                        </a:lnSpc>
                        <a:spcAft>
                          <a:spcPts val="0"/>
                        </a:spcAft>
                      </a:pPr>
                      <a:r>
                        <a:rPr lang="es-ES" sz="1200" dirty="0">
                          <a:effectLst/>
                        </a:rPr>
                        <a:t>$500.00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just">
                        <a:lnSpc>
                          <a:spcPct val="150000"/>
                        </a:lnSpc>
                        <a:spcAft>
                          <a:spcPts val="0"/>
                        </a:spcAft>
                      </a:pPr>
                      <a:r>
                        <a:rPr lang="es-ES" sz="1200">
                          <a:effectLst/>
                        </a:rPr>
                        <a:t>$1000.00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r>
              <a:tr h="541182">
                <a:tc>
                  <a:txBody>
                    <a:bodyPr/>
                    <a:lstStyle/>
                    <a:p>
                      <a:pPr algn="just">
                        <a:lnSpc>
                          <a:spcPct val="150000"/>
                        </a:lnSpc>
                        <a:spcAft>
                          <a:spcPts val="0"/>
                        </a:spcAft>
                      </a:pPr>
                      <a:r>
                        <a:rPr lang="es-ES" sz="1200" dirty="0">
                          <a:effectLst/>
                        </a:rPr>
                        <a:t>Zona Intermedia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just">
                        <a:lnSpc>
                          <a:spcPct val="150000"/>
                        </a:lnSpc>
                        <a:spcAft>
                          <a:spcPts val="0"/>
                        </a:spcAft>
                      </a:pPr>
                      <a:r>
                        <a:rPr lang="es-ES" sz="1200" dirty="0">
                          <a:effectLst/>
                        </a:rPr>
                        <a:t>$2000.00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a:txBody>
                    <a:bodyPr/>
                    <a:lstStyle/>
                    <a:p>
                      <a:pPr algn="just">
                        <a:lnSpc>
                          <a:spcPct val="150000"/>
                        </a:lnSpc>
                        <a:spcAft>
                          <a:spcPts val="0"/>
                        </a:spcAft>
                      </a:pPr>
                      <a:r>
                        <a:rPr lang="es-ES" sz="1200" dirty="0">
                          <a:effectLst/>
                        </a:rPr>
                        <a:t>$4000.00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r>
              <a:tr h="1147640">
                <a:tc>
                  <a:txBody>
                    <a:bodyPr/>
                    <a:lstStyle/>
                    <a:p>
                      <a:pPr algn="just">
                        <a:lnSpc>
                          <a:spcPct val="150000"/>
                        </a:lnSpc>
                        <a:spcAft>
                          <a:spcPts val="0"/>
                        </a:spcAft>
                      </a:pPr>
                      <a:r>
                        <a:rPr lang="es-ES" sz="1200">
                          <a:effectLst/>
                        </a:rPr>
                        <a:t>Zona Industrial y Comercial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gridSpan="2">
                  <a:txBody>
                    <a:bodyPr/>
                    <a:lstStyle/>
                    <a:p>
                      <a:pPr algn="just">
                        <a:lnSpc>
                          <a:spcPct val="150000"/>
                        </a:lnSpc>
                        <a:spcAft>
                          <a:spcPts val="0"/>
                        </a:spcAft>
                      </a:pPr>
                      <a:r>
                        <a:rPr lang="es-ES" sz="1200" dirty="0">
                          <a:effectLst/>
                        </a:rPr>
                        <a:t>Áreas superiores a 100 m2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FFCC"/>
                    </a:solidFill>
                  </a:tcPr>
                </a:tc>
                <a:tc hMerge="1">
                  <a:txBody>
                    <a:bodyPr/>
                    <a:lstStyle/>
                    <a:p>
                      <a:endParaRPr lang="es-EC"/>
                    </a:p>
                  </a:txBody>
                  <a:tcPr/>
                </a:tc>
              </a:tr>
            </a:tbl>
          </a:graphicData>
        </a:graphic>
      </p:graphicFrame>
    </p:spTree>
    <p:extLst>
      <p:ext uri="{BB962C8B-B14F-4D97-AF65-F5344CB8AC3E}">
        <p14:creationId xmlns:p14="http://schemas.microsoft.com/office/powerpoint/2010/main" val="2212869789"/>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
            </a:r>
            <a:br>
              <a:rPr lang="es-EC" dirty="0" smtClean="0"/>
            </a:br>
            <a:r>
              <a:rPr lang="es-EC" dirty="0" smtClean="0">
                <a:solidFill>
                  <a:srgbClr val="8ED895"/>
                </a:solidFill>
              </a:rPr>
              <a:t>PRESUPUESTO DEL SOFTWARE</a:t>
            </a:r>
            <a:endParaRPr lang="es-EC" dirty="0">
              <a:solidFill>
                <a:srgbClr val="8ED895"/>
              </a:solidFill>
            </a:endParaRPr>
          </a:p>
        </p:txBody>
      </p:sp>
      <p:sp>
        <p:nvSpPr>
          <p:cNvPr id="6" name="CuadroTexto 5"/>
          <p:cNvSpPr txBox="1"/>
          <p:nvPr/>
        </p:nvSpPr>
        <p:spPr>
          <a:xfrm>
            <a:off x="568742" y="1398828"/>
            <a:ext cx="8136904" cy="646331"/>
          </a:xfrm>
          <a:prstGeom prst="rect">
            <a:avLst/>
          </a:prstGeom>
          <a:noFill/>
        </p:spPr>
        <p:txBody>
          <a:bodyPr wrap="square" rtlCol="0">
            <a:spAutoFit/>
          </a:bodyPr>
          <a:lstStyle/>
          <a:p>
            <a:r>
              <a:rPr lang="es-EC" dirty="0"/>
              <a:t>Se define que el costo de la herramienta sería de $2360.00</a:t>
            </a:r>
          </a:p>
          <a:p>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1394358601"/>
              </p:ext>
            </p:extLst>
          </p:nvPr>
        </p:nvGraphicFramePr>
        <p:xfrm>
          <a:off x="1691680" y="2045159"/>
          <a:ext cx="6081221" cy="3604500"/>
        </p:xfrm>
        <a:graphic>
          <a:graphicData uri="http://schemas.openxmlformats.org/drawingml/2006/table">
            <a:tbl>
              <a:tblPr firstRow="1" firstCol="1" bandRow="1">
                <a:tableStyleId>{5940675A-B579-460E-94D1-54222C63F5DA}</a:tableStyleId>
              </a:tblPr>
              <a:tblGrid>
                <a:gridCol w="2026835"/>
                <a:gridCol w="2026835"/>
                <a:gridCol w="2027551"/>
              </a:tblGrid>
              <a:tr h="466785">
                <a:tc>
                  <a:txBody>
                    <a:bodyPr/>
                    <a:lstStyle/>
                    <a:p>
                      <a:pPr algn="ctr">
                        <a:lnSpc>
                          <a:spcPct val="150000"/>
                        </a:lnSpc>
                        <a:spcAft>
                          <a:spcPts val="1000"/>
                        </a:spcAft>
                      </a:pPr>
                      <a:r>
                        <a:rPr lang="es-EC" sz="2000" b="1" dirty="0">
                          <a:effectLst/>
                        </a:rPr>
                        <a:t>Aspecto de Inversión</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c>
                  <a:txBody>
                    <a:bodyPr/>
                    <a:lstStyle/>
                    <a:p>
                      <a:pPr algn="ctr">
                        <a:lnSpc>
                          <a:spcPct val="150000"/>
                        </a:lnSpc>
                        <a:spcAft>
                          <a:spcPts val="1000"/>
                        </a:spcAft>
                      </a:pPr>
                      <a:r>
                        <a:rPr lang="es-EC" sz="2000" b="1" dirty="0">
                          <a:effectLst/>
                        </a:rPr>
                        <a:t>Horas</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c>
                  <a:txBody>
                    <a:bodyPr/>
                    <a:lstStyle/>
                    <a:p>
                      <a:pPr algn="ctr">
                        <a:lnSpc>
                          <a:spcPct val="150000"/>
                        </a:lnSpc>
                        <a:spcAft>
                          <a:spcPts val="1000"/>
                        </a:spcAft>
                      </a:pPr>
                      <a:r>
                        <a:rPr lang="es-EC" sz="2000" b="1" dirty="0">
                          <a:effectLst/>
                        </a:rPr>
                        <a:t>Costo</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D895"/>
                    </a:solidFill>
                  </a:tcPr>
                </a:tc>
              </a:tr>
              <a:tr h="466785">
                <a:tc>
                  <a:txBody>
                    <a:bodyPr/>
                    <a:lstStyle/>
                    <a:p>
                      <a:pPr algn="just">
                        <a:lnSpc>
                          <a:spcPct val="150000"/>
                        </a:lnSpc>
                        <a:spcAft>
                          <a:spcPts val="1000"/>
                        </a:spcAft>
                      </a:pPr>
                      <a:r>
                        <a:rPr lang="es-EC" sz="1800">
                          <a:effectLst/>
                        </a:rPr>
                        <a:t>Programador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dirty="0">
                          <a:effectLst/>
                        </a:rPr>
                        <a:t>80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a:effectLst/>
                        </a:rPr>
                        <a:t>$700.00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785">
                <a:tc>
                  <a:txBody>
                    <a:bodyPr/>
                    <a:lstStyle/>
                    <a:p>
                      <a:pPr algn="just">
                        <a:lnSpc>
                          <a:spcPct val="150000"/>
                        </a:lnSpc>
                        <a:spcAft>
                          <a:spcPts val="1000"/>
                        </a:spcAft>
                      </a:pPr>
                      <a:r>
                        <a:rPr lang="es-EC" sz="1800">
                          <a:effectLst/>
                        </a:rPr>
                        <a:t>Inducción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dirty="0">
                          <a:effectLst/>
                        </a:rPr>
                        <a:t>$240.00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785">
                <a:tc>
                  <a:txBody>
                    <a:bodyPr/>
                    <a:lstStyle/>
                    <a:p>
                      <a:pPr algn="just">
                        <a:lnSpc>
                          <a:spcPct val="150000"/>
                        </a:lnSpc>
                        <a:spcAft>
                          <a:spcPts val="1000"/>
                        </a:spcAft>
                      </a:pPr>
                      <a:r>
                        <a:rPr lang="es-EC" sz="1800">
                          <a:effectLst/>
                        </a:rPr>
                        <a:t>Computador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dirty="0">
                          <a:effectLst/>
                        </a:rPr>
                        <a:t>$1000.00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785">
                <a:tc>
                  <a:txBody>
                    <a:bodyPr/>
                    <a:lstStyle/>
                    <a:p>
                      <a:pPr algn="just">
                        <a:lnSpc>
                          <a:spcPct val="150000"/>
                        </a:lnSpc>
                        <a:spcAft>
                          <a:spcPts val="1000"/>
                        </a:spcAft>
                      </a:pPr>
                      <a:r>
                        <a:rPr lang="es-EC" sz="1800">
                          <a:effectLst/>
                        </a:rPr>
                        <a:t>Internet y Teléfono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dirty="0">
                          <a:effectLst/>
                        </a:rPr>
                        <a:t>$420.00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4388">
                <a:tc>
                  <a:txBody>
                    <a:bodyPr/>
                    <a:lstStyle/>
                    <a:p>
                      <a:pPr algn="just">
                        <a:lnSpc>
                          <a:spcPct val="150000"/>
                        </a:lnSpc>
                        <a:spcAft>
                          <a:spcPts val="1000"/>
                        </a:spcAft>
                      </a:pPr>
                      <a:r>
                        <a:rPr lang="es-EC" sz="1800">
                          <a:effectLst/>
                        </a:rPr>
                        <a:t>Total inversión Inicial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1800" dirty="0">
                          <a:effectLst/>
                        </a:rPr>
                        <a:t>$2360.00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675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1143000"/>
          </a:xfrm>
        </p:spPr>
        <p:txBody>
          <a:bodyPr/>
          <a:lstStyle/>
          <a:p>
            <a:r>
              <a:rPr lang="es-EC" dirty="0" smtClean="0">
                <a:solidFill>
                  <a:srgbClr val="8ED895"/>
                </a:solidFill>
                <a:effectLst/>
              </a:rPr>
              <a:t>DESARROLLO DEL SOFTWARE </a:t>
            </a:r>
            <a:r>
              <a:rPr lang="es-EC" dirty="0">
                <a:solidFill>
                  <a:srgbClr val="8ED895"/>
                </a:solidFill>
                <a:effectLst/>
              </a:rPr>
              <a:t>DE PLANEACIÓN DEL MODELO LOGÍSTICO</a:t>
            </a:r>
            <a:endParaRPr lang="es-EC" dirty="0">
              <a:solidFill>
                <a:srgbClr val="8ED895"/>
              </a:solidFill>
            </a:endParaRPr>
          </a:p>
        </p:txBody>
      </p:sp>
      <p:sp>
        <p:nvSpPr>
          <p:cNvPr id="6" name="Rectángulo 5"/>
          <p:cNvSpPr/>
          <p:nvPr/>
        </p:nvSpPr>
        <p:spPr>
          <a:xfrm>
            <a:off x="1475656" y="1720840"/>
            <a:ext cx="6624736" cy="2585323"/>
          </a:xfrm>
          <a:prstGeom prst="rect">
            <a:avLst/>
          </a:prstGeom>
        </p:spPr>
        <p:txBody>
          <a:bodyPr wrap="square">
            <a:spAutoFit/>
          </a:bodyPr>
          <a:lstStyle/>
          <a:p>
            <a:pPr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Para el funcionamiento adecuado de la herramienta es necesario que se ingresen los datos de los diferentes eslabones de la cadena de abastecimiento, para poder obtener tanto los costos de cada uno como el costo total. Para esto es necesario que el usuario entre a la herramienta, donde encontrara la siguiente interfaz que corresponde al Menú Principal.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792720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
            </a:r>
            <a:br>
              <a:rPr lang="es-EC" dirty="0" smtClean="0"/>
            </a:br>
            <a:r>
              <a:rPr lang="es-EC" dirty="0" smtClean="0">
                <a:solidFill>
                  <a:srgbClr val="8ED895"/>
                </a:solidFill>
              </a:rPr>
              <a:t>Menú</a:t>
            </a:r>
            <a:endParaRPr lang="es-EC" dirty="0">
              <a:solidFill>
                <a:srgbClr val="8ED895"/>
              </a:solidFill>
            </a:endParaRPr>
          </a:p>
        </p:txBody>
      </p:sp>
      <p:sp>
        <p:nvSpPr>
          <p:cNvPr id="3" name="Marcador de contenido 2"/>
          <p:cNvSpPr>
            <a:spLocks noGrp="1"/>
          </p:cNvSpPr>
          <p:nvPr>
            <p:ph idx="1"/>
          </p:nvPr>
        </p:nvSpPr>
        <p:spPr/>
        <p:txBody>
          <a:bodyPr/>
          <a:lstStyle/>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872297" y="1691680"/>
            <a:ext cx="5724039" cy="4429125"/>
          </a:xfrm>
          <a:prstGeom prst="rect">
            <a:avLst/>
          </a:prstGeom>
          <a:noFill/>
          <a:ln>
            <a:noFill/>
          </a:ln>
        </p:spPr>
      </p:pic>
    </p:spTree>
    <p:extLst>
      <p:ext uri="{BB962C8B-B14F-4D97-AF65-F5344CB8AC3E}">
        <p14:creationId xmlns:p14="http://schemas.microsoft.com/office/powerpoint/2010/main" val="84281596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0688"/>
            <a:ext cx="8229600" cy="1728192"/>
          </a:xfrm>
        </p:spPr>
        <p:txBody>
          <a:bodyPr/>
          <a:lstStyle/>
          <a:p>
            <a:r>
              <a:rPr lang="es-ES" sz="1400" dirty="0">
                <a:solidFill>
                  <a:srgbClr val="8ED895"/>
                </a:solidFill>
                <a:effectLst/>
              </a:rPr>
              <a:t>PRODUCTOS Y PROVEEDORES</a:t>
            </a:r>
            <a:r>
              <a:rPr lang="es-EC" sz="1400" dirty="0">
                <a:solidFill>
                  <a:srgbClr val="8ED895"/>
                </a:solidFill>
                <a:effectLst/>
              </a:rPr>
              <a:t/>
            </a:r>
            <a:br>
              <a:rPr lang="es-EC" sz="1400" dirty="0">
                <a:solidFill>
                  <a:srgbClr val="8ED895"/>
                </a:solidFill>
                <a:effectLst/>
              </a:rPr>
            </a:br>
            <a:r>
              <a:rPr lang="es-ES" sz="1400" dirty="0">
                <a:solidFill>
                  <a:srgbClr val="8ED895"/>
                </a:solidFill>
                <a:effectLst/>
              </a:rPr>
              <a:t> </a:t>
            </a:r>
            <a:r>
              <a:rPr lang="es-EC" sz="1400" dirty="0">
                <a:solidFill>
                  <a:srgbClr val="8ED895"/>
                </a:solidFill>
                <a:effectLst/>
              </a:rPr>
              <a:t/>
            </a:r>
            <a:br>
              <a:rPr lang="es-EC" sz="1400" dirty="0">
                <a:solidFill>
                  <a:srgbClr val="8ED895"/>
                </a:solidFill>
                <a:effectLst/>
              </a:rPr>
            </a:br>
            <a:r>
              <a:rPr lang="es-ES" sz="1400" dirty="0">
                <a:solidFill>
                  <a:srgbClr val="8ED895"/>
                </a:solidFill>
                <a:effectLst/>
              </a:rPr>
              <a:t>Para el ingreso de la información de los proveedores como la de sus productos, el </a:t>
            </a:r>
            <a:r>
              <a:rPr lang="es-ES" sz="1400" dirty="0" smtClean="0">
                <a:solidFill>
                  <a:srgbClr val="8ED895"/>
                </a:solidFill>
                <a:effectLst/>
              </a:rPr>
              <a:t>usuario</a:t>
            </a:r>
            <a:br>
              <a:rPr lang="es-ES" sz="1400" dirty="0" smtClean="0">
                <a:solidFill>
                  <a:srgbClr val="8ED895"/>
                </a:solidFill>
                <a:effectLst/>
              </a:rPr>
            </a:br>
            <a:r>
              <a:rPr lang="es-ES" sz="1400" dirty="0">
                <a:solidFill>
                  <a:srgbClr val="8ED895"/>
                </a:solidFill>
                <a:effectLst/>
              </a:rPr>
              <a:t/>
            </a:r>
            <a:br>
              <a:rPr lang="es-ES" sz="1400" dirty="0">
                <a:solidFill>
                  <a:srgbClr val="8ED895"/>
                </a:solidFill>
                <a:effectLst/>
              </a:rPr>
            </a:br>
            <a:r>
              <a:rPr lang="es-ES" sz="1400" dirty="0" smtClean="0">
                <a:solidFill>
                  <a:srgbClr val="8ED895"/>
                </a:solidFill>
                <a:effectLst/>
              </a:rPr>
              <a:t> </a:t>
            </a:r>
            <a:r>
              <a:rPr lang="es-ES" sz="1400" dirty="0">
                <a:solidFill>
                  <a:srgbClr val="8ED895"/>
                </a:solidFill>
                <a:effectLst/>
              </a:rPr>
              <a:t>deberá hacer clic en el icono “Productos y Proveedores”, aquí se desplegara un formulario donde el usuario ingresara la información acerca del proveedor</a:t>
            </a:r>
            <a:r>
              <a:rPr lang="es-ES" sz="1400" dirty="0" smtClean="0">
                <a:solidFill>
                  <a:srgbClr val="8ED895"/>
                </a:solidFill>
                <a:effectLst/>
              </a:rPr>
              <a:t>,</a:t>
            </a:r>
            <a:r>
              <a:rPr lang="es-ES" dirty="0" smtClean="0">
                <a:effectLst/>
              </a:rPr>
              <a:t>.</a:t>
            </a:r>
            <a:r>
              <a:rPr lang="es-EC" dirty="0">
                <a:effectLst/>
              </a:rPr>
              <a:t/>
            </a:r>
            <a:br>
              <a:rPr lang="es-EC" dirty="0">
                <a:effectLst/>
              </a:rPr>
            </a:br>
            <a:endParaRPr lang="es-EC" dirty="0"/>
          </a:p>
        </p:txBody>
      </p:sp>
      <p:pic>
        <p:nvPicPr>
          <p:cNvPr id="4" name="Imagen 3"/>
          <p:cNvPicPr/>
          <p:nvPr/>
        </p:nvPicPr>
        <p:blipFill rotWithShape="1">
          <a:blip r:embed="rId2"/>
          <a:srcRect l="22754" t="28237" r="27681" b="19996"/>
          <a:stretch/>
        </p:blipFill>
        <p:spPr bwMode="auto">
          <a:xfrm>
            <a:off x="1772469" y="2378158"/>
            <a:ext cx="5619750" cy="3381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3827811"/>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6686"/>
            <a:ext cx="8229600" cy="1426170"/>
          </a:xfrm>
        </p:spPr>
        <p:txBody>
          <a:bodyPr/>
          <a:lstStyle/>
          <a:p>
            <a:r>
              <a:rPr lang="es-ES" sz="1600" dirty="0">
                <a:solidFill>
                  <a:srgbClr val="8ED895"/>
                </a:solidFill>
                <a:effectLst/>
              </a:rPr>
              <a:t>TRANSPORTE</a:t>
            </a:r>
            <a:r>
              <a:rPr lang="es-EC" sz="1600" dirty="0">
                <a:solidFill>
                  <a:srgbClr val="8ED895"/>
                </a:solidFill>
                <a:effectLst/>
              </a:rPr>
              <a:t/>
            </a:r>
            <a:br>
              <a:rPr lang="es-EC" sz="1600" dirty="0">
                <a:solidFill>
                  <a:srgbClr val="8ED895"/>
                </a:solidFill>
                <a:effectLst/>
              </a:rPr>
            </a:br>
            <a:r>
              <a:rPr lang="es-ES" sz="1600" dirty="0">
                <a:solidFill>
                  <a:srgbClr val="8ED895"/>
                </a:solidFill>
                <a:effectLst/>
              </a:rPr>
              <a:t> </a:t>
            </a:r>
            <a:r>
              <a:rPr lang="es-EC" sz="1600" dirty="0">
                <a:solidFill>
                  <a:srgbClr val="8ED895"/>
                </a:solidFill>
                <a:effectLst/>
              </a:rPr>
              <a:t/>
            </a:r>
            <a:br>
              <a:rPr lang="es-EC" sz="1600" dirty="0">
                <a:solidFill>
                  <a:srgbClr val="8ED895"/>
                </a:solidFill>
                <a:effectLst/>
              </a:rPr>
            </a:br>
            <a:r>
              <a:rPr lang="es-ES" sz="1600" dirty="0">
                <a:solidFill>
                  <a:srgbClr val="8ED895"/>
                </a:solidFill>
                <a:effectLst/>
              </a:rPr>
              <a:t>Para el ingreso de los datos de transporte como los costos y distancias, el usuario debe hacer clic en el icono de “Transporte”, el cual lo llevara al</a:t>
            </a:r>
            <a:r>
              <a:rPr lang="es-EC" sz="1600" dirty="0">
                <a:solidFill>
                  <a:srgbClr val="8ED895"/>
                </a:solidFill>
                <a:effectLst/>
              </a:rPr>
              <a:t/>
            </a:r>
            <a:br>
              <a:rPr lang="es-EC" sz="1600" dirty="0">
                <a:solidFill>
                  <a:srgbClr val="8ED895"/>
                </a:solidFill>
                <a:effectLst/>
              </a:rPr>
            </a:br>
            <a:r>
              <a:rPr lang="es-ES" sz="1600" dirty="0">
                <a:solidFill>
                  <a:srgbClr val="8ED895"/>
                </a:solidFill>
                <a:effectLst/>
              </a:rPr>
              <a:t>“Menú de Transporte”.</a:t>
            </a:r>
            <a:r>
              <a:rPr lang="es-EC" sz="1600" dirty="0">
                <a:solidFill>
                  <a:srgbClr val="8ED895"/>
                </a:solidFill>
                <a:effectLst/>
              </a:rPr>
              <a:t/>
            </a:r>
            <a:br>
              <a:rPr lang="es-EC" sz="1600" dirty="0">
                <a:solidFill>
                  <a:srgbClr val="8ED895"/>
                </a:solidFill>
                <a:effectLst/>
              </a:rPr>
            </a:br>
            <a:endParaRPr lang="es-EC" sz="1600" dirty="0">
              <a:solidFill>
                <a:srgbClr val="8ED895"/>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5328592" cy="3528392"/>
          </a:xfrm>
          <a:prstGeom prst="rect">
            <a:avLst/>
          </a:prstGeom>
          <a:noFill/>
          <a:ln>
            <a:noFill/>
          </a:ln>
        </p:spPr>
      </p:pic>
    </p:spTree>
    <p:extLst>
      <p:ext uri="{BB962C8B-B14F-4D97-AF65-F5344CB8AC3E}">
        <p14:creationId xmlns:p14="http://schemas.microsoft.com/office/powerpoint/2010/main" val="1345795836"/>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1930226"/>
          </a:xfrm>
        </p:spPr>
        <p:txBody>
          <a:bodyPr/>
          <a:lstStyle/>
          <a:p>
            <a:r>
              <a:rPr lang="es-ES" sz="1600" dirty="0" smtClean="0">
                <a:solidFill>
                  <a:srgbClr val="8ED895"/>
                </a:solidFill>
                <a:effectLst/>
              </a:rPr>
              <a:t/>
            </a:r>
            <a:br>
              <a:rPr lang="es-ES" sz="1600" dirty="0" smtClean="0">
                <a:solidFill>
                  <a:srgbClr val="8ED895"/>
                </a:solidFill>
                <a:effectLst/>
              </a:rPr>
            </a:br>
            <a:r>
              <a:rPr lang="es-ES" sz="1600" dirty="0" smtClean="0">
                <a:solidFill>
                  <a:srgbClr val="8ED895"/>
                </a:solidFill>
                <a:effectLst/>
              </a:rPr>
              <a:t>Ruta de Transporte </a:t>
            </a:r>
            <a:br>
              <a:rPr lang="es-ES" sz="1600" dirty="0" smtClean="0">
                <a:solidFill>
                  <a:srgbClr val="8ED895"/>
                </a:solidFill>
                <a:effectLst/>
              </a:rPr>
            </a:br>
            <a:r>
              <a:rPr lang="es-ES" sz="1600" dirty="0" smtClean="0">
                <a:solidFill>
                  <a:srgbClr val="8ED895"/>
                </a:solidFill>
                <a:effectLst/>
              </a:rPr>
              <a:t>En </a:t>
            </a:r>
            <a:r>
              <a:rPr lang="es-ES" sz="1600" dirty="0">
                <a:solidFill>
                  <a:srgbClr val="8ED895"/>
                </a:solidFill>
                <a:effectLst/>
              </a:rPr>
              <a:t>esta pestaña también se puede acceder a las bases de datos de proveedores, productos y familias damnificadas por medio del icono de “Bases de datos”. Adicionalmente para analizar los datos, el usuario podrá acceder a la pestaña de “Indicadores”, por medio del este icono</a:t>
            </a:r>
            <a:r>
              <a:rPr lang="es-ES" sz="1200" dirty="0" smtClean="0">
                <a:effectLst/>
              </a:rPr>
              <a:t>.</a:t>
            </a:r>
            <a:r>
              <a:rPr lang="es-ES" sz="1200" dirty="0" smtClean="0">
                <a:solidFill>
                  <a:srgbClr val="8ED895"/>
                </a:solidFill>
                <a:effectLst/>
              </a:rPr>
              <a:t> </a:t>
            </a:r>
            <a:r>
              <a:rPr lang="es-EC" dirty="0">
                <a:solidFill>
                  <a:srgbClr val="8ED895"/>
                </a:solidFill>
                <a:effectLst/>
              </a:rPr>
              <a:t/>
            </a:r>
            <a:br>
              <a:rPr lang="es-EC" dirty="0">
                <a:solidFill>
                  <a:srgbClr val="8ED895"/>
                </a:solidFill>
                <a:effectLst/>
              </a:rPr>
            </a:br>
            <a:endParaRPr lang="es-EC" dirty="0">
              <a:solidFill>
                <a:srgbClr val="8ED895"/>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060848"/>
            <a:ext cx="5429250" cy="3724275"/>
          </a:xfrm>
          <a:prstGeom prst="rect">
            <a:avLst/>
          </a:prstGeom>
          <a:noFill/>
          <a:ln>
            <a:noFill/>
          </a:ln>
        </p:spPr>
      </p:pic>
    </p:spTree>
    <p:extLst>
      <p:ext uri="{BB962C8B-B14F-4D97-AF65-F5344CB8AC3E}">
        <p14:creationId xmlns:p14="http://schemas.microsoft.com/office/powerpoint/2010/main" val="14992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434282"/>
          </a:xfrm>
        </p:spPr>
        <p:txBody>
          <a:bodyPr/>
          <a:lstStyle/>
          <a:p>
            <a:r>
              <a:rPr lang="es-EC" dirty="0"/>
              <a:t/>
            </a:r>
            <a:br>
              <a:rPr lang="es-EC" dirty="0"/>
            </a:br>
            <a:r>
              <a:rPr lang="es-EC" dirty="0" smtClean="0">
                <a:solidFill>
                  <a:srgbClr val="8ED895"/>
                </a:solidFill>
              </a:rPr>
              <a:t>Funcionalidad de la aplicación</a:t>
            </a:r>
            <a:br>
              <a:rPr lang="es-EC" dirty="0" smtClean="0">
                <a:solidFill>
                  <a:srgbClr val="8ED895"/>
                </a:solidFill>
              </a:rPr>
            </a:br>
            <a:r>
              <a:rPr lang="es-ES" sz="1400" dirty="0">
                <a:solidFill>
                  <a:srgbClr val="8ED895"/>
                </a:solidFill>
                <a:effectLst/>
              </a:rPr>
              <a:t>Cuando ya sean caracterizado los proveedores y productos, ingresando las familias damnificadas o número de personas afectadas por municipio y se ha actualizado la información que se tiene acerca de los diferentes aspectos del almacenamiento y transporte, el usuario deberá dirigirse al icono de “Resumen” para actualizar los cálculos de la herramienta y poder calcular el resumen de la cadena de abastecimiento como los indicadores propuestos.</a:t>
            </a:r>
            <a:r>
              <a:rPr lang="es-EC" sz="1400" dirty="0">
                <a:solidFill>
                  <a:srgbClr val="8ED895"/>
                </a:solidFill>
                <a:effectLst/>
              </a:rPr>
              <a:t/>
            </a:r>
            <a:br>
              <a:rPr lang="es-EC" sz="1400" dirty="0">
                <a:solidFill>
                  <a:srgbClr val="8ED895"/>
                </a:solidFill>
                <a:effectLst/>
              </a:rPr>
            </a:br>
            <a:r>
              <a:rPr lang="es-ES" sz="1400" dirty="0">
                <a:solidFill>
                  <a:srgbClr val="8ED895"/>
                </a:solidFill>
                <a:effectLst/>
              </a:rPr>
              <a:t>Al hacer clic en este icono, el usuario podrá acceder a la pestaña de “Resumen”.</a:t>
            </a:r>
            <a:r>
              <a:rPr lang="es-EC" sz="1400" dirty="0">
                <a:solidFill>
                  <a:srgbClr val="8ED895"/>
                </a:solidFill>
                <a:effectLst/>
              </a:rPr>
              <a:t/>
            </a:r>
            <a:br>
              <a:rPr lang="es-EC" sz="1400" dirty="0">
                <a:solidFill>
                  <a:srgbClr val="8ED895"/>
                </a:solidFill>
                <a:effectLst/>
              </a:rPr>
            </a:br>
            <a:r>
              <a:rPr lang="es-EC" sz="1400" dirty="0" smtClean="0">
                <a:solidFill>
                  <a:srgbClr val="8ED895"/>
                </a:solidFill>
              </a:rPr>
              <a:t/>
            </a:r>
            <a:br>
              <a:rPr lang="es-EC" sz="1400" dirty="0" smtClean="0">
                <a:solidFill>
                  <a:srgbClr val="8ED895"/>
                </a:solidFill>
              </a:rPr>
            </a:br>
            <a:endParaRPr lang="es-EC" sz="1400" dirty="0">
              <a:solidFill>
                <a:srgbClr val="8ED895"/>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00237" y="2708920"/>
            <a:ext cx="5840115" cy="3242320"/>
          </a:xfrm>
          <a:prstGeom prst="rect">
            <a:avLst/>
          </a:prstGeom>
          <a:noFill/>
          <a:ln>
            <a:noFill/>
          </a:ln>
        </p:spPr>
      </p:pic>
    </p:spTree>
    <p:extLst>
      <p:ext uri="{BB962C8B-B14F-4D97-AF65-F5344CB8AC3E}">
        <p14:creationId xmlns:p14="http://schemas.microsoft.com/office/powerpoint/2010/main" val="347226258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lstStyle/>
          <a:p>
            <a:r>
              <a:rPr lang="es-EC" dirty="0" smtClean="0">
                <a:solidFill>
                  <a:srgbClr val="00B050"/>
                </a:solidFill>
              </a:rPr>
              <a:t>Capítulo I</a:t>
            </a:r>
            <a:br>
              <a:rPr lang="es-EC" dirty="0" smtClean="0">
                <a:solidFill>
                  <a:srgbClr val="00B050"/>
                </a:solidFill>
              </a:rPr>
            </a:br>
            <a:r>
              <a:rPr lang="es-EC" dirty="0" smtClean="0">
                <a:solidFill>
                  <a:srgbClr val="00B050"/>
                </a:solidFill>
              </a:rPr>
              <a:t>PLANTEAMIENTO DEL PROBLEMA</a:t>
            </a:r>
            <a:endParaRPr lang="es-EC" dirty="0">
              <a:solidFill>
                <a:srgbClr val="00B05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66410779"/>
              </p:ext>
            </p:extLst>
          </p:nvPr>
        </p:nvGraphicFramePr>
        <p:xfrm>
          <a:off x="457200" y="142331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377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1400" dirty="0" smtClean="0">
                <a:solidFill>
                  <a:srgbClr val="8ED895"/>
                </a:solidFill>
                <a:effectLst/>
              </a:rPr>
              <a:t/>
            </a:r>
            <a:br>
              <a:rPr lang="es-ES" sz="1400" dirty="0" smtClean="0">
                <a:solidFill>
                  <a:srgbClr val="8ED895"/>
                </a:solidFill>
                <a:effectLst/>
              </a:rPr>
            </a:br>
            <a:r>
              <a:rPr lang="es-ES" sz="1400" dirty="0">
                <a:solidFill>
                  <a:srgbClr val="8ED895"/>
                </a:solidFill>
                <a:effectLst/>
              </a:rPr>
              <a:t/>
            </a:r>
            <a:br>
              <a:rPr lang="es-ES" sz="1400" dirty="0">
                <a:solidFill>
                  <a:srgbClr val="8ED895"/>
                </a:solidFill>
                <a:effectLst/>
              </a:rPr>
            </a:br>
            <a:r>
              <a:rPr lang="es-ES" sz="1400" dirty="0" smtClean="0">
                <a:solidFill>
                  <a:srgbClr val="8ED895"/>
                </a:solidFill>
                <a:effectLst/>
              </a:rPr>
              <a:t>Por </a:t>
            </a:r>
            <a:r>
              <a:rPr lang="es-ES" sz="1400" dirty="0">
                <a:solidFill>
                  <a:srgbClr val="8ED895"/>
                </a:solidFill>
                <a:effectLst/>
              </a:rPr>
              <a:t>último el usuario encontrara en el menú principal la opción de “Proyecto Esfera”, la cual lo re direccionará a una pestaña en donde se encuentra el link del documento completo y se resalta las 5 normas del sector de abastecimiento de productos, por las que se rige esta aplicación.</a:t>
            </a:r>
            <a:r>
              <a:rPr lang="es-EC" sz="1400" dirty="0">
                <a:solidFill>
                  <a:srgbClr val="8ED895"/>
                </a:solidFill>
                <a:effectLst/>
              </a:rPr>
              <a:t/>
            </a:r>
            <a:br>
              <a:rPr lang="es-EC" sz="1400" dirty="0">
                <a:solidFill>
                  <a:srgbClr val="8ED895"/>
                </a:solidFill>
                <a:effectLst/>
              </a:rPr>
            </a:br>
            <a:endParaRPr lang="es-EC" sz="1400" dirty="0">
              <a:solidFill>
                <a:srgbClr val="8ED895"/>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420888"/>
            <a:ext cx="3677568" cy="2544291"/>
          </a:xfrm>
          <a:prstGeom prst="rect">
            <a:avLst/>
          </a:prstGeom>
          <a:noFill/>
          <a:ln>
            <a:noFill/>
          </a:ln>
        </p:spPr>
      </p:pic>
    </p:spTree>
    <p:extLst>
      <p:ext uri="{BB962C8B-B14F-4D97-AF65-F5344CB8AC3E}">
        <p14:creationId xmlns:p14="http://schemas.microsoft.com/office/powerpoint/2010/main" val="127285546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57808"/>
            <a:ext cx="8229600" cy="1143000"/>
          </a:xfrm>
        </p:spPr>
        <p:txBody>
          <a:bodyPr/>
          <a:lstStyle/>
          <a:p>
            <a:r>
              <a:rPr lang="es-EC" dirty="0" smtClean="0">
                <a:solidFill>
                  <a:srgbClr val="8ED895"/>
                </a:solidFill>
              </a:rPr>
              <a:t>CONCLUSIONES</a:t>
            </a:r>
            <a:r>
              <a:rPr lang="es-EC" dirty="0" smtClean="0"/>
              <a:t>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01016322"/>
              </p:ext>
            </p:extLst>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876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es-EC" dirty="0" smtClean="0">
                <a:solidFill>
                  <a:srgbClr val="8ED895"/>
                </a:solidFill>
              </a:rPr>
              <a:t/>
            </a:r>
            <a:br>
              <a:rPr lang="es-EC" dirty="0" smtClean="0">
                <a:solidFill>
                  <a:srgbClr val="8ED895"/>
                </a:solidFill>
              </a:rPr>
            </a:br>
            <a:r>
              <a:rPr lang="es-EC" dirty="0" smtClean="0">
                <a:solidFill>
                  <a:srgbClr val="8ED895"/>
                </a:solidFill>
              </a:rPr>
              <a:t>RECOMENDACIONES</a:t>
            </a:r>
            <a:endParaRPr lang="es-EC" dirty="0">
              <a:solidFill>
                <a:srgbClr val="8ED895"/>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7293238"/>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443876"/>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53118"/>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p:cNvSpPr txBox="1"/>
          <p:nvPr/>
        </p:nvSpPr>
        <p:spPr>
          <a:xfrm>
            <a:off x="6804248" y="5949280"/>
            <a:ext cx="2160240" cy="576064"/>
          </a:xfrm>
          <a:prstGeom prst="rect">
            <a:avLst/>
          </a:prstGeom>
          <a:solidFill>
            <a:schemeClr val="bg1"/>
          </a:solidFill>
        </p:spPr>
        <p:txBody>
          <a:bodyPr wrap="square" rtlCol="0">
            <a:spAutoFit/>
          </a:bodyPr>
          <a:lstStyle/>
          <a:p>
            <a:endParaRPr lang="es-EC"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p:cNvSpPr txBox="1"/>
          <p:nvPr/>
        </p:nvSpPr>
        <p:spPr>
          <a:xfrm>
            <a:off x="2123728" y="2732727"/>
            <a:ext cx="5904656" cy="1200329"/>
          </a:xfrm>
          <a:prstGeom prst="rect">
            <a:avLst/>
          </a:prstGeom>
          <a:noFill/>
        </p:spPr>
        <p:txBody>
          <a:bodyPr wrap="square" rtlCol="0">
            <a:spAutoFit/>
          </a:bodyPr>
          <a:lstStyle/>
          <a:p>
            <a:r>
              <a:rPr lang="es-EC" sz="7200" dirty="0" smtClean="0">
                <a:solidFill>
                  <a:srgbClr val="92D050"/>
                </a:solidFill>
              </a:rPr>
              <a:t>GRACIAS</a:t>
            </a:r>
            <a:r>
              <a:rPr lang="es-EC" dirty="0" smtClean="0"/>
              <a:t> </a:t>
            </a:r>
            <a:endParaRPr lang="es-EC" dirty="0"/>
          </a:p>
        </p:txBody>
      </p:sp>
    </p:spTree>
    <p:extLst>
      <p:ext uri="{BB962C8B-B14F-4D97-AF65-F5344CB8AC3E}">
        <p14:creationId xmlns:p14="http://schemas.microsoft.com/office/powerpoint/2010/main" val="2488251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B050"/>
                </a:solidFill>
              </a:rPr>
              <a:t>OBJETIVOS</a:t>
            </a:r>
            <a:endParaRPr lang="es-EC" dirty="0">
              <a:solidFill>
                <a:srgbClr val="00B050"/>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782495361"/>
              </p:ext>
            </p:extLst>
          </p:nvPr>
        </p:nvGraphicFramePr>
        <p:xfrm>
          <a:off x="457200" y="836713"/>
          <a:ext cx="8229600"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311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B050"/>
                </a:solidFill>
              </a:rPr>
              <a:t>HIPÓTESIS</a:t>
            </a:r>
            <a:endParaRPr lang="es-EC" dirty="0">
              <a:solidFill>
                <a:srgbClr val="00B050"/>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4153790108"/>
              </p:ext>
            </p:extLst>
          </p:nvPr>
        </p:nvGraphicFramePr>
        <p:xfrm>
          <a:off x="457200"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54583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880" y="629816"/>
            <a:ext cx="8229600" cy="1143000"/>
          </a:xfrm>
        </p:spPr>
        <p:txBody>
          <a:bodyPr/>
          <a:lstStyle/>
          <a:p>
            <a:r>
              <a:rPr lang="es-EC" dirty="0">
                <a:solidFill>
                  <a:srgbClr val="8ED895"/>
                </a:solidFill>
              </a:rPr>
              <a:t>CAPÍTULO II</a:t>
            </a:r>
            <a:br>
              <a:rPr lang="es-EC" dirty="0">
                <a:solidFill>
                  <a:srgbClr val="8ED895"/>
                </a:solidFill>
              </a:rPr>
            </a:br>
            <a:r>
              <a:rPr lang="es-EC" dirty="0">
                <a:solidFill>
                  <a:srgbClr val="8ED895"/>
                </a:solidFill>
              </a:rPr>
              <a:t>MARCO TEÓRICO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05472836"/>
              </p:ext>
            </p:extLst>
          </p:nvPr>
        </p:nvGraphicFramePr>
        <p:xfrm>
          <a:off x="0" y="846138"/>
          <a:ext cx="8686800"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20019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57808"/>
            <a:ext cx="8229600" cy="1143000"/>
          </a:xfrm>
        </p:spPr>
        <p:txBody>
          <a:bodyPr/>
          <a:lstStyle/>
          <a:p>
            <a:r>
              <a:rPr lang="es-EC" dirty="0" smtClean="0">
                <a:solidFill>
                  <a:srgbClr val="8ED895"/>
                </a:solidFill>
              </a:rPr>
              <a:t>MARCO TEÓRICO </a:t>
            </a:r>
            <a:endParaRPr lang="es-EC" dirty="0">
              <a:solidFill>
                <a:srgbClr val="8ED895"/>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58461467"/>
              </p:ext>
            </p:extLst>
          </p:nvPr>
        </p:nvGraphicFramePr>
        <p:xfrm>
          <a:off x="-108520" y="692696"/>
          <a:ext cx="8496944" cy="5438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32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1143000"/>
          </a:xfrm>
        </p:spPr>
        <p:txBody>
          <a:bodyPr/>
          <a:lstStyle/>
          <a:p>
            <a:r>
              <a:rPr lang="es-EC" dirty="0" smtClean="0">
                <a:solidFill>
                  <a:srgbClr val="8ED895"/>
                </a:solidFill>
              </a:rPr>
              <a:t>CAPÍTULO III</a:t>
            </a:r>
            <a:br>
              <a:rPr lang="es-EC" dirty="0" smtClean="0">
                <a:solidFill>
                  <a:srgbClr val="8ED895"/>
                </a:solidFill>
              </a:rPr>
            </a:br>
            <a:r>
              <a:rPr lang="es-EC" dirty="0" smtClean="0">
                <a:solidFill>
                  <a:srgbClr val="8ED895"/>
                </a:solidFill>
              </a:rPr>
              <a:t>MARCO METODOLÓGICO</a:t>
            </a:r>
            <a:endParaRPr lang="es-EC" dirty="0">
              <a:solidFill>
                <a:srgbClr val="8ED895"/>
              </a:solidFill>
            </a:endParaRPr>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1643825519"/>
                  </p:ext>
                </p:extLst>
              </p:nvPr>
            </p:nvGraphicFramePr>
            <p:xfrm>
              <a:off x="457200" y="692696"/>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1643825519"/>
                  </p:ext>
                </p:extLst>
              </p:nvPr>
            </p:nvGraphicFramePr>
            <p:xfrm>
              <a:off x="457200" y="692696"/>
              <a:ext cx="8229600" cy="55446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pic>
        <p:nvPicPr>
          <p:cNvPr id="5" name="Imagen 4"/>
          <p:cNvPicPr/>
          <p:nvPr/>
        </p:nvPicPr>
        <p:blipFill rotWithShape="1">
          <a:blip r:embed="rId11" cstate="print">
            <a:extLst>
              <a:ext uri="{28A0092B-C50C-407E-A947-70E740481C1C}">
                <a14:useLocalDpi xmlns:a14="http://schemas.microsoft.com/office/drawing/2010/main" val="0"/>
              </a:ext>
            </a:extLst>
          </a:blip>
          <a:srcRect l="30619" t="33021" r="29964" b="10814"/>
          <a:stretch/>
        </p:blipFill>
        <p:spPr bwMode="auto">
          <a:xfrm>
            <a:off x="971600" y="3465004"/>
            <a:ext cx="2808312" cy="2376264"/>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12" cstate="print">
            <a:extLst>
              <a:ext uri="{28A0092B-C50C-407E-A947-70E740481C1C}">
                <a14:useLocalDpi xmlns:a14="http://schemas.microsoft.com/office/drawing/2010/main" val="0"/>
              </a:ext>
            </a:extLst>
          </a:blip>
          <a:srcRect l="40417" t="36424" r="38850" b="53769"/>
          <a:stretch/>
        </p:blipFill>
        <p:spPr bwMode="auto">
          <a:xfrm>
            <a:off x="971600" y="2700407"/>
            <a:ext cx="3240360" cy="6925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20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382449285"/>
              </p:ext>
            </p:extLst>
          </p:nvPr>
        </p:nvGraphicFramePr>
        <p:xfrm>
          <a:off x="395536" y="692696"/>
          <a:ext cx="82296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747748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2101</TotalTime>
  <Words>1369</Words>
  <Application>Microsoft Office PowerPoint</Application>
  <PresentationFormat>Presentación en pantalla (4:3)</PresentationFormat>
  <Paragraphs>196</Paragraphs>
  <Slides>33</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0" baseType="lpstr">
      <vt:lpstr>Arial</vt:lpstr>
      <vt:lpstr>Calibri</vt:lpstr>
      <vt:lpstr>Cambria Math</vt:lpstr>
      <vt:lpstr>Constantia</vt:lpstr>
      <vt:lpstr>Times New Roman</vt:lpstr>
      <vt:lpstr>Diseño predeterminado</vt:lpstr>
      <vt:lpstr>CorelDRAW</vt:lpstr>
      <vt:lpstr>Presentación de PowerPoint</vt:lpstr>
      <vt:lpstr>CONTENIDO       </vt:lpstr>
      <vt:lpstr>Capítulo I PLANTEAMIENTO DEL PROBLEMA</vt:lpstr>
      <vt:lpstr>OBJETIVOS</vt:lpstr>
      <vt:lpstr>HIPÓTESIS</vt:lpstr>
      <vt:lpstr>CAPÍTULO II MARCO TEÓRICO </vt:lpstr>
      <vt:lpstr>MARCO TEÓRICO </vt:lpstr>
      <vt:lpstr>CAPÍTULO III MARCO METODOLÓGICO</vt:lpstr>
      <vt:lpstr>Presentación de PowerPoint</vt:lpstr>
      <vt:lpstr>PREGUNTA 4: ¿Existe adecuada organización en la entrega de productos ?</vt:lpstr>
      <vt:lpstr>PREGUNTA 8: ¿Qué inconvenientes se han presentado en la entrega de productos en zonas afectadas?. </vt:lpstr>
      <vt:lpstr>PREGUNTA 9: ¿ Existe el personal suficiente para dar respuesta a la cadena de abastecimiento de los productos ?. </vt:lpstr>
      <vt:lpstr> CUADRO COMPARATIVO</vt:lpstr>
      <vt:lpstr> CUADRO COMPARATIVO</vt:lpstr>
      <vt:lpstr>CAPÍTULO IV LA PROPUESTA </vt:lpstr>
      <vt:lpstr> ELEMENTOS DE LA CADENA LOGÍSTICA</vt:lpstr>
      <vt:lpstr> POLITICAS Y PROCEDIMIENTOS DE LOS ELEMENTOS</vt:lpstr>
      <vt:lpstr>Presentación de PowerPoint</vt:lpstr>
      <vt:lpstr>Presentación de PowerPoint</vt:lpstr>
      <vt:lpstr>PRESUPUESTO TRANSPORTE Y DISTRIBUCIÓN Costo de transporte desde Quito a Manabí por producto </vt:lpstr>
      <vt:lpstr>Costo de transporte desde Manabí hasta Manta y pedernales  </vt:lpstr>
      <vt:lpstr> Valor del arriendo de centros de abastecimiento </vt:lpstr>
      <vt:lpstr> PRESUPUESTO DEL SOFTWARE</vt:lpstr>
      <vt:lpstr>DESARROLLO DEL SOFTWARE DE PLANEACIÓN DEL MODELO LOGÍSTICO</vt:lpstr>
      <vt:lpstr> Menú</vt:lpstr>
      <vt:lpstr>PRODUCTOS Y PROVEEDORES   Para el ingreso de la información de los proveedores como la de sus productos, el usuario   deberá hacer clic en el icono “Productos y Proveedores”, aquí se desplegara un formulario donde el usuario ingresara la información acerca del proveedor,. </vt:lpstr>
      <vt:lpstr>TRANSPORTE   Para el ingreso de los datos de transporte como los costos y distancias, el usuario debe hacer clic en el icono de “Transporte”, el cual lo llevara al “Menú de Transporte”. </vt:lpstr>
      <vt:lpstr> Ruta de Transporte  En esta pestaña también se puede acceder a las bases de datos de proveedores, productos y familias damnificadas por medio del icono de “Bases de datos”. Adicionalmente para analizar los datos, el usuario podrá acceder a la pestaña de “Indicadores”, por medio del este icono.  </vt:lpstr>
      <vt:lpstr> Funcionalidad de la aplicación Cuando ya sean caracterizado los proveedores y productos, ingresando las familias damnificadas o número de personas afectadas por municipio y se ha actualizado la información que se tiene acerca de los diferentes aspectos del almacenamiento y transporte, el usuario deberá dirigirse al icono de “Resumen” para actualizar los cálculos de la herramienta y poder calcular el resumen de la cadena de abastecimiento como los indicadores propuestos. Al hacer clic en este icono, el usuario podrá acceder a la pestaña de “Resumen”.  </vt:lpstr>
      <vt:lpstr>  Por último el usuario encontrara en el menú principal la opción de “Proyecto Esfera”, la cual lo re direccionará a una pestaña en donde se encuentra el link del documento completo y se resalta las 5 normas del sector de abastecimiento de productos, por las que se rige esta aplicación. </vt:lpstr>
      <vt:lpstr>CONCLUSIONES </vt:lpstr>
      <vt:lpstr> 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 TESIS</dc:title>
  <dc:creator>Daniela</dc:creator>
  <cp:lastModifiedBy>Usuario</cp:lastModifiedBy>
  <cp:revision>214</cp:revision>
  <dcterms:created xsi:type="dcterms:W3CDTF">2014-05-03T22:49:47Z</dcterms:created>
  <dcterms:modified xsi:type="dcterms:W3CDTF">2016-12-26T17:46:28Z</dcterms:modified>
</cp:coreProperties>
</file>