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sldIdLst>
    <p:sldId id="256" r:id="rId2"/>
    <p:sldId id="315" r:id="rId3"/>
    <p:sldId id="329" r:id="rId4"/>
    <p:sldId id="331" r:id="rId5"/>
    <p:sldId id="316" r:id="rId6"/>
    <p:sldId id="330" r:id="rId7"/>
    <p:sldId id="317" r:id="rId8"/>
    <p:sldId id="362" r:id="rId9"/>
    <p:sldId id="326" r:id="rId10"/>
    <p:sldId id="332" r:id="rId11"/>
    <p:sldId id="333" r:id="rId12"/>
    <p:sldId id="334" r:id="rId13"/>
    <p:sldId id="335" r:id="rId14"/>
    <p:sldId id="338" r:id="rId15"/>
    <p:sldId id="307" r:id="rId16"/>
    <p:sldId id="340" r:id="rId17"/>
    <p:sldId id="341" r:id="rId18"/>
    <p:sldId id="343" r:id="rId19"/>
    <p:sldId id="344" r:id="rId20"/>
    <p:sldId id="345" r:id="rId21"/>
    <p:sldId id="346" r:id="rId22"/>
    <p:sldId id="347" r:id="rId23"/>
    <p:sldId id="348" r:id="rId24"/>
    <p:sldId id="349" r:id="rId25"/>
    <p:sldId id="351" r:id="rId26"/>
    <p:sldId id="352" r:id="rId27"/>
    <p:sldId id="353" r:id="rId28"/>
    <p:sldId id="355" r:id="rId29"/>
    <p:sldId id="354" r:id="rId30"/>
    <p:sldId id="361" r:id="rId31"/>
    <p:sldId id="356" r:id="rId32"/>
    <p:sldId id="357" r:id="rId33"/>
    <p:sldId id="358" r:id="rId34"/>
    <p:sldId id="359" r:id="rId35"/>
    <p:sldId id="360" r:id="rId36"/>
    <p:sldId id="363" r:id="rId37"/>
    <p:sldId id="364" r:id="rId38"/>
    <p:sldId id="365" r:id="rId39"/>
    <p:sldId id="366" r:id="rId40"/>
    <p:sldId id="367" r:id="rId41"/>
    <p:sldId id="368" r:id="rId42"/>
    <p:sldId id="369" r:id="rId43"/>
    <p:sldId id="263" r:id="rId44"/>
    <p:sldId id="373" r:id="rId45"/>
    <p:sldId id="374" r:id="rId46"/>
    <p:sldId id="375" r:id="rId47"/>
    <p:sldId id="379" r:id="rId48"/>
    <p:sldId id="380" r:id="rId49"/>
    <p:sldId id="381" r:id="rId50"/>
    <p:sldId id="376" r:id="rId51"/>
    <p:sldId id="382" r:id="rId52"/>
    <p:sldId id="383" r:id="rId53"/>
    <p:sldId id="385" r:id="rId54"/>
    <p:sldId id="386" r:id="rId55"/>
    <p:sldId id="387" r:id="rId56"/>
    <p:sldId id="370" r:id="rId57"/>
    <p:sldId id="389" r:id="rId58"/>
    <p:sldId id="388" r:id="rId59"/>
    <p:sldId id="390" r:id="rId60"/>
    <p:sldId id="391" r:id="rId61"/>
    <p:sldId id="392" r:id="rId62"/>
    <p:sldId id="371" r:id="rId63"/>
    <p:sldId id="394" r:id="rId64"/>
    <p:sldId id="395" r:id="rId65"/>
    <p:sldId id="396" r:id="rId66"/>
    <p:sldId id="397" r:id="rId67"/>
    <p:sldId id="398" r:id="rId68"/>
    <p:sldId id="399" r:id="rId69"/>
    <p:sldId id="400" r:id="rId70"/>
  </p:sldIdLst>
  <p:sldSz cx="9144000" cy="6858000" type="screen4x3"/>
  <p:notesSz cx="6858000" cy="9144000"/>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8925" autoAdjust="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smtClean="0"/>
            <a:t>Temario</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dgm:spPr/>
      <dgm:t>
        <a:bodyPr/>
        <a:lstStyle/>
        <a:p>
          <a:r>
            <a:rPr lang="es-EC" noProof="0" dirty="0" smtClean="0"/>
            <a:t>  Antecedentes	</a:t>
          </a:r>
          <a:endParaRPr lang="es-EC" noProof="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C718ADCF-EE16-40A9-92E0-023D415A390D}">
      <dgm:prSet phldrT="[Texto]"/>
      <dgm:spPr/>
      <dgm:t>
        <a:bodyPr/>
        <a:lstStyle/>
        <a:p>
          <a:r>
            <a:rPr lang="es-EC" noProof="0" dirty="0" smtClean="0"/>
            <a:t>Alcance</a:t>
          </a:r>
          <a:endParaRPr lang="es-EC" noProof="0" dirty="0"/>
        </a:p>
      </dgm:t>
    </dgm:pt>
    <dgm:pt modelId="{300571DF-0E8D-4A75-B42A-9E0E27DF9B85}" type="parTrans" cxnId="{26837CF1-B42E-4157-BF55-0812B75BD343}">
      <dgm:prSet/>
      <dgm:spPr/>
      <dgm:t>
        <a:bodyPr/>
        <a:lstStyle/>
        <a:p>
          <a:endParaRPr lang="es-ES"/>
        </a:p>
      </dgm:t>
    </dgm:pt>
    <dgm:pt modelId="{6114FBC9-8357-44C8-835B-83E4DB75B6AA}" type="sibTrans" cxnId="{26837CF1-B42E-4157-BF55-0812B75BD343}">
      <dgm:prSet/>
      <dgm:spPr/>
      <dgm:t>
        <a:bodyPr/>
        <a:lstStyle/>
        <a:p>
          <a:endParaRPr lang="es-ES"/>
        </a:p>
      </dgm:t>
    </dgm:pt>
    <dgm:pt modelId="{613D9770-E617-4792-A0EF-694D6913B044}">
      <dgm:prSet phldrT="[Texto]"/>
      <dgm:spPr/>
      <dgm:t>
        <a:bodyPr/>
        <a:lstStyle/>
        <a:p>
          <a:r>
            <a:rPr lang="es-ES" dirty="0" smtClean="0"/>
            <a:t>Objetivos</a:t>
          </a:r>
          <a:endParaRPr lang="es-ES" dirty="0"/>
        </a:p>
      </dgm:t>
    </dgm:pt>
    <dgm:pt modelId="{8E58BE12-E61E-4161-87EB-35A7176E5F95}" type="parTrans" cxnId="{5381A87D-2F9F-4E5B-B016-190F721D8FE2}">
      <dgm:prSet/>
      <dgm:spPr/>
      <dgm:t>
        <a:bodyPr/>
        <a:lstStyle/>
        <a:p>
          <a:endParaRPr lang="es-ES"/>
        </a:p>
      </dgm:t>
    </dgm:pt>
    <dgm:pt modelId="{E4B6CB5B-513B-4507-8653-2C68DEB5C6C2}" type="sibTrans" cxnId="{5381A87D-2F9F-4E5B-B016-190F721D8FE2}">
      <dgm:prSet/>
      <dgm:spPr/>
      <dgm:t>
        <a:bodyPr/>
        <a:lstStyle/>
        <a:p>
          <a:endParaRPr lang="es-ES"/>
        </a:p>
      </dgm:t>
    </dgm:pt>
    <dgm:pt modelId="{E4323418-A5B3-4A72-803B-84B6CD6CAFB2}">
      <dgm:prSet phldrT="[Texto]"/>
      <dgm:spPr/>
      <dgm:t>
        <a:bodyPr/>
        <a:lstStyle/>
        <a:p>
          <a:r>
            <a:rPr lang="es-ES" dirty="0" smtClean="0"/>
            <a:t>Introducción</a:t>
          </a:r>
          <a:endParaRPr lang="es-ES" dirty="0"/>
        </a:p>
      </dgm:t>
    </dgm:pt>
    <dgm:pt modelId="{A7C10949-D5FE-4ACC-B510-B3FBE6AED967}" type="parTrans" cxnId="{907F5B1C-902A-402F-B107-7C7A5A75E4AB}">
      <dgm:prSet/>
      <dgm:spPr/>
      <dgm:t>
        <a:bodyPr/>
        <a:lstStyle/>
        <a:p>
          <a:endParaRPr lang="es-EC"/>
        </a:p>
      </dgm:t>
    </dgm:pt>
    <dgm:pt modelId="{9D1BF323-3584-4B95-BEB7-91799B5F00DC}" type="sibTrans" cxnId="{907F5B1C-902A-402F-B107-7C7A5A75E4AB}">
      <dgm:prSet/>
      <dgm:spPr/>
      <dgm:t>
        <a:bodyPr/>
        <a:lstStyle/>
        <a:p>
          <a:endParaRPr lang="es-EC"/>
        </a:p>
      </dgm:t>
    </dgm:pt>
    <dgm:pt modelId="{18CF546A-AEA0-469B-8A3D-70E723330E0C}">
      <dgm:prSet/>
      <dgm:spPr/>
      <dgm:t>
        <a:bodyPr/>
        <a:lstStyle/>
        <a:p>
          <a:r>
            <a:rPr lang="es-EC" noProof="0" dirty="0" smtClean="0"/>
            <a:t>Diseño</a:t>
          </a:r>
          <a:endParaRPr lang="es-EC" noProof="0" dirty="0"/>
        </a:p>
      </dgm:t>
    </dgm:pt>
    <dgm:pt modelId="{E5498768-F4F7-4ED0-9D82-6166D17C5583}" type="parTrans" cxnId="{6E5264C0-6900-49D9-BFB9-BD988462DBAE}">
      <dgm:prSet/>
      <dgm:spPr/>
      <dgm:t>
        <a:bodyPr/>
        <a:lstStyle/>
        <a:p>
          <a:endParaRPr lang="es-EC"/>
        </a:p>
      </dgm:t>
    </dgm:pt>
    <dgm:pt modelId="{13FC924C-D568-4ACA-8DF0-AE89D504D9F3}" type="sibTrans" cxnId="{6E5264C0-6900-49D9-BFB9-BD988462DBA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NeighborX="-266" custLinFactNeighborY="-68748"/>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5"/>
      <dgm:spPr/>
      <dgm:t>
        <a:bodyPr/>
        <a:lstStyle/>
        <a:p>
          <a:endParaRPr lang="es-ES"/>
        </a:p>
      </dgm:t>
    </dgm:pt>
    <dgm:pt modelId="{45B98A4A-0B6D-4F48-B74E-847DD2F0977C}" type="pres">
      <dgm:prSet presAssocID="{D0D20E71-FED1-4623-8034-D329000238BD}" presName="childText" presStyleLbl="bgAcc1" presStyleIdx="0" presStyleCnt="5" custScaleX="739626" custScaleY="95946" custLinFactNeighborX="-31337" custLinFactNeighborY="-11472">
        <dgm:presLayoutVars>
          <dgm:bulletEnabled val="1"/>
        </dgm:presLayoutVars>
      </dgm:prSet>
      <dgm:spPr/>
      <dgm:t>
        <a:bodyPr/>
        <a:lstStyle/>
        <a:p>
          <a:endParaRPr lang="es-ES"/>
        </a:p>
      </dgm:t>
    </dgm:pt>
    <dgm:pt modelId="{2A81AC24-19E8-4B05-BE18-7F7DC22883F5}" type="pres">
      <dgm:prSet presAssocID="{300571DF-0E8D-4A75-B42A-9E0E27DF9B85}" presName="Name13" presStyleLbl="parChTrans1D2" presStyleIdx="1" presStyleCnt="5"/>
      <dgm:spPr/>
      <dgm:t>
        <a:bodyPr/>
        <a:lstStyle/>
        <a:p>
          <a:endParaRPr lang="es-ES"/>
        </a:p>
      </dgm:t>
    </dgm:pt>
    <dgm:pt modelId="{7210391E-D0BA-4B05-BC9D-4C5F7A7038B2}" type="pres">
      <dgm:prSet presAssocID="{C718ADCF-EE16-40A9-92E0-023D415A390D}" presName="childText" presStyleLbl="bgAcc1" presStyleIdx="1" presStyleCnt="5" custScaleX="739626" custScaleY="95946" custLinFactNeighborX="-31337" custLinFactNeighborY="-15241">
        <dgm:presLayoutVars>
          <dgm:bulletEnabled val="1"/>
        </dgm:presLayoutVars>
      </dgm:prSet>
      <dgm:spPr/>
      <dgm:t>
        <a:bodyPr/>
        <a:lstStyle/>
        <a:p>
          <a:endParaRPr lang="es-ES"/>
        </a:p>
      </dgm:t>
    </dgm:pt>
    <dgm:pt modelId="{F27B7295-80E4-4410-9A4D-672618C6243E}" type="pres">
      <dgm:prSet presAssocID="{8E58BE12-E61E-4161-87EB-35A7176E5F95}" presName="Name13" presStyleLbl="parChTrans1D2" presStyleIdx="2" presStyleCnt="5"/>
      <dgm:spPr/>
      <dgm:t>
        <a:bodyPr/>
        <a:lstStyle/>
        <a:p>
          <a:endParaRPr lang="es-ES"/>
        </a:p>
      </dgm:t>
    </dgm:pt>
    <dgm:pt modelId="{59DD2AFD-1A85-48C2-96F2-E73FC04B45F7}" type="pres">
      <dgm:prSet presAssocID="{613D9770-E617-4792-A0EF-694D6913B044}" presName="childText" presStyleLbl="bgAcc1" presStyleIdx="2" presStyleCnt="5" custScaleX="739626" custScaleY="95946" custLinFactNeighborX="-31337" custLinFactNeighborY="-19010">
        <dgm:presLayoutVars>
          <dgm:bulletEnabled val="1"/>
        </dgm:presLayoutVars>
      </dgm:prSet>
      <dgm:spPr/>
      <dgm:t>
        <a:bodyPr/>
        <a:lstStyle/>
        <a:p>
          <a:endParaRPr lang="es-ES"/>
        </a:p>
      </dgm:t>
    </dgm:pt>
    <dgm:pt modelId="{B63B27ED-CBDD-44D3-A457-C5DC327924C0}" type="pres">
      <dgm:prSet presAssocID="{A7C10949-D5FE-4ACC-B510-B3FBE6AED967}" presName="Name13" presStyleLbl="parChTrans1D2" presStyleIdx="3" presStyleCnt="5"/>
      <dgm:spPr/>
      <dgm:t>
        <a:bodyPr/>
        <a:lstStyle/>
        <a:p>
          <a:endParaRPr lang="es-EC"/>
        </a:p>
      </dgm:t>
    </dgm:pt>
    <dgm:pt modelId="{69FD2B6C-951E-4ABE-BD6E-0DEFAE9B7419}" type="pres">
      <dgm:prSet presAssocID="{E4323418-A5B3-4A72-803B-84B6CD6CAFB2}" presName="childText" presStyleLbl="bgAcc1" presStyleIdx="3" presStyleCnt="5" custScaleX="739626" custScaleY="95946" custLinFactNeighborX="-31337" custLinFactNeighborY="-9759">
        <dgm:presLayoutVars>
          <dgm:bulletEnabled val="1"/>
        </dgm:presLayoutVars>
      </dgm:prSet>
      <dgm:spPr/>
      <dgm:t>
        <a:bodyPr/>
        <a:lstStyle/>
        <a:p>
          <a:endParaRPr lang="es-EC"/>
        </a:p>
      </dgm:t>
    </dgm:pt>
    <dgm:pt modelId="{9F7E2BB7-7F9A-4068-84AE-64A570560305}" type="pres">
      <dgm:prSet presAssocID="{E5498768-F4F7-4ED0-9D82-6166D17C5583}" presName="Name13" presStyleLbl="parChTrans1D2" presStyleIdx="4" presStyleCnt="5"/>
      <dgm:spPr/>
      <dgm:t>
        <a:bodyPr/>
        <a:lstStyle/>
        <a:p>
          <a:endParaRPr lang="es-EC"/>
        </a:p>
      </dgm:t>
    </dgm:pt>
    <dgm:pt modelId="{66FFC065-4183-40B0-B7DE-2FF897BA3C61}" type="pres">
      <dgm:prSet presAssocID="{18CF546A-AEA0-469B-8A3D-70E723330E0C}" presName="childText" presStyleLbl="bgAcc1" presStyleIdx="4" presStyleCnt="5" custScaleX="741375" custLinFactNeighborX="-31337" custLinFactNeighborY="-508">
        <dgm:presLayoutVars>
          <dgm:bulletEnabled val="1"/>
        </dgm:presLayoutVars>
      </dgm:prSet>
      <dgm:spPr/>
      <dgm:t>
        <a:bodyPr/>
        <a:lstStyle/>
        <a:p>
          <a:endParaRPr lang="es-EC"/>
        </a:p>
      </dgm:t>
    </dgm:pt>
  </dgm:ptLst>
  <dgm:cxnLst>
    <dgm:cxn modelId="{1D38B012-E448-43F6-BA4F-5752B0DF128C}" type="presOf" srcId="{A7C10949-D5FE-4ACC-B510-B3FBE6AED967}" destId="{B63B27ED-CBDD-44D3-A457-C5DC327924C0}" srcOrd="0" destOrd="0" presId="urn:microsoft.com/office/officeart/2005/8/layout/hierarchy3"/>
    <dgm:cxn modelId="{B7D03A97-CE61-4A19-A7A6-4FAEC7EA31B6}" type="presOf" srcId="{613D9770-E617-4792-A0EF-694D6913B044}" destId="{59DD2AFD-1A85-48C2-96F2-E73FC04B45F7}" srcOrd="0" destOrd="0" presId="urn:microsoft.com/office/officeart/2005/8/layout/hierarchy3"/>
    <dgm:cxn modelId="{8B0F6C1C-D779-4876-8255-22BAFD232704}" type="presOf" srcId="{18CF546A-AEA0-469B-8A3D-70E723330E0C}" destId="{66FFC065-4183-40B0-B7DE-2FF897BA3C61}" srcOrd="0" destOrd="0" presId="urn:microsoft.com/office/officeart/2005/8/layout/hierarchy3"/>
    <dgm:cxn modelId="{EF4C5415-EC37-4594-B87F-9FF0FD680F94}" type="presOf" srcId="{CB9964DC-5E01-4879-9733-CDEE2AB1D1F7}" destId="{C7DDC059-89DD-4F99-A10D-9C975D60C8D8}" srcOrd="1" destOrd="0" presId="urn:microsoft.com/office/officeart/2005/8/layout/hierarchy3"/>
    <dgm:cxn modelId="{9609AFEC-23EF-4821-93BE-BB2970493113}" type="presOf" srcId="{300571DF-0E8D-4A75-B42A-9E0E27DF9B85}" destId="{2A81AC24-19E8-4B05-BE18-7F7DC22883F5}" srcOrd="0" destOrd="0" presId="urn:microsoft.com/office/officeart/2005/8/layout/hierarchy3"/>
    <dgm:cxn modelId="{B7E92DA2-4A53-4154-BB90-56FED33BD808}"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07F5B1C-902A-402F-B107-7C7A5A75E4AB}" srcId="{CB9964DC-5E01-4879-9733-CDEE2AB1D1F7}" destId="{E4323418-A5B3-4A72-803B-84B6CD6CAFB2}" srcOrd="3" destOrd="0" parTransId="{A7C10949-D5FE-4ACC-B510-B3FBE6AED967}" sibTransId="{9D1BF323-3584-4B95-BEB7-91799B5F00DC}"/>
    <dgm:cxn modelId="{7E0F304F-AF6E-4C77-A9C7-5EE2889D79A8}" type="presOf" srcId="{4349BE00-98CD-4A0C-8970-0800DCF0B510}" destId="{6453487C-0FAF-4B32-BD10-ECD1ABD7E947}" srcOrd="0" destOrd="0" presId="urn:microsoft.com/office/officeart/2005/8/layout/hierarchy3"/>
    <dgm:cxn modelId="{5381A87D-2F9F-4E5B-B016-190F721D8FE2}" srcId="{CB9964DC-5E01-4879-9733-CDEE2AB1D1F7}" destId="{613D9770-E617-4792-A0EF-694D6913B044}" srcOrd="2" destOrd="0" parTransId="{8E58BE12-E61E-4161-87EB-35A7176E5F95}" sibTransId="{E4B6CB5B-513B-4507-8653-2C68DEB5C6C2}"/>
    <dgm:cxn modelId="{FBCFE8AB-BBB3-41C3-8052-427440E4266E}" type="presOf" srcId="{E5498768-F4F7-4ED0-9D82-6166D17C5583}" destId="{9F7E2BB7-7F9A-4068-84AE-64A570560305}" srcOrd="0" destOrd="0" presId="urn:microsoft.com/office/officeart/2005/8/layout/hierarchy3"/>
    <dgm:cxn modelId="{E6217CB7-015C-4F0E-81F5-79E73B790B7D}" type="presOf" srcId="{D0D20E71-FED1-4623-8034-D329000238BD}" destId="{45B98A4A-0B6D-4F48-B74E-847DD2F0977C}" srcOrd="0" destOrd="0" presId="urn:microsoft.com/office/officeart/2005/8/layout/hierarchy3"/>
    <dgm:cxn modelId="{E32CF1DC-7DA6-4335-A15B-74D0FD63BB48}" type="presOf" srcId="{8E58BE12-E61E-4161-87EB-35A7176E5F95}" destId="{F27B7295-80E4-4410-9A4D-672618C6243E}" srcOrd="0" destOrd="0" presId="urn:microsoft.com/office/officeart/2005/8/layout/hierarchy3"/>
    <dgm:cxn modelId="{CE5F2DE8-6866-4DCC-9660-831D8291B617}" type="presOf" srcId="{7061F2FC-F2AB-4DE3-98B0-886576B4E2C6}" destId="{D433476B-D68D-4328-ADAC-B2895D3D50CF}" srcOrd="0" destOrd="0" presId="urn:microsoft.com/office/officeart/2005/8/layout/hierarchy3"/>
    <dgm:cxn modelId="{8E4D0410-6C98-457B-9C88-F07FF8EC922A}" type="presOf" srcId="{C718ADCF-EE16-40A9-92E0-023D415A390D}" destId="{7210391E-D0BA-4B05-BC9D-4C5F7A7038B2}" srcOrd="0" destOrd="0" presId="urn:microsoft.com/office/officeart/2005/8/layout/hierarchy3"/>
    <dgm:cxn modelId="{26837CF1-B42E-4157-BF55-0812B75BD343}" srcId="{CB9964DC-5E01-4879-9733-CDEE2AB1D1F7}" destId="{C718ADCF-EE16-40A9-92E0-023D415A390D}" srcOrd="1" destOrd="0" parTransId="{300571DF-0E8D-4A75-B42A-9E0E27DF9B85}" sibTransId="{6114FBC9-8357-44C8-835B-83E4DB75B6AA}"/>
    <dgm:cxn modelId="{BDD91D0D-CFB9-4E46-A0AC-AA621EE32B62}" type="presOf" srcId="{E4323418-A5B3-4A72-803B-84B6CD6CAFB2}" destId="{69FD2B6C-951E-4ABE-BD6E-0DEFAE9B7419}" srcOrd="0" destOrd="0" presId="urn:microsoft.com/office/officeart/2005/8/layout/hierarchy3"/>
    <dgm:cxn modelId="{6E5264C0-6900-49D9-BFB9-BD988462DBAE}" srcId="{CB9964DC-5E01-4879-9733-CDEE2AB1D1F7}" destId="{18CF546A-AEA0-469B-8A3D-70E723330E0C}" srcOrd="4" destOrd="0" parTransId="{E5498768-F4F7-4ED0-9D82-6166D17C5583}" sibTransId="{13FC924C-D568-4ACA-8DF0-AE89D504D9F3}"/>
    <dgm:cxn modelId="{6E3C8583-22AC-4AE2-9AE8-4C571CA1805B}" type="presParOf" srcId="{D433476B-D68D-4328-ADAC-B2895D3D50CF}" destId="{1E58A3BC-F1F7-40EE-89AA-32E802ED4BF7}" srcOrd="0" destOrd="0" presId="urn:microsoft.com/office/officeart/2005/8/layout/hierarchy3"/>
    <dgm:cxn modelId="{86379CED-B990-419C-A415-45218DD0EEC9}" type="presParOf" srcId="{1E58A3BC-F1F7-40EE-89AA-32E802ED4BF7}" destId="{D21DF85A-45CA-4CE0-B0ED-CF4615475EE0}" srcOrd="0" destOrd="0" presId="urn:microsoft.com/office/officeart/2005/8/layout/hierarchy3"/>
    <dgm:cxn modelId="{FD47E88A-24FD-4662-8692-E223087001E8}" type="presParOf" srcId="{D21DF85A-45CA-4CE0-B0ED-CF4615475EE0}" destId="{ECB1CA3E-26B8-4A39-AEF8-6F06E506D3C7}" srcOrd="0" destOrd="0" presId="urn:microsoft.com/office/officeart/2005/8/layout/hierarchy3"/>
    <dgm:cxn modelId="{6055D726-4FD4-4C64-A7C9-1FECB238120C}" type="presParOf" srcId="{D21DF85A-45CA-4CE0-B0ED-CF4615475EE0}" destId="{C7DDC059-89DD-4F99-A10D-9C975D60C8D8}" srcOrd="1" destOrd="0" presId="urn:microsoft.com/office/officeart/2005/8/layout/hierarchy3"/>
    <dgm:cxn modelId="{A6A844E7-1FDA-42F3-9FFA-D5960260A79C}" type="presParOf" srcId="{1E58A3BC-F1F7-40EE-89AA-32E802ED4BF7}" destId="{F784BE88-3DB9-4E87-AFCA-2ED0BF00DEA1}" srcOrd="1" destOrd="0" presId="urn:microsoft.com/office/officeart/2005/8/layout/hierarchy3"/>
    <dgm:cxn modelId="{3B980303-4437-4F79-900F-6F4285B97309}" type="presParOf" srcId="{F784BE88-3DB9-4E87-AFCA-2ED0BF00DEA1}" destId="{6453487C-0FAF-4B32-BD10-ECD1ABD7E947}" srcOrd="0" destOrd="0" presId="urn:microsoft.com/office/officeart/2005/8/layout/hierarchy3"/>
    <dgm:cxn modelId="{20458D07-0F06-4873-B6C9-4203A5D01575}" type="presParOf" srcId="{F784BE88-3DB9-4E87-AFCA-2ED0BF00DEA1}" destId="{45B98A4A-0B6D-4F48-B74E-847DD2F0977C}" srcOrd="1" destOrd="0" presId="urn:microsoft.com/office/officeart/2005/8/layout/hierarchy3"/>
    <dgm:cxn modelId="{9EB4C5F5-ADB5-46A8-BDE5-9E54BEA72F1F}" type="presParOf" srcId="{F784BE88-3DB9-4E87-AFCA-2ED0BF00DEA1}" destId="{2A81AC24-19E8-4B05-BE18-7F7DC22883F5}" srcOrd="2" destOrd="0" presId="urn:microsoft.com/office/officeart/2005/8/layout/hierarchy3"/>
    <dgm:cxn modelId="{9DF90B56-B1E2-445B-B23F-30AF5DF05A6B}" type="presParOf" srcId="{F784BE88-3DB9-4E87-AFCA-2ED0BF00DEA1}" destId="{7210391E-D0BA-4B05-BC9D-4C5F7A7038B2}" srcOrd="3" destOrd="0" presId="urn:microsoft.com/office/officeart/2005/8/layout/hierarchy3"/>
    <dgm:cxn modelId="{8988FBED-C05E-4840-975E-66D2CF9E08A3}" type="presParOf" srcId="{F784BE88-3DB9-4E87-AFCA-2ED0BF00DEA1}" destId="{F27B7295-80E4-4410-9A4D-672618C6243E}" srcOrd="4" destOrd="0" presId="urn:microsoft.com/office/officeart/2005/8/layout/hierarchy3"/>
    <dgm:cxn modelId="{915BD316-E526-4D64-9830-0350D492AA22}" type="presParOf" srcId="{F784BE88-3DB9-4E87-AFCA-2ED0BF00DEA1}" destId="{59DD2AFD-1A85-48C2-96F2-E73FC04B45F7}" srcOrd="5" destOrd="0" presId="urn:microsoft.com/office/officeart/2005/8/layout/hierarchy3"/>
    <dgm:cxn modelId="{B44867B2-C8D2-4D29-A6BD-E3749E051B68}" type="presParOf" srcId="{F784BE88-3DB9-4E87-AFCA-2ED0BF00DEA1}" destId="{B63B27ED-CBDD-44D3-A457-C5DC327924C0}" srcOrd="6" destOrd="0" presId="urn:microsoft.com/office/officeart/2005/8/layout/hierarchy3"/>
    <dgm:cxn modelId="{6C5D9131-6BEE-4898-A4D3-31131329DCC0}" type="presParOf" srcId="{F784BE88-3DB9-4E87-AFCA-2ED0BF00DEA1}" destId="{69FD2B6C-951E-4ABE-BD6E-0DEFAE9B7419}" srcOrd="7" destOrd="0" presId="urn:microsoft.com/office/officeart/2005/8/layout/hierarchy3"/>
    <dgm:cxn modelId="{60903A9C-C9CF-4D00-B171-E5EC6BF9BB77}" type="presParOf" srcId="{F784BE88-3DB9-4E87-AFCA-2ED0BF00DEA1}" destId="{9F7E2BB7-7F9A-4068-84AE-64A570560305}" srcOrd="8" destOrd="0" presId="urn:microsoft.com/office/officeart/2005/8/layout/hierarchy3"/>
    <dgm:cxn modelId="{FA234BE1-8410-47DE-98A3-8CFDDEE45A86}" type="presParOf" srcId="{F784BE88-3DB9-4E87-AFCA-2ED0BF00DEA1}" destId="{66FFC065-4183-40B0-B7DE-2FF897BA3C61}"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s-ES"/>
        </a:p>
      </dgm:t>
    </dgm:pt>
    <dgm:pt modelId="{CB9964DC-5E01-4879-9733-CDEE2AB1D1F7}">
      <dgm:prSet phldrT="[Texto]"/>
      <dgm:spPr/>
      <dgm:t>
        <a:bodyPr/>
        <a:lstStyle/>
        <a:p>
          <a:r>
            <a:rPr lang="es-ES" dirty="0" smtClean="0"/>
            <a:t>Métodos </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ctr"/>
          <a:r>
            <a:rPr lang="es-ES_tradnl" sz="2200" dirty="0" smtClean="0"/>
            <a:t>Manual</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2A4F5A5B-4D8A-45DC-A99E-93C5433D100A}">
      <dgm:prSet custT="1"/>
      <dgm:spPr/>
      <dgm:t>
        <a:bodyPr/>
        <a:lstStyle/>
        <a:p>
          <a:r>
            <a:rPr lang="es-EC" sz="2200" dirty="0" smtClean="0"/>
            <a:t>Semiautomático</a:t>
          </a:r>
          <a:endParaRPr lang="es-EC" sz="2200" dirty="0"/>
        </a:p>
      </dgm:t>
    </dgm:pt>
    <dgm:pt modelId="{D6CA2CD6-A1C0-4166-841B-FE877609FCEB}" type="parTrans" cxnId="{5F7848D7-BC59-4DF5-82D1-072F61BAFF70}">
      <dgm:prSet/>
      <dgm:spPr/>
      <dgm:t>
        <a:bodyPr/>
        <a:lstStyle/>
        <a:p>
          <a:endParaRPr lang="es-EC"/>
        </a:p>
      </dgm:t>
    </dgm:pt>
    <dgm:pt modelId="{C767DE0B-115F-4707-8EA7-7F33B4A0162B}" type="sibTrans" cxnId="{5F7848D7-BC59-4DF5-82D1-072F61BAFF70}">
      <dgm:prSet/>
      <dgm:spPr/>
      <dgm:t>
        <a:bodyPr/>
        <a:lstStyle/>
        <a:p>
          <a:endParaRPr lang="es-EC"/>
        </a:p>
      </dgm:t>
    </dgm:pt>
    <dgm:pt modelId="{88B0F8EF-FAB1-43BB-95F5-ACE52D3B7DA6}" type="pres">
      <dgm:prSet presAssocID="{7061F2FC-F2AB-4DE3-98B0-886576B4E2C6}" presName="Name0" presStyleCnt="0">
        <dgm:presLayoutVars>
          <dgm:chPref val="1"/>
          <dgm:dir/>
          <dgm:animOne val="branch"/>
          <dgm:animLvl val="lvl"/>
          <dgm:resizeHandles val="exact"/>
        </dgm:presLayoutVars>
      </dgm:prSet>
      <dgm:spPr/>
      <dgm:t>
        <a:bodyPr/>
        <a:lstStyle/>
        <a:p>
          <a:endParaRPr lang="es-EC"/>
        </a:p>
      </dgm:t>
    </dgm:pt>
    <dgm:pt modelId="{46F6FCF5-1F76-4D09-B36A-D51FFC72DBE8}" type="pres">
      <dgm:prSet presAssocID="{CB9964DC-5E01-4879-9733-CDEE2AB1D1F7}" presName="root1" presStyleCnt="0"/>
      <dgm:spPr/>
      <dgm:t>
        <a:bodyPr/>
        <a:lstStyle/>
        <a:p>
          <a:endParaRPr lang="es-EC"/>
        </a:p>
      </dgm:t>
    </dgm:pt>
    <dgm:pt modelId="{2F32C381-3AE8-464C-8A13-5AFD9D752774}" type="pres">
      <dgm:prSet presAssocID="{CB9964DC-5E01-4879-9733-CDEE2AB1D1F7}" presName="LevelOneTextNode" presStyleLbl="node0" presStyleIdx="0" presStyleCnt="1" custLinFactNeighborX="-71346">
        <dgm:presLayoutVars>
          <dgm:chPref val="3"/>
        </dgm:presLayoutVars>
      </dgm:prSet>
      <dgm:spPr/>
      <dgm:t>
        <a:bodyPr/>
        <a:lstStyle/>
        <a:p>
          <a:endParaRPr lang="es-EC"/>
        </a:p>
      </dgm:t>
    </dgm:pt>
    <dgm:pt modelId="{A0E7A95B-12BD-4DCB-A742-7A052F19C83D}" type="pres">
      <dgm:prSet presAssocID="{CB9964DC-5E01-4879-9733-CDEE2AB1D1F7}" presName="level2hierChild" presStyleCnt="0"/>
      <dgm:spPr/>
      <dgm:t>
        <a:bodyPr/>
        <a:lstStyle/>
        <a:p>
          <a:endParaRPr lang="es-EC"/>
        </a:p>
      </dgm:t>
    </dgm:pt>
    <dgm:pt modelId="{9A00EC78-3FE6-413E-A509-043C6197C923}" type="pres">
      <dgm:prSet presAssocID="{4349BE00-98CD-4A0C-8970-0800DCF0B510}" presName="conn2-1" presStyleLbl="parChTrans1D2" presStyleIdx="0" presStyleCnt="2"/>
      <dgm:spPr/>
      <dgm:t>
        <a:bodyPr/>
        <a:lstStyle/>
        <a:p>
          <a:endParaRPr lang="es-EC"/>
        </a:p>
      </dgm:t>
    </dgm:pt>
    <dgm:pt modelId="{AD9446FA-FC2E-4D18-8CD9-BCBEF0A7E5D0}" type="pres">
      <dgm:prSet presAssocID="{4349BE00-98CD-4A0C-8970-0800DCF0B510}" presName="connTx" presStyleLbl="parChTrans1D2" presStyleIdx="0" presStyleCnt="2"/>
      <dgm:spPr/>
      <dgm:t>
        <a:bodyPr/>
        <a:lstStyle/>
        <a:p>
          <a:endParaRPr lang="es-EC"/>
        </a:p>
      </dgm:t>
    </dgm:pt>
    <dgm:pt modelId="{D5864301-0338-4C86-B352-05FFAD388D12}" type="pres">
      <dgm:prSet presAssocID="{D0D20E71-FED1-4623-8034-D329000238BD}" presName="root2" presStyleCnt="0"/>
      <dgm:spPr/>
      <dgm:t>
        <a:bodyPr/>
        <a:lstStyle/>
        <a:p>
          <a:endParaRPr lang="es-EC"/>
        </a:p>
      </dgm:t>
    </dgm:pt>
    <dgm:pt modelId="{EEB8EA84-F357-485C-9186-F84481B6C08B}" type="pres">
      <dgm:prSet presAssocID="{D0D20E71-FED1-4623-8034-D329000238BD}" presName="LevelTwoTextNode" presStyleLbl="node2" presStyleIdx="0" presStyleCnt="2" custLinFactY="-34947" custLinFactNeighborX="-21946" custLinFactNeighborY="-100000">
        <dgm:presLayoutVars>
          <dgm:chPref val="3"/>
        </dgm:presLayoutVars>
      </dgm:prSet>
      <dgm:spPr/>
      <dgm:t>
        <a:bodyPr/>
        <a:lstStyle/>
        <a:p>
          <a:endParaRPr lang="es-EC"/>
        </a:p>
      </dgm:t>
    </dgm:pt>
    <dgm:pt modelId="{77A22034-3DBB-468F-8D51-3D9CB64CA66E}" type="pres">
      <dgm:prSet presAssocID="{D0D20E71-FED1-4623-8034-D329000238BD}" presName="level3hierChild" presStyleCnt="0"/>
      <dgm:spPr/>
      <dgm:t>
        <a:bodyPr/>
        <a:lstStyle/>
        <a:p>
          <a:endParaRPr lang="es-EC"/>
        </a:p>
      </dgm:t>
    </dgm:pt>
    <dgm:pt modelId="{61A59E6F-2DA4-4F76-8E69-3CDE6E768CC4}" type="pres">
      <dgm:prSet presAssocID="{D6CA2CD6-A1C0-4166-841B-FE877609FCEB}" presName="conn2-1" presStyleLbl="parChTrans1D2" presStyleIdx="1" presStyleCnt="2"/>
      <dgm:spPr/>
      <dgm:t>
        <a:bodyPr/>
        <a:lstStyle/>
        <a:p>
          <a:endParaRPr lang="es-EC"/>
        </a:p>
      </dgm:t>
    </dgm:pt>
    <dgm:pt modelId="{2B4FF3D0-7F97-46E7-BD26-E6BC917D29AE}" type="pres">
      <dgm:prSet presAssocID="{D6CA2CD6-A1C0-4166-841B-FE877609FCEB}" presName="connTx" presStyleLbl="parChTrans1D2" presStyleIdx="1" presStyleCnt="2"/>
      <dgm:spPr/>
      <dgm:t>
        <a:bodyPr/>
        <a:lstStyle/>
        <a:p>
          <a:endParaRPr lang="es-EC"/>
        </a:p>
      </dgm:t>
    </dgm:pt>
    <dgm:pt modelId="{1D326932-1631-4F65-AC39-C673613D8C45}" type="pres">
      <dgm:prSet presAssocID="{2A4F5A5B-4D8A-45DC-A99E-93C5433D100A}" presName="root2" presStyleCnt="0"/>
      <dgm:spPr/>
      <dgm:t>
        <a:bodyPr/>
        <a:lstStyle/>
        <a:p>
          <a:endParaRPr lang="es-EC"/>
        </a:p>
      </dgm:t>
    </dgm:pt>
    <dgm:pt modelId="{84E7BB11-5ADF-4E7D-952E-C0A798336B21}" type="pres">
      <dgm:prSet presAssocID="{2A4F5A5B-4D8A-45DC-A99E-93C5433D100A}" presName="LevelTwoTextNode" presStyleLbl="node2" presStyleIdx="1" presStyleCnt="2" custLinFactNeighborX="-21946" custLinFactNeighborY="-8572">
        <dgm:presLayoutVars>
          <dgm:chPref val="3"/>
        </dgm:presLayoutVars>
      </dgm:prSet>
      <dgm:spPr/>
      <dgm:t>
        <a:bodyPr/>
        <a:lstStyle/>
        <a:p>
          <a:endParaRPr lang="es-EC"/>
        </a:p>
      </dgm:t>
    </dgm:pt>
    <dgm:pt modelId="{F9EC803A-8035-41A7-932D-85E7B7B5794E}" type="pres">
      <dgm:prSet presAssocID="{2A4F5A5B-4D8A-45DC-A99E-93C5433D100A}" presName="level3hierChild" presStyleCnt="0"/>
      <dgm:spPr/>
      <dgm:t>
        <a:bodyPr/>
        <a:lstStyle/>
        <a:p>
          <a:endParaRPr lang="es-EC"/>
        </a:p>
      </dgm:t>
    </dgm:pt>
  </dgm:ptLst>
  <dgm:cxnLst>
    <dgm:cxn modelId="{F25A38BA-9DD8-4273-B09F-81D6769043F7}" type="presOf" srcId="{D0D20E71-FED1-4623-8034-D329000238BD}" destId="{EEB8EA84-F357-485C-9186-F84481B6C08B}" srcOrd="0" destOrd="0" presId="urn:microsoft.com/office/officeart/2008/layout/HorizontalMultiLevelHierarchy"/>
    <dgm:cxn modelId="{EC843305-EEA5-4221-9589-E1EF842BDFC6}" type="presOf" srcId="{CB9964DC-5E01-4879-9733-CDEE2AB1D1F7}" destId="{2F32C381-3AE8-464C-8A13-5AFD9D752774}" srcOrd="0" destOrd="0" presId="urn:microsoft.com/office/officeart/2008/layout/HorizontalMultiLevelHierarchy"/>
    <dgm:cxn modelId="{5F7848D7-BC59-4DF5-82D1-072F61BAFF70}" srcId="{CB9964DC-5E01-4879-9733-CDEE2AB1D1F7}" destId="{2A4F5A5B-4D8A-45DC-A99E-93C5433D100A}" srcOrd="1" destOrd="0" parTransId="{D6CA2CD6-A1C0-4166-841B-FE877609FCEB}" sibTransId="{C767DE0B-115F-4707-8EA7-7F33B4A0162B}"/>
    <dgm:cxn modelId="{35FAA517-48C7-4724-8D9B-833C37979E57}" type="presOf" srcId="{7061F2FC-F2AB-4DE3-98B0-886576B4E2C6}" destId="{88B0F8EF-FAB1-43BB-95F5-ACE52D3B7DA6}" srcOrd="0" destOrd="0" presId="urn:microsoft.com/office/officeart/2008/layout/HorizontalMultiLevelHierarchy"/>
    <dgm:cxn modelId="{3C5D41CF-6B6A-4610-B13D-21A181ADB5BF}" type="presOf" srcId="{D6CA2CD6-A1C0-4166-841B-FE877609FCEB}" destId="{2B4FF3D0-7F97-46E7-BD26-E6BC917D29AE}" srcOrd="1" destOrd="0" presId="urn:microsoft.com/office/officeart/2008/layout/HorizontalMultiLevelHierarchy"/>
    <dgm:cxn modelId="{E4CEEF9E-3B1D-4FC7-B491-7B0B6FCEDBB4}" type="presOf" srcId="{D6CA2CD6-A1C0-4166-841B-FE877609FCEB}" destId="{61A59E6F-2DA4-4F76-8E69-3CDE6E768CC4}" srcOrd="0" destOrd="0" presId="urn:microsoft.com/office/officeart/2008/layout/HorizontalMultiLevelHierarchy"/>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E35E6551-3628-412F-A093-4ADCA280E184}" type="presOf" srcId="{4349BE00-98CD-4A0C-8970-0800DCF0B510}" destId="{9A00EC78-3FE6-413E-A509-043C6197C923}" srcOrd="0" destOrd="0" presId="urn:microsoft.com/office/officeart/2008/layout/HorizontalMultiLevelHierarchy"/>
    <dgm:cxn modelId="{1F7E05B6-0B89-47CC-AE5F-FE20BB16B423}" type="presOf" srcId="{2A4F5A5B-4D8A-45DC-A99E-93C5433D100A}" destId="{84E7BB11-5ADF-4E7D-952E-C0A798336B21}" srcOrd="0" destOrd="0" presId="urn:microsoft.com/office/officeart/2008/layout/HorizontalMultiLevelHierarchy"/>
    <dgm:cxn modelId="{5498EDEC-9B51-4562-8318-46A2184BEC4F}" type="presOf" srcId="{4349BE00-98CD-4A0C-8970-0800DCF0B510}" destId="{AD9446FA-FC2E-4D18-8CD9-BCBEF0A7E5D0}" srcOrd="1" destOrd="0" presId="urn:microsoft.com/office/officeart/2008/layout/HorizontalMultiLevelHierarchy"/>
    <dgm:cxn modelId="{EBE4AD90-154D-41B0-9A7C-BCC039FD5AFE}" type="presParOf" srcId="{88B0F8EF-FAB1-43BB-95F5-ACE52D3B7DA6}" destId="{46F6FCF5-1F76-4D09-B36A-D51FFC72DBE8}" srcOrd="0" destOrd="0" presId="urn:microsoft.com/office/officeart/2008/layout/HorizontalMultiLevelHierarchy"/>
    <dgm:cxn modelId="{1AE21C3E-1422-498B-A83F-ECCD2387CE7A}" type="presParOf" srcId="{46F6FCF5-1F76-4D09-B36A-D51FFC72DBE8}" destId="{2F32C381-3AE8-464C-8A13-5AFD9D752774}" srcOrd="0" destOrd="0" presId="urn:microsoft.com/office/officeart/2008/layout/HorizontalMultiLevelHierarchy"/>
    <dgm:cxn modelId="{B30E4088-D69B-4F82-9F0A-4F14726EC772}" type="presParOf" srcId="{46F6FCF5-1F76-4D09-B36A-D51FFC72DBE8}" destId="{A0E7A95B-12BD-4DCB-A742-7A052F19C83D}" srcOrd="1" destOrd="0" presId="urn:microsoft.com/office/officeart/2008/layout/HorizontalMultiLevelHierarchy"/>
    <dgm:cxn modelId="{EC35CE0E-606E-4311-B3C1-518E967E7B03}" type="presParOf" srcId="{A0E7A95B-12BD-4DCB-A742-7A052F19C83D}" destId="{9A00EC78-3FE6-413E-A509-043C6197C923}" srcOrd="0" destOrd="0" presId="urn:microsoft.com/office/officeart/2008/layout/HorizontalMultiLevelHierarchy"/>
    <dgm:cxn modelId="{04947A9C-F78A-4737-8606-097027D923EE}" type="presParOf" srcId="{9A00EC78-3FE6-413E-A509-043C6197C923}" destId="{AD9446FA-FC2E-4D18-8CD9-BCBEF0A7E5D0}" srcOrd="0" destOrd="0" presId="urn:microsoft.com/office/officeart/2008/layout/HorizontalMultiLevelHierarchy"/>
    <dgm:cxn modelId="{8083D05F-B89E-4E5F-B078-AC3ECD0C1736}" type="presParOf" srcId="{A0E7A95B-12BD-4DCB-A742-7A052F19C83D}" destId="{D5864301-0338-4C86-B352-05FFAD388D12}" srcOrd="1" destOrd="0" presId="urn:microsoft.com/office/officeart/2008/layout/HorizontalMultiLevelHierarchy"/>
    <dgm:cxn modelId="{50414D90-D9D0-44DD-9015-FA21E55ACA3F}" type="presParOf" srcId="{D5864301-0338-4C86-B352-05FFAD388D12}" destId="{EEB8EA84-F357-485C-9186-F84481B6C08B}" srcOrd="0" destOrd="0" presId="urn:microsoft.com/office/officeart/2008/layout/HorizontalMultiLevelHierarchy"/>
    <dgm:cxn modelId="{9991668D-F402-4885-9D7E-AC5AF18FE1AE}" type="presParOf" srcId="{D5864301-0338-4C86-B352-05FFAD388D12}" destId="{77A22034-3DBB-468F-8D51-3D9CB64CA66E}" srcOrd="1" destOrd="0" presId="urn:microsoft.com/office/officeart/2008/layout/HorizontalMultiLevelHierarchy"/>
    <dgm:cxn modelId="{B9E2A632-66F8-446B-A5F4-1EBC081C67E6}" type="presParOf" srcId="{A0E7A95B-12BD-4DCB-A742-7A052F19C83D}" destId="{61A59E6F-2DA4-4F76-8E69-3CDE6E768CC4}" srcOrd="2" destOrd="0" presId="urn:microsoft.com/office/officeart/2008/layout/HorizontalMultiLevelHierarchy"/>
    <dgm:cxn modelId="{298236BC-8A60-4563-816F-39840C887CD5}" type="presParOf" srcId="{61A59E6F-2DA4-4F76-8E69-3CDE6E768CC4}" destId="{2B4FF3D0-7F97-46E7-BD26-E6BC917D29AE}" srcOrd="0" destOrd="0" presId="urn:microsoft.com/office/officeart/2008/layout/HorizontalMultiLevelHierarchy"/>
    <dgm:cxn modelId="{AD8E8833-B59F-46C6-B4E3-61236D5F33C5}" type="presParOf" srcId="{A0E7A95B-12BD-4DCB-A742-7A052F19C83D}" destId="{1D326932-1631-4F65-AC39-C673613D8C45}" srcOrd="3" destOrd="0" presId="urn:microsoft.com/office/officeart/2008/layout/HorizontalMultiLevelHierarchy"/>
    <dgm:cxn modelId="{337FBDCB-32B6-4D11-B280-32191A5A685F}" type="presParOf" srcId="{1D326932-1631-4F65-AC39-C673613D8C45}" destId="{84E7BB11-5ADF-4E7D-952E-C0A798336B21}" srcOrd="0" destOrd="0" presId="urn:microsoft.com/office/officeart/2008/layout/HorizontalMultiLevelHierarchy"/>
    <dgm:cxn modelId="{9F3BBBE8-EBCB-4DC1-8D74-1F77CA7AF0EC}" type="presParOf" srcId="{1D326932-1631-4F65-AC39-C673613D8C45}" destId="{F9EC803A-8035-41A7-932D-85E7B7B5794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	Sistema de corte</a:t>
          </a:r>
          <a:endParaRPr lang="es-ES" sz="300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_tradnl" sz="2200" dirty="0" smtClean="0"/>
            <a:t>Se utiliza en varios procesos industriales.</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EC51AC70-5B69-4171-8679-EE856D53BCC1}">
      <dgm:prSet custT="1"/>
      <dgm:spPr/>
      <dgm:t>
        <a:bodyPr/>
        <a:lstStyle/>
        <a:p>
          <a:pPr algn="l"/>
          <a:r>
            <a:rPr lang="es-ES_tradnl" sz="2200" dirty="0" smtClean="0"/>
            <a:t>Existen varios tipos de sistemas de corte como son: </a:t>
          </a:r>
        </a:p>
        <a:p>
          <a:pPr algn="l"/>
          <a:r>
            <a:rPr lang="es-ES_tradnl" sz="2200" dirty="0" smtClean="0"/>
            <a:t>- Por cuchilla</a:t>
          </a:r>
        </a:p>
        <a:p>
          <a:pPr algn="l"/>
          <a:r>
            <a:rPr lang="es-ES_tradnl" sz="2200" dirty="0" smtClean="0"/>
            <a:t>- Por laser</a:t>
          </a:r>
        </a:p>
        <a:p>
          <a:pPr algn="l"/>
          <a:r>
            <a:rPr lang="es-ES_tradnl" sz="2200" dirty="0" smtClean="0"/>
            <a:t>- Por agua</a:t>
          </a:r>
        </a:p>
        <a:p>
          <a:pPr algn="l"/>
          <a:endParaRPr lang="es-ES_tradnl" sz="2200" dirty="0" smtClean="0"/>
        </a:p>
        <a:p>
          <a:pPr algn="l"/>
          <a:endParaRPr lang="es-ES_tradnl" sz="2200" dirty="0" smtClean="0"/>
        </a:p>
        <a:p>
          <a:pPr algn="l"/>
          <a:endParaRPr lang="es-ES_tradnl" sz="2200" dirty="0" smtClean="0"/>
        </a:p>
        <a:p>
          <a:pPr algn="l"/>
          <a:endParaRPr lang="es-EC" sz="2200" dirty="0"/>
        </a:p>
      </dgm:t>
    </dgm:pt>
    <dgm:pt modelId="{190BC55E-AB08-4D47-A3D4-067462C5A7DF}" type="parTrans" cxnId="{93BCAC81-76F1-4EE2-B81D-9D1BB9A3283C}">
      <dgm:prSet/>
      <dgm:spPr/>
      <dgm:t>
        <a:bodyPr/>
        <a:lstStyle/>
        <a:p>
          <a:endParaRPr lang="es-EC"/>
        </a:p>
      </dgm:t>
    </dgm:pt>
    <dgm:pt modelId="{B47EB60F-7781-471F-806F-B6CA33B02A11}" type="sibTrans" cxnId="{93BCAC81-76F1-4EE2-B81D-9D1BB9A3283C}">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23427" custLinFactNeighborX="-122" custLinFactNeighborY="-2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1159452" custScaleY="160797" custLinFactNeighborX="-30876" custLinFactNeighborY="-6557">
        <dgm:presLayoutVars>
          <dgm:bulletEnabled val="1"/>
        </dgm:presLayoutVars>
      </dgm:prSet>
      <dgm:spPr/>
      <dgm:t>
        <a:bodyPr/>
        <a:lstStyle/>
        <a:p>
          <a:endParaRPr lang="es-ES"/>
        </a:p>
      </dgm:t>
    </dgm:pt>
    <dgm:pt modelId="{1F83DE36-52AA-447C-8AEA-E1434828DB4F}" type="pres">
      <dgm:prSet presAssocID="{190BC55E-AB08-4D47-A3D4-067462C5A7DF}" presName="Name13" presStyleLbl="parChTrans1D2" presStyleIdx="1" presStyleCnt="2"/>
      <dgm:spPr/>
      <dgm:t>
        <a:bodyPr/>
        <a:lstStyle/>
        <a:p>
          <a:endParaRPr lang="es-EC"/>
        </a:p>
      </dgm:t>
    </dgm:pt>
    <dgm:pt modelId="{7DD779E5-583C-48E9-BFF0-A421B9659339}" type="pres">
      <dgm:prSet presAssocID="{EC51AC70-5B69-4171-8679-EE856D53BCC1}" presName="childText" presStyleLbl="bgAcc1" presStyleIdx="1" presStyleCnt="2" custScaleX="1183579" custScaleY="899198" custLinFactNeighborX="-43774" custLinFactNeighborY="90032">
        <dgm:presLayoutVars>
          <dgm:bulletEnabled val="1"/>
        </dgm:presLayoutVars>
      </dgm:prSet>
      <dgm:spPr/>
      <dgm:t>
        <a:bodyPr/>
        <a:lstStyle/>
        <a:p>
          <a:endParaRPr lang="es-EC"/>
        </a:p>
      </dgm:t>
    </dgm:pt>
  </dgm:ptLst>
  <dgm:cxnLst>
    <dgm:cxn modelId="{93BCAC81-76F1-4EE2-B81D-9D1BB9A3283C}" srcId="{CB9964DC-5E01-4879-9733-CDEE2AB1D1F7}" destId="{EC51AC70-5B69-4171-8679-EE856D53BCC1}" srcOrd="1" destOrd="0" parTransId="{190BC55E-AB08-4D47-A3D4-067462C5A7DF}" sibTransId="{B47EB60F-7781-471F-806F-B6CA33B02A11}"/>
    <dgm:cxn modelId="{9BF8E929-EC31-4AAE-BEA1-43CBA73E02C1}" type="presOf" srcId="{CB9964DC-5E01-4879-9733-CDEE2AB1D1F7}" destId="{ECB1CA3E-26B8-4A39-AEF8-6F06E506D3C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45E45A0A-968C-4EF2-8C25-257001430CEB}" type="presOf" srcId="{EC51AC70-5B69-4171-8679-EE856D53BCC1}" destId="{7DD779E5-583C-48E9-BFF0-A421B9659339}"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30AB3863-1D3C-4CD4-B835-BD896D531360}" type="presOf" srcId="{CB9964DC-5E01-4879-9733-CDEE2AB1D1F7}" destId="{C7DDC059-89DD-4F99-A10D-9C975D60C8D8}" srcOrd="1" destOrd="0" presId="urn:microsoft.com/office/officeart/2005/8/layout/hierarchy3"/>
    <dgm:cxn modelId="{F6FA46C3-B0ED-4B08-A7D7-BAAB5C1A7FC8}" type="presOf" srcId="{190BC55E-AB08-4D47-A3D4-067462C5A7DF}" destId="{1F83DE36-52AA-447C-8AEA-E1434828DB4F}" srcOrd="0" destOrd="0" presId="urn:microsoft.com/office/officeart/2005/8/layout/hierarchy3"/>
    <dgm:cxn modelId="{31EBE9D7-3C0A-41ED-9DC6-513C3982C36A}" type="presOf" srcId="{D0D20E71-FED1-4623-8034-D329000238BD}" destId="{45B98A4A-0B6D-4F48-B74E-847DD2F0977C}" srcOrd="0" destOrd="0" presId="urn:microsoft.com/office/officeart/2005/8/layout/hierarchy3"/>
    <dgm:cxn modelId="{BFE17122-7712-440A-B97E-E5A7B0ED7AD2}" type="presOf" srcId="{7061F2FC-F2AB-4DE3-98B0-886576B4E2C6}" destId="{D433476B-D68D-4328-ADAC-B2895D3D50CF}" srcOrd="0" destOrd="0" presId="urn:microsoft.com/office/officeart/2005/8/layout/hierarchy3"/>
    <dgm:cxn modelId="{B734601B-FCBE-47FC-92A8-0DF8A9F3F38B}" type="presOf" srcId="{4349BE00-98CD-4A0C-8970-0800DCF0B510}" destId="{6453487C-0FAF-4B32-BD10-ECD1ABD7E947}" srcOrd="0" destOrd="0" presId="urn:microsoft.com/office/officeart/2005/8/layout/hierarchy3"/>
    <dgm:cxn modelId="{60ABAFCF-A366-4087-B987-87F04F8E265A}" type="presParOf" srcId="{D433476B-D68D-4328-ADAC-B2895D3D50CF}" destId="{1E58A3BC-F1F7-40EE-89AA-32E802ED4BF7}" srcOrd="0" destOrd="0" presId="urn:microsoft.com/office/officeart/2005/8/layout/hierarchy3"/>
    <dgm:cxn modelId="{289AE845-D9A8-418C-AF9C-9C5473FAA14F}" type="presParOf" srcId="{1E58A3BC-F1F7-40EE-89AA-32E802ED4BF7}" destId="{D21DF85A-45CA-4CE0-B0ED-CF4615475EE0}" srcOrd="0" destOrd="0" presId="urn:microsoft.com/office/officeart/2005/8/layout/hierarchy3"/>
    <dgm:cxn modelId="{54CEFD3C-C7DA-4FD8-96E7-1206E8FF44F8}" type="presParOf" srcId="{D21DF85A-45CA-4CE0-B0ED-CF4615475EE0}" destId="{ECB1CA3E-26B8-4A39-AEF8-6F06E506D3C7}" srcOrd="0" destOrd="0" presId="urn:microsoft.com/office/officeart/2005/8/layout/hierarchy3"/>
    <dgm:cxn modelId="{1AA6DCBC-0BC7-4BF1-9FDE-74FFCBE191CC}" type="presParOf" srcId="{D21DF85A-45CA-4CE0-B0ED-CF4615475EE0}" destId="{C7DDC059-89DD-4F99-A10D-9C975D60C8D8}" srcOrd="1" destOrd="0" presId="urn:microsoft.com/office/officeart/2005/8/layout/hierarchy3"/>
    <dgm:cxn modelId="{F5642A96-926D-4506-A5CB-DF2A7EFA09F4}" type="presParOf" srcId="{1E58A3BC-F1F7-40EE-89AA-32E802ED4BF7}" destId="{F784BE88-3DB9-4E87-AFCA-2ED0BF00DEA1}" srcOrd="1" destOrd="0" presId="urn:microsoft.com/office/officeart/2005/8/layout/hierarchy3"/>
    <dgm:cxn modelId="{574CD945-CEDA-43A5-94E5-47CCDA64160F}" type="presParOf" srcId="{F784BE88-3DB9-4E87-AFCA-2ED0BF00DEA1}" destId="{6453487C-0FAF-4B32-BD10-ECD1ABD7E947}" srcOrd="0" destOrd="0" presId="urn:microsoft.com/office/officeart/2005/8/layout/hierarchy3"/>
    <dgm:cxn modelId="{9D10F0EA-1886-43A3-A1CE-F9C8844E4629}" type="presParOf" srcId="{F784BE88-3DB9-4E87-AFCA-2ED0BF00DEA1}" destId="{45B98A4A-0B6D-4F48-B74E-847DD2F0977C}" srcOrd="1" destOrd="0" presId="urn:microsoft.com/office/officeart/2005/8/layout/hierarchy3"/>
    <dgm:cxn modelId="{6F93C040-AFEE-4B50-8C2F-E10C60CEC822}" type="presParOf" srcId="{F784BE88-3DB9-4E87-AFCA-2ED0BF00DEA1}" destId="{1F83DE36-52AA-447C-8AEA-E1434828DB4F}" srcOrd="2" destOrd="0" presId="urn:microsoft.com/office/officeart/2005/8/layout/hierarchy3"/>
    <dgm:cxn modelId="{DE112CE7-2B5C-4606-91EA-D31B27D37DD7}" type="presParOf" srcId="{F784BE88-3DB9-4E87-AFCA-2ED0BF00DEA1}" destId="{7DD779E5-583C-48E9-BFF0-A421B9659339}"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ctr"/>
          <a:r>
            <a:rPr lang="es-EC" sz="3600" noProof="0" dirty="0" smtClean="0"/>
            <a:t>Diseño de la máquina</a:t>
          </a:r>
          <a:endParaRPr lang="es-EC" sz="36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LinFactNeighborX="5615" custLinFactNeighborY="-1895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168CA71-CC43-41D2-A0EB-51A6EAF04C72}" type="presOf" srcId="{7061F2FC-F2AB-4DE3-98B0-886576B4E2C6}" destId="{D433476B-D68D-4328-ADAC-B2895D3D50CF}" srcOrd="0" destOrd="0" presId="urn:microsoft.com/office/officeart/2005/8/layout/hierarchy3"/>
    <dgm:cxn modelId="{ECC8E85B-B5FD-4806-9DDF-08C293876713}" type="presOf" srcId="{CB9964DC-5E01-4879-9733-CDEE2AB1D1F7}" destId="{ECB1CA3E-26B8-4A39-AEF8-6F06E506D3C7}" srcOrd="0" destOrd="0" presId="urn:microsoft.com/office/officeart/2005/8/layout/hierarchy3"/>
    <dgm:cxn modelId="{E852ED99-0B59-4E4E-9AD7-D1DE6A0D8A0E}" type="presOf" srcId="{CB9964DC-5E01-4879-9733-CDEE2AB1D1F7}" destId="{C7DDC059-89DD-4F99-A10D-9C975D60C8D8}" srcOrd="1" destOrd="0" presId="urn:microsoft.com/office/officeart/2005/8/layout/hierarchy3"/>
    <dgm:cxn modelId="{7502558F-D306-4DD4-86DB-9295E6A3FA0A}" type="presParOf" srcId="{D433476B-D68D-4328-ADAC-B2895D3D50CF}" destId="{1E58A3BC-F1F7-40EE-89AA-32E802ED4BF7}" srcOrd="0" destOrd="0" presId="urn:microsoft.com/office/officeart/2005/8/layout/hierarchy3"/>
    <dgm:cxn modelId="{80AB890D-9B85-486E-BF64-D48805E44E15}" type="presParOf" srcId="{1E58A3BC-F1F7-40EE-89AA-32E802ED4BF7}" destId="{D21DF85A-45CA-4CE0-B0ED-CF4615475EE0}" srcOrd="0" destOrd="0" presId="urn:microsoft.com/office/officeart/2005/8/layout/hierarchy3"/>
    <dgm:cxn modelId="{A30D04A2-0AD8-439C-BF8D-2A359714E50D}" type="presParOf" srcId="{D21DF85A-45CA-4CE0-B0ED-CF4615475EE0}" destId="{ECB1CA3E-26B8-4A39-AEF8-6F06E506D3C7}" srcOrd="0" destOrd="0" presId="urn:microsoft.com/office/officeart/2005/8/layout/hierarchy3"/>
    <dgm:cxn modelId="{DA5B4C42-FB84-4918-8657-BD6CA9E9AD42}" type="presParOf" srcId="{D21DF85A-45CA-4CE0-B0ED-CF4615475EE0}" destId="{C7DDC059-89DD-4F99-A10D-9C975D60C8D8}" srcOrd="1" destOrd="0" presId="urn:microsoft.com/office/officeart/2005/8/layout/hierarchy3"/>
    <dgm:cxn modelId="{15067B12-F490-4AD4-9671-5B875D01630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Requerimientos de la máquina</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32AFE873-539D-4477-9393-7F87F428BFC1}" type="presOf" srcId="{CB9964DC-5E01-4879-9733-CDEE2AB1D1F7}" destId="{C7DDC059-89DD-4F99-A10D-9C975D60C8D8}" srcOrd="1" destOrd="0" presId="urn:microsoft.com/office/officeart/2005/8/layout/hierarchy3"/>
    <dgm:cxn modelId="{2ED8C70F-AAE4-4940-BB4B-D99463D83F48}" type="presOf" srcId="{CB9964DC-5E01-4879-9733-CDEE2AB1D1F7}" destId="{ECB1CA3E-26B8-4A39-AEF8-6F06E506D3C7}" srcOrd="0" destOrd="0" presId="urn:microsoft.com/office/officeart/2005/8/layout/hierarchy3"/>
    <dgm:cxn modelId="{82B8330B-B65B-4E7A-9162-BACADC044A07}" type="presOf" srcId="{7061F2FC-F2AB-4DE3-98B0-886576B4E2C6}" destId="{D433476B-D68D-4328-ADAC-B2895D3D50CF}" srcOrd="0" destOrd="0" presId="urn:microsoft.com/office/officeart/2005/8/layout/hierarchy3"/>
    <dgm:cxn modelId="{F6231292-7F0A-489A-A94C-762A1CD64D8B}" type="presParOf" srcId="{D433476B-D68D-4328-ADAC-B2895D3D50CF}" destId="{1E58A3BC-F1F7-40EE-89AA-32E802ED4BF7}" srcOrd="0" destOrd="0" presId="urn:microsoft.com/office/officeart/2005/8/layout/hierarchy3"/>
    <dgm:cxn modelId="{D69E693B-58BB-4037-9430-515D68A0885F}" type="presParOf" srcId="{1E58A3BC-F1F7-40EE-89AA-32E802ED4BF7}" destId="{D21DF85A-45CA-4CE0-B0ED-CF4615475EE0}" srcOrd="0" destOrd="0" presId="urn:microsoft.com/office/officeart/2005/8/layout/hierarchy3"/>
    <dgm:cxn modelId="{3B39E843-742F-4154-8E6D-3C99CCDCD321}" type="presParOf" srcId="{D21DF85A-45CA-4CE0-B0ED-CF4615475EE0}" destId="{ECB1CA3E-26B8-4A39-AEF8-6F06E506D3C7}" srcOrd="0" destOrd="0" presId="urn:microsoft.com/office/officeart/2005/8/layout/hierarchy3"/>
    <dgm:cxn modelId="{B0E9B482-4871-4809-9312-C9604B0AF034}" type="presParOf" srcId="{D21DF85A-45CA-4CE0-B0ED-CF4615475EE0}" destId="{C7DDC059-89DD-4F99-A10D-9C975D60C8D8}" srcOrd="1" destOrd="0" presId="urn:microsoft.com/office/officeart/2005/8/layout/hierarchy3"/>
    <dgm:cxn modelId="{8393304C-60AA-4F6F-AAA6-C50F6578A4C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Diagrama de bloques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A1D65AA-B235-4C51-899C-CB4CA0036AA9}" type="presOf" srcId="{7061F2FC-F2AB-4DE3-98B0-886576B4E2C6}" destId="{D433476B-D68D-4328-ADAC-B2895D3D50CF}" srcOrd="0" destOrd="0" presId="urn:microsoft.com/office/officeart/2005/8/layout/hierarchy3"/>
    <dgm:cxn modelId="{BE138650-3612-4DB0-88CD-3BACF1F0648B}" type="presOf" srcId="{CB9964DC-5E01-4879-9733-CDEE2AB1D1F7}" destId="{C7DDC059-89DD-4F99-A10D-9C975D60C8D8}" srcOrd="1" destOrd="0" presId="urn:microsoft.com/office/officeart/2005/8/layout/hierarchy3"/>
    <dgm:cxn modelId="{B2A8ADA5-477A-439F-BF13-4DF79BEC30CF}" type="presOf" srcId="{CB9964DC-5E01-4879-9733-CDEE2AB1D1F7}" destId="{ECB1CA3E-26B8-4A39-AEF8-6F06E506D3C7}" srcOrd="0" destOrd="0" presId="urn:microsoft.com/office/officeart/2005/8/layout/hierarchy3"/>
    <dgm:cxn modelId="{E22FB86F-4AE7-40C7-BC7F-81D4AE5151F2}" type="presParOf" srcId="{D433476B-D68D-4328-ADAC-B2895D3D50CF}" destId="{1E58A3BC-F1F7-40EE-89AA-32E802ED4BF7}" srcOrd="0" destOrd="0" presId="urn:microsoft.com/office/officeart/2005/8/layout/hierarchy3"/>
    <dgm:cxn modelId="{85C03C13-5CEF-4A56-ABFB-DAAB92519AF5}" type="presParOf" srcId="{1E58A3BC-F1F7-40EE-89AA-32E802ED4BF7}" destId="{D21DF85A-45CA-4CE0-B0ED-CF4615475EE0}" srcOrd="0" destOrd="0" presId="urn:microsoft.com/office/officeart/2005/8/layout/hierarchy3"/>
    <dgm:cxn modelId="{0A90152E-19D1-482B-B872-44968A8B3C33}" type="presParOf" srcId="{D21DF85A-45CA-4CE0-B0ED-CF4615475EE0}" destId="{ECB1CA3E-26B8-4A39-AEF8-6F06E506D3C7}" srcOrd="0" destOrd="0" presId="urn:microsoft.com/office/officeart/2005/8/layout/hierarchy3"/>
    <dgm:cxn modelId="{865E6F79-F33A-49AE-A91D-15B5A493379A}" type="presParOf" srcId="{D21DF85A-45CA-4CE0-B0ED-CF4615475EE0}" destId="{C7DDC059-89DD-4F99-A10D-9C975D60C8D8}" srcOrd="1" destOrd="0" presId="urn:microsoft.com/office/officeart/2005/8/layout/hierarchy3"/>
    <dgm:cxn modelId="{5A010C98-734D-49F8-8EC2-CE2935BA3D1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Selección de equipos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5BAA205-A7A2-44A6-94D2-D8A98242AF06}" type="presOf" srcId="{7061F2FC-F2AB-4DE3-98B0-886576B4E2C6}" destId="{D433476B-D68D-4328-ADAC-B2895D3D50CF}" srcOrd="0" destOrd="0" presId="urn:microsoft.com/office/officeart/2005/8/layout/hierarchy3"/>
    <dgm:cxn modelId="{32EDAEEB-4019-462B-8830-59420B68DB37}" type="presOf" srcId="{CB9964DC-5E01-4879-9733-CDEE2AB1D1F7}" destId="{ECB1CA3E-26B8-4A39-AEF8-6F06E506D3C7}" srcOrd="0" destOrd="0" presId="urn:microsoft.com/office/officeart/2005/8/layout/hierarchy3"/>
    <dgm:cxn modelId="{2A51DFC6-D3A1-4699-A38E-CED5B9F431A4}" type="presOf" srcId="{CB9964DC-5E01-4879-9733-CDEE2AB1D1F7}" destId="{C7DDC059-89DD-4F99-A10D-9C975D60C8D8}" srcOrd="1" destOrd="0" presId="urn:microsoft.com/office/officeart/2005/8/layout/hierarchy3"/>
    <dgm:cxn modelId="{FD335315-63A6-44D1-9C83-947A5321834F}" type="presParOf" srcId="{D433476B-D68D-4328-ADAC-B2895D3D50CF}" destId="{1E58A3BC-F1F7-40EE-89AA-32E802ED4BF7}" srcOrd="0" destOrd="0" presId="urn:microsoft.com/office/officeart/2005/8/layout/hierarchy3"/>
    <dgm:cxn modelId="{D1B0DF46-39A4-4240-B28F-702630049059}" type="presParOf" srcId="{1E58A3BC-F1F7-40EE-89AA-32E802ED4BF7}" destId="{D21DF85A-45CA-4CE0-B0ED-CF4615475EE0}" srcOrd="0" destOrd="0" presId="urn:microsoft.com/office/officeart/2005/8/layout/hierarchy3"/>
    <dgm:cxn modelId="{871F012D-F5F3-487F-ACBF-9C2182451D15}" type="presParOf" srcId="{D21DF85A-45CA-4CE0-B0ED-CF4615475EE0}" destId="{ECB1CA3E-26B8-4A39-AEF8-6F06E506D3C7}" srcOrd="0" destOrd="0" presId="urn:microsoft.com/office/officeart/2005/8/layout/hierarchy3"/>
    <dgm:cxn modelId="{1BA5686A-27E6-4A41-8370-7AC148827200}" type="presParOf" srcId="{D21DF85A-45CA-4CE0-B0ED-CF4615475EE0}" destId="{C7DDC059-89DD-4F99-A10D-9C975D60C8D8}" srcOrd="1" destOrd="0" presId="urn:microsoft.com/office/officeart/2005/8/layout/hierarchy3"/>
    <dgm:cxn modelId="{8AC42059-45E8-4FD8-BD0D-782A8AF14A2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Selección de equipos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CD4475E-FD2E-4E41-8D3E-3F5191DFB1B0}" type="presOf" srcId="{CB9964DC-5E01-4879-9733-CDEE2AB1D1F7}" destId="{C7DDC059-89DD-4F99-A10D-9C975D60C8D8}" srcOrd="1" destOrd="0" presId="urn:microsoft.com/office/officeart/2005/8/layout/hierarchy3"/>
    <dgm:cxn modelId="{5AC0CA3C-60F8-4EDA-878D-DEA96CAFE9CB}" type="presOf" srcId="{CB9964DC-5E01-4879-9733-CDEE2AB1D1F7}" destId="{ECB1CA3E-26B8-4A39-AEF8-6F06E506D3C7}" srcOrd="0" destOrd="0" presId="urn:microsoft.com/office/officeart/2005/8/layout/hierarchy3"/>
    <dgm:cxn modelId="{A91A632E-6468-4095-B913-0C7118E7C568}" type="presOf" srcId="{7061F2FC-F2AB-4DE3-98B0-886576B4E2C6}" destId="{D433476B-D68D-4328-ADAC-B2895D3D50CF}" srcOrd="0" destOrd="0" presId="urn:microsoft.com/office/officeart/2005/8/layout/hierarchy3"/>
    <dgm:cxn modelId="{D1609760-2505-4EDA-A4D7-09F3B3422775}" type="presParOf" srcId="{D433476B-D68D-4328-ADAC-B2895D3D50CF}" destId="{1E58A3BC-F1F7-40EE-89AA-32E802ED4BF7}" srcOrd="0" destOrd="0" presId="urn:microsoft.com/office/officeart/2005/8/layout/hierarchy3"/>
    <dgm:cxn modelId="{457B1A05-05E8-4180-8896-7B4DEB184C0B}" type="presParOf" srcId="{1E58A3BC-F1F7-40EE-89AA-32E802ED4BF7}" destId="{D21DF85A-45CA-4CE0-B0ED-CF4615475EE0}" srcOrd="0" destOrd="0" presId="urn:microsoft.com/office/officeart/2005/8/layout/hierarchy3"/>
    <dgm:cxn modelId="{1420D288-3CC5-4BEB-AE7B-5810064C79BC}" type="presParOf" srcId="{D21DF85A-45CA-4CE0-B0ED-CF4615475EE0}" destId="{ECB1CA3E-26B8-4A39-AEF8-6F06E506D3C7}" srcOrd="0" destOrd="0" presId="urn:microsoft.com/office/officeart/2005/8/layout/hierarchy3"/>
    <dgm:cxn modelId="{A76A216F-5C98-4F57-8B75-4776FEEB1B67}" type="presParOf" srcId="{D21DF85A-45CA-4CE0-B0ED-CF4615475EE0}" destId="{C7DDC059-89DD-4F99-A10D-9C975D60C8D8}" srcOrd="1" destOrd="0" presId="urn:microsoft.com/office/officeart/2005/8/layout/hierarchy3"/>
    <dgm:cxn modelId="{71BE6C36-E4D3-48CB-8A8A-184BCFF5282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867260E-FF84-4A12-BF2F-429C107668F2}" type="presOf" srcId="{CB9964DC-5E01-4879-9733-CDEE2AB1D1F7}" destId="{ECB1CA3E-26B8-4A39-AEF8-6F06E506D3C7}" srcOrd="0" destOrd="0" presId="urn:microsoft.com/office/officeart/2005/8/layout/hierarchy3"/>
    <dgm:cxn modelId="{AEADD2C7-3ABB-47D6-85F4-6F9C706DB5A5}" type="presOf" srcId="{CB9964DC-5E01-4879-9733-CDEE2AB1D1F7}" destId="{C7DDC059-89DD-4F99-A10D-9C975D60C8D8}" srcOrd="1" destOrd="0" presId="urn:microsoft.com/office/officeart/2005/8/layout/hierarchy3"/>
    <dgm:cxn modelId="{79EA73AE-7FE9-45EA-B2DF-5F2D988A3444}" type="presOf" srcId="{7061F2FC-F2AB-4DE3-98B0-886576B4E2C6}" destId="{D433476B-D68D-4328-ADAC-B2895D3D50CF}" srcOrd="0" destOrd="0" presId="urn:microsoft.com/office/officeart/2005/8/layout/hierarchy3"/>
    <dgm:cxn modelId="{8B1771AB-ECB5-454B-BEA9-D888C1BADEBD}" type="presParOf" srcId="{D433476B-D68D-4328-ADAC-B2895D3D50CF}" destId="{1E58A3BC-F1F7-40EE-89AA-32E802ED4BF7}" srcOrd="0" destOrd="0" presId="urn:microsoft.com/office/officeart/2005/8/layout/hierarchy3"/>
    <dgm:cxn modelId="{3DF0A76B-DD33-4BCD-A3CE-2BCE2CE6C814}" type="presParOf" srcId="{1E58A3BC-F1F7-40EE-89AA-32E802ED4BF7}" destId="{D21DF85A-45CA-4CE0-B0ED-CF4615475EE0}" srcOrd="0" destOrd="0" presId="urn:microsoft.com/office/officeart/2005/8/layout/hierarchy3"/>
    <dgm:cxn modelId="{3AF22985-494F-44DB-9877-F0FD948A4FCC}" type="presParOf" srcId="{D21DF85A-45CA-4CE0-B0ED-CF4615475EE0}" destId="{ECB1CA3E-26B8-4A39-AEF8-6F06E506D3C7}" srcOrd="0" destOrd="0" presId="urn:microsoft.com/office/officeart/2005/8/layout/hierarchy3"/>
    <dgm:cxn modelId="{FF52272A-19D1-4998-B59F-E62B01994DD2}" type="presParOf" srcId="{D21DF85A-45CA-4CE0-B0ED-CF4615475EE0}" destId="{C7DDC059-89DD-4F99-A10D-9C975D60C8D8}" srcOrd="1" destOrd="0" presId="urn:microsoft.com/office/officeart/2005/8/layout/hierarchy3"/>
    <dgm:cxn modelId="{56A27766-7529-4650-939A-065DB03CC83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Voltaje de alimentación</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891" custScaleY="50018" custLinFactNeighborX="-87" custLinFactNeighborY="-1523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090E133A-D5F0-40AE-A61D-9E4E7D7007AA}" type="presOf" srcId="{CB9964DC-5E01-4879-9733-CDEE2AB1D1F7}" destId="{C7DDC059-89DD-4F99-A10D-9C975D60C8D8}" srcOrd="1" destOrd="0" presId="urn:microsoft.com/office/officeart/2005/8/layout/hierarchy3"/>
    <dgm:cxn modelId="{F0EC83E7-2314-4A59-97C5-5E83BB740E3F}" type="presOf" srcId="{7061F2FC-F2AB-4DE3-98B0-886576B4E2C6}" destId="{D433476B-D68D-4328-ADAC-B2895D3D50CF}" srcOrd="0" destOrd="0" presId="urn:microsoft.com/office/officeart/2005/8/layout/hierarchy3"/>
    <dgm:cxn modelId="{9E2A6DC4-46B6-4198-84D9-A3984DA4719E}" type="presOf" srcId="{CB9964DC-5E01-4879-9733-CDEE2AB1D1F7}" destId="{ECB1CA3E-26B8-4A39-AEF8-6F06E506D3C7}" srcOrd="0" destOrd="0" presId="urn:microsoft.com/office/officeart/2005/8/layout/hierarchy3"/>
    <dgm:cxn modelId="{6E524B12-1A90-4EE1-A5CC-281854D3592D}" type="presParOf" srcId="{D433476B-D68D-4328-ADAC-B2895D3D50CF}" destId="{1E58A3BC-F1F7-40EE-89AA-32E802ED4BF7}" srcOrd="0" destOrd="0" presId="urn:microsoft.com/office/officeart/2005/8/layout/hierarchy3"/>
    <dgm:cxn modelId="{006F46B4-7B34-4F2B-9BA0-28F13E81A238}" type="presParOf" srcId="{1E58A3BC-F1F7-40EE-89AA-32E802ED4BF7}" destId="{D21DF85A-45CA-4CE0-B0ED-CF4615475EE0}" srcOrd="0" destOrd="0" presId="urn:microsoft.com/office/officeart/2005/8/layout/hierarchy3"/>
    <dgm:cxn modelId="{43D1FD88-CFF1-42FF-BE91-DD417267F400}" type="presParOf" srcId="{D21DF85A-45CA-4CE0-B0ED-CF4615475EE0}" destId="{ECB1CA3E-26B8-4A39-AEF8-6F06E506D3C7}" srcOrd="0" destOrd="0" presId="urn:microsoft.com/office/officeart/2005/8/layout/hierarchy3"/>
    <dgm:cxn modelId="{53DAEEC6-B830-4471-8101-17ACA2D051F2}" type="presParOf" srcId="{D21DF85A-45CA-4CE0-B0ED-CF4615475EE0}" destId="{C7DDC059-89DD-4F99-A10D-9C975D60C8D8}" srcOrd="1" destOrd="0" presId="urn:microsoft.com/office/officeart/2005/8/layout/hierarchy3"/>
    <dgm:cxn modelId="{65EACA93-24B4-410F-8903-DA5776CC100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1C7B84A-E6D9-449F-8BFC-F7EAD9BDAAD4}" type="presOf" srcId="{7061F2FC-F2AB-4DE3-98B0-886576B4E2C6}" destId="{D433476B-D68D-4328-ADAC-B2895D3D50CF}" srcOrd="0" destOrd="0" presId="urn:microsoft.com/office/officeart/2005/8/layout/hierarchy3"/>
    <dgm:cxn modelId="{CB02B550-1A63-434F-8E04-EE53336AAD87}" type="presOf" srcId="{CB9964DC-5E01-4879-9733-CDEE2AB1D1F7}" destId="{ECB1CA3E-26B8-4A39-AEF8-6F06E506D3C7}" srcOrd="0" destOrd="0" presId="urn:microsoft.com/office/officeart/2005/8/layout/hierarchy3"/>
    <dgm:cxn modelId="{364800B1-2663-42FD-8C03-DB82CE0BEC1B}" type="presOf" srcId="{CB9964DC-5E01-4879-9733-CDEE2AB1D1F7}" destId="{C7DDC059-89DD-4F99-A10D-9C975D60C8D8}" srcOrd="1" destOrd="0" presId="urn:microsoft.com/office/officeart/2005/8/layout/hierarchy3"/>
    <dgm:cxn modelId="{BCDE1CAD-3D15-47C6-AAE6-1936F405A706}" type="presParOf" srcId="{D433476B-D68D-4328-ADAC-B2895D3D50CF}" destId="{1E58A3BC-F1F7-40EE-89AA-32E802ED4BF7}" srcOrd="0" destOrd="0" presId="urn:microsoft.com/office/officeart/2005/8/layout/hierarchy3"/>
    <dgm:cxn modelId="{E2758396-FE56-49C9-956F-0942D1184928}" type="presParOf" srcId="{1E58A3BC-F1F7-40EE-89AA-32E802ED4BF7}" destId="{D21DF85A-45CA-4CE0-B0ED-CF4615475EE0}" srcOrd="0" destOrd="0" presId="urn:microsoft.com/office/officeart/2005/8/layout/hierarchy3"/>
    <dgm:cxn modelId="{320C8D6C-5AA2-41D1-AED9-BDAF4A63739F}" type="presParOf" srcId="{D21DF85A-45CA-4CE0-B0ED-CF4615475EE0}" destId="{ECB1CA3E-26B8-4A39-AEF8-6F06E506D3C7}" srcOrd="0" destOrd="0" presId="urn:microsoft.com/office/officeart/2005/8/layout/hierarchy3"/>
    <dgm:cxn modelId="{37624046-4E25-481C-A3A1-4FAC5079AC6A}" type="presParOf" srcId="{D21DF85A-45CA-4CE0-B0ED-CF4615475EE0}" destId="{C7DDC059-89DD-4F99-A10D-9C975D60C8D8}" srcOrd="1" destOrd="0" presId="urn:microsoft.com/office/officeart/2005/8/layout/hierarchy3"/>
    <dgm:cxn modelId="{CE8B6EB1-C6B0-4835-B7A2-188A4EA96C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err="1" smtClean="0"/>
            <a:t>Temario</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3D2CB990-8A18-4AE8-BB38-781366EDD2AF}">
      <dgm:prSet/>
      <dgm:spPr/>
      <dgm:t>
        <a:bodyPr/>
        <a:lstStyle/>
        <a:p>
          <a:r>
            <a:rPr lang="es-EC" dirty="0" smtClean="0"/>
            <a:t>Implementación</a:t>
          </a:r>
          <a:endParaRPr lang="es-EC" dirty="0"/>
        </a:p>
      </dgm:t>
    </dgm:pt>
    <dgm:pt modelId="{B1CBACF8-8544-4207-921C-4C3C9C4FC141}" type="parTrans" cxnId="{4C05FF44-6E2C-49CB-B3E1-9E6E639E2389}">
      <dgm:prSet/>
      <dgm:spPr/>
      <dgm:t>
        <a:bodyPr/>
        <a:lstStyle/>
        <a:p>
          <a:endParaRPr lang="es-EC"/>
        </a:p>
      </dgm:t>
    </dgm:pt>
    <dgm:pt modelId="{69B0B427-EC16-4627-97A8-C752237C535A}" type="sibTrans" cxnId="{4C05FF44-6E2C-49CB-B3E1-9E6E639E2389}">
      <dgm:prSet/>
      <dgm:spPr/>
      <dgm:t>
        <a:bodyPr/>
        <a:lstStyle/>
        <a:p>
          <a:endParaRPr lang="es-EC"/>
        </a:p>
      </dgm:t>
    </dgm:pt>
    <dgm:pt modelId="{D6B627FB-2E87-4917-B237-4F11CEAA3868}">
      <dgm:prSet/>
      <dgm:spPr/>
      <dgm:t>
        <a:bodyPr/>
        <a:lstStyle/>
        <a:p>
          <a:r>
            <a:rPr lang="es-EC" dirty="0" err="1" smtClean="0"/>
            <a:t>Calibración,pruebas</a:t>
          </a:r>
          <a:r>
            <a:rPr lang="es-EC" dirty="0" smtClean="0"/>
            <a:t> y resultados</a:t>
          </a:r>
          <a:endParaRPr lang="es-EC" dirty="0"/>
        </a:p>
      </dgm:t>
    </dgm:pt>
    <dgm:pt modelId="{BC8AAFA3-8E89-4926-9304-CA27FA34BD3C}" type="parTrans" cxnId="{5035B1DD-8C7D-482C-BDB9-F5DE2E4D8D24}">
      <dgm:prSet/>
      <dgm:spPr/>
      <dgm:t>
        <a:bodyPr/>
        <a:lstStyle/>
        <a:p>
          <a:endParaRPr lang="es-EC"/>
        </a:p>
      </dgm:t>
    </dgm:pt>
    <dgm:pt modelId="{D18B2823-6A8A-4D31-A599-E04CF8019284}" type="sibTrans" cxnId="{5035B1DD-8C7D-482C-BDB9-F5DE2E4D8D24}">
      <dgm:prSet/>
      <dgm:spPr/>
      <dgm:t>
        <a:bodyPr/>
        <a:lstStyle/>
        <a:p>
          <a:endParaRPr lang="es-EC"/>
        </a:p>
      </dgm:t>
    </dgm:pt>
    <dgm:pt modelId="{781CF0BB-40C2-4A06-8BBD-84034099F3B2}">
      <dgm:prSet/>
      <dgm:spPr/>
      <dgm:t>
        <a:bodyPr/>
        <a:lstStyle/>
        <a:p>
          <a:r>
            <a:rPr lang="es-EC" dirty="0" smtClean="0"/>
            <a:t>Análisis de costos</a:t>
          </a:r>
          <a:endParaRPr lang="es-EC" dirty="0"/>
        </a:p>
      </dgm:t>
    </dgm:pt>
    <dgm:pt modelId="{DF125E03-E559-43EA-B90F-8218631989F3}" type="parTrans" cxnId="{F9C661EE-DE80-41A8-9CFC-55704D68E14F}">
      <dgm:prSet/>
      <dgm:spPr/>
      <dgm:t>
        <a:bodyPr/>
        <a:lstStyle/>
        <a:p>
          <a:endParaRPr lang="es-EC"/>
        </a:p>
      </dgm:t>
    </dgm:pt>
    <dgm:pt modelId="{FFC579A5-8065-4616-8BC5-0BF6F54A6EB9}" type="sibTrans" cxnId="{F9C661EE-DE80-41A8-9CFC-55704D68E14F}">
      <dgm:prSet/>
      <dgm:spPr/>
      <dgm:t>
        <a:bodyPr/>
        <a:lstStyle/>
        <a:p>
          <a:endParaRPr lang="es-EC"/>
        </a:p>
      </dgm:t>
    </dgm:pt>
    <dgm:pt modelId="{E90A254D-0B62-4BF1-AE35-12520A041E9C}">
      <dgm:prSet/>
      <dgm:spPr/>
      <dgm:t>
        <a:bodyPr/>
        <a:lstStyle/>
        <a:p>
          <a:r>
            <a:rPr lang="es-EC" dirty="0" smtClean="0"/>
            <a:t>Conclusiones y recomendaciones</a:t>
          </a:r>
          <a:endParaRPr lang="es-EC" dirty="0"/>
        </a:p>
      </dgm:t>
    </dgm:pt>
    <dgm:pt modelId="{3B5B09BA-87BB-47BC-9392-F9F751899BD6}" type="parTrans" cxnId="{416D13AF-5077-4C7E-ABF4-7121F148CD3E}">
      <dgm:prSet/>
      <dgm:spPr/>
      <dgm:t>
        <a:bodyPr/>
        <a:lstStyle/>
        <a:p>
          <a:endParaRPr lang="es-EC"/>
        </a:p>
      </dgm:t>
    </dgm:pt>
    <dgm:pt modelId="{65A76627-3842-4FB1-8B50-5C0CB03BAB21}" type="sibTrans" cxnId="{416D13AF-5077-4C7E-ABF4-7121F148CD3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99424" custLinFactNeighborX="-4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BE368D99-3C7D-4444-B3DE-F1082DC826BA}" type="pres">
      <dgm:prSet presAssocID="{B1CBACF8-8544-4207-921C-4C3C9C4FC141}" presName="Name13" presStyleLbl="parChTrans1D2" presStyleIdx="0" presStyleCnt="4"/>
      <dgm:spPr/>
      <dgm:t>
        <a:bodyPr/>
        <a:lstStyle/>
        <a:p>
          <a:endParaRPr lang="es-EC"/>
        </a:p>
      </dgm:t>
    </dgm:pt>
    <dgm:pt modelId="{38858DCB-AEFB-47E0-BB73-44B741B106BB}" type="pres">
      <dgm:prSet presAssocID="{3D2CB990-8A18-4AE8-BB38-781366EDD2AF}" presName="childText" presStyleLbl="bgAcc1" presStyleIdx="0" presStyleCnt="4" custScaleX="742442" custLinFactY="-15744" custLinFactNeighborX="-39525" custLinFactNeighborY="-100000">
        <dgm:presLayoutVars>
          <dgm:bulletEnabled val="1"/>
        </dgm:presLayoutVars>
      </dgm:prSet>
      <dgm:spPr/>
      <dgm:t>
        <a:bodyPr/>
        <a:lstStyle/>
        <a:p>
          <a:endParaRPr lang="es-EC"/>
        </a:p>
      </dgm:t>
    </dgm:pt>
    <dgm:pt modelId="{E9E94688-1E5A-4CDC-97F2-600C594B56F0}" type="pres">
      <dgm:prSet presAssocID="{BC8AAFA3-8E89-4926-9304-CA27FA34BD3C}" presName="Name13" presStyleLbl="parChTrans1D2" presStyleIdx="1" presStyleCnt="4"/>
      <dgm:spPr/>
      <dgm:t>
        <a:bodyPr/>
        <a:lstStyle/>
        <a:p>
          <a:endParaRPr lang="es-EC"/>
        </a:p>
      </dgm:t>
    </dgm:pt>
    <dgm:pt modelId="{453A2673-C3AA-4E19-88F6-6DB394B19E99}" type="pres">
      <dgm:prSet presAssocID="{D6B627FB-2E87-4917-B237-4F11CEAA3868}" presName="childText" presStyleLbl="bgAcc1" presStyleIdx="1" presStyleCnt="4" custScaleX="742442" custLinFactY="-10319" custLinFactNeighborX="-39525" custLinFactNeighborY="-100000">
        <dgm:presLayoutVars>
          <dgm:bulletEnabled val="1"/>
        </dgm:presLayoutVars>
      </dgm:prSet>
      <dgm:spPr/>
      <dgm:t>
        <a:bodyPr/>
        <a:lstStyle/>
        <a:p>
          <a:endParaRPr lang="es-EC"/>
        </a:p>
      </dgm:t>
    </dgm:pt>
    <dgm:pt modelId="{B2D9ECB0-B77B-49BB-823B-4D2471E9C97D}" type="pres">
      <dgm:prSet presAssocID="{DF125E03-E559-43EA-B90F-8218631989F3}" presName="Name13" presStyleLbl="parChTrans1D2" presStyleIdx="2" presStyleCnt="4"/>
      <dgm:spPr/>
      <dgm:t>
        <a:bodyPr/>
        <a:lstStyle/>
        <a:p>
          <a:endParaRPr lang="es-EC"/>
        </a:p>
      </dgm:t>
    </dgm:pt>
    <dgm:pt modelId="{DCB2F129-4868-4970-A56C-F95AF15AA352}" type="pres">
      <dgm:prSet presAssocID="{781CF0BB-40C2-4A06-8BBD-84034099F3B2}" presName="childText" presStyleLbl="bgAcc1" presStyleIdx="2" presStyleCnt="4" custScaleX="742442" custLinFactNeighborX="-39525" custLinFactNeighborY="-91851">
        <dgm:presLayoutVars>
          <dgm:bulletEnabled val="1"/>
        </dgm:presLayoutVars>
      </dgm:prSet>
      <dgm:spPr/>
      <dgm:t>
        <a:bodyPr/>
        <a:lstStyle/>
        <a:p>
          <a:endParaRPr lang="es-EC"/>
        </a:p>
      </dgm:t>
    </dgm:pt>
    <dgm:pt modelId="{E614B911-C12F-491F-8FB3-D45305C02EC5}" type="pres">
      <dgm:prSet presAssocID="{3B5B09BA-87BB-47BC-9392-F9F751899BD6}" presName="Name13" presStyleLbl="parChTrans1D2" presStyleIdx="3" presStyleCnt="4"/>
      <dgm:spPr/>
      <dgm:t>
        <a:bodyPr/>
        <a:lstStyle/>
        <a:p>
          <a:endParaRPr lang="es-EC"/>
        </a:p>
      </dgm:t>
    </dgm:pt>
    <dgm:pt modelId="{6AFEC4D7-C26A-4F86-8ED5-FF3F47E462A1}" type="pres">
      <dgm:prSet presAssocID="{E90A254D-0B62-4BF1-AE35-12520A041E9C}" presName="childText" presStyleLbl="bgAcc1" presStyleIdx="3" presStyleCnt="4" custScaleX="740726" custLinFactNeighborX="-39525" custLinFactNeighborY="-76096">
        <dgm:presLayoutVars>
          <dgm:bulletEnabled val="1"/>
        </dgm:presLayoutVars>
      </dgm:prSet>
      <dgm:spPr/>
      <dgm:t>
        <a:bodyPr/>
        <a:lstStyle/>
        <a:p>
          <a:endParaRPr lang="es-EC"/>
        </a:p>
      </dgm:t>
    </dgm:pt>
  </dgm:ptLst>
  <dgm:cxnLst>
    <dgm:cxn modelId="{4C05FF44-6E2C-49CB-B3E1-9E6E639E2389}" srcId="{CB9964DC-5E01-4879-9733-CDEE2AB1D1F7}" destId="{3D2CB990-8A18-4AE8-BB38-781366EDD2AF}" srcOrd="0" destOrd="0" parTransId="{B1CBACF8-8544-4207-921C-4C3C9C4FC141}" sibTransId="{69B0B427-EC16-4627-97A8-C752237C535A}"/>
    <dgm:cxn modelId="{3C6D80AF-D756-413D-8DD5-9698AF7F9461}" type="presOf" srcId="{BC8AAFA3-8E89-4926-9304-CA27FA34BD3C}" destId="{E9E94688-1E5A-4CDC-97F2-600C594B56F0}" srcOrd="0" destOrd="0" presId="urn:microsoft.com/office/officeart/2005/8/layout/hierarchy3"/>
    <dgm:cxn modelId="{F9C661EE-DE80-41A8-9CFC-55704D68E14F}" srcId="{CB9964DC-5E01-4879-9733-CDEE2AB1D1F7}" destId="{781CF0BB-40C2-4A06-8BBD-84034099F3B2}" srcOrd="2" destOrd="0" parTransId="{DF125E03-E559-43EA-B90F-8218631989F3}" sibTransId="{FFC579A5-8065-4616-8BC5-0BF6F54A6EB9}"/>
    <dgm:cxn modelId="{CF45E6AB-BF5E-4344-8542-8674A71FF207}" type="presOf" srcId="{7061F2FC-F2AB-4DE3-98B0-886576B4E2C6}" destId="{D433476B-D68D-4328-ADAC-B2895D3D50CF}" srcOrd="0" destOrd="0" presId="urn:microsoft.com/office/officeart/2005/8/layout/hierarchy3"/>
    <dgm:cxn modelId="{F1F3DB1A-C8A9-4718-9377-94E47D63EFF0}" type="presOf" srcId="{E90A254D-0B62-4BF1-AE35-12520A041E9C}" destId="{6AFEC4D7-C26A-4F86-8ED5-FF3F47E462A1}" srcOrd="0" destOrd="0" presId="urn:microsoft.com/office/officeart/2005/8/layout/hierarchy3"/>
    <dgm:cxn modelId="{1F279B6E-339B-440D-B1DC-FE3E987F0E73}" type="presOf" srcId="{781CF0BB-40C2-4A06-8BBD-84034099F3B2}" destId="{DCB2F129-4868-4970-A56C-F95AF15AA352}" srcOrd="0" destOrd="0" presId="urn:microsoft.com/office/officeart/2005/8/layout/hierarchy3"/>
    <dgm:cxn modelId="{416D13AF-5077-4C7E-ABF4-7121F148CD3E}" srcId="{CB9964DC-5E01-4879-9733-CDEE2AB1D1F7}" destId="{E90A254D-0B62-4BF1-AE35-12520A041E9C}" srcOrd="3" destOrd="0" parTransId="{3B5B09BA-87BB-47BC-9392-F9F751899BD6}" sibTransId="{65A76627-3842-4FB1-8B50-5C0CB03BAB21}"/>
    <dgm:cxn modelId="{211279E6-8E6D-4D41-AF7B-05E6254C9428}" type="presOf" srcId="{3B5B09BA-87BB-47BC-9392-F9F751899BD6}" destId="{E614B911-C12F-491F-8FB3-D45305C02EC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ED92FBCB-C89F-49E6-918A-3ABBE5A5E4B2}" type="presOf" srcId="{DF125E03-E559-43EA-B90F-8218631989F3}" destId="{B2D9ECB0-B77B-49BB-823B-4D2471E9C97D}" srcOrd="0" destOrd="0" presId="urn:microsoft.com/office/officeart/2005/8/layout/hierarchy3"/>
    <dgm:cxn modelId="{077EB94B-7D0B-4489-8BAB-55ADC47FB4F8}" type="presOf" srcId="{3D2CB990-8A18-4AE8-BB38-781366EDD2AF}" destId="{38858DCB-AEFB-47E0-BB73-44B741B106BB}" srcOrd="0" destOrd="0" presId="urn:microsoft.com/office/officeart/2005/8/layout/hierarchy3"/>
    <dgm:cxn modelId="{F4F44B7B-122C-4907-9A2A-07BC74CFA01F}" type="presOf" srcId="{B1CBACF8-8544-4207-921C-4C3C9C4FC141}" destId="{BE368D99-3C7D-4444-B3DE-F1082DC826BA}" srcOrd="0" destOrd="0" presId="urn:microsoft.com/office/officeart/2005/8/layout/hierarchy3"/>
    <dgm:cxn modelId="{A53C987D-AD5A-42D5-86AD-D9FFB2DCFEED}" type="presOf" srcId="{CB9964DC-5E01-4879-9733-CDEE2AB1D1F7}" destId="{ECB1CA3E-26B8-4A39-AEF8-6F06E506D3C7}" srcOrd="0" destOrd="0" presId="urn:microsoft.com/office/officeart/2005/8/layout/hierarchy3"/>
    <dgm:cxn modelId="{7F90F86E-9565-40AE-849E-539FCA084BE2}" type="presOf" srcId="{CB9964DC-5E01-4879-9733-CDEE2AB1D1F7}" destId="{C7DDC059-89DD-4F99-A10D-9C975D60C8D8}" srcOrd="1" destOrd="0" presId="urn:microsoft.com/office/officeart/2005/8/layout/hierarchy3"/>
    <dgm:cxn modelId="{F7B3C7BD-ACC1-4FFC-9A7C-CEDA8A6447AE}" type="presOf" srcId="{D6B627FB-2E87-4917-B237-4F11CEAA3868}" destId="{453A2673-C3AA-4E19-88F6-6DB394B19E99}" srcOrd="0" destOrd="0" presId="urn:microsoft.com/office/officeart/2005/8/layout/hierarchy3"/>
    <dgm:cxn modelId="{5035B1DD-8C7D-482C-BDB9-F5DE2E4D8D24}" srcId="{CB9964DC-5E01-4879-9733-CDEE2AB1D1F7}" destId="{D6B627FB-2E87-4917-B237-4F11CEAA3868}" srcOrd="1" destOrd="0" parTransId="{BC8AAFA3-8E89-4926-9304-CA27FA34BD3C}" sibTransId="{D18B2823-6A8A-4D31-A599-E04CF8019284}"/>
    <dgm:cxn modelId="{ADEF4CAA-C19F-49C3-9363-0B96B2C69C50}" type="presParOf" srcId="{D433476B-D68D-4328-ADAC-B2895D3D50CF}" destId="{1E58A3BC-F1F7-40EE-89AA-32E802ED4BF7}" srcOrd="0" destOrd="0" presId="urn:microsoft.com/office/officeart/2005/8/layout/hierarchy3"/>
    <dgm:cxn modelId="{2A0AB66F-E477-438A-B4B7-939BA178991E}" type="presParOf" srcId="{1E58A3BC-F1F7-40EE-89AA-32E802ED4BF7}" destId="{D21DF85A-45CA-4CE0-B0ED-CF4615475EE0}" srcOrd="0" destOrd="0" presId="urn:microsoft.com/office/officeart/2005/8/layout/hierarchy3"/>
    <dgm:cxn modelId="{09102C17-3D93-4556-ACC8-13FDAC2D9CDB}" type="presParOf" srcId="{D21DF85A-45CA-4CE0-B0ED-CF4615475EE0}" destId="{ECB1CA3E-26B8-4A39-AEF8-6F06E506D3C7}" srcOrd="0" destOrd="0" presId="urn:microsoft.com/office/officeart/2005/8/layout/hierarchy3"/>
    <dgm:cxn modelId="{60623BD6-C663-4F8C-BFC4-0DA2264541AB}" type="presParOf" srcId="{D21DF85A-45CA-4CE0-B0ED-CF4615475EE0}" destId="{C7DDC059-89DD-4F99-A10D-9C975D60C8D8}" srcOrd="1" destOrd="0" presId="urn:microsoft.com/office/officeart/2005/8/layout/hierarchy3"/>
    <dgm:cxn modelId="{B47AD5D9-AA0A-4E1E-B080-5502378D9D15}" type="presParOf" srcId="{1E58A3BC-F1F7-40EE-89AA-32E802ED4BF7}" destId="{F784BE88-3DB9-4E87-AFCA-2ED0BF00DEA1}" srcOrd="1" destOrd="0" presId="urn:microsoft.com/office/officeart/2005/8/layout/hierarchy3"/>
    <dgm:cxn modelId="{E2FF9DC5-D88F-484E-A75B-078DE741E92E}" type="presParOf" srcId="{F784BE88-3DB9-4E87-AFCA-2ED0BF00DEA1}" destId="{BE368D99-3C7D-4444-B3DE-F1082DC826BA}" srcOrd="0" destOrd="0" presId="urn:microsoft.com/office/officeart/2005/8/layout/hierarchy3"/>
    <dgm:cxn modelId="{1350CFF6-D3B7-4AF9-A221-495D38C0942B}" type="presParOf" srcId="{F784BE88-3DB9-4E87-AFCA-2ED0BF00DEA1}" destId="{38858DCB-AEFB-47E0-BB73-44B741B106BB}" srcOrd="1" destOrd="0" presId="urn:microsoft.com/office/officeart/2005/8/layout/hierarchy3"/>
    <dgm:cxn modelId="{2C9054D5-10A4-4470-A37F-596985A5D399}" type="presParOf" srcId="{F784BE88-3DB9-4E87-AFCA-2ED0BF00DEA1}" destId="{E9E94688-1E5A-4CDC-97F2-600C594B56F0}" srcOrd="2" destOrd="0" presId="urn:microsoft.com/office/officeart/2005/8/layout/hierarchy3"/>
    <dgm:cxn modelId="{46AF3666-DBB3-44C9-8D0C-458940B66C07}" type="presParOf" srcId="{F784BE88-3DB9-4E87-AFCA-2ED0BF00DEA1}" destId="{453A2673-C3AA-4E19-88F6-6DB394B19E99}" srcOrd="3" destOrd="0" presId="urn:microsoft.com/office/officeart/2005/8/layout/hierarchy3"/>
    <dgm:cxn modelId="{F975AC0A-27D1-4F15-8FF6-D46E41A3BB14}" type="presParOf" srcId="{F784BE88-3DB9-4E87-AFCA-2ED0BF00DEA1}" destId="{B2D9ECB0-B77B-49BB-823B-4D2471E9C97D}" srcOrd="4" destOrd="0" presId="urn:microsoft.com/office/officeart/2005/8/layout/hierarchy3"/>
    <dgm:cxn modelId="{0B795E7E-A2BF-4BD8-A970-874B37A0D5FA}" type="presParOf" srcId="{F784BE88-3DB9-4E87-AFCA-2ED0BF00DEA1}" destId="{DCB2F129-4868-4970-A56C-F95AF15AA352}" srcOrd="5" destOrd="0" presId="urn:microsoft.com/office/officeart/2005/8/layout/hierarchy3"/>
    <dgm:cxn modelId="{99FE1B55-07C9-4B0D-9682-829A06DD25E7}" type="presParOf" srcId="{F784BE88-3DB9-4E87-AFCA-2ED0BF00DEA1}" destId="{E614B911-C12F-491F-8FB3-D45305C02EC5}" srcOrd="6" destOrd="0" presId="urn:microsoft.com/office/officeart/2005/8/layout/hierarchy3"/>
    <dgm:cxn modelId="{2CBB3998-D906-414F-867B-47D33DBF21B9}" type="presParOf" srcId="{F784BE88-3DB9-4E87-AFCA-2ED0BF00DEA1}" destId="{6AFEC4D7-C26A-4F86-8ED5-FF3F47E462A1}"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Motor trifásico</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716" custScaleY="53412" custLinFactNeighborX="-87" custLinFactNeighborY="-15236"/>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C98B4269-7855-48BE-AF38-8ED969A9B2DF}" type="presOf" srcId="{CB9964DC-5E01-4879-9733-CDEE2AB1D1F7}" destId="{C7DDC059-89DD-4F99-A10D-9C975D60C8D8}" srcOrd="1" destOrd="0" presId="urn:microsoft.com/office/officeart/2005/8/layout/hierarchy3"/>
    <dgm:cxn modelId="{02D88873-2CFA-4537-AD83-8B0B7799A282}" type="presOf" srcId="{7061F2FC-F2AB-4DE3-98B0-886576B4E2C6}" destId="{D433476B-D68D-4328-ADAC-B2895D3D50CF}" srcOrd="0" destOrd="0" presId="urn:microsoft.com/office/officeart/2005/8/layout/hierarchy3"/>
    <dgm:cxn modelId="{96C8A63E-9269-481D-96AE-D1AFFC4563DD}" type="presOf" srcId="{CB9964DC-5E01-4879-9733-CDEE2AB1D1F7}" destId="{ECB1CA3E-26B8-4A39-AEF8-6F06E506D3C7}" srcOrd="0" destOrd="0" presId="urn:microsoft.com/office/officeart/2005/8/layout/hierarchy3"/>
    <dgm:cxn modelId="{9E85ABEB-0E31-4365-B175-52A7346BA634}" type="presParOf" srcId="{D433476B-D68D-4328-ADAC-B2895D3D50CF}" destId="{1E58A3BC-F1F7-40EE-89AA-32E802ED4BF7}" srcOrd="0" destOrd="0" presId="urn:microsoft.com/office/officeart/2005/8/layout/hierarchy3"/>
    <dgm:cxn modelId="{881D07B7-4032-4384-9FA5-6558B1C51C19}" type="presParOf" srcId="{1E58A3BC-F1F7-40EE-89AA-32E802ED4BF7}" destId="{D21DF85A-45CA-4CE0-B0ED-CF4615475EE0}" srcOrd="0" destOrd="0" presId="urn:microsoft.com/office/officeart/2005/8/layout/hierarchy3"/>
    <dgm:cxn modelId="{B0255BDB-5DB0-4CF1-900D-5CE86966E923}" type="presParOf" srcId="{D21DF85A-45CA-4CE0-B0ED-CF4615475EE0}" destId="{ECB1CA3E-26B8-4A39-AEF8-6F06E506D3C7}" srcOrd="0" destOrd="0" presId="urn:microsoft.com/office/officeart/2005/8/layout/hierarchy3"/>
    <dgm:cxn modelId="{7A029B15-ECDE-46EC-8D81-233923E2856B}" type="presParOf" srcId="{D21DF85A-45CA-4CE0-B0ED-CF4615475EE0}" destId="{C7DDC059-89DD-4F99-A10D-9C975D60C8D8}" srcOrd="1" destOrd="0" presId="urn:microsoft.com/office/officeart/2005/8/layout/hierarchy3"/>
    <dgm:cxn modelId="{040832C2-3ABD-4663-A96E-AFA67D16D75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7749DA3-C0A0-4231-965C-1555F10139DF}" type="presOf" srcId="{7061F2FC-F2AB-4DE3-98B0-886576B4E2C6}" destId="{D433476B-D68D-4328-ADAC-B2895D3D50CF}" srcOrd="0" destOrd="0" presId="urn:microsoft.com/office/officeart/2005/8/layout/hierarchy3"/>
    <dgm:cxn modelId="{A1136882-8760-41C5-9521-F579A177D69D}" type="presOf" srcId="{CB9964DC-5E01-4879-9733-CDEE2AB1D1F7}" destId="{C7DDC059-89DD-4F99-A10D-9C975D60C8D8}" srcOrd="1" destOrd="0" presId="urn:microsoft.com/office/officeart/2005/8/layout/hierarchy3"/>
    <dgm:cxn modelId="{600FCD36-634F-4C14-89D0-D9A434DED099}" type="presOf" srcId="{CB9964DC-5E01-4879-9733-CDEE2AB1D1F7}" destId="{ECB1CA3E-26B8-4A39-AEF8-6F06E506D3C7}" srcOrd="0" destOrd="0" presId="urn:microsoft.com/office/officeart/2005/8/layout/hierarchy3"/>
    <dgm:cxn modelId="{37A1EEA3-9372-4E0E-9420-EAB55FC91018}" type="presParOf" srcId="{D433476B-D68D-4328-ADAC-B2895D3D50CF}" destId="{1E58A3BC-F1F7-40EE-89AA-32E802ED4BF7}" srcOrd="0" destOrd="0" presId="urn:microsoft.com/office/officeart/2005/8/layout/hierarchy3"/>
    <dgm:cxn modelId="{6D827FC6-D973-4A5D-AB9A-F50B6D29E065}" type="presParOf" srcId="{1E58A3BC-F1F7-40EE-89AA-32E802ED4BF7}" destId="{D21DF85A-45CA-4CE0-B0ED-CF4615475EE0}" srcOrd="0" destOrd="0" presId="urn:microsoft.com/office/officeart/2005/8/layout/hierarchy3"/>
    <dgm:cxn modelId="{7028911D-F757-46C3-8103-D37D9537FA2A}" type="presParOf" srcId="{D21DF85A-45CA-4CE0-B0ED-CF4615475EE0}" destId="{ECB1CA3E-26B8-4A39-AEF8-6F06E506D3C7}" srcOrd="0" destOrd="0" presId="urn:microsoft.com/office/officeart/2005/8/layout/hierarchy3"/>
    <dgm:cxn modelId="{8BD2F44D-CCF0-4FE6-BA2D-2B010C628B59}" type="presParOf" srcId="{D21DF85A-45CA-4CE0-B0ED-CF4615475EE0}" destId="{C7DDC059-89DD-4F99-A10D-9C975D60C8D8}" srcOrd="1" destOrd="0" presId="urn:microsoft.com/office/officeart/2005/8/layout/hierarchy3"/>
    <dgm:cxn modelId="{98940690-F1DE-4FED-807B-B6AEEC4ADE5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Motor a pasos</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716" custScaleY="53412" custLinFactNeighborX="6350" custLinFactNeighborY="-761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C9BE2CE9-6062-467C-96F7-393D62C2C193}" type="presOf" srcId="{CB9964DC-5E01-4879-9733-CDEE2AB1D1F7}" destId="{C7DDC059-89DD-4F99-A10D-9C975D60C8D8}" srcOrd="1" destOrd="0" presId="urn:microsoft.com/office/officeart/2005/8/layout/hierarchy3"/>
    <dgm:cxn modelId="{9B75B2CC-5EE9-485A-9298-B1406A97FD15}" type="presOf" srcId="{7061F2FC-F2AB-4DE3-98B0-886576B4E2C6}" destId="{D433476B-D68D-4328-ADAC-B2895D3D50CF}" srcOrd="0" destOrd="0" presId="urn:microsoft.com/office/officeart/2005/8/layout/hierarchy3"/>
    <dgm:cxn modelId="{D21E7F6E-CBAF-46DF-B1B8-E04B276A8A38}" type="presOf" srcId="{CB9964DC-5E01-4879-9733-CDEE2AB1D1F7}" destId="{ECB1CA3E-26B8-4A39-AEF8-6F06E506D3C7}" srcOrd="0" destOrd="0" presId="urn:microsoft.com/office/officeart/2005/8/layout/hierarchy3"/>
    <dgm:cxn modelId="{E4639BEA-70C8-4A5F-A5FE-04FBDFEA7F9B}" type="presParOf" srcId="{D433476B-D68D-4328-ADAC-B2895D3D50CF}" destId="{1E58A3BC-F1F7-40EE-89AA-32E802ED4BF7}" srcOrd="0" destOrd="0" presId="urn:microsoft.com/office/officeart/2005/8/layout/hierarchy3"/>
    <dgm:cxn modelId="{04071200-F96D-4177-B60F-4B71BC4E8B47}" type="presParOf" srcId="{1E58A3BC-F1F7-40EE-89AA-32E802ED4BF7}" destId="{D21DF85A-45CA-4CE0-B0ED-CF4615475EE0}" srcOrd="0" destOrd="0" presId="urn:microsoft.com/office/officeart/2005/8/layout/hierarchy3"/>
    <dgm:cxn modelId="{1451F26B-0CDF-4920-8D77-BF2DFB110BBA}" type="presParOf" srcId="{D21DF85A-45CA-4CE0-B0ED-CF4615475EE0}" destId="{ECB1CA3E-26B8-4A39-AEF8-6F06E506D3C7}" srcOrd="0" destOrd="0" presId="urn:microsoft.com/office/officeart/2005/8/layout/hierarchy3"/>
    <dgm:cxn modelId="{1AF276A6-11CB-40F6-B3EF-3202093F8596}" type="presParOf" srcId="{D21DF85A-45CA-4CE0-B0ED-CF4615475EE0}" destId="{C7DDC059-89DD-4F99-A10D-9C975D60C8D8}" srcOrd="1" destOrd="0" presId="urn:microsoft.com/office/officeart/2005/8/layout/hierarchy3"/>
    <dgm:cxn modelId="{3F84841A-1111-4FD2-85FC-54077D5D0D0B}"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60FD5EE-D20C-4930-9DB5-603F08C4E201}" type="presOf" srcId="{CB9964DC-5E01-4879-9733-CDEE2AB1D1F7}" destId="{C7DDC059-89DD-4F99-A10D-9C975D60C8D8}" srcOrd="1" destOrd="0" presId="urn:microsoft.com/office/officeart/2005/8/layout/hierarchy3"/>
    <dgm:cxn modelId="{C055FF69-3EC1-4D22-A85F-B21479B5E702}" type="presOf" srcId="{7061F2FC-F2AB-4DE3-98B0-886576B4E2C6}" destId="{D433476B-D68D-4328-ADAC-B2895D3D50CF}" srcOrd="0" destOrd="0" presId="urn:microsoft.com/office/officeart/2005/8/layout/hierarchy3"/>
    <dgm:cxn modelId="{21A7BDAF-CB99-4F2D-9401-E006123E9B27}" type="presOf" srcId="{CB9964DC-5E01-4879-9733-CDEE2AB1D1F7}" destId="{ECB1CA3E-26B8-4A39-AEF8-6F06E506D3C7}" srcOrd="0" destOrd="0" presId="urn:microsoft.com/office/officeart/2005/8/layout/hierarchy3"/>
    <dgm:cxn modelId="{C93DAB1F-94C7-4E39-9E82-84A5184CDF01}" type="presParOf" srcId="{D433476B-D68D-4328-ADAC-B2895D3D50CF}" destId="{1E58A3BC-F1F7-40EE-89AA-32E802ED4BF7}" srcOrd="0" destOrd="0" presId="urn:microsoft.com/office/officeart/2005/8/layout/hierarchy3"/>
    <dgm:cxn modelId="{9FC89536-D295-453B-8FC9-269B079CF349}" type="presParOf" srcId="{1E58A3BC-F1F7-40EE-89AA-32E802ED4BF7}" destId="{D21DF85A-45CA-4CE0-B0ED-CF4615475EE0}" srcOrd="0" destOrd="0" presId="urn:microsoft.com/office/officeart/2005/8/layout/hierarchy3"/>
    <dgm:cxn modelId="{7EC9DEE8-B95E-4BF8-BDE8-97D2C4F1412B}" type="presParOf" srcId="{D21DF85A-45CA-4CE0-B0ED-CF4615475EE0}" destId="{ECB1CA3E-26B8-4A39-AEF8-6F06E506D3C7}" srcOrd="0" destOrd="0" presId="urn:microsoft.com/office/officeart/2005/8/layout/hierarchy3"/>
    <dgm:cxn modelId="{DAD2A040-3BAD-46AC-8D4F-C273E135A715}" type="presParOf" srcId="{D21DF85A-45CA-4CE0-B0ED-CF4615475EE0}" destId="{C7DDC059-89DD-4F99-A10D-9C975D60C8D8}" srcOrd="1" destOrd="0" presId="urn:microsoft.com/office/officeart/2005/8/layout/hierarchy3"/>
    <dgm:cxn modelId="{E472F884-141E-46D4-A4BE-E8A137F8B92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Electroválvula neumática</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716" custScaleY="34434" custLinFactNeighborX="1761" custLinFactNeighborY="-18005"/>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B7A28E9F-C7AA-4CE6-B4D1-AF28B36ECDCA}" type="presOf" srcId="{7061F2FC-F2AB-4DE3-98B0-886576B4E2C6}" destId="{D433476B-D68D-4328-ADAC-B2895D3D50CF}" srcOrd="0" destOrd="0" presId="urn:microsoft.com/office/officeart/2005/8/layout/hierarchy3"/>
    <dgm:cxn modelId="{B6866FE4-856E-4FD0-8A93-7FB6F86E3853}" type="presOf" srcId="{CB9964DC-5E01-4879-9733-CDEE2AB1D1F7}" destId="{ECB1CA3E-26B8-4A39-AEF8-6F06E506D3C7}" srcOrd="0" destOrd="0" presId="urn:microsoft.com/office/officeart/2005/8/layout/hierarchy3"/>
    <dgm:cxn modelId="{E5EAB860-1E3D-44BB-A422-C612AB422BC2}" type="presOf" srcId="{CB9964DC-5E01-4879-9733-CDEE2AB1D1F7}" destId="{C7DDC059-89DD-4F99-A10D-9C975D60C8D8}" srcOrd="1" destOrd="0" presId="urn:microsoft.com/office/officeart/2005/8/layout/hierarchy3"/>
    <dgm:cxn modelId="{0A33FFC4-0C32-46DF-9148-5E632F59B3DC}" type="presParOf" srcId="{D433476B-D68D-4328-ADAC-B2895D3D50CF}" destId="{1E58A3BC-F1F7-40EE-89AA-32E802ED4BF7}" srcOrd="0" destOrd="0" presId="urn:microsoft.com/office/officeart/2005/8/layout/hierarchy3"/>
    <dgm:cxn modelId="{31F69CF7-16DB-4252-A8A5-8681AE6DFD74}" type="presParOf" srcId="{1E58A3BC-F1F7-40EE-89AA-32E802ED4BF7}" destId="{D21DF85A-45CA-4CE0-B0ED-CF4615475EE0}" srcOrd="0" destOrd="0" presId="urn:microsoft.com/office/officeart/2005/8/layout/hierarchy3"/>
    <dgm:cxn modelId="{0D99E54C-298E-4EC4-801D-899F27196AC3}" type="presParOf" srcId="{D21DF85A-45CA-4CE0-B0ED-CF4615475EE0}" destId="{ECB1CA3E-26B8-4A39-AEF8-6F06E506D3C7}" srcOrd="0" destOrd="0" presId="urn:microsoft.com/office/officeart/2005/8/layout/hierarchy3"/>
    <dgm:cxn modelId="{0467121C-E74E-4BCF-9117-E773310D8700}" type="presParOf" srcId="{D21DF85A-45CA-4CE0-B0ED-CF4615475EE0}" destId="{C7DDC059-89DD-4F99-A10D-9C975D60C8D8}" srcOrd="1" destOrd="0" presId="urn:microsoft.com/office/officeart/2005/8/layout/hierarchy3"/>
    <dgm:cxn modelId="{2BD0B64F-2AAE-43AD-A3E5-4A31DEA7081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A3EAA42-2847-49C5-A0FF-B98548F4401F}" type="presOf" srcId="{CB9964DC-5E01-4879-9733-CDEE2AB1D1F7}" destId="{ECB1CA3E-26B8-4A39-AEF8-6F06E506D3C7}" srcOrd="0" destOrd="0" presId="urn:microsoft.com/office/officeart/2005/8/layout/hierarchy3"/>
    <dgm:cxn modelId="{F4C8BB2C-B312-4498-B7B2-6FB73B1B2974}" type="presOf" srcId="{CB9964DC-5E01-4879-9733-CDEE2AB1D1F7}" destId="{C7DDC059-89DD-4F99-A10D-9C975D60C8D8}" srcOrd="1" destOrd="0" presId="urn:microsoft.com/office/officeart/2005/8/layout/hierarchy3"/>
    <dgm:cxn modelId="{12C02982-43B9-47A7-A439-FCCA3B2EDD91}" type="presOf" srcId="{7061F2FC-F2AB-4DE3-98B0-886576B4E2C6}" destId="{D433476B-D68D-4328-ADAC-B2895D3D50CF}" srcOrd="0" destOrd="0" presId="urn:microsoft.com/office/officeart/2005/8/layout/hierarchy3"/>
    <dgm:cxn modelId="{BCC74F84-9015-40D5-B04F-101B6B37B606}" type="presParOf" srcId="{D433476B-D68D-4328-ADAC-B2895D3D50CF}" destId="{1E58A3BC-F1F7-40EE-89AA-32E802ED4BF7}" srcOrd="0" destOrd="0" presId="urn:microsoft.com/office/officeart/2005/8/layout/hierarchy3"/>
    <dgm:cxn modelId="{20AF9227-E0BE-4181-B45F-A1E4D2030AFA}" type="presParOf" srcId="{1E58A3BC-F1F7-40EE-89AA-32E802ED4BF7}" destId="{D21DF85A-45CA-4CE0-B0ED-CF4615475EE0}" srcOrd="0" destOrd="0" presId="urn:microsoft.com/office/officeart/2005/8/layout/hierarchy3"/>
    <dgm:cxn modelId="{68EA268E-FC7B-4BA9-A7FA-85C6DF7231CA}" type="presParOf" srcId="{D21DF85A-45CA-4CE0-B0ED-CF4615475EE0}" destId="{ECB1CA3E-26B8-4A39-AEF8-6F06E506D3C7}" srcOrd="0" destOrd="0" presId="urn:microsoft.com/office/officeart/2005/8/layout/hierarchy3"/>
    <dgm:cxn modelId="{C2D35A52-E5D4-4832-AEAC-15AAD5B02D89}" type="presParOf" srcId="{D21DF85A-45CA-4CE0-B0ED-CF4615475EE0}" destId="{C7DDC059-89DD-4F99-A10D-9C975D60C8D8}" srcOrd="1" destOrd="0" presId="urn:microsoft.com/office/officeart/2005/8/layout/hierarchy3"/>
    <dgm:cxn modelId="{5B072620-8C91-46FF-9AFF-9FACD07C83D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PLC DELTA</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716" custScaleY="53412" custLinFactNeighborX="6350" custLinFactNeighborY="-761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7691F766-EE8F-4C7D-A8B3-25C78E796667}" type="presOf" srcId="{CB9964DC-5E01-4879-9733-CDEE2AB1D1F7}" destId="{C7DDC059-89DD-4F99-A10D-9C975D60C8D8}" srcOrd="1" destOrd="0" presId="urn:microsoft.com/office/officeart/2005/8/layout/hierarchy3"/>
    <dgm:cxn modelId="{5166047E-1E66-4914-A875-AFCBEC01CE8F}" type="presOf" srcId="{7061F2FC-F2AB-4DE3-98B0-886576B4E2C6}" destId="{D433476B-D68D-4328-ADAC-B2895D3D50CF}" srcOrd="0" destOrd="0" presId="urn:microsoft.com/office/officeart/2005/8/layout/hierarchy3"/>
    <dgm:cxn modelId="{C179DAFD-DC51-410F-9957-E7CD918EE79C}" type="presOf" srcId="{CB9964DC-5E01-4879-9733-CDEE2AB1D1F7}" destId="{ECB1CA3E-26B8-4A39-AEF8-6F06E506D3C7}" srcOrd="0" destOrd="0" presId="urn:microsoft.com/office/officeart/2005/8/layout/hierarchy3"/>
    <dgm:cxn modelId="{D2627458-AB0B-498D-AB98-96E10E799474}" type="presParOf" srcId="{D433476B-D68D-4328-ADAC-B2895D3D50CF}" destId="{1E58A3BC-F1F7-40EE-89AA-32E802ED4BF7}" srcOrd="0" destOrd="0" presId="urn:microsoft.com/office/officeart/2005/8/layout/hierarchy3"/>
    <dgm:cxn modelId="{A1856AFE-0485-49EE-AFD9-4B8E2CB54517}" type="presParOf" srcId="{1E58A3BC-F1F7-40EE-89AA-32E802ED4BF7}" destId="{D21DF85A-45CA-4CE0-B0ED-CF4615475EE0}" srcOrd="0" destOrd="0" presId="urn:microsoft.com/office/officeart/2005/8/layout/hierarchy3"/>
    <dgm:cxn modelId="{34A11138-0892-4782-B4B0-70A1F21AD768}" type="presParOf" srcId="{D21DF85A-45CA-4CE0-B0ED-CF4615475EE0}" destId="{ECB1CA3E-26B8-4A39-AEF8-6F06E506D3C7}" srcOrd="0" destOrd="0" presId="urn:microsoft.com/office/officeart/2005/8/layout/hierarchy3"/>
    <dgm:cxn modelId="{105D9714-A661-4727-8068-C38B18998A8C}" type="presParOf" srcId="{D21DF85A-45CA-4CE0-B0ED-CF4615475EE0}" destId="{C7DDC059-89DD-4F99-A10D-9C975D60C8D8}" srcOrd="1" destOrd="0" presId="urn:microsoft.com/office/officeart/2005/8/layout/hierarchy3"/>
    <dgm:cxn modelId="{F5F6165D-E659-41B1-BFFB-75F511C8E24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94CEFF48-4FD8-4895-8F7C-129B90F7B228}" type="presOf" srcId="{7061F2FC-F2AB-4DE3-98B0-886576B4E2C6}" destId="{D433476B-D68D-4328-ADAC-B2895D3D50CF}" srcOrd="0" destOrd="0" presId="urn:microsoft.com/office/officeart/2005/8/layout/hierarchy3"/>
    <dgm:cxn modelId="{711A620E-53F9-4D05-A714-E4CDE0B233E4}" type="presOf" srcId="{CB9964DC-5E01-4879-9733-CDEE2AB1D1F7}" destId="{ECB1CA3E-26B8-4A39-AEF8-6F06E506D3C7}" srcOrd="0" destOrd="0" presId="urn:microsoft.com/office/officeart/2005/8/layout/hierarchy3"/>
    <dgm:cxn modelId="{E973DAD2-13ED-410E-8A10-1EE1CC9CF785}" type="presOf" srcId="{CB9964DC-5E01-4879-9733-CDEE2AB1D1F7}" destId="{C7DDC059-89DD-4F99-A10D-9C975D60C8D8}" srcOrd="1" destOrd="0" presId="urn:microsoft.com/office/officeart/2005/8/layout/hierarchy3"/>
    <dgm:cxn modelId="{EFB7C071-EE47-4380-960A-FF7271EFBC12}" type="presParOf" srcId="{D433476B-D68D-4328-ADAC-B2895D3D50CF}" destId="{1E58A3BC-F1F7-40EE-89AA-32E802ED4BF7}" srcOrd="0" destOrd="0" presId="urn:microsoft.com/office/officeart/2005/8/layout/hierarchy3"/>
    <dgm:cxn modelId="{94A4EF23-602A-4857-A682-8857B95B0B7E}" type="presParOf" srcId="{1E58A3BC-F1F7-40EE-89AA-32E802ED4BF7}" destId="{D21DF85A-45CA-4CE0-B0ED-CF4615475EE0}" srcOrd="0" destOrd="0" presId="urn:microsoft.com/office/officeart/2005/8/layout/hierarchy3"/>
    <dgm:cxn modelId="{8000EF8A-0D91-429B-A182-9E958497A5DB}" type="presParOf" srcId="{D21DF85A-45CA-4CE0-B0ED-CF4615475EE0}" destId="{ECB1CA3E-26B8-4A39-AEF8-6F06E506D3C7}" srcOrd="0" destOrd="0" presId="urn:microsoft.com/office/officeart/2005/8/layout/hierarchy3"/>
    <dgm:cxn modelId="{654FA0E4-4209-4177-ABCC-ED23016A4F5A}" type="presParOf" srcId="{D21DF85A-45CA-4CE0-B0ED-CF4615475EE0}" destId="{C7DDC059-89DD-4F99-A10D-9C975D60C8D8}" srcOrd="1" destOrd="0" presId="urn:microsoft.com/office/officeart/2005/8/layout/hierarchy3"/>
    <dgm:cxn modelId="{9158F37B-B1BA-4AAE-A70D-5009D8EBDA38}"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2_1" csCatId="accent2" phldr="1"/>
      <dgm:spPr/>
      <dgm:t>
        <a:bodyPr/>
        <a:lstStyle/>
        <a:p>
          <a:endParaRPr lang="es-ES"/>
        </a:p>
      </dgm:t>
    </dgm:pt>
    <dgm:pt modelId="{CB9964DC-5E01-4879-9733-CDEE2AB1D1F7}">
      <dgm:prSet phldrT="[Texto]" custT="1"/>
      <dgm:spPr/>
      <dgm:t>
        <a:bodyPr/>
        <a:lstStyle/>
        <a:p>
          <a:pPr algn="l"/>
          <a:r>
            <a:rPr lang="es-EC" sz="2400" noProof="0" dirty="0" smtClean="0"/>
            <a:t>Sensores de temperatura</a:t>
          </a:r>
          <a:endParaRPr lang="es-EC" sz="2400"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t>
        <a:bodyPr/>
        <a:lstStyle/>
        <a:p>
          <a:endParaRPr lang="es-EC"/>
        </a:p>
      </dgm:t>
    </dgm:pt>
    <dgm:pt modelId="{D21DF85A-45CA-4CE0-B0ED-CF4615475EE0}" type="pres">
      <dgm:prSet presAssocID="{CB9964DC-5E01-4879-9733-CDEE2AB1D1F7}" presName="rootComposite" presStyleCnt="0"/>
      <dgm:spPr/>
      <dgm:t>
        <a:bodyPr/>
        <a:lstStyle/>
        <a:p>
          <a:endParaRPr lang="es-EC"/>
        </a:p>
      </dgm:t>
    </dgm:pt>
    <dgm:pt modelId="{ECB1CA3E-26B8-4A39-AEF8-6F06E506D3C7}" type="pres">
      <dgm:prSet presAssocID="{CB9964DC-5E01-4879-9733-CDEE2AB1D1F7}" presName="rootText" presStyleLbl="node1" presStyleIdx="0" presStyleCnt="1" custScaleX="139716" custScaleY="53412" custLinFactNeighborX="6350" custLinFactNeighborY="-7611"/>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t>
        <a:bodyPr/>
        <a:lstStyle/>
        <a:p>
          <a:endParaRPr lang="es-EC"/>
        </a:p>
      </dgm:t>
    </dgm:pt>
  </dgm:ptLst>
  <dgm:cxnLst>
    <dgm:cxn modelId="{E5DF4D7B-2998-4040-B309-23173E1132D4}" srcId="{7061F2FC-F2AB-4DE3-98B0-886576B4E2C6}" destId="{CB9964DC-5E01-4879-9733-CDEE2AB1D1F7}" srcOrd="0" destOrd="0" parTransId="{5760939A-00E0-4E0F-82AC-14F95E0A4A90}" sibTransId="{2BAB4B72-4C27-47D9-A895-24F30C6A71EC}"/>
    <dgm:cxn modelId="{E2C65DE7-A5DA-42AF-89DF-5709C0A3BC52}" type="presOf" srcId="{CB9964DC-5E01-4879-9733-CDEE2AB1D1F7}" destId="{ECB1CA3E-26B8-4A39-AEF8-6F06E506D3C7}" srcOrd="0" destOrd="0" presId="urn:microsoft.com/office/officeart/2005/8/layout/hierarchy3"/>
    <dgm:cxn modelId="{C9CE2D85-4F6E-4B6B-97F2-C440FB987409}" type="presOf" srcId="{7061F2FC-F2AB-4DE3-98B0-886576B4E2C6}" destId="{D433476B-D68D-4328-ADAC-B2895D3D50CF}" srcOrd="0" destOrd="0" presId="urn:microsoft.com/office/officeart/2005/8/layout/hierarchy3"/>
    <dgm:cxn modelId="{528DAAF8-30D9-4CD2-921E-8C123939C1AC}" type="presOf" srcId="{CB9964DC-5E01-4879-9733-CDEE2AB1D1F7}" destId="{C7DDC059-89DD-4F99-A10D-9C975D60C8D8}" srcOrd="1" destOrd="0" presId="urn:microsoft.com/office/officeart/2005/8/layout/hierarchy3"/>
    <dgm:cxn modelId="{7082CE8D-63F2-45C5-B8CA-8F6E0C2B91DA}" type="presParOf" srcId="{D433476B-D68D-4328-ADAC-B2895D3D50CF}" destId="{1E58A3BC-F1F7-40EE-89AA-32E802ED4BF7}" srcOrd="0" destOrd="0" presId="urn:microsoft.com/office/officeart/2005/8/layout/hierarchy3"/>
    <dgm:cxn modelId="{62E3FB11-686A-4317-84FF-64F1FD14483E}" type="presParOf" srcId="{1E58A3BC-F1F7-40EE-89AA-32E802ED4BF7}" destId="{D21DF85A-45CA-4CE0-B0ED-CF4615475EE0}" srcOrd="0" destOrd="0" presId="urn:microsoft.com/office/officeart/2005/8/layout/hierarchy3"/>
    <dgm:cxn modelId="{37A39E26-D7D4-483B-B104-75253CE2C558}" type="presParOf" srcId="{D21DF85A-45CA-4CE0-B0ED-CF4615475EE0}" destId="{ECB1CA3E-26B8-4A39-AEF8-6F06E506D3C7}" srcOrd="0" destOrd="0" presId="urn:microsoft.com/office/officeart/2005/8/layout/hierarchy3"/>
    <dgm:cxn modelId="{2ABAE53F-4C28-467A-817A-A995DC106411}" type="presParOf" srcId="{D21DF85A-45CA-4CE0-B0ED-CF4615475EE0}" destId="{C7DDC059-89DD-4F99-A10D-9C975D60C8D8}" srcOrd="1" destOrd="0" presId="urn:microsoft.com/office/officeart/2005/8/layout/hierarchy3"/>
    <dgm:cxn modelId="{23233BE0-DE6B-4AE3-864D-C4E535EA0BB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Características técnicas de los equipos seleccionados</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17622" custLinFactNeighborY="-5044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2095EAF8-6D34-4044-ABA5-374856A51564}" type="presOf" srcId="{CB9964DC-5E01-4879-9733-CDEE2AB1D1F7}" destId="{ECB1CA3E-26B8-4A39-AEF8-6F06E506D3C7}" srcOrd="0" destOrd="0" presId="urn:microsoft.com/office/officeart/2005/8/layout/hierarchy3"/>
    <dgm:cxn modelId="{26AB2EC9-E7BC-4AED-B64F-05F779CCA1F6}" type="presOf" srcId="{CB9964DC-5E01-4879-9733-CDEE2AB1D1F7}" destId="{C7DDC059-89DD-4F99-A10D-9C975D60C8D8}" srcOrd="1" destOrd="0" presId="urn:microsoft.com/office/officeart/2005/8/layout/hierarchy3"/>
    <dgm:cxn modelId="{146E5573-566A-4222-8865-49891F9A5C50}" type="presOf" srcId="{7061F2FC-F2AB-4DE3-98B0-886576B4E2C6}" destId="{D433476B-D68D-4328-ADAC-B2895D3D50CF}" srcOrd="0" destOrd="0" presId="urn:microsoft.com/office/officeart/2005/8/layout/hierarchy3"/>
    <dgm:cxn modelId="{0B2BE058-B052-4911-BB33-29AFBC79A5E0}" type="presParOf" srcId="{D433476B-D68D-4328-ADAC-B2895D3D50CF}" destId="{1E58A3BC-F1F7-40EE-89AA-32E802ED4BF7}" srcOrd="0" destOrd="0" presId="urn:microsoft.com/office/officeart/2005/8/layout/hierarchy3"/>
    <dgm:cxn modelId="{95AB943B-D9D0-44BA-8747-E437BCE551B5}" type="presParOf" srcId="{1E58A3BC-F1F7-40EE-89AA-32E802ED4BF7}" destId="{D21DF85A-45CA-4CE0-B0ED-CF4615475EE0}" srcOrd="0" destOrd="0" presId="urn:microsoft.com/office/officeart/2005/8/layout/hierarchy3"/>
    <dgm:cxn modelId="{9C6E8392-F9C8-4FC0-8DE4-7BE4541243C2}" type="presParOf" srcId="{D21DF85A-45CA-4CE0-B0ED-CF4615475EE0}" destId="{ECB1CA3E-26B8-4A39-AEF8-6F06E506D3C7}" srcOrd="0" destOrd="0" presId="urn:microsoft.com/office/officeart/2005/8/layout/hierarchy3"/>
    <dgm:cxn modelId="{4AA81EDC-AD4D-47FD-B652-1F4D0A0752DC}" type="presParOf" srcId="{D21DF85A-45CA-4CE0-B0ED-CF4615475EE0}" destId="{C7DDC059-89DD-4F99-A10D-9C975D60C8D8}" srcOrd="1" destOrd="0" presId="urn:microsoft.com/office/officeart/2005/8/layout/hierarchy3"/>
    <dgm:cxn modelId="{861357B9-F84C-4E8B-A0F1-27DC18CF7DBE}"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	</a:t>
          </a:r>
          <a:endParaRPr lang="es-ES" sz="300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_tradnl" sz="2200" dirty="0" smtClean="0"/>
            <a:t>La micro-empresa DaniSport  </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EC51AC70-5B69-4171-8679-EE856D53BCC1}">
      <dgm:prSet custT="1"/>
      <dgm:spPr/>
      <dgm:t>
        <a:bodyPr/>
        <a:lstStyle/>
        <a:p>
          <a:pPr algn="l"/>
          <a:r>
            <a:rPr lang="en-US" sz="2200" dirty="0" smtClean="0"/>
            <a:t>El </a:t>
          </a:r>
          <a:r>
            <a:rPr lang="es-EC" sz="2200" noProof="0" dirty="0" smtClean="0"/>
            <a:t>sistema</a:t>
          </a:r>
          <a:r>
            <a:rPr lang="en-US" sz="2200" dirty="0" smtClean="0"/>
            <a:t> de </a:t>
          </a:r>
          <a:r>
            <a:rPr lang="es-EC" sz="2200" noProof="0" dirty="0" smtClean="0"/>
            <a:t>elaboración</a:t>
          </a:r>
          <a:r>
            <a:rPr lang="es-EC" sz="2200" dirty="0" smtClean="0"/>
            <a:t> de prendas de vestir</a:t>
          </a:r>
          <a:endParaRPr lang="es-EC" sz="2200" dirty="0"/>
        </a:p>
      </dgm:t>
    </dgm:pt>
    <dgm:pt modelId="{190BC55E-AB08-4D47-A3D4-067462C5A7DF}" type="parTrans" cxnId="{93BCAC81-76F1-4EE2-B81D-9D1BB9A3283C}">
      <dgm:prSet/>
      <dgm:spPr/>
      <dgm:t>
        <a:bodyPr/>
        <a:lstStyle/>
        <a:p>
          <a:endParaRPr lang="es-EC"/>
        </a:p>
      </dgm:t>
    </dgm:pt>
    <dgm:pt modelId="{B47EB60F-7781-471F-806F-B6CA33B02A11}" type="sibTrans" cxnId="{93BCAC81-76F1-4EE2-B81D-9D1BB9A3283C}">
      <dgm:prSet/>
      <dgm:spPr/>
      <dgm:t>
        <a:bodyPr/>
        <a:lstStyle/>
        <a:p>
          <a:endParaRPr lang="es-EC"/>
        </a:p>
      </dgm:t>
    </dgm:pt>
    <dgm:pt modelId="{8D008A3E-4F67-48E9-B9EA-D002D09F1A5F}">
      <dgm:prSet custT="1"/>
      <dgm:spPr/>
      <dgm:t>
        <a:bodyPr/>
        <a:lstStyle/>
        <a:p>
          <a:pPr algn="l"/>
          <a:r>
            <a:rPr lang="es-ES_tradnl" sz="2200" dirty="0" smtClean="0"/>
            <a:t>Proceso de fusión y corte en la empresa</a:t>
          </a:r>
          <a:endParaRPr lang="es-EC" sz="2200" dirty="0"/>
        </a:p>
      </dgm:t>
    </dgm:pt>
    <dgm:pt modelId="{5493C92A-E113-45DE-8F58-E0840AB0C1C0}" type="parTrans" cxnId="{B5F1C5FD-7075-44C1-99DC-772845D87741}">
      <dgm:prSet/>
      <dgm:spPr/>
      <dgm:t>
        <a:bodyPr/>
        <a:lstStyle/>
        <a:p>
          <a:endParaRPr lang="es-EC"/>
        </a:p>
      </dgm:t>
    </dgm:pt>
    <dgm:pt modelId="{AD3F98AA-A1EC-4EAB-B2F8-F7257D9B2B31}" type="sibTrans" cxnId="{B5F1C5FD-7075-44C1-99DC-772845D87741}">
      <dgm:prSet/>
      <dgm:spPr/>
      <dgm:t>
        <a:bodyPr/>
        <a:lstStyle/>
        <a:p>
          <a:endParaRPr lang="es-EC"/>
        </a:p>
      </dgm:t>
    </dgm:pt>
    <dgm:pt modelId="{65C960E3-73D3-4DC9-A73E-D6C306588616}">
      <dgm:prSet custT="1"/>
      <dgm:spPr/>
      <dgm:t>
        <a:bodyPr/>
        <a:lstStyle/>
        <a:p>
          <a:pPr algn="l"/>
          <a:r>
            <a:rPr lang="es-EC" sz="2800" noProof="0" dirty="0" smtClean="0"/>
            <a:t> </a:t>
          </a:r>
          <a:r>
            <a:rPr lang="es-EC" sz="2200" dirty="0" smtClean="0"/>
            <a:t>¿Por qué automatizar los procesos?</a:t>
          </a:r>
          <a:endParaRPr lang="es-EC" sz="2200" noProof="0" dirty="0"/>
        </a:p>
      </dgm:t>
    </dgm:pt>
    <dgm:pt modelId="{A7F1CA70-FCB5-4782-880F-81EE10E8B733}" type="parTrans" cxnId="{BF419315-8A5E-4DA5-870B-9ED5AAC03F2B}">
      <dgm:prSet/>
      <dgm:spPr/>
      <dgm:t>
        <a:bodyPr/>
        <a:lstStyle/>
        <a:p>
          <a:endParaRPr lang="es-EC"/>
        </a:p>
      </dgm:t>
    </dgm:pt>
    <dgm:pt modelId="{22455F51-F0E7-414C-82AE-B222C4D45B88}" type="sibTrans" cxnId="{BF419315-8A5E-4DA5-870B-9ED5AAC03F2B}">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406" custLinFactNeighborY="-17435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4"/>
      <dgm:spPr/>
      <dgm:t>
        <a:bodyPr/>
        <a:lstStyle/>
        <a:p>
          <a:endParaRPr lang="es-ES"/>
        </a:p>
      </dgm:t>
    </dgm:pt>
    <dgm:pt modelId="{45B98A4A-0B6D-4F48-B74E-847DD2F0977C}" type="pres">
      <dgm:prSet presAssocID="{D0D20E71-FED1-4623-8034-D329000238BD}" presName="childText" presStyleLbl="bgAcc1" presStyleIdx="0" presStyleCnt="4" custScaleX="1136618" custScaleY="107919" custLinFactY="-100000" custLinFactNeighborX="-21613" custLinFactNeighborY="-117600">
        <dgm:presLayoutVars>
          <dgm:bulletEnabled val="1"/>
        </dgm:presLayoutVars>
      </dgm:prSet>
      <dgm:spPr/>
      <dgm:t>
        <a:bodyPr/>
        <a:lstStyle/>
        <a:p>
          <a:endParaRPr lang="es-ES"/>
        </a:p>
      </dgm:t>
    </dgm:pt>
    <dgm:pt modelId="{1F83DE36-52AA-447C-8AEA-E1434828DB4F}" type="pres">
      <dgm:prSet presAssocID="{190BC55E-AB08-4D47-A3D4-067462C5A7DF}" presName="Name13" presStyleLbl="parChTrans1D2" presStyleIdx="1" presStyleCnt="4"/>
      <dgm:spPr/>
      <dgm:t>
        <a:bodyPr/>
        <a:lstStyle/>
        <a:p>
          <a:endParaRPr lang="es-EC"/>
        </a:p>
      </dgm:t>
    </dgm:pt>
    <dgm:pt modelId="{7DD779E5-583C-48E9-BFF0-A421B9659339}" type="pres">
      <dgm:prSet presAssocID="{EC51AC70-5B69-4171-8679-EE856D53BCC1}" presName="childText" presStyleLbl="bgAcc1" presStyleIdx="1" presStyleCnt="4" custScaleX="1136456" custScaleY="129146" custLinFactY="-92938" custLinFactNeighborX="-21613" custLinFactNeighborY="-100000">
        <dgm:presLayoutVars>
          <dgm:bulletEnabled val="1"/>
        </dgm:presLayoutVars>
      </dgm:prSet>
      <dgm:spPr/>
      <dgm:t>
        <a:bodyPr/>
        <a:lstStyle/>
        <a:p>
          <a:endParaRPr lang="es-EC"/>
        </a:p>
      </dgm:t>
    </dgm:pt>
    <dgm:pt modelId="{F4B31B0C-1D72-482D-AAAE-F1B9C4E78463}" type="pres">
      <dgm:prSet presAssocID="{5493C92A-E113-45DE-8F58-E0840AB0C1C0}" presName="Name13" presStyleLbl="parChTrans1D2" presStyleIdx="2" presStyleCnt="4"/>
      <dgm:spPr/>
      <dgm:t>
        <a:bodyPr/>
        <a:lstStyle/>
        <a:p>
          <a:endParaRPr lang="es-EC"/>
        </a:p>
      </dgm:t>
    </dgm:pt>
    <dgm:pt modelId="{418D5B59-5C7C-4233-91AB-521C2DDC1443}" type="pres">
      <dgm:prSet presAssocID="{8D008A3E-4F67-48E9-B9EA-D002D09F1A5F}" presName="childText" presStyleLbl="bgAcc1" presStyleIdx="2" presStyleCnt="4" custScaleX="1137772" custScaleY="130329" custLinFactY="-78368" custLinFactNeighborX="-21613" custLinFactNeighborY="-100000">
        <dgm:presLayoutVars>
          <dgm:bulletEnabled val="1"/>
        </dgm:presLayoutVars>
      </dgm:prSet>
      <dgm:spPr/>
      <dgm:t>
        <a:bodyPr/>
        <a:lstStyle/>
        <a:p>
          <a:endParaRPr lang="es-EC"/>
        </a:p>
      </dgm:t>
    </dgm:pt>
    <dgm:pt modelId="{C1142C90-8D73-494A-BCBA-32BC5820920E}" type="pres">
      <dgm:prSet presAssocID="{A7F1CA70-FCB5-4782-880F-81EE10E8B733}" presName="Name13" presStyleLbl="parChTrans1D2" presStyleIdx="3" presStyleCnt="4"/>
      <dgm:spPr/>
      <dgm:t>
        <a:bodyPr/>
        <a:lstStyle/>
        <a:p>
          <a:endParaRPr lang="es-EC"/>
        </a:p>
      </dgm:t>
    </dgm:pt>
    <dgm:pt modelId="{54B9364B-7844-4FA6-9F72-8A24A4F75877}" type="pres">
      <dgm:prSet presAssocID="{65C960E3-73D3-4DC9-A73E-D6C306588616}" presName="childText" presStyleLbl="bgAcc1" presStyleIdx="3" presStyleCnt="4" custScaleX="1142309" custScaleY="130329" custLinFactY="-61392" custLinFactNeighborX="-23152" custLinFactNeighborY="-100000">
        <dgm:presLayoutVars>
          <dgm:bulletEnabled val="1"/>
        </dgm:presLayoutVars>
      </dgm:prSet>
      <dgm:spPr/>
      <dgm:t>
        <a:bodyPr/>
        <a:lstStyle/>
        <a:p>
          <a:endParaRPr lang="es-EC"/>
        </a:p>
      </dgm:t>
    </dgm:pt>
  </dgm:ptLst>
  <dgm:cxnLst>
    <dgm:cxn modelId="{E901A9DD-8D8C-425B-8838-0C7157F5B485}" type="presOf" srcId="{EC51AC70-5B69-4171-8679-EE856D53BCC1}" destId="{7DD779E5-583C-48E9-BFF0-A421B9659339}" srcOrd="0" destOrd="0" presId="urn:microsoft.com/office/officeart/2005/8/layout/hierarchy3"/>
    <dgm:cxn modelId="{8A55B995-58D7-4C4D-B1A5-367795355F94}" type="presOf" srcId="{7061F2FC-F2AB-4DE3-98B0-886576B4E2C6}" destId="{D433476B-D68D-4328-ADAC-B2895D3D50CF}" srcOrd="0" destOrd="0" presId="urn:microsoft.com/office/officeart/2005/8/layout/hierarchy3"/>
    <dgm:cxn modelId="{93BCAC81-76F1-4EE2-B81D-9D1BB9A3283C}" srcId="{CB9964DC-5E01-4879-9733-CDEE2AB1D1F7}" destId="{EC51AC70-5B69-4171-8679-EE856D53BCC1}" srcOrd="1" destOrd="0" parTransId="{190BC55E-AB08-4D47-A3D4-067462C5A7DF}" sibTransId="{B47EB60F-7781-471F-806F-B6CA33B02A11}"/>
    <dgm:cxn modelId="{BF419315-8A5E-4DA5-870B-9ED5AAC03F2B}" srcId="{CB9964DC-5E01-4879-9733-CDEE2AB1D1F7}" destId="{65C960E3-73D3-4DC9-A73E-D6C306588616}" srcOrd="3" destOrd="0" parTransId="{A7F1CA70-FCB5-4782-880F-81EE10E8B733}" sibTransId="{22455F51-F0E7-414C-82AE-B222C4D45B88}"/>
    <dgm:cxn modelId="{35E083B9-D632-43AD-AB2A-618960DC2F59}" type="presOf" srcId="{8D008A3E-4F67-48E9-B9EA-D002D09F1A5F}" destId="{418D5B59-5C7C-4233-91AB-521C2DDC1443}" srcOrd="0" destOrd="0" presId="urn:microsoft.com/office/officeart/2005/8/layout/hierarchy3"/>
    <dgm:cxn modelId="{61BA40D8-3309-44F3-808B-5E7DCC7F6505}" type="presOf" srcId="{D0D20E71-FED1-4623-8034-D329000238BD}" destId="{45B98A4A-0B6D-4F48-B74E-847DD2F0977C}" srcOrd="0" destOrd="0" presId="urn:microsoft.com/office/officeart/2005/8/layout/hierarchy3"/>
    <dgm:cxn modelId="{B3D1B341-CD8C-4842-9525-B3DC1B80A447}" type="presOf" srcId="{65C960E3-73D3-4DC9-A73E-D6C306588616}" destId="{54B9364B-7844-4FA6-9F72-8A24A4F75877}"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9819EE95-5114-46B9-AE00-859DFACE4D6C}" type="presOf" srcId="{A7F1CA70-FCB5-4782-880F-81EE10E8B733}" destId="{C1142C90-8D73-494A-BCBA-32BC5820920E}" srcOrd="0" destOrd="0" presId="urn:microsoft.com/office/officeart/2005/8/layout/hierarchy3"/>
    <dgm:cxn modelId="{B5F1C5FD-7075-44C1-99DC-772845D87741}" srcId="{CB9964DC-5E01-4879-9733-CDEE2AB1D1F7}" destId="{8D008A3E-4F67-48E9-B9EA-D002D09F1A5F}" srcOrd="2" destOrd="0" parTransId="{5493C92A-E113-45DE-8F58-E0840AB0C1C0}" sibTransId="{AD3F98AA-A1EC-4EAB-B2F8-F7257D9B2B31}"/>
    <dgm:cxn modelId="{260A19A9-B93F-46BC-BA4B-36351DB5E7B6}" type="presOf" srcId="{CB9964DC-5E01-4879-9733-CDEE2AB1D1F7}" destId="{C7DDC059-89DD-4F99-A10D-9C975D60C8D8}" srcOrd="1" destOrd="0" presId="urn:microsoft.com/office/officeart/2005/8/layout/hierarchy3"/>
    <dgm:cxn modelId="{BDFAF482-904D-4C35-BB74-BE18D3B6C3D5}" type="presOf" srcId="{190BC55E-AB08-4D47-A3D4-067462C5A7DF}" destId="{1F83DE36-52AA-447C-8AEA-E1434828DB4F}" srcOrd="0" destOrd="0" presId="urn:microsoft.com/office/officeart/2005/8/layout/hierarchy3"/>
    <dgm:cxn modelId="{AE54B6A4-EC85-40DE-9109-5CD3EC502755}" type="presOf" srcId="{CB9964DC-5E01-4879-9733-CDEE2AB1D1F7}" destId="{ECB1CA3E-26B8-4A39-AEF8-6F06E506D3C7}" srcOrd="0" destOrd="0" presId="urn:microsoft.com/office/officeart/2005/8/layout/hierarchy3"/>
    <dgm:cxn modelId="{A93A182A-7940-4500-AAFA-DE5845817127}" type="presOf" srcId="{5493C92A-E113-45DE-8F58-E0840AB0C1C0}" destId="{F4B31B0C-1D72-482D-AAAE-F1B9C4E78463}" srcOrd="0" destOrd="0" presId="urn:microsoft.com/office/officeart/2005/8/layout/hierarchy3"/>
    <dgm:cxn modelId="{D5D17F84-863E-4C73-A1C4-203E0C02AF25}" type="presOf" srcId="{4349BE00-98CD-4A0C-8970-0800DCF0B510}" destId="{6453487C-0FAF-4B32-BD10-ECD1ABD7E947}" srcOrd="0" destOrd="0" presId="urn:microsoft.com/office/officeart/2005/8/layout/hierarchy3"/>
    <dgm:cxn modelId="{7E67CAEB-B6D7-4E96-B1EC-9CFB1A5F4752}" type="presParOf" srcId="{D433476B-D68D-4328-ADAC-B2895D3D50CF}" destId="{1E58A3BC-F1F7-40EE-89AA-32E802ED4BF7}" srcOrd="0" destOrd="0" presId="urn:microsoft.com/office/officeart/2005/8/layout/hierarchy3"/>
    <dgm:cxn modelId="{4D3EF620-7D91-445F-AD2E-A412B5A599DE}" type="presParOf" srcId="{1E58A3BC-F1F7-40EE-89AA-32E802ED4BF7}" destId="{D21DF85A-45CA-4CE0-B0ED-CF4615475EE0}" srcOrd="0" destOrd="0" presId="urn:microsoft.com/office/officeart/2005/8/layout/hierarchy3"/>
    <dgm:cxn modelId="{615DDBAC-9154-4F44-9500-B20211EBD4BE}" type="presParOf" srcId="{D21DF85A-45CA-4CE0-B0ED-CF4615475EE0}" destId="{ECB1CA3E-26B8-4A39-AEF8-6F06E506D3C7}" srcOrd="0" destOrd="0" presId="urn:microsoft.com/office/officeart/2005/8/layout/hierarchy3"/>
    <dgm:cxn modelId="{C95DEA68-32E3-449E-B860-845C77CDD722}" type="presParOf" srcId="{D21DF85A-45CA-4CE0-B0ED-CF4615475EE0}" destId="{C7DDC059-89DD-4F99-A10D-9C975D60C8D8}" srcOrd="1" destOrd="0" presId="urn:microsoft.com/office/officeart/2005/8/layout/hierarchy3"/>
    <dgm:cxn modelId="{8DF73E2D-81DA-4C59-AF90-B384D89766A4}" type="presParOf" srcId="{1E58A3BC-F1F7-40EE-89AA-32E802ED4BF7}" destId="{F784BE88-3DB9-4E87-AFCA-2ED0BF00DEA1}" srcOrd="1" destOrd="0" presId="urn:microsoft.com/office/officeart/2005/8/layout/hierarchy3"/>
    <dgm:cxn modelId="{A70FD68A-6E29-4CC5-8F63-3BA682086130}" type="presParOf" srcId="{F784BE88-3DB9-4E87-AFCA-2ED0BF00DEA1}" destId="{6453487C-0FAF-4B32-BD10-ECD1ABD7E947}" srcOrd="0" destOrd="0" presId="urn:microsoft.com/office/officeart/2005/8/layout/hierarchy3"/>
    <dgm:cxn modelId="{0272E5FC-E0A5-4AAD-B420-F02A8DA6D87B}" type="presParOf" srcId="{F784BE88-3DB9-4E87-AFCA-2ED0BF00DEA1}" destId="{45B98A4A-0B6D-4F48-B74E-847DD2F0977C}" srcOrd="1" destOrd="0" presId="urn:microsoft.com/office/officeart/2005/8/layout/hierarchy3"/>
    <dgm:cxn modelId="{E89F7CC6-415E-4B28-85D6-FBF81AF2AEB5}" type="presParOf" srcId="{F784BE88-3DB9-4E87-AFCA-2ED0BF00DEA1}" destId="{1F83DE36-52AA-447C-8AEA-E1434828DB4F}" srcOrd="2" destOrd="0" presId="urn:microsoft.com/office/officeart/2005/8/layout/hierarchy3"/>
    <dgm:cxn modelId="{82FEA170-8708-4D27-858B-D47CED8602B2}" type="presParOf" srcId="{F784BE88-3DB9-4E87-AFCA-2ED0BF00DEA1}" destId="{7DD779E5-583C-48E9-BFF0-A421B9659339}" srcOrd="3" destOrd="0" presId="urn:microsoft.com/office/officeart/2005/8/layout/hierarchy3"/>
    <dgm:cxn modelId="{782EB11A-48F1-4C4E-94C0-F43E0C9C2B65}" type="presParOf" srcId="{F784BE88-3DB9-4E87-AFCA-2ED0BF00DEA1}" destId="{F4B31B0C-1D72-482D-AAAE-F1B9C4E78463}" srcOrd="4" destOrd="0" presId="urn:microsoft.com/office/officeart/2005/8/layout/hierarchy3"/>
    <dgm:cxn modelId="{977E387E-828C-4369-8D22-97617A308B4D}" type="presParOf" srcId="{F784BE88-3DB9-4E87-AFCA-2ED0BF00DEA1}" destId="{418D5B59-5C7C-4233-91AB-521C2DDC1443}" srcOrd="5" destOrd="0" presId="urn:microsoft.com/office/officeart/2005/8/layout/hierarchy3"/>
    <dgm:cxn modelId="{17474364-7A1B-4D52-B110-52B99D225530}" type="presParOf" srcId="{F784BE88-3DB9-4E87-AFCA-2ED0BF00DEA1}" destId="{C1142C90-8D73-494A-BCBA-32BC5820920E}" srcOrd="6" destOrd="0" presId="urn:microsoft.com/office/officeart/2005/8/layout/hierarchy3"/>
    <dgm:cxn modelId="{D3F42316-77D3-464E-A161-6F819FB4A17B}" type="presParOf" srcId="{F784BE88-3DB9-4E87-AFCA-2ED0BF00DEA1}" destId="{54B9364B-7844-4FA6-9F72-8A24A4F7587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Tablero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2856" custLinFactNeighborY="-2460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FE909FE-F982-4FCA-92C8-F99D09B214CC}" type="presOf" srcId="{7061F2FC-F2AB-4DE3-98B0-886576B4E2C6}" destId="{D433476B-D68D-4328-ADAC-B2895D3D50CF}" srcOrd="0" destOrd="0" presId="urn:microsoft.com/office/officeart/2005/8/layout/hierarchy3"/>
    <dgm:cxn modelId="{365689D6-75A7-460B-8C09-09EF291F9BA1}" type="presOf" srcId="{CB9964DC-5E01-4879-9733-CDEE2AB1D1F7}" destId="{ECB1CA3E-26B8-4A39-AEF8-6F06E506D3C7}" srcOrd="0" destOrd="0" presId="urn:microsoft.com/office/officeart/2005/8/layout/hierarchy3"/>
    <dgm:cxn modelId="{B48BA38C-E891-4901-9748-60F7558D4CA6}" type="presOf" srcId="{CB9964DC-5E01-4879-9733-CDEE2AB1D1F7}" destId="{C7DDC059-89DD-4F99-A10D-9C975D60C8D8}" srcOrd="1" destOrd="0" presId="urn:microsoft.com/office/officeart/2005/8/layout/hierarchy3"/>
    <dgm:cxn modelId="{D77B4E48-725A-4172-9860-90A1E3E238F7}" type="presParOf" srcId="{D433476B-D68D-4328-ADAC-B2895D3D50CF}" destId="{1E58A3BC-F1F7-40EE-89AA-32E802ED4BF7}" srcOrd="0" destOrd="0" presId="urn:microsoft.com/office/officeart/2005/8/layout/hierarchy3"/>
    <dgm:cxn modelId="{95DF4337-E783-421B-91BF-D7163281522C}" type="presParOf" srcId="{1E58A3BC-F1F7-40EE-89AA-32E802ED4BF7}" destId="{D21DF85A-45CA-4CE0-B0ED-CF4615475EE0}" srcOrd="0" destOrd="0" presId="urn:microsoft.com/office/officeart/2005/8/layout/hierarchy3"/>
    <dgm:cxn modelId="{0CD9C823-9F10-4D64-970B-8B926C2B01CC}" type="presParOf" srcId="{D21DF85A-45CA-4CE0-B0ED-CF4615475EE0}" destId="{ECB1CA3E-26B8-4A39-AEF8-6F06E506D3C7}" srcOrd="0" destOrd="0" presId="urn:microsoft.com/office/officeart/2005/8/layout/hierarchy3"/>
    <dgm:cxn modelId="{585E8D76-8654-4187-B61C-2CDD1A5CB299}" type="presParOf" srcId="{D21DF85A-45CA-4CE0-B0ED-CF4615475EE0}" destId="{C7DDC059-89DD-4F99-A10D-9C975D60C8D8}" srcOrd="1" destOrd="0" presId="urn:microsoft.com/office/officeart/2005/8/layout/hierarchy3"/>
    <dgm:cxn modelId="{B92961A0-E129-49AC-9604-1D7A50BBC44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Tablero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2856" custLinFactNeighborY="-24609"/>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B5A0E72-AD08-490C-A595-94DAEB108E8C}" type="presOf" srcId="{CB9964DC-5E01-4879-9733-CDEE2AB1D1F7}" destId="{ECB1CA3E-26B8-4A39-AEF8-6F06E506D3C7}" srcOrd="0" destOrd="0" presId="urn:microsoft.com/office/officeart/2005/8/layout/hierarchy3"/>
    <dgm:cxn modelId="{E62C9B4B-7642-423A-8F54-A2F2680B7BE3}" type="presOf" srcId="{CB9964DC-5E01-4879-9733-CDEE2AB1D1F7}" destId="{C7DDC059-89DD-4F99-A10D-9C975D60C8D8}" srcOrd="1" destOrd="0" presId="urn:microsoft.com/office/officeart/2005/8/layout/hierarchy3"/>
    <dgm:cxn modelId="{76C76293-9B3B-4F0C-B126-0ADA34C7A45E}" type="presOf" srcId="{7061F2FC-F2AB-4DE3-98B0-886576B4E2C6}" destId="{D433476B-D68D-4328-ADAC-B2895D3D50CF}" srcOrd="0" destOrd="0" presId="urn:microsoft.com/office/officeart/2005/8/layout/hierarchy3"/>
    <dgm:cxn modelId="{C8C1629C-AC82-4D69-B961-776543BC8D7C}" type="presParOf" srcId="{D433476B-D68D-4328-ADAC-B2895D3D50CF}" destId="{1E58A3BC-F1F7-40EE-89AA-32E802ED4BF7}" srcOrd="0" destOrd="0" presId="urn:microsoft.com/office/officeart/2005/8/layout/hierarchy3"/>
    <dgm:cxn modelId="{838B90BB-D07F-4FA5-8A5D-BF2D1637630F}" type="presParOf" srcId="{1E58A3BC-F1F7-40EE-89AA-32E802ED4BF7}" destId="{D21DF85A-45CA-4CE0-B0ED-CF4615475EE0}" srcOrd="0" destOrd="0" presId="urn:microsoft.com/office/officeart/2005/8/layout/hierarchy3"/>
    <dgm:cxn modelId="{440208E3-ABC3-4F02-878A-2DF6170E8533}" type="presParOf" srcId="{D21DF85A-45CA-4CE0-B0ED-CF4615475EE0}" destId="{ECB1CA3E-26B8-4A39-AEF8-6F06E506D3C7}" srcOrd="0" destOrd="0" presId="urn:microsoft.com/office/officeart/2005/8/layout/hierarchy3"/>
    <dgm:cxn modelId="{0E69DB6E-EBAD-425E-9FF1-420E421FAE46}" type="presParOf" srcId="{D21DF85A-45CA-4CE0-B0ED-CF4615475EE0}" destId="{C7DDC059-89DD-4F99-A10D-9C975D60C8D8}" srcOrd="1" destOrd="0" presId="urn:microsoft.com/office/officeart/2005/8/layout/hierarchy3"/>
    <dgm:cxn modelId="{981077D7-9C54-4CEB-BA24-D839BB7C5D21}"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Diseño de la lógica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E5E1C11-744A-48BD-BA1B-D53717EA2630}" type="presOf" srcId="{CB9964DC-5E01-4879-9733-CDEE2AB1D1F7}" destId="{C7DDC059-89DD-4F99-A10D-9C975D60C8D8}" srcOrd="1" destOrd="0" presId="urn:microsoft.com/office/officeart/2005/8/layout/hierarchy3"/>
    <dgm:cxn modelId="{A99E1CC5-8592-40D0-9078-17ABB143701D}" type="presOf" srcId="{7061F2FC-F2AB-4DE3-98B0-886576B4E2C6}" destId="{D433476B-D68D-4328-ADAC-B2895D3D50CF}" srcOrd="0" destOrd="0" presId="urn:microsoft.com/office/officeart/2005/8/layout/hierarchy3"/>
    <dgm:cxn modelId="{2E46045A-76EA-44EF-8B84-FD4F415A822E}" type="presOf" srcId="{CB9964DC-5E01-4879-9733-CDEE2AB1D1F7}" destId="{ECB1CA3E-26B8-4A39-AEF8-6F06E506D3C7}" srcOrd="0" destOrd="0" presId="urn:microsoft.com/office/officeart/2005/8/layout/hierarchy3"/>
    <dgm:cxn modelId="{2737DF11-5270-4916-B683-ABEBC7BC61BA}" type="presParOf" srcId="{D433476B-D68D-4328-ADAC-B2895D3D50CF}" destId="{1E58A3BC-F1F7-40EE-89AA-32E802ED4BF7}" srcOrd="0" destOrd="0" presId="urn:microsoft.com/office/officeart/2005/8/layout/hierarchy3"/>
    <dgm:cxn modelId="{16DEEA21-DA36-4F69-AE30-F25EC07AB9D3}" type="presParOf" srcId="{1E58A3BC-F1F7-40EE-89AA-32E802ED4BF7}" destId="{D21DF85A-45CA-4CE0-B0ED-CF4615475EE0}" srcOrd="0" destOrd="0" presId="urn:microsoft.com/office/officeart/2005/8/layout/hierarchy3"/>
    <dgm:cxn modelId="{E0F7B31A-E20D-477E-B5D8-8BB4DDA34D9F}" type="presParOf" srcId="{D21DF85A-45CA-4CE0-B0ED-CF4615475EE0}" destId="{ECB1CA3E-26B8-4A39-AEF8-6F06E506D3C7}" srcOrd="0" destOrd="0" presId="urn:microsoft.com/office/officeart/2005/8/layout/hierarchy3"/>
    <dgm:cxn modelId="{6D84BA78-6B1B-44C3-9152-BD9C86C7985C}" type="presParOf" srcId="{D21DF85A-45CA-4CE0-B0ED-CF4615475EE0}" destId="{C7DDC059-89DD-4F99-A10D-9C975D60C8D8}" srcOrd="1" destOrd="0" presId="urn:microsoft.com/office/officeart/2005/8/layout/hierarchy3"/>
    <dgm:cxn modelId="{21CAA163-B67C-4A7E-AC1C-9F112B63672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Parámetros de fusión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5B89F31C-7DC4-44E7-A212-1E69A2126F89}" type="presOf" srcId="{CB9964DC-5E01-4879-9733-CDEE2AB1D1F7}" destId="{C7DDC059-89DD-4F99-A10D-9C975D60C8D8}" srcOrd="1" destOrd="0" presId="urn:microsoft.com/office/officeart/2005/8/layout/hierarchy3"/>
    <dgm:cxn modelId="{25635061-2739-4A07-9561-F52F9801EDFA}" type="presOf" srcId="{7061F2FC-F2AB-4DE3-98B0-886576B4E2C6}" destId="{D433476B-D68D-4328-ADAC-B2895D3D50CF}" srcOrd="0" destOrd="0" presId="urn:microsoft.com/office/officeart/2005/8/layout/hierarchy3"/>
    <dgm:cxn modelId="{FEC6CECD-3C26-456E-A085-457A4E5869E9}" type="presOf" srcId="{CB9964DC-5E01-4879-9733-CDEE2AB1D1F7}" destId="{ECB1CA3E-26B8-4A39-AEF8-6F06E506D3C7}" srcOrd="0" destOrd="0" presId="urn:microsoft.com/office/officeart/2005/8/layout/hierarchy3"/>
    <dgm:cxn modelId="{37057CFE-4ABC-4633-BB15-CB4D937B016B}" type="presParOf" srcId="{D433476B-D68D-4328-ADAC-B2895D3D50CF}" destId="{1E58A3BC-F1F7-40EE-89AA-32E802ED4BF7}" srcOrd="0" destOrd="0" presId="urn:microsoft.com/office/officeart/2005/8/layout/hierarchy3"/>
    <dgm:cxn modelId="{725CAAC4-7F7B-4CBA-942A-9CE27DAC960B}" type="presParOf" srcId="{1E58A3BC-F1F7-40EE-89AA-32E802ED4BF7}" destId="{D21DF85A-45CA-4CE0-B0ED-CF4615475EE0}" srcOrd="0" destOrd="0" presId="urn:microsoft.com/office/officeart/2005/8/layout/hierarchy3"/>
    <dgm:cxn modelId="{54B9D60A-54F4-4B05-90E0-2AAE55B26405}" type="presParOf" srcId="{D21DF85A-45CA-4CE0-B0ED-CF4615475EE0}" destId="{ECB1CA3E-26B8-4A39-AEF8-6F06E506D3C7}" srcOrd="0" destOrd="0" presId="urn:microsoft.com/office/officeart/2005/8/layout/hierarchy3"/>
    <dgm:cxn modelId="{7B6817BC-6AC1-4B64-BDA9-C826CE027FE4}" type="presParOf" srcId="{D21DF85A-45CA-4CE0-B0ED-CF4615475EE0}" destId="{C7DDC059-89DD-4F99-A10D-9C975D60C8D8}" srcOrd="1" destOrd="0" presId="urn:microsoft.com/office/officeart/2005/8/layout/hierarchy3"/>
    <dgm:cxn modelId="{AFB061AE-32F5-4761-B42C-C61DA040CBD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Diseño de la lógica de control</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11B91C6-F969-4B80-95FF-1AEC1C798E3F}" type="presOf" srcId="{CB9964DC-5E01-4879-9733-CDEE2AB1D1F7}" destId="{ECB1CA3E-26B8-4A39-AEF8-6F06E506D3C7}" srcOrd="0" destOrd="0" presId="urn:microsoft.com/office/officeart/2005/8/layout/hierarchy3"/>
    <dgm:cxn modelId="{920BFE0F-E54F-4DCD-9FF3-4C127F97B94E}" type="presOf" srcId="{7061F2FC-F2AB-4DE3-98B0-886576B4E2C6}" destId="{D433476B-D68D-4328-ADAC-B2895D3D50CF}" srcOrd="0" destOrd="0" presId="urn:microsoft.com/office/officeart/2005/8/layout/hierarchy3"/>
    <dgm:cxn modelId="{D2D0F157-E508-4E3C-80A9-2895375A9290}" type="presOf" srcId="{CB9964DC-5E01-4879-9733-CDEE2AB1D1F7}" destId="{C7DDC059-89DD-4F99-A10D-9C975D60C8D8}" srcOrd="1" destOrd="0" presId="urn:microsoft.com/office/officeart/2005/8/layout/hierarchy3"/>
    <dgm:cxn modelId="{69D61C4B-A1E9-4CF7-A1BA-798CA2061626}" type="presParOf" srcId="{D433476B-D68D-4328-ADAC-B2895D3D50CF}" destId="{1E58A3BC-F1F7-40EE-89AA-32E802ED4BF7}" srcOrd="0" destOrd="0" presId="urn:microsoft.com/office/officeart/2005/8/layout/hierarchy3"/>
    <dgm:cxn modelId="{E782C5D0-BF99-47D2-B47C-366C1C83F0AB}" type="presParOf" srcId="{1E58A3BC-F1F7-40EE-89AA-32E802ED4BF7}" destId="{D21DF85A-45CA-4CE0-B0ED-CF4615475EE0}" srcOrd="0" destOrd="0" presId="urn:microsoft.com/office/officeart/2005/8/layout/hierarchy3"/>
    <dgm:cxn modelId="{56FEBF4E-4F55-4CFF-B777-ECC52ED6D47C}" type="presParOf" srcId="{D21DF85A-45CA-4CE0-B0ED-CF4615475EE0}" destId="{ECB1CA3E-26B8-4A39-AEF8-6F06E506D3C7}" srcOrd="0" destOrd="0" presId="urn:microsoft.com/office/officeart/2005/8/layout/hierarchy3"/>
    <dgm:cxn modelId="{BEA67F9F-C261-4D02-BE5A-DDA52C61FA8F}" type="presParOf" srcId="{D21DF85A-45CA-4CE0-B0ED-CF4615475EE0}" destId="{C7DDC059-89DD-4F99-A10D-9C975D60C8D8}" srcOrd="1" destOrd="0" presId="urn:microsoft.com/office/officeart/2005/8/layout/hierarchy3"/>
    <dgm:cxn modelId="{8125AB86-3C5E-4D46-BBE4-E24690AA3483}"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Parámetros de fusión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C6B6CE8-D6B8-4221-9D7F-82CCAEE2321F}" type="presOf" srcId="{CB9964DC-5E01-4879-9733-CDEE2AB1D1F7}" destId="{ECB1CA3E-26B8-4A39-AEF8-6F06E506D3C7}" srcOrd="0" destOrd="0" presId="urn:microsoft.com/office/officeart/2005/8/layout/hierarchy3"/>
    <dgm:cxn modelId="{955D1C51-61D4-43F9-BDC4-4064EB2E5D0A}" type="presOf" srcId="{CB9964DC-5E01-4879-9733-CDEE2AB1D1F7}" destId="{C7DDC059-89DD-4F99-A10D-9C975D60C8D8}" srcOrd="1" destOrd="0" presId="urn:microsoft.com/office/officeart/2005/8/layout/hierarchy3"/>
    <dgm:cxn modelId="{C260C5E1-84D1-4969-8A5A-FB39A6CF168D}" type="presOf" srcId="{7061F2FC-F2AB-4DE3-98B0-886576B4E2C6}" destId="{D433476B-D68D-4328-ADAC-B2895D3D50CF}" srcOrd="0" destOrd="0" presId="urn:microsoft.com/office/officeart/2005/8/layout/hierarchy3"/>
    <dgm:cxn modelId="{21081A77-EC41-43E4-B581-19CDF2F85C37}" type="presParOf" srcId="{D433476B-D68D-4328-ADAC-B2895D3D50CF}" destId="{1E58A3BC-F1F7-40EE-89AA-32E802ED4BF7}" srcOrd="0" destOrd="0" presId="urn:microsoft.com/office/officeart/2005/8/layout/hierarchy3"/>
    <dgm:cxn modelId="{1BFD57A6-642C-4644-9D50-17719EFC78AF}" type="presParOf" srcId="{1E58A3BC-F1F7-40EE-89AA-32E802ED4BF7}" destId="{D21DF85A-45CA-4CE0-B0ED-CF4615475EE0}" srcOrd="0" destOrd="0" presId="urn:microsoft.com/office/officeart/2005/8/layout/hierarchy3"/>
    <dgm:cxn modelId="{E408A131-7EFD-4CE6-AE9C-642CB71065CA}" type="presParOf" srcId="{D21DF85A-45CA-4CE0-B0ED-CF4615475EE0}" destId="{ECB1CA3E-26B8-4A39-AEF8-6F06E506D3C7}" srcOrd="0" destOrd="0" presId="urn:microsoft.com/office/officeart/2005/8/layout/hierarchy3"/>
    <dgm:cxn modelId="{06A0DFBE-6ED8-402E-B608-78C3AE8D55D7}" type="presParOf" srcId="{D21DF85A-45CA-4CE0-B0ED-CF4615475EE0}" destId="{C7DDC059-89DD-4F99-A10D-9C975D60C8D8}" srcOrd="1" destOrd="0" presId="urn:microsoft.com/office/officeart/2005/8/layout/hierarchy3"/>
    <dgm:cxn modelId="{9D34D6FB-9ADA-48D7-8EFB-0375E7ABE6E4}"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PROGRAMACIÓN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7268EE9B-1EB9-4738-B3FF-B6C27C5929AC}" type="presOf" srcId="{7061F2FC-F2AB-4DE3-98B0-886576B4E2C6}" destId="{D433476B-D68D-4328-ADAC-B2895D3D50CF}" srcOrd="0" destOrd="0" presId="urn:microsoft.com/office/officeart/2005/8/layout/hierarchy3"/>
    <dgm:cxn modelId="{3C512359-3035-457B-B754-E4195CC3F99A}" type="presOf" srcId="{CB9964DC-5E01-4879-9733-CDEE2AB1D1F7}" destId="{C7DDC059-89DD-4F99-A10D-9C975D60C8D8}" srcOrd="1" destOrd="0" presId="urn:microsoft.com/office/officeart/2005/8/layout/hierarchy3"/>
    <dgm:cxn modelId="{925F7862-5142-4627-8DEE-B06C764FE3CA}" type="presOf" srcId="{CB9964DC-5E01-4879-9733-CDEE2AB1D1F7}" destId="{ECB1CA3E-26B8-4A39-AEF8-6F06E506D3C7}" srcOrd="0" destOrd="0" presId="urn:microsoft.com/office/officeart/2005/8/layout/hierarchy3"/>
    <dgm:cxn modelId="{4AA4F81C-45EF-4892-9653-A59A83044750}" type="presParOf" srcId="{D433476B-D68D-4328-ADAC-B2895D3D50CF}" destId="{1E58A3BC-F1F7-40EE-89AA-32E802ED4BF7}" srcOrd="0" destOrd="0" presId="urn:microsoft.com/office/officeart/2005/8/layout/hierarchy3"/>
    <dgm:cxn modelId="{27CD5AA0-FCBC-4429-AD20-920A79FA643C}" type="presParOf" srcId="{1E58A3BC-F1F7-40EE-89AA-32E802ED4BF7}" destId="{D21DF85A-45CA-4CE0-B0ED-CF4615475EE0}" srcOrd="0" destOrd="0" presId="urn:microsoft.com/office/officeart/2005/8/layout/hierarchy3"/>
    <dgm:cxn modelId="{C5439E2B-337D-4E15-99F7-3032C2EF9924}" type="presParOf" srcId="{D21DF85A-45CA-4CE0-B0ED-CF4615475EE0}" destId="{ECB1CA3E-26B8-4A39-AEF8-6F06E506D3C7}" srcOrd="0" destOrd="0" presId="urn:microsoft.com/office/officeart/2005/8/layout/hierarchy3"/>
    <dgm:cxn modelId="{DC671D1E-DC1A-477F-8017-3F785A7F8A12}" type="presParOf" srcId="{D21DF85A-45CA-4CE0-B0ED-CF4615475EE0}" destId="{C7DDC059-89DD-4F99-A10D-9C975D60C8D8}" srcOrd="1" destOrd="0" presId="urn:microsoft.com/office/officeart/2005/8/layout/hierarchy3"/>
    <dgm:cxn modelId="{3A803036-8EED-499E-8856-7E81AB65AAF9}"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PROGRAMACIÓN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DAA364EC-04DA-4EFB-A30E-F0B994CE1644}" type="presOf" srcId="{7061F2FC-F2AB-4DE3-98B0-886576B4E2C6}" destId="{D433476B-D68D-4328-ADAC-B2895D3D50CF}" srcOrd="0" destOrd="0" presId="urn:microsoft.com/office/officeart/2005/8/layout/hierarchy3"/>
    <dgm:cxn modelId="{DF2F5678-9355-4B79-B916-4FF02945DE57}" type="presOf" srcId="{CB9964DC-5E01-4879-9733-CDEE2AB1D1F7}" destId="{C7DDC059-89DD-4F99-A10D-9C975D60C8D8}" srcOrd="1" destOrd="0" presId="urn:microsoft.com/office/officeart/2005/8/layout/hierarchy3"/>
    <dgm:cxn modelId="{199CEB48-4650-4790-A9A1-679B20CCCF2A}" type="presOf" srcId="{CB9964DC-5E01-4879-9733-CDEE2AB1D1F7}" destId="{ECB1CA3E-26B8-4A39-AEF8-6F06E506D3C7}" srcOrd="0" destOrd="0" presId="urn:microsoft.com/office/officeart/2005/8/layout/hierarchy3"/>
    <dgm:cxn modelId="{D06DC8C0-9788-4D2C-A7B3-EBCD86928B81}" type="presParOf" srcId="{D433476B-D68D-4328-ADAC-B2895D3D50CF}" destId="{1E58A3BC-F1F7-40EE-89AA-32E802ED4BF7}" srcOrd="0" destOrd="0" presId="urn:microsoft.com/office/officeart/2005/8/layout/hierarchy3"/>
    <dgm:cxn modelId="{954B96A8-D2B4-4908-9E72-F8C33DFD1E62}" type="presParOf" srcId="{1E58A3BC-F1F7-40EE-89AA-32E802ED4BF7}" destId="{D21DF85A-45CA-4CE0-B0ED-CF4615475EE0}" srcOrd="0" destOrd="0" presId="urn:microsoft.com/office/officeart/2005/8/layout/hierarchy3"/>
    <dgm:cxn modelId="{23326CA0-5045-438A-AADD-725FD3C19646}" type="presParOf" srcId="{D21DF85A-45CA-4CE0-B0ED-CF4615475EE0}" destId="{ECB1CA3E-26B8-4A39-AEF8-6F06E506D3C7}" srcOrd="0" destOrd="0" presId="urn:microsoft.com/office/officeart/2005/8/layout/hierarchy3"/>
    <dgm:cxn modelId="{06C56C11-2F0C-44BD-880D-4EB2F6190AB1}" type="presParOf" srcId="{D21DF85A-45CA-4CE0-B0ED-CF4615475EE0}" destId="{C7DDC059-89DD-4F99-A10D-9C975D60C8D8}" srcOrd="1" destOrd="0" presId="urn:microsoft.com/office/officeart/2005/8/layout/hierarchy3"/>
    <dgm:cxn modelId="{6EED1C97-7D2B-4324-9256-5FCF7A739AA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PROGRAMACIÓN</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32871"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73FAC52-260C-482C-82AE-E80C93B79F60}" type="presOf" srcId="{7061F2FC-F2AB-4DE3-98B0-886576B4E2C6}" destId="{D433476B-D68D-4328-ADAC-B2895D3D50CF}" srcOrd="0" destOrd="0" presId="urn:microsoft.com/office/officeart/2005/8/layout/hierarchy3"/>
    <dgm:cxn modelId="{563FFC6B-52F9-4293-AE1F-1DE5E6D0E8BE}" type="presOf" srcId="{CB9964DC-5E01-4879-9733-CDEE2AB1D1F7}" destId="{ECB1CA3E-26B8-4A39-AEF8-6F06E506D3C7}" srcOrd="0" destOrd="0" presId="urn:microsoft.com/office/officeart/2005/8/layout/hierarchy3"/>
    <dgm:cxn modelId="{FFC8AEF3-A02A-4A3D-92E0-35A3353C2893}" type="presOf" srcId="{CB9964DC-5E01-4879-9733-CDEE2AB1D1F7}" destId="{C7DDC059-89DD-4F99-A10D-9C975D60C8D8}" srcOrd="1" destOrd="0" presId="urn:microsoft.com/office/officeart/2005/8/layout/hierarchy3"/>
    <dgm:cxn modelId="{2D269EB2-0405-4CC4-9446-0425FA2BB028}" type="presParOf" srcId="{D433476B-D68D-4328-ADAC-B2895D3D50CF}" destId="{1E58A3BC-F1F7-40EE-89AA-32E802ED4BF7}" srcOrd="0" destOrd="0" presId="urn:microsoft.com/office/officeart/2005/8/layout/hierarchy3"/>
    <dgm:cxn modelId="{B0A570FD-6B52-496A-A213-79CD36612915}" type="presParOf" srcId="{1E58A3BC-F1F7-40EE-89AA-32E802ED4BF7}" destId="{D21DF85A-45CA-4CE0-B0ED-CF4615475EE0}" srcOrd="0" destOrd="0" presId="urn:microsoft.com/office/officeart/2005/8/layout/hierarchy3"/>
    <dgm:cxn modelId="{F74675B3-FDF0-4CEC-9E2B-0418AD9AB2C3}" type="presParOf" srcId="{D21DF85A-45CA-4CE0-B0ED-CF4615475EE0}" destId="{ECB1CA3E-26B8-4A39-AEF8-6F06E506D3C7}" srcOrd="0" destOrd="0" presId="urn:microsoft.com/office/officeart/2005/8/layout/hierarchy3"/>
    <dgm:cxn modelId="{14930035-85BA-4342-91A6-239D9FCD674E}" type="presParOf" srcId="{D21DF85A-45CA-4CE0-B0ED-CF4615475EE0}" destId="{C7DDC059-89DD-4F99-A10D-9C975D60C8D8}" srcOrd="1" destOrd="0" presId="urn:microsoft.com/office/officeart/2005/8/layout/hierarchy3"/>
    <dgm:cxn modelId="{1EB196D1-7610-400C-A730-A353F1D5572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DISEÑO INTERFAZ HMI</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6631705E-D04E-48B0-AB21-1C3C05B80665}" type="presOf" srcId="{CB9964DC-5E01-4879-9733-CDEE2AB1D1F7}" destId="{ECB1CA3E-26B8-4A39-AEF8-6F06E506D3C7}" srcOrd="0" destOrd="0" presId="urn:microsoft.com/office/officeart/2005/8/layout/hierarchy3"/>
    <dgm:cxn modelId="{B186AAC8-A490-4CA4-BC6D-B0837EBD45FA}" type="presOf" srcId="{7061F2FC-F2AB-4DE3-98B0-886576B4E2C6}" destId="{D433476B-D68D-4328-ADAC-B2895D3D50CF}" srcOrd="0" destOrd="0" presId="urn:microsoft.com/office/officeart/2005/8/layout/hierarchy3"/>
    <dgm:cxn modelId="{BF9B7581-F19B-4067-BB22-87DDFDA37080}" type="presOf" srcId="{CB9964DC-5E01-4879-9733-CDEE2AB1D1F7}" destId="{C7DDC059-89DD-4F99-A10D-9C975D60C8D8}" srcOrd="1" destOrd="0" presId="urn:microsoft.com/office/officeart/2005/8/layout/hierarchy3"/>
    <dgm:cxn modelId="{228D4A0D-DB27-4365-8670-6801E3C3EAD2}" type="presParOf" srcId="{D433476B-D68D-4328-ADAC-B2895D3D50CF}" destId="{1E58A3BC-F1F7-40EE-89AA-32E802ED4BF7}" srcOrd="0" destOrd="0" presId="urn:microsoft.com/office/officeart/2005/8/layout/hierarchy3"/>
    <dgm:cxn modelId="{FF67D9E2-055F-41C3-9284-5DF281405E83}" type="presParOf" srcId="{1E58A3BC-F1F7-40EE-89AA-32E802ED4BF7}" destId="{D21DF85A-45CA-4CE0-B0ED-CF4615475EE0}" srcOrd="0" destOrd="0" presId="urn:microsoft.com/office/officeart/2005/8/layout/hierarchy3"/>
    <dgm:cxn modelId="{5A9C87A9-7E9E-4E14-9046-D9CAA74A7FCF}" type="presParOf" srcId="{D21DF85A-45CA-4CE0-B0ED-CF4615475EE0}" destId="{ECB1CA3E-26B8-4A39-AEF8-6F06E506D3C7}" srcOrd="0" destOrd="0" presId="urn:microsoft.com/office/officeart/2005/8/layout/hierarchy3"/>
    <dgm:cxn modelId="{9D6195AE-4F7A-4230-8F7A-1ECDE088B955}" type="presParOf" srcId="{D21DF85A-45CA-4CE0-B0ED-CF4615475EE0}" destId="{C7DDC059-89DD-4F99-A10D-9C975D60C8D8}" srcOrd="1" destOrd="0" presId="urn:microsoft.com/office/officeart/2005/8/layout/hierarchy3"/>
    <dgm:cxn modelId="{0B49C767-21F9-4892-B388-79D00E8C9452}"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	</a:t>
          </a:r>
          <a:endParaRPr lang="es-ES" sz="300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_tradnl" sz="2200" dirty="0" smtClean="0"/>
            <a:t>Identificación de sensores, actuadores eléctricos, actuadores mecánicos</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EC51AC70-5B69-4171-8679-EE856D53BCC1}">
      <dgm:prSet custT="1"/>
      <dgm:spPr/>
      <dgm:t>
        <a:bodyPr/>
        <a:lstStyle/>
        <a:p>
          <a:r>
            <a:rPr lang="es-ES_tradnl" sz="2200" dirty="0" smtClean="0"/>
            <a:t>Diseño e implementación de la parte estructural de la máquina</a:t>
          </a:r>
          <a:endParaRPr lang="es-EC" sz="2200" dirty="0"/>
        </a:p>
      </dgm:t>
    </dgm:pt>
    <dgm:pt modelId="{190BC55E-AB08-4D47-A3D4-067462C5A7DF}" type="parTrans" cxnId="{93BCAC81-76F1-4EE2-B81D-9D1BB9A3283C}">
      <dgm:prSet/>
      <dgm:spPr/>
      <dgm:t>
        <a:bodyPr/>
        <a:lstStyle/>
        <a:p>
          <a:endParaRPr lang="es-EC"/>
        </a:p>
      </dgm:t>
    </dgm:pt>
    <dgm:pt modelId="{B47EB60F-7781-471F-806F-B6CA33B02A11}" type="sibTrans" cxnId="{93BCAC81-76F1-4EE2-B81D-9D1BB9A3283C}">
      <dgm:prSet/>
      <dgm:spPr/>
      <dgm:t>
        <a:bodyPr/>
        <a:lstStyle/>
        <a:p>
          <a:endParaRPr lang="es-EC"/>
        </a:p>
      </dgm:t>
    </dgm:pt>
    <dgm:pt modelId="{8D008A3E-4F67-48E9-B9EA-D002D09F1A5F}">
      <dgm:prSet custT="1"/>
      <dgm:spPr/>
      <dgm:t>
        <a:bodyPr/>
        <a:lstStyle/>
        <a:p>
          <a:pPr algn="l"/>
          <a:r>
            <a:rPr lang="es-ES_tradnl" sz="2200" dirty="0" smtClean="0"/>
            <a:t>Selección de elementos de control, programación y pruebas de funcionamiento.</a:t>
          </a:r>
          <a:endParaRPr lang="es-EC" sz="2200" dirty="0"/>
        </a:p>
      </dgm:t>
    </dgm:pt>
    <dgm:pt modelId="{5493C92A-E113-45DE-8F58-E0840AB0C1C0}" type="parTrans" cxnId="{B5F1C5FD-7075-44C1-99DC-772845D87741}">
      <dgm:prSet/>
      <dgm:spPr/>
      <dgm:t>
        <a:bodyPr/>
        <a:lstStyle/>
        <a:p>
          <a:endParaRPr lang="es-EC"/>
        </a:p>
      </dgm:t>
    </dgm:pt>
    <dgm:pt modelId="{AD3F98AA-A1EC-4EAB-B2F8-F7257D9B2B31}" type="sibTrans" cxnId="{B5F1C5FD-7075-44C1-99DC-772845D87741}">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23427" custLinFactNeighborX="-122" custLinFactNeighborY="-2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3"/>
      <dgm:spPr/>
      <dgm:t>
        <a:bodyPr/>
        <a:lstStyle/>
        <a:p>
          <a:endParaRPr lang="es-ES"/>
        </a:p>
      </dgm:t>
    </dgm:pt>
    <dgm:pt modelId="{45B98A4A-0B6D-4F48-B74E-847DD2F0977C}" type="pres">
      <dgm:prSet presAssocID="{D0D20E71-FED1-4623-8034-D329000238BD}" presName="childText" presStyleLbl="bgAcc1" presStyleIdx="0" presStyleCnt="3" custScaleX="1159452" custScaleY="160797" custLinFactY="-100000" custLinFactNeighborX="-33609" custLinFactNeighborY="-107412">
        <dgm:presLayoutVars>
          <dgm:bulletEnabled val="1"/>
        </dgm:presLayoutVars>
      </dgm:prSet>
      <dgm:spPr/>
      <dgm:t>
        <a:bodyPr/>
        <a:lstStyle/>
        <a:p>
          <a:endParaRPr lang="es-ES"/>
        </a:p>
      </dgm:t>
    </dgm:pt>
    <dgm:pt modelId="{1F83DE36-52AA-447C-8AEA-E1434828DB4F}" type="pres">
      <dgm:prSet presAssocID="{190BC55E-AB08-4D47-A3D4-067462C5A7DF}" presName="Name13" presStyleLbl="parChTrans1D2" presStyleIdx="1" presStyleCnt="3"/>
      <dgm:spPr/>
      <dgm:t>
        <a:bodyPr/>
        <a:lstStyle/>
        <a:p>
          <a:endParaRPr lang="es-EC"/>
        </a:p>
      </dgm:t>
    </dgm:pt>
    <dgm:pt modelId="{7DD779E5-583C-48E9-BFF0-A421B9659339}" type="pres">
      <dgm:prSet presAssocID="{EC51AC70-5B69-4171-8679-EE856D53BCC1}" presName="childText" presStyleLbl="bgAcc1" presStyleIdx="1" presStyleCnt="3" custScaleX="1149430" custScaleY="129146" custLinFactY="-82075" custLinFactNeighborX="-33609" custLinFactNeighborY="-100000">
        <dgm:presLayoutVars>
          <dgm:bulletEnabled val="1"/>
        </dgm:presLayoutVars>
      </dgm:prSet>
      <dgm:spPr/>
      <dgm:t>
        <a:bodyPr/>
        <a:lstStyle/>
        <a:p>
          <a:endParaRPr lang="es-EC"/>
        </a:p>
      </dgm:t>
    </dgm:pt>
    <dgm:pt modelId="{F4B31B0C-1D72-482D-AAAE-F1B9C4E78463}" type="pres">
      <dgm:prSet presAssocID="{5493C92A-E113-45DE-8F58-E0840AB0C1C0}" presName="Name13" presStyleLbl="parChTrans1D2" presStyleIdx="2" presStyleCnt="3"/>
      <dgm:spPr/>
      <dgm:t>
        <a:bodyPr/>
        <a:lstStyle/>
        <a:p>
          <a:endParaRPr lang="es-EC"/>
        </a:p>
      </dgm:t>
    </dgm:pt>
    <dgm:pt modelId="{418D5B59-5C7C-4233-91AB-521C2DDC1443}" type="pres">
      <dgm:prSet presAssocID="{8D008A3E-4F67-48E9-B9EA-D002D09F1A5F}" presName="childText" presStyleLbl="bgAcc1" presStyleIdx="2" presStyleCnt="3" custScaleX="1137772" custScaleY="176381" custLinFactY="-44281" custLinFactNeighborX="-33609" custLinFactNeighborY="-100000">
        <dgm:presLayoutVars>
          <dgm:bulletEnabled val="1"/>
        </dgm:presLayoutVars>
      </dgm:prSet>
      <dgm:spPr/>
      <dgm:t>
        <a:bodyPr/>
        <a:lstStyle/>
        <a:p>
          <a:endParaRPr lang="es-EC"/>
        </a:p>
      </dgm:t>
    </dgm:pt>
  </dgm:ptLst>
  <dgm:cxnLst>
    <dgm:cxn modelId="{2B3E0B88-707A-418B-AA63-FD88251C59CD}" srcId="{CB9964DC-5E01-4879-9733-CDEE2AB1D1F7}" destId="{D0D20E71-FED1-4623-8034-D329000238BD}" srcOrd="0" destOrd="0" parTransId="{4349BE00-98CD-4A0C-8970-0800DCF0B510}" sibTransId="{9E3869D8-A7FD-4027-8D69-6E2073D34B18}"/>
    <dgm:cxn modelId="{BDB343ED-6C24-4E01-9F13-D64AE1382CB4}" type="presOf" srcId="{4349BE00-98CD-4A0C-8970-0800DCF0B510}" destId="{6453487C-0FAF-4B32-BD10-ECD1ABD7E947}" srcOrd="0" destOrd="0" presId="urn:microsoft.com/office/officeart/2005/8/layout/hierarchy3"/>
    <dgm:cxn modelId="{B5F1C5FD-7075-44C1-99DC-772845D87741}" srcId="{CB9964DC-5E01-4879-9733-CDEE2AB1D1F7}" destId="{8D008A3E-4F67-48E9-B9EA-D002D09F1A5F}" srcOrd="2" destOrd="0" parTransId="{5493C92A-E113-45DE-8F58-E0840AB0C1C0}" sibTransId="{AD3F98AA-A1EC-4EAB-B2F8-F7257D9B2B31}"/>
    <dgm:cxn modelId="{54FF9D84-2723-4129-BDDD-4E8FF43CA2B9}" type="presOf" srcId="{EC51AC70-5B69-4171-8679-EE856D53BCC1}" destId="{7DD779E5-583C-48E9-BFF0-A421B9659339}"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23FADC32-DFC9-4B68-9A98-FAE57F80A6EA}" type="presOf" srcId="{CB9964DC-5E01-4879-9733-CDEE2AB1D1F7}" destId="{C7DDC059-89DD-4F99-A10D-9C975D60C8D8}" srcOrd="1" destOrd="0" presId="urn:microsoft.com/office/officeart/2005/8/layout/hierarchy3"/>
    <dgm:cxn modelId="{6ABDC92C-A61F-4AC1-8CB8-56976DA8D697}" type="presOf" srcId="{7061F2FC-F2AB-4DE3-98B0-886576B4E2C6}" destId="{D433476B-D68D-4328-ADAC-B2895D3D50CF}" srcOrd="0" destOrd="0" presId="urn:microsoft.com/office/officeart/2005/8/layout/hierarchy3"/>
    <dgm:cxn modelId="{0AFA1A82-3E7C-413B-B3D4-8ABE6A63D7BD}" type="presOf" srcId="{5493C92A-E113-45DE-8F58-E0840AB0C1C0}" destId="{F4B31B0C-1D72-482D-AAAE-F1B9C4E78463}" srcOrd="0" destOrd="0" presId="urn:microsoft.com/office/officeart/2005/8/layout/hierarchy3"/>
    <dgm:cxn modelId="{2323499B-9237-4CBF-A571-75EC83D2F84E}" type="presOf" srcId="{190BC55E-AB08-4D47-A3D4-067462C5A7DF}" destId="{1F83DE36-52AA-447C-8AEA-E1434828DB4F}" srcOrd="0" destOrd="0" presId="urn:microsoft.com/office/officeart/2005/8/layout/hierarchy3"/>
    <dgm:cxn modelId="{93BCAC81-76F1-4EE2-B81D-9D1BB9A3283C}" srcId="{CB9964DC-5E01-4879-9733-CDEE2AB1D1F7}" destId="{EC51AC70-5B69-4171-8679-EE856D53BCC1}" srcOrd="1" destOrd="0" parTransId="{190BC55E-AB08-4D47-A3D4-067462C5A7DF}" sibTransId="{B47EB60F-7781-471F-806F-B6CA33B02A11}"/>
    <dgm:cxn modelId="{CD2902A7-96A5-488A-A107-768ED57EE550}" type="presOf" srcId="{CB9964DC-5E01-4879-9733-CDEE2AB1D1F7}" destId="{ECB1CA3E-26B8-4A39-AEF8-6F06E506D3C7}" srcOrd="0" destOrd="0" presId="urn:microsoft.com/office/officeart/2005/8/layout/hierarchy3"/>
    <dgm:cxn modelId="{9F6AD0A6-F5E4-432D-85DD-B1EF0A1C3228}" type="presOf" srcId="{D0D20E71-FED1-4623-8034-D329000238BD}" destId="{45B98A4A-0B6D-4F48-B74E-847DD2F0977C}" srcOrd="0" destOrd="0" presId="urn:microsoft.com/office/officeart/2005/8/layout/hierarchy3"/>
    <dgm:cxn modelId="{9541A0AA-892C-4271-BB37-1F3880B535B7}" type="presOf" srcId="{8D008A3E-4F67-48E9-B9EA-D002D09F1A5F}" destId="{418D5B59-5C7C-4233-91AB-521C2DDC1443}" srcOrd="0" destOrd="0" presId="urn:microsoft.com/office/officeart/2005/8/layout/hierarchy3"/>
    <dgm:cxn modelId="{414BF2EA-AC19-46B2-AE88-94E38794F438}" type="presParOf" srcId="{D433476B-D68D-4328-ADAC-B2895D3D50CF}" destId="{1E58A3BC-F1F7-40EE-89AA-32E802ED4BF7}" srcOrd="0" destOrd="0" presId="urn:microsoft.com/office/officeart/2005/8/layout/hierarchy3"/>
    <dgm:cxn modelId="{B4C2887D-7A7B-4482-8C22-E686F8294D85}" type="presParOf" srcId="{1E58A3BC-F1F7-40EE-89AA-32E802ED4BF7}" destId="{D21DF85A-45CA-4CE0-B0ED-CF4615475EE0}" srcOrd="0" destOrd="0" presId="urn:microsoft.com/office/officeart/2005/8/layout/hierarchy3"/>
    <dgm:cxn modelId="{CFB70723-8DF0-410B-BA70-7716B8719B27}" type="presParOf" srcId="{D21DF85A-45CA-4CE0-B0ED-CF4615475EE0}" destId="{ECB1CA3E-26B8-4A39-AEF8-6F06E506D3C7}" srcOrd="0" destOrd="0" presId="urn:microsoft.com/office/officeart/2005/8/layout/hierarchy3"/>
    <dgm:cxn modelId="{5742E8BE-3BE5-4FD7-BACD-0D2898C5866D}" type="presParOf" srcId="{D21DF85A-45CA-4CE0-B0ED-CF4615475EE0}" destId="{C7DDC059-89DD-4F99-A10D-9C975D60C8D8}" srcOrd="1" destOrd="0" presId="urn:microsoft.com/office/officeart/2005/8/layout/hierarchy3"/>
    <dgm:cxn modelId="{CAE116B8-7B80-4374-892B-0C70654F21C5}" type="presParOf" srcId="{1E58A3BC-F1F7-40EE-89AA-32E802ED4BF7}" destId="{F784BE88-3DB9-4E87-AFCA-2ED0BF00DEA1}" srcOrd="1" destOrd="0" presId="urn:microsoft.com/office/officeart/2005/8/layout/hierarchy3"/>
    <dgm:cxn modelId="{E254F28B-6C01-48CD-A063-946749384F55}" type="presParOf" srcId="{F784BE88-3DB9-4E87-AFCA-2ED0BF00DEA1}" destId="{6453487C-0FAF-4B32-BD10-ECD1ABD7E947}" srcOrd="0" destOrd="0" presId="urn:microsoft.com/office/officeart/2005/8/layout/hierarchy3"/>
    <dgm:cxn modelId="{95F37609-F50B-47F8-AF2F-34EA9F56233F}" type="presParOf" srcId="{F784BE88-3DB9-4E87-AFCA-2ED0BF00DEA1}" destId="{45B98A4A-0B6D-4F48-B74E-847DD2F0977C}" srcOrd="1" destOrd="0" presId="urn:microsoft.com/office/officeart/2005/8/layout/hierarchy3"/>
    <dgm:cxn modelId="{234254D3-39EA-4F12-AC77-E6FE9DE8CDFE}" type="presParOf" srcId="{F784BE88-3DB9-4E87-AFCA-2ED0BF00DEA1}" destId="{1F83DE36-52AA-447C-8AEA-E1434828DB4F}" srcOrd="2" destOrd="0" presId="urn:microsoft.com/office/officeart/2005/8/layout/hierarchy3"/>
    <dgm:cxn modelId="{90648F74-53AE-4DAA-9509-A22EFA0163A5}" type="presParOf" srcId="{F784BE88-3DB9-4E87-AFCA-2ED0BF00DEA1}" destId="{7DD779E5-583C-48E9-BFF0-A421B9659339}" srcOrd="3" destOrd="0" presId="urn:microsoft.com/office/officeart/2005/8/layout/hierarchy3"/>
    <dgm:cxn modelId="{E3C5837B-1582-4087-AE07-AECB5EAACC56}" type="presParOf" srcId="{F784BE88-3DB9-4E87-AFCA-2ED0BF00DEA1}" destId="{F4B31B0C-1D72-482D-AAAE-F1B9C4E78463}" srcOrd="4" destOrd="0" presId="urn:microsoft.com/office/officeart/2005/8/layout/hierarchy3"/>
    <dgm:cxn modelId="{4476EA08-3C37-477F-8576-97F36C0FBAA0}" type="presParOf" srcId="{F784BE88-3DB9-4E87-AFCA-2ED0BF00DEA1}" destId="{418D5B59-5C7C-4233-91AB-521C2DDC144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DISEÑO INTERFAZ HMI</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43417"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690849B-38AD-42A2-B323-4B668674B347}" type="presOf" srcId="{CB9964DC-5E01-4879-9733-CDEE2AB1D1F7}" destId="{ECB1CA3E-26B8-4A39-AEF8-6F06E506D3C7}" srcOrd="0" destOrd="0" presId="urn:microsoft.com/office/officeart/2005/8/layout/hierarchy3"/>
    <dgm:cxn modelId="{23B0A984-4DAD-4BBE-B5A9-E6A8AEF9F11E}" type="presOf" srcId="{7061F2FC-F2AB-4DE3-98B0-886576B4E2C6}" destId="{D433476B-D68D-4328-ADAC-B2895D3D50CF}" srcOrd="0" destOrd="0" presId="urn:microsoft.com/office/officeart/2005/8/layout/hierarchy3"/>
    <dgm:cxn modelId="{90864F8A-FEF2-4B86-BE99-7BD123723DFE}" type="presOf" srcId="{CB9964DC-5E01-4879-9733-CDEE2AB1D1F7}" destId="{C7DDC059-89DD-4F99-A10D-9C975D60C8D8}" srcOrd="1" destOrd="0" presId="urn:microsoft.com/office/officeart/2005/8/layout/hierarchy3"/>
    <dgm:cxn modelId="{63EB82D4-12B9-4655-86FA-57939EA852E9}" type="presParOf" srcId="{D433476B-D68D-4328-ADAC-B2895D3D50CF}" destId="{1E58A3BC-F1F7-40EE-89AA-32E802ED4BF7}" srcOrd="0" destOrd="0" presId="urn:microsoft.com/office/officeart/2005/8/layout/hierarchy3"/>
    <dgm:cxn modelId="{4EFD1361-2174-4381-B196-36AC1144357A}" type="presParOf" srcId="{1E58A3BC-F1F7-40EE-89AA-32E802ED4BF7}" destId="{D21DF85A-45CA-4CE0-B0ED-CF4615475EE0}" srcOrd="0" destOrd="0" presId="urn:microsoft.com/office/officeart/2005/8/layout/hierarchy3"/>
    <dgm:cxn modelId="{FF5385B9-EB57-4391-860A-C6E28D012062}" type="presParOf" srcId="{D21DF85A-45CA-4CE0-B0ED-CF4615475EE0}" destId="{ECB1CA3E-26B8-4A39-AEF8-6F06E506D3C7}" srcOrd="0" destOrd="0" presId="urn:microsoft.com/office/officeart/2005/8/layout/hierarchy3"/>
    <dgm:cxn modelId="{83B746B7-F425-4A40-ACC0-ABFDCF1BA8F0}" type="presParOf" srcId="{D21DF85A-45CA-4CE0-B0ED-CF4615475EE0}" destId="{C7DDC059-89DD-4F99-A10D-9C975D60C8D8}" srcOrd="1" destOrd="0" presId="urn:microsoft.com/office/officeart/2005/8/layout/hierarchy3"/>
    <dgm:cxn modelId="{88CDD142-D01D-45CC-93F0-74FF10BFB355}"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pPr algn="ctr"/>
          <a:r>
            <a:rPr lang="es-EC" noProof="0" dirty="0" smtClean="0"/>
            <a:t>DISEÑO INTERFAZ HMI</a:t>
          </a:r>
          <a:endParaRPr lang="es-EC" noProof="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315786" custScaleY="32518" custLinFactNeighborX="9395" custLinFactNeighborY="-826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E431252D-FB52-421F-B751-BC1EC8F65DF0}" type="presOf" srcId="{CB9964DC-5E01-4879-9733-CDEE2AB1D1F7}" destId="{C7DDC059-89DD-4F99-A10D-9C975D60C8D8}" srcOrd="1" destOrd="0" presId="urn:microsoft.com/office/officeart/2005/8/layout/hierarchy3"/>
    <dgm:cxn modelId="{3E1F296D-7AC6-4353-81C1-0C07DBB5D0F1}" type="presOf" srcId="{CB9964DC-5E01-4879-9733-CDEE2AB1D1F7}" destId="{ECB1CA3E-26B8-4A39-AEF8-6F06E506D3C7}" srcOrd="0" destOrd="0" presId="urn:microsoft.com/office/officeart/2005/8/layout/hierarchy3"/>
    <dgm:cxn modelId="{C5C0CE00-B399-4D51-93A5-3F25B31D5659}" type="presOf" srcId="{7061F2FC-F2AB-4DE3-98B0-886576B4E2C6}" destId="{D433476B-D68D-4328-ADAC-B2895D3D50CF}" srcOrd="0" destOrd="0" presId="urn:microsoft.com/office/officeart/2005/8/layout/hierarchy3"/>
    <dgm:cxn modelId="{BCCA3936-B3B1-4CC3-A406-7717F49B9F12}" type="presParOf" srcId="{D433476B-D68D-4328-ADAC-B2895D3D50CF}" destId="{1E58A3BC-F1F7-40EE-89AA-32E802ED4BF7}" srcOrd="0" destOrd="0" presId="urn:microsoft.com/office/officeart/2005/8/layout/hierarchy3"/>
    <dgm:cxn modelId="{4B3A7E10-3F8A-47AD-9336-65CF09B825E8}" type="presParOf" srcId="{1E58A3BC-F1F7-40EE-89AA-32E802ED4BF7}" destId="{D21DF85A-45CA-4CE0-B0ED-CF4615475EE0}" srcOrd="0" destOrd="0" presId="urn:microsoft.com/office/officeart/2005/8/layout/hierarchy3"/>
    <dgm:cxn modelId="{33DC6981-DB5C-46E2-BFF3-B7876551948B}" type="presParOf" srcId="{D21DF85A-45CA-4CE0-B0ED-CF4615475EE0}" destId="{ECB1CA3E-26B8-4A39-AEF8-6F06E506D3C7}" srcOrd="0" destOrd="0" presId="urn:microsoft.com/office/officeart/2005/8/layout/hierarchy3"/>
    <dgm:cxn modelId="{DD52E3A6-0669-4A1B-A682-43EAA8653185}" type="presParOf" srcId="{D21DF85A-45CA-4CE0-B0ED-CF4615475EE0}" destId="{C7DDC059-89DD-4F99-A10D-9C975D60C8D8}" srcOrd="1" destOrd="0" presId="urn:microsoft.com/office/officeart/2005/8/layout/hierarchy3"/>
    <dgm:cxn modelId="{E7B10C2B-8515-47A8-865A-BDC7402A9CC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n-US" dirty="0" smtClean="0"/>
            <a:t>CALIBRACIÓN DE EQUIPOS PRUEBAS Y RESULTADOS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DAD408BB-ACE3-4B3F-BA44-2452BAE99FF2}" type="presOf" srcId="{7061F2FC-F2AB-4DE3-98B0-886576B4E2C6}" destId="{D433476B-D68D-4328-ADAC-B2895D3D50CF}"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11EB6F83-F7CF-4D5D-A237-91C2BC56DC9E}" type="presOf" srcId="{CB9964DC-5E01-4879-9733-CDEE2AB1D1F7}" destId="{C7DDC059-89DD-4F99-A10D-9C975D60C8D8}" srcOrd="1" destOrd="0" presId="urn:microsoft.com/office/officeart/2005/8/layout/hierarchy3"/>
    <dgm:cxn modelId="{725C4E3C-ABA1-45D8-8AE0-0F2DB7DE21C0}" type="presOf" srcId="{CB9964DC-5E01-4879-9733-CDEE2AB1D1F7}" destId="{ECB1CA3E-26B8-4A39-AEF8-6F06E506D3C7}" srcOrd="0" destOrd="0" presId="urn:microsoft.com/office/officeart/2005/8/layout/hierarchy3"/>
    <dgm:cxn modelId="{A2AA0DF0-2B18-441C-BAA7-BFCBC4872101}" type="presParOf" srcId="{D433476B-D68D-4328-ADAC-B2895D3D50CF}" destId="{1E58A3BC-F1F7-40EE-89AA-32E802ED4BF7}" srcOrd="0" destOrd="0" presId="urn:microsoft.com/office/officeart/2005/8/layout/hierarchy3"/>
    <dgm:cxn modelId="{10BE8278-3869-4D24-8F5C-97AA9137078E}" type="presParOf" srcId="{1E58A3BC-F1F7-40EE-89AA-32E802ED4BF7}" destId="{D21DF85A-45CA-4CE0-B0ED-CF4615475EE0}" srcOrd="0" destOrd="0" presId="urn:microsoft.com/office/officeart/2005/8/layout/hierarchy3"/>
    <dgm:cxn modelId="{F10BB8A6-831B-4303-A3C1-E6A3FB9E20D8}" type="presParOf" srcId="{D21DF85A-45CA-4CE0-B0ED-CF4615475EE0}" destId="{ECB1CA3E-26B8-4A39-AEF8-6F06E506D3C7}" srcOrd="0" destOrd="0" presId="urn:microsoft.com/office/officeart/2005/8/layout/hierarchy3"/>
    <dgm:cxn modelId="{41FEBDD7-46D3-432F-8D61-C94EF06EC81C}" type="presParOf" srcId="{D21DF85A-45CA-4CE0-B0ED-CF4615475EE0}" destId="{C7DDC059-89DD-4F99-A10D-9C975D60C8D8}" srcOrd="1" destOrd="0" presId="urn:microsoft.com/office/officeart/2005/8/layout/hierarchy3"/>
    <dgm:cxn modelId="{462A00F0-1157-434F-8FCC-B66B109B698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ANÁLISIS DE COSTOS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4CFE002-D7B4-497F-938D-C2EB48B7D4A7}" type="presOf" srcId="{7061F2FC-F2AB-4DE3-98B0-886576B4E2C6}" destId="{D433476B-D68D-4328-ADAC-B2895D3D50CF}" srcOrd="0" destOrd="0" presId="urn:microsoft.com/office/officeart/2005/8/layout/hierarchy3"/>
    <dgm:cxn modelId="{960235A2-CD3B-48BB-9DE8-35B2CC5410D0}" type="presOf" srcId="{CB9964DC-5E01-4879-9733-CDEE2AB1D1F7}" destId="{C7DDC059-89DD-4F99-A10D-9C975D60C8D8}" srcOrd="1" destOrd="0" presId="urn:microsoft.com/office/officeart/2005/8/layout/hierarchy3"/>
    <dgm:cxn modelId="{D1B6A671-450E-497F-BAE7-20A7C6E2BA32}" type="presOf" srcId="{CB9964DC-5E01-4879-9733-CDEE2AB1D1F7}" destId="{ECB1CA3E-26B8-4A39-AEF8-6F06E506D3C7}" srcOrd="0" destOrd="0" presId="urn:microsoft.com/office/officeart/2005/8/layout/hierarchy3"/>
    <dgm:cxn modelId="{9876491C-C8A4-435F-998C-8B4029B0265B}" type="presParOf" srcId="{D433476B-D68D-4328-ADAC-B2895D3D50CF}" destId="{1E58A3BC-F1F7-40EE-89AA-32E802ED4BF7}" srcOrd="0" destOrd="0" presId="urn:microsoft.com/office/officeart/2005/8/layout/hierarchy3"/>
    <dgm:cxn modelId="{CE67E817-D8C9-41A2-A3AF-D009410DF958}" type="presParOf" srcId="{1E58A3BC-F1F7-40EE-89AA-32E802ED4BF7}" destId="{D21DF85A-45CA-4CE0-B0ED-CF4615475EE0}" srcOrd="0" destOrd="0" presId="urn:microsoft.com/office/officeart/2005/8/layout/hierarchy3"/>
    <dgm:cxn modelId="{3BC4B119-8117-42E1-8FEA-9112BC1010B8}" type="presParOf" srcId="{D21DF85A-45CA-4CE0-B0ED-CF4615475EE0}" destId="{ECB1CA3E-26B8-4A39-AEF8-6F06E506D3C7}" srcOrd="0" destOrd="0" presId="urn:microsoft.com/office/officeart/2005/8/layout/hierarchy3"/>
    <dgm:cxn modelId="{A890822B-2F28-4097-8320-2CD16E2DA644}" type="presParOf" srcId="{D21DF85A-45CA-4CE0-B0ED-CF4615475EE0}" destId="{C7DDC059-89DD-4F99-A10D-9C975D60C8D8}" srcOrd="1" destOrd="0" presId="urn:microsoft.com/office/officeart/2005/8/layout/hierarchy3"/>
    <dgm:cxn modelId="{2FDE859E-000A-4A35-AA14-4497662DCD20}"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 Y 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1A9F119C-E2AB-4A58-96AC-80ACBD941BF7}" type="presOf" srcId="{CB9964DC-5E01-4879-9733-CDEE2AB1D1F7}" destId="{C7DDC059-89DD-4F99-A10D-9C975D60C8D8}" srcOrd="1" destOrd="0" presId="urn:microsoft.com/office/officeart/2005/8/layout/hierarchy3"/>
    <dgm:cxn modelId="{DA74F354-849D-42C8-8BC3-C8B0F73FA6DE}" type="presOf" srcId="{CB9964DC-5E01-4879-9733-CDEE2AB1D1F7}" destId="{ECB1CA3E-26B8-4A39-AEF8-6F06E506D3C7}" srcOrd="0" destOrd="0" presId="urn:microsoft.com/office/officeart/2005/8/layout/hierarchy3"/>
    <dgm:cxn modelId="{87E55613-6FD7-4B3E-AE92-412FC33B4F13}" type="presOf" srcId="{7061F2FC-F2AB-4DE3-98B0-886576B4E2C6}" destId="{D433476B-D68D-4328-ADAC-B2895D3D50CF}" srcOrd="0" destOrd="0" presId="urn:microsoft.com/office/officeart/2005/8/layout/hierarchy3"/>
    <dgm:cxn modelId="{3933E994-F531-4259-A6DC-B1EBE38054BC}" type="presParOf" srcId="{D433476B-D68D-4328-ADAC-B2895D3D50CF}" destId="{1E58A3BC-F1F7-40EE-89AA-32E802ED4BF7}" srcOrd="0" destOrd="0" presId="urn:microsoft.com/office/officeart/2005/8/layout/hierarchy3"/>
    <dgm:cxn modelId="{73772B86-F3EE-4F6D-A7CA-AD6828343067}" type="presParOf" srcId="{1E58A3BC-F1F7-40EE-89AA-32E802ED4BF7}" destId="{D21DF85A-45CA-4CE0-B0ED-CF4615475EE0}" srcOrd="0" destOrd="0" presId="urn:microsoft.com/office/officeart/2005/8/layout/hierarchy3"/>
    <dgm:cxn modelId="{B4B9F76E-6DF6-4186-BF53-98E61562EAF1}" type="presParOf" srcId="{D21DF85A-45CA-4CE0-B0ED-CF4615475EE0}" destId="{ECB1CA3E-26B8-4A39-AEF8-6F06E506D3C7}" srcOrd="0" destOrd="0" presId="urn:microsoft.com/office/officeart/2005/8/layout/hierarchy3"/>
    <dgm:cxn modelId="{239BCE22-FB2F-4413-9ED9-2E825B680233}" type="presParOf" srcId="{D21DF85A-45CA-4CE0-B0ED-CF4615475EE0}" destId="{C7DDC059-89DD-4F99-A10D-9C975D60C8D8}" srcOrd="1" destOrd="0" presId="urn:microsoft.com/office/officeart/2005/8/layout/hierarchy3"/>
    <dgm:cxn modelId="{E2E57807-597D-4E4C-9BCD-934D26F658C6}"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Se logra finalizar con el diseño y automatización de una máquina cortadora y fusionadora de insumos para la elaboración de prendas de vestir, alcanzando a comprobar la eficiencia dentro del proceso de producción de la empresa DaniSport reduciendo los tiempos de producción en 80 % y el costo del proceso en 60 %,  minimizando también el riesgo a sufrir accidentes laborales en sus operarios.</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_tradnl" sz="2200" dirty="0" smtClean="0"/>
            <a:t>A través del conocimiento adquirido en la formación académica se logra seleccionar los mejores instrumentos y equipos de automatización para garantizar el funcionamiento, y flexibilidad de la máquina adaptándonos al presupuesto otorgado por la empresa. </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2"/>
      <dgm:spPr/>
      <dgm:t>
        <a:bodyPr/>
        <a:lstStyle/>
        <a:p>
          <a:endParaRPr lang="es-EC"/>
        </a:p>
      </dgm:t>
    </dgm:pt>
    <dgm:pt modelId="{F506CCAA-5106-4A92-B91F-D5EC7D15D9A2}" type="pres">
      <dgm:prSet presAssocID="{A1A9AB15-3705-4F60-9425-F01402766EA7}" presName="childText" presStyleLbl="bgAcc1" presStyleIdx="0" presStyleCnt="2" custScaleX="873563" custScaleY="522711" custLinFactNeighborX="-15741" custLinFactNeighborY="-67144">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2"/>
      <dgm:spPr/>
      <dgm:t>
        <a:bodyPr/>
        <a:lstStyle/>
        <a:p>
          <a:endParaRPr lang="es-EC"/>
        </a:p>
      </dgm:t>
    </dgm:pt>
    <dgm:pt modelId="{18D82CCF-39A9-47E6-964A-1C9FA568ABC4}" type="pres">
      <dgm:prSet presAssocID="{CF920BFD-4F28-40CF-981C-BFF4536862CA}" presName="childText" presStyleLbl="bgAcc1" presStyleIdx="1" presStyleCnt="2" custScaleX="872967" custScaleY="340985" custLinFactNeighborX="-15443" custLinFactNeighborY="-47493">
        <dgm:presLayoutVars>
          <dgm:bulletEnabled val="1"/>
        </dgm:presLayoutVars>
      </dgm:prSet>
      <dgm:spPr/>
      <dgm:t>
        <a:bodyPr/>
        <a:lstStyle/>
        <a:p>
          <a:endParaRPr lang="es-EC"/>
        </a:p>
      </dgm:t>
    </dgm:pt>
  </dgm:ptLst>
  <dgm:cxnLst>
    <dgm:cxn modelId="{5269E93B-97BA-4708-AE90-22112D3404E8}" type="presOf" srcId="{A01C4493-7CEA-4011-8991-2E1AF9EB05A5}" destId="{12BE8CB9-A304-48E1-A0A4-DD3D72DCCB9D}" srcOrd="0" destOrd="0" presId="urn:microsoft.com/office/officeart/2005/8/layout/hierarchy3"/>
    <dgm:cxn modelId="{E3D78E7E-AB3B-4F29-8FB2-D233767F136E}" srcId="{CB9964DC-5E01-4879-9733-CDEE2AB1D1F7}" destId="{CF920BFD-4F28-40CF-981C-BFF4536862CA}" srcOrd="1" destOrd="0" parTransId="{AD4B3EB7-EBEE-4984-8A7E-A1950E2642EE}" sibTransId="{CE1D29A3-DCFC-46FA-AC2B-5C92AA736FAA}"/>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9B8AD162-AF16-4FB1-8073-553C29EB3337}" type="presOf" srcId="{CB9964DC-5E01-4879-9733-CDEE2AB1D1F7}" destId="{C7DDC059-89DD-4F99-A10D-9C975D60C8D8}" srcOrd="1" destOrd="0" presId="urn:microsoft.com/office/officeart/2005/8/layout/hierarchy3"/>
    <dgm:cxn modelId="{EE2BEEDD-156E-4D68-B246-D38E4DF5EB3F}" type="presOf" srcId="{7061F2FC-F2AB-4DE3-98B0-886576B4E2C6}" destId="{D433476B-D68D-4328-ADAC-B2895D3D50CF}" srcOrd="0" destOrd="0" presId="urn:microsoft.com/office/officeart/2005/8/layout/hierarchy3"/>
    <dgm:cxn modelId="{E4792B2A-272A-4AE2-9993-730844743116}" type="presOf" srcId="{CF920BFD-4F28-40CF-981C-BFF4536862CA}" destId="{18D82CCF-39A9-47E6-964A-1C9FA568ABC4}" srcOrd="0" destOrd="0" presId="urn:microsoft.com/office/officeart/2005/8/layout/hierarchy3"/>
    <dgm:cxn modelId="{29643CAF-7A49-4153-9C63-3F099404A794}" type="presOf" srcId="{A1A9AB15-3705-4F60-9425-F01402766EA7}" destId="{F506CCAA-5106-4A92-B91F-D5EC7D15D9A2}" srcOrd="0" destOrd="0" presId="urn:microsoft.com/office/officeart/2005/8/layout/hierarchy3"/>
    <dgm:cxn modelId="{C8784E1B-33FF-45C5-8DC6-D8BD997FF5F7}" type="presOf" srcId="{CB9964DC-5E01-4879-9733-CDEE2AB1D1F7}" destId="{ECB1CA3E-26B8-4A39-AEF8-6F06E506D3C7}" srcOrd="0" destOrd="0" presId="urn:microsoft.com/office/officeart/2005/8/layout/hierarchy3"/>
    <dgm:cxn modelId="{DE14D63B-49F8-4A3B-B6B1-4CC01598A4BD}" type="presOf" srcId="{AD4B3EB7-EBEE-4984-8A7E-A1950E2642EE}" destId="{4F700CD2-19C1-4E88-85FC-77EE243C0ABE}" srcOrd="0" destOrd="0" presId="urn:microsoft.com/office/officeart/2005/8/layout/hierarchy3"/>
    <dgm:cxn modelId="{83396AA0-A2A5-4614-AEA3-F974138BDC8E}" type="presParOf" srcId="{D433476B-D68D-4328-ADAC-B2895D3D50CF}" destId="{1E58A3BC-F1F7-40EE-89AA-32E802ED4BF7}" srcOrd="0" destOrd="0" presId="urn:microsoft.com/office/officeart/2005/8/layout/hierarchy3"/>
    <dgm:cxn modelId="{5925B889-F168-4FB3-9AEA-9285F21AFD55}" type="presParOf" srcId="{1E58A3BC-F1F7-40EE-89AA-32E802ED4BF7}" destId="{D21DF85A-45CA-4CE0-B0ED-CF4615475EE0}" srcOrd="0" destOrd="0" presId="urn:microsoft.com/office/officeart/2005/8/layout/hierarchy3"/>
    <dgm:cxn modelId="{0BB5E759-03D1-4C72-80AF-739978B7D814}" type="presParOf" srcId="{D21DF85A-45CA-4CE0-B0ED-CF4615475EE0}" destId="{ECB1CA3E-26B8-4A39-AEF8-6F06E506D3C7}" srcOrd="0" destOrd="0" presId="urn:microsoft.com/office/officeart/2005/8/layout/hierarchy3"/>
    <dgm:cxn modelId="{495FCE36-3327-42B2-B76C-20B9BD12B571}" type="presParOf" srcId="{D21DF85A-45CA-4CE0-B0ED-CF4615475EE0}" destId="{C7DDC059-89DD-4F99-A10D-9C975D60C8D8}" srcOrd="1" destOrd="0" presId="urn:microsoft.com/office/officeart/2005/8/layout/hierarchy3"/>
    <dgm:cxn modelId="{0CFF39E5-1876-49E0-A6AA-1042EAC89792}" type="presParOf" srcId="{1E58A3BC-F1F7-40EE-89AA-32E802ED4BF7}" destId="{F784BE88-3DB9-4E87-AFCA-2ED0BF00DEA1}" srcOrd="1" destOrd="0" presId="urn:microsoft.com/office/officeart/2005/8/layout/hierarchy3"/>
    <dgm:cxn modelId="{BC234E4D-2826-4B43-9F27-7B6EAD60AEF6}" type="presParOf" srcId="{F784BE88-3DB9-4E87-AFCA-2ED0BF00DEA1}" destId="{12BE8CB9-A304-48E1-A0A4-DD3D72DCCB9D}" srcOrd="0" destOrd="0" presId="urn:microsoft.com/office/officeart/2005/8/layout/hierarchy3"/>
    <dgm:cxn modelId="{344509F4-EB69-4771-AAD8-06F0965C290B}" type="presParOf" srcId="{F784BE88-3DB9-4E87-AFCA-2ED0BF00DEA1}" destId="{F506CCAA-5106-4A92-B91F-D5EC7D15D9A2}" srcOrd="1" destOrd="0" presId="urn:microsoft.com/office/officeart/2005/8/layout/hierarchy3"/>
    <dgm:cxn modelId="{69EFC1F6-4A55-495A-BA6C-C9C4EC8348E9}" type="presParOf" srcId="{F784BE88-3DB9-4E87-AFCA-2ED0BF00DEA1}" destId="{4F700CD2-19C1-4E88-85FC-77EE243C0ABE}" srcOrd="2" destOrd="0" presId="urn:microsoft.com/office/officeart/2005/8/layout/hierarchy3"/>
    <dgm:cxn modelId="{95FB92B4-148E-4257-B0AF-A11D9E1693DE}" type="presParOf" srcId="{F784BE88-3DB9-4E87-AFCA-2ED0BF00DEA1}" destId="{18D82CCF-39A9-47E6-964A-1C9FA568AB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Después del estudio previo de los procesos en los cuales se intervino como son fusión y corte , la selección optima de elementos y materiales con la ayuda de un Ing. Mecánico  se logra realizar un diseño estructural ergonómico y práctico, fortaleciendo y abriéndose campo a nuevos conocimientos a través de la cooperación en la  implementación mecánica.  </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_tradnl" sz="2200" dirty="0" smtClean="0"/>
            <a:t>La implementación del tablero de control en base a un diseño ayuda a la identificación de problemas y mantenimiento posterior de la máquina logrando supervisar los procesos a través de una interfaz HMI  e indicadores físicos implementados.</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2"/>
      <dgm:spPr/>
      <dgm:t>
        <a:bodyPr/>
        <a:lstStyle/>
        <a:p>
          <a:endParaRPr lang="es-EC"/>
        </a:p>
      </dgm:t>
    </dgm:pt>
    <dgm:pt modelId="{F506CCAA-5106-4A92-B91F-D5EC7D15D9A2}" type="pres">
      <dgm:prSet presAssocID="{A1A9AB15-3705-4F60-9425-F01402766EA7}" presName="childText" presStyleLbl="bgAcc1" presStyleIdx="0" presStyleCnt="2" custScaleX="873563" custScaleY="405152" custLinFactNeighborX="-15741" custLinFactNeighborY="-67144">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2"/>
      <dgm:spPr/>
      <dgm:t>
        <a:bodyPr/>
        <a:lstStyle/>
        <a:p>
          <a:endParaRPr lang="es-EC"/>
        </a:p>
      </dgm:t>
    </dgm:pt>
    <dgm:pt modelId="{18D82CCF-39A9-47E6-964A-1C9FA568ABC4}" type="pres">
      <dgm:prSet presAssocID="{CF920BFD-4F28-40CF-981C-BFF4536862CA}" presName="childText" presStyleLbl="bgAcc1" presStyleIdx="1" presStyleCnt="2" custScaleX="872967" custScaleY="340985" custLinFactNeighborX="-15443" custLinFactNeighborY="-47493">
        <dgm:presLayoutVars>
          <dgm:bulletEnabled val="1"/>
        </dgm:presLayoutVars>
      </dgm:prSet>
      <dgm:spPr/>
      <dgm:t>
        <a:bodyPr/>
        <a:lstStyle/>
        <a:p>
          <a:endParaRPr lang="es-EC"/>
        </a:p>
      </dgm:t>
    </dgm:pt>
  </dgm:ptLst>
  <dgm:cxnLst>
    <dgm:cxn modelId="{E3D78E7E-AB3B-4F29-8FB2-D233767F136E}" srcId="{CB9964DC-5E01-4879-9733-CDEE2AB1D1F7}" destId="{CF920BFD-4F28-40CF-981C-BFF4536862CA}" srcOrd="1" destOrd="0" parTransId="{AD4B3EB7-EBEE-4984-8A7E-A1950E2642EE}" sibTransId="{CE1D29A3-DCFC-46FA-AC2B-5C92AA736FAA}"/>
    <dgm:cxn modelId="{FBCE6086-E1AB-4E82-9A53-296D1D4A6133}" type="presOf" srcId="{CB9964DC-5E01-4879-9733-CDEE2AB1D1F7}" destId="{C7DDC059-89DD-4F99-A10D-9C975D60C8D8}" srcOrd="1" destOrd="0" presId="urn:microsoft.com/office/officeart/2005/8/layout/hierarchy3"/>
    <dgm:cxn modelId="{25FDD2E9-F8FE-46A4-9F1F-1172C49A0A58}" type="presOf" srcId="{A1A9AB15-3705-4F60-9425-F01402766EA7}" destId="{F506CCAA-5106-4A92-B91F-D5EC7D15D9A2}"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019D6CDA-90F4-4E74-884B-1D85C52C4FA3}" type="presOf" srcId="{CF920BFD-4F28-40CF-981C-BFF4536862CA}" destId="{18D82CCF-39A9-47E6-964A-1C9FA568ABC4}" srcOrd="0" destOrd="0" presId="urn:microsoft.com/office/officeart/2005/8/layout/hierarchy3"/>
    <dgm:cxn modelId="{2AC4EA81-E6E3-433C-A584-484E36768A1F}" type="presOf" srcId="{AD4B3EB7-EBEE-4984-8A7E-A1950E2642EE}" destId="{4F700CD2-19C1-4E88-85FC-77EE243C0ABE}" srcOrd="0" destOrd="0" presId="urn:microsoft.com/office/officeart/2005/8/layout/hierarchy3"/>
    <dgm:cxn modelId="{F8E640E7-283A-4C45-A043-FE72496B2183}" type="presOf" srcId="{7061F2FC-F2AB-4DE3-98B0-886576B4E2C6}" destId="{D433476B-D68D-4328-ADAC-B2895D3D50CF}" srcOrd="0" destOrd="0" presId="urn:microsoft.com/office/officeart/2005/8/layout/hierarchy3"/>
    <dgm:cxn modelId="{DB0F97E1-19E1-4B23-AAAD-EA0A824A88B0}" type="presOf" srcId="{A01C4493-7CEA-4011-8991-2E1AF9EB05A5}" destId="{12BE8CB9-A304-48E1-A0A4-DD3D72DCCB9D}" srcOrd="0" destOrd="0" presId="urn:microsoft.com/office/officeart/2005/8/layout/hierarchy3"/>
    <dgm:cxn modelId="{1A3E068F-660C-4B7E-847E-56890CD66C14}" type="presOf" srcId="{CB9964DC-5E01-4879-9733-CDEE2AB1D1F7}" destId="{ECB1CA3E-26B8-4A39-AEF8-6F06E506D3C7}" srcOrd="0" destOrd="0" presId="urn:microsoft.com/office/officeart/2005/8/layout/hierarchy3"/>
    <dgm:cxn modelId="{0E3BA541-0C5F-47D8-86CA-46DC47B64557}" type="presParOf" srcId="{D433476B-D68D-4328-ADAC-B2895D3D50CF}" destId="{1E58A3BC-F1F7-40EE-89AA-32E802ED4BF7}" srcOrd="0" destOrd="0" presId="urn:microsoft.com/office/officeart/2005/8/layout/hierarchy3"/>
    <dgm:cxn modelId="{3E99301F-D789-4473-965A-C16E658CFBB1}" type="presParOf" srcId="{1E58A3BC-F1F7-40EE-89AA-32E802ED4BF7}" destId="{D21DF85A-45CA-4CE0-B0ED-CF4615475EE0}" srcOrd="0" destOrd="0" presId="urn:microsoft.com/office/officeart/2005/8/layout/hierarchy3"/>
    <dgm:cxn modelId="{B3DFD906-1A07-457E-ABE4-92933A97F991}" type="presParOf" srcId="{D21DF85A-45CA-4CE0-B0ED-CF4615475EE0}" destId="{ECB1CA3E-26B8-4A39-AEF8-6F06E506D3C7}" srcOrd="0" destOrd="0" presId="urn:microsoft.com/office/officeart/2005/8/layout/hierarchy3"/>
    <dgm:cxn modelId="{59B2FF06-7D27-4B0F-A0FC-21D457227E2F}" type="presParOf" srcId="{D21DF85A-45CA-4CE0-B0ED-CF4615475EE0}" destId="{C7DDC059-89DD-4F99-A10D-9C975D60C8D8}" srcOrd="1" destOrd="0" presId="urn:microsoft.com/office/officeart/2005/8/layout/hierarchy3"/>
    <dgm:cxn modelId="{59971857-5555-4281-AE48-8895205C00A6}" type="presParOf" srcId="{1E58A3BC-F1F7-40EE-89AA-32E802ED4BF7}" destId="{F784BE88-3DB9-4E87-AFCA-2ED0BF00DEA1}" srcOrd="1" destOrd="0" presId="urn:microsoft.com/office/officeart/2005/8/layout/hierarchy3"/>
    <dgm:cxn modelId="{426BC626-B28B-42FB-A928-F8D2CBDCADB2}" type="presParOf" srcId="{F784BE88-3DB9-4E87-AFCA-2ED0BF00DEA1}" destId="{12BE8CB9-A304-48E1-A0A4-DD3D72DCCB9D}" srcOrd="0" destOrd="0" presId="urn:microsoft.com/office/officeart/2005/8/layout/hierarchy3"/>
    <dgm:cxn modelId="{43A10123-6D82-422B-9005-A5F540A7B220}" type="presParOf" srcId="{F784BE88-3DB9-4E87-AFCA-2ED0BF00DEA1}" destId="{F506CCAA-5106-4A92-B91F-D5EC7D15D9A2}" srcOrd="1" destOrd="0" presId="urn:microsoft.com/office/officeart/2005/8/layout/hierarchy3"/>
    <dgm:cxn modelId="{2D40ABED-D77B-4198-B91C-18215F7D35D9}" type="presParOf" srcId="{F784BE88-3DB9-4E87-AFCA-2ED0BF00DEA1}" destId="{4F700CD2-19C1-4E88-85FC-77EE243C0ABE}" srcOrd="2" destOrd="0" presId="urn:microsoft.com/office/officeart/2005/8/layout/hierarchy3"/>
    <dgm:cxn modelId="{490A5FD3-1FFD-4361-9607-89D8296B8DBF}" type="presParOf" srcId="{F784BE88-3DB9-4E87-AFCA-2ED0BF00DEA1}" destId="{18D82CCF-39A9-47E6-964A-1C9FA568AB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Conclusiones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El realizar un estudio previo de los subprocesos inmersos en el sistema a implementar, para elaborar un diagrama de flujo permite realizar una programación adecuada de tal forma que cada etapa logre funcionar independientemente a través de un solo controlador.</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_tradnl" sz="2200" dirty="0" smtClean="0"/>
            <a:t>La interfaz HMI se desarrolló de una manera intuitiva que permite operar de forma simple y rápida.</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2"/>
      <dgm:spPr/>
      <dgm:t>
        <a:bodyPr/>
        <a:lstStyle/>
        <a:p>
          <a:endParaRPr lang="es-EC"/>
        </a:p>
      </dgm:t>
    </dgm:pt>
    <dgm:pt modelId="{F506CCAA-5106-4A92-B91F-D5EC7D15D9A2}" type="pres">
      <dgm:prSet presAssocID="{A1A9AB15-3705-4F60-9425-F01402766EA7}" presName="childText" presStyleLbl="bgAcc1" presStyleIdx="0" presStyleCnt="2" custScaleX="873563" custScaleY="315516" custLinFactNeighborX="-15741" custLinFactNeighborY="-67144">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2"/>
      <dgm:spPr/>
      <dgm:t>
        <a:bodyPr/>
        <a:lstStyle/>
        <a:p>
          <a:endParaRPr lang="es-EC"/>
        </a:p>
      </dgm:t>
    </dgm:pt>
    <dgm:pt modelId="{18D82CCF-39A9-47E6-964A-1C9FA568ABC4}" type="pres">
      <dgm:prSet presAssocID="{CF920BFD-4F28-40CF-981C-BFF4536862CA}" presName="childText" presStyleLbl="bgAcc1" presStyleIdx="1" presStyleCnt="2" custScaleX="872967" custScaleY="227045" custLinFactNeighborX="-15443" custLinFactNeighborY="-47493">
        <dgm:presLayoutVars>
          <dgm:bulletEnabled val="1"/>
        </dgm:presLayoutVars>
      </dgm:prSet>
      <dgm:spPr/>
      <dgm:t>
        <a:bodyPr/>
        <a:lstStyle/>
        <a:p>
          <a:endParaRPr lang="es-EC"/>
        </a:p>
      </dgm:t>
    </dgm:pt>
  </dgm:ptLst>
  <dgm:cxnLst>
    <dgm:cxn modelId="{71146D60-67B8-4B83-88C9-66EE0A38C344}" type="presOf" srcId="{CB9964DC-5E01-4879-9733-CDEE2AB1D1F7}" destId="{ECB1CA3E-26B8-4A39-AEF8-6F06E506D3C7}" srcOrd="0" destOrd="0" presId="urn:microsoft.com/office/officeart/2005/8/layout/hierarchy3"/>
    <dgm:cxn modelId="{E3D78E7E-AB3B-4F29-8FB2-D233767F136E}" srcId="{CB9964DC-5E01-4879-9733-CDEE2AB1D1F7}" destId="{CF920BFD-4F28-40CF-981C-BFF4536862CA}" srcOrd="1" destOrd="0" parTransId="{AD4B3EB7-EBEE-4984-8A7E-A1950E2642EE}" sibTransId="{CE1D29A3-DCFC-46FA-AC2B-5C92AA736FAA}"/>
    <dgm:cxn modelId="{F0A9D0A1-14C4-4865-BBB0-404B87C1F034}" type="presOf" srcId="{7061F2FC-F2AB-4DE3-98B0-886576B4E2C6}" destId="{D433476B-D68D-4328-ADAC-B2895D3D50CF}" srcOrd="0" destOrd="0" presId="urn:microsoft.com/office/officeart/2005/8/layout/hierarchy3"/>
    <dgm:cxn modelId="{D6486556-7D86-48A3-9DCA-9A49CAADF61B}" type="presOf" srcId="{A1A9AB15-3705-4F60-9425-F01402766EA7}" destId="{F506CCAA-5106-4A92-B91F-D5EC7D15D9A2}" srcOrd="0" destOrd="0" presId="urn:microsoft.com/office/officeart/2005/8/layout/hierarchy3"/>
    <dgm:cxn modelId="{FD5ABCF7-742A-46FA-B4AB-30859BD293E2}" type="presOf" srcId="{AD4B3EB7-EBEE-4984-8A7E-A1950E2642EE}" destId="{4F700CD2-19C1-4E88-85FC-77EE243C0ABE}"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D88D7455-7DB3-4A9F-9521-488BEA98C157}" type="presOf" srcId="{CF920BFD-4F28-40CF-981C-BFF4536862CA}" destId="{18D82CCF-39A9-47E6-964A-1C9FA568ABC4}" srcOrd="0" destOrd="0" presId="urn:microsoft.com/office/officeart/2005/8/layout/hierarchy3"/>
    <dgm:cxn modelId="{883BAA45-998D-4392-8DF8-AA0FFA6F59A6}" type="presOf" srcId="{CB9964DC-5E01-4879-9733-CDEE2AB1D1F7}" destId="{C7DDC059-89DD-4F99-A10D-9C975D60C8D8}" srcOrd="1" destOrd="0" presId="urn:microsoft.com/office/officeart/2005/8/layout/hierarchy3"/>
    <dgm:cxn modelId="{5366271D-16FB-4B34-BD30-21B0BE3FF43C}" type="presOf" srcId="{A01C4493-7CEA-4011-8991-2E1AF9EB05A5}" destId="{12BE8CB9-A304-48E1-A0A4-DD3D72DCCB9D}" srcOrd="0" destOrd="0" presId="urn:microsoft.com/office/officeart/2005/8/layout/hierarchy3"/>
    <dgm:cxn modelId="{BEB3419F-F60B-423F-A0EF-014A7CB10269}" type="presParOf" srcId="{D433476B-D68D-4328-ADAC-B2895D3D50CF}" destId="{1E58A3BC-F1F7-40EE-89AA-32E802ED4BF7}" srcOrd="0" destOrd="0" presId="urn:microsoft.com/office/officeart/2005/8/layout/hierarchy3"/>
    <dgm:cxn modelId="{074455FD-5D10-442C-8E51-4F8CD3E9A2C2}" type="presParOf" srcId="{1E58A3BC-F1F7-40EE-89AA-32E802ED4BF7}" destId="{D21DF85A-45CA-4CE0-B0ED-CF4615475EE0}" srcOrd="0" destOrd="0" presId="urn:microsoft.com/office/officeart/2005/8/layout/hierarchy3"/>
    <dgm:cxn modelId="{633CFB6F-5075-4081-ACC3-561AD6B71B3C}" type="presParOf" srcId="{D21DF85A-45CA-4CE0-B0ED-CF4615475EE0}" destId="{ECB1CA3E-26B8-4A39-AEF8-6F06E506D3C7}" srcOrd="0" destOrd="0" presId="urn:microsoft.com/office/officeart/2005/8/layout/hierarchy3"/>
    <dgm:cxn modelId="{FADF875E-B06B-4F7D-A3D2-42DD9A5D48FF}" type="presParOf" srcId="{D21DF85A-45CA-4CE0-B0ED-CF4615475EE0}" destId="{C7DDC059-89DD-4F99-A10D-9C975D60C8D8}" srcOrd="1" destOrd="0" presId="urn:microsoft.com/office/officeart/2005/8/layout/hierarchy3"/>
    <dgm:cxn modelId="{E3368C09-2E10-4ED6-BAA3-3BD649464321}" type="presParOf" srcId="{1E58A3BC-F1F7-40EE-89AA-32E802ED4BF7}" destId="{F784BE88-3DB9-4E87-AFCA-2ED0BF00DEA1}" srcOrd="1" destOrd="0" presId="urn:microsoft.com/office/officeart/2005/8/layout/hierarchy3"/>
    <dgm:cxn modelId="{3825CC94-2F4C-4AF3-8C83-DA1AA91727E0}" type="presParOf" srcId="{F784BE88-3DB9-4E87-AFCA-2ED0BF00DEA1}" destId="{12BE8CB9-A304-48E1-A0A4-DD3D72DCCB9D}" srcOrd="0" destOrd="0" presId="urn:microsoft.com/office/officeart/2005/8/layout/hierarchy3"/>
    <dgm:cxn modelId="{1387C46F-5EB2-4E87-89B1-2D239A1C11D1}" type="presParOf" srcId="{F784BE88-3DB9-4E87-AFCA-2ED0BF00DEA1}" destId="{F506CCAA-5106-4A92-B91F-D5EC7D15D9A2}" srcOrd="1" destOrd="0" presId="urn:microsoft.com/office/officeart/2005/8/layout/hierarchy3"/>
    <dgm:cxn modelId="{1DAC78E7-E6D7-4459-AA03-5C3E7693F997}" type="presParOf" srcId="{F784BE88-3DB9-4E87-AFCA-2ED0BF00DEA1}" destId="{4F700CD2-19C1-4E88-85FC-77EE243C0ABE}" srcOrd="2" destOrd="0" presId="urn:microsoft.com/office/officeart/2005/8/layout/hierarchy3"/>
    <dgm:cxn modelId="{EB71EDCF-710A-479C-B128-C230833FF5B5}" type="presParOf" srcId="{F784BE88-3DB9-4E87-AFCA-2ED0BF00DEA1}" destId="{18D82CCF-39A9-47E6-964A-1C9FA568AB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En el diseño de la fusionadora implementar un rodillo de limpieza de las bandas para evitar la adherencia de pegamento de la entretela a la banda y así lograr que las piezas fusionadas recirculen por las bandas y se planchen o arruguen dañando la pieza. </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_tradnl" sz="2200" dirty="0" smtClean="0"/>
            <a:t>Mejorar la pieza porta cuchillas con el fin de evitar el juego mecánico para así mejorar la eficacia del corte y evitar que se desafile las cuchillas o des guiar el vástago del cilindro de corte.</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2"/>
      <dgm:spPr/>
      <dgm:t>
        <a:bodyPr/>
        <a:lstStyle/>
        <a:p>
          <a:endParaRPr lang="es-EC"/>
        </a:p>
      </dgm:t>
    </dgm:pt>
    <dgm:pt modelId="{F506CCAA-5106-4A92-B91F-D5EC7D15D9A2}" type="pres">
      <dgm:prSet presAssocID="{A1A9AB15-3705-4F60-9425-F01402766EA7}" presName="childText" presStyleLbl="bgAcc1" presStyleIdx="0" presStyleCnt="2" custScaleX="873563" custScaleY="315516" custLinFactY="-97022" custLinFactNeighborX="-15841" custLinFactNeighborY="-100000">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2"/>
      <dgm:spPr/>
      <dgm:t>
        <a:bodyPr/>
        <a:lstStyle/>
        <a:p>
          <a:endParaRPr lang="es-EC"/>
        </a:p>
      </dgm:t>
    </dgm:pt>
    <dgm:pt modelId="{18D82CCF-39A9-47E6-964A-1C9FA568ABC4}" type="pres">
      <dgm:prSet presAssocID="{CF920BFD-4F28-40CF-981C-BFF4536862CA}" presName="childText" presStyleLbl="bgAcc1" presStyleIdx="1" presStyleCnt="2" custScaleX="872967" custScaleY="280894" custLinFactY="-81947" custLinFactNeighborX="-15543" custLinFactNeighborY="-100000">
        <dgm:presLayoutVars>
          <dgm:bulletEnabled val="1"/>
        </dgm:presLayoutVars>
      </dgm:prSet>
      <dgm:spPr/>
      <dgm:t>
        <a:bodyPr/>
        <a:lstStyle/>
        <a:p>
          <a:endParaRPr lang="es-EC"/>
        </a:p>
      </dgm:t>
    </dgm:pt>
  </dgm:ptLst>
  <dgm:cxnLst>
    <dgm:cxn modelId="{5237A047-B03F-4760-95E0-C78C6013FEAA}" type="presOf" srcId="{CB9964DC-5E01-4879-9733-CDEE2AB1D1F7}" destId="{ECB1CA3E-26B8-4A39-AEF8-6F06E506D3C7}" srcOrd="0" destOrd="0" presId="urn:microsoft.com/office/officeart/2005/8/layout/hierarchy3"/>
    <dgm:cxn modelId="{E3D78E7E-AB3B-4F29-8FB2-D233767F136E}" srcId="{CB9964DC-5E01-4879-9733-CDEE2AB1D1F7}" destId="{CF920BFD-4F28-40CF-981C-BFF4536862CA}" srcOrd="1" destOrd="0" parTransId="{AD4B3EB7-EBEE-4984-8A7E-A1950E2642EE}" sibTransId="{CE1D29A3-DCFC-46FA-AC2B-5C92AA736FAA}"/>
    <dgm:cxn modelId="{7B959C6E-0A61-4EA6-8224-D9580C3FFEE7}" type="presOf" srcId="{7061F2FC-F2AB-4DE3-98B0-886576B4E2C6}" destId="{D433476B-D68D-4328-ADAC-B2895D3D50CF}"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358A9DA9-B754-466C-BD22-4EB2ED6E8618}" type="presOf" srcId="{A1A9AB15-3705-4F60-9425-F01402766EA7}" destId="{F506CCAA-5106-4A92-B91F-D5EC7D15D9A2}" srcOrd="0" destOrd="0" presId="urn:microsoft.com/office/officeart/2005/8/layout/hierarchy3"/>
    <dgm:cxn modelId="{793F0340-92FC-441B-B0F0-2B18C10E73D6}" type="presOf" srcId="{CF920BFD-4F28-40CF-981C-BFF4536862CA}" destId="{18D82CCF-39A9-47E6-964A-1C9FA568ABC4}" srcOrd="0" destOrd="0" presId="urn:microsoft.com/office/officeart/2005/8/layout/hierarchy3"/>
    <dgm:cxn modelId="{B9F373FC-EAED-41DC-A3E3-ADC69BDF6C68}" type="presOf" srcId="{CB9964DC-5E01-4879-9733-CDEE2AB1D1F7}" destId="{C7DDC059-89DD-4F99-A10D-9C975D60C8D8}" srcOrd="1" destOrd="0" presId="urn:microsoft.com/office/officeart/2005/8/layout/hierarchy3"/>
    <dgm:cxn modelId="{75162E1D-85FB-4F97-93D0-8D5515F1015B}" type="presOf" srcId="{AD4B3EB7-EBEE-4984-8A7E-A1950E2642EE}" destId="{4F700CD2-19C1-4E88-85FC-77EE243C0ABE}" srcOrd="0" destOrd="0" presId="urn:microsoft.com/office/officeart/2005/8/layout/hierarchy3"/>
    <dgm:cxn modelId="{5B2CADFB-B778-4AFD-93E2-B331AA60E2A0}" type="presOf" srcId="{A01C4493-7CEA-4011-8991-2E1AF9EB05A5}" destId="{12BE8CB9-A304-48E1-A0A4-DD3D72DCCB9D}" srcOrd="0" destOrd="0" presId="urn:microsoft.com/office/officeart/2005/8/layout/hierarchy3"/>
    <dgm:cxn modelId="{3FDC04EB-2208-4759-BC61-57E58C0931BD}" type="presParOf" srcId="{D433476B-D68D-4328-ADAC-B2895D3D50CF}" destId="{1E58A3BC-F1F7-40EE-89AA-32E802ED4BF7}" srcOrd="0" destOrd="0" presId="urn:microsoft.com/office/officeart/2005/8/layout/hierarchy3"/>
    <dgm:cxn modelId="{3832CBCF-65E8-4317-A6DC-3C5808751D95}" type="presParOf" srcId="{1E58A3BC-F1F7-40EE-89AA-32E802ED4BF7}" destId="{D21DF85A-45CA-4CE0-B0ED-CF4615475EE0}" srcOrd="0" destOrd="0" presId="urn:microsoft.com/office/officeart/2005/8/layout/hierarchy3"/>
    <dgm:cxn modelId="{BAD9171B-963E-4978-929E-D3251612EE65}" type="presParOf" srcId="{D21DF85A-45CA-4CE0-B0ED-CF4615475EE0}" destId="{ECB1CA3E-26B8-4A39-AEF8-6F06E506D3C7}" srcOrd="0" destOrd="0" presId="urn:microsoft.com/office/officeart/2005/8/layout/hierarchy3"/>
    <dgm:cxn modelId="{45992B35-7832-4862-9C0D-2733FC6395C7}" type="presParOf" srcId="{D21DF85A-45CA-4CE0-B0ED-CF4615475EE0}" destId="{C7DDC059-89DD-4F99-A10D-9C975D60C8D8}" srcOrd="1" destOrd="0" presId="urn:microsoft.com/office/officeart/2005/8/layout/hierarchy3"/>
    <dgm:cxn modelId="{DB358E52-E9BC-4317-B098-B2DFA277DB9B}" type="presParOf" srcId="{1E58A3BC-F1F7-40EE-89AA-32E802ED4BF7}" destId="{F784BE88-3DB9-4E87-AFCA-2ED0BF00DEA1}" srcOrd="1" destOrd="0" presId="urn:microsoft.com/office/officeart/2005/8/layout/hierarchy3"/>
    <dgm:cxn modelId="{E6666FA0-C003-4F2B-8F3B-D42F5D926E70}" type="presParOf" srcId="{F784BE88-3DB9-4E87-AFCA-2ED0BF00DEA1}" destId="{12BE8CB9-A304-48E1-A0A4-DD3D72DCCB9D}" srcOrd="0" destOrd="0" presId="urn:microsoft.com/office/officeart/2005/8/layout/hierarchy3"/>
    <dgm:cxn modelId="{7C836D0B-6244-4860-A11C-8168DF7450CD}" type="presParOf" srcId="{F784BE88-3DB9-4E87-AFCA-2ED0BF00DEA1}" destId="{F506CCAA-5106-4A92-B91F-D5EC7D15D9A2}" srcOrd="1" destOrd="0" presId="urn:microsoft.com/office/officeart/2005/8/layout/hierarchy3"/>
    <dgm:cxn modelId="{34227C9C-3AD8-41ED-8107-09B8D6C5CB90}" type="presParOf" srcId="{F784BE88-3DB9-4E87-AFCA-2ED0BF00DEA1}" destId="{4F700CD2-19C1-4E88-85FC-77EE243C0ABE}" srcOrd="2" destOrd="0" presId="urn:microsoft.com/office/officeart/2005/8/layout/hierarchy3"/>
    <dgm:cxn modelId="{1674F574-F334-4F54-BD6B-03DFEA05D7C1}" type="presParOf" srcId="{F784BE88-3DB9-4E87-AFCA-2ED0BF00DEA1}" destId="{18D82CCF-39A9-47E6-964A-1C9FA568ABC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Diseñar a futuro un sistema que permita recoger y ordenar las piezas fusionadas con el fin de reducir el manejo a un solo operario.</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CF920BFD-4F28-40CF-981C-BFF4536862CA}">
      <dgm:prSet custT="1"/>
      <dgm:spPr/>
      <dgm:t>
        <a:bodyPr/>
        <a:lstStyle/>
        <a:p>
          <a:pPr algn="just"/>
          <a:r>
            <a:rPr lang="es-ES_tradnl" sz="2200" dirty="0" smtClean="0"/>
            <a:t>Mejorar la pieza porta cuchillas con el fin de evitar el juego mecánico para así mejorar la eficacia del corte y evitar que se desafile las cuchillas o des guiar el vástago del cilindro de corte.</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5B83BC86-18E6-40F5-A437-F60B6DADEE5D}">
      <dgm:prSet custT="1"/>
      <dgm:spPr/>
      <dgm:t>
        <a:bodyPr/>
        <a:lstStyle/>
        <a:p>
          <a:pPr algn="just"/>
          <a:r>
            <a:rPr lang="es-ES_tradnl" sz="2200" dirty="0" smtClean="0"/>
            <a:t>Implementar a futuro el control de velocidad del motor a pasos para reducir el tiempo de corte y optimizar el proceso.</a:t>
          </a:r>
          <a:endParaRPr lang="es-EC" sz="2200" dirty="0"/>
        </a:p>
      </dgm:t>
    </dgm:pt>
    <dgm:pt modelId="{057BBAE2-5C82-4B99-A6EE-4DA84589B30E}" type="parTrans" cxnId="{FFF250C4-5371-4F53-9CE2-A6D2FAAD9C54}">
      <dgm:prSet/>
      <dgm:spPr/>
      <dgm:t>
        <a:bodyPr/>
        <a:lstStyle/>
        <a:p>
          <a:endParaRPr lang="es-EC"/>
        </a:p>
      </dgm:t>
    </dgm:pt>
    <dgm:pt modelId="{AD8B2B65-3DB4-4A3B-82BC-5D39DF32AE39}" type="sibTrans" cxnId="{FFF250C4-5371-4F53-9CE2-A6D2FAAD9C54}">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246272" custLinFactNeighborX="-15842" custLinFactNeighborY="-77507">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1" presStyleCnt="3"/>
      <dgm:spPr/>
      <dgm:t>
        <a:bodyPr/>
        <a:lstStyle/>
        <a:p>
          <a:endParaRPr lang="es-EC"/>
        </a:p>
      </dgm:t>
    </dgm:pt>
    <dgm:pt modelId="{18D82CCF-39A9-47E6-964A-1C9FA568ABC4}" type="pres">
      <dgm:prSet presAssocID="{CF920BFD-4F28-40CF-981C-BFF4536862CA}" presName="childText" presStyleLbl="bgAcc1" presStyleIdx="1" presStyleCnt="3" custScaleX="872967" custScaleY="280894" custLinFactNeighborX="-15544" custLinFactNeighborY="-62432">
        <dgm:presLayoutVars>
          <dgm:bulletEnabled val="1"/>
        </dgm:presLayoutVars>
      </dgm:prSet>
      <dgm:spPr/>
      <dgm:t>
        <a:bodyPr/>
        <a:lstStyle/>
        <a:p>
          <a:endParaRPr lang="es-EC"/>
        </a:p>
      </dgm:t>
    </dgm:pt>
    <dgm:pt modelId="{BD09F870-7FA1-436E-8981-08645C488125}" type="pres">
      <dgm:prSet presAssocID="{057BBAE2-5C82-4B99-A6EE-4DA84589B30E}" presName="Name13" presStyleLbl="parChTrans1D2" presStyleIdx="2" presStyleCnt="3"/>
      <dgm:spPr/>
      <dgm:t>
        <a:bodyPr/>
        <a:lstStyle/>
        <a:p>
          <a:endParaRPr lang="es-EC"/>
        </a:p>
      </dgm:t>
    </dgm:pt>
    <dgm:pt modelId="{9DC8F3A6-28A4-4CCC-8C7C-01E7D5416B2D}" type="pres">
      <dgm:prSet presAssocID="{5B83BC86-18E6-40F5-A437-F60B6DADEE5D}" presName="childText" presStyleLbl="bgAcc1" presStyleIdx="2" presStyleCnt="3" custScaleX="868350" custScaleY="224106" custLinFactNeighborX="-13235" custLinFactNeighborY="-59757">
        <dgm:presLayoutVars>
          <dgm:bulletEnabled val="1"/>
        </dgm:presLayoutVars>
      </dgm:prSet>
      <dgm:spPr/>
      <dgm:t>
        <a:bodyPr/>
        <a:lstStyle/>
        <a:p>
          <a:endParaRPr lang="es-EC"/>
        </a:p>
      </dgm:t>
    </dgm:pt>
  </dgm:ptLst>
  <dgm:cxnLst>
    <dgm:cxn modelId="{B3B5DDFB-3239-49C8-889F-8F42E8F97E97}" type="presOf" srcId="{CB9964DC-5E01-4879-9733-CDEE2AB1D1F7}" destId="{ECB1CA3E-26B8-4A39-AEF8-6F06E506D3C7}" srcOrd="0" destOrd="0" presId="urn:microsoft.com/office/officeart/2005/8/layout/hierarchy3"/>
    <dgm:cxn modelId="{E3D78E7E-AB3B-4F29-8FB2-D233767F136E}" srcId="{CB9964DC-5E01-4879-9733-CDEE2AB1D1F7}" destId="{CF920BFD-4F28-40CF-981C-BFF4536862CA}" srcOrd="1" destOrd="0" parTransId="{AD4B3EB7-EBEE-4984-8A7E-A1950E2642EE}" sibTransId="{CE1D29A3-DCFC-46FA-AC2B-5C92AA736FAA}"/>
    <dgm:cxn modelId="{92C88BB4-D7D0-4EFC-8D6A-003BDDDC9EB4}" type="presOf" srcId="{CB9964DC-5E01-4879-9733-CDEE2AB1D1F7}" destId="{C7DDC059-89DD-4F99-A10D-9C975D60C8D8}" srcOrd="1" destOrd="0" presId="urn:microsoft.com/office/officeart/2005/8/layout/hierarchy3"/>
    <dgm:cxn modelId="{9DB3AEA9-2249-4C30-A9F2-8834BB2F8970}" type="presOf" srcId="{057BBAE2-5C82-4B99-A6EE-4DA84589B30E}" destId="{BD09F870-7FA1-436E-8981-08645C488125}"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633C285B-9312-41E5-96D6-7EAD06D0FB2A}" type="presOf" srcId="{A1A9AB15-3705-4F60-9425-F01402766EA7}" destId="{F506CCAA-5106-4A92-B91F-D5EC7D15D9A2}" srcOrd="0" destOrd="0" presId="urn:microsoft.com/office/officeart/2005/8/layout/hierarchy3"/>
    <dgm:cxn modelId="{1E7900CE-0719-4A37-AE94-0CAA109A40A5}" type="presOf" srcId="{A01C4493-7CEA-4011-8991-2E1AF9EB05A5}" destId="{12BE8CB9-A304-48E1-A0A4-DD3D72DCCB9D}" srcOrd="0" destOrd="0" presId="urn:microsoft.com/office/officeart/2005/8/layout/hierarchy3"/>
    <dgm:cxn modelId="{383EFDD3-ADD4-4444-94D4-D4C2CD3E7B2C}" type="presOf" srcId="{AD4B3EB7-EBEE-4984-8A7E-A1950E2642EE}" destId="{4F700CD2-19C1-4E88-85FC-77EE243C0ABE}" srcOrd="0" destOrd="0" presId="urn:microsoft.com/office/officeart/2005/8/layout/hierarchy3"/>
    <dgm:cxn modelId="{58957515-3EEA-4C74-8C24-608EBB30EEC0}" type="presOf" srcId="{CF920BFD-4F28-40CF-981C-BFF4536862CA}" destId="{18D82CCF-39A9-47E6-964A-1C9FA568ABC4}" srcOrd="0" destOrd="0" presId="urn:microsoft.com/office/officeart/2005/8/layout/hierarchy3"/>
    <dgm:cxn modelId="{253C7917-76FD-4864-ACD0-03FF53FC29F6}" type="presOf" srcId="{5B83BC86-18E6-40F5-A437-F60B6DADEE5D}" destId="{9DC8F3A6-28A4-4CCC-8C7C-01E7D5416B2D}" srcOrd="0" destOrd="0" presId="urn:microsoft.com/office/officeart/2005/8/layout/hierarchy3"/>
    <dgm:cxn modelId="{E459B07E-A9D5-4529-9DC1-D43812C28336}" type="presOf" srcId="{7061F2FC-F2AB-4DE3-98B0-886576B4E2C6}" destId="{D433476B-D68D-4328-ADAC-B2895D3D50CF}" srcOrd="0" destOrd="0" presId="urn:microsoft.com/office/officeart/2005/8/layout/hierarchy3"/>
    <dgm:cxn modelId="{FFF250C4-5371-4F53-9CE2-A6D2FAAD9C54}" srcId="{CB9964DC-5E01-4879-9733-CDEE2AB1D1F7}" destId="{5B83BC86-18E6-40F5-A437-F60B6DADEE5D}" srcOrd="2" destOrd="0" parTransId="{057BBAE2-5C82-4B99-A6EE-4DA84589B30E}" sibTransId="{AD8B2B65-3DB4-4A3B-82BC-5D39DF32AE39}"/>
    <dgm:cxn modelId="{9353AEF7-A3FC-4DF4-AB1C-3E64BA96D828}" type="presParOf" srcId="{D433476B-D68D-4328-ADAC-B2895D3D50CF}" destId="{1E58A3BC-F1F7-40EE-89AA-32E802ED4BF7}" srcOrd="0" destOrd="0" presId="urn:microsoft.com/office/officeart/2005/8/layout/hierarchy3"/>
    <dgm:cxn modelId="{725F3109-5544-4C4E-A070-5C14479D5B00}" type="presParOf" srcId="{1E58A3BC-F1F7-40EE-89AA-32E802ED4BF7}" destId="{D21DF85A-45CA-4CE0-B0ED-CF4615475EE0}" srcOrd="0" destOrd="0" presId="urn:microsoft.com/office/officeart/2005/8/layout/hierarchy3"/>
    <dgm:cxn modelId="{29854A75-404A-4C1C-81A8-B747598BE344}" type="presParOf" srcId="{D21DF85A-45CA-4CE0-B0ED-CF4615475EE0}" destId="{ECB1CA3E-26B8-4A39-AEF8-6F06E506D3C7}" srcOrd="0" destOrd="0" presId="urn:microsoft.com/office/officeart/2005/8/layout/hierarchy3"/>
    <dgm:cxn modelId="{6EA2CEDE-CC84-4464-B31A-FA32BF98D77E}" type="presParOf" srcId="{D21DF85A-45CA-4CE0-B0ED-CF4615475EE0}" destId="{C7DDC059-89DD-4F99-A10D-9C975D60C8D8}" srcOrd="1" destOrd="0" presId="urn:microsoft.com/office/officeart/2005/8/layout/hierarchy3"/>
    <dgm:cxn modelId="{DE336B17-7435-4CA0-B0FA-962B5E962176}" type="presParOf" srcId="{1E58A3BC-F1F7-40EE-89AA-32E802ED4BF7}" destId="{F784BE88-3DB9-4E87-AFCA-2ED0BF00DEA1}" srcOrd="1" destOrd="0" presId="urn:microsoft.com/office/officeart/2005/8/layout/hierarchy3"/>
    <dgm:cxn modelId="{30103B59-363A-45B5-9ACF-170FB4CFC5F3}" type="presParOf" srcId="{F784BE88-3DB9-4E87-AFCA-2ED0BF00DEA1}" destId="{12BE8CB9-A304-48E1-A0A4-DD3D72DCCB9D}" srcOrd="0" destOrd="0" presId="urn:microsoft.com/office/officeart/2005/8/layout/hierarchy3"/>
    <dgm:cxn modelId="{A01769A3-DCD8-4B26-8580-933E382024C6}" type="presParOf" srcId="{F784BE88-3DB9-4E87-AFCA-2ED0BF00DEA1}" destId="{F506CCAA-5106-4A92-B91F-D5EC7D15D9A2}" srcOrd="1" destOrd="0" presId="urn:microsoft.com/office/officeart/2005/8/layout/hierarchy3"/>
    <dgm:cxn modelId="{A09C0BD9-C61B-475A-8C23-C99A252F9070}" type="presParOf" srcId="{F784BE88-3DB9-4E87-AFCA-2ED0BF00DEA1}" destId="{4F700CD2-19C1-4E88-85FC-77EE243C0ABE}" srcOrd="2" destOrd="0" presId="urn:microsoft.com/office/officeart/2005/8/layout/hierarchy3"/>
    <dgm:cxn modelId="{54AD20CB-0192-40DA-BB2B-7C4385A78E96}" type="presParOf" srcId="{F784BE88-3DB9-4E87-AFCA-2ED0BF00DEA1}" destId="{18D82CCF-39A9-47E6-964A-1C9FA568ABC4}" srcOrd="3" destOrd="0" presId="urn:microsoft.com/office/officeart/2005/8/layout/hierarchy3"/>
    <dgm:cxn modelId="{DF839D89-58DB-44DC-8E98-A83941796E47}" type="presParOf" srcId="{F784BE88-3DB9-4E87-AFCA-2ED0BF00DEA1}" destId="{BD09F870-7FA1-436E-8981-08645C488125}" srcOrd="4" destOrd="0" presId="urn:microsoft.com/office/officeart/2005/8/layout/hierarchy3"/>
    <dgm:cxn modelId="{534D3A38-82EF-4111-97A5-783B6542D3D7}" type="presParOf" srcId="{F784BE88-3DB9-4E87-AFCA-2ED0BF00DEA1}" destId="{9DC8F3A6-28A4-4CCC-8C7C-01E7D5416B2D}"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r>
            <a:rPr lang="es-ES" sz="3000" dirty="0" smtClean="0"/>
            <a:t>General	</a:t>
          </a:r>
          <a:endParaRPr lang="es-ES" sz="3000"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_tradnl" sz="2400" dirty="0" smtClean="0"/>
            <a:t>Diseñar y automatizar una máquina cortadora y fusionadora de insumos para la elaboración de prendas de vestir. </a:t>
          </a:r>
          <a:endParaRPr lang="es-ES" sz="24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80714" custLinFactNeighborX="9426" custLinFactNeighborY="-2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1"/>
      <dgm:spPr/>
      <dgm:t>
        <a:bodyPr/>
        <a:lstStyle/>
        <a:p>
          <a:endParaRPr lang="es-ES"/>
        </a:p>
      </dgm:t>
    </dgm:pt>
    <dgm:pt modelId="{45B98A4A-0B6D-4F48-B74E-847DD2F0977C}" type="pres">
      <dgm:prSet presAssocID="{D0D20E71-FED1-4623-8034-D329000238BD}" presName="childText" presStyleLbl="bgAcc1" presStyleIdx="0" presStyleCnt="1" custScaleX="1159452" custScaleY="335689" custLinFactNeighborX="-33869" custLinFactNeighborY="-18776">
        <dgm:presLayoutVars>
          <dgm:bulletEnabled val="1"/>
        </dgm:presLayoutVars>
      </dgm:prSet>
      <dgm:spPr/>
      <dgm:t>
        <a:bodyPr/>
        <a:lstStyle/>
        <a:p>
          <a:endParaRPr lang="es-ES"/>
        </a:p>
      </dgm:t>
    </dgm:pt>
  </dgm:ptLst>
  <dgm:cxnLst>
    <dgm:cxn modelId="{6C779B4E-3D3C-4979-A1EA-694595A91CF0}"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51933E2-4F5A-4479-87FC-75969CED2015}" type="presOf" srcId="{7061F2FC-F2AB-4DE3-98B0-886576B4E2C6}" destId="{D433476B-D68D-4328-ADAC-B2895D3D50CF}" srcOrd="0" destOrd="0" presId="urn:microsoft.com/office/officeart/2005/8/layout/hierarchy3"/>
    <dgm:cxn modelId="{2F94C428-603E-41AF-ADA8-95A34BE9ADE6}" type="presOf" srcId="{4349BE00-98CD-4A0C-8970-0800DCF0B510}" destId="{6453487C-0FAF-4B32-BD10-ECD1ABD7E947}" srcOrd="0" destOrd="0" presId="urn:microsoft.com/office/officeart/2005/8/layout/hierarchy3"/>
    <dgm:cxn modelId="{9594C7C2-AECC-4A31-BE55-D15F14ED39AC}" type="presOf" srcId="{D0D20E71-FED1-4623-8034-D329000238BD}" destId="{45B98A4A-0B6D-4F48-B74E-847DD2F0977C}" srcOrd="0" destOrd="0" presId="urn:microsoft.com/office/officeart/2005/8/layout/hierarchy3"/>
    <dgm:cxn modelId="{875560E6-0149-4CA1-AE6F-A34C0D735573}" type="presOf" srcId="{CB9964DC-5E01-4879-9733-CDEE2AB1D1F7}" destId="{ECB1CA3E-26B8-4A39-AEF8-6F06E506D3C7}" srcOrd="0" destOrd="0" presId="urn:microsoft.com/office/officeart/2005/8/layout/hierarchy3"/>
    <dgm:cxn modelId="{2B3E0B88-707A-418B-AA63-FD88251C59CD}" srcId="{CB9964DC-5E01-4879-9733-CDEE2AB1D1F7}" destId="{D0D20E71-FED1-4623-8034-D329000238BD}" srcOrd="0" destOrd="0" parTransId="{4349BE00-98CD-4A0C-8970-0800DCF0B510}" sibTransId="{9E3869D8-A7FD-4027-8D69-6E2073D34B18}"/>
    <dgm:cxn modelId="{75E69F7D-0079-4747-BC66-516A967903C0}" type="presParOf" srcId="{D433476B-D68D-4328-ADAC-B2895D3D50CF}" destId="{1E58A3BC-F1F7-40EE-89AA-32E802ED4BF7}" srcOrd="0" destOrd="0" presId="urn:microsoft.com/office/officeart/2005/8/layout/hierarchy3"/>
    <dgm:cxn modelId="{C3AAE105-FF83-4BA2-817B-E4F3956BB5E8}" type="presParOf" srcId="{1E58A3BC-F1F7-40EE-89AA-32E802ED4BF7}" destId="{D21DF85A-45CA-4CE0-B0ED-CF4615475EE0}" srcOrd="0" destOrd="0" presId="urn:microsoft.com/office/officeart/2005/8/layout/hierarchy3"/>
    <dgm:cxn modelId="{0A64E27D-50F3-45B9-8FE2-BA08BBBB50CE}" type="presParOf" srcId="{D21DF85A-45CA-4CE0-B0ED-CF4615475EE0}" destId="{ECB1CA3E-26B8-4A39-AEF8-6F06E506D3C7}" srcOrd="0" destOrd="0" presId="urn:microsoft.com/office/officeart/2005/8/layout/hierarchy3"/>
    <dgm:cxn modelId="{6D03C0ED-BB79-4A0D-B3D5-00D30801147C}" type="presParOf" srcId="{D21DF85A-45CA-4CE0-B0ED-CF4615475EE0}" destId="{C7DDC059-89DD-4F99-A10D-9C975D60C8D8}" srcOrd="1" destOrd="0" presId="urn:microsoft.com/office/officeart/2005/8/layout/hierarchy3"/>
    <dgm:cxn modelId="{67210F8C-8B3D-440A-8F54-C46E167101EA}" type="presParOf" srcId="{1E58A3BC-F1F7-40EE-89AA-32E802ED4BF7}" destId="{F784BE88-3DB9-4E87-AFCA-2ED0BF00DEA1}" srcOrd="1" destOrd="0" presId="urn:microsoft.com/office/officeart/2005/8/layout/hierarchy3"/>
    <dgm:cxn modelId="{9EFFC152-EFA7-4960-9F25-B7E1D81C9B68}" type="presParOf" srcId="{F784BE88-3DB9-4E87-AFCA-2ED0BF00DEA1}" destId="{6453487C-0FAF-4B32-BD10-ECD1ABD7E947}" srcOrd="0" destOrd="0" presId="urn:microsoft.com/office/officeart/2005/8/layout/hierarchy3"/>
    <dgm:cxn modelId="{2231C2C2-5422-4A5E-9B46-E1EF0FA55C90}" type="presParOf" srcId="{F784BE88-3DB9-4E87-AFCA-2ED0BF00DEA1}" destId="{45B98A4A-0B6D-4F48-B74E-847DD2F0977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Recomendaciones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Por seguridad, el operario no debe usar accesorios que puedan ser atrapados por la máquina ya que estos procesos poseen etapas de arrastre que pueden causar serios daños en el operario</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1"/>
      <dgm:spPr/>
      <dgm:t>
        <a:bodyPr/>
        <a:lstStyle/>
        <a:p>
          <a:endParaRPr lang="es-EC"/>
        </a:p>
      </dgm:t>
    </dgm:pt>
    <dgm:pt modelId="{F506CCAA-5106-4A92-B91F-D5EC7D15D9A2}" type="pres">
      <dgm:prSet presAssocID="{A1A9AB15-3705-4F60-9425-F01402766EA7}" presName="childText" presStyleLbl="bgAcc1" presStyleIdx="0" presStyleCnt="1" custScaleX="873563" custScaleY="246272" custLinFactNeighborX="-15842" custLinFactNeighborY="-77507">
        <dgm:presLayoutVars>
          <dgm:bulletEnabled val="1"/>
        </dgm:presLayoutVars>
      </dgm:prSet>
      <dgm:spPr/>
      <dgm:t>
        <a:bodyPr/>
        <a:lstStyle/>
        <a:p>
          <a:endParaRPr lang="es-EC"/>
        </a:p>
      </dgm:t>
    </dgm:pt>
  </dgm:ptLst>
  <dgm:cxnLst>
    <dgm:cxn modelId="{8DC5DE23-F9CF-4F20-AE96-71D41E538711}" type="presOf" srcId="{A01C4493-7CEA-4011-8991-2E1AF9EB05A5}" destId="{12BE8CB9-A304-48E1-A0A4-DD3D72DCCB9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AF3087B8-AF32-4134-A9F1-8364F0FED8E5}" type="presOf" srcId="{CB9964DC-5E01-4879-9733-CDEE2AB1D1F7}" destId="{ECB1CA3E-26B8-4A39-AEF8-6F06E506D3C7}" srcOrd="0" destOrd="0" presId="urn:microsoft.com/office/officeart/2005/8/layout/hierarchy3"/>
    <dgm:cxn modelId="{F0928466-D382-4714-9F84-41474BF57D24}" type="presOf" srcId="{7061F2FC-F2AB-4DE3-98B0-886576B4E2C6}" destId="{D433476B-D68D-4328-ADAC-B2895D3D50CF}" srcOrd="0" destOrd="0" presId="urn:microsoft.com/office/officeart/2005/8/layout/hierarchy3"/>
    <dgm:cxn modelId="{99D71AE8-5A94-44CE-97E6-79AB356A18B3}" type="presOf" srcId="{A1A9AB15-3705-4F60-9425-F01402766EA7}" destId="{F506CCAA-5106-4A92-B91F-D5EC7D15D9A2}"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856C7FAF-E35C-412E-8F3B-590C6688CF1E}" type="presOf" srcId="{CB9964DC-5E01-4879-9733-CDEE2AB1D1F7}" destId="{C7DDC059-89DD-4F99-A10D-9C975D60C8D8}" srcOrd="1" destOrd="0" presId="urn:microsoft.com/office/officeart/2005/8/layout/hierarchy3"/>
    <dgm:cxn modelId="{453AA7D4-133F-4EB4-B738-3373FBC7B955}" type="presParOf" srcId="{D433476B-D68D-4328-ADAC-B2895D3D50CF}" destId="{1E58A3BC-F1F7-40EE-89AA-32E802ED4BF7}" srcOrd="0" destOrd="0" presId="urn:microsoft.com/office/officeart/2005/8/layout/hierarchy3"/>
    <dgm:cxn modelId="{CB9D0119-D1AA-4A3E-820C-516C26D0375F}" type="presParOf" srcId="{1E58A3BC-F1F7-40EE-89AA-32E802ED4BF7}" destId="{D21DF85A-45CA-4CE0-B0ED-CF4615475EE0}" srcOrd="0" destOrd="0" presId="urn:microsoft.com/office/officeart/2005/8/layout/hierarchy3"/>
    <dgm:cxn modelId="{A565CF0C-4C44-4447-B0A2-60B5747E3609}" type="presParOf" srcId="{D21DF85A-45CA-4CE0-B0ED-CF4615475EE0}" destId="{ECB1CA3E-26B8-4A39-AEF8-6F06E506D3C7}" srcOrd="0" destOrd="0" presId="urn:microsoft.com/office/officeart/2005/8/layout/hierarchy3"/>
    <dgm:cxn modelId="{F469F8F5-3EC0-4FC5-99D6-60D3ECE373F4}" type="presParOf" srcId="{D21DF85A-45CA-4CE0-B0ED-CF4615475EE0}" destId="{C7DDC059-89DD-4F99-A10D-9C975D60C8D8}" srcOrd="1" destOrd="0" presId="urn:microsoft.com/office/officeart/2005/8/layout/hierarchy3"/>
    <dgm:cxn modelId="{DB37BCFA-1D3E-479D-8DF4-000ABE06529A}" type="presParOf" srcId="{1E58A3BC-F1F7-40EE-89AA-32E802ED4BF7}" destId="{F784BE88-3DB9-4E87-AFCA-2ED0BF00DEA1}" srcOrd="1" destOrd="0" presId="urn:microsoft.com/office/officeart/2005/8/layout/hierarchy3"/>
    <dgm:cxn modelId="{4FEF617E-E62D-45E1-B6A7-32FABE9849D6}" type="presParOf" srcId="{F784BE88-3DB9-4E87-AFCA-2ED0BF00DEA1}" destId="{12BE8CB9-A304-48E1-A0A4-DD3D72DCCB9D}" srcOrd="0" destOrd="0" presId="urn:microsoft.com/office/officeart/2005/8/layout/hierarchy3"/>
    <dgm:cxn modelId="{04C9EB30-41EE-4EAF-BC5D-763DC76F804E}" type="presParOf" srcId="{F784BE88-3DB9-4E87-AFCA-2ED0BF00DEA1}" destId="{F506CCAA-5106-4A92-B91F-D5EC7D15D9A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GRACIAS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ScaleY="78111" custLinFactNeighborY="-5472"/>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B0F5147C-B180-4936-B9EA-A54C1C6C3779}" type="presOf" srcId="{CB9964DC-5E01-4879-9733-CDEE2AB1D1F7}" destId="{C7DDC059-89DD-4F99-A10D-9C975D60C8D8}" srcOrd="1" destOrd="0" presId="urn:microsoft.com/office/officeart/2005/8/layout/hierarchy3"/>
    <dgm:cxn modelId="{E83AC73E-2856-4686-B1B7-B63A21A52927}" type="presOf" srcId="{7061F2FC-F2AB-4DE3-98B0-886576B4E2C6}" destId="{D433476B-D68D-4328-ADAC-B2895D3D50CF}" srcOrd="0" destOrd="0" presId="urn:microsoft.com/office/officeart/2005/8/layout/hierarchy3"/>
    <dgm:cxn modelId="{0D749EEE-C890-47FC-AD9F-596EDD3B228F}" type="presOf" srcId="{CB9964DC-5E01-4879-9733-CDEE2AB1D1F7}" destId="{ECB1CA3E-26B8-4A39-AEF8-6F06E506D3C7}" srcOrd="0" destOrd="0" presId="urn:microsoft.com/office/officeart/2005/8/layout/hierarchy3"/>
    <dgm:cxn modelId="{22DB10F3-58FF-4D83-8B31-DD7BAC47A66B}" type="presParOf" srcId="{D433476B-D68D-4328-ADAC-B2895D3D50CF}" destId="{1E58A3BC-F1F7-40EE-89AA-32E802ED4BF7}" srcOrd="0" destOrd="0" presId="urn:microsoft.com/office/officeart/2005/8/layout/hierarchy3"/>
    <dgm:cxn modelId="{6CCA832A-6D34-4286-A75E-3F5A4839BF1D}" type="presParOf" srcId="{1E58A3BC-F1F7-40EE-89AA-32E802ED4BF7}" destId="{D21DF85A-45CA-4CE0-B0ED-CF4615475EE0}" srcOrd="0" destOrd="0" presId="urn:microsoft.com/office/officeart/2005/8/layout/hierarchy3"/>
    <dgm:cxn modelId="{6D4A6671-41A9-40AC-8C6F-EB242D3AFA9D}" type="presParOf" srcId="{D21DF85A-45CA-4CE0-B0ED-CF4615475EE0}" destId="{ECB1CA3E-26B8-4A39-AEF8-6F06E506D3C7}" srcOrd="0" destOrd="0" presId="urn:microsoft.com/office/officeart/2005/8/layout/hierarchy3"/>
    <dgm:cxn modelId="{FC569954-CAEA-424D-A3C4-385F4310F3CA}" type="presParOf" srcId="{D21DF85A-45CA-4CE0-B0ED-CF4615475EE0}" destId="{C7DDC059-89DD-4F99-A10D-9C975D60C8D8}" srcOrd="1" destOrd="0" presId="urn:microsoft.com/office/officeart/2005/8/layout/hierarchy3"/>
    <dgm:cxn modelId="{F1553063-535F-4808-9A57-6E6E1501D92F}"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just"/>
          <a:r>
            <a:rPr lang="es-ES_tradnl" sz="2200" dirty="0" smtClean="0"/>
            <a:t>Identificar y seleccionar cada uno de los sensores y actuadores inmersos en el proceso de fusión y corte de insumos textiles.</a:t>
          </a:r>
          <a:endParaRPr lang="es-ES" sz="22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A1A9AB15-3705-4F60-9425-F01402766EA7}">
      <dgm:prSet phldrT="[Texto]" custT="1"/>
      <dgm:spPr/>
      <dgm:t>
        <a:bodyPr/>
        <a:lstStyle/>
        <a:p>
          <a:pPr algn="just"/>
          <a:r>
            <a:rPr lang="es-ES_tradnl" sz="2200" dirty="0" smtClean="0"/>
            <a:t>Establecer los parámetros de diseño de la parte estructural de la máquina a construirse en base a los elementos identificados</a:t>
          </a:r>
          <a:r>
            <a:rPr lang="es-ES_tradnl" sz="2400" dirty="0" smtClean="0"/>
            <a:t>.</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6453487C-0FAF-4B32-BD10-ECD1ABD7E947}" type="pres">
      <dgm:prSet presAssocID="{4349BE00-98CD-4A0C-8970-0800DCF0B510}" presName="Name13" presStyleLbl="parChTrans1D2" presStyleIdx="0" presStyleCnt="2"/>
      <dgm:spPr/>
      <dgm:t>
        <a:bodyPr/>
        <a:lstStyle/>
        <a:p>
          <a:endParaRPr lang="es-ES"/>
        </a:p>
      </dgm:t>
    </dgm:pt>
    <dgm:pt modelId="{45B98A4A-0B6D-4F48-B74E-847DD2F0977C}" type="pres">
      <dgm:prSet presAssocID="{D0D20E71-FED1-4623-8034-D329000238BD}" presName="childText" presStyleLbl="bgAcc1" presStyleIdx="0" presStyleCnt="2" custScaleX="869150" custScaleY="198485" custLinFactY="-100000" custLinFactNeighborX="-22972" custLinFactNeighborY="-129389">
        <dgm:presLayoutVars>
          <dgm:bulletEnabled val="1"/>
        </dgm:presLayoutVars>
      </dgm:prSet>
      <dgm:spPr/>
      <dgm:t>
        <a:bodyPr/>
        <a:lstStyle/>
        <a:p>
          <a:endParaRPr lang="es-ES"/>
        </a:p>
      </dgm:t>
    </dgm:pt>
    <dgm:pt modelId="{12BE8CB9-A304-48E1-A0A4-DD3D72DCCB9D}" type="pres">
      <dgm:prSet presAssocID="{A01C4493-7CEA-4011-8991-2E1AF9EB05A5}" presName="Name13" presStyleLbl="parChTrans1D2" presStyleIdx="1" presStyleCnt="2"/>
      <dgm:spPr/>
      <dgm:t>
        <a:bodyPr/>
        <a:lstStyle/>
        <a:p>
          <a:endParaRPr lang="es-EC"/>
        </a:p>
      </dgm:t>
    </dgm:pt>
    <dgm:pt modelId="{F506CCAA-5106-4A92-B91F-D5EC7D15D9A2}" type="pres">
      <dgm:prSet presAssocID="{A1A9AB15-3705-4F60-9425-F01402766EA7}" presName="childText" presStyleLbl="bgAcc1" presStyleIdx="1" presStyleCnt="2" custScaleX="873563" custScaleY="219583" custLinFactY="-100000" custLinFactNeighborX="-25178" custLinFactNeighborY="-128784">
        <dgm:presLayoutVars>
          <dgm:bulletEnabled val="1"/>
        </dgm:presLayoutVars>
      </dgm:prSet>
      <dgm:spPr/>
      <dgm:t>
        <a:bodyPr/>
        <a:lstStyle/>
        <a:p>
          <a:endParaRPr lang="es-EC"/>
        </a:p>
      </dgm:t>
    </dgm:pt>
  </dgm:ptLst>
  <dgm:cxnLst>
    <dgm:cxn modelId="{1ACCBF77-221A-4688-A4B0-35F0998AEA4B}" type="presOf" srcId="{A1A9AB15-3705-4F60-9425-F01402766EA7}" destId="{F506CCAA-5106-4A92-B91F-D5EC7D15D9A2}" srcOrd="0" destOrd="0" presId="urn:microsoft.com/office/officeart/2005/8/layout/hierarchy3"/>
    <dgm:cxn modelId="{7502F52F-5D44-48E5-A2E5-AE356F75FEDF}" type="presOf" srcId="{CB9964DC-5E01-4879-9733-CDEE2AB1D1F7}" destId="{C7DDC059-89DD-4F99-A10D-9C975D60C8D8}" srcOrd="1" destOrd="0" presId="urn:microsoft.com/office/officeart/2005/8/layout/hierarchy3"/>
    <dgm:cxn modelId="{92329ED7-107F-43EA-92C1-77FF03ADA786}" type="presOf" srcId="{4349BE00-98CD-4A0C-8970-0800DCF0B510}" destId="{6453487C-0FAF-4B32-BD10-ECD1ABD7E947}" srcOrd="0" destOrd="0" presId="urn:microsoft.com/office/officeart/2005/8/layout/hierarchy3"/>
    <dgm:cxn modelId="{74519031-245B-42CA-99DB-AA632FF80E23}" srcId="{CB9964DC-5E01-4879-9733-CDEE2AB1D1F7}" destId="{A1A9AB15-3705-4F60-9425-F01402766EA7}" srcOrd="1"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2B3E0B88-707A-418B-AA63-FD88251C59CD}" srcId="{CB9964DC-5E01-4879-9733-CDEE2AB1D1F7}" destId="{D0D20E71-FED1-4623-8034-D329000238BD}" srcOrd="0" destOrd="0" parTransId="{4349BE00-98CD-4A0C-8970-0800DCF0B510}" sibTransId="{9E3869D8-A7FD-4027-8D69-6E2073D34B18}"/>
    <dgm:cxn modelId="{F7E07380-6C49-4BEB-9C88-773D5C79586D}" type="presOf" srcId="{A01C4493-7CEA-4011-8991-2E1AF9EB05A5}" destId="{12BE8CB9-A304-48E1-A0A4-DD3D72DCCB9D}" srcOrd="0" destOrd="0" presId="urn:microsoft.com/office/officeart/2005/8/layout/hierarchy3"/>
    <dgm:cxn modelId="{D19D5C5F-B333-4E32-A445-1F72EDCF5BC7}" type="presOf" srcId="{7061F2FC-F2AB-4DE3-98B0-886576B4E2C6}" destId="{D433476B-D68D-4328-ADAC-B2895D3D50CF}" srcOrd="0" destOrd="0" presId="urn:microsoft.com/office/officeart/2005/8/layout/hierarchy3"/>
    <dgm:cxn modelId="{C038DBEF-FACF-4056-98A7-6CCE68E65BB4}" type="presOf" srcId="{CB9964DC-5E01-4879-9733-CDEE2AB1D1F7}" destId="{ECB1CA3E-26B8-4A39-AEF8-6F06E506D3C7}" srcOrd="0" destOrd="0" presId="urn:microsoft.com/office/officeart/2005/8/layout/hierarchy3"/>
    <dgm:cxn modelId="{6018CE89-49EB-46D5-92F4-16CCFC9E6F80}" type="presOf" srcId="{D0D20E71-FED1-4623-8034-D329000238BD}" destId="{45B98A4A-0B6D-4F48-B74E-847DD2F0977C}" srcOrd="0" destOrd="0" presId="urn:microsoft.com/office/officeart/2005/8/layout/hierarchy3"/>
    <dgm:cxn modelId="{D4596B36-901D-4C80-9273-66F0CC02B78F}" type="presParOf" srcId="{D433476B-D68D-4328-ADAC-B2895D3D50CF}" destId="{1E58A3BC-F1F7-40EE-89AA-32E802ED4BF7}" srcOrd="0" destOrd="0" presId="urn:microsoft.com/office/officeart/2005/8/layout/hierarchy3"/>
    <dgm:cxn modelId="{CE8DFDF3-847F-4173-A8E1-284CB51C0DE6}" type="presParOf" srcId="{1E58A3BC-F1F7-40EE-89AA-32E802ED4BF7}" destId="{D21DF85A-45CA-4CE0-B0ED-CF4615475EE0}" srcOrd="0" destOrd="0" presId="urn:microsoft.com/office/officeart/2005/8/layout/hierarchy3"/>
    <dgm:cxn modelId="{A52E2B10-53CA-4D85-A9A4-C621532075C4}" type="presParOf" srcId="{D21DF85A-45CA-4CE0-B0ED-CF4615475EE0}" destId="{ECB1CA3E-26B8-4A39-AEF8-6F06E506D3C7}" srcOrd="0" destOrd="0" presId="urn:microsoft.com/office/officeart/2005/8/layout/hierarchy3"/>
    <dgm:cxn modelId="{1F37C117-991C-43E6-9C65-376959AF3AA7}" type="presParOf" srcId="{D21DF85A-45CA-4CE0-B0ED-CF4615475EE0}" destId="{C7DDC059-89DD-4F99-A10D-9C975D60C8D8}" srcOrd="1" destOrd="0" presId="urn:microsoft.com/office/officeart/2005/8/layout/hierarchy3"/>
    <dgm:cxn modelId="{70111209-1409-45BE-B323-8245A758391B}" type="presParOf" srcId="{1E58A3BC-F1F7-40EE-89AA-32E802ED4BF7}" destId="{F784BE88-3DB9-4E87-AFCA-2ED0BF00DEA1}" srcOrd="1" destOrd="0" presId="urn:microsoft.com/office/officeart/2005/8/layout/hierarchy3"/>
    <dgm:cxn modelId="{F61C7908-8199-4998-B33D-B0BD7C3B953C}" type="presParOf" srcId="{F784BE88-3DB9-4E87-AFCA-2ED0BF00DEA1}" destId="{6453487C-0FAF-4B32-BD10-ECD1ABD7E947}" srcOrd="0" destOrd="0" presId="urn:microsoft.com/office/officeart/2005/8/layout/hierarchy3"/>
    <dgm:cxn modelId="{0BE8A185-1FA0-4C95-869F-534E3E775A6A}" type="presParOf" srcId="{F784BE88-3DB9-4E87-AFCA-2ED0BF00DEA1}" destId="{45B98A4A-0B6D-4F48-B74E-847DD2F0977C}" srcOrd="1" destOrd="0" presId="urn:microsoft.com/office/officeart/2005/8/layout/hierarchy3"/>
    <dgm:cxn modelId="{BC8F3381-5E74-433D-95DA-43D2CC52F032}" type="presParOf" srcId="{F784BE88-3DB9-4E87-AFCA-2ED0BF00DEA1}" destId="{12BE8CB9-A304-48E1-A0A4-DD3D72DCCB9D}" srcOrd="2" destOrd="0" presId="urn:microsoft.com/office/officeart/2005/8/layout/hierarchy3"/>
    <dgm:cxn modelId="{1DD2B8E6-18F6-4220-B480-1BA551A9A521}" type="presParOf" srcId="{F784BE88-3DB9-4E87-AFCA-2ED0BF00DEA1}" destId="{F506CCAA-5106-4A92-B91F-D5EC7D15D9A2}"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Específicos</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A1A9AB15-3705-4F60-9425-F01402766EA7}">
      <dgm:prSet phldrT="[Texto]" custT="1"/>
      <dgm:spPr/>
      <dgm:t>
        <a:bodyPr/>
        <a:lstStyle/>
        <a:p>
          <a:pPr algn="just"/>
          <a:r>
            <a:rPr lang="es-ES_tradnl" sz="2200" dirty="0" smtClean="0"/>
            <a:t>Cooperar en la implementación de la máquina en base al diseño realizado en conjunto por los colaboradores del Proyecto con un Ingeniero mecánico. </a:t>
          </a:r>
          <a:endParaRPr lang="es-ES" sz="2400" dirty="0"/>
        </a:p>
      </dgm:t>
    </dgm:pt>
    <dgm:pt modelId="{A01C4493-7CEA-4011-8991-2E1AF9EB05A5}" type="parTrans" cxnId="{74519031-245B-42CA-99DB-AA632FF80E23}">
      <dgm:prSet/>
      <dgm:spPr/>
      <dgm:t>
        <a:bodyPr/>
        <a:lstStyle/>
        <a:p>
          <a:endParaRPr lang="es-EC"/>
        </a:p>
      </dgm:t>
    </dgm:pt>
    <dgm:pt modelId="{825E6D3E-515D-4BBF-BF3C-8321B662077A}" type="sibTrans" cxnId="{74519031-245B-42CA-99DB-AA632FF80E23}">
      <dgm:prSet/>
      <dgm:spPr/>
      <dgm:t>
        <a:bodyPr/>
        <a:lstStyle/>
        <a:p>
          <a:endParaRPr lang="es-EC"/>
        </a:p>
      </dgm:t>
    </dgm:pt>
    <dgm:pt modelId="{5033E453-71BB-4132-9261-1D410BF83B2E}">
      <dgm:prSet custT="1"/>
      <dgm:spPr/>
      <dgm:t>
        <a:bodyPr/>
        <a:lstStyle/>
        <a:p>
          <a:pPr algn="just"/>
          <a:r>
            <a:rPr lang="es-ES_tradnl" sz="2200" dirty="0" smtClean="0"/>
            <a:t>Desarrollar un tablero de control, donde esté inmersa la pantalla HMI para la supervisión y control de la máquina.</a:t>
          </a:r>
          <a:endParaRPr lang="es-EC" sz="2200" dirty="0" smtClean="0"/>
        </a:p>
      </dgm:t>
    </dgm:pt>
    <dgm:pt modelId="{38A39ED9-3258-4AA0-AC8A-34783BA88B0D}" type="parTrans" cxnId="{68E53A99-D37A-4A1C-AE74-23D1B391C5B1}">
      <dgm:prSet/>
      <dgm:spPr/>
      <dgm:t>
        <a:bodyPr/>
        <a:lstStyle/>
        <a:p>
          <a:endParaRPr lang="es-EC"/>
        </a:p>
      </dgm:t>
    </dgm:pt>
    <dgm:pt modelId="{1D76E16F-3DBC-430C-AFD0-E01CEAB1BE0D}" type="sibTrans" cxnId="{68E53A99-D37A-4A1C-AE74-23D1B391C5B1}">
      <dgm:prSet/>
      <dgm:spPr/>
      <dgm:t>
        <a:bodyPr/>
        <a:lstStyle/>
        <a:p>
          <a:endParaRPr lang="es-EC"/>
        </a:p>
      </dgm:t>
    </dgm:pt>
    <dgm:pt modelId="{CF920BFD-4F28-40CF-981C-BFF4536862CA}">
      <dgm:prSet custT="1"/>
      <dgm:spPr/>
      <dgm:t>
        <a:bodyPr/>
        <a:lstStyle/>
        <a:p>
          <a:pPr algn="just"/>
          <a:r>
            <a:rPr lang="es-ES_tradnl" sz="2200" dirty="0" smtClean="0"/>
            <a:t>Realizar una programación adecuada de tal forma que pueda precautelar la vida útil de los equipos  y la seguridad de los operarios</a:t>
          </a:r>
          <a:endParaRPr lang="es-EC" sz="2200" dirty="0"/>
        </a:p>
      </dgm:t>
    </dgm:pt>
    <dgm:pt modelId="{AD4B3EB7-EBEE-4984-8A7E-A1950E2642EE}" type="parTrans" cxnId="{E3D78E7E-AB3B-4F29-8FB2-D233767F136E}">
      <dgm:prSet/>
      <dgm:spPr/>
      <dgm:t>
        <a:bodyPr/>
        <a:lstStyle/>
        <a:p>
          <a:endParaRPr lang="es-EC"/>
        </a:p>
      </dgm:t>
    </dgm:pt>
    <dgm:pt modelId="{CE1D29A3-DCFC-46FA-AC2B-5C92AA736FAA}" type="sibTrans" cxnId="{E3D78E7E-AB3B-4F29-8FB2-D233767F136E}">
      <dgm:prSet/>
      <dgm:spPr/>
      <dgm:t>
        <a:bodyPr/>
        <a:lstStyle/>
        <a:p>
          <a:endParaRPr lang="es-EC"/>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100000" custLinFactNeighborX="-128" custLinFactNeighborY="-139407"/>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 modelId="{12BE8CB9-A304-48E1-A0A4-DD3D72DCCB9D}" type="pres">
      <dgm:prSet presAssocID="{A01C4493-7CEA-4011-8991-2E1AF9EB05A5}" presName="Name13" presStyleLbl="parChTrans1D2" presStyleIdx="0" presStyleCnt="3"/>
      <dgm:spPr/>
      <dgm:t>
        <a:bodyPr/>
        <a:lstStyle/>
        <a:p>
          <a:endParaRPr lang="es-EC"/>
        </a:p>
      </dgm:t>
    </dgm:pt>
    <dgm:pt modelId="{F506CCAA-5106-4A92-B91F-D5EC7D15D9A2}" type="pres">
      <dgm:prSet presAssocID="{A1A9AB15-3705-4F60-9425-F01402766EA7}" presName="childText" presStyleLbl="bgAcc1" presStyleIdx="0" presStyleCnt="3" custScaleX="873563" custScaleY="219583" custLinFactNeighborX="-15741" custLinFactNeighborY="-67144">
        <dgm:presLayoutVars>
          <dgm:bulletEnabled val="1"/>
        </dgm:presLayoutVars>
      </dgm:prSet>
      <dgm:spPr/>
      <dgm:t>
        <a:bodyPr/>
        <a:lstStyle/>
        <a:p>
          <a:endParaRPr lang="es-EC"/>
        </a:p>
      </dgm:t>
    </dgm:pt>
    <dgm:pt modelId="{4CC21389-3961-494A-87D4-A9415309895F}" type="pres">
      <dgm:prSet presAssocID="{38A39ED9-3258-4AA0-AC8A-34783BA88B0D}" presName="Name13" presStyleLbl="parChTrans1D2" presStyleIdx="1" presStyleCnt="3"/>
      <dgm:spPr/>
      <dgm:t>
        <a:bodyPr/>
        <a:lstStyle/>
        <a:p>
          <a:endParaRPr lang="es-EC"/>
        </a:p>
      </dgm:t>
    </dgm:pt>
    <dgm:pt modelId="{37C258A7-1FF7-47B8-986F-70F346B33172}" type="pres">
      <dgm:prSet presAssocID="{5033E453-71BB-4132-9261-1D410BF83B2E}" presName="childText" presStyleLbl="bgAcc1" presStyleIdx="1" presStyleCnt="3" custScaleX="873763" custScaleY="218704" custLinFactNeighborX="-15841" custLinFactNeighborY="-57758">
        <dgm:presLayoutVars>
          <dgm:bulletEnabled val="1"/>
        </dgm:presLayoutVars>
      </dgm:prSet>
      <dgm:spPr/>
      <dgm:t>
        <a:bodyPr/>
        <a:lstStyle/>
        <a:p>
          <a:endParaRPr lang="es-EC"/>
        </a:p>
      </dgm:t>
    </dgm:pt>
    <dgm:pt modelId="{4F700CD2-19C1-4E88-85FC-77EE243C0ABE}" type="pres">
      <dgm:prSet presAssocID="{AD4B3EB7-EBEE-4984-8A7E-A1950E2642EE}" presName="Name13" presStyleLbl="parChTrans1D2" presStyleIdx="2" presStyleCnt="3"/>
      <dgm:spPr/>
      <dgm:t>
        <a:bodyPr/>
        <a:lstStyle/>
        <a:p>
          <a:endParaRPr lang="es-EC"/>
        </a:p>
      </dgm:t>
    </dgm:pt>
    <dgm:pt modelId="{18D82CCF-39A9-47E6-964A-1C9FA568ABC4}" type="pres">
      <dgm:prSet presAssocID="{CF920BFD-4F28-40CF-981C-BFF4536862CA}" presName="childText" presStyleLbl="bgAcc1" presStyleIdx="2" presStyleCnt="3" custScaleX="872967" custScaleY="219514" custLinFactNeighborX="-15443" custLinFactNeighborY="-47493">
        <dgm:presLayoutVars>
          <dgm:bulletEnabled val="1"/>
        </dgm:presLayoutVars>
      </dgm:prSet>
      <dgm:spPr/>
      <dgm:t>
        <a:bodyPr/>
        <a:lstStyle/>
        <a:p>
          <a:endParaRPr lang="es-EC"/>
        </a:p>
      </dgm:t>
    </dgm:pt>
  </dgm:ptLst>
  <dgm:cxnLst>
    <dgm:cxn modelId="{E3D78E7E-AB3B-4F29-8FB2-D233767F136E}" srcId="{CB9964DC-5E01-4879-9733-CDEE2AB1D1F7}" destId="{CF920BFD-4F28-40CF-981C-BFF4536862CA}" srcOrd="2" destOrd="0" parTransId="{AD4B3EB7-EBEE-4984-8A7E-A1950E2642EE}" sibTransId="{CE1D29A3-DCFC-46FA-AC2B-5C92AA736FAA}"/>
    <dgm:cxn modelId="{944C979E-3E61-4513-9EB1-DD87D857C40E}" type="presOf" srcId="{AD4B3EB7-EBEE-4984-8A7E-A1950E2642EE}" destId="{4F700CD2-19C1-4E88-85FC-77EE243C0ABE}" srcOrd="0" destOrd="0" presId="urn:microsoft.com/office/officeart/2005/8/layout/hierarchy3"/>
    <dgm:cxn modelId="{1C4D183A-7B8D-434B-ACEB-37190D50FBC8}" type="presOf" srcId="{7061F2FC-F2AB-4DE3-98B0-886576B4E2C6}" destId="{D433476B-D68D-4328-ADAC-B2895D3D50CF}" srcOrd="0" destOrd="0" presId="urn:microsoft.com/office/officeart/2005/8/layout/hierarchy3"/>
    <dgm:cxn modelId="{74519031-245B-42CA-99DB-AA632FF80E23}" srcId="{CB9964DC-5E01-4879-9733-CDEE2AB1D1F7}" destId="{A1A9AB15-3705-4F60-9425-F01402766EA7}" srcOrd="0" destOrd="0" parTransId="{A01C4493-7CEA-4011-8991-2E1AF9EB05A5}" sibTransId="{825E6D3E-515D-4BBF-BF3C-8321B662077A}"/>
    <dgm:cxn modelId="{E5DF4D7B-2998-4040-B309-23173E1132D4}" srcId="{7061F2FC-F2AB-4DE3-98B0-886576B4E2C6}" destId="{CB9964DC-5E01-4879-9733-CDEE2AB1D1F7}" srcOrd="0" destOrd="0" parTransId="{5760939A-00E0-4E0F-82AC-14F95E0A4A90}" sibTransId="{2BAB4B72-4C27-47D9-A895-24F30C6A71EC}"/>
    <dgm:cxn modelId="{98843CE9-3200-42F6-9B1E-A74487FBDC4B}" type="presOf" srcId="{A01C4493-7CEA-4011-8991-2E1AF9EB05A5}" destId="{12BE8CB9-A304-48E1-A0A4-DD3D72DCCB9D}" srcOrd="0" destOrd="0" presId="urn:microsoft.com/office/officeart/2005/8/layout/hierarchy3"/>
    <dgm:cxn modelId="{08731F7E-2833-45F5-9122-0B1A6FB70765}" type="presOf" srcId="{5033E453-71BB-4132-9261-1D410BF83B2E}" destId="{37C258A7-1FF7-47B8-986F-70F346B33172}" srcOrd="0" destOrd="0" presId="urn:microsoft.com/office/officeart/2005/8/layout/hierarchy3"/>
    <dgm:cxn modelId="{440A44C7-F0E8-4C58-901F-A2379FCE1CE3}" type="presOf" srcId="{38A39ED9-3258-4AA0-AC8A-34783BA88B0D}" destId="{4CC21389-3961-494A-87D4-A9415309895F}" srcOrd="0" destOrd="0" presId="urn:microsoft.com/office/officeart/2005/8/layout/hierarchy3"/>
    <dgm:cxn modelId="{38BED96F-232C-43C6-8031-7F0A3F23D5AA}" type="presOf" srcId="{CB9964DC-5E01-4879-9733-CDEE2AB1D1F7}" destId="{C7DDC059-89DD-4F99-A10D-9C975D60C8D8}" srcOrd="1" destOrd="0" presId="urn:microsoft.com/office/officeart/2005/8/layout/hierarchy3"/>
    <dgm:cxn modelId="{68E53A99-D37A-4A1C-AE74-23D1B391C5B1}" srcId="{CB9964DC-5E01-4879-9733-CDEE2AB1D1F7}" destId="{5033E453-71BB-4132-9261-1D410BF83B2E}" srcOrd="1" destOrd="0" parTransId="{38A39ED9-3258-4AA0-AC8A-34783BA88B0D}" sibTransId="{1D76E16F-3DBC-430C-AFD0-E01CEAB1BE0D}"/>
    <dgm:cxn modelId="{02D58A4D-6853-49FA-A7BE-2AFBC4C28767}" type="presOf" srcId="{A1A9AB15-3705-4F60-9425-F01402766EA7}" destId="{F506CCAA-5106-4A92-B91F-D5EC7D15D9A2}" srcOrd="0" destOrd="0" presId="urn:microsoft.com/office/officeart/2005/8/layout/hierarchy3"/>
    <dgm:cxn modelId="{F7761F64-7703-4B2B-B02D-262DA13862AC}" type="presOf" srcId="{CF920BFD-4F28-40CF-981C-BFF4536862CA}" destId="{18D82CCF-39A9-47E6-964A-1C9FA568ABC4}" srcOrd="0" destOrd="0" presId="urn:microsoft.com/office/officeart/2005/8/layout/hierarchy3"/>
    <dgm:cxn modelId="{76474A20-4A6B-4786-BF8D-BDAF6FBDCEA5}" type="presOf" srcId="{CB9964DC-5E01-4879-9733-CDEE2AB1D1F7}" destId="{ECB1CA3E-26B8-4A39-AEF8-6F06E506D3C7}" srcOrd="0" destOrd="0" presId="urn:microsoft.com/office/officeart/2005/8/layout/hierarchy3"/>
    <dgm:cxn modelId="{3967793F-FD65-4861-AE35-F7D92A2C8B46}" type="presParOf" srcId="{D433476B-D68D-4328-ADAC-B2895D3D50CF}" destId="{1E58A3BC-F1F7-40EE-89AA-32E802ED4BF7}" srcOrd="0" destOrd="0" presId="urn:microsoft.com/office/officeart/2005/8/layout/hierarchy3"/>
    <dgm:cxn modelId="{52761CAA-C562-4BD9-B9A6-889EB77279E1}" type="presParOf" srcId="{1E58A3BC-F1F7-40EE-89AA-32E802ED4BF7}" destId="{D21DF85A-45CA-4CE0-B0ED-CF4615475EE0}" srcOrd="0" destOrd="0" presId="urn:microsoft.com/office/officeart/2005/8/layout/hierarchy3"/>
    <dgm:cxn modelId="{3C6216D3-BECA-4A53-8123-77656CADF0F3}" type="presParOf" srcId="{D21DF85A-45CA-4CE0-B0ED-CF4615475EE0}" destId="{ECB1CA3E-26B8-4A39-AEF8-6F06E506D3C7}" srcOrd="0" destOrd="0" presId="urn:microsoft.com/office/officeart/2005/8/layout/hierarchy3"/>
    <dgm:cxn modelId="{DDD97616-CF20-42A1-A65C-5D5DD1111CFE}" type="presParOf" srcId="{D21DF85A-45CA-4CE0-B0ED-CF4615475EE0}" destId="{C7DDC059-89DD-4F99-A10D-9C975D60C8D8}" srcOrd="1" destOrd="0" presId="urn:microsoft.com/office/officeart/2005/8/layout/hierarchy3"/>
    <dgm:cxn modelId="{08B775AD-9185-412D-B110-6EC8EB164CD9}" type="presParOf" srcId="{1E58A3BC-F1F7-40EE-89AA-32E802ED4BF7}" destId="{F784BE88-3DB9-4E87-AFCA-2ED0BF00DEA1}" srcOrd="1" destOrd="0" presId="urn:microsoft.com/office/officeart/2005/8/layout/hierarchy3"/>
    <dgm:cxn modelId="{4B304F2B-D681-47C3-B5A8-66352C66B614}" type="presParOf" srcId="{F784BE88-3DB9-4E87-AFCA-2ED0BF00DEA1}" destId="{12BE8CB9-A304-48E1-A0A4-DD3D72DCCB9D}" srcOrd="0" destOrd="0" presId="urn:microsoft.com/office/officeart/2005/8/layout/hierarchy3"/>
    <dgm:cxn modelId="{5FE7D0DE-6542-4C32-B748-457F1AD70789}" type="presParOf" srcId="{F784BE88-3DB9-4E87-AFCA-2ED0BF00DEA1}" destId="{F506CCAA-5106-4A92-B91F-D5EC7D15D9A2}" srcOrd="1" destOrd="0" presId="urn:microsoft.com/office/officeart/2005/8/layout/hierarchy3"/>
    <dgm:cxn modelId="{7462D35D-CD24-487D-A7AA-DFE2524DB97E}" type="presParOf" srcId="{F784BE88-3DB9-4E87-AFCA-2ED0BF00DEA1}" destId="{4CC21389-3961-494A-87D4-A9415309895F}" srcOrd="2" destOrd="0" presId="urn:microsoft.com/office/officeart/2005/8/layout/hierarchy3"/>
    <dgm:cxn modelId="{7C3124A9-DE41-4C5A-9977-3722CBA00458}" type="presParOf" srcId="{F784BE88-3DB9-4E87-AFCA-2ED0BF00DEA1}" destId="{37C258A7-1FF7-47B8-986F-70F346B33172}" srcOrd="3" destOrd="0" presId="urn:microsoft.com/office/officeart/2005/8/layout/hierarchy3"/>
    <dgm:cxn modelId="{87AA61A5-2452-4E76-A2E8-2921DE766F9A}" type="presParOf" srcId="{F784BE88-3DB9-4E87-AFCA-2ED0BF00DEA1}" destId="{4F700CD2-19C1-4E88-85FC-77EE243C0ABE}" srcOrd="4" destOrd="0" presId="urn:microsoft.com/office/officeart/2005/8/layout/hierarchy3"/>
    <dgm:cxn modelId="{59ABE902-7978-4AA4-A349-C4EBA3F43176}" type="presParOf" srcId="{F784BE88-3DB9-4E87-AFCA-2ED0BF00DEA1}" destId="{18D82CCF-39A9-47E6-964A-1C9FA568ABC4}"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S" dirty="0" smtClean="0"/>
            <a:t>Sistema de fusión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custLinFactY="-28111" custLinFactNeighborX="5566" custLinFactNeighborY="-100000"/>
      <dgm:spPr/>
      <dgm:t>
        <a:bodyPr/>
        <a:lstStyle/>
        <a:p>
          <a:endParaRPr lang="es-ES"/>
        </a:p>
      </dgm:t>
    </dgm:pt>
    <dgm:pt modelId="{C7DDC059-89DD-4F99-A10D-9C975D60C8D8}" type="pres">
      <dgm:prSet presAssocID="{CB9964DC-5E01-4879-9733-CDEE2AB1D1F7}" presName="rootConnector" presStyleLbl="node1" presStyleIdx="0" presStyleCnt="1"/>
      <dgm:spPr/>
      <dgm:t>
        <a:bodyPr/>
        <a:lstStyle/>
        <a:p>
          <a:endParaRPr lang="es-ES"/>
        </a:p>
      </dgm:t>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AC9B6FEC-0847-4158-8DF4-2A189C208CEA}" type="presOf" srcId="{CB9964DC-5E01-4879-9733-CDEE2AB1D1F7}" destId="{C7DDC059-89DD-4F99-A10D-9C975D60C8D8}" srcOrd="1" destOrd="0" presId="urn:microsoft.com/office/officeart/2005/8/layout/hierarchy3"/>
    <dgm:cxn modelId="{B61EE991-C7DD-437F-9F72-897885417665}" type="presOf" srcId="{7061F2FC-F2AB-4DE3-98B0-886576B4E2C6}" destId="{D433476B-D68D-4328-ADAC-B2895D3D50CF}" srcOrd="0" destOrd="0" presId="urn:microsoft.com/office/officeart/2005/8/layout/hierarchy3"/>
    <dgm:cxn modelId="{8D4114DB-CB7E-4BE7-8CED-6D4E2A843C97}" type="presOf" srcId="{CB9964DC-5E01-4879-9733-CDEE2AB1D1F7}" destId="{ECB1CA3E-26B8-4A39-AEF8-6F06E506D3C7}" srcOrd="0" destOrd="0" presId="urn:microsoft.com/office/officeart/2005/8/layout/hierarchy3"/>
    <dgm:cxn modelId="{6AEB8BD8-7391-4A26-92D5-D7B1DC003DAC}" type="presParOf" srcId="{D433476B-D68D-4328-ADAC-B2895D3D50CF}" destId="{1E58A3BC-F1F7-40EE-89AA-32E802ED4BF7}" srcOrd="0" destOrd="0" presId="urn:microsoft.com/office/officeart/2005/8/layout/hierarchy3"/>
    <dgm:cxn modelId="{7BC3216E-F0A3-4BA0-93A2-40DBFB230282}" type="presParOf" srcId="{1E58A3BC-F1F7-40EE-89AA-32E802ED4BF7}" destId="{D21DF85A-45CA-4CE0-B0ED-CF4615475EE0}" srcOrd="0" destOrd="0" presId="urn:microsoft.com/office/officeart/2005/8/layout/hierarchy3"/>
    <dgm:cxn modelId="{5F5CB12A-1852-458F-B262-78EE36856059}" type="presParOf" srcId="{D21DF85A-45CA-4CE0-B0ED-CF4615475EE0}" destId="{ECB1CA3E-26B8-4A39-AEF8-6F06E506D3C7}" srcOrd="0" destOrd="0" presId="urn:microsoft.com/office/officeart/2005/8/layout/hierarchy3"/>
    <dgm:cxn modelId="{55E37666-B91D-4D9F-81CC-0A817DCAF310}" type="presParOf" srcId="{D21DF85A-45CA-4CE0-B0ED-CF4615475EE0}" destId="{C7DDC059-89DD-4F99-A10D-9C975D60C8D8}" srcOrd="1" destOrd="0" presId="urn:microsoft.com/office/officeart/2005/8/layout/hierarchy3"/>
    <dgm:cxn modelId="{6A320DC3-3216-4E8E-A914-1F2FEB789D5C}"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s-ES"/>
        </a:p>
      </dgm:t>
    </dgm:pt>
    <dgm:pt modelId="{CB9964DC-5E01-4879-9733-CDEE2AB1D1F7}">
      <dgm:prSet phldrT="[Texto]"/>
      <dgm:spPr/>
      <dgm:t>
        <a:bodyPr/>
        <a:lstStyle/>
        <a:p>
          <a:r>
            <a:rPr lang="es-ES" dirty="0" smtClean="0"/>
            <a:t>Fliselina o pellón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0D20E71-FED1-4623-8034-D329000238BD}">
      <dgm:prSet phldrT="[Texto]" custT="1"/>
      <dgm:spPr/>
      <dgm:t>
        <a:bodyPr/>
        <a:lstStyle/>
        <a:p>
          <a:pPr algn="l"/>
          <a:endParaRPr lang="es-ES_tradnl" sz="2800" dirty="0" smtClean="0"/>
        </a:p>
        <a:p>
          <a:pPr algn="l"/>
          <a:r>
            <a:rPr lang="es-ES_tradnl" sz="2800" dirty="0" smtClean="0"/>
            <a:t>Tiene una capa de polietileno fundido que funciona como adhesivo </a:t>
          </a:r>
          <a:endParaRPr lang="es-ES" sz="2800" dirty="0"/>
        </a:p>
      </dgm:t>
    </dgm:pt>
    <dgm:pt modelId="{4349BE00-98CD-4A0C-8970-0800DCF0B510}" type="parTrans" cxnId="{2B3E0B88-707A-418B-AA63-FD88251C59CD}">
      <dgm:prSet/>
      <dgm:spPr/>
      <dgm:t>
        <a:bodyPr/>
        <a:lstStyle/>
        <a:p>
          <a:endParaRPr lang="es-ES"/>
        </a:p>
      </dgm:t>
    </dgm:pt>
    <dgm:pt modelId="{9E3869D8-A7FD-4027-8D69-6E2073D34B18}" type="sibTrans" cxnId="{2B3E0B88-707A-418B-AA63-FD88251C59CD}">
      <dgm:prSet/>
      <dgm:spPr/>
      <dgm:t>
        <a:bodyPr/>
        <a:lstStyle/>
        <a:p>
          <a:endParaRPr lang="es-ES"/>
        </a:p>
      </dgm:t>
    </dgm:pt>
    <dgm:pt modelId="{0B9DD97F-EF5A-46DD-9AE9-4655C2692897}">
      <dgm:prSet/>
      <dgm:spPr/>
      <dgm:t>
        <a:bodyPr/>
        <a:lstStyle/>
        <a:p>
          <a:r>
            <a:rPr lang="es-ES_tradnl" dirty="0" smtClean="0"/>
            <a:t>La temperatura de fusión es mayor a        100 °C.</a:t>
          </a:r>
          <a:endParaRPr lang="es-EC" dirty="0"/>
        </a:p>
      </dgm:t>
    </dgm:pt>
    <dgm:pt modelId="{F1D0D5E6-160D-411D-88BF-75EAD67C6F72}" type="parTrans" cxnId="{6D31565D-657E-4B29-9F67-D27C64D8A99B}">
      <dgm:prSet/>
      <dgm:spPr/>
      <dgm:t>
        <a:bodyPr/>
        <a:lstStyle/>
        <a:p>
          <a:endParaRPr lang="es-EC"/>
        </a:p>
      </dgm:t>
    </dgm:pt>
    <dgm:pt modelId="{953B8534-996F-465C-8494-DC2622D3F6C6}" type="sibTrans" cxnId="{6D31565D-657E-4B29-9F67-D27C64D8A99B}">
      <dgm:prSet/>
      <dgm:spPr/>
      <dgm:t>
        <a:bodyPr/>
        <a:lstStyle/>
        <a:p>
          <a:endParaRPr lang="es-EC"/>
        </a:p>
      </dgm:t>
    </dgm:pt>
    <dgm:pt modelId="{2A4F5A5B-4D8A-45DC-A99E-93C5433D100A}">
      <dgm:prSet/>
      <dgm:spPr/>
      <dgm:t>
        <a:bodyPr/>
        <a:lstStyle/>
        <a:p>
          <a:r>
            <a:rPr lang="es-EC" dirty="0" smtClean="0"/>
            <a:t>Fácil manejo y corte</a:t>
          </a:r>
          <a:endParaRPr lang="es-EC" dirty="0"/>
        </a:p>
      </dgm:t>
    </dgm:pt>
    <dgm:pt modelId="{D6CA2CD6-A1C0-4166-841B-FE877609FCEB}" type="parTrans" cxnId="{5F7848D7-BC59-4DF5-82D1-072F61BAFF70}">
      <dgm:prSet/>
      <dgm:spPr/>
      <dgm:t>
        <a:bodyPr/>
        <a:lstStyle/>
        <a:p>
          <a:endParaRPr lang="es-EC"/>
        </a:p>
      </dgm:t>
    </dgm:pt>
    <dgm:pt modelId="{C767DE0B-115F-4707-8EA7-7F33B4A0162B}" type="sibTrans" cxnId="{5F7848D7-BC59-4DF5-82D1-072F61BAFF70}">
      <dgm:prSet/>
      <dgm:spPr/>
      <dgm:t>
        <a:bodyPr/>
        <a:lstStyle/>
        <a:p>
          <a:endParaRPr lang="es-EC"/>
        </a:p>
      </dgm:t>
    </dgm:pt>
    <dgm:pt modelId="{21CC070E-A9CF-41DF-B124-0C7EDEA7E0F0}">
      <dgm:prSet/>
      <dgm:spPr/>
      <dgm:t>
        <a:bodyPr/>
        <a:lstStyle/>
        <a:p>
          <a:r>
            <a:rPr lang="es-ES_tradnl" dirty="0" smtClean="0"/>
            <a:t>Económico</a:t>
          </a:r>
          <a:endParaRPr lang="es-EC" dirty="0"/>
        </a:p>
      </dgm:t>
    </dgm:pt>
    <dgm:pt modelId="{AFD8FB75-40B2-4E2A-B670-FE24AE83611B}" type="parTrans" cxnId="{64B03056-401D-4FCE-9829-C436EF674B89}">
      <dgm:prSet/>
      <dgm:spPr/>
      <dgm:t>
        <a:bodyPr/>
        <a:lstStyle/>
        <a:p>
          <a:endParaRPr lang="es-EC"/>
        </a:p>
      </dgm:t>
    </dgm:pt>
    <dgm:pt modelId="{D7B8D67B-9D0B-4884-8A4D-35A01EE92AAE}" type="sibTrans" cxnId="{64B03056-401D-4FCE-9829-C436EF674B89}">
      <dgm:prSet/>
      <dgm:spPr/>
      <dgm:t>
        <a:bodyPr/>
        <a:lstStyle/>
        <a:p>
          <a:endParaRPr lang="es-EC"/>
        </a:p>
      </dgm:t>
    </dgm:pt>
    <dgm:pt modelId="{93F74207-C2C8-4357-BCE8-E1F4F2D2B78C}" type="pres">
      <dgm:prSet presAssocID="{7061F2FC-F2AB-4DE3-98B0-886576B4E2C6}" presName="diagram" presStyleCnt="0">
        <dgm:presLayoutVars>
          <dgm:chMax val="1"/>
          <dgm:dir/>
          <dgm:animLvl val="ctr"/>
          <dgm:resizeHandles val="exact"/>
        </dgm:presLayoutVars>
      </dgm:prSet>
      <dgm:spPr/>
      <dgm:t>
        <a:bodyPr/>
        <a:lstStyle/>
        <a:p>
          <a:endParaRPr lang="es-EC"/>
        </a:p>
      </dgm:t>
    </dgm:pt>
    <dgm:pt modelId="{8EC3E735-7B2E-46B2-BF07-2B2484737031}" type="pres">
      <dgm:prSet presAssocID="{7061F2FC-F2AB-4DE3-98B0-886576B4E2C6}" presName="matrix" presStyleCnt="0"/>
      <dgm:spPr/>
      <dgm:t>
        <a:bodyPr/>
        <a:lstStyle/>
        <a:p>
          <a:endParaRPr lang="es-EC"/>
        </a:p>
      </dgm:t>
    </dgm:pt>
    <dgm:pt modelId="{59EB74BD-EFD1-4212-AE2E-0F1285F8FCD8}" type="pres">
      <dgm:prSet presAssocID="{7061F2FC-F2AB-4DE3-98B0-886576B4E2C6}" presName="tile1" presStyleLbl="node1" presStyleIdx="0" presStyleCnt="4"/>
      <dgm:spPr/>
      <dgm:t>
        <a:bodyPr/>
        <a:lstStyle/>
        <a:p>
          <a:endParaRPr lang="es-EC"/>
        </a:p>
      </dgm:t>
    </dgm:pt>
    <dgm:pt modelId="{5C0761C4-88C5-4ECC-9CCF-1F9EC1FB7942}" type="pres">
      <dgm:prSet presAssocID="{7061F2FC-F2AB-4DE3-98B0-886576B4E2C6}" presName="tile1text" presStyleLbl="node1" presStyleIdx="0" presStyleCnt="4">
        <dgm:presLayoutVars>
          <dgm:chMax val="0"/>
          <dgm:chPref val="0"/>
          <dgm:bulletEnabled val="1"/>
        </dgm:presLayoutVars>
      </dgm:prSet>
      <dgm:spPr/>
      <dgm:t>
        <a:bodyPr/>
        <a:lstStyle/>
        <a:p>
          <a:endParaRPr lang="es-EC"/>
        </a:p>
      </dgm:t>
    </dgm:pt>
    <dgm:pt modelId="{B803853E-6767-4769-B68D-B11185012F35}" type="pres">
      <dgm:prSet presAssocID="{7061F2FC-F2AB-4DE3-98B0-886576B4E2C6}" presName="tile2" presStyleLbl="node1" presStyleIdx="1" presStyleCnt="4"/>
      <dgm:spPr/>
      <dgm:t>
        <a:bodyPr/>
        <a:lstStyle/>
        <a:p>
          <a:endParaRPr lang="es-EC"/>
        </a:p>
      </dgm:t>
    </dgm:pt>
    <dgm:pt modelId="{9DE8AE35-D376-4A49-8E1F-7AC2274265BF}" type="pres">
      <dgm:prSet presAssocID="{7061F2FC-F2AB-4DE3-98B0-886576B4E2C6}" presName="tile2text" presStyleLbl="node1" presStyleIdx="1" presStyleCnt="4">
        <dgm:presLayoutVars>
          <dgm:chMax val="0"/>
          <dgm:chPref val="0"/>
          <dgm:bulletEnabled val="1"/>
        </dgm:presLayoutVars>
      </dgm:prSet>
      <dgm:spPr/>
      <dgm:t>
        <a:bodyPr/>
        <a:lstStyle/>
        <a:p>
          <a:endParaRPr lang="es-EC"/>
        </a:p>
      </dgm:t>
    </dgm:pt>
    <dgm:pt modelId="{ACAFD89E-428A-434C-B9D8-E0DF3D4B7B98}" type="pres">
      <dgm:prSet presAssocID="{7061F2FC-F2AB-4DE3-98B0-886576B4E2C6}" presName="tile3" presStyleLbl="node1" presStyleIdx="2" presStyleCnt="4"/>
      <dgm:spPr/>
      <dgm:t>
        <a:bodyPr/>
        <a:lstStyle/>
        <a:p>
          <a:endParaRPr lang="es-EC"/>
        </a:p>
      </dgm:t>
    </dgm:pt>
    <dgm:pt modelId="{23E61AE5-86ED-4CF1-A889-4A05AB1F199A}" type="pres">
      <dgm:prSet presAssocID="{7061F2FC-F2AB-4DE3-98B0-886576B4E2C6}" presName="tile3text" presStyleLbl="node1" presStyleIdx="2" presStyleCnt="4">
        <dgm:presLayoutVars>
          <dgm:chMax val="0"/>
          <dgm:chPref val="0"/>
          <dgm:bulletEnabled val="1"/>
        </dgm:presLayoutVars>
      </dgm:prSet>
      <dgm:spPr/>
      <dgm:t>
        <a:bodyPr/>
        <a:lstStyle/>
        <a:p>
          <a:endParaRPr lang="es-EC"/>
        </a:p>
      </dgm:t>
    </dgm:pt>
    <dgm:pt modelId="{AE69BC04-14D5-4B5A-A538-305A4479C00A}" type="pres">
      <dgm:prSet presAssocID="{7061F2FC-F2AB-4DE3-98B0-886576B4E2C6}" presName="tile4" presStyleLbl="node1" presStyleIdx="3" presStyleCnt="4"/>
      <dgm:spPr/>
      <dgm:t>
        <a:bodyPr/>
        <a:lstStyle/>
        <a:p>
          <a:endParaRPr lang="es-EC"/>
        </a:p>
      </dgm:t>
    </dgm:pt>
    <dgm:pt modelId="{8C5DF6FE-9236-48DB-AC58-49AFB5DACBC1}" type="pres">
      <dgm:prSet presAssocID="{7061F2FC-F2AB-4DE3-98B0-886576B4E2C6}" presName="tile4text" presStyleLbl="node1" presStyleIdx="3" presStyleCnt="4">
        <dgm:presLayoutVars>
          <dgm:chMax val="0"/>
          <dgm:chPref val="0"/>
          <dgm:bulletEnabled val="1"/>
        </dgm:presLayoutVars>
      </dgm:prSet>
      <dgm:spPr/>
      <dgm:t>
        <a:bodyPr/>
        <a:lstStyle/>
        <a:p>
          <a:endParaRPr lang="es-EC"/>
        </a:p>
      </dgm:t>
    </dgm:pt>
    <dgm:pt modelId="{B57B0D7C-52A9-4357-9437-B7326B29FED8}" type="pres">
      <dgm:prSet presAssocID="{7061F2FC-F2AB-4DE3-98B0-886576B4E2C6}" presName="centerTile" presStyleLbl="fgShp" presStyleIdx="0" presStyleCnt="1">
        <dgm:presLayoutVars>
          <dgm:chMax val="0"/>
          <dgm:chPref val="0"/>
        </dgm:presLayoutVars>
      </dgm:prSet>
      <dgm:spPr/>
      <dgm:t>
        <a:bodyPr/>
        <a:lstStyle/>
        <a:p>
          <a:endParaRPr lang="es-EC"/>
        </a:p>
      </dgm:t>
    </dgm:pt>
  </dgm:ptLst>
  <dgm:cxnLst>
    <dgm:cxn modelId="{7A1E27FD-29A8-44D8-94D0-F85A63E805AE}" type="presOf" srcId="{21CC070E-A9CF-41DF-B124-0C7EDEA7E0F0}" destId="{8C5DF6FE-9236-48DB-AC58-49AFB5DACBC1}" srcOrd="1" destOrd="0" presId="urn:microsoft.com/office/officeart/2005/8/layout/matrix1"/>
    <dgm:cxn modelId="{D663DA4E-375F-485B-ABA5-AC0FF0661294}" type="presOf" srcId="{7061F2FC-F2AB-4DE3-98B0-886576B4E2C6}" destId="{93F74207-C2C8-4357-BCE8-E1F4F2D2B78C}" srcOrd="0" destOrd="0" presId="urn:microsoft.com/office/officeart/2005/8/layout/matrix1"/>
    <dgm:cxn modelId="{E9B715F1-FF15-44B9-B077-2AAEF20E66ED}" type="presOf" srcId="{CB9964DC-5E01-4879-9733-CDEE2AB1D1F7}" destId="{B57B0D7C-52A9-4357-9437-B7326B29FED8}" srcOrd="0" destOrd="0" presId="urn:microsoft.com/office/officeart/2005/8/layout/matrix1"/>
    <dgm:cxn modelId="{E5DF4D7B-2998-4040-B309-23173E1132D4}" srcId="{7061F2FC-F2AB-4DE3-98B0-886576B4E2C6}" destId="{CB9964DC-5E01-4879-9733-CDEE2AB1D1F7}" srcOrd="0" destOrd="0" parTransId="{5760939A-00E0-4E0F-82AC-14F95E0A4A90}" sibTransId="{2BAB4B72-4C27-47D9-A895-24F30C6A71EC}"/>
    <dgm:cxn modelId="{FBE143C2-903A-4155-AAA1-0121B906F147}" type="presOf" srcId="{0B9DD97F-EF5A-46DD-9AE9-4655C2692897}" destId="{B803853E-6767-4769-B68D-B11185012F35}" srcOrd="0" destOrd="0" presId="urn:microsoft.com/office/officeart/2005/8/layout/matrix1"/>
    <dgm:cxn modelId="{23707E80-84DE-4A62-AB99-D1D3E2BED95F}" type="presOf" srcId="{21CC070E-A9CF-41DF-B124-0C7EDEA7E0F0}" destId="{AE69BC04-14D5-4B5A-A538-305A4479C00A}" srcOrd="0" destOrd="0" presId="urn:microsoft.com/office/officeart/2005/8/layout/matrix1"/>
    <dgm:cxn modelId="{64B03056-401D-4FCE-9829-C436EF674B89}" srcId="{CB9964DC-5E01-4879-9733-CDEE2AB1D1F7}" destId="{21CC070E-A9CF-41DF-B124-0C7EDEA7E0F0}" srcOrd="3" destOrd="0" parTransId="{AFD8FB75-40B2-4E2A-B670-FE24AE83611B}" sibTransId="{D7B8D67B-9D0B-4884-8A4D-35A01EE92AAE}"/>
    <dgm:cxn modelId="{5162DFFC-CCCC-40C6-B261-3F9A5FC4BA93}" type="presOf" srcId="{2A4F5A5B-4D8A-45DC-A99E-93C5433D100A}" destId="{23E61AE5-86ED-4CF1-A889-4A05AB1F199A}" srcOrd="1" destOrd="0" presId="urn:microsoft.com/office/officeart/2005/8/layout/matrix1"/>
    <dgm:cxn modelId="{46D1DC93-1F09-4456-BCFD-12324DCAA849}" type="presOf" srcId="{0B9DD97F-EF5A-46DD-9AE9-4655C2692897}" destId="{9DE8AE35-D376-4A49-8E1F-7AC2274265BF}" srcOrd="1" destOrd="0" presId="urn:microsoft.com/office/officeart/2005/8/layout/matrix1"/>
    <dgm:cxn modelId="{05539EE7-F70C-4595-B393-304759D94995}" type="presOf" srcId="{D0D20E71-FED1-4623-8034-D329000238BD}" destId="{5C0761C4-88C5-4ECC-9CCF-1F9EC1FB7942}" srcOrd="1" destOrd="0" presId="urn:microsoft.com/office/officeart/2005/8/layout/matrix1"/>
    <dgm:cxn modelId="{69452541-1EDB-4C11-BF7D-7B6AB3589C4D}" type="presOf" srcId="{2A4F5A5B-4D8A-45DC-A99E-93C5433D100A}" destId="{ACAFD89E-428A-434C-B9D8-E0DF3D4B7B98}" srcOrd="0" destOrd="0" presId="urn:microsoft.com/office/officeart/2005/8/layout/matrix1"/>
    <dgm:cxn modelId="{6D31565D-657E-4B29-9F67-D27C64D8A99B}" srcId="{CB9964DC-5E01-4879-9733-CDEE2AB1D1F7}" destId="{0B9DD97F-EF5A-46DD-9AE9-4655C2692897}" srcOrd="1" destOrd="0" parTransId="{F1D0D5E6-160D-411D-88BF-75EAD67C6F72}" sibTransId="{953B8534-996F-465C-8494-DC2622D3F6C6}"/>
    <dgm:cxn modelId="{D8D58F1B-10C6-41EE-82C7-567EE24E089E}" type="presOf" srcId="{D0D20E71-FED1-4623-8034-D329000238BD}" destId="{59EB74BD-EFD1-4212-AE2E-0F1285F8FCD8}" srcOrd="0" destOrd="0" presId="urn:microsoft.com/office/officeart/2005/8/layout/matrix1"/>
    <dgm:cxn modelId="{2B3E0B88-707A-418B-AA63-FD88251C59CD}" srcId="{CB9964DC-5E01-4879-9733-CDEE2AB1D1F7}" destId="{D0D20E71-FED1-4623-8034-D329000238BD}" srcOrd="0" destOrd="0" parTransId="{4349BE00-98CD-4A0C-8970-0800DCF0B510}" sibTransId="{9E3869D8-A7FD-4027-8D69-6E2073D34B18}"/>
    <dgm:cxn modelId="{5F7848D7-BC59-4DF5-82D1-072F61BAFF70}" srcId="{CB9964DC-5E01-4879-9733-CDEE2AB1D1F7}" destId="{2A4F5A5B-4D8A-45DC-A99E-93C5433D100A}" srcOrd="2" destOrd="0" parTransId="{D6CA2CD6-A1C0-4166-841B-FE877609FCEB}" sibTransId="{C767DE0B-115F-4707-8EA7-7F33B4A0162B}"/>
    <dgm:cxn modelId="{AB56F510-0FE5-4D6A-9129-1812388EF0DE}" type="presParOf" srcId="{93F74207-C2C8-4357-BCE8-E1F4F2D2B78C}" destId="{8EC3E735-7B2E-46B2-BF07-2B2484737031}" srcOrd="0" destOrd="0" presId="urn:microsoft.com/office/officeart/2005/8/layout/matrix1"/>
    <dgm:cxn modelId="{4834F645-CDF6-419B-A983-6B551427CEEC}" type="presParOf" srcId="{8EC3E735-7B2E-46B2-BF07-2B2484737031}" destId="{59EB74BD-EFD1-4212-AE2E-0F1285F8FCD8}" srcOrd="0" destOrd="0" presId="urn:microsoft.com/office/officeart/2005/8/layout/matrix1"/>
    <dgm:cxn modelId="{8C77C77C-2D55-4ACE-86D8-842168F0C588}" type="presParOf" srcId="{8EC3E735-7B2E-46B2-BF07-2B2484737031}" destId="{5C0761C4-88C5-4ECC-9CCF-1F9EC1FB7942}" srcOrd="1" destOrd="0" presId="urn:microsoft.com/office/officeart/2005/8/layout/matrix1"/>
    <dgm:cxn modelId="{CFE0E465-9DE8-4EDB-A393-00BAA7293023}" type="presParOf" srcId="{8EC3E735-7B2E-46B2-BF07-2B2484737031}" destId="{B803853E-6767-4769-B68D-B11185012F35}" srcOrd="2" destOrd="0" presId="urn:microsoft.com/office/officeart/2005/8/layout/matrix1"/>
    <dgm:cxn modelId="{0A6EAD24-9BDD-4883-89ED-59DB6A0F27A7}" type="presParOf" srcId="{8EC3E735-7B2E-46B2-BF07-2B2484737031}" destId="{9DE8AE35-D376-4A49-8E1F-7AC2274265BF}" srcOrd="3" destOrd="0" presId="urn:microsoft.com/office/officeart/2005/8/layout/matrix1"/>
    <dgm:cxn modelId="{998C8477-DB38-4604-9D6B-854FCD178E2F}" type="presParOf" srcId="{8EC3E735-7B2E-46B2-BF07-2B2484737031}" destId="{ACAFD89E-428A-434C-B9D8-E0DF3D4B7B98}" srcOrd="4" destOrd="0" presId="urn:microsoft.com/office/officeart/2005/8/layout/matrix1"/>
    <dgm:cxn modelId="{90A4B0CD-5B7F-4416-8D18-FDE69861A003}" type="presParOf" srcId="{8EC3E735-7B2E-46B2-BF07-2B2484737031}" destId="{23E61AE5-86ED-4CF1-A889-4A05AB1F199A}" srcOrd="5" destOrd="0" presId="urn:microsoft.com/office/officeart/2005/8/layout/matrix1"/>
    <dgm:cxn modelId="{E04ECD4B-940F-4E2F-BB5B-D32229F6AA46}" type="presParOf" srcId="{8EC3E735-7B2E-46B2-BF07-2B2484737031}" destId="{AE69BC04-14D5-4B5A-A538-305A4479C00A}" srcOrd="6" destOrd="0" presId="urn:microsoft.com/office/officeart/2005/8/layout/matrix1"/>
    <dgm:cxn modelId="{0310EF6B-FD2E-4572-9DCE-266CA9D39079}" type="presParOf" srcId="{8EC3E735-7B2E-46B2-BF07-2B2484737031}" destId="{8C5DF6FE-9236-48DB-AC58-49AFB5DACBC1}" srcOrd="7" destOrd="0" presId="urn:microsoft.com/office/officeart/2005/8/layout/matrix1"/>
    <dgm:cxn modelId="{A83133B3-9BF3-4B0F-A3D6-731C0656D415}" type="presParOf" srcId="{93F74207-C2C8-4357-BCE8-E1F4F2D2B78C}" destId="{B57B0D7C-52A9-4357-9437-B7326B29FED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3" y="228602"/>
          <a:ext cx="7166671" cy="5852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noProof="0" dirty="0" smtClean="0"/>
            <a:t>Temario</a:t>
          </a:r>
          <a:endParaRPr lang="es-EC" sz="3300" kern="1200" noProof="0" dirty="0"/>
        </a:p>
      </dsp:txBody>
      <dsp:txXfrm>
        <a:off x="17145" y="245744"/>
        <a:ext cx="7132387" cy="550982"/>
      </dsp:txXfrm>
    </dsp:sp>
    <dsp:sp modelId="{6453487C-0FAF-4B32-BD10-ECD1ABD7E947}">
      <dsp:nvSpPr>
        <dsp:cNvPr id="0" name=""/>
        <dsp:cNvSpPr/>
      </dsp:nvSpPr>
      <dsp:spPr>
        <a:xfrm>
          <a:off x="716670" y="813869"/>
          <a:ext cx="426332" cy="762303"/>
        </a:xfrm>
        <a:custGeom>
          <a:avLst/>
          <a:gdLst/>
          <a:ahLst/>
          <a:cxnLst/>
          <a:rect l="0" t="0" r="0" b="0"/>
          <a:pathLst>
            <a:path>
              <a:moveTo>
                <a:pt x="0" y="0"/>
              </a:moveTo>
              <a:lnTo>
                <a:pt x="0" y="762303"/>
              </a:lnTo>
              <a:lnTo>
                <a:pt x="426332" y="7623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143002" y="1295403"/>
          <a:ext cx="6926054" cy="561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  Antecedentes	</a:t>
          </a:r>
          <a:endParaRPr lang="es-EC" sz="3200" kern="1200" noProof="0" dirty="0"/>
        </a:p>
      </dsp:txBody>
      <dsp:txXfrm>
        <a:off x="1159449" y="1311850"/>
        <a:ext cx="6893160" cy="528645"/>
      </dsp:txXfrm>
    </dsp:sp>
    <dsp:sp modelId="{2A81AC24-19E8-4B05-BE18-7F7DC22883F5}">
      <dsp:nvSpPr>
        <dsp:cNvPr id="0" name=""/>
        <dsp:cNvSpPr/>
      </dsp:nvSpPr>
      <dsp:spPr>
        <a:xfrm>
          <a:off x="716670" y="813869"/>
          <a:ext cx="426332" cy="1448101"/>
        </a:xfrm>
        <a:custGeom>
          <a:avLst/>
          <a:gdLst/>
          <a:ahLst/>
          <a:cxnLst/>
          <a:rect l="0" t="0" r="0" b="0"/>
          <a:pathLst>
            <a:path>
              <a:moveTo>
                <a:pt x="0" y="0"/>
              </a:moveTo>
              <a:lnTo>
                <a:pt x="0" y="1448101"/>
              </a:lnTo>
              <a:lnTo>
                <a:pt x="426332" y="14481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0391E-D0BA-4B05-BC9D-4C5F7A7038B2}">
      <dsp:nvSpPr>
        <dsp:cNvPr id="0" name=""/>
        <dsp:cNvSpPr/>
      </dsp:nvSpPr>
      <dsp:spPr>
        <a:xfrm>
          <a:off x="1143002" y="1981201"/>
          <a:ext cx="6926054" cy="561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Alcance</a:t>
          </a:r>
          <a:endParaRPr lang="es-EC" sz="3200" kern="1200" noProof="0" dirty="0"/>
        </a:p>
      </dsp:txBody>
      <dsp:txXfrm>
        <a:off x="1159449" y="1997648"/>
        <a:ext cx="6893160" cy="528645"/>
      </dsp:txXfrm>
    </dsp:sp>
    <dsp:sp modelId="{F27B7295-80E4-4410-9A4D-672618C6243E}">
      <dsp:nvSpPr>
        <dsp:cNvPr id="0" name=""/>
        <dsp:cNvSpPr/>
      </dsp:nvSpPr>
      <dsp:spPr>
        <a:xfrm>
          <a:off x="716670" y="813869"/>
          <a:ext cx="426332" cy="2133899"/>
        </a:xfrm>
        <a:custGeom>
          <a:avLst/>
          <a:gdLst/>
          <a:ahLst/>
          <a:cxnLst/>
          <a:rect l="0" t="0" r="0" b="0"/>
          <a:pathLst>
            <a:path>
              <a:moveTo>
                <a:pt x="0" y="0"/>
              </a:moveTo>
              <a:lnTo>
                <a:pt x="0" y="2133899"/>
              </a:lnTo>
              <a:lnTo>
                <a:pt x="426332" y="2133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DD2AFD-1A85-48C2-96F2-E73FC04B45F7}">
      <dsp:nvSpPr>
        <dsp:cNvPr id="0" name=""/>
        <dsp:cNvSpPr/>
      </dsp:nvSpPr>
      <dsp:spPr>
        <a:xfrm>
          <a:off x="1143002" y="2666999"/>
          <a:ext cx="6926054" cy="561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Objetivos</a:t>
          </a:r>
          <a:endParaRPr lang="es-ES" sz="3200" kern="1200" dirty="0"/>
        </a:p>
      </dsp:txBody>
      <dsp:txXfrm>
        <a:off x="1159449" y="2683446"/>
        <a:ext cx="6893160" cy="528645"/>
      </dsp:txXfrm>
    </dsp:sp>
    <dsp:sp modelId="{B63B27ED-CBDD-44D3-A457-C5DC327924C0}">
      <dsp:nvSpPr>
        <dsp:cNvPr id="0" name=""/>
        <dsp:cNvSpPr/>
      </dsp:nvSpPr>
      <dsp:spPr>
        <a:xfrm>
          <a:off x="716670" y="813869"/>
          <a:ext cx="426332" cy="2895899"/>
        </a:xfrm>
        <a:custGeom>
          <a:avLst/>
          <a:gdLst/>
          <a:ahLst/>
          <a:cxnLst/>
          <a:rect l="0" t="0" r="0" b="0"/>
          <a:pathLst>
            <a:path>
              <a:moveTo>
                <a:pt x="0" y="0"/>
              </a:moveTo>
              <a:lnTo>
                <a:pt x="0" y="2895899"/>
              </a:lnTo>
              <a:lnTo>
                <a:pt x="426332" y="28958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FD2B6C-951E-4ABE-BD6E-0DEFAE9B7419}">
      <dsp:nvSpPr>
        <dsp:cNvPr id="0" name=""/>
        <dsp:cNvSpPr/>
      </dsp:nvSpPr>
      <dsp:spPr>
        <a:xfrm>
          <a:off x="1143002" y="3428998"/>
          <a:ext cx="6926054" cy="5615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S" sz="3200" kern="1200" dirty="0" smtClean="0"/>
            <a:t>Introducción</a:t>
          </a:r>
          <a:endParaRPr lang="es-ES" sz="3200" kern="1200" dirty="0"/>
        </a:p>
      </dsp:txBody>
      <dsp:txXfrm>
        <a:off x="1159449" y="3445445"/>
        <a:ext cx="6893160" cy="528645"/>
      </dsp:txXfrm>
    </dsp:sp>
    <dsp:sp modelId="{9F7E2BB7-7F9A-4068-84AE-64A570560305}">
      <dsp:nvSpPr>
        <dsp:cNvPr id="0" name=""/>
        <dsp:cNvSpPr/>
      </dsp:nvSpPr>
      <dsp:spPr>
        <a:xfrm>
          <a:off x="716670" y="813869"/>
          <a:ext cx="426332" cy="3669762"/>
        </a:xfrm>
        <a:custGeom>
          <a:avLst/>
          <a:gdLst/>
          <a:ahLst/>
          <a:cxnLst/>
          <a:rect l="0" t="0" r="0" b="0"/>
          <a:pathLst>
            <a:path>
              <a:moveTo>
                <a:pt x="0" y="0"/>
              </a:moveTo>
              <a:lnTo>
                <a:pt x="0" y="3669762"/>
              </a:lnTo>
              <a:lnTo>
                <a:pt x="426332" y="36697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FC065-4183-40B0-B7DE-2FF897BA3C61}">
      <dsp:nvSpPr>
        <dsp:cNvPr id="0" name=""/>
        <dsp:cNvSpPr/>
      </dsp:nvSpPr>
      <dsp:spPr>
        <a:xfrm>
          <a:off x="1143002" y="4190998"/>
          <a:ext cx="6942432" cy="5852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s-EC" sz="3200" kern="1200" noProof="0" dirty="0" smtClean="0"/>
            <a:t>Diseño</a:t>
          </a:r>
          <a:endParaRPr lang="es-EC" sz="3200" kern="1200" noProof="0" dirty="0"/>
        </a:p>
      </dsp:txBody>
      <dsp:txXfrm>
        <a:off x="1160144" y="4208140"/>
        <a:ext cx="6908148" cy="5509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 y="0"/>
          <a:ext cx="7154142" cy="5842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n-US" sz="3300" kern="1200" dirty="0" err="1" smtClean="0"/>
            <a:t>Temario</a:t>
          </a:r>
          <a:endParaRPr lang="es-ES" sz="3300" kern="1200" dirty="0"/>
        </a:p>
      </dsp:txBody>
      <dsp:txXfrm>
        <a:off x="17117" y="17112"/>
        <a:ext cx="7119918" cy="550019"/>
      </dsp:txXfrm>
    </dsp:sp>
    <dsp:sp modelId="{BE368D99-3C7D-4444-B3DE-F1082DC826BA}">
      <dsp:nvSpPr>
        <dsp:cNvPr id="0" name=""/>
        <dsp:cNvSpPr/>
      </dsp:nvSpPr>
      <dsp:spPr>
        <a:xfrm>
          <a:off x="715420" y="584243"/>
          <a:ext cx="351383" cy="714325"/>
        </a:xfrm>
        <a:custGeom>
          <a:avLst/>
          <a:gdLst/>
          <a:ahLst/>
          <a:cxnLst/>
          <a:rect l="0" t="0" r="0" b="0"/>
          <a:pathLst>
            <a:path>
              <a:moveTo>
                <a:pt x="0" y="0"/>
              </a:moveTo>
              <a:lnTo>
                <a:pt x="0" y="714325"/>
              </a:lnTo>
              <a:lnTo>
                <a:pt x="351383" y="714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58DCB-AEFB-47E0-BB73-44B741B106BB}">
      <dsp:nvSpPr>
        <dsp:cNvPr id="0" name=""/>
        <dsp:cNvSpPr/>
      </dsp:nvSpPr>
      <dsp:spPr>
        <a:xfrm>
          <a:off x="1066803" y="1006447"/>
          <a:ext cx="6940269" cy="584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Implementación</a:t>
          </a:r>
          <a:endParaRPr lang="es-EC" sz="3300" kern="1200" dirty="0"/>
        </a:p>
      </dsp:txBody>
      <dsp:txXfrm>
        <a:off x="1083915" y="1023559"/>
        <a:ext cx="6906045" cy="550019"/>
      </dsp:txXfrm>
    </dsp:sp>
    <dsp:sp modelId="{E9E94688-1E5A-4CDC-97F2-600C594B56F0}">
      <dsp:nvSpPr>
        <dsp:cNvPr id="0" name=""/>
        <dsp:cNvSpPr/>
      </dsp:nvSpPr>
      <dsp:spPr>
        <a:xfrm>
          <a:off x="715420" y="584243"/>
          <a:ext cx="351383" cy="1476325"/>
        </a:xfrm>
        <a:custGeom>
          <a:avLst/>
          <a:gdLst/>
          <a:ahLst/>
          <a:cxnLst/>
          <a:rect l="0" t="0" r="0" b="0"/>
          <a:pathLst>
            <a:path>
              <a:moveTo>
                <a:pt x="0" y="0"/>
              </a:moveTo>
              <a:lnTo>
                <a:pt x="0" y="1476325"/>
              </a:lnTo>
              <a:lnTo>
                <a:pt x="351383" y="14763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3A2673-C3AA-4E19-88F6-6DB394B19E99}">
      <dsp:nvSpPr>
        <dsp:cNvPr id="0" name=""/>
        <dsp:cNvSpPr/>
      </dsp:nvSpPr>
      <dsp:spPr>
        <a:xfrm>
          <a:off x="1066803" y="1768446"/>
          <a:ext cx="6940269" cy="584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err="1" smtClean="0"/>
            <a:t>Calibración,pruebas</a:t>
          </a:r>
          <a:r>
            <a:rPr lang="es-EC" sz="3300" kern="1200" dirty="0" smtClean="0"/>
            <a:t> y resultados</a:t>
          </a:r>
          <a:endParaRPr lang="es-EC" sz="3300" kern="1200" dirty="0"/>
        </a:p>
      </dsp:txBody>
      <dsp:txXfrm>
        <a:off x="1083915" y="1785558"/>
        <a:ext cx="6906045" cy="550019"/>
      </dsp:txXfrm>
    </dsp:sp>
    <dsp:sp modelId="{B2D9ECB0-B77B-49BB-823B-4D2471E9C97D}">
      <dsp:nvSpPr>
        <dsp:cNvPr id="0" name=""/>
        <dsp:cNvSpPr/>
      </dsp:nvSpPr>
      <dsp:spPr>
        <a:xfrm>
          <a:off x="715420" y="584243"/>
          <a:ext cx="351383" cy="2314527"/>
        </a:xfrm>
        <a:custGeom>
          <a:avLst/>
          <a:gdLst/>
          <a:ahLst/>
          <a:cxnLst/>
          <a:rect l="0" t="0" r="0" b="0"/>
          <a:pathLst>
            <a:path>
              <a:moveTo>
                <a:pt x="0" y="0"/>
              </a:moveTo>
              <a:lnTo>
                <a:pt x="0" y="2314527"/>
              </a:lnTo>
              <a:lnTo>
                <a:pt x="351383" y="23145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B2F129-4868-4970-A56C-F95AF15AA352}">
      <dsp:nvSpPr>
        <dsp:cNvPr id="0" name=""/>
        <dsp:cNvSpPr/>
      </dsp:nvSpPr>
      <dsp:spPr>
        <a:xfrm>
          <a:off x="1066803" y="2606649"/>
          <a:ext cx="6940269" cy="584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Análisis de costos</a:t>
          </a:r>
          <a:endParaRPr lang="es-EC" sz="3300" kern="1200" dirty="0"/>
        </a:p>
      </dsp:txBody>
      <dsp:txXfrm>
        <a:off x="1083915" y="2623761"/>
        <a:ext cx="6906045" cy="550019"/>
      </dsp:txXfrm>
    </dsp:sp>
    <dsp:sp modelId="{E614B911-C12F-491F-8FB3-D45305C02EC5}">
      <dsp:nvSpPr>
        <dsp:cNvPr id="0" name=""/>
        <dsp:cNvSpPr/>
      </dsp:nvSpPr>
      <dsp:spPr>
        <a:xfrm>
          <a:off x="715420" y="584243"/>
          <a:ext cx="351383" cy="3136879"/>
        </a:xfrm>
        <a:custGeom>
          <a:avLst/>
          <a:gdLst/>
          <a:ahLst/>
          <a:cxnLst/>
          <a:rect l="0" t="0" r="0" b="0"/>
          <a:pathLst>
            <a:path>
              <a:moveTo>
                <a:pt x="0" y="0"/>
              </a:moveTo>
              <a:lnTo>
                <a:pt x="0" y="3136879"/>
              </a:lnTo>
              <a:lnTo>
                <a:pt x="351383" y="3136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FEC4D7-C26A-4F86-8ED5-FF3F47E462A1}">
      <dsp:nvSpPr>
        <dsp:cNvPr id="0" name=""/>
        <dsp:cNvSpPr/>
      </dsp:nvSpPr>
      <dsp:spPr>
        <a:xfrm>
          <a:off x="1066803" y="3429000"/>
          <a:ext cx="6924228" cy="5842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lvl="0" algn="ctr" defTabSz="1466850">
            <a:lnSpc>
              <a:spcPct val="90000"/>
            </a:lnSpc>
            <a:spcBef>
              <a:spcPct val="0"/>
            </a:spcBef>
            <a:spcAft>
              <a:spcPct val="35000"/>
            </a:spcAft>
          </a:pPr>
          <a:r>
            <a:rPr lang="es-EC" sz="3300" kern="1200" dirty="0" smtClean="0"/>
            <a:t>Conclusiones y recomendaciones</a:t>
          </a:r>
          <a:endParaRPr lang="es-EC" sz="3300" kern="1200" dirty="0"/>
        </a:p>
      </dsp:txBody>
      <dsp:txXfrm>
        <a:off x="1083915" y="3446112"/>
        <a:ext cx="6890004" cy="5500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4949012" cy="4041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	</a:t>
          </a:r>
          <a:endParaRPr lang="es-ES" sz="3000" kern="1200" dirty="0"/>
        </a:p>
      </dsp:txBody>
      <dsp:txXfrm>
        <a:off x="11837" y="11837"/>
        <a:ext cx="4925338" cy="380487"/>
      </dsp:txXfrm>
    </dsp:sp>
    <dsp:sp modelId="{6453487C-0FAF-4B32-BD10-ECD1ABD7E947}">
      <dsp:nvSpPr>
        <dsp:cNvPr id="0" name=""/>
        <dsp:cNvSpPr/>
      </dsp:nvSpPr>
      <dsp:spPr>
        <a:xfrm>
          <a:off x="494901" y="404161"/>
          <a:ext cx="357820" cy="430005"/>
        </a:xfrm>
        <a:custGeom>
          <a:avLst/>
          <a:gdLst/>
          <a:ahLst/>
          <a:cxnLst/>
          <a:rect l="0" t="0" r="0" b="0"/>
          <a:pathLst>
            <a:path>
              <a:moveTo>
                <a:pt x="0" y="0"/>
              </a:moveTo>
              <a:lnTo>
                <a:pt x="0" y="430005"/>
              </a:lnTo>
              <a:lnTo>
                <a:pt x="357820" y="4300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852721" y="616083"/>
          <a:ext cx="7350033" cy="43616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_tradnl" sz="2200" kern="1200" dirty="0" smtClean="0"/>
            <a:t>La micro-empresa DaniSport  </a:t>
          </a:r>
          <a:endParaRPr lang="es-ES" sz="2200" kern="1200" dirty="0"/>
        </a:p>
      </dsp:txBody>
      <dsp:txXfrm>
        <a:off x="865496" y="628858"/>
        <a:ext cx="7324483" cy="410616"/>
      </dsp:txXfrm>
    </dsp:sp>
    <dsp:sp modelId="{1F83DE36-52AA-447C-8AEA-E1434828DB4F}">
      <dsp:nvSpPr>
        <dsp:cNvPr id="0" name=""/>
        <dsp:cNvSpPr/>
      </dsp:nvSpPr>
      <dsp:spPr>
        <a:xfrm>
          <a:off x="494901" y="404161"/>
          <a:ext cx="357820" cy="1109782"/>
        </a:xfrm>
        <a:custGeom>
          <a:avLst/>
          <a:gdLst/>
          <a:ahLst/>
          <a:cxnLst/>
          <a:rect l="0" t="0" r="0" b="0"/>
          <a:pathLst>
            <a:path>
              <a:moveTo>
                <a:pt x="0" y="0"/>
              </a:moveTo>
              <a:lnTo>
                <a:pt x="0" y="1109782"/>
              </a:lnTo>
              <a:lnTo>
                <a:pt x="357820" y="1109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779E5-583C-48E9-BFF0-A421B9659339}">
      <dsp:nvSpPr>
        <dsp:cNvPr id="0" name=""/>
        <dsp:cNvSpPr/>
      </dsp:nvSpPr>
      <dsp:spPr>
        <a:xfrm>
          <a:off x="852721" y="1252964"/>
          <a:ext cx="7348985" cy="52195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n-US" sz="2200" kern="1200" dirty="0" smtClean="0"/>
            <a:t>El </a:t>
          </a:r>
          <a:r>
            <a:rPr lang="es-EC" sz="2200" kern="1200" noProof="0" dirty="0" smtClean="0"/>
            <a:t>sistema</a:t>
          </a:r>
          <a:r>
            <a:rPr lang="en-US" sz="2200" kern="1200" dirty="0" smtClean="0"/>
            <a:t> de </a:t>
          </a:r>
          <a:r>
            <a:rPr lang="es-EC" sz="2200" kern="1200" noProof="0" dirty="0" smtClean="0"/>
            <a:t>elaboración</a:t>
          </a:r>
          <a:r>
            <a:rPr lang="es-EC" sz="2200" kern="1200" dirty="0" smtClean="0"/>
            <a:t> de prendas de vestir</a:t>
          </a:r>
          <a:endParaRPr lang="es-EC" sz="2200" kern="1200" dirty="0"/>
        </a:p>
      </dsp:txBody>
      <dsp:txXfrm>
        <a:off x="868009" y="1268252"/>
        <a:ext cx="7318409" cy="491382"/>
      </dsp:txXfrm>
    </dsp:sp>
    <dsp:sp modelId="{F4B31B0C-1D72-482D-AAAE-F1B9C4E78463}">
      <dsp:nvSpPr>
        <dsp:cNvPr id="0" name=""/>
        <dsp:cNvSpPr/>
      </dsp:nvSpPr>
      <dsp:spPr>
        <a:xfrm>
          <a:off x="494901" y="404161"/>
          <a:ext cx="357820" cy="1794057"/>
        </a:xfrm>
        <a:custGeom>
          <a:avLst/>
          <a:gdLst/>
          <a:ahLst/>
          <a:cxnLst/>
          <a:rect l="0" t="0" r="0" b="0"/>
          <a:pathLst>
            <a:path>
              <a:moveTo>
                <a:pt x="0" y="0"/>
              </a:moveTo>
              <a:lnTo>
                <a:pt x="0" y="1794057"/>
              </a:lnTo>
              <a:lnTo>
                <a:pt x="357820" y="17940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D5B59-5C7C-4233-91AB-521C2DDC1443}">
      <dsp:nvSpPr>
        <dsp:cNvPr id="0" name=""/>
        <dsp:cNvSpPr/>
      </dsp:nvSpPr>
      <dsp:spPr>
        <a:xfrm>
          <a:off x="852721" y="1934849"/>
          <a:ext cx="7357495" cy="526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_tradnl" sz="2200" kern="1200" dirty="0" smtClean="0"/>
            <a:t>Proceso de fusión y corte en la empresa</a:t>
          </a:r>
          <a:endParaRPr lang="es-EC" sz="2200" kern="1200" dirty="0"/>
        </a:p>
      </dsp:txBody>
      <dsp:txXfrm>
        <a:off x="868149" y="1950277"/>
        <a:ext cx="7326639" cy="495883"/>
      </dsp:txXfrm>
    </dsp:sp>
    <dsp:sp modelId="{C1142C90-8D73-494A-BCBA-32BC5820920E}">
      <dsp:nvSpPr>
        <dsp:cNvPr id="0" name=""/>
        <dsp:cNvSpPr/>
      </dsp:nvSpPr>
      <dsp:spPr>
        <a:xfrm>
          <a:off x="494901" y="404161"/>
          <a:ext cx="347868" cy="2490448"/>
        </a:xfrm>
        <a:custGeom>
          <a:avLst/>
          <a:gdLst/>
          <a:ahLst/>
          <a:cxnLst/>
          <a:rect l="0" t="0" r="0" b="0"/>
          <a:pathLst>
            <a:path>
              <a:moveTo>
                <a:pt x="0" y="0"/>
              </a:moveTo>
              <a:lnTo>
                <a:pt x="0" y="2490448"/>
              </a:lnTo>
              <a:lnTo>
                <a:pt x="347868" y="24904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9364B-7844-4FA6-9F72-8A24A4F75877}">
      <dsp:nvSpPr>
        <dsp:cNvPr id="0" name=""/>
        <dsp:cNvSpPr/>
      </dsp:nvSpPr>
      <dsp:spPr>
        <a:xfrm>
          <a:off x="842769" y="2631239"/>
          <a:ext cx="7386834" cy="5267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l" defTabSz="1244600">
            <a:lnSpc>
              <a:spcPct val="90000"/>
            </a:lnSpc>
            <a:spcBef>
              <a:spcPct val="0"/>
            </a:spcBef>
            <a:spcAft>
              <a:spcPct val="35000"/>
            </a:spcAft>
          </a:pPr>
          <a:r>
            <a:rPr lang="es-EC" sz="2800" kern="1200" noProof="0" dirty="0" smtClean="0"/>
            <a:t> </a:t>
          </a:r>
          <a:r>
            <a:rPr lang="es-EC" sz="2200" kern="1200" dirty="0" smtClean="0"/>
            <a:t>¿Por qué automatizar los procesos?</a:t>
          </a:r>
          <a:endParaRPr lang="es-EC" sz="2200" kern="1200" noProof="0" dirty="0"/>
        </a:p>
      </dsp:txBody>
      <dsp:txXfrm>
        <a:off x="858197" y="2646667"/>
        <a:ext cx="7355978" cy="49588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66" y="0"/>
          <a:ext cx="8831833" cy="607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noProof="0" dirty="0" smtClean="0"/>
            <a:t>Diseño de la lógica de control</a:t>
          </a:r>
          <a:endParaRPr lang="es-EC" sz="3400" kern="1200" noProof="0" dirty="0"/>
        </a:p>
      </dsp:txBody>
      <dsp:txXfrm>
        <a:off x="25148" y="17782"/>
        <a:ext cx="8796269" cy="57157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66" y="0"/>
          <a:ext cx="8831833" cy="6071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noProof="0" dirty="0" smtClean="0"/>
            <a:t>Diseño de la lógica de control</a:t>
          </a:r>
          <a:endParaRPr lang="es-EC" sz="3400" kern="1200" noProof="0" dirty="0"/>
        </a:p>
      </dsp:txBody>
      <dsp:txXfrm>
        <a:off x="25148" y="17782"/>
        <a:ext cx="8796269" cy="571574"/>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4886366" cy="399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	</a:t>
          </a:r>
          <a:endParaRPr lang="es-ES" sz="3000" kern="1200" dirty="0"/>
        </a:p>
      </dsp:txBody>
      <dsp:txXfrm>
        <a:off x="11688" y="11688"/>
        <a:ext cx="4862990" cy="375669"/>
      </dsp:txXfrm>
    </dsp:sp>
    <dsp:sp modelId="{6453487C-0FAF-4B32-BD10-ECD1ABD7E947}">
      <dsp:nvSpPr>
        <dsp:cNvPr id="0" name=""/>
        <dsp:cNvSpPr/>
      </dsp:nvSpPr>
      <dsp:spPr>
        <a:xfrm>
          <a:off x="488636" y="399045"/>
          <a:ext cx="275023" cy="751732"/>
        </a:xfrm>
        <a:custGeom>
          <a:avLst/>
          <a:gdLst/>
          <a:ahLst/>
          <a:cxnLst/>
          <a:rect l="0" t="0" r="0" b="0"/>
          <a:pathLst>
            <a:path>
              <a:moveTo>
                <a:pt x="0" y="0"/>
              </a:moveTo>
              <a:lnTo>
                <a:pt x="0" y="751732"/>
              </a:lnTo>
              <a:lnTo>
                <a:pt x="275023" y="751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763660" y="829951"/>
          <a:ext cx="7402783" cy="6416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_tradnl" sz="2200" kern="1200" dirty="0" smtClean="0"/>
            <a:t>Identificación de sensores, actuadores eléctricos, actuadores mecánicos</a:t>
          </a:r>
          <a:endParaRPr lang="es-ES" sz="2200" kern="1200" dirty="0"/>
        </a:p>
      </dsp:txBody>
      <dsp:txXfrm>
        <a:off x="782453" y="848744"/>
        <a:ext cx="7365197" cy="604067"/>
      </dsp:txXfrm>
    </dsp:sp>
    <dsp:sp modelId="{1F83DE36-52AA-447C-8AEA-E1434828DB4F}">
      <dsp:nvSpPr>
        <dsp:cNvPr id="0" name=""/>
        <dsp:cNvSpPr/>
      </dsp:nvSpPr>
      <dsp:spPr>
        <a:xfrm>
          <a:off x="488636" y="399045"/>
          <a:ext cx="275023" cy="1531102"/>
        </a:xfrm>
        <a:custGeom>
          <a:avLst/>
          <a:gdLst/>
          <a:ahLst/>
          <a:cxnLst/>
          <a:rect l="0" t="0" r="0" b="0"/>
          <a:pathLst>
            <a:path>
              <a:moveTo>
                <a:pt x="0" y="0"/>
              </a:moveTo>
              <a:lnTo>
                <a:pt x="0" y="1531102"/>
              </a:lnTo>
              <a:lnTo>
                <a:pt x="275023" y="15311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D779E5-583C-48E9-BFF0-A421B9659339}">
      <dsp:nvSpPr>
        <dsp:cNvPr id="0" name=""/>
        <dsp:cNvSpPr/>
      </dsp:nvSpPr>
      <dsp:spPr>
        <a:xfrm>
          <a:off x="763660" y="1672472"/>
          <a:ext cx="7338796" cy="5153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_tradnl" sz="2200" kern="1200" dirty="0" smtClean="0"/>
            <a:t>Diseño e implementación de la parte estructural de la máquina</a:t>
          </a:r>
          <a:endParaRPr lang="es-EC" sz="2200" kern="1200" dirty="0"/>
        </a:p>
      </dsp:txBody>
      <dsp:txXfrm>
        <a:off x="778754" y="1687566"/>
        <a:ext cx="7308608" cy="485163"/>
      </dsp:txXfrm>
    </dsp:sp>
    <dsp:sp modelId="{F4B31B0C-1D72-482D-AAAE-F1B9C4E78463}">
      <dsp:nvSpPr>
        <dsp:cNvPr id="0" name=""/>
        <dsp:cNvSpPr/>
      </dsp:nvSpPr>
      <dsp:spPr>
        <a:xfrm>
          <a:off x="488636" y="399045"/>
          <a:ext cx="275023" cy="2391274"/>
        </a:xfrm>
        <a:custGeom>
          <a:avLst/>
          <a:gdLst/>
          <a:ahLst/>
          <a:cxnLst/>
          <a:rect l="0" t="0" r="0" b="0"/>
          <a:pathLst>
            <a:path>
              <a:moveTo>
                <a:pt x="0" y="0"/>
              </a:moveTo>
              <a:lnTo>
                <a:pt x="0" y="2391274"/>
              </a:lnTo>
              <a:lnTo>
                <a:pt x="275023" y="23912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8D5B59-5C7C-4233-91AB-521C2DDC1443}">
      <dsp:nvSpPr>
        <dsp:cNvPr id="0" name=""/>
        <dsp:cNvSpPr/>
      </dsp:nvSpPr>
      <dsp:spPr>
        <a:xfrm>
          <a:off x="763660" y="2438400"/>
          <a:ext cx="7264363" cy="7038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l" defTabSz="977900">
            <a:lnSpc>
              <a:spcPct val="90000"/>
            </a:lnSpc>
            <a:spcBef>
              <a:spcPct val="0"/>
            </a:spcBef>
            <a:spcAft>
              <a:spcPct val="35000"/>
            </a:spcAft>
          </a:pPr>
          <a:r>
            <a:rPr lang="es-ES_tradnl" sz="2200" kern="1200" dirty="0" smtClean="0"/>
            <a:t>Selección de elementos de control, programación y pruebas de funcionamiento.</a:t>
          </a:r>
          <a:endParaRPr lang="es-EC" sz="2200" kern="1200" dirty="0"/>
        </a:p>
      </dsp:txBody>
      <dsp:txXfrm>
        <a:off x="784275" y="2459015"/>
        <a:ext cx="7223133" cy="66261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6199" y="0"/>
          <a:ext cx="4886366" cy="39904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s-ES" sz="3000" kern="1200" dirty="0" smtClean="0"/>
            <a:t>General	</a:t>
          </a:r>
          <a:endParaRPr lang="es-ES" sz="3000" kern="1200" dirty="0"/>
        </a:p>
      </dsp:txBody>
      <dsp:txXfrm>
        <a:off x="87887" y="11688"/>
        <a:ext cx="4862990" cy="375669"/>
      </dsp:txXfrm>
    </dsp:sp>
    <dsp:sp modelId="{6453487C-0FAF-4B32-BD10-ECD1ABD7E947}">
      <dsp:nvSpPr>
        <dsp:cNvPr id="0" name=""/>
        <dsp:cNvSpPr/>
      </dsp:nvSpPr>
      <dsp:spPr>
        <a:xfrm>
          <a:off x="564836" y="399045"/>
          <a:ext cx="197164" cy="880333"/>
        </a:xfrm>
        <a:custGeom>
          <a:avLst/>
          <a:gdLst/>
          <a:ahLst/>
          <a:cxnLst/>
          <a:rect l="0" t="0" r="0" b="0"/>
          <a:pathLst>
            <a:path>
              <a:moveTo>
                <a:pt x="0" y="0"/>
              </a:moveTo>
              <a:lnTo>
                <a:pt x="0" y="880333"/>
              </a:lnTo>
              <a:lnTo>
                <a:pt x="197164" y="880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762000" y="609602"/>
          <a:ext cx="7402783" cy="133955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r>
            <a:rPr lang="es-ES_tradnl" sz="2400" kern="1200" dirty="0" smtClean="0"/>
            <a:t>Diseñar y automatizar una máquina cortadora y fusionadora de insumos para la elaboración de prendas de vestir. </a:t>
          </a:r>
          <a:endParaRPr lang="es-ES" sz="2400" kern="1200" dirty="0"/>
        </a:p>
      </dsp:txBody>
      <dsp:txXfrm>
        <a:off x="801234" y="648836"/>
        <a:ext cx="7324315" cy="126108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546" y="73326"/>
          <a:ext cx="6245779" cy="5100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s-ES" sz="2900" kern="1200" dirty="0" smtClean="0"/>
            <a:t>Específicos</a:t>
          </a:r>
          <a:endParaRPr lang="es-ES" sz="2900" kern="1200" dirty="0"/>
        </a:p>
      </dsp:txBody>
      <dsp:txXfrm>
        <a:off x="15485" y="88265"/>
        <a:ext cx="6215901" cy="480183"/>
      </dsp:txXfrm>
    </dsp:sp>
    <dsp:sp modelId="{6453487C-0FAF-4B32-BD10-ECD1ABD7E947}">
      <dsp:nvSpPr>
        <dsp:cNvPr id="0" name=""/>
        <dsp:cNvSpPr/>
      </dsp:nvSpPr>
      <dsp:spPr>
        <a:xfrm>
          <a:off x="625124" y="583388"/>
          <a:ext cx="438409" cy="684811"/>
        </a:xfrm>
        <a:custGeom>
          <a:avLst/>
          <a:gdLst/>
          <a:ahLst/>
          <a:cxnLst/>
          <a:rect l="0" t="0" r="0" b="0"/>
          <a:pathLst>
            <a:path>
              <a:moveTo>
                <a:pt x="0" y="0"/>
              </a:moveTo>
              <a:lnTo>
                <a:pt x="0" y="684811"/>
              </a:lnTo>
              <a:lnTo>
                <a:pt x="438409" y="6848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B98A4A-0B6D-4F48-B74E-847DD2F0977C}">
      <dsp:nvSpPr>
        <dsp:cNvPr id="0" name=""/>
        <dsp:cNvSpPr/>
      </dsp:nvSpPr>
      <dsp:spPr>
        <a:xfrm>
          <a:off x="1063534" y="762002"/>
          <a:ext cx="7093124" cy="10123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_tradnl" sz="2200" kern="1200" dirty="0" smtClean="0"/>
            <a:t>Identificar y seleccionar cada uno de los sensores y actuadores inmersos en el proceso de fusión y corte de insumos textiles.</a:t>
          </a:r>
          <a:endParaRPr lang="es-ES" sz="2200" kern="1200" dirty="0"/>
        </a:p>
      </dsp:txBody>
      <dsp:txXfrm>
        <a:off x="1093186" y="791654"/>
        <a:ext cx="7033820" cy="953092"/>
      </dsp:txXfrm>
    </dsp:sp>
    <dsp:sp modelId="{12BE8CB9-A304-48E1-A0A4-DD3D72DCCB9D}">
      <dsp:nvSpPr>
        <dsp:cNvPr id="0" name=""/>
        <dsp:cNvSpPr/>
      </dsp:nvSpPr>
      <dsp:spPr>
        <a:xfrm>
          <a:off x="625124" y="583388"/>
          <a:ext cx="420406" cy="1881615"/>
        </a:xfrm>
        <a:custGeom>
          <a:avLst/>
          <a:gdLst/>
          <a:ahLst/>
          <a:cxnLst/>
          <a:rect l="0" t="0" r="0" b="0"/>
          <a:pathLst>
            <a:path>
              <a:moveTo>
                <a:pt x="0" y="0"/>
              </a:moveTo>
              <a:lnTo>
                <a:pt x="0" y="1881615"/>
              </a:lnTo>
              <a:lnTo>
                <a:pt x="420406" y="18816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06CCAA-5106-4A92-B91F-D5EC7D15D9A2}">
      <dsp:nvSpPr>
        <dsp:cNvPr id="0" name=""/>
        <dsp:cNvSpPr/>
      </dsp:nvSpPr>
      <dsp:spPr>
        <a:xfrm>
          <a:off x="1045530" y="1904999"/>
          <a:ext cx="7129139" cy="112000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just" defTabSz="977900">
            <a:lnSpc>
              <a:spcPct val="90000"/>
            </a:lnSpc>
            <a:spcBef>
              <a:spcPct val="0"/>
            </a:spcBef>
            <a:spcAft>
              <a:spcPct val="35000"/>
            </a:spcAft>
          </a:pPr>
          <a:r>
            <a:rPr lang="es-ES_tradnl" sz="2200" kern="1200" dirty="0" smtClean="0"/>
            <a:t>Establecer los parámetros de diseño de la parte estructural de la máquina a construirse en base a los elementos identificados</a:t>
          </a:r>
          <a:r>
            <a:rPr lang="es-ES_tradnl" sz="2400" kern="1200" dirty="0" smtClean="0"/>
            <a:t>.</a:t>
          </a:r>
          <a:endParaRPr lang="es-ES" sz="2400" kern="1200" dirty="0"/>
        </a:p>
      </dsp:txBody>
      <dsp:txXfrm>
        <a:off x="1078334" y="1937803"/>
        <a:ext cx="7063531" cy="1054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pPr/>
              <a:t>06/01/2017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pPr/>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val="3160609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2</a:t>
            </a:fld>
            <a:endParaRPr lang="es-ES"/>
          </a:p>
        </p:txBody>
      </p:sp>
    </p:spTree>
    <p:extLst>
      <p:ext uri="{BB962C8B-B14F-4D97-AF65-F5344CB8AC3E}">
        <p14:creationId xmlns:p14="http://schemas.microsoft.com/office/powerpoint/2010/main" val="3174978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4</a:t>
            </a:fld>
            <a:endParaRPr lang="es-ES"/>
          </a:p>
        </p:txBody>
      </p:sp>
    </p:spTree>
    <p:extLst>
      <p:ext uri="{BB962C8B-B14F-4D97-AF65-F5344CB8AC3E}">
        <p14:creationId xmlns:p14="http://schemas.microsoft.com/office/powerpoint/2010/main" val="261199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EB5C768-DE21-405B-840B-3D9194A2E6FE}" type="datetime1">
              <a:rPr lang="es-ES" smtClean="0"/>
              <a:t>06/01/2017</a:t>
            </a:fld>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smtClean="0"/>
              <a:t>Electrónica Automatización y control</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jpe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0.xml"/><Relationship Id="rId7" Type="http://schemas.openxmlformats.org/officeDocument/2006/relationships/image" Target="../media/image6.jpeg"/><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6.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4.xml"/><Relationship Id="rId7" Type="http://schemas.openxmlformats.org/officeDocument/2006/relationships/image" Target="../media/image6.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Layout" Target="../diagrams/layout15.xml"/><Relationship Id="rId7" Type="http://schemas.openxmlformats.org/officeDocument/2006/relationships/image" Target="../media/image6.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diagramLayout" Target="../diagrams/layout16.xml"/><Relationship Id="rId7" Type="http://schemas.openxmlformats.org/officeDocument/2006/relationships/image" Target="../media/image6.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18.xml"/><Relationship Id="rId13" Type="http://schemas.openxmlformats.org/officeDocument/2006/relationships/image" Target="../media/image19.png"/><Relationship Id="rId3" Type="http://schemas.openxmlformats.org/officeDocument/2006/relationships/diagramLayout" Target="../diagrams/layout17.xml"/><Relationship Id="rId7" Type="http://schemas.openxmlformats.org/officeDocument/2006/relationships/image" Target="../media/image6.jpeg"/><Relationship Id="rId12" Type="http://schemas.microsoft.com/office/2007/relationships/diagramDrawing" Target="../diagrams/drawing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openxmlformats.org/officeDocument/2006/relationships/diagramColors" Target="../diagrams/colors18.xml"/><Relationship Id="rId5" Type="http://schemas.openxmlformats.org/officeDocument/2006/relationships/diagramColors" Target="../diagrams/colors17.xml"/><Relationship Id="rId10" Type="http://schemas.openxmlformats.org/officeDocument/2006/relationships/diagramQuickStyle" Target="../diagrams/quickStyle18.xml"/><Relationship Id="rId4" Type="http://schemas.openxmlformats.org/officeDocument/2006/relationships/diagramQuickStyle" Target="../diagrams/quickStyle17.xml"/><Relationship Id="rId9" Type="http://schemas.openxmlformats.org/officeDocument/2006/relationships/diagramLayout" Target="../diagrams/layout18.xml"/><Relationship Id="rId14"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image" Target="../media/image21.jpeg"/><Relationship Id="rId3" Type="http://schemas.openxmlformats.org/officeDocument/2006/relationships/diagramLayout" Target="../diagrams/layout19.xml"/><Relationship Id="rId7" Type="http://schemas.openxmlformats.org/officeDocument/2006/relationships/image" Target="../media/image6.jpeg"/><Relationship Id="rId12" Type="http://schemas.microsoft.com/office/2007/relationships/diagramDrawing" Target="../diagrams/drawing20.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11" Type="http://schemas.openxmlformats.org/officeDocument/2006/relationships/diagramColors" Target="../diagrams/colors20.xml"/><Relationship Id="rId5" Type="http://schemas.openxmlformats.org/officeDocument/2006/relationships/diagramColors" Target="../diagrams/colors19.xml"/><Relationship Id="rId10" Type="http://schemas.openxmlformats.org/officeDocument/2006/relationships/diagramQuickStyle" Target="../diagrams/quickStyle20.xml"/><Relationship Id="rId4" Type="http://schemas.openxmlformats.org/officeDocument/2006/relationships/diagramQuickStyle" Target="../diagrams/quickStyle19.xml"/><Relationship Id="rId9" Type="http://schemas.openxmlformats.org/officeDocument/2006/relationships/diagramLayout" Target="../diagrams/layout20.xml"/><Relationship Id="rId14" Type="http://schemas.openxmlformats.org/officeDocument/2006/relationships/image" Target="../media/image22.jpe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image" Target="../media/image23.jpeg"/><Relationship Id="rId3" Type="http://schemas.openxmlformats.org/officeDocument/2006/relationships/diagramLayout" Target="../diagrams/layout21.xml"/><Relationship Id="rId7" Type="http://schemas.openxmlformats.org/officeDocument/2006/relationships/image" Target="../media/image6.jpeg"/><Relationship Id="rId12" Type="http://schemas.microsoft.com/office/2007/relationships/diagramDrawing" Target="../diagrams/drawing22.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11" Type="http://schemas.openxmlformats.org/officeDocument/2006/relationships/diagramColors" Target="../diagrams/colors22.xml"/><Relationship Id="rId5" Type="http://schemas.openxmlformats.org/officeDocument/2006/relationships/diagramColors" Target="../diagrams/colors21.xml"/><Relationship Id="rId10" Type="http://schemas.openxmlformats.org/officeDocument/2006/relationships/diagramQuickStyle" Target="../diagrams/quickStyle22.xml"/><Relationship Id="rId4" Type="http://schemas.openxmlformats.org/officeDocument/2006/relationships/diagramQuickStyle" Target="../diagrams/quickStyle21.xml"/><Relationship Id="rId9" Type="http://schemas.openxmlformats.org/officeDocument/2006/relationships/diagramLayout" Target="../diagrams/layout22.xml"/><Relationship Id="rId1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4.xml"/><Relationship Id="rId13" Type="http://schemas.openxmlformats.org/officeDocument/2006/relationships/image" Target="../media/image25.jpeg"/><Relationship Id="rId3" Type="http://schemas.openxmlformats.org/officeDocument/2006/relationships/diagramLayout" Target="../diagrams/layout23.xml"/><Relationship Id="rId7" Type="http://schemas.openxmlformats.org/officeDocument/2006/relationships/image" Target="../media/image6.jpeg"/><Relationship Id="rId12" Type="http://schemas.microsoft.com/office/2007/relationships/diagramDrawing" Target="../diagrams/drawing24.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11" Type="http://schemas.openxmlformats.org/officeDocument/2006/relationships/diagramColors" Target="../diagrams/colors24.xml"/><Relationship Id="rId5" Type="http://schemas.openxmlformats.org/officeDocument/2006/relationships/diagramColors" Target="../diagrams/colors23.xml"/><Relationship Id="rId10" Type="http://schemas.openxmlformats.org/officeDocument/2006/relationships/diagramQuickStyle" Target="../diagrams/quickStyle24.xml"/><Relationship Id="rId4" Type="http://schemas.openxmlformats.org/officeDocument/2006/relationships/diagramQuickStyle" Target="../diagrams/quickStyle23.xml"/><Relationship Id="rId9" Type="http://schemas.openxmlformats.org/officeDocument/2006/relationships/diagramLayout" Target="../diagrams/layout24.xml"/><Relationship Id="rId14"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6.xml"/><Relationship Id="rId13" Type="http://schemas.openxmlformats.org/officeDocument/2006/relationships/image" Target="../media/image27.jpeg"/><Relationship Id="rId3" Type="http://schemas.openxmlformats.org/officeDocument/2006/relationships/diagramLayout" Target="../diagrams/layout25.xml"/><Relationship Id="rId7" Type="http://schemas.openxmlformats.org/officeDocument/2006/relationships/image" Target="../media/image6.jpeg"/><Relationship Id="rId12" Type="http://schemas.microsoft.com/office/2007/relationships/diagramDrawing" Target="../diagrams/drawing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openxmlformats.org/officeDocument/2006/relationships/diagramColors" Target="../diagrams/colors26.xml"/><Relationship Id="rId5" Type="http://schemas.openxmlformats.org/officeDocument/2006/relationships/diagramColors" Target="../diagrams/colors25.xml"/><Relationship Id="rId10" Type="http://schemas.openxmlformats.org/officeDocument/2006/relationships/diagramQuickStyle" Target="../diagrams/quickStyle26.xml"/><Relationship Id="rId4" Type="http://schemas.openxmlformats.org/officeDocument/2006/relationships/diagramQuickStyle" Target="../diagrams/quickStyle25.xml"/><Relationship Id="rId9" Type="http://schemas.openxmlformats.org/officeDocument/2006/relationships/diagramLayout" Target="../diagrams/layout26.xml"/><Relationship Id="rId14" Type="http://schemas.openxmlformats.org/officeDocument/2006/relationships/image" Target="../media/image25.jpe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28.xml"/><Relationship Id="rId13" Type="http://schemas.openxmlformats.org/officeDocument/2006/relationships/image" Target="../media/image28.jpeg"/><Relationship Id="rId3" Type="http://schemas.openxmlformats.org/officeDocument/2006/relationships/diagramLayout" Target="../diagrams/layout27.xml"/><Relationship Id="rId7" Type="http://schemas.openxmlformats.org/officeDocument/2006/relationships/diagramData" Target="../diagrams/data28.xml"/><Relationship Id="rId12" Type="http://schemas.openxmlformats.org/officeDocument/2006/relationships/image" Target="../media/image6.jpe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Layout" Target="../diagrams/layout29.xml"/><Relationship Id="rId7" Type="http://schemas.openxmlformats.org/officeDocument/2006/relationships/image" Target="../media/image6.jpeg"/><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30.xml"/><Relationship Id="rId7" Type="http://schemas.openxmlformats.org/officeDocument/2006/relationships/image" Target="../media/image6.jpe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diagramLayout" Target="../diagrams/layout31.xml"/><Relationship Id="rId7" Type="http://schemas.openxmlformats.org/officeDocument/2006/relationships/image" Target="../media/image6.jpeg"/><Relationship Id="rId12" Type="http://schemas.openxmlformats.org/officeDocument/2006/relationships/image" Target="../media/image35.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openxmlformats.org/officeDocument/2006/relationships/image" Target="../media/image34.png"/><Relationship Id="rId5" Type="http://schemas.openxmlformats.org/officeDocument/2006/relationships/diagramColors" Target="../diagrams/colors31.xml"/><Relationship Id="rId10" Type="http://schemas.openxmlformats.org/officeDocument/2006/relationships/image" Target="../media/image33.png"/><Relationship Id="rId4" Type="http://schemas.openxmlformats.org/officeDocument/2006/relationships/diagramQuickStyle" Target="../diagrams/quickStyle31.xml"/><Relationship Id="rId9" Type="http://schemas.openxmlformats.org/officeDocument/2006/relationships/image" Target="../media/image32.jpeg"/></Relationships>
</file>

<file path=ppt/slides/_rels/slide3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32.xml"/><Relationship Id="rId11" Type="http://schemas.openxmlformats.org/officeDocument/2006/relationships/image" Target="../media/image37.emf"/><Relationship Id="rId5" Type="http://schemas.openxmlformats.org/officeDocument/2006/relationships/diagramQuickStyle" Target="../diagrams/quickStyle32.xml"/><Relationship Id="rId10" Type="http://schemas.openxmlformats.org/officeDocument/2006/relationships/package" Target="../embeddings/Desenho_do_Microsoft_Visio1111.vsdx"/><Relationship Id="rId4" Type="http://schemas.openxmlformats.org/officeDocument/2006/relationships/diagramLayout" Target="../diagrams/layout32.xml"/><Relationship Id="rId9"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6.jpeg"/><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34.xml"/><Relationship Id="rId11" Type="http://schemas.openxmlformats.org/officeDocument/2006/relationships/image" Target="../media/image38.emf"/><Relationship Id="rId5" Type="http://schemas.openxmlformats.org/officeDocument/2006/relationships/diagramQuickStyle" Target="../diagrams/quickStyle34.xml"/><Relationship Id="rId10" Type="http://schemas.openxmlformats.org/officeDocument/2006/relationships/package" Target="../embeddings/Desenho_do_Microsoft_Visio2222.vsdx"/><Relationship Id="rId4" Type="http://schemas.openxmlformats.org/officeDocument/2006/relationships/diagramLayout" Target="../diagrams/layout34.xml"/><Relationship Id="rId9"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Layout" Target="../diagrams/layout35.xml"/><Relationship Id="rId7" Type="http://schemas.openxmlformats.org/officeDocument/2006/relationships/image" Target="../media/image6.jpeg"/><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Layout" Target="../diagrams/layout36.xml"/><Relationship Id="rId7" Type="http://schemas.openxmlformats.org/officeDocument/2006/relationships/image" Target="../media/image6.jpeg"/><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Layout" Target="../diagrams/layout37.xml"/><Relationship Id="rId7" Type="http://schemas.openxmlformats.org/officeDocument/2006/relationships/image" Target="../media/image6.jpeg"/><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 Id="rId9" Type="http://schemas.openxmlformats.org/officeDocument/2006/relationships/image" Target="../media/image43.png"/></Relationships>
</file>

<file path=ppt/slides/_rels/slide3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diagramLayout" Target="../diagrams/layout38.xml"/><Relationship Id="rId7" Type="http://schemas.openxmlformats.org/officeDocument/2006/relationships/image" Target="../media/image6.jpeg"/><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Layout" Target="../diagrams/layout39.xml"/><Relationship Id="rId7" Type="http://schemas.openxmlformats.org/officeDocument/2006/relationships/image" Target="../media/image6.jpeg"/><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Layout" Target="../diagrams/layout40.xml"/><Relationship Id="rId7" Type="http://schemas.openxmlformats.org/officeDocument/2006/relationships/image" Target="../media/image6.jpe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diagramLayout" Target="../diagrams/layout41.xml"/><Relationship Id="rId7" Type="http://schemas.openxmlformats.org/officeDocument/2006/relationships/image" Target="../media/image6.jpeg"/><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openxmlformats.org/officeDocument/2006/relationships/image" Target="../media/image50.png"/><Relationship Id="rId5" Type="http://schemas.openxmlformats.org/officeDocument/2006/relationships/diagramColors" Target="../diagrams/colors41.xml"/><Relationship Id="rId10" Type="http://schemas.openxmlformats.org/officeDocument/2006/relationships/image" Target="../media/image49.png"/><Relationship Id="rId4" Type="http://schemas.openxmlformats.org/officeDocument/2006/relationships/diagramQuickStyle" Target="../diagrams/quickStyle41.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2.xml"/><Relationship Id="rId7" Type="http://schemas.openxmlformats.org/officeDocument/2006/relationships/image" Target="../media/image6.jpeg"/><Relationship Id="rId2" Type="http://schemas.openxmlformats.org/officeDocument/2006/relationships/diagramData" Target="../diagrams/data42.xml"/><Relationship Id="rId1" Type="http://schemas.openxmlformats.org/officeDocument/2006/relationships/slideLayout" Target="../slideLayouts/slideLayout9.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jpeg"/><Relationship Id="rId1" Type="http://schemas.openxmlformats.org/officeDocument/2006/relationships/slideLayout" Target="../slideLayouts/slideLayout9.xml"/><Relationship Id="rId4" Type="http://schemas.openxmlformats.org/officeDocument/2006/relationships/image" Target="../media/image56.emf"/></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jpeg"/><Relationship Id="rId1" Type="http://schemas.openxmlformats.org/officeDocument/2006/relationships/slideLayout" Target="../slideLayouts/slideLayout9.xml"/><Relationship Id="rId5" Type="http://schemas.openxmlformats.org/officeDocument/2006/relationships/image" Target="../media/image60.jpe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3.xml"/><Relationship Id="rId7" Type="http://schemas.openxmlformats.org/officeDocument/2006/relationships/image" Target="../media/image6.jpeg"/><Relationship Id="rId2" Type="http://schemas.openxmlformats.org/officeDocument/2006/relationships/diagramData" Target="../diagrams/data43.xml"/><Relationship Id="rId1" Type="http://schemas.openxmlformats.org/officeDocument/2006/relationships/slideLayout" Target="../slideLayouts/slideLayout9.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4.xml"/><Relationship Id="rId7" Type="http://schemas.openxmlformats.org/officeDocument/2006/relationships/image" Target="../media/image6.jpeg"/><Relationship Id="rId2" Type="http://schemas.openxmlformats.org/officeDocument/2006/relationships/diagramData" Target="../diagrams/data44.xml"/><Relationship Id="rId1" Type="http://schemas.openxmlformats.org/officeDocument/2006/relationships/slideLayout" Target="../slideLayouts/slideLayout9.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5.xml"/><Relationship Id="rId7" Type="http://schemas.openxmlformats.org/officeDocument/2006/relationships/image" Target="../media/image6.jpeg"/><Relationship Id="rId2" Type="http://schemas.openxmlformats.org/officeDocument/2006/relationships/diagramData" Target="../diagrams/data45.xml"/><Relationship Id="rId1" Type="http://schemas.openxmlformats.org/officeDocument/2006/relationships/slideLayout" Target="../slideLayouts/slideLayout9.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6.xml"/><Relationship Id="rId7" Type="http://schemas.openxmlformats.org/officeDocument/2006/relationships/image" Target="../media/image6.jpeg"/><Relationship Id="rId2" Type="http://schemas.openxmlformats.org/officeDocument/2006/relationships/diagramData" Target="../diagrams/data46.xml"/><Relationship Id="rId1" Type="http://schemas.openxmlformats.org/officeDocument/2006/relationships/slideLayout" Target="../slideLayouts/slideLayout9.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7.xml"/><Relationship Id="rId7" Type="http://schemas.openxmlformats.org/officeDocument/2006/relationships/image" Target="../media/image6.jpeg"/><Relationship Id="rId2" Type="http://schemas.openxmlformats.org/officeDocument/2006/relationships/diagramData" Target="../diagrams/data47.xml"/><Relationship Id="rId1" Type="http://schemas.openxmlformats.org/officeDocument/2006/relationships/slideLayout" Target="../slideLayouts/slideLayout9.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8.xml"/><Relationship Id="rId7" Type="http://schemas.openxmlformats.org/officeDocument/2006/relationships/image" Target="../media/image6.jpeg"/><Relationship Id="rId2" Type="http://schemas.openxmlformats.org/officeDocument/2006/relationships/diagramData" Target="../diagrams/data48.xml"/><Relationship Id="rId1" Type="http://schemas.openxmlformats.org/officeDocument/2006/relationships/slideLayout" Target="../slideLayouts/slideLayout9.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9.xml"/><Relationship Id="rId7" Type="http://schemas.openxmlformats.org/officeDocument/2006/relationships/image" Target="../media/image6.jpeg"/><Relationship Id="rId2" Type="http://schemas.openxmlformats.org/officeDocument/2006/relationships/diagramData" Target="../diagrams/data49.xml"/><Relationship Id="rId1" Type="http://schemas.openxmlformats.org/officeDocument/2006/relationships/slideLayout" Target="../slideLayouts/slideLayout9.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0.xml"/><Relationship Id="rId7" Type="http://schemas.openxmlformats.org/officeDocument/2006/relationships/image" Target="../media/image6.jpeg"/><Relationship Id="rId2" Type="http://schemas.openxmlformats.org/officeDocument/2006/relationships/diagramData" Target="../diagrams/data50.xml"/><Relationship Id="rId1" Type="http://schemas.openxmlformats.org/officeDocument/2006/relationships/slideLayout" Target="../slideLayouts/slideLayout9.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1.xml"/><Relationship Id="rId7" Type="http://schemas.openxmlformats.org/officeDocument/2006/relationships/image" Target="../media/image6.jpeg"/><Relationship Id="rId2" Type="http://schemas.openxmlformats.org/officeDocument/2006/relationships/diagramData" Target="../diagrams/data51.xml"/><Relationship Id="rId1" Type="http://schemas.openxmlformats.org/officeDocument/2006/relationships/slideLayout" Target="../slideLayouts/slideLayout9.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95398" y="0"/>
            <a:ext cx="8556171"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UNIVERSIDAD DE LAS FUERZAS ARMADAS-ESPE</a:t>
            </a:r>
            <a:endParaRPr lang="es-E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1 Subtítulo"/>
          <p:cNvSpPr>
            <a:spLocks noGrp="1"/>
          </p:cNvSpPr>
          <p:nvPr>
            <p:ph type="subTitle" idx="1"/>
          </p:nvPr>
        </p:nvSpPr>
        <p:spPr>
          <a:xfrm>
            <a:off x="457200" y="2509967"/>
            <a:ext cx="8763000" cy="1295400"/>
          </a:xfrm>
        </p:spPr>
        <p:txBody>
          <a:bodyPr/>
          <a:lstStyle/>
          <a:p>
            <a:r>
              <a:rPr lang="es-ES_tradnl" sz="2400" b="1" dirty="0">
                <a:solidFill>
                  <a:schemeClr val="tx1"/>
                </a:solidFill>
              </a:rPr>
              <a:t>DISEÑO </a:t>
            </a:r>
            <a:r>
              <a:rPr lang="es-ES_tradnl" sz="2400" b="1" dirty="0" smtClean="0">
                <a:solidFill>
                  <a:schemeClr val="tx1"/>
                </a:solidFill>
              </a:rPr>
              <a:t>Y AUTOMATIZACIÓN </a:t>
            </a:r>
            <a:r>
              <a:rPr lang="es-ES_tradnl" sz="2400" b="1" dirty="0">
                <a:solidFill>
                  <a:schemeClr val="tx1"/>
                </a:solidFill>
              </a:rPr>
              <a:t>DE UNA MÁQUINA CORTADORA Y FUSIONADORA DE INSUMOS EN LA EMPRESA DE CONFECCIÓN TEXTIL “</a:t>
            </a:r>
            <a:r>
              <a:rPr lang="es-ES_tradnl" sz="2400" b="1" dirty="0" smtClean="0">
                <a:solidFill>
                  <a:schemeClr val="tx1"/>
                </a:solidFill>
              </a:rPr>
              <a:t>DANNI SPORT</a:t>
            </a:r>
            <a:r>
              <a:rPr lang="es-ES_tradnl" sz="2400" b="1" dirty="0">
                <a:solidFill>
                  <a:schemeClr val="tx1"/>
                </a:solidFill>
              </a:rPr>
              <a:t>”</a:t>
            </a:r>
            <a:endParaRPr lang="en-US" sz="2400" dirty="0">
              <a:solidFill>
                <a:schemeClr val="tx1"/>
              </a:solidFill>
            </a:endParaRPr>
          </a:p>
          <a:p>
            <a:endParaRPr lang="es-EC" dirty="0"/>
          </a:p>
        </p:txBody>
      </p:sp>
      <p:pic>
        <p:nvPicPr>
          <p:cNvPr id="1026" name="Picture 2" descr="C:\Users\work\Documents\TESIS\Fotos\20161020_1239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7082" b="25260"/>
          <a:stretch/>
        </p:blipFill>
        <p:spPr bwMode="auto">
          <a:xfrm>
            <a:off x="838199" y="3805367"/>
            <a:ext cx="2465119" cy="22734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581400" y="4114800"/>
            <a:ext cx="4800600" cy="707886"/>
          </a:xfrm>
          <a:prstGeom prst="rect">
            <a:avLst/>
          </a:prstGeom>
          <a:noFill/>
        </p:spPr>
        <p:txBody>
          <a:bodyPr wrap="square" rtlCol="0">
            <a:spAutoFit/>
          </a:bodyPr>
          <a:lstStyle/>
          <a:p>
            <a:r>
              <a:rPr lang="es-EC" sz="2000" b="1" dirty="0" smtClean="0"/>
              <a:t>Autores: </a:t>
            </a:r>
            <a:r>
              <a:rPr lang="es-EC" sz="2000" dirty="0" err="1" smtClean="0"/>
              <a:t>Klever</a:t>
            </a:r>
            <a:r>
              <a:rPr lang="es-EC" sz="2000" dirty="0" smtClean="0"/>
              <a:t> Giovanni </a:t>
            </a:r>
            <a:r>
              <a:rPr lang="es-EC" sz="2000" dirty="0" err="1" smtClean="0"/>
              <a:t>Robalino</a:t>
            </a:r>
            <a:r>
              <a:rPr lang="es-EC" sz="2000" dirty="0" smtClean="0"/>
              <a:t> Freire</a:t>
            </a:r>
          </a:p>
          <a:p>
            <a:r>
              <a:rPr lang="es-EC" sz="2000" dirty="0" smtClean="0"/>
              <a:t>                 Gabriel Fernando Vega Castro</a:t>
            </a:r>
            <a:endParaRPr lang="es-EC" sz="2000" dirty="0"/>
          </a:p>
        </p:txBody>
      </p:sp>
      <p:sp>
        <p:nvSpPr>
          <p:cNvPr id="6" name="5 Rectángulo"/>
          <p:cNvSpPr/>
          <p:nvPr/>
        </p:nvSpPr>
        <p:spPr>
          <a:xfrm>
            <a:off x="666008" y="990600"/>
            <a:ext cx="7878289" cy="1200329"/>
          </a:xfrm>
          <a:prstGeom prst="rect">
            <a:avLst/>
          </a:prstGeom>
        </p:spPr>
        <p:txBody>
          <a:bodyPr wrap="square">
            <a:spAutoFit/>
          </a:bodyPr>
          <a:lstStyle/>
          <a:p>
            <a:pPr algn="ctr"/>
            <a:r>
              <a:rPr lang="es-ES_tradnl" sz="2400" b="1" dirty="0">
                <a:solidFill>
                  <a:schemeClr val="tx2"/>
                </a:solidFill>
              </a:rPr>
              <a:t>TRABAJO DE TITULACIÓN, PREVIO A LA OBTENCIÓN DEL TITULO DE INGENIERO EN ELECTRÓNICA, AUTOMATIZACIÓN Y CONTROL</a:t>
            </a:r>
            <a:endParaRPr lang="es-EC" sz="2400" b="1" dirty="0">
              <a:solidFill>
                <a:schemeClr val="tx2"/>
              </a:solidFill>
            </a:endParaRPr>
          </a:p>
        </p:txBody>
      </p:sp>
      <p:pic>
        <p:nvPicPr>
          <p:cNvPr id="4" name="Picture 2" descr="Resultado de imagen para universidad de las fuerzas armadas esp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3657600" y="5181600"/>
            <a:ext cx="5029200" cy="400110"/>
          </a:xfrm>
          <a:prstGeom prst="rect">
            <a:avLst/>
          </a:prstGeom>
          <a:noFill/>
        </p:spPr>
        <p:txBody>
          <a:bodyPr wrap="square" rtlCol="0">
            <a:spAutoFit/>
          </a:bodyPr>
          <a:lstStyle/>
          <a:p>
            <a:r>
              <a:rPr lang="es-EC" sz="2000" b="1" dirty="0" smtClean="0"/>
              <a:t>Director: </a:t>
            </a:r>
            <a:r>
              <a:rPr lang="es-EC" sz="2000" dirty="0" smtClean="0"/>
              <a:t>Ing. Edgar Fernando </a:t>
            </a:r>
            <a:r>
              <a:rPr lang="es-EC" sz="2000" dirty="0" err="1" smtClean="0"/>
              <a:t>Tipán</a:t>
            </a:r>
            <a:r>
              <a:rPr lang="es-EC" sz="2000" dirty="0" smtClean="0"/>
              <a:t> </a:t>
            </a:r>
            <a:r>
              <a:rPr lang="es-EC" sz="2000" dirty="0" err="1" smtClean="0"/>
              <a:t>Condolo</a:t>
            </a:r>
            <a:endParaRPr lang="es-EC"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02448860"/>
              </p:ext>
            </p:extLst>
          </p:nvPr>
        </p:nvGraphicFramePr>
        <p:xfrm>
          <a:off x="1066800" y="1295400"/>
          <a:ext cx="67818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fusión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73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57B0D7C-52A9-4357-9437-B7326B29FED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59EB74BD-EFD1-4212-AE2E-0F1285F8FCD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803853E-6767-4769-B68D-B11185012F3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ACAFD89E-428A-434C-B9D8-E0DF3D4B7B9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AE69BC04-14D5-4B5A-A538-305A4479C00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02547935"/>
              </p:ext>
            </p:extLst>
          </p:nvPr>
        </p:nvGraphicFramePr>
        <p:xfrm>
          <a:off x="1066800" y="838200"/>
          <a:ext cx="6781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fusión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http://1.bp.blogspot.com/-1B8J0SyKH6o/Tg9XVkiWsTI/AAAAAAAAASk/89fdmCe1TCw/s1600/termofijado1.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88735" y="2075814"/>
            <a:ext cx="2362200" cy="1200786"/>
          </a:xfrm>
          <a:prstGeom prst="rect">
            <a:avLst/>
          </a:prstGeom>
          <a:noFill/>
          <a:ln>
            <a:noFill/>
          </a:ln>
        </p:spPr>
      </p:pic>
      <p:pic>
        <p:nvPicPr>
          <p:cNvPr id="8" name="7 Imagen" descr="http://www.todocostura.com.py/_upload/products/X35F3ZZ737B_ESX8S7G_53B434913E885_B.jpg"/>
          <p:cNvPicPr/>
          <p:nvPr/>
        </p:nvPicPr>
        <p:blipFill rotWithShape="1">
          <a:blip r:embed="rId9" cstate="print">
            <a:extLst>
              <a:ext uri="{28A0092B-C50C-407E-A947-70E740481C1C}">
                <a14:useLocalDpi xmlns:a14="http://schemas.microsoft.com/office/drawing/2010/main" val="0"/>
              </a:ext>
            </a:extLst>
          </a:blip>
          <a:srcRect t="4602" b="5215"/>
          <a:stretch/>
        </p:blipFill>
        <p:spPr bwMode="auto">
          <a:xfrm>
            <a:off x="3200400" y="4495800"/>
            <a:ext cx="2738870" cy="15294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7083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F32C381-3AE8-464C-8A13-5AFD9D75277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A00EC78-3FE6-413E-A509-043C6197C92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EEB8EA84-F357-485C-9186-F84481B6C08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1A59E6F-2DA4-4F76-8E69-3CDE6E768CC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84E7BB11-5ADF-4E7D-952E-C0A798336B2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fusión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20049" y="606545"/>
            <a:ext cx="8381998" cy="460255"/>
            <a:chOff x="1" y="0"/>
            <a:chExt cx="8381998" cy="684516"/>
          </a:xfrm>
        </p:grpSpPr>
        <p:sp>
          <p:nvSpPr>
            <p:cNvPr id="10" name="9 Rectángulo redondeado"/>
            <p:cNvSpPr/>
            <p:nvPr/>
          </p:nvSpPr>
          <p:spPr>
            <a:xfrm>
              <a:off x="1" y="0"/>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20050" y="20049"/>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2400" kern="1200" dirty="0" smtClean="0"/>
                <a:t>Ventajas y desventajas</a:t>
              </a:r>
              <a:endParaRPr lang="es-ES" sz="2400" kern="1200" dirty="0"/>
            </a:p>
          </p:txBody>
        </p:sp>
      </p:grpSp>
      <p:graphicFrame>
        <p:nvGraphicFramePr>
          <p:cNvPr id="2" name="1 Tabla"/>
          <p:cNvGraphicFramePr>
            <a:graphicFrameLocks noGrp="1"/>
          </p:cNvGraphicFramePr>
          <p:nvPr>
            <p:extLst>
              <p:ext uri="{D42A27DB-BD31-4B8C-83A1-F6EECF244321}">
                <p14:modId xmlns:p14="http://schemas.microsoft.com/office/powerpoint/2010/main" val="1469822462"/>
              </p:ext>
            </p:extLst>
          </p:nvPr>
        </p:nvGraphicFramePr>
        <p:xfrm>
          <a:off x="838200" y="1101436"/>
          <a:ext cx="7010400" cy="4983480"/>
        </p:xfrm>
        <a:graphic>
          <a:graphicData uri="http://schemas.openxmlformats.org/drawingml/2006/table">
            <a:tbl>
              <a:tblPr firstRow="1" firstCol="1" bandRow="1">
                <a:tableStyleId>{5C22544A-7EE6-4342-B048-85BDC9FD1C3A}</a:tableStyleId>
              </a:tblPr>
              <a:tblGrid>
                <a:gridCol w="2315339"/>
                <a:gridCol w="2327720"/>
                <a:gridCol w="2367341"/>
              </a:tblGrid>
              <a:tr h="314251">
                <a:tc>
                  <a:txBody>
                    <a:bodyPr/>
                    <a:lstStyle/>
                    <a:p>
                      <a:pPr marL="252095" indent="144145" algn="ctr">
                        <a:lnSpc>
                          <a:spcPct val="150000"/>
                        </a:lnSpc>
                        <a:spcBef>
                          <a:spcPts val="600"/>
                        </a:spcBef>
                        <a:spcAft>
                          <a:spcPts val="600"/>
                        </a:spcAft>
                      </a:pPr>
                      <a:r>
                        <a:rPr lang="es-ES_tradnl" sz="1800" dirty="0">
                          <a:effectLst/>
                        </a:rPr>
                        <a:t>Tipo</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252095" indent="144145" algn="ctr">
                        <a:lnSpc>
                          <a:spcPct val="150000"/>
                        </a:lnSpc>
                        <a:spcBef>
                          <a:spcPts val="600"/>
                        </a:spcBef>
                        <a:spcAft>
                          <a:spcPts val="600"/>
                        </a:spcAft>
                      </a:pPr>
                      <a:r>
                        <a:rPr lang="es-ES_tradnl" sz="1800" dirty="0">
                          <a:effectLst/>
                        </a:rPr>
                        <a:t>Ventajas</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252095" indent="144145" algn="ctr">
                        <a:lnSpc>
                          <a:spcPct val="150000"/>
                        </a:lnSpc>
                        <a:spcBef>
                          <a:spcPts val="600"/>
                        </a:spcBef>
                        <a:spcAft>
                          <a:spcPts val="600"/>
                        </a:spcAft>
                      </a:pPr>
                      <a:r>
                        <a:rPr lang="es-ES_tradnl" sz="1800" dirty="0">
                          <a:effectLst/>
                        </a:rPr>
                        <a:t>Desventajas</a:t>
                      </a:r>
                      <a:endParaRPr lang="es-EC" sz="1800" dirty="0">
                        <a:solidFill>
                          <a:srgbClr val="000000"/>
                        </a:solidFill>
                        <a:effectLst/>
                        <a:latin typeface="Times New Roman"/>
                        <a:ea typeface="Calibri"/>
                        <a:cs typeface="Times New Roman"/>
                      </a:endParaRPr>
                    </a:p>
                  </a:txBody>
                  <a:tcPr marL="68580" marR="68580" marT="0" marB="0" anchor="ctr"/>
                </a:tc>
              </a:tr>
              <a:tr h="2464085">
                <a:tc>
                  <a:txBody>
                    <a:bodyPr/>
                    <a:lstStyle/>
                    <a:p>
                      <a:pPr marL="252095" indent="144145" algn="ctr">
                        <a:lnSpc>
                          <a:spcPct val="150000"/>
                        </a:lnSpc>
                        <a:spcBef>
                          <a:spcPts val="600"/>
                        </a:spcBef>
                        <a:spcAft>
                          <a:spcPts val="600"/>
                        </a:spcAft>
                      </a:pPr>
                      <a:r>
                        <a:rPr lang="es-ES_tradnl" sz="1800" dirty="0" smtClean="0">
                          <a:effectLst/>
                        </a:rPr>
                        <a:t>Manual</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342900" lvl="0" indent="-342900" algn="l">
                        <a:lnSpc>
                          <a:spcPct val="150000"/>
                        </a:lnSpc>
                        <a:spcBef>
                          <a:spcPts val="600"/>
                        </a:spcBef>
                        <a:spcAft>
                          <a:spcPts val="0"/>
                        </a:spcAft>
                        <a:buFont typeface="Symbol"/>
                        <a:buChar char=""/>
                      </a:pPr>
                      <a:r>
                        <a:rPr lang="es-ES_tradnl" sz="1800" dirty="0">
                          <a:effectLst/>
                        </a:rPr>
                        <a:t>Menor Costo</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Accesible</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Menor consumo de Energía Eléctrica</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342900" lvl="0" indent="-342900" algn="l">
                        <a:lnSpc>
                          <a:spcPct val="150000"/>
                        </a:lnSpc>
                        <a:spcBef>
                          <a:spcPts val="600"/>
                        </a:spcBef>
                        <a:spcAft>
                          <a:spcPts val="0"/>
                        </a:spcAft>
                        <a:buFont typeface="Symbol"/>
                        <a:buChar char=""/>
                      </a:pPr>
                      <a:r>
                        <a:rPr lang="es-ES_tradnl" sz="1800" dirty="0">
                          <a:effectLst/>
                        </a:rPr>
                        <a:t>Mayor Tiempo</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Operación 100% manual</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Cansancio Físico</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Menor Producción</a:t>
                      </a:r>
                      <a:endParaRPr lang="es-EC" sz="1800" dirty="0">
                        <a:effectLst/>
                      </a:endParaRPr>
                    </a:p>
                    <a:p>
                      <a:pPr marL="252095" indent="144145" algn="l">
                        <a:lnSpc>
                          <a:spcPct val="150000"/>
                        </a:lnSpc>
                        <a:spcBef>
                          <a:spcPts val="600"/>
                        </a:spcBef>
                        <a:spcAft>
                          <a:spcPts val="0"/>
                        </a:spcAft>
                      </a:pPr>
                      <a:r>
                        <a:rPr lang="es-ES_tradnl" sz="1800" dirty="0">
                          <a:effectLst/>
                        </a:rPr>
                        <a:t> </a:t>
                      </a:r>
                      <a:endParaRPr lang="es-EC" sz="1800" dirty="0">
                        <a:solidFill>
                          <a:srgbClr val="000000"/>
                        </a:solidFill>
                        <a:effectLst/>
                        <a:latin typeface="Times New Roman"/>
                        <a:ea typeface="Calibri"/>
                        <a:cs typeface="Times New Roman"/>
                      </a:endParaRPr>
                    </a:p>
                  </a:txBody>
                  <a:tcPr marL="68580" marR="68580" marT="0" marB="0" anchor="ctr"/>
                </a:tc>
              </a:tr>
              <a:tr h="1565064">
                <a:tc>
                  <a:txBody>
                    <a:bodyPr/>
                    <a:lstStyle/>
                    <a:p>
                      <a:pPr marL="252095" indent="144145" algn="ctr">
                        <a:lnSpc>
                          <a:spcPct val="150000"/>
                        </a:lnSpc>
                        <a:spcBef>
                          <a:spcPts val="600"/>
                        </a:spcBef>
                        <a:spcAft>
                          <a:spcPts val="600"/>
                        </a:spcAft>
                      </a:pPr>
                      <a:r>
                        <a:rPr lang="es-EC" sz="1800" dirty="0" smtClean="0">
                          <a:effectLst/>
                        </a:rPr>
                        <a:t>Semiautomática</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342900" lvl="0" indent="-342900" algn="l">
                        <a:lnSpc>
                          <a:spcPct val="150000"/>
                        </a:lnSpc>
                        <a:spcBef>
                          <a:spcPts val="600"/>
                        </a:spcBef>
                        <a:spcAft>
                          <a:spcPts val="0"/>
                        </a:spcAft>
                        <a:buFont typeface="Symbol"/>
                        <a:buChar char=""/>
                      </a:pPr>
                      <a:r>
                        <a:rPr lang="es-ES_tradnl" sz="1800" dirty="0">
                          <a:effectLst/>
                        </a:rPr>
                        <a:t>Mayor Producción</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Menor Tiempo</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Operación 30 % manual</a:t>
                      </a:r>
                      <a:endParaRPr lang="es-EC" sz="1800" dirty="0">
                        <a:solidFill>
                          <a:srgbClr val="000000"/>
                        </a:solidFill>
                        <a:effectLst/>
                        <a:latin typeface="Times New Roman"/>
                        <a:ea typeface="Calibri"/>
                        <a:cs typeface="Times New Roman"/>
                      </a:endParaRPr>
                    </a:p>
                  </a:txBody>
                  <a:tcPr marL="68580" marR="68580" marT="0" marB="0" anchor="ctr"/>
                </a:tc>
                <a:tc>
                  <a:txBody>
                    <a:bodyPr/>
                    <a:lstStyle/>
                    <a:p>
                      <a:pPr marL="342900" lvl="0" indent="-342900" algn="l">
                        <a:lnSpc>
                          <a:spcPct val="150000"/>
                        </a:lnSpc>
                        <a:spcBef>
                          <a:spcPts val="600"/>
                        </a:spcBef>
                        <a:spcAft>
                          <a:spcPts val="0"/>
                        </a:spcAft>
                        <a:buFont typeface="Symbol"/>
                        <a:buChar char=""/>
                      </a:pPr>
                      <a:r>
                        <a:rPr lang="es-ES_tradnl" sz="1800" dirty="0">
                          <a:effectLst/>
                        </a:rPr>
                        <a:t>Alto Costo</a:t>
                      </a:r>
                      <a:endParaRPr lang="es-EC" sz="1800" dirty="0">
                        <a:effectLst/>
                      </a:endParaRPr>
                    </a:p>
                    <a:p>
                      <a:pPr marL="342900" lvl="0" indent="-342900" algn="l">
                        <a:lnSpc>
                          <a:spcPct val="150000"/>
                        </a:lnSpc>
                        <a:spcBef>
                          <a:spcPts val="600"/>
                        </a:spcBef>
                        <a:spcAft>
                          <a:spcPts val="0"/>
                        </a:spcAft>
                        <a:buFont typeface="Symbol"/>
                        <a:buChar char=""/>
                      </a:pPr>
                      <a:r>
                        <a:rPr lang="es-ES_tradnl" sz="1800" dirty="0">
                          <a:effectLst/>
                        </a:rPr>
                        <a:t>Mayor consumo de Energía Eléctrica</a:t>
                      </a:r>
                      <a:endParaRPr lang="es-EC" sz="1800" dirty="0">
                        <a:solidFill>
                          <a:srgbClr val="000000"/>
                        </a:solidFill>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57334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corte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559138"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7 Diagrama"/>
          <p:cNvGraphicFramePr/>
          <p:nvPr>
            <p:extLst>
              <p:ext uri="{D42A27DB-BD31-4B8C-83A1-F6EECF244321}">
                <p14:modId xmlns:p14="http://schemas.microsoft.com/office/powerpoint/2010/main" val="4232298657"/>
              </p:ext>
            </p:extLst>
          </p:nvPr>
        </p:nvGraphicFramePr>
        <p:xfrm>
          <a:off x="228600" y="762000"/>
          <a:ext cx="8382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8 Imagen" descr="C:\Users\work\Desktop\Entrega Biblioteca\Anexos\Fotos de Evidencias\20161020_123949.jpg"/>
          <p:cNvPicPr/>
          <p:nvPr/>
        </p:nvPicPr>
        <p:blipFill rotWithShape="1">
          <a:blip r:embed="rId8" cstate="print">
            <a:extLst>
              <a:ext uri="{28A0092B-C50C-407E-A947-70E740481C1C}">
                <a14:useLocalDpi xmlns:a14="http://schemas.microsoft.com/office/drawing/2010/main" val="0"/>
              </a:ext>
            </a:extLst>
          </a:blip>
          <a:srcRect l="30231" t="12508" r="18139" b="42027"/>
          <a:stretch/>
        </p:blipFill>
        <p:spPr bwMode="auto">
          <a:xfrm>
            <a:off x="4114800" y="2481448"/>
            <a:ext cx="2819400" cy="28575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9726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1F83DE36-52AA-447C-8AEA-E1434828DB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7DD779E5-583C-48E9-BFF0-A421B965933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Sistema de corte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8 Grupo"/>
          <p:cNvGrpSpPr/>
          <p:nvPr/>
        </p:nvGrpSpPr>
        <p:grpSpPr>
          <a:xfrm>
            <a:off x="20049" y="606545"/>
            <a:ext cx="7828551" cy="460255"/>
            <a:chOff x="1" y="0"/>
            <a:chExt cx="8381998" cy="684516"/>
          </a:xfrm>
        </p:grpSpPr>
        <p:sp>
          <p:nvSpPr>
            <p:cNvPr id="10" name="9 Rectángulo redondeado"/>
            <p:cNvSpPr/>
            <p:nvPr/>
          </p:nvSpPr>
          <p:spPr>
            <a:xfrm>
              <a:off x="1" y="0"/>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10 Rectángulo"/>
            <p:cNvSpPr/>
            <p:nvPr/>
          </p:nvSpPr>
          <p:spPr>
            <a:xfrm>
              <a:off x="20050" y="20049"/>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s-ES" sz="2400" kern="1200" dirty="0" smtClean="0"/>
                <a:t>Ventajas y desventajas</a:t>
              </a:r>
              <a:endParaRPr lang="es-ES" sz="2400" kern="1200" dirty="0"/>
            </a:p>
          </p:txBody>
        </p:sp>
      </p:grpSp>
      <p:graphicFrame>
        <p:nvGraphicFramePr>
          <p:cNvPr id="3" name="2 Tabla"/>
          <p:cNvGraphicFramePr>
            <a:graphicFrameLocks noGrp="1"/>
          </p:cNvGraphicFramePr>
          <p:nvPr>
            <p:extLst>
              <p:ext uri="{D42A27DB-BD31-4B8C-83A1-F6EECF244321}">
                <p14:modId xmlns:p14="http://schemas.microsoft.com/office/powerpoint/2010/main" val="728067368"/>
              </p:ext>
            </p:extLst>
          </p:nvPr>
        </p:nvGraphicFramePr>
        <p:xfrm>
          <a:off x="70776" y="1066800"/>
          <a:ext cx="7777824" cy="4998720"/>
        </p:xfrm>
        <a:graphic>
          <a:graphicData uri="http://schemas.openxmlformats.org/drawingml/2006/table">
            <a:tbl>
              <a:tblPr firstRow="1" firstCol="1" bandRow="1">
                <a:tableStyleId>{5C22544A-7EE6-4342-B048-85BDC9FD1C3A}</a:tableStyleId>
              </a:tblPr>
              <a:tblGrid>
                <a:gridCol w="1793328"/>
                <a:gridCol w="2213178"/>
                <a:gridCol w="2214098"/>
                <a:gridCol w="1557220"/>
              </a:tblGrid>
              <a:tr h="233239">
                <a:tc>
                  <a:txBody>
                    <a:bodyPr/>
                    <a:lstStyle/>
                    <a:p>
                      <a:pPr algn="ctr">
                        <a:spcAft>
                          <a:spcPts val="0"/>
                        </a:spcAft>
                      </a:pPr>
                      <a:r>
                        <a:rPr lang="es-ES_tradnl" sz="1600" dirty="0">
                          <a:effectLst/>
                        </a:rPr>
                        <a:t>TIPO</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S_tradnl" sz="1600">
                          <a:effectLst/>
                        </a:rPr>
                        <a:t>VENTAJAS</a:t>
                      </a:r>
                      <a:endParaRPr lang="es-EC" sz="160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S_tradnl" sz="1600">
                          <a:effectLst/>
                        </a:rPr>
                        <a:t>DESVENTAJAS</a:t>
                      </a:r>
                      <a:endParaRPr lang="es-EC" sz="1600">
                        <a:solidFill>
                          <a:srgbClr val="000000"/>
                        </a:solidFill>
                        <a:effectLst/>
                        <a:latin typeface="Times New Roman"/>
                        <a:ea typeface="Calibri"/>
                        <a:cs typeface="Times New Roman"/>
                      </a:endParaRPr>
                    </a:p>
                  </a:txBody>
                  <a:tcPr marL="68580" marR="68580" marT="0" marB="0" anchor="ctr"/>
                </a:tc>
                <a:tc>
                  <a:txBody>
                    <a:bodyPr/>
                    <a:lstStyle/>
                    <a:p>
                      <a:pPr algn="ctr">
                        <a:spcAft>
                          <a:spcPts val="0"/>
                        </a:spcAft>
                      </a:pPr>
                      <a:r>
                        <a:rPr lang="es-ES_tradnl" sz="1600">
                          <a:effectLst/>
                        </a:rPr>
                        <a:t>USO</a:t>
                      </a:r>
                      <a:endParaRPr lang="es-EC" sz="1600">
                        <a:solidFill>
                          <a:srgbClr val="000000"/>
                        </a:solidFill>
                        <a:effectLst/>
                        <a:latin typeface="Times New Roman"/>
                        <a:ea typeface="Calibri"/>
                        <a:cs typeface="Times New Roman"/>
                      </a:endParaRPr>
                    </a:p>
                  </a:txBody>
                  <a:tcPr marL="68580" marR="68580" marT="0" marB="0" anchor="ctr"/>
                </a:tc>
              </a:tr>
              <a:tr h="1399432">
                <a:tc>
                  <a:txBody>
                    <a:bodyPr/>
                    <a:lstStyle/>
                    <a:p>
                      <a:pPr algn="l">
                        <a:lnSpc>
                          <a:spcPct val="150000"/>
                        </a:lnSpc>
                        <a:spcAft>
                          <a:spcPts val="0"/>
                        </a:spcAft>
                      </a:pPr>
                      <a:r>
                        <a:rPr lang="es-ES_tradnl" sz="1600" dirty="0">
                          <a:effectLst/>
                        </a:rPr>
                        <a:t>Por cuchilla</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C" sz="1600" noProof="0" dirty="0" smtClean="0">
                          <a:effectLst/>
                        </a:rPr>
                        <a:t>Corte limpio, rápido, poco mantenimiento.</a:t>
                      </a:r>
                      <a:endParaRPr lang="es-EC" sz="1600" noProof="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Necesita calentarse para cortar materiales de mayor rigidez</a:t>
                      </a:r>
                      <a:endParaRPr lang="es-EC" sz="1600" dirty="0">
                        <a:effectLst/>
                      </a:endParaRPr>
                    </a:p>
                    <a:p>
                      <a:pPr algn="l">
                        <a:lnSpc>
                          <a:spcPct val="150000"/>
                        </a:lnSpc>
                        <a:spcAft>
                          <a:spcPts val="0"/>
                        </a:spcAft>
                      </a:pPr>
                      <a:r>
                        <a:rPr lang="es-ES_tradnl" sz="1600" dirty="0">
                          <a:effectLst/>
                        </a:rPr>
                        <a:t> </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Textil</a:t>
                      </a:r>
                      <a:endParaRPr lang="es-EC" sz="1600" dirty="0">
                        <a:solidFill>
                          <a:srgbClr val="000000"/>
                        </a:solidFill>
                        <a:effectLst/>
                        <a:latin typeface="Times New Roman"/>
                        <a:ea typeface="Calibri"/>
                        <a:cs typeface="Times New Roman"/>
                      </a:endParaRPr>
                    </a:p>
                  </a:txBody>
                  <a:tcPr marL="68580" marR="68580" marT="0" marB="0" anchor="ctr"/>
                </a:tc>
              </a:tr>
              <a:tr h="1399432">
                <a:tc>
                  <a:txBody>
                    <a:bodyPr/>
                    <a:lstStyle/>
                    <a:p>
                      <a:pPr algn="l">
                        <a:lnSpc>
                          <a:spcPct val="150000"/>
                        </a:lnSpc>
                        <a:spcAft>
                          <a:spcPts val="0"/>
                        </a:spcAft>
                      </a:pPr>
                      <a:r>
                        <a:rPr lang="es-ES_tradnl" sz="1600">
                          <a:effectLst/>
                        </a:rPr>
                        <a:t>Por laser</a:t>
                      </a:r>
                      <a:endParaRPr lang="es-EC" sz="16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Diseño </a:t>
                      </a:r>
                      <a:r>
                        <a:rPr lang="es-ES_tradnl" sz="1600" dirty="0" smtClean="0">
                          <a:effectLst/>
                        </a:rPr>
                        <a:t>complejo.</a:t>
                      </a:r>
                      <a:endParaRPr lang="es-EC" sz="1600" dirty="0">
                        <a:effectLst/>
                      </a:endParaRPr>
                    </a:p>
                    <a:p>
                      <a:pPr algn="l">
                        <a:lnSpc>
                          <a:spcPct val="150000"/>
                        </a:lnSpc>
                        <a:spcAft>
                          <a:spcPts val="0"/>
                        </a:spcAft>
                      </a:pPr>
                      <a:r>
                        <a:rPr lang="es-ES_tradnl" sz="1600" dirty="0">
                          <a:effectLst/>
                        </a:rPr>
                        <a:t>Corta fácilmente materiales de alta rigidez</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Deja mal Olor, Deforma el tejido,</a:t>
                      </a:r>
                      <a:endParaRPr lang="es-EC" sz="1600" dirty="0">
                        <a:effectLst/>
                      </a:endParaRPr>
                    </a:p>
                    <a:p>
                      <a:pPr algn="l">
                        <a:lnSpc>
                          <a:spcPct val="150000"/>
                        </a:lnSpc>
                        <a:spcAft>
                          <a:spcPts val="0"/>
                        </a:spcAft>
                      </a:pPr>
                      <a:r>
                        <a:rPr lang="es-ES_tradnl" sz="1600" dirty="0">
                          <a:effectLst/>
                        </a:rPr>
                        <a:t>Alto costo, corte capa por capa.</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a:effectLst/>
                        </a:rPr>
                        <a:t>Textil, Metalurgia</a:t>
                      </a:r>
                      <a:endParaRPr lang="es-EC" sz="1600">
                        <a:solidFill>
                          <a:srgbClr val="000000"/>
                        </a:solidFill>
                        <a:effectLst/>
                        <a:latin typeface="Times New Roman"/>
                        <a:ea typeface="Calibri"/>
                        <a:cs typeface="Times New Roman"/>
                      </a:endParaRPr>
                    </a:p>
                  </a:txBody>
                  <a:tcPr marL="68580" marR="68580" marT="0" marB="0" anchor="ctr"/>
                </a:tc>
              </a:tr>
              <a:tr h="1749289">
                <a:tc>
                  <a:txBody>
                    <a:bodyPr/>
                    <a:lstStyle/>
                    <a:p>
                      <a:pPr algn="l">
                        <a:lnSpc>
                          <a:spcPct val="150000"/>
                        </a:lnSpc>
                        <a:spcAft>
                          <a:spcPts val="0"/>
                        </a:spcAft>
                      </a:pPr>
                      <a:r>
                        <a:rPr lang="es-ES_tradnl" sz="1600">
                          <a:effectLst/>
                        </a:rPr>
                        <a:t>Por chorro de agua</a:t>
                      </a:r>
                      <a:endParaRPr lang="es-EC" sz="16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Alta velocidad de corte, corte limpio en metalurgia. Corta fácilmente materiales de alta rigidez</a:t>
                      </a:r>
                      <a:endParaRPr lang="es-EC" sz="16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a:effectLst/>
                        </a:rPr>
                        <a:t>Corte sucio para textil por el uso de agua, Alto costo</a:t>
                      </a:r>
                      <a:endParaRPr lang="es-EC" sz="16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600" dirty="0">
                          <a:effectLst/>
                        </a:rPr>
                        <a:t>Metalurgia</a:t>
                      </a:r>
                      <a:endParaRPr lang="es-EC" sz="1600" dirty="0">
                        <a:solidFill>
                          <a:srgbClr val="000000"/>
                        </a:solidFill>
                        <a:effectLst/>
                        <a:latin typeface="Times New Roman"/>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06034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63297472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929552"/>
      </p:ext>
    </p:extLst>
  </p:cSld>
  <p:clrMapOvr>
    <a:masterClrMapping/>
  </p:clrMapOvr>
  <p:transition spd="med">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mecánico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3 Imagen"/>
          <p:cNvPicPr/>
          <p:nvPr/>
        </p:nvPicPr>
        <p:blipFill rotWithShape="1">
          <a:blip r:embed="rId2"/>
          <a:srcRect l="21832" t="18781" r="24941" b="23096"/>
          <a:stretch/>
        </p:blipFill>
        <p:spPr bwMode="auto">
          <a:xfrm>
            <a:off x="762000" y="1200396"/>
            <a:ext cx="7672449" cy="4753099"/>
          </a:xfrm>
          <a:prstGeom prst="rect">
            <a:avLst/>
          </a:prstGeom>
          <a:ln>
            <a:noFill/>
          </a:ln>
          <a:extLst>
            <a:ext uri="{53640926-AAD7-44D8-BBD7-CCE9431645EC}">
              <a14:shadowObscured xmlns:a14="http://schemas.microsoft.com/office/drawing/2010/main"/>
            </a:ext>
          </a:extLst>
        </p:spPr>
      </p:pic>
      <p:grpSp>
        <p:nvGrpSpPr>
          <p:cNvPr id="7" name="6 Grupo"/>
          <p:cNvGrpSpPr/>
          <p:nvPr/>
        </p:nvGrpSpPr>
        <p:grpSpPr>
          <a:xfrm>
            <a:off x="138547" y="713718"/>
            <a:ext cx="2223654" cy="563225"/>
            <a:chOff x="2742" y="0"/>
            <a:chExt cx="5026457" cy="563225"/>
          </a:xfrm>
        </p:grpSpPr>
        <p:sp>
          <p:nvSpPr>
            <p:cNvPr id="8" name="7 Rectángulo redondeado"/>
            <p:cNvSpPr/>
            <p:nvPr/>
          </p:nvSpPr>
          <p:spPr>
            <a:xfrm>
              <a:off x="2742" y="0"/>
              <a:ext cx="5026457" cy="5632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2400" b="1" dirty="0" smtClean="0"/>
                <a:t>FUSIONADORA</a:t>
              </a:r>
              <a:endParaRPr lang="es-EC" sz="2400" b="1" dirty="0"/>
            </a:p>
          </p:txBody>
        </p:sp>
        <p:sp>
          <p:nvSpPr>
            <p:cNvPr id="9" name="8 Rectángulo"/>
            <p:cNvSpPr/>
            <p:nvPr/>
          </p:nvSpPr>
          <p:spPr>
            <a:xfrm>
              <a:off x="19238" y="16496"/>
              <a:ext cx="4993465" cy="53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endParaRPr lang="es-EC" sz="3200" kern="1200" noProof="0" dirty="0"/>
            </a:p>
          </p:txBody>
        </p:sp>
      </p:grpSp>
      <p:pic>
        <p:nvPicPr>
          <p:cNvPr id="10" name="Picture 2" descr="Resultado de imagen para universidad de las fuerzas armadas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475735"/>
      </p:ext>
    </p:extLst>
  </p:cSld>
  <p:clrMapOvr>
    <a:masterClrMapping/>
  </p:clrMapOvr>
  <p:transition spd="med">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mecánico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4 Imagen" descr="C:\Users\work\Dropbox\Chovas-Gabo-Tesis\Escrito\Anexos\corte.jpg"/>
          <p:cNvPicPr/>
          <p:nvPr/>
        </p:nvPicPr>
        <p:blipFill rotWithShape="1">
          <a:blip r:embed="rId2">
            <a:extLst>
              <a:ext uri="{28A0092B-C50C-407E-A947-70E740481C1C}">
                <a14:useLocalDpi xmlns:a14="http://schemas.microsoft.com/office/drawing/2010/main" val="0"/>
              </a:ext>
            </a:extLst>
          </a:blip>
          <a:srcRect l="10366" t="3400" r="7043" b="6232"/>
          <a:stretch/>
        </p:blipFill>
        <p:spPr bwMode="auto">
          <a:xfrm>
            <a:off x="1447800" y="1600200"/>
            <a:ext cx="6324600" cy="4038600"/>
          </a:xfrm>
          <a:prstGeom prst="rect">
            <a:avLst/>
          </a:prstGeom>
          <a:noFill/>
          <a:ln>
            <a:noFill/>
          </a:ln>
          <a:extLst>
            <a:ext uri="{53640926-AAD7-44D8-BBD7-CCE9431645EC}">
              <a14:shadowObscured xmlns:a14="http://schemas.microsoft.com/office/drawing/2010/main"/>
            </a:ext>
          </a:extLst>
        </p:spPr>
      </p:pic>
      <p:grpSp>
        <p:nvGrpSpPr>
          <p:cNvPr id="7" name="6 Grupo"/>
          <p:cNvGrpSpPr/>
          <p:nvPr/>
        </p:nvGrpSpPr>
        <p:grpSpPr>
          <a:xfrm>
            <a:off x="138547" y="713718"/>
            <a:ext cx="2223654" cy="563225"/>
            <a:chOff x="2742" y="0"/>
            <a:chExt cx="5026457" cy="563225"/>
          </a:xfrm>
        </p:grpSpPr>
        <p:sp>
          <p:nvSpPr>
            <p:cNvPr id="8" name="7 Rectángulo redondeado"/>
            <p:cNvSpPr/>
            <p:nvPr/>
          </p:nvSpPr>
          <p:spPr>
            <a:xfrm>
              <a:off x="2742" y="0"/>
              <a:ext cx="5026457" cy="5632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2400" b="1" dirty="0" smtClean="0"/>
                <a:t>CORTADORA</a:t>
              </a:r>
              <a:endParaRPr lang="es-EC" sz="2400" b="1" dirty="0"/>
            </a:p>
          </p:txBody>
        </p:sp>
        <p:sp>
          <p:nvSpPr>
            <p:cNvPr id="9" name="8 Rectángulo"/>
            <p:cNvSpPr/>
            <p:nvPr/>
          </p:nvSpPr>
          <p:spPr>
            <a:xfrm>
              <a:off x="19238" y="16496"/>
              <a:ext cx="4993465" cy="53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endParaRPr lang="es-EC" sz="3200" kern="1200" noProof="0" dirty="0"/>
            </a:p>
          </p:txBody>
        </p:sp>
      </p:grpSp>
      <p:pic>
        <p:nvPicPr>
          <p:cNvPr id="10" name="Picture 2" descr="Resultado de imagen para universidad de las fuerzas armadas esp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981701"/>
      </p:ext>
    </p:extLst>
  </p:cSld>
  <p:clrMapOvr>
    <a:masterClrMapping/>
  </p:clrMapOvr>
  <p:transition spd="med">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mecánico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7" name="6 Grupo"/>
          <p:cNvGrpSpPr/>
          <p:nvPr/>
        </p:nvGrpSpPr>
        <p:grpSpPr>
          <a:xfrm>
            <a:off x="138547" y="713718"/>
            <a:ext cx="2223654" cy="563225"/>
            <a:chOff x="2742" y="0"/>
            <a:chExt cx="5026457" cy="563225"/>
          </a:xfrm>
        </p:grpSpPr>
        <p:sp>
          <p:nvSpPr>
            <p:cNvPr id="8" name="7 Rectángulo redondeado"/>
            <p:cNvSpPr/>
            <p:nvPr/>
          </p:nvSpPr>
          <p:spPr>
            <a:xfrm>
              <a:off x="2742" y="0"/>
              <a:ext cx="5026457" cy="5632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s-EC" sz="2400" b="1" dirty="0" smtClean="0"/>
                <a:t>EVIDENCIAS </a:t>
              </a:r>
              <a:endParaRPr lang="es-EC" sz="2400" b="1" dirty="0"/>
            </a:p>
          </p:txBody>
        </p:sp>
        <p:sp>
          <p:nvSpPr>
            <p:cNvPr id="9" name="8 Rectángulo"/>
            <p:cNvSpPr/>
            <p:nvPr/>
          </p:nvSpPr>
          <p:spPr>
            <a:xfrm>
              <a:off x="19238" y="16496"/>
              <a:ext cx="4993465" cy="5302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0640" rIns="60960" bIns="40640" numCol="1" spcCol="1270" anchor="ctr" anchorCtr="0">
              <a:noAutofit/>
            </a:bodyPr>
            <a:lstStyle/>
            <a:p>
              <a:pPr lvl="0" algn="just" defTabSz="1422400">
                <a:lnSpc>
                  <a:spcPct val="90000"/>
                </a:lnSpc>
                <a:spcBef>
                  <a:spcPct val="0"/>
                </a:spcBef>
                <a:spcAft>
                  <a:spcPct val="35000"/>
                </a:spcAft>
              </a:pPr>
              <a:endParaRPr lang="es-EC" sz="3200" kern="1200" noProof="0" dirty="0"/>
            </a:p>
          </p:txBody>
        </p:sp>
      </p:grpSp>
      <p:pic>
        <p:nvPicPr>
          <p:cNvPr id="10" name="9 Imagen" descr="IMG_20160706_1215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995" y="1363385"/>
            <a:ext cx="3467099" cy="2370415"/>
          </a:xfrm>
          <a:prstGeom prst="rect">
            <a:avLst/>
          </a:prstGeom>
          <a:noFill/>
          <a:ln>
            <a:noFill/>
          </a:ln>
        </p:spPr>
      </p:pic>
      <p:pic>
        <p:nvPicPr>
          <p:cNvPr id="11" name="10 Imagen" descr="Maquin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1363385"/>
            <a:ext cx="3649683" cy="2370415"/>
          </a:xfrm>
          <a:prstGeom prst="rect">
            <a:avLst/>
          </a:prstGeom>
          <a:noFill/>
          <a:ln>
            <a:noFill/>
          </a:ln>
        </p:spPr>
      </p:pic>
      <p:pic>
        <p:nvPicPr>
          <p:cNvPr id="12" name="11 Imagen" descr="C:\Users\work\Desktop\Entrega Biblioteca\Anexos\Fotos de Evidencias\20160727_093822.jpg"/>
          <p:cNvPicPr/>
          <p:nvPr/>
        </p:nvPicPr>
        <p:blipFill rotWithShape="1">
          <a:blip r:embed="rId4" cstate="print">
            <a:extLst>
              <a:ext uri="{28A0092B-C50C-407E-A947-70E740481C1C}">
                <a14:useLocalDpi xmlns:a14="http://schemas.microsoft.com/office/drawing/2010/main" val="0"/>
              </a:ext>
            </a:extLst>
          </a:blip>
          <a:srcRect l="17292" r="27676"/>
          <a:stretch/>
        </p:blipFill>
        <p:spPr bwMode="auto">
          <a:xfrm rot="5400000">
            <a:off x="801228" y="3199948"/>
            <a:ext cx="2246631" cy="3467100"/>
          </a:xfrm>
          <a:prstGeom prst="rect">
            <a:avLst/>
          </a:prstGeom>
          <a:noFill/>
          <a:ln>
            <a:noFill/>
          </a:ln>
          <a:extLst>
            <a:ext uri="{53640926-AAD7-44D8-BBD7-CCE9431645EC}">
              <a14:shadowObscured xmlns:a14="http://schemas.microsoft.com/office/drawing/2010/main"/>
            </a:ext>
          </a:extLst>
        </p:spPr>
      </p:pic>
      <p:pic>
        <p:nvPicPr>
          <p:cNvPr id="13" name="Picture 2" descr="Resultado de imagen para universidad de las fuerzas armadas es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14" name="13 Imagen" descr="C:\Users\work\Documents\TESIS\Fotos\20160920_13442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4511524" y="3108657"/>
            <a:ext cx="2246634" cy="3649683"/>
          </a:xfrm>
          <a:prstGeom prst="rect">
            <a:avLst/>
          </a:prstGeom>
          <a:noFill/>
          <a:ln>
            <a:noFill/>
          </a:ln>
        </p:spPr>
      </p:pic>
    </p:spTree>
    <p:extLst>
      <p:ext uri="{BB962C8B-B14F-4D97-AF65-F5344CB8AC3E}">
        <p14:creationId xmlns:p14="http://schemas.microsoft.com/office/powerpoint/2010/main" val="1502628535"/>
      </p:ext>
    </p:extLst>
  </p:cSld>
  <p:clrMapOvr>
    <a:masterClrMapping/>
  </p:clrMapOvr>
  <p:transition spd="med">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230729207"/>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1 Tabla"/>
          <p:cNvGraphicFramePr>
            <a:graphicFrameLocks noGrp="1"/>
          </p:cNvGraphicFramePr>
          <p:nvPr>
            <p:extLst>
              <p:ext uri="{D42A27DB-BD31-4B8C-83A1-F6EECF244321}">
                <p14:modId xmlns:p14="http://schemas.microsoft.com/office/powerpoint/2010/main" val="623382414"/>
              </p:ext>
            </p:extLst>
          </p:nvPr>
        </p:nvGraphicFramePr>
        <p:xfrm>
          <a:off x="228600" y="1370985"/>
          <a:ext cx="8686799" cy="4945028"/>
        </p:xfrm>
        <a:graphic>
          <a:graphicData uri="http://schemas.openxmlformats.org/drawingml/2006/table">
            <a:tbl>
              <a:tblPr firstRow="1" firstCol="1" bandRow="1">
                <a:tableStyleId>{5C22544A-7EE6-4342-B048-85BDC9FD1C3A}</a:tableStyleId>
              </a:tblPr>
              <a:tblGrid>
                <a:gridCol w="533400"/>
                <a:gridCol w="1905000"/>
                <a:gridCol w="4495800"/>
                <a:gridCol w="1752599"/>
              </a:tblGrid>
              <a:tr h="361497">
                <a:tc>
                  <a:txBody>
                    <a:bodyPr/>
                    <a:lstStyle/>
                    <a:p>
                      <a:pPr indent="144145" algn="l">
                        <a:lnSpc>
                          <a:spcPct val="150000"/>
                        </a:lnSpc>
                        <a:spcBef>
                          <a:spcPts val="600"/>
                        </a:spcBef>
                        <a:spcAft>
                          <a:spcPts val="600"/>
                        </a:spcAft>
                      </a:pPr>
                      <a:r>
                        <a:rPr lang="es-ES_tradnl" sz="1800" dirty="0">
                          <a:effectLst/>
                        </a:rPr>
                        <a:t>Nº</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CARACTERÍSTICA</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DESCRIPCIÓN</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IMPORTANCIA</a:t>
                      </a:r>
                      <a:endParaRPr lang="es-EC" sz="1800" dirty="0">
                        <a:solidFill>
                          <a:srgbClr val="000000"/>
                        </a:solidFill>
                        <a:effectLst/>
                        <a:latin typeface="Times New Roman"/>
                        <a:ea typeface="Calibri"/>
                        <a:cs typeface="Times New Roman"/>
                      </a:endParaRPr>
                    </a:p>
                  </a:txBody>
                  <a:tcPr marL="66558" marR="66558" marT="0" marB="0" anchor="ctr"/>
                </a:tc>
              </a:tr>
              <a:tr h="917630">
                <a:tc>
                  <a:txBody>
                    <a:bodyPr/>
                    <a:lstStyle/>
                    <a:p>
                      <a:pPr indent="144145" algn="l">
                        <a:lnSpc>
                          <a:spcPct val="150000"/>
                        </a:lnSpc>
                        <a:spcBef>
                          <a:spcPts val="600"/>
                        </a:spcBef>
                        <a:spcAft>
                          <a:spcPts val="600"/>
                        </a:spcAft>
                      </a:pPr>
                      <a:r>
                        <a:rPr lang="es-ES_tradnl" sz="1800" dirty="0">
                          <a:effectLst/>
                        </a:rPr>
                        <a:t>1</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Velocidad de fusión</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La velocidad debe ser controlada y oscila entre los 8 a 12 metros por minuto</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5</a:t>
                      </a:r>
                      <a:endParaRPr lang="es-EC" sz="1800">
                        <a:solidFill>
                          <a:srgbClr val="000000"/>
                        </a:solidFill>
                        <a:effectLst/>
                        <a:latin typeface="Times New Roman"/>
                        <a:ea typeface="Calibri"/>
                        <a:cs typeface="Times New Roman"/>
                      </a:endParaRPr>
                    </a:p>
                  </a:txBody>
                  <a:tcPr marL="66558" marR="66558" marT="0" marB="0" anchor="ctr"/>
                </a:tc>
              </a:tr>
              <a:tr h="766283">
                <a:tc>
                  <a:txBody>
                    <a:bodyPr/>
                    <a:lstStyle/>
                    <a:p>
                      <a:pPr indent="144145" algn="l">
                        <a:lnSpc>
                          <a:spcPct val="150000"/>
                        </a:lnSpc>
                        <a:spcBef>
                          <a:spcPts val="600"/>
                        </a:spcBef>
                        <a:spcAft>
                          <a:spcPts val="600"/>
                        </a:spcAft>
                      </a:pPr>
                      <a:r>
                        <a:rPr lang="es-ES_tradnl" sz="1800">
                          <a:effectLst/>
                        </a:rPr>
                        <a:t>2</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Temperatura de fusión</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La temperatura de fusión de ser mayor a 100</a:t>
                      </a:r>
                      <a:r>
                        <a:rPr lang="es-ES" sz="1800" dirty="0">
                          <a:effectLst/>
                        </a:rPr>
                        <a:t>º C</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5</a:t>
                      </a:r>
                      <a:endParaRPr lang="es-EC" sz="1800" dirty="0">
                        <a:solidFill>
                          <a:srgbClr val="000000"/>
                        </a:solidFill>
                        <a:effectLst/>
                        <a:latin typeface="Times New Roman"/>
                        <a:ea typeface="Calibri"/>
                        <a:cs typeface="Times New Roman"/>
                      </a:endParaRPr>
                    </a:p>
                  </a:txBody>
                  <a:tcPr marL="66558" marR="66558" marT="0" marB="0" anchor="ctr"/>
                </a:tc>
              </a:tr>
              <a:tr h="766283">
                <a:tc>
                  <a:txBody>
                    <a:bodyPr/>
                    <a:lstStyle/>
                    <a:p>
                      <a:pPr indent="144145" algn="l">
                        <a:lnSpc>
                          <a:spcPct val="150000"/>
                        </a:lnSpc>
                        <a:spcBef>
                          <a:spcPts val="600"/>
                        </a:spcBef>
                        <a:spcAft>
                          <a:spcPts val="600"/>
                        </a:spcAft>
                      </a:pPr>
                      <a:r>
                        <a:rPr lang="es-ES_tradnl" sz="1800">
                          <a:effectLst/>
                        </a:rPr>
                        <a:t>3</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Ancho de fusión</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El ancho de fusión debe ser de  al menos 30 cm</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3</a:t>
                      </a:r>
                      <a:endParaRPr lang="es-EC" sz="1800">
                        <a:solidFill>
                          <a:srgbClr val="000000"/>
                        </a:solidFill>
                        <a:effectLst/>
                        <a:latin typeface="Times New Roman"/>
                        <a:ea typeface="Calibri"/>
                        <a:cs typeface="Times New Roman"/>
                      </a:endParaRPr>
                    </a:p>
                  </a:txBody>
                  <a:tcPr marL="66558" marR="66558" marT="0" marB="0" anchor="ctr"/>
                </a:tc>
              </a:tr>
              <a:tr h="688223">
                <a:tc>
                  <a:txBody>
                    <a:bodyPr/>
                    <a:lstStyle/>
                    <a:p>
                      <a:pPr indent="144145" algn="l">
                        <a:lnSpc>
                          <a:spcPct val="150000"/>
                        </a:lnSpc>
                        <a:spcBef>
                          <a:spcPts val="600"/>
                        </a:spcBef>
                        <a:spcAft>
                          <a:spcPts val="600"/>
                        </a:spcAft>
                      </a:pPr>
                      <a:r>
                        <a:rPr lang="es-ES_tradnl" sz="1800">
                          <a:effectLst/>
                        </a:rPr>
                        <a:t>4</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Ancho de corte</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El ancho de Corte debe ser de 4 cm mínimo</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3</a:t>
                      </a:r>
                      <a:endParaRPr lang="es-EC" sz="1800" dirty="0">
                        <a:solidFill>
                          <a:srgbClr val="000000"/>
                        </a:solidFill>
                        <a:effectLst/>
                        <a:latin typeface="Times New Roman"/>
                        <a:ea typeface="Calibri"/>
                        <a:cs typeface="Times New Roman"/>
                      </a:endParaRPr>
                    </a:p>
                  </a:txBody>
                  <a:tcPr marL="66558" marR="66558" marT="0" marB="0" anchor="ctr"/>
                </a:tc>
              </a:tr>
              <a:tr h="458815">
                <a:tc>
                  <a:txBody>
                    <a:bodyPr/>
                    <a:lstStyle/>
                    <a:p>
                      <a:pPr indent="144145" algn="l">
                        <a:lnSpc>
                          <a:spcPct val="150000"/>
                        </a:lnSpc>
                        <a:spcBef>
                          <a:spcPts val="600"/>
                        </a:spcBef>
                        <a:spcAft>
                          <a:spcPts val="600"/>
                        </a:spcAft>
                      </a:pPr>
                      <a:r>
                        <a:rPr lang="es-ES_tradnl" sz="1800">
                          <a:effectLst/>
                        </a:rPr>
                        <a:t>5</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Presión de corte</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Presión variable del corte</a:t>
                      </a:r>
                      <a:endParaRPr lang="es-EC" sz="1800" dirty="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4</a:t>
                      </a:r>
                      <a:endParaRPr lang="es-EC" sz="1800" dirty="0">
                        <a:solidFill>
                          <a:srgbClr val="000000"/>
                        </a:solidFill>
                        <a:effectLst/>
                        <a:latin typeface="Times New Roman"/>
                        <a:ea typeface="Calibri"/>
                        <a:cs typeface="Times New Roman"/>
                      </a:endParaRPr>
                    </a:p>
                  </a:txBody>
                  <a:tcPr marL="66558" marR="66558" marT="0" marB="0" anchor="ctr"/>
                </a:tc>
              </a:tr>
              <a:tr h="766283">
                <a:tc>
                  <a:txBody>
                    <a:bodyPr/>
                    <a:lstStyle/>
                    <a:p>
                      <a:pPr indent="144145" algn="l">
                        <a:lnSpc>
                          <a:spcPct val="150000"/>
                        </a:lnSpc>
                        <a:spcBef>
                          <a:spcPts val="600"/>
                        </a:spcBef>
                        <a:spcAft>
                          <a:spcPts val="600"/>
                        </a:spcAft>
                      </a:pPr>
                      <a:r>
                        <a:rPr lang="es-ES_tradnl" sz="1800">
                          <a:effectLst/>
                        </a:rPr>
                        <a:t>6</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Precisión de corte</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a:effectLst/>
                        </a:rPr>
                        <a:t>Precisión de 2mm</a:t>
                      </a:r>
                      <a:endParaRPr lang="es-EC" sz="1800">
                        <a:solidFill>
                          <a:srgbClr val="000000"/>
                        </a:solidFill>
                        <a:effectLst/>
                        <a:latin typeface="Times New Roman"/>
                        <a:ea typeface="Calibri"/>
                        <a:cs typeface="Times New Roman"/>
                      </a:endParaRPr>
                    </a:p>
                  </a:txBody>
                  <a:tcPr marL="66558" marR="66558" marT="0" marB="0" anchor="ctr"/>
                </a:tc>
                <a:tc>
                  <a:txBody>
                    <a:bodyPr/>
                    <a:lstStyle/>
                    <a:p>
                      <a:pPr indent="144145" algn="l">
                        <a:lnSpc>
                          <a:spcPct val="150000"/>
                        </a:lnSpc>
                        <a:spcBef>
                          <a:spcPts val="600"/>
                        </a:spcBef>
                        <a:spcAft>
                          <a:spcPts val="600"/>
                        </a:spcAft>
                      </a:pPr>
                      <a:r>
                        <a:rPr lang="es-ES_tradnl" sz="1800" dirty="0">
                          <a:effectLst/>
                        </a:rPr>
                        <a:t>5</a:t>
                      </a:r>
                      <a:endParaRPr lang="es-EC" sz="1800" dirty="0">
                        <a:solidFill>
                          <a:srgbClr val="000000"/>
                        </a:solidFill>
                        <a:effectLst/>
                        <a:latin typeface="Times New Roman"/>
                        <a:ea typeface="Calibri"/>
                        <a:cs typeface="Times New Roman"/>
                      </a:endParaRPr>
                    </a:p>
                  </a:txBody>
                  <a:tcPr marL="66558" marR="66558" marT="0" marB="0" anchor="ctr"/>
                </a:tc>
              </a:tr>
            </a:tbl>
          </a:graphicData>
        </a:graphic>
      </p:graphicFrame>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6054835"/>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1589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901172217"/>
              </p:ext>
            </p:extLst>
          </p:nvPr>
        </p:nvGraphicFramePr>
        <p:xfrm>
          <a:off x="228600" y="609600"/>
          <a:ext cx="8382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Resultado de imagen para universidad de las fuerzas armadas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09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2A81AC24-19E8-4B05-BE18-7F7DC22883F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210391E-D0BA-4B05-BC9D-4C5F7A7038B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27B7295-80E4-4410-9A4D-672618C6243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59DD2AFD-1A85-48C2-96F2-E73FC04B45F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B63B27ED-CBDD-44D3-A457-C5DC327924C0}"/>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9FD2B6C-951E-4ABE-BD6E-0DEFAE9B741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F7E2BB7-7F9A-4068-84AE-64A57056030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6FFC065-4183-40B0-B7DE-2FF897BA3C6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442033152"/>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7 Imagen"/>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2658192" y="-712024"/>
            <a:ext cx="3657601" cy="8586849"/>
          </a:xfrm>
          <a:prstGeom prst="rect">
            <a:avLst/>
          </a:prstGeom>
          <a:noFill/>
        </p:spPr>
      </p:pic>
    </p:spTree>
    <p:extLst>
      <p:ext uri="{BB962C8B-B14F-4D97-AF65-F5344CB8AC3E}">
        <p14:creationId xmlns:p14="http://schemas.microsoft.com/office/powerpoint/2010/main" val="72998951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3487767"/>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7649" name="Picture 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55076"/>
          <a:stretch/>
        </p:blipFill>
        <p:spPr bwMode="auto">
          <a:xfrm>
            <a:off x="647700" y="1295399"/>
            <a:ext cx="7848600" cy="474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16526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649"/>
                                        </p:tgtEl>
                                        <p:attrNameLst>
                                          <p:attrName>style.visibility</p:attrName>
                                        </p:attrNameLst>
                                      </p:cBhvr>
                                      <p:to>
                                        <p:strVal val="visible"/>
                                      </p:to>
                                    </p:set>
                                    <p:animEffect transition="in" filter="fade">
                                      <p:cBhvr>
                                        <p:cTn id="11" dur="1000"/>
                                        <p:tgtEl>
                                          <p:spTgt spid="27649"/>
                                        </p:tgtEl>
                                      </p:cBhvr>
                                    </p:animEffect>
                                    <p:anim calcmode="lin" valueType="num">
                                      <p:cBhvr>
                                        <p:cTn id="12" dur="1000" fill="hold"/>
                                        <p:tgtEl>
                                          <p:spTgt spid="27649"/>
                                        </p:tgtEl>
                                        <p:attrNameLst>
                                          <p:attrName>ppt_x</p:attrName>
                                        </p:attrNameLst>
                                      </p:cBhvr>
                                      <p:tavLst>
                                        <p:tav tm="0">
                                          <p:val>
                                            <p:strVal val="#ppt_x"/>
                                          </p:val>
                                        </p:tav>
                                        <p:tav tm="100000">
                                          <p:val>
                                            <p:strVal val="#ppt_x"/>
                                          </p:val>
                                        </p:tav>
                                      </p:tavLst>
                                    </p:anim>
                                    <p:anim calcmode="lin" valueType="num">
                                      <p:cBhvr>
                                        <p:cTn id="13" dur="1000" fill="hold"/>
                                        <p:tgtEl>
                                          <p:spTgt spid="276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966896863"/>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8674"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45179" b="-1"/>
          <a:stretch/>
        </p:blipFill>
        <p:spPr bwMode="auto">
          <a:xfrm>
            <a:off x="1347884" y="1295400"/>
            <a:ext cx="6648133" cy="492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4204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8674"/>
                                        </p:tgtEl>
                                        <p:attrNameLst>
                                          <p:attrName>style.visibility</p:attrName>
                                        </p:attrNameLst>
                                      </p:cBhvr>
                                      <p:to>
                                        <p:strVal val="visible"/>
                                      </p:to>
                                    </p:set>
                                    <p:animEffect transition="in" filter="fade">
                                      <p:cBhvr>
                                        <p:cTn id="11" dur="1000"/>
                                        <p:tgtEl>
                                          <p:spTgt spid="28674"/>
                                        </p:tgtEl>
                                      </p:cBhvr>
                                    </p:animEffect>
                                    <p:anim calcmode="lin" valueType="num">
                                      <p:cBhvr>
                                        <p:cTn id="12" dur="1000" fill="hold"/>
                                        <p:tgtEl>
                                          <p:spTgt spid="28674"/>
                                        </p:tgtEl>
                                        <p:attrNameLst>
                                          <p:attrName>ppt_x</p:attrName>
                                        </p:attrNameLst>
                                      </p:cBhvr>
                                      <p:tavLst>
                                        <p:tav tm="0">
                                          <p:val>
                                            <p:strVal val="#ppt_x"/>
                                          </p:val>
                                        </p:tav>
                                        <p:tav tm="100000">
                                          <p:val>
                                            <p:strVal val="#ppt_x"/>
                                          </p:val>
                                        </p:tav>
                                      </p:tavLst>
                                    </p:anim>
                                    <p:anim calcmode="lin" valueType="num">
                                      <p:cBhvr>
                                        <p:cTn id="13"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126676593"/>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4013940084"/>
              </p:ext>
            </p:extLst>
          </p:nvPr>
        </p:nvGraphicFramePr>
        <p:xfrm>
          <a:off x="152400" y="1371600"/>
          <a:ext cx="3276600"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7 Grupo"/>
          <p:cNvGrpSpPr/>
          <p:nvPr/>
        </p:nvGrpSpPr>
        <p:grpSpPr>
          <a:xfrm>
            <a:off x="170404" y="3581094"/>
            <a:ext cx="2831621" cy="533706"/>
            <a:chOff x="7" y="76204"/>
            <a:chExt cx="2831621" cy="533706"/>
          </a:xfrm>
        </p:grpSpPr>
        <p:sp>
          <p:nvSpPr>
            <p:cNvPr id="9" name="8 Rectángulo redondeado"/>
            <p:cNvSpPr/>
            <p:nvPr/>
          </p:nvSpPr>
          <p:spPr>
            <a:xfrm>
              <a:off x="7" y="76204"/>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70735" y="91836"/>
              <a:ext cx="2760893"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noProof="0" dirty="0" smtClean="0"/>
                <a:t>Resistencia de calor</a:t>
              </a:r>
              <a:endParaRPr lang="es-EC" sz="2400" kern="1200" noProof="0" dirty="0"/>
            </a:p>
          </p:txBody>
        </p:sp>
      </p:grpSp>
      <p:pic>
        <p:nvPicPr>
          <p:cNvPr id="296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596" y="2057400"/>
            <a:ext cx="1401550" cy="145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11 Imagen"/>
          <p:cNvPicPr/>
          <p:nvPr/>
        </p:nvPicPr>
        <p:blipFill rotWithShape="1">
          <a:blip r:embed="rId14">
            <a:clrChange>
              <a:clrFrom>
                <a:srgbClr val="C3C8D2"/>
              </a:clrFrom>
              <a:clrTo>
                <a:srgbClr val="C3C8D2">
                  <a:alpha val="0"/>
                </a:srgbClr>
              </a:clrTo>
            </a:clrChange>
          </a:blip>
          <a:srcRect l="37841" t="21981" r="32668" b="17364"/>
          <a:stretch/>
        </p:blipFill>
        <p:spPr bwMode="auto">
          <a:xfrm>
            <a:off x="331788" y="4149634"/>
            <a:ext cx="1548204" cy="1920632"/>
          </a:xfrm>
          <a:prstGeom prst="rect">
            <a:avLst/>
          </a:prstGeom>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1871293620"/>
              </p:ext>
            </p:extLst>
          </p:nvPr>
        </p:nvGraphicFramePr>
        <p:xfrm>
          <a:off x="3429000" y="3884958"/>
          <a:ext cx="3810000" cy="1982442"/>
        </p:xfrm>
        <a:graphic>
          <a:graphicData uri="http://schemas.openxmlformats.org/drawingml/2006/table">
            <a:tbl>
              <a:tblPr firstRow="1" firstCol="1" bandRow="1">
                <a:tableStyleId>{5C22544A-7EE6-4342-B048-85BDC9FD1C3A}</a:tableStyleId>
              </a:tblPr>
              <a:tblGrid>
                <a:gridCol w="1517542"/>
                <a:gridCol w="2292458"/>
              </a:tblGrid>
              <a:tr h="330407">
                <a:tc>
                  <a:txBody>
                    <a:bodyPr/>
                    <a:lstStyle/>
                    <a:p>
                      <a:pPr algn="ctr">
                        <a:lnSpc>
                          <a:spcPct val="107000"/>
                        </a:lnSpc>
                        <a:spcAft>
                          <a:spcPts val="0"/>
                        </a:spcAft>
                      </a:pPr>
                      <a:r>
                        <a:rPr lang="es-EC" sz="1400" dirty="0">
                          <a:effectLst/>
                        </a:rPr>
                        <a:t>Tipo de aleación </a:t>
                      </a:r>
                      <a:endParaRPr lang="es-EC" sz="1400"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níquel-cromo</a:t>
                      </a:r>
                      <a:endParaRPr lang="es-EC" sz="1400">
                        <a:effectLst/>
                        <a:latin typeface="Calibri"/>
                        <a:ea typeface="Calibri"/>
                        <a:cs typeface="Times New Roman"/>
                      </a:endParaRPr>
                    </a:p>
                  </a:txBody>
                  <a:tcPr marL="44450" marR="44450" marT="0" marB="0" anchor="b"/>
                </a:tc>
              </a:tr>
              <a:tr h="330407">
                <a:tc>
                  <a:txBody>
                    <a:bodyPr/>
                    <a:lstStyle/>
                    <a:p>
                      <a:pPr algn="ctr">
                        <a:lnSpc>
                          <a:spcPct val="107000"/>
                        </a:lnSpc>
                        <a:spcAft>
                          <a:spcPts val="0"/>
                        </a:spcAft>
                      </a:pPr>
                      <a:r>
                        <a:rPr lang="es-EC" sz="1400">
                          <a:effectLst/>
                        </a:rPr>
                        <a:t>Alimentación</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 220v AC</a:t>
                      </a:r>
                      <a:endParaRPr lang="es-EC" sz="1400">
                        <a:effectLst/>
                        <a:latin typeface="Calibri"/>
                        <a:ea typeface="Calibri"/>
                        <a:cs typeface="Times New Roman"/>
                      </a:endParaRPr>
                    </a:p>
                  </a:txBody>
                  <a:tcPr marL="44450" marR="44450" marT="0" marB="0" anchor="b"/>
                </a:tc>
              </a:tr>
              <a:tr h="330407">
                <a:tc>
                  <a:txBody>
                    <a:bodyPr/>
                    <a:lstStyle/>
                    <a:p>
                      <a:pPr algn="ctr">
                        <a:lnSpc>
                          <a:spcPct val="107000"/>
                        </a:lnSpc>
                        <a:spcAft>
                          <a:spcPts val="0"/>
                        </a:spcAft>
                      </a:pPr>
                      <a:r>
                        <a:rPr lang="es-EC" sz="1400" dirty="0">
                          <a:effectLst/>
                        </a:rPr>
                        <a:t>Marca</a:t>
                      </a:r>
                      <a:endParaRPr lang="es-EC" sz="1400"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S/M</a:t>
                      </a:r>
                      <a:endParaRPr lang="es-EC" sz="1400">
                        <a:effectLst/>
                        <a:latin typeface="Calibri"/>
                        <a:ea typeface="Calibri"/>
                        <a:cs typeface="Times New Roman"/>
                      </a:endParaRPr>
                    </a:p>
                  </a:txBody>
                  <a:tcPr marL="44450" marR="44450" marT="0" marB="0" anchor="b"/>
                </a:tc>
              </a:tr>
              <a:tr h="330407">
                <a:tc>
                  <a:txBody>
                    <a:bodyPr/>
                    <a:lstStyle/>
                    <a:p>
                      <a:pPr algn="ctr">
                        <a:lnSpc>
                          <a:spcPct val="107000"/>
                        </a:lnSpc>
                        <a:spcAft>
                          <a:spcPts val="0"/>
                        </a:spcAft>
                      </a:pPr>
                      <a:r>
                        <a:rPr lang="es-EC" sz="1400">
                          <a:effectLst/>
                        </a:rPr>
                        <a:t>Serie</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LA7</a:t>
                      </a:r>
                      <a:endParaRPr lang="es-EC" sz="1400">
                        <a:effectLst/>
                        <a:latin typeface="Calibri"/>
                        <a:ea typeface="Calibri"/>
                        <a:cs typeface="Times New Roman"/>
                      </a:endParaRPr>
                    </a:p>
                  </a:txBody>
                  <a:tcPr marL="44450" marR="44450" marT="0" marB="0" anchor="b"/>
                </a:tc>
              </a:tr>
              <a:tr h="330407">
                <a:tc>
                  <a:txBody>
                    <a:bodyPr/>
                    <a:lstStyle/>
                    <a:p>
                      <a:pPr algn="ctr">
                        <a:lnSpc>
                          <a:spcPct val="107000"/>
                        </a:lnSpc>
                        <a:spcAft>
                          <a:spcPts val="0"/>
                        </a:spcAft>
                      </a:pPr>
                      <a:r>
                        <a:rPr lang="es-EC" sz="1400">
                          <a:effectLst/>
                        </a:rPr>
                        <a:t>longitud</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1.27 m</a:t>
                      </a:r>
                      <a:endParaRPr lang="es-EC" sz="1400">
                        <a:effectLst/>
                        <a:latin typeface="Calibri"/>
                        <a:ea typeface="Calibri"/>
                        <a:cs typeface="Times New Roman"/>
                      </a:endParaRPr>
                    </a:p>
                  </a:txBody>
                  <a:tcPr marL="44450" marR="44450" marT="0" marB="0" anchor="b"/>
                </a:tc>
              </a:tr>
              <a:tr h="330407">
                <a:tc>
                  <a:txBody>
                    <a:bodyPr/>
                    <a:lstStyle/>
                    <a:p>
                      <a:pPr algn="ctr">
                        <a:lnSpc>
                          <a:spcPct val="107000"/>
                        </a:lnSpc>
                        <a:spcAft>
                          <a:spcPts val="0"/>
                        </a:spcAft>
                      </a:pPr>
                      <a:r>
                        <a:rPr lang="es-EC" sz="1400">
                          <a:effectLst/>
                        </a:rPr>
                        <a:t>Potencia</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1000 W</a:t>
                      </a:r>
                      <a:endParaRPr lang="es-EC" sz="1400" dirty="0">
                        <a:effectLst/>
                        <a:latin typeface="Calibri"/>
                        <a:ea typeface="Calibri"/>
                        <a:cs typeface="Times New Roman"/>
                      </a:endParaRPr>
                    </a:p>
                  </a:txBody>
                  <a:tcPr marL="44450" marR="44450" marT="0" marB="0" anchor="b"/>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698383301"/>
              </p:ext>
            </p:extLst>
          </p:nvPr>
        </p:nvGraphicFramePr>
        <p:xfrm>
          <a:off x="3429000" y="2219188"/>
          <a:ext cx="3797300" cy="1145405"/>
        </p:xfrm>
        <a:graphic>
          <a:graphicData uri="http://schemas.openxmlformats.org/drawingml/2006/table">
            <a:tbl>
              <a:tblPr firstRow="1" firstCol="1" bandRow="1">
                <a:tableStyleId>{5C22544A-7EE6-4342-B048-85BDC9FD1C3A}</a:tableStyleId>
              </a:tblPr>
              <a:tblGrid>
                <a:gridCol w="1699181"/>
                <a:gridCol w="2098119"/>
              </a:tblGrid>
              <a:tr h="344420">
                <a:tc>
                  <a:txBody>
                    <a:bodyPr/>
                    <a:lstStyle/>
                    <a:p>
                      <a:pPr algn="ctr">
                        <a:lnSpc>
                          <a:spcPct val="107000"/>
                        </a:lnSpc>
                        <a:spcAft>
                          <a:spcPts val="0"/>
                        </a:spcAft>
                      </a:pPr>
                      <a:r>
                        <a:rPr lang="es-EC" sz="1400" dirty="0">
                          <a:effectLst/>
                        </a:rPr>
                        <a:t>Tipo de aleación </a:t>
                      </a:r>
                      <a:endParaRPr lang="es-EC" sz="1400"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Alimentación</a:t>
                      </a:r>
                      <a:endParaRPr lang="es-EC" sz="1400">
                        <a:effectLst/>
                        <a:latin typeface="Calibri"/>
                        <a:ea typeface="Calibri"/>
                        <a:cs typeface="Times New Roman"/>
                      </a:endParaRPr>
                    </a:p>
                  </a:txBody>
                  <a:tcPr marL="44450" marR="44450" marT="0" marB="0" anchor="b"/>
                </a:tc>
              </a:tr>
              <a:tr h="344420">
                <a:tc>
                  <a:txBody>
                    <a:bodyPr/>
                    <a:lstStyle/>
                    <a:p>
                      <a:pPr algn="ctr">
                        <a:lnSpc>
                          <a:spcPct val="107000"/>
                        </a:lnSpc>
                        <a:spcAft>
                          <a:spcPts val="0"/>
                        </a:spcAft>
                      </a:pPr>
                      <a:r>
                        <a:rPr lang="es-EC" sz="1400">
                          <a:effectLst/>
                        </a:rPr>
                        <a:t>Alimentación</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 220 VAC</a:t>
                      </a:r>
                      <a:endParaRPr lang="es-EC" sz="1400">
                        <a:effectLst/>
                        <a:latin typeface="Calibri"/>
                        <a:ea typeface="Calibri"/>
                        <a:cs typeface="Times New Roman"/>
                      </a:endParaRPr>
                    </a:p>
                  </a:txBody>
                  <a:tcPr marL="44450" marR="44450" marT="0" marB="0" anchor="b"/>
                </a:tc>
              </a:tr>
              <a:tr h="344420">
                <a:tc>
                  <a:txBody>
                    <a:bodyPr/>
                    <a:lstStyle/>
                    <a:p>
                      <a:pPr algn="ctr">
                        <a:lnSpc>
                          <a:spcPct val="107000"/>
                        </a:lnSpc>
                        <a:spcAft>
                          <a:spcPts val="0"/>
                        </a:spcAft>
                      </a:pPr>
                      <a:r>
                        <a:rPr lang="es-EC" sz="1400">
                          <a:effectLst/>
                        </a:rPr>
                        <a:t>Alimentación especial</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2 fases,1 Neutro</a:t>
                      </a:r>
                      <a:endParaRPr lang="es-EC"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361147015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9698"/>
                                        </p:tgtEl>
                                        <p:attrNameLst>
                                          <p:attrName>style.visibility</p:attrName>
                                        </p:attrNameLst>
                                      </p:cBhvr>
                                      <p:to>
                                        <p:strVal val="visible"/>
                                      </p:to>
                                    </p:set>
                                    <p:animEffect transition="in" filter="fade">
                                      <p:cBhvr>
                                        <p:cTn id="15" dur="1000"/>
                                        <p:tgtEl>
                                          <p:spTgt spid="29698"/>
                                        </p:tgtEl>
                                      </p:cBhvr>
                                    </p:animEffect>
                                    <p:anim calcmode="lin" valueType="num">
                                      <p:cBhvr>
                                        <p:cTn id="16" dur="1000" fill="hold"/>
                                        <p:tgtEl>
                                          <p:spTgt spid="29698"/>
                                        </p:tgtEl>
                                        <p:attrNameLst>
                                          <p:attrName>ppt_x</p:attrName>
                                        </p:attrNameLst>
                                      </p:cBhvr>
                                      <p:tavLst>
                                        <p:tav tm="0">
                                          <p:val>
                                            <p:strVal val="#ppt_x"/>
                                          </p:val>
                                        </p:tav>
                                        <p:tav tm="100000">
                                          <p:val>
                                            <p:strVal val="#ppt_x"/>
                                          </p:val>
                                        </p:tav>
                                      </p:tavLst>
                                    </p:anim>
                                    <p:anim calcmode="lin" valueType="num">
                                      <p:cBhvr>
                                        <p:cTn id="17"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4160692360"/>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2652894819"/>
              </p:ext>
            </p:extLst>
          </p:nvPr>
        </p:nvGraphicFramePr>
        <p:xfrm>
          <a:off x="260166" y="1295400"/>
          <a:ext cx="2795649"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7 Grupo"/>
          <p:cNvGrpSpPr/>
          <p:nvPr/>
        </p:nvGrpSpPr>
        <p:grpSpPr>
          <a:xfrm>
            <a:off x="191783" y="3946682"/>
            <a:ext cx="2792157" cy="533706"/>
            <a:chOff x="15639" y="88637"/>
            <a:chExt cx="2792157" cy="533706"/>
          </a:xfrm>
        </p:grpSpPr>
        <p:sp>
          <p:nvSpPr>
            <p:cNvPr id="9" name="8 Rectángulo redondeado"/>
            <p:cNvSpPr/>
            <p:nvPr/>
          </p:nvSpPr>
          <p:spPr>
            <a:xfrm>
              <a:off x="15639" y="88637"/>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5639" y="91836"/>
              <a:ext cx="2760893"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noProof="0" dirty="0" smtClean="0"/>
                <a:t>Moto reductor</a:t>
              </a:r>
              <a:endParaRPr lang="es-EC" sz="2400" kern="1200" noProof="0" dirty="0"/>
            </a:p>
          </p:txBody>
        </p:sp>
      </p:grpSp>
      <p:pic>
        <p:nvPicPr>
          <p:cNvPr id="11" name="10 Imagen" descr="C:\Users\work\Desktop\Entrega Biblioteca\Anexos\Fotos de Evidencias\20161004_090106.jpg"/>
          <p:cNvPicPr/>
          <p:nvPr/>
        </p:nvPicPr>
        <p:blipFill rotWithShape="1">
          <a:blip r:embed="rId13" cstate="print">
            <a:extLst>
              <a:ext uri="{28A0092B-C50C-407E-A947-70E740481C1C}">
                <a14:useLocalDpi xmlns:a14="http://schemas.microsoft.com/office/drawing/2010/main" val="0"/>
              </a:ext>
            </a:extLst>
          </a:blip>
          <a:srcRect l="28507" r="49764"/>
          <a:stretch/>
        </p:blipFill>
        <p:spPr bwMode="auto">
          <a:xfrm rot="5400000">
            <a:off x="934091" y="3905892"/>
            <a:ext cx="1447801" cy="2932418"/>
          </a:xfrm>
          <a:prstGeom prst="rect">
            <a:avLst/>
          </a:prstGeom>
          <a:noFill/>
          <a:ln>
            <a:noFill/>
          </a:ln>
          <a:extLst>
            <a:ext uri="{53640926-AAD7-44D8-BBD7-CCE9431645EC}">
              <a14:shadowObscured xmlns:a14="http://schemas.microsoft.com/office/drawing/2010/main"/>
            </a:ext>
          </a:extLst>
        </p:spPr>
      </p:pic>
      <p:graphicFrame>
        <p:nvGraphicFramePr>
          <p:cNvPr id="2" name="1 Tabla"/>
          <p:cNvGraphicFramePr>
            <a:graphicFrameLocks noGrp="1"/>
          </p:cNvGraphicFramePr>
          <p:nvPr>
            <p:extLst>
              <p:ext uri="{D42A27DB-BD31-4B8C-83A1-F6EECF244321}">
                <p14:modId xmlns:p14="http://schemas.microsoft.com/office/powerpoint/2010/main" val="3890511524"/>
              </p:ext>
            </p:extLst>
          </p:nvPr>
        </p:nvGraphicFramePr>
        <p:xfrm>
          <a:off x="3352800" y="3962400"/>
          <a:ext cx="4495800" cy="1920240"/>
        </p:xfrm>
        <a:graphic>
          <a:graphicData uri="http://schemas.openxmlformats.org/drawingml/2006/table">
            <a:tbl>
              <a:tblPr firstRow="1" firstCol="1" bandRow="1">
                <a:tableStyleId>{5C22544A-7EE6-4342-B048-85BDC9FD1C3A}</a:tableStyleId>
              </a:tblPr>
              <a:tblGrid>
                <a:gridCol w="3163711"/>
                <a:gridCol w="1332089"/>
              </a:tblGrid>
              <a:tr h="215900">
                <a:tc>
                  <a:txBody>
                    <a:bodyPr/>
                    <a:lstStyle/>
                    <a:p>
                      <a:pPr indent="144145" algn="l">
                        <a:lnSpc>
                          <a:spcPct val="150000"/>
                        </a:lnSpc>
                        <a:spcBef>
                          <a:spcPts val="600"/>
                        </a:spcBef>
                        <a:spcAft>
                          <a:spcPts val="600"/>
                        </a:spcAft>
                      </a:pPr>
                      <a:r>
                        <a:rPr lang="es-ES_tradnl" sz="1400" dirty="0">
                          <a:effectLst/>
                        </a:rPr>
                        <a:t>Marca</a:t>
                      </a:r>
                      <a:endParaRPr lang="es-EC" sz="1400" dirty="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a:effectLst/>
                        </a:rPr>
                        <a:t>Motor vario</a:t>
                      </a:r>
                      <a:endParaRPr lang="es-EC" sz="1400">
                        <a:solidFill>
                          <a:srgbClr val="000000"/>
                        </a:solidFill>
                        <a:effectLst/>
                        <a:latin typeface="Times New Roman"/>
                        <a:ea typeface="Calibri"/>
                        <a:cs typeface="Times New Roman"/>
                      </a:endParaRPr>
                    </a:p>
                  </a:txBody>
                  <a:tcPr marL="68580" marR="68580" marT="0" marB="0" anchor="ctr"/>
                </a:tc>
              </a:tr>
              <a:tr h="215900">
                <a:tc>
                  <a:txBody>
                    <a:bodyPr/>
                    <a:lstStyle/>
                    <a:p>
                      <a:pPr indent="144145" algn="l">
                        <a:lnSpc>
                          <a:spcPct val="150000"/>
                        </a:lnSpc>
                        <a:spcBef>
                          <a:spcPts val="600"/>
                        </a:spcBef>
                        <a:spcAft>
                          <a:spcPts val="600"/>
                        </a:spcAft>
                      </a:pPr>
                      <a:r>
                        <a:rPr lang="es-ES_tradnl" sz="1400">
                          <a:effectLst/>
                        </a:rPr>
                        <a:t>Serie</a:t>
                      </a:r>
                      <a:endParaRPr lang="es-EC" sz="140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a:effectLst/>
                        </a:rPr>
                        <a:t>NMRV 050</a:t>
                      </a:r>
                      <a:endParaRPr lang="es-EC" sz="1400">
                        <a:solidFill>
                          <a:srgbClr val="000000"/>
                        </a:solidFill>
                        <a:effectLst/>
                        <a:latin typeface="Times New Roman"/>
                        <a:ea typeface="Calibri"/>
                        <a:cs typeface="Times New Roman"/>
                      </a:endParaRPr>
                    </a:p>
                  </a:txBody>
                  <a:tcPr marL="68580" marR="68580" marT="0" marB="0" anchor="ctr"/>
                </a:tc>
              </a:tr>
              <a:tr h="215900">
                <a:tc>
                  <a:txBody>
                    <a:bodyPr/>
                    <a:lstStyle/>
                    <a:p>
                      <a:pPr indent="144145" algn="l">
                        <a:lnSpc>
                          <a:spcPct val="150000"/>
                        </a:lnSpc>
                        <a:spcBef>
                          <a:spcPts val="600"/>
                        </a:spcBef>
                        <a:spcAft>
                          <a:spcPts val="600"/>
                        </a:spcAft>
                      </a:pPr>
                      <a:r>
                        <a:rPr lang="es-ES_tradnl" sz="1400">
                          <a:effectLst/>
                        </a:rPr>
                        <a:t>Potencia</a:t>
                      </a:r>
                      <a:endParaRPr lang="es-EC" sz="140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a:effectLst/>
                        </a:rPr>
                        <a:t>0,5 – 1 HP</a:t>
                      </a:r>
                      <a:endParaRPr lang="es-EC" sz="1400">
                        <a:solidFill>
                          <a:srgbClr val="000000"/>
                        </a:solidFill>
                        <a:effectLst/>
                        <a:latin typeface="Times New Roman"/>
                        <a:ea typeface="Calibri"/>
                        <a:cs typeface="Times New Roman"/>
                      </a:endParaRPr>
                    </a:p>
                  </a:txBody>
                  <a:tcPr marL="68580" marR="68580" marT="0" marB="0" anchor="ctr"/>
                </a:tc>
              </a:tr>
              <a:tr h="215900">
                <a:tc>
                  <a:txBody>
                    <a:bodyPr/>
                    <a:lstStyle/>
                    <a:p>
                      <a:pPr indent="144145" algn="l">
                        <a:lnSpc>
                          <a:spcPct val="150000"/>
                        </a:lnSpc>
                        <a:spcBef>
                          <a:spcPts val="600"/>
                        </a:spcBef>
                        <a:spcAft>
                          <a:spcPts val="600"/>
                        </a:spcAft>
                      </a:pPr>
                      <a:r>
                        <a:rPr lang="es-ES_tradnl" sz="1400">
                          <a:effectLst/>
                        </a:rPr>
                        <a:t>Velocidad de entrada Max</a:t>
                      </a:r>
                      <a:endParaRPr lang="es-EC" sz="140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a:effectLst/>
                        </a:rPr>
                        <a:t>3600</a:t>
                      </a:r>
                      <a:endParaRPr lang="es-EC" sz="1400">
                        <a:solidFill>
                          <a:srgbClr val="000000"/>
                        </a:solidFill>
                        <a:effectLst/>
                        <a:latin typeface="Times New Roman"/>
                        <a:ea typeface="Calibri"/>
                        <a:cs typeface="Times New Roman"/>
                      </a:endParaRPr>
                    </a:p>
                  </a:txBody>
                  <a:tcPr marL="68580" marR="68580" marT="0" marB="0" anchor="ctr"/>
                </a:tc>
              </a:tr>
              <a:tr h="215900">
                <a:tc>
                  <a:txBody>
                    <a:bodyPr/>
                    <a:lstStyle/>
                    <a:p>
                      <a:pPr indent="144145" algn="l">
                        <a:lnSpc>
                          <a:spcPct val="150000"/>
                        </a:lnSpc>
                        <a:spcBef>
                          <a:spcPts val="600"/>
                        </a:spcBef>
                        <a:spcAft>
                          <a:spcPts val="600"/>
                        </a:spcAft>
                      </a:pPr>
                      <a:r>
                        <a:rPr lang="es-ES_tradnl" sz="1400" dirty="0">
                          <a:effectLst/>
                        </a:rPr>
                        <a:t>Relación de reducción i</a:t>
                      </a:r>
                      <a:endParaRPr lang="es-EC" sz="1400" dirty="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a:effectLst/>
                        </a:rPr>
                        <a:t>7,5</a:t>
                      </a:r>
                      <a:endParaRPr lang="es-EC" sz="1400">
                        <a:solidFill>
                          <a:srgbClr val="000000"/>
                        </a:solidFill>
                        <a:effectLst/>
                        <a:latin typeface="Times New Roman"/>
                        <a:ea typeface="Calibri"/>
                        <a:cs typeface="Times New Roman"/>
                      </a:endParaRPr>
                    </a:p>
                  </a:txBody>
                  <a:tcPr marL="68580" marR="68580" marT="0" marB="0" anchor="ctr"/>
                </a:tc>
              </a:tr>
              <a:tr h="215900">
                <a:tc>
                  <a:txBody>
                    <a:bodyPr/>
                    <a:lstStyle/>
                    <a:p>
                      <a:pPr indent="144145" algn="l">
                        <a:lnSpc>
                          <a:spcPct val="150000"/>
                        </a:lnSpc>
                        <a:spcBef>
                          <a:spcPts val="600"/>
                        </a:spcBef>
                        <a:spcAft>
                          <a:spcPts val="600"/>
                        </a:spcAft>
                      </a:pPr>
                      <a:r>
                        <a:rPr lang="es-ES_tradnl" sz="1400">
                          <a:effectLst/>
                        </a:rPr>
                        <a:t>Torque máximo</a:t>
                      </a:r>
                      <a:endParaRPr lang="es-EC" sz="1400">
                        <a:solidFill>
                          <a:srgbClr val="000000"/>
                        </a:solidFill>
                        <a:effectLst/>
                        <a:latin typeface="Times New Roman"/>
                        <a:ea typeface="Calibri"/>
                        <a:cs typeface="Times New Roman"/>
                      </a:endParaRPr>
                    </a:p>
                  </a:txBody>
                  <a:tcPr marL="68580" marR="68580" marT="0" marB="0" anchor="ctr"/>
                </a:tc>
                <a:tc>
                  <a:txBody>
                    <a:bodyPr/>
                    <a:lstStyle/>
                    <a:p>
                      <a:pPr indent="144145" algn="l">
                        <a:lnSpc>
                          <a:spcPct val="150000"/>
                        </a:lnSpc>
                        <a:spcBef>
                          <a:spcPts val="600"/>
                        </a:spcBef>
                        <a:spcAft>
                          <a:spcPts val="600"/>
                        </a:spcAft>
                      </a:pPr>
                      <a:r>
                        <a:rPr lang="es-ES_tradnl" sz="1400" dirty="0">
                          <a:effectLst/>
                        </a:rPr>
                        <a:t>80 </a:t>
                      </a:r>
                      <a:r>
                        <a:rPr lang="es-ES_tradnl" sz="1400" dirty="0" err="1">
                          <a:effectLst/>
                        </a:rPr>
                        <a:t>N.m</a:t>
                      </a:r>
                      <a:endParaRPr lang="es-EC" sz="1400" dirty="0">
                        <a:solidFill>
                          <a:srgbClr val="000000"/>
                        </a:solidFill>
                        <a:effectLst/>
                        <a:latin typeface="Times New Roman"/>
                        <a:ea typeface="Calibri"/>
                        <a:cs typeface="Times New Roman"/>
                      </a:endParaRPr>
                    </a:p>
                  </a:txBody>
                  <a:tcPr marL="68580" marR="68580" marT="0" marB="0" anchor="ctr"/>
                </a:tc>
              </a:tr>
            </a:tbl>
          </a:graphicData>
        </a:graphic>
      </p:graphicFrame>
      <p:pic>
        <p:nvPicPr>
          <p:cNvPr id="12" name="11 Imagen" descr="C:\Users\work\Desktop\Entrega Biblioteca\Anexos\Fotos de Evidencias\20161004_090106.jpg"/>
          <p:cNvPicPr/>
          <p:nvPr/>
        </p:nvPicPr>
        <p:blipFill rotWithShape="1">
          <a:blip r:embed="rId14" cstate="print">
            <a:extLst>
              <a:ext uri="{28A0092B-C50C-407E-A947-70E740481C1C}">
                <a14:useLocalDpi xmlns:a14="http://schemas.microsoft.com/office/drawing/2010/main" val="0"/>
              </a:ext>
            </a:extLst>
          </a:blip>
          <a:srcRect l="28507" r="49764" b="40321"/>
          <a:stretch/>
        </p:blipFill>
        <p:spPr bwMode="auto">
          <a:xfrm rot="5400000">
            <a:off x="903514" y="1436911"/>
            <a:ext cx="1600198" cy="2841177"/>
          </a:xfrm>
          <a:prstGeom prst="rect">
            <a:avLst/>
          </a:prstGeom>
          <a:noFill/>
          <a:ln>
            <a:noFill/>
          </a:ln>
          <a:extLst>
            <a:ext uri="{53640926-AAD7-44D8-BBD7-CCE9431645EC}">
              <a14:shadowObscured xmlns:a14="http://schemas.microsoft.com/office/drawing/2010/main"/>
            </a:ext>
          </a:extLst>
        </p:spPr>
      </p:pic>
      <p:graphicFrame>
        <p:nvGraphicFramePr>
          <p:cNvPr id="13" name="12 Tabla"/>
          <p:cNvGraphicFramePr>
            <a:graphicFrameLocks noGrp="1"/>
          </p:cNvGraphicFramePr>
          <p:nvPr>
            <p:extLst>
              <p:ext uri="{D42A27DB-BD31-4B8C-83A1-F6EECF244321}">
                <p14:modId xmlns:p14="http://schemas.microsoft.com/office/powerpoint/2010/main" val="1620823091"/>
              </p:ext>
            </p:extLst>
          </p:nvPr>
        </p:nvGraphicFramePr>
        <p:xfrm>
          <a:off x="3352800" y="1676403"/>
          <a:ext cx="4495800" cy="2057398"/>
        </p:xfrm>
        <a:graphic>
          <a:graphicData uri="http://schemas.openxmlformats.org/drawingml/2006/table">
            <a:tbl>
              <a:tblPr firstRow="1" firstCol="1" bandRow="1">
                <a:tableStyleId>{5C22544A-7EE6-4342-B048-85BDC9FD1C3A}</a:tableStyleId>
              </a:tblPr>
              <a:tblGrid>
                <a:gridCol w="1526480"/>
                <a:gridCol w="2969320"/>
              </a:tblGrid>
              <a:tr h="293914">
                <a:tc>
                  <a:txBody>
                    <a:bodyPr/>
                    <a:lstStyle/>
                    <a:p>
                      <a:pPr algn="ctr">
                        <a:lnSpc>
                          <a:spcPct val="107000"/>
                        </a:lnSpc>
                        <a:spcAft>
                          <a:spcPts val="0"/>
                        </a:spcAft>
                      </a:pPr>
                      <a:r>
                        <a:rPr lang="es-EC" sz="1400" dirty="0">
                          <a:effectLst/>
                        </a:rPr>
                        <a:t>Tipo</a:t>
                      </a:r>
                      <a:endParaRPr lang="es-EC" sz="1400" dirty="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Trifásico 2 polos</a:t>
                      </a:r>
                      <a:endParaRPr lang="es-EC" sz="140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Alimentación</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3 fases de 220v AC</a:t>
                      </a:r>
                      <a:endParaRPr lang="es-EC" sz="1400" dirty="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Marca</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Siemens</a:t>
                      </a:r>
                      <a:endParaRPr lang="es-EC" sz="1400" dirty="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Serie</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LA7</a:t>
                      </a:r>
                      <a:endParaRPr lang="es-EC" sz="140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Rpm</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3600 rpm</a:t>
                      </a:r>
                      <a:endParaRPr lang="es-EC" sz="140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Potencia</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a:effectLst/>
                        </a:rPr>
                        <a:t>0.8 Hp</a:t>
                      </a:r>
                      <a:endParaRPr lang="es-EC" sz="1400">
                        <a:effectLst/>
                        <a:latin typeface="Calibri"/>
                        <a:ea typeface="Calibri"/>
                        <a:cs typeface="Times New Roman"/>
                      </a:endParaRPr>
                    </a:p>
                  </a:txBody>
                  <a:tcPr marL="44450" marR="44450" marT="0" marB="0" anchor="b"/>
                </a:tc>
              </a:tr>
              <a:tr h="293914">
                <a:tc>
                  <a:txBody>
                    <a:bodyPr/>
                    <a:lstStyle/>
                    <a:p>
                      <a:pPr algn="ctr">
                        <a:lnSpc>
                          <a:spcPct val="107000"/>
                        </a:lnSpc>
                        <a:spcAft>
                          <a:spcPts val="0"/>
                        </a:spcAft>
                      </a:pPr>
                      <a:r>
                        <a:rPr lang="es-EC" sz="1400">
                          <a:effectLst/>
                        </a:rPr>
                        <a:t>Torque</a:t>
                      </a:r>
                      <a:endParaRPr lang="es-EC" sz="14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400" dirty="0">
                          <a:effectLst/>
                        </a:rPr>
                        <a:t>1.56 </a:t>
                      </a:r>
                      <a:r>
                        <a:rPr lang="es-EC" sz="1400" dirty="0" err="1">
                          <a:effectLst/>
                        </a:rPr>
                        <a:t>Nm</a:t>
                      </a:r>
                      <a:endParaRPr lang="es-EC" sz="14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922753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7" grpId="0">
        <p:bldAsOne/>
      </p:bldGraphic>
      <p:bldGraphic spid="7" grpId="1">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294923920"/>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2354863564"/>
              </p:ext>
            </p:extLst>
          </p:nvPr>
        </p:nvGraphicFramePr>
        <p:xfrm>
          <a:off x="176151" y="1295400"/>
          <a:ext cx="2795649"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7 Grupo"/>
          <p:cNvGrpSpPr/>
          <p:nvPr/>
        </p:nvGrpSpPr>
        <p:grpSpPr>
          <a:xfrm>
            <a:off x="176151" y="3581400"/>
            <a:ext cx="2792157" cy="533706"/>
            <a:chOff x="3491" y="152395"/>
            <a:chExt cx="2792157" cy="533706"/>
          </a:xfrm>
        </p:grpSpPr>
        <p:sp>
          <p:nvSpPr>
            <p:cNvPr id="9" name="8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9123" y="168027"/>
              <a:ext cx="2760893"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kern="1200" noProof="0" dirty="0" smtClean="0"/>
                <a:t>Cilindro Neumático</a:t>
              </a:r>
              <a:endParaRPr lang="es-EC" sz="2400" kern="1200" noProof="0" dirty="0"/>
            </a:p>
          </p:txBody>
        </p:sp>
      </p:grpSp>
      <p:graphicFrame>
        <p:nvGraphicFramePr>
          <p:cNvPr id="2" name="1 Tabla"/>
          <p:cNvGraphicFramePr>
            <a:graphicFrameLocks noGrp="1"/>
          </p:cNvGraphicFramePr>
          <p:nvPr>
            <p:extLst>
              <p:ext uri="{D42A27DB-BD31-4B8C-83A1-F6EECF244321}">
                <p14:modId xmlns:p14="http://schemas.microsoft.com/office/powerpoint/2010/main" val="760385520"/>
              </p:ext>
            </p:extLst>
          </p:nvPr>
        </p:nvGraphicFramePr>
        <p:xfrm>
          <a:off x="3505200" y="3657600"/>
          <a:ext cx="4352109" cy="2240280"/>
        </p:xfrm>
        <a:graphic>
          <a:graphicData uri="http://schemas.openxmlformats.org/drawingml/2006/table">
            <a:tbl>
              <a:tblPr firstRow="1" firstCol="1" bandRow="1">
                <a:tableStyleId>{5C22544A-7EE6-4342-B048-85BDC9FD1C3A}</a:tableStyleId>
              </a:tblPr>
              <a:tblGrid>
                <a:gridCol w="2292650"/>
                <a:gridCol w="2059459"/>
              </a:tblGrid>
              <a:tr h="71755">
                <a:tc>
                  <a:txBody>
                    <a:bodyPr/>
                    <a:lstStyle/>
                    <a:p>
                      <a:pPr algn="l">
                        <a:lnSpc>
                          <a:spcPct val="150000"/>
                        </a:lnSpc>
                        <a:spcAft>
                          <a:spcPts val="0"/>
                        </a:spcAft>
                      </a:pPr>
                      <a:r>
                        <a:rPr lang="es-ES_tradnl" sz="1400" dirty="0">
                          <a:effectLst/>
                        </a:rPr>
                        <a:t>Criterio</a:t>
                      </a:r>
                      <a:endParaRPr lang="es-EC" sz="1400" dirty="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dirty="0">
                          <a:effectLst/>
                        </a:rPr>
                        <a:t>Descripción</a:t>
                      </a:r>
                      <a:endParaRPr lang="es-EC" sz="1400" dirty="0">
                        <a:solidFill>
                          <a:srgbClr val="000000"/>
                        </a:solidFill>
                        <a:effectLst/>
                        <a:latin typeface="Times New Roman"/>
                        <a:ea typeface="Calibri"/>
                        <a:cs typeface="Times New Roman"/>
                      </a:endParaRPr>
                    </a:p>
                  </a:txBody>
                  <a:tcPr marL="68580" marR="68580" marT="0" marB="0" anchor="ctr"/>
                </a:tc>
              </a:tr>
              <a:tr h="71755">
                <a:tc>
                  <a:txBody>
                    <a:bodyPr/>
                    <a:lstStyle/>
                    <a:p>
                      <a:pPr algn="l">
                        <a:lnSpc>
                          <a:spcPct val="150000"/>
                        </a:lnSpc>
                        <a:spcAft>
                          <a:spcPts val="0"/>
                        </a:spcAft>
                      </a:pPr>
                      <a:r>
                        <a:rPr lang="es-ES_tradnl" sz="1400">
                          <a:effectLst/>
                        </a:rPr>
                        <a:t>Tipo</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a:effectLst/>
                        </a:rPr>
                        <a:t>Compacto</a:t>
                      </a:r>
                      <a:endParaRPr lang="es-EC" sz="1400">
                        <a:solidFill>
                          <a:srgbClr val="000000"/>
                        </a:solidFill>
                        <a:effectLst/>
                        <a:latin typeface="Times New Roman"/>
                        <a:ea typeface="Calibri"/>
                        <a:cs typeface="Times New Roman"/>
                      </a:endParaRPr>
                    </a:p>
                  </a:txBody>
                  <a:tcPr marL="68580" marR="68580" marT="0" marB="0" anchor="ctr"/>
                </a:tc>
              </a:tr>
              <a:tr h="71755">
                <a:tc>
                  <a:txBody>
                    <a:bodyPr/>
                    <a:lstStyle/>
                    <a:p>
                      <a:pPr algn="l">
                        <a:lnSpc>
                          <a:spcPct val="150000"/>
                        </a:lnSpc>
                        <a:spcAft>
                          <a:spcPts val="0"/>
                        </a:spcAft>
                      </a:pPr>
                      <a:r>
                        <a:rPr lang="es-ES_tradnl" sz="1400">
                          <a:effectLst/>
                        </a:rPr>
                        <a:t>Carrera</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a:effectLst/>
                        </a:rPr>
                        <a:t>50 mm</a:t>
                      </a:r>
                      <a:endParaRPr lang="es-EC" sz="1400">
                        <a:solidFill>
                          <a:srgbClr val="000000"/>
                        </a:solidFill>
                        <a:effectLst/>
                        <a:latin typeface="Times New Roman"/>
                        <a:ea typeface="Calibri"/>
                        <a:cs typeface="Times New Roman"/>
                      </a:endParaRPr>
                    </a:p>
                  </a:txBody>
                  <a:tcPr marL="68580" marR="68580" marT="0" marB="0" anchor="ctr"/>
                </a:tc>
              </a:tr>
              <a:tr h="74295">
                <a:tc>
                  <a:txBody>
                    <a:bodyPr/>
                    <a:lstStyle/>
                    <a:p>
                      <a:pPr algn="l">
                        <a:lnSpc>
                          <a:spcPct val="150000"/>
                        </a:lnSpc>
                        <a:spcAft>
                          <a:spcPts val="0"/>
                        </a:spcAft>
                      </a:pPr>
                      <a:r>
                        <a:rPr lang="es-ES_tradnl" sz="1400">
                          <a:effectLst/>
                        </a:rPr>
                        <a:t>Marca</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dirty="0">
                          <a:effectLst/>
                        </a:rPr>
                        <a:t>Chanto</a:t>
                      </a:r>
                      <a:endParaRPr lang="es-EC" sz="1400" dirty="0">
                        <a:solidFill>
                          <a:srgbClr val="000000"/>
                        </a:solidFill>
                        <a:effectLst/>
                        <a:latin typeface="Times New Roman"/>
                        <a:ea typeface="Calibri"/>
                        <a:cs typeface="Times New Roman"/>
                      </a:endParaRPr>
                    </a:p>
                  </a:txBody>
                  <a:tcPr marL="68580" marR="68580" marT="0" marB="0" anchor="ctr"/>
                </a:tc>
              </a:tr>
              <a:tr h="144145">
                <a:tc>
                  <a:txBody>
                    <a:bodyPr/>
                    <a:lstStyle/>
                    <a:p>
                      <a:pPr algn="l">
                        <a:lnSpc>
                          <a:spcPct val="150000"/>
                        </a:lnSpc>
                        <a:spcAft>
                          <a:spcPts val="0"/>
                        </a:spcAft>
                      </a:pPr>
                      <a:r>
                        <a:rPr lang="es-ES_tradnl" sz="1400">
                          <a:effectLst/>
                        </a:rPr>
                        <a:t>Diámetro de la vía</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a:effectLst/>
                        </a:rPr>
                        <a:t>¼</a:t>
                      </a:r>
                      <a:r>
                        <a:rPr lang="en-US" sz="1400">
                          <a:effectLst/>
                        </a:rPr>
                        <a:t> pulgada</a:t>
                      </a:r>
                      <a:endParaRPr lang="es-EC" sz="1400">
                        <a:solidFill>
                          <a:srgbClr val="000000"/>
                        </a:solidFill>
                        <a:effectLst/>
                        <a:latin typeface="Times New Roman"/>
                        <a:ea typeface="Calibri"/>
                        <a:cs typeface="Times New Roman"/>
                      </a:endParaRPr>
                    </a:p>
                  </a:txBody>
                  <a:tcPr marL="68580" marR="68580" marT="0" marB="0" anchor="ctr"/>
                </a:tc>
              </a:tr>
              <a:tr h="71755">
                <a:tc>
                  <a:txBody>
                    <a:bodyPr/>
                    <a:lstStyle/>
                    <a:p>
                      <a:pPr algn="l">
                        <a:lnSpc>
                          <a:spcPct val="150000"/>
                        </a:lnSpc>
                        <a:spcAft>
                          <a:spcPts val="0"/>
                        </a:spcAft>
                      </a:pPr>
                      <a:r>
                        <a:rPr lang="es-ES_tradnl" sz="1400">
                          <a:effectLst/>
                        </a:rPr>
                        <a:t>Presión máxima</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a:effectLst/>
                        </a:rPr>
                        <a:t>1MPa</a:t>
                      </a:r>
                      <a:endParaRPr lang="es-EC" sz="1400">
                        <a:solidFill>
                          <a:srgbClr val="000000"/>
                        </a:solidFill>
                        <a:effectLst/>
                        <a:latin typeface="Times New Roman"/>
                        <a:ea typeface="Calibri"/>
                        <a:cs typeface="Times New Roman"/>
                      </a:endParaRPr>
                    </a:p>
                  </a:txBody>
                  <a:tcPr marL="68580" marR="68580" marT="0" marB="0" anchor="ctr"/>
                </a:tc>
              </a:tr>
              <a:tr h="71755">
                <a:tc>
                  <a:txBody>
                    <a:bodyPr/>
                    <a:lstStyle/>
                    <a:p>
                      <a:pPr algn="l">
                        <a:lnSpc>
                          <a:spcPct val="150000"/>
                        </a:lnSpc>
                        <a:spcAft>
                          <a:spcPts val="0"/>
                        </a:spcAft>
                      </a:pPr>
                      <a:r>
                        <a:rPr lang="es-ES_tradnl" sz="1400">
                          <a:effectLst/>
                        </a:rPr>
                        <a:t>Diámetro Vástago</a:t>
                      </a:r>
                      <a:endParaRPr lang="es-EC" sz="1400">
                        <a:solidFill>
                          <a:srgbClr val="000000"/>
                        </a:solidFill>
                        <a:effectLst/>
                        <a:latin typeface="Times New Roman"/>
                        <a:ea typeface="Calibri"/>
                        <a:cs typeface="Times New Roman"/>
                      </a:endParaRPr>
                    </a:p>
                  </a:txBody>
                  <a:tcPr marL="68580" marR="68580" marT="0" marB="0" anchor="ctr"/>
                </a:tc>
                <a:tc>
                  <a:txBody>
                    <a:bodyPr/>
                    <a:lstStyle/>
                    <a:p>
                      <a:pPr algn="l">
                        <a:lnSpc>
                          <a:spcPct val="150000"/>
                        </a:lnSpc>
                        <a:spcAft>
                          <a:spcPts val="0"/>
                        </a:spcAft>
                      </a:pPr>
                      <a:r>
                        <a:rPr lang="es-ES_tradnl" sz="1400" dirty="0">
                          <a:effectLst/>
                        </a:rPr>
                        <a:t>20mm</a:t>
                      </a:r>
                      <a:endParaRPr lang="es-EC" sz="1400" dirty="0">
                        <a:solidFill>
                          <a:srgbClr val="000000"/>
                        </a:solidFill>
                        <a:effectLst/>
                        <a:latin typeface="Times New Roman"/>
                        <a:ea typeface="Calibri"/>
                        <a:cs typeface="Times New Roman"/>
                      </a:endParaRPr>
                    </a:p>
                  </a:txBody>
                  <a:tcPr marL="68580" marR="68580" marT="0" marB="0" anchor="ctr"/>
                </a:tc>
              </a:tr>
            </a:tbl>
          </a:graphicData>
        </a:graphic>
      </p:graphicFrame>
      <p:pic>
        <p:nvPicPr>
          <p:cNvPr id="11" name="10 Imagen" descr="http://www.inteligenciaartificialyrobotica.com/mystore/item/63/bb/motor-a-pasos-unipolarbipola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86429" y="2057400"/>
            <a:ext cx="1371600" cy="1447800"/>
          </a:xfrm>
          <a:prstGeom prst="rect">
            <a:avLst/>
          </a:prstGeom>
          <a:noFill/>
          <a:ln>
            <a:noFill/>
          </a:ln>
        </p:spPr>
      </p:pic>
      <p:graphicFrame>
        <p:nvGraphicFramePr>
          <p:cNvPr id="12" name="11 Tabla"/>
          <p:cNvGraphicFramePr>
            <a:graphicFrameLocks noGrp="1"/>
          </p:cNvGraphicFramePr>
          <p:nvPr>
            <p:extLst>
              <p:ext uri="{D42A27DB-BD31-4B8C-83A1-F6EECF244321}">
                <p14:modId xmlns:p14="http://schemas.microsoft.com/office/powerpoint/2010/main" val="847506899"/>
              </p:ext>
            </p:extLst>
          </p:nvPr>
        </p:nvGraphicFramePr>
        <p:xfrm>
          <a:off x="3505200" y="1524000"/>
          <a:ext cx="4343400" cy="1981200"/>
        </p:xfrm>
        <a:graphic>
          <a:graphicData uri="http://schemas.openxmlformats.org/drawingml/2006/table">
            <a:tbl>
              <a:tblPr firstRow="1" firstCol="1" bandRow="1">
                <a:tableStyleId>{5C22544A-7EE6-4342-B048-85BDC9FD1C3A}</a:tableStyleId>
              </a:tblPr>
              <a:tblGrid>
                <a:gridCol w="1943544"/>
                <a:gridCol w="2399856"/>
              </a:tblGrid>
              <a:tr h="247650">
                <a:tc>
                  <a:txBody>
                    <a:bodyPr/>
                    <a:lstStyle/>
                    <a:p>
                      <a:pPr algn="ctr">
                        <a:lnSpc>
                          <a:spcPct val="107000"/>
                        </a:lnSpc>
                        <a:spcAft>
                          <a:spcPts val="0"/>
                        </a:spcAft>
                      </a:pPr>
                      <a:r>
                        <a:rPr lang="es-EC" sz="1200">
                          <a:effectLst/>
                        </a:rPr>
                        <a:t>Tipo </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Motor a pasos</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Alimentación entrada</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12 v DC</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Marca</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S/M</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Serie</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Nema 17</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Angulo de paso</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1.8 grados</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Serie</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17hs4401</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Corriente nominal </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a:effectLst/>
                        </a:rPr>
                        <a:t>1.7 A</a:t>
                      </a:r>
                      <a:endParaRPr lang="es-EC" sz="1200">
                        <a:effectLst/>
                        <a:latin typeface="Calibri"/>
                        <a:ea typeface="Calibri"/>
                        <a:cs typeface="Times New Roman"/>
                      </a:endParaRPr>
                    </a:p>
                  </a:txBody>
                  <a:tcPr marL="44450" marR="44450" marT="0" marB="0" anchor="b"/>
                </a:tc>
              </a:tr>
              <a:tr h="247650">
                <a:tc>
                  <a:txBody>
                    <a:bodyPr/>
                    <a:lstStyle/>
                    <a:p>
                      <a:pPr algn="ctr">
                        <a:lnSpc>
                          <a:spcPct val="107000"/>
                        </a:lnSpc>
                        <a:spcAft>
                          <a:spcPts val="0"/>
                        </a:spcAft>
                      </a:pPr>
                      <a:r>
                        <a:rPr lang="es-EC" sz="1200">
                          <a:effectLst/>
                        </a:rPr>
                        <a:t>Torque</a:t>
                      </a:r>
                      <a:endParaRPr lang="es-EC" sz="12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200" dirty="0">
                          <a:effectLst/>
                        </a:rPr>
                        <a:t>40 N-cm</a:t>
                      </a:r>
                      <a:endParaRPr lang="es-EC" sz="1200" dirty="0">
                        <a:effectLst/>
                        <a:latin typeface="Calibri"/>
                        <a:ea typeface="Calibri"/>
                        <a:cs typeface="Times New Roman"/>
                      </a:endParaRPr>
                    </a:p>
                  </a:txBody>
                  <a:tcPr marL="44450" marR="44450" marT="0" marB="0" anchor="b"/>
                </a:tc>
              </a:tr>
            </a:tbl>
          </a:graphicData>
        </a:graphic>
      </p:graphicFrame>
      <p:pic>
        <p:nvPicPr>
          <p:cNvPr id="13" name="12 Imagen" descr="C:\Users\work\Desktop\Entrega Biblioteca\Anexos\Fotos de Evidencias\20161026_183712.jpg"/>
          <p:cNvPicPr/>
          <p:nvPr/>
        </p:nvPicPr>
        <p:blipFill rotWithShape="1">
          <a:blip r:embed="rId14" cstate="print">
            <a:extLst>
              <a:ext uri="{28A0092B-C50C-407E-A947-70E740481C1C}">
                <a14:useLocalDpi xmlns:a14="http://schemas.microsoft.com/office/drawing/2010/main" val="0"/>
              </a:ext>
            </a:extLst>
          </a:blip>
          <a:srcRect l="23778" t="17791" r="59397" b="55656"/>
          <a:stretch/>
        </p:blipFill>
        <p:spPr bwMode="auto">
          <a:xfrm rot="5400000">
            <a:off x="855327" y="4203775"/>
            <a:ext cx="1447801" cy="157465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90750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7" grpId="0">
        <p:bldAsOne/>
      </p:bldGraphic>
      <p:bldGraphic spid="7" grpId="1">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957272482"/>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2774337230"/>
              </p:ext>
            </p:extLst>
          </p:nvPr>
        </p:nvGraphicFramePr>
        <p:xfrm>
          <a:off x="176151" y="1295400"/>
          <a:ext cx="3329049"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7 Grupo"/>
          <p:cNvGrpSpPr/>
          <p:nvPr/>
        </p:nvGrpSpPr>
        <p:grpSpPr>
          <a:xfrm>
            <a:off x="201407" y="3731060"/>
            <a:ext cx="3344681" cy="437076"/>
            <a:chOff x="3491" y="152395"/>
            <a:chExt cx="2792157" cy="533706"/>
          </a:xfrm>
        </p:grpSpPr>
        <p:sp>
          <p:nvSpPr>
            <p:cNvPr id="9" name="8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9123" y="168027"/>
              <a:ext cx="2760893"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noProof="0" dirty="0" smtClean="0"/>
                <a:t>Variador de Frecuencia</a:t>
              </a:r>
              <a:endParaRPr lang="es-EC" sz="2400" kern="1200" noProof="0" dirty="0"/>
            </a:p>
          </p:txBody>
        </p:sp>
      </p:grpSp>
      <p:graphicFrame>
        <p:nvGraphicFramePr>
          <p:cNvPr id="2" name="1 Tabla"/>
          <p:cNvGraphicFramePr>
            <a:graphicFrameLocks noGrp="1"/>
          </p:cNvGraphicFramePr>
          <p:nvPr>
            <p:extLst>
              <p:ext uri="{D42A27DB-BD31-4B8C-83A1-F6EECF244321}">
                <p14:modId xmlns:p14="http://schemas.microsoft.com/office/powerpoint/2010/main" val="1403912792"/>
              </p:ext>
            </p:extLst>
          </p:nvPr>
        </p:nvGraphicFramePr>
        <p:xfrm>
          <a:off x="4267200" y="1349430"/>
          <a:ext cx="4281805" cy="2264188"/>
        </p:xfrm>
        <a:graphic>
          <a:graphicData uri="http://schemas.openxmlformats.org/drawingml/2006/table">
            <a:tbl>
              <a:tblPr firstRow="1" firstCol="1" bandRow="1">
                <a:tableStyleId>{5C22544A-7EE6-4342-B048-85BDC9FD1C3A}</a:tableStyleId>
              </a:tblPr>
              <a:tblGrid>
                <a:gridCol w="1925320"/>
                <a:gridCol w="2356485"/>
              </a:tblGrid>
              <a:tr h="343948">
                <a:tc>
                  <a:txBody>
                    <a:bodyPr/>
                    <a:lstStyle/>
                    <a:p>
                      <a:pPr algn="l">
                        <a:lnSpc>
                          <a:spcPct val="150000"/>
                        </a:lnSpc>
                        <a:spcAft>
                          <a:spcPts val="0"/>
                        </a:spcAft>
                      </a:pPr>
                      <a:r>
                        <a:rPr lang="es-ES_tradnl" sz="1200">
                          <a:effectLst/>
                        </a:rPr>
                        <a:t>Criterio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Descripción</a:t>
                      </a:r>
                      <a:endParaRPr lang="es-EC" sz="1200">
                        <a:solidFill>
                          <a:srgbClr val="000000"/>
                        </a:solidFill>
                        <a:effectLst/>
                        <a:latin typeface="Times New Roman"/>
                        <a:ea typeface="Calibri"/>
                        <a:cs typeface="Times New Roman"/>
                      </a:endParaRPr>
                    </a:p>
                  </a:txBody>
                  <a:tcPr marL="68580" marR="68580" marT="0" marB="0"/>
                </a:tc>
              </a:tr>
              <a:tr h="94615">
                <a:tc>
                  <a:txBody>
                    <a:bodyPr/>
                    <a:lstStyle/>
                    <a:p>
                      <a:pPr algn="l">
                        <a:lnSpc>
                          <a:spcPct val="150000"/>
                        </a:lnSpc>
                        <a:spcAft>
                          <a:spcPts val="0"/>
                        </a:spcAft>
                      </a:pPr>
                      <a:r>
                        <a:rPr lang="es-ES_tradnl" sz="1200">
                          <a:effectLst/>
                        </a:rPr>
                        <a:t>Posiciones</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2 - Abierta y Cerrada</a:t>
                      </a:r>
                      <a:endParaRPr lang="es-EC" sz="1200">
                        <a:solidFill>
                          <a:srgbClr val="000000"/>
                        </a:solidFill>
                        <a:effectLst/>
                        <a:latin typeface="Times New Roman"/>
                        <a:ea typeface="Calibri"/>
                        <a:cs typeface="Times New Roman"/>
                      </a:endParaRPr>
                    </a:p>
                  </a:txBody>
                  <a:tcPr marL="68580" marR="68580" marT="0" marB="0"/>
                </a:tc>
              </a:tr>
              <a:tr h="99060">
                <a:tc>
                  <a:txBody>
                    <a:bodyPr/>
                    <a:lstStyle/>
                    <a:p>
                      <a:pPr algn="l">
                        <a:lnSpc>
                          <a:spcPct val="150000"/>
                        </a:lnSpc>
                        <a:spcAft>
                          <a:spcPts val="0"/>
                        </a:spcAft>
                      </a:pPr>
                      <a:r>
                        <a:rPr lang="es-ES_tradnl" sz="1200">
                          <a:effectLst/>
                        </a:rPr>
                        <a:t>Diámetro de la vía</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pt-BR" sz="1200" dirty="0">
                          <a:effectLst/>
                        </a:rPr>
                        <a:t>0,25 </a:t>
                      </a:r>
                      <a:r>
                        <a:rPr lang="pt-BR" sz="1200" dirty="0" err="1">
                          <a:effectLst/>
                        </a:rPr>
                        <a:t>pulgada</a:t>
                      </a:r>
                      <a:r>
                        <a:rPr lang="pt-BR" sz="1200" dirty="0">
                          <a:effectLst/>
                        </a:rPr>
                        <a:t> de diámetro </a:t>
                      </a:r>
                      <a:r>
                        <a:rPr lang="pt-BR" sz="1200" dirty="0" err="1">
                          <a:effectLst/>
                        </a:rPr>
                        <a:t>del</a:t>
                      </a:r>
                      <a:r>
                        <a:rPr lang="pt-BR" sz="1200" dirty="0">
                          <a:effectLst/>
                        </a:rPr>
                        <a:t> Cilindro</a:t>
                      </a:r>
                      <a:endParaRPr lang="es-EC" sz="1200" dirty="0">
                        <a:solidFill>
                          <a:srgbClr val="000000"/>
                        </a:solidFill>
                        <a:effectLst/>
                        <a:latin typeface="Times New Roman"/>
                        <a:ea typeface="Calibri"/>
                        <a:cs typeface="Times New Roman"/>
                      </a:endParaRPr>
                    </a:p>
                  </a:txBody>
                  <a:tcPr marL="68580" marR="68580" marT="0" marB="0"/>
                </a:tc>
              </a:tr>
              <a:tr h="191135">
                <a:tc>
                  <a:txBody>
                    <a:bodyPr/>
                    <a:lstStyle/>
                    <a:p>
                      <a:pPr algn="l">
                        <a:lnSpc>
                          <a:spcPct val="150000"/>
                        </a:lnSpc>
                        <a:spcAft>
                          <a:spcPts val="0"/>
                        </a:spcAft>
                      </a:pPr>
                      <a:r>
                        <a:rPr lang="es-ES_tradnl" sz="1200">
                          <a:effectLst/>
                        </a:rPr>
                        <a:t>Número de solenoides</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1</a:t>
                      </a:r>
                      <a:endParaRPr lang="es-EC" sz="1200">
                        <a:solidFill>
                          <a:srgbClr val="000000"/>
                        </a:solidFill>
                        <a:effectLst/>
                        <a:latin typeface="Times New Roman"/>
                        <a:ea typeface="Calibri"/>
                        <a:cs typeface="Times New Roman"/>
                      </a:endParaRPr>
                    </a:p>
                  </a:txBody>
                  <a:tcPr marL="68580" marR="68580" marT="0" marB="0"/>
                </a:tc>
              </a:tr>
              <a:tr h="94615">
                <a:tc>
                  <a:txBody>
                    <a:bodyPr/>
                    <a:lstStyle/>
                    <a:p>
                      <a:pPr algn="l">
                        <a:lnSpc>
                          <a:spcPct val="150000"/>
                        </a:lnSpc>
                        <a:spcAft>
                          <a:spcPts val="0"/>
                        </a:spcAft>
                      </a:pPr>
                      <a:r>
                        <a:rPr lang="es-ES_tradnl" sz="1200">
                          <a:effectLst/>
                        </a:rPr>
                        <a:t>Vías</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5 porque el cilindro proporcionado  es de doble efecto</a:t>
                      </a:r>
                      <a:endParaRPr lang="es-EC" sz="1200">
                        <a:solidFill>
                          <a:srgbClr val="000000"/>
                        </a:solidFill>
                        <a:effectLst/>
                        <a:latin typeface="Times New Roman"/>
                        <a:ea typeface="Calibri"/>
                        <a:cs typeface="Times New Roman"/>
                      </a:endParaRPr>
                    </a:p>
                  </a:txBody>
                  <a:tcPr marL="68580" marR="68580" marT="0" marB="0"/>
                </a:tc>
              </a:tr>
              <a:tr h="156210">
                <a:tc>
                  <a:txBody>
                    <a:bodyPr/>
                    <a:lstStyle/>
                    <a:p>
                      <a:pPr algn="l">
                        <a:lnSpc>
                          <a:spcPct val="150000"/>
                        </a:lnSpc>
                        <a:spcAft>
                          <a:spcPts val="0"/>
                        </a:spcAft>
                      </a:pPr>
                      <a:r>
                        <a:rPr lang="es-ES_tradnl" sz="1200">
                          <a:effectLst/>
                        </a:rPr>
                        <a:t>Retorno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dirty="0">
                          <a:effectLst/>
                        </a:rPr>
                        <a:t>Resorte</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3426499858"/>
              </p:ext>
            </p:extLst>
          </p:nvPr>
        </p:nvGraphicFramePr>
        <p:xfrm>
          <a:off x="4267200" y="3753460"/>
          <a:ext cx="4267200" cy="1961538"/>
        </p:xfrm>
        <a:graphic>
          <a:graphicData uri="http://schemas.openxmlformats.org/drawingml/2006/table">
            <a:tbl>
              <a:tblPr firstRow="1" firstCol="1" bandRow="1">
                <a:tableStyleId>{5C22544A-7EE6-4342-B048-85BDC9FD1C3A}</a:tableStyleId>
              </a:tblPr>
              <a:tblGrid>
                <a:gridCol w="1909447"/>
                <a:gridCol w="2357753"/>
              </a:tblGrid>
              <a:tr h="326923">
                <a:tc>
                  <a:txBody>
                    <a:bodyPr/>
                    <a:lstStyle/>
                    <a:p>
                      <a:pPr algn="ctr">
                        <a:lnSpc>
                          <a:spcPct val="107000"/>
                        </a:lnSpc>
                        <a:spcAft>
                          <a:spcPts val="0"/>
                        </a:spcAft>
                      </a:pPr>
                      <a:r>
                        <a:rPr lang="es-EC" sz="1100">
                          <a:effectLst/>
                        </a:rPr>
                        <a:t>Tipo </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Variador de frecuencia</a:t>
                      </a:r>
                      <a:endParaRPr lang="es-EC" sz="1100">
                        <a:effectLst/>
                        <a:latin typeface="Calibri"/>
                        <a:ea typeface="Calibri"/>
                        <a:cs typeface="Times New Roman"/>
                      </a:endParaRPr>
                    </a:p>
                  </a:txBody>
                  <a:tcPr marL="44450" marR="44450" marT="0" marB="0" anchor="b"/>
                </a:tc>
              </a:tr>
              <a:tr h="326923">
                <a:tc>
                  <a:txBody>
                    <a:bodyPr/>
                    <a:lstStyle/>
                    <a:p>
                      <a:pPr algn="ctr">
                        <a:lnSpc>
                          <a:spcPct val="107000"/>
                        </a:lnSpc>
                        <a:spcAft>
                          <a:spcPts val="0"/>
                        </a:spcAft>
                      </a:pPr>
                      <a:r>
                        <a:rPr lang="es-EC" sz="1100">
                          <a:effectLst/>
                        </a:rPr>
                        <a:t>Alimentación entrada</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 220v AC</a:t>
                      </a:r>
                      <a:endParaRPr lang="es-EC" sz="1100">
                        <a:effectLst/>
                        <a:latin typeface="Calibri"/>
                        <a:ea typeface="Calibri"/>
                        <a:cs typeface="Times New Roman"/>
                      </a:endParaRPr>
                    </a:p>
                  </a:txBody>
                  <a:tcPr marL="44450" marR="44450" marT="0" marB="0" anchor="b"/>
                </a:tc>
              </a:tr>
              <a:tr h="326923">
                <a:tc>
                  <a:txBody>
                    <a:bodyPr/>
                    <a:lstStyle/>
                    <a:p>
                      <a:pPr algn="ctr">
                        <a:lnSpc>
                          <a:spcPct val="107000"/>
                        </a:lnSpc>
                        <a:spcAft>
                          <a:spcPts val="0"/>
                        </a:spcAft>
                      </a:pPr>
                      <a:r>
                        <a:rPr lang="es-EC" sz="1100">
                          <a:effectLst/>
                        </a:rPr>
                        <a:t>Alimentación salida</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3 fases de 220 V AC</a:t>
                      </a:r>
                      <a:endParaRPr lang="es-EC" sz="1100">
                        <a:effectLst/>
                        <a:latin typeface="Calibri"/>
                        <a:ea typeface="Calibri"/>
                        <a:cs typeface="Times New Roman"/>
                      </a:endParaRPr>
                    </a:p>
                  </a:txBody>
                  <a:tcPr marL="44450" marR="44450" marT="0" marB="0" anchor="b"/>
                </a:tc>
              </a:tr>
              <a:tr h="326923">
                <a:tc>
                  <a:txBody>
                    <a:bodyPr/>
                    <a:lstStyle/>
                    <a:p>
                      <a:pPr algn="ctr">
                        <a:lnSpc>
                          <a:spcPct val="107000"/>
                        </a:lnSpc>
                        <a:spcAft>
                          <a:spcPts val="0"/>
                        </a:spcAft>
                      </a:pPr>
                      <a:r>
                        <a:rPr lang="es-EC" sz="1100">
                          <a:effectLst/>
                        </a:rPr>
                        <a:t>Marca</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Delta</a:t>
                      </a:r>
                      <a:endParaRPr lang="es-EC" sz="1100">
                        <a:effectLst/>
                        <a:latin typeface="Calibri"/>
                        <a:ea typeface="Calibri"/>
                        <a:cs typeface="Times New Roman"/>
                      </a:endParaRPr>
                    </a:p>
                  </a:txBody>
                  <a:tcPr marL="44450" marR="44450" marT="0" marB="0" anchor="b"/>
                </a:tc>
              </a:tr>
              <a:tr h="326923">
                <a:tc>
                  <a:txBody>
                    <a:bodyPr/>
                    <a:lstStyle/>
                    <a:p>
                      <a:pPr algn="ctr">
                        <a:lnSpc>
                          <a:spcPct val="107000"/>
                        </a:lnSpc>
                        <a:spcAft>
                          <a:spcPts val="0"/>
                        </a:spcAft>
                      </a:pPr>
                      <a:r>
                        <a:rPr lang="es-EC" sz="1100">
                          <a:effectLst/>
                        </a:rPr>
                        <a:t>Serie</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VFDE</a:t>
                      </a:r>
                      <a:endParaRPr lang="es-EC" sz="1100">
                        <a:effectLst/>
                        <a:latin typeface="Calibri"/>
                        <a:ea typeface="Calibri"/>
                        <a:cs typeface="Times New Roman"/>
                      </a:endParaRPr>
                    </a:p>
                  </a:txBody>
                  <a:tcPr marL="44450" marR="44450" marT="0" marB="0" anchor="b"/>
                </a:tc>
              </a:tr>
              <a:tr h="326923">
                <a:tc>
                  <a:txBody>
                    <a:bodyPr/>
                    <a:lstStyle/>
                    <a:p>
                      <a:pPr algn="ctr">
                        <a:lnSpc>
                          <a:spcPct val="107000"/>
                        </a:lnSpc>
                        <a:spcAft>
                          <a:spcPts val="0"/>
                        </a:spcAft>
                      </a:pPr>
                      <a:r>
                        <a:rPr lang="es-EC" sz="1100">
                          <a:effectLst/>
                        </a:rPr>
                        <a:t>Potencia</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dirty="0">
                          <a:effectLst/>
                        </a:rPr>
                        <a:t>1 Hp</a:t>
                      </a:r>
                      <a:endParaRPr lang="es-EC" sz="1100" dirty="0">
                        <a:effectLst/>
                        <a:latin typeface="Calibri"/>
                        <a:ea typeface="Calibri"/>
                        <a:cs typeface="Times New Roman"/>
                      </a:endParaRPr>
                    </a:p>
                  </a:txBody>
                  <a:tcPr marL="44450" marR="44450" marT="0" marB="0" anchor="b"/>
                </a:tc>
              </a:tr>
            </a:tbl>
          </a:graphicData>
        </a:graphic>
      </p:graphicFrame>
      <p:pic>
        <p:nvPicPr>
          <p:cNvPr id="12" name="11 Imagen" descr="C:\Users\work\Desktop\Entrega Biblioteca\Anexos\Fotos de Evidencias\14876166_1511849838831591_999906269_o.jpg"/>
          <p:cNvPicPr/>
          <p:nvPr/>
        </p:nvPicPr>
        <p:blipFill rotWithShape="1">
          <a:blip r:embed="rId13">
            <a:extLst>
              <a:ext uri="{28A0092B-C50C-407E-A947-70E740481C1C}">
                <a14:useLocalDpi xmlns:a14="http://schemas.microsoft.com/office/drawing/2010/main" val="0"/>
              </a:ext>
            </a:extLst>
          </a:blip>
          <a:srcRect l="61850" t="46427" b="17428"/>
          <a:stretch/>
        </p:blipFill>
        <p:spPr bwMode="auto">
          <a:xfrm>
            <a:off x="1004294" y="4237908"/>
            <a:ext cx="1434106" cy="1858091"/>
          </a:xfrm>
          <a:prstGeom prst="rect">
            <a:avLst/>
          </a:prstGeom>
          <a:noFill/>
          <a:ln>
            <a:noFill/>
          </a:ln>
          <a:extLst>
            <a:ext uri="{53640926-AAD7-44D8-BBD7-CCE9431645EC}">
              <a14:shadowObscured xmlns:a14="http://schemas.microsoft.com/office/drawing/2010/main"/>
            </a:ext>
          </a:extLst>
        </p:spPr>
      </p:pic>
      <p:pic>
        <p:nvPicPr>
          <p:cNvPr id="34817"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8847" y="1881050"/>
            <a:ext cx="1905000" cy="176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8253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7" grpId="0">
        <p:bldAsOne/>
      </p:bldGraphic>
      <p:bldGraphic spid="7" grpId="1">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708657790"/>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43800374"/>
              </p:ext>
            </p:extLst>
          </p:nvPr>
        </p:nvGraphicFramePr>
        <p:xfrm>
          <a:off x="176151" y="1295400"/>
          <a:ext cx="3329049" cy="990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8" name="7 Grupo"/>
          <p:cNvGrpSpPr/>
          <p:nvPr/>
        </p:nvGrpSpPr>
        <p:grpSpPr>
          <a:xfrm>
            <a:off x="180703" y="3747850"/>
            <a:ext cx="3344681" cy="533706"/>
            <a:chOff x="3491" y="152395"/>
            <a:chExt cx="2792157" cy="533706"/>
          </a:xfrm>
        </p:grpSpPr>
        <p:sp>
          <p:nvSpPr>
            <p:cNvPr id="9" name="8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9123" y="168027"/>
              <a:ext cx="2760893"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Pantalla HMI</a:t>
              </a:r>
              <a:endParaRPr lang="es-EC" sz="2400" kern="1200" noProof="0" dirty="0"/>
            </a:p>
          </p:txBody>
        </p:sp>
      </p:grpSp>
      <p:graphicFrame>
        <p:nvGraphicFramePr>
          <p:cNvPr id="2" name="1 Tabla"/>
          <p:cNvGraphicFramePr>
            <a:graphicFrameLocks noGrp="1"/>
          </p:cNvGraphicFramePr>
          <p:nvPr>
            <p:extLst>
              <p:ext uri="{D42A27DB-BD31-4B8C-83A1-F6EECF244321}">
                <p14:modId xmlns:p14="http://schemas.microsoft.com/office/powerpoint/2010/main" val="3039637322"/>
              </p:ext>
            </p:extLst>
          </p:nvPr>
        </p:nvGraphicFramePr>
        <p:xfrm>
          <a:off x="3886200" y="4014703"/>
          <a:ext cx="4495800" cy="1933836"/>
        </p:xfrm>
        <a:graphic>
          <a:graphicData uri="http://schemas.openxmlformats.org/drawingml/2006/table">
            <a:tbl>
              <a:tblPr firstRow="1" firstCol="1" bandRow="1">
                <a:tableStyleId>{5C22544A-7EE6-4342-B048-85BDC9FD1C3A}</a:tableStyleId>
              </a:tblPr>
              <a:tblGrid>
                <a:gridCol w="1498600"/>
                <a:gridCol w="1498600"/>
                <a:gridCol w="1498600"/>
              </a:tblGrid>
              <a:tr h="271489">
                <a:tc>
                  <a:txBody>
                    <a:bodyPr/>
                    <a:lstStyle/>
                    <a:p>
                      <a:pPr indent="144145" algn="ctr">
                        <a:lnSpc>
                          <a:spcPct val="150000"/>
                        </a:lnSpc>
                        <a:spcBef>
                          <a:spcPts val="600"/>
                        </a:spcBef>
                        <a:spcAft>
                          <a:spcPts val="600"/>
                        </a:spcAft>
                      </a:pPr>
                      <a:r>
                        <a:rPr lang="es-ES_tradnl" sz="1200">
                          <a:effectLst/>
                        </a:rPr>
                        <a:t>Criterio</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Opción 1 Delta</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Opción 2 Siemens</a:t>
                      </a:r>
                      <a:endParaRPr lang="es-EC" sz="1200">
                        <a:solidFill>
                          <a:srgbClr val="000000"/>
                        </a:solidFill>
                        <a:effectLst/>
                        <a:latin typeface="Times New Roman"/>
                        <a:ea typeface="Calibri"/>
                        <a:cs typeface="Times New Roman"/>
                      </a:endParaRPr>
                    </a:p>
                  </a:txBody>
                  <a:tcPr marL="68580" marR="68580" marT="0" marB="0"/>
                </a:tc>
              </a:tr>
              <a:tr h="271489">
                <a:tc>
                  <a:txBody>
                    <a:bodyPr/>
                    <a:lstStyle/>
                    <a:p>
                      <a:pPr indent="144145" algn="ctr">
                        <a:lnSpc>
                          <a:spcPct val="150000"/>
                        </a:lnSpc>
                        <a:spcBef>
                          <a:spcPts val="600"/>
                        </a:spcBef>
                        <a:spcAft>
                          <a:spcPts val="600"/>
                        </a:spcAft>
                      </a:pPr>
                      <a:r>
                        <a:rPr lang="es-ES_tradnl" sz="1200">
                          <a:effectLst/>
                        </a:rPr>
                        <a:t>Tamaño</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Desde 4.1 pulgadas</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Desde 4 pulgadas</a:t>
                      </a:r>
                      <a:endParaRPr lang="es-EC" sz="1200">
                        <a:solidFill>
                          <a:srgbClr val="000000"/>
                        </a:solidFill>
                        <a:effectLst/>
                        <a:latin typeface="Times New Roman"/>
                        <a:ea typeface="Calibri"/>
                        <a:cs typeface="Times New Roman"/>
                      </a:endParaRPr>
                    </a:p>
                  </a:txBody>
                  <a:tcPr marL="68580" marR="68580" marT="0" marB="0"/>
                </a:tc>
              </a:tr>
              <a:tr h="287916">
                <a:tc>
                  <a:txBody>
                    <a:bodyPr/>
                    <a:lstStyle/>
                    <a:p>
                      <a:pPr indent="144145" algn="ctr">
                        <a:lnSpc>
                          <a:spcPct val="150000"/>
                        </a:lnSpc>
                        <a:spcBef>
                          <a:spcPts val="600"/>
                        </a:spcBef>
                        <a:spcAft>
                          <a:spcPts val="600"/>
                        </a:spcAft>
                      </a:pPr>
                      <a:r>
                        <a:rPr lang="es-ES_tradnl" sz="1200">
                          <a:effectLst/>
                        </a:rPr>
                        <a:t>Software</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Libre</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Licencia</a:t>
                      </a:r>
                      <a:endParaRPr lang="es-EC" sz="1200">
                        <a:solidFill>
                          <a:srgbClr val="000000"/>
                        </a:solidFill>
                        <a:effectLst/>
                        <a:latin typeface="Times New Roman"/>
                        <a:ea typeface="Calibri"/>
                        <a:cs typeface="Times New Roman"/>
                      </a:endParaRPr>
                    </a:p>
                  </a:txBody>
                  <a:tcPr marL="68580" marR="68580" marT="0" marB="0"/>
                </a:tc>
              </a:tr>
              <a:tr h="271489">
                <a:tc>
                  <a:txBody>
                    <a:bodyPr/>
                    <a:lstStyle/>
                    <a:p>
                      <a:pPr indent="144145" algn="ctr">
                        <a:lnSpc>
                          <a:spcPct val="150000"/>
                        </a:lnSpc>
                        <a:spcBef>
                          <a:spcPts val="600"/>
                        </a:spcBef>
                        <a:spcAft>
                          <a:spcPts val="600"/>
                        </a:spcAft>
                      </a:pPr>
                      <a:r>
                        <a:rPr lang="es-ES_tradnl" sz="1200">
                          <a:effectLst/>
                        </a:rPr>
                        <a:t>Comunicación</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RS485</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Profinet, Ethernet</a:t>
                      </a:r>
                      <a:endParaRPr lang="es-EC" sz="1200">
                        <a:solidFill>
                          <a:srgbClr val="000000"/>
                        </a:solidFill>
                        <a:effectLst/>
                        <a:latin typeface="Times New Roman"/>
                        <a:ea typeface="Calibri"/>
                        <a:cs typeface="Times New Roman"/>
                      </a:endParaRPr>
                    </a:p>
                  </a:txBody>
                  <a:tcPr marL="68580" marR="68580" marT="0" marB="0"/>
                </a:tc>
              </a:tr>
              <a:tr h="478824">
                <a:tc>
                  <a:txBody>
                    <a:bodyPr/>
                    <a:lstStyle/>
                    <a:p>
                      <a:pPr indent="144145" algn="ctr">
                        <a:lnSpc>
                          <a:spcPct val="150000"/>
                        </a:lnSpc>
                        <a:spcBef>
                          <a:spcPts val="600"/>
                        </a:spcBef>
                        <a:spcAft>
                          <a:spcPts val="600"/>
                        </a:spcAft>
                      </a:pPr>
                      <a:r>
                        <a:rPr lang="es-ES_tradnl" sz="1200">
                          <a:effectLst/>
                        </a:rPr>
                        <a:t>Cable de programación</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USB</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Ethernet</a:t>
                      </a:r>
                      <a:endParaRPr lang="es-EC" sz="1200">
                        <a:solidFill>
                          <a:srgbClr val="000000"/>
                        </a:solidFill>
                        <a:effectLst/>
                        <a:latin typeface="Times New Roman"/>
                        <a:ea typeface="Calibri"/>
                        <a:cs typeface="Times New Roman"/>
                      </a:endParaRPr>
                    </a:p>
                  </a:txBody>
                  <a:tcPr marL="68580" marR="68580" marT="0" marB="0"/>
                </a:tc>
              </a:tr>
              <a:tr h="271489">
                <a:tc>
                  <a:txBody>
                    <a:bodyPr/>
                    <a:lstStyle/>
                    <a:p>
                      <a:pPr indent="144145" algn="ctr">
                        <a:lnSpc>
                          <a:spcPct val="150000"/>
                        </a:lnSpc>
                        <a:spcBef>
                          <a:spcPts val="600"/>
                        </a:spcBef>
                        <a:spcAft>
                          <a:spcPts val="600"/>
                        </a:spcAft>
                      </a:pPr>
                      <a:r>
                        <a:rPr lang="es-ES_tradnl" sz="1200">
                          <a:effectLst/>
                        </a:rPr>
                        <a:t>Costo</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a:effectLst/>
                        </a:rPr>
                        <a:t>Medio</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ctr">
                        <a:lnSpc>
                          <a:spcPct val="150000"/>
                        </a:lnSpc>
                        <a:spcBef>
                          <a:spcPts val="600"/>
                        </a:spcBef>
                        <a:spcAft>
                          <a:spcPts val="600"/>
                        </a:spcAft>
                      </a:pPr>
                      <a:r>
                        <a:rPr lang="es-ES_tradnl" sz="1200" dirty="0">
                          <a:effectLst/>
                        </a:rPr>
                        <a:t>Alto</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12" name="11 Imagen" descr="C:\Users\work\Desktop\Entrega Biblioteca\Anexos\Fotos de Evidencias\20161025_182626.jpg"/>
          <p:cNvPicPr/>
          <p:nvPr/>
        </p:nvPicPr>
        <p:blipFill rotWithShape="1">
          <a:blip r:embed="rId13" cstate="print">
            <a:extLst>
              <a:ext uri="{28A0092B-C50C-407E-A947-70E740481C1C}">
                <a14:useLocalDpi xmlns:a14="http://schemas.microsoft.com/office/drawing/2010/main" val="0"/>
              </a:ext>
            </a:extLst>
          </a:blip>
          <a:srcRect l="16991" t="4532" r="12837" b="10876"/>
          <a:stretch/>
        </p:blipFill>
        <p:spPr bwMode="auto">
          <a:xfrm>
            <a:off x="581046" y="4317783"/>
            <a:ext cx="2557055" cy="1549617"/>
          </a:xfrm>
          <a:prstGeom prst="rect">
            <a:avLst/>
          </a:prstGeom>
          <a:noFill/>
          <a:ln>
            <a:noFill/>
          </a:ln>
          <a:extLst>
            <a:ext uri="{53640926-AAD7-44D8-BBD7-CCE9431645EC}">
              <a14:shadowObscured xmlns:a14="http://schemas.microsoft.com/office/drawing/2010/main"/>
            </a:ext>
          </a:extLst>
        </p:spPr>
      </p:pic>
      <p:pic>
        <p:nvPicPr>
          <p:cNvPr id="13" name="12 Imagen" descr="C:\Users\work\Desktop\Entrega Biblioteca\Anexos\Fotos de Evidencias\14876166_1511849838831591_999906269_o.jpg"/>
          <p:cNvPicPr/>
          <p:nvPr/>
        </p:nvPicPr>
        <p:blipFill rotWithShape="1">
          <a:blip r:embed="rId14">
            <a:extLst>
              <a:ext uri="{28A0092B-C50C-407E-A947-70E740481C1C}">
                <a14:useLocalDpi xmlns:a14="http://schemas.microsoft.com/office/drawing/2010/main" val="0"/>
              </a:ext>
            </a:extLst>
          </a:blip>
          <a:srcRect l="63969" t="16668" b="58332"/>
          <a:stretch/>
        </p:blipFill>
        <p:spPr bwMode="auto">
          <a:xfrm>
            <a:off x="1205342" y="2064839"/>
            <a:ext cx="1295400" cy="1516562"/>
          </a:xfrm>
          <a:prstGeom prst="rect">
            <a:avLst/>
          </a:prstGeom>
          <a:noFill/>
          <a:ln>
            <a:noFill/>
          </a:ln>
          <a:extLst>
            <a:ext uri="{53640926-AAD7-44D8-BBD7-CCE9431645EC}">
              <a14:shadowObscured xmlns:a14="http://schemas.microsoft.com/office/drawing/2010/main"/>
            </a:ext>
          </a:extLst>
        </p:spPr>
      </p:pic>
      <p:graphicFrame>
        <p:nvGraphicFramePr>
          <p:cNvPr id="11" name="10 Tabla"/>
          <p:cNvGraphicFramePr>
            <a:graphicFrameLocks noGrp="1"/>
          </p:cNvGraphicFramePr>
          <p:nvPr>
            <p:extLst>
              <p:ext uri="{D42A27DB-BD31-4B8C-83A1-F6EECF244321}">
                <p14:modId xmlns:p14="http://schemas.microsoft.com/office/powerpoint/2010/main" val="3139826298"/>
              </p:ext>
            </p:extLst>
          </p:nvPr>
        </p:nvGraphicFramePr>
        <p:xfrm>
          <a:off x="3962400" y="1494315"/>
          <a:ext cx="4343400" cy="2391885"/>
        </p:xfrm>
        <a:graphic>
          <a:graphicData uri="http://schemas.openxmlformats.org/drawingml/2006/table">
            <a:tbl>
              <a:tblPr firstRow="1" firstCol="1" bandRow="1">
                <a:tableStyleId>{5C22544A-7EE6-4342-B048-85BDC9FD1C3A}</a:tableStyleId>
              </a:tblPr>
              <a:tblGrid>
                <a:gridCol w="1943545"/>
                <a:gridCol w="2399855"/>
              </a:tblGrid>
              <a:tr h="265765">
                <a:tc>
                  <a:txBody>
                    <a:bodyPr/>
                    <a:lstStyle/>
                    <a:p>
                      <a:pPr algn="ctr">
                        <a:lnSpc>
                          <a:spcPct val="107000"/>
                        </a:lnSpc>
                        <a:spcAft>
                          <a:spcPts val="0"/>
                        </a:spcAft>
                      </a:pPr>
                      <a:r>
                        <a:rPr lang="es-EC" sz="1100">
                          <a:effectLst/>
                        </a:rPr>
                        <a:t>Tipo </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PLC</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Alimentación </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12 v DC</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Marca</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Delta</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Serie</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DVP 20SX11R</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Entradas Digitales</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8</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Salidas Digitales</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6</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Entradas Análogas</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3</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Salidas Análogas</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a:effectLst/>
                        </a:rPr>
                        <a:t>3</a:t>
                      </a:r>
                      <a:endParaRPr lang="es-EC" sz="1100">
                        <a:effectLst/>
                        <a:latin typeface="Calibri"/>
                        <a:ea typeface="Calibri"/>
                        <a:cs typeface="Times New Roman"/>
                      </a:endParaRPr>
                    </a:p>
                  </a:txBody>
                  <a:tcPr marL="44450" marR="44450" marT="0" marB="0" anchor="b"/>
                </a:tc>
              </a:tr>
              <a:tr h="265765">
                <a:tc>
                  <a:txBody>
                    <a:bodyPr/>
                    <a:lstStyle/>
                    <a:p>
                      <a:pPr algn="ctr">
                        <a:lnSpc>
                          <a:spcPct val="107000"/>
                        </a:lnSpc>
                        <a:spcAft>
                          <a:spcPts val="0"/>
                        </a:spcAft>
                      </a:pPr>
                      <a:r>
                        <a:rPr lang="es-EC" sz="1100">
                          <a:effectLst/>
                        </a:rPr>
                        <a:t>Comunicación</a:t>
                      </a:r>
                      <a:endParaRPr lang="es-EC" sz="1100">
                        <a:effectLst/>
                        <a:latin typeface="Calibri"/>
                        <a:ea typeface="Calibri"/>
                        <a:cs typeface="Times New Roman"/>
                      </a:endParaRPr>
                    </a:p>
                  </a:txBody>
                  <a:tcPr marL="44450" marR="44450" marT="0" marB="0" anchor="b"/>
                </a:tc>
                <a:tc>
                  <a:txBody>
                    <a:bodyPr/>
                    <a:lstStyle/>
                    <a:p>
                      <a:pPr algn="ctr">
                        <a:lnSpc>
                          <a:spcPct val="107000"/>
                        </a:lnSpc>
                        <a:spcAft>
                          <a:spcPts val="0"/>
                        </a:spcAft>
                      </a:pPr>
                      <a:r>
                        <a:rPr lang="es-EC" sz="1100" dirty="0">
                          <a:effectLst/>
                        </a:rPr>
                        <a:t>RS485</a:t>
                      </a:r>
                      <a:endParaRPr lang="es-EC" sz="1100" dirty="0">
                        <a:effectLst/>
                        <a:latin typeface="Calibri"/>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70211163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7" grpId="0">
        <p:bldAsOne/>
      </p:bldGraphic>
      <p:bldGraphic spid="7" grpId="1">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174824308"/>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4 Diagrama"/>
          <p:cNvGraphicFramePr/>
          <p:nvPr>
            <p:extLst>
              <p:ext uri="{D42A27DB-BD31-4B8C-83A1-F6EECF244321}">
                <p14:modId xmlns:p14="http://schemas.microsoft.com/office/powerpoint/2010/main" val="1937853151"/>
              </p:ext>
            </p:extLst>
          </p:nvPr>
        </p:nvGraphicFramePr>
        <p:xfrm>
          <a:off x="176151" y="1295400"/>
          <a:ext cx="3329049" cy="99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616240450"/>
              </p:ext>
            </p:extLst>
          </p:nvPr>
        </p:nvGraphicFramePr>
        <p:xfrm>
          <a:off x="4038600" y="2636520"/>
          <a:ext cx="4602480" cy="2468880"/>
        </p:xfrm>
        <a:graphic>
          <a:graphicData uri="http://schemas.openxmlformats.org/drawingml/2006/table">
            <a:tbl>
              <a:tblPr firstRow="1" firstCol="1" bandRow="1">
                <a:tableStyleId>{5C22544A-7EE6-4342-B048-85BDC9FD1C3A}</a:tableStyleId>
              </a:tblPr>
              <a:tblGrid>
                <a:gridCol w="1245870"/>
                <a:gridCol w="1118870"/>
                <a:gridCol w="1118870"/>
                <a:gridCol w="1118870"/>
              </a:tblGrid>
              <a:tr h="433010">
                <a:tc>
                  <a:txBody>
                    <a:bodyPr/>
                    <a:lstStyle/>
                    <a:p>
                      <a:pPr algn="ctr">
                        <a:lnSpc>
                          <a:spcPct val="150000"/>
                        </a:lnSpc>
                        <a:spcAft>
                          <a:spcPts val="0"/>
                        </a:spcAft>
                      </a:pPr>
                      <a:r>
                        <a:rPr lang="es-ES_tradnl" sz="1200" dirty="0">
                          <a:effectLst/>
                        </a:rPr>
                        <a:t>Criterio</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Opción 1</a:t>
                      </a:r>
                      <a:endParaRPr lang="es-EC" sz="1200">
                        <a:effectLst/>
                      </a:endParaRPr>
                    </a:p>
                    <a:p>
                      <a:pPr algn="ctr">
                        <a:lnSpc>
                          <a:spcPct val="150000"/>
                        </a:lnSpc>
                        <a:spcAft>
                          <a:spcPts val="0"/>
                        </a:spcAft>
                      </a:pPr>
                      <a:r>
                        <a:rPr lang="es-ES_tradnl" sz="1200">
                          <a:effectLst/>
                        </a:rPr>
                        <a:t>Termopar</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Opción 2</a:t>
                      </a:r>
                      <a:endParaRPr lang="es-EC" sz="1200">
                        <a:effectLst/>
                      </a:endParaRPr>
                    </a:p>
                    <a:p>
                      <a:pPr algn="ctr">
                        <a:lnSpc>
                          <a:spcPct val="150000"/>
                        </a:lnSpc>
                        <a:spcAft>
                          <a:spcPts val="0"/>
                        </a:spcAft>
                      </a:pPr>
                      <a:r>
                        <a:rPr lang="es-ES_tradnl" sz="1200">
                          <a:effectLst/>
                        </a:rPr>
                        <a:t>RTD</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Opción 3</a:t>
                      </a:r>
                      <a:endParaRPr lang="es-EC" sz="1200">
                        <a:effectLst/>
                      </a:endParaRPr>
                    </a:p>
                    <a:p>
                      <a:pPr algn="ctr">
                        <a:lnSpc>
                          <a:spcPct val="150000"/>
                        </a:lnSpc>
                        <a:spcAft>
                          <a:spcPts val="0"/>
                        </a:spcAft>
                      </a:pPr>
                      <a:r>
                        <a:rPr lang="es-ES_tradnl" sz="1200">
                          <a:effectLst/>
                        </a:rPr>
                        <a:t>NTC</a:t>
                      </a:r>
                      <a:endParaRPr lang="es-EC" sz="1200">
                        <a:solidFill>
                          <a:srgbClr val="000000"/>
                        </a:solidFill>
                        <a:effectLst/>
                        <a:latin typeface="Times New Roman"/>
                        <a:ea typeface="Calibri"/>
                        <a:cs typeface="Times New Roman"/>
                      </a:endParaRPr>
                    </a:p>
                  </a:txBody>
                  <a:tcPr marL="68580" marR="68580" marT="0" marB="0"/>
                </a:tc>
              </a:tr>
              <a:tr h="433010">
                <a:tc>
                  <a:txBody>
                    <a:bodyPr/>
                    <a:lstStyle/>
                    <a:p>
                      <a:pPr algn="l">
                        <a:lnSpc>
                          <a:spcPct val="150000"/>
                        </a:lnSpc>
                        <a:spcAft>
                          <a:spcPts val="0"/>
                        </a:spcAft>
                      </a:pPr>
                      <a:r>
                        <a:rPr lang="es-ES_tradnl" sz="1200">
                          <a:effectLst/>
                        </a:rPr>
                        <a:t>Temperatura de 200 ºC</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r>
              <a:tr h="204302">
                <a:tc>
                  <a:txBody>
                    <a:bodyPr/>
                    <a:lstStyle/>
                    <a:p>
                      <a:pPr algn="l">
                        <a:lnSpc>
                          <a:spcPct val="150000"/>
                        </a:lnSpc>
                        <a:spcAft>
                          <a:spcPts val="0"/>
                        </a:spcAft>
                      </a:pPr>
                      <a:r>
                        <a:rPr lang="es-ES_tradnl" sz="1200">
                          <a:effectLst/>
                        </a:rPr>
                        <a:t>Costo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Económico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Económico </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Económico</a:t>
                      </a:r>
                      <a:endParaRPr lang="es-EC" sz="1200">
                        <a:solidFill>
                          <a:srgbClr val="000000"/>
                        </a:solidFill>
                        <a:effectLst/>
                        <a:latin typeface="Times New Roman"/>
                        <a:ea typeface="Calibri"/>
                        <a:cs typeface="Times New Roman"/>
                      </a:endParaRPr>
                    </a:p>
                  </a:txBody>
                  <a:tcPr marL="68580" marR="68580" marT="0" marB="0"/>
                </a:tc>
              </a:tr>
              <a:tr h="204302">
                <a:tc>
                  <a:txBody>
                    <a:bodyPr/>
                    <a:lstStyle/>
                    <a:p>
                      <a:pPr algn="l">
                        <a:lnSpc>
                          <a:spcPct val="150000"/>
                        </a:lnSpc>
                        <a:spcAft>
                          <a:spcPts val="0"/>
                        </a:spcAft>
                      </a:pPr>
                      <a:r>
                        <a:rPr lang="es-ES_tradnl" sz="1200">
                          <a:effectLst/>
                        </a:rPr>
                        <a:t>Garantía</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r>
              <a:tr h="204302">
                <a:tc>
                  <a:txBody>
                    <a:bodyPr/>
                    <a:lstStyle/>
                    <a:p>
                      <a:pPr algn="l">
                        <a:lnSpc>
                          <a:spcPct val="150000"/>
                        </a:lnSpc>
                        <a:spcAft>
                          <a:spcPts val="0"/>
                        </a:spcAft>
                      </a:pPr>
                      <a:r>
                        <a:rPr lang="es-ES_tradnl" sz="1200">
                          <a:effectLst/>
                        </a:rPr>
                        <a:t>Tipo de salida</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mV</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resistivo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resistivo</a:t>
                      </a:r>
                      <a:endParaRPr lang="es-EC" sz="1200">
                        <a:solidFill>
                          <a:srgbClr val="000000"/>
                        </a:solidFill>
                        <a:effectLst/>
                        <a:latin typeface="Times New Roman"/>
                        <a:ea typeface="Calibri"/>
                        <a:cs typeface="Times New Roman"/>
                      </a:endParaRPr>
                    </a:p>
                  </a:txBody>
                  <a:tcPr marL="68580" marR="68580" marT="0" marB="0"/>
                </a:tc>
              </a:tr>
              <a:tr h="433010">
                <a:tc>
                  <a:txBody>
                    <a:bodyPr/>
                    <a:lstStyle/>
                    <a:p>
                      <a:pPr algn="l">
                        <a:lnSpc>
                          <a:spcPct val="150000"/>
                        </a:lnSpc>
                        <a:spcAft>
                          <a:spcPts val="0"/>
                        </a:spcAft>
                      </a:pPr>
                      <a:r>
                        <a:rPr lang="es-ES_tradnl" sz="1200" dirty="0">
                          <a:effectLst/>
                        </a:rPr>
                        <a:t>Acepta el controlador</a:t>
                      </a:r>
                      <a:endParaRPr lang="es-EC" sz="1200" dirty="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dirty="0">
                          <a:effectLst/>
                        </a:rPr>
                        <a:t>Si</a:t>
                      </a:r>
                      <a:endParaRPr lang="es-EC" sz="1200" dirty="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dirty="0">
                          <a:effectLst/>
                        </a:rPr>
                        <a:t>Si</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5" name="Picture 2" descr="Resultado de imagen para universidad de las fuerzas armadas esp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9066" r="7219"/>
          <a:stretch/>
        </p:blipFill>
        <p:spPr bwMode="auto">
          <a:xfrm>
            <a:off x="67056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descr="Resultado de imagen para termocupla"/>
          <p:cNvPicPr/>
          <p:nvPr/>
        </p:nvPicPr>
        <p:blipFill>
          <a:blip r:embed="rId13">
            <a:extLst>
              <a:ext uri="{28A0092B-C50C-407E-A947-70E740481C1C}">
                <a14:useLocalDpi xmlns:a14="http://schemas.microsoft.com/office/drawing/2010/main" val="0"/>
              </a:ext>
            </a:extLst>
          </a:blip>
          <a:srcRect/>
          <a:stretch>
            <a:fillRect/>
          </a:stretch>
        </p:blipFill>
        <p:spPr bwMode="auto">
          <a:xfrm>
            <a:off x="304800" y="2514600"/>
            <a:ext cx="3011186" cy="2590800"/>
          </a:xfrm>
          <a:prstGeom prst="rect">
            <a:avLst/>
          </a:prstGeom>
          <a:noFill/>
          <a:ln>
            <a:noFill/>
          </a:ln>
        </p:spPr>
      </p:pic>
    </p:spTree>
    <p:extLst>
      <p:ext uri="{BB962C8B-B14F-4D97-AF65-F5344CB8AC3E}">
        <p14:creationId xmlns:p14="http://schemas.microsoft.com/office/powerpoint/2010/main" val="145991919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7" grpId="0">
        <p:bldAsOne/>
      </p:bldGraphic>
      <p:bldGraphic spid="7" grpId="1">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1317095435"/>
              </p:ext>
            </p:extLst>
          </p:nvPr>
        </p:nvGraphicFramePr>
        <p:xfrm>
          <a:off x="178328" y="662557"/>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eléctrico y electrónico</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pSp>
        <p:nvGrpSpPr>
          <p:cNvPr id="8" name="7 Grupo"/>
          <p:cNvGrpSpPr/>
          <p:nvPr/>
        </p:nvGrpSpPr>
        <p:grpSpPr>
          <a:xfrm>
            <a:off x="381000" y="1676400"/>
            <a:ext cx="2666999" cy="533706"/>
            <a:chOff x="3491" y="152395"/>
            <a:chExt cx="2792157" cy="533706"/>
          </a:xfrm>
        </p:grpSpPr>
        <p:sp>
          <p:nvSpPr>
            <p:cNvPr id="9" name="8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9 Rectángulo"/>
            <p:cNvSpPr/>
            <p:nvPr/>
          </p:nvSpPr>
          <p:spPr>
            <a:xfrm>
              <a:off x="19123" y="168027"/>
              <a:ext cx="2776525"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Sensor de presencia</a:t>
              </a:r>
              <a:endParaRPr lang="es-EC" sz="2400" kern="1200" noProof="0" dirty="0"/>
            </a:p>
          </p:txBody>
        </p:sp>
      </p:grpSp>
      <p:graphicFrame>
        <p:nvGraphicFramePr>
          <p:cNvPr id="11" name="10 Tabla"/>
          <p:cNvGraphicFramePr>
            <a:graphicFrameLocks noGrp="1"/>
          </p:cNvGraphicFramePr>
          <p:nvPr>
            <p:extLst>
              <p:ext uri="{D42A27DB-BD31-4B8C-83A1-F6EECF244321}">
                <p14:modId xmlns:p14="http://schemas.microsoft.com/office/powerpoint/2010/main" val="1028439071"/>
              </p:ext>
            </p:extLst>
          </p:nvPr>
        </p:nvGraphicFramePr>
        <p:xfrm>
          <a:off x="3047999" y="2438400"/>
          <a:ext cx="5867400" cy="2468880"/>
        </p:xfrm>
        <a:graphic>
          <a:graphicData uri="http://schemas.openxmlformats.org/drawingml/2006/table">
            <a:tbl>
              <a:tblPr firstRow="1" firstCol="1" bandRow="1">
                <a:tableStyleId>{5C22544A-7EE6-4342-B048-85BDC9FD1C3A}</a:tableStyleId>
              </a:tblPr>
              <a:tblGrid>
                <a:gridCol w="2133600"/>
                <a:gridCol w="1600200"/>
                <a:gridCol w="1143000"/>
                <a:gridCol w="990600"/>
              </a:tblGrid>
              <a:tr h="419540">
                <a:tc>
                  <a:txBody>
                    <a:bodyPr/>
                    <a:lstStyle/>
                    <a:p>
                      <a:pPr algn="l">
                        <a:lnSpc>
                          <a:spcPct val="150000"/>
                        </a:lnSpc>
                        <a:spcAft>
                          <a:spcPts val="0"/>
                        </a:spcAft>
                      </a:pPr>
                      <a:r>
                        <a:rPr lang="es-ES_tradnl" sz="1200" dirty="0">
                          <a:effectLst/>
                        </a:rPr>
                        <a:t>Criterio de selección </a:t>
                      </a:r>
                      <a:endParaRPr lang="es-EC" sz="1200" dirty="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dirty="0">
                          <a:effectLst/>
                        </a:rPr>
                        <a:t>Opción 1 </a:t>
                      </a:r>
                      <a:endParaRPr lang="es-EC" sz="1200" dirty="0">
                        <a:effectLst/>
                      </a:endParaRPr>
                    </a:p>
                    <a:p>
                      <a:pPr algn="l">
                        <a:lnSpc>
                          <a:spcPct val="150000"/>
                        </a:lnSpc>
                        <a:spcAft>
                          <a:spcPts val="0"/>
                        </a:spcAft>
                      </a:pPr>
                      <a:r>
                        <a:rPr lang="es-ES_tradnl" sz="1200" dirty="0">
                          <a:effectLst/>
                        </a:rPr>
                        <a:t>Fotoeléctrico</a:t>
                      </a:r>
                      <a:endParaRPr lang="es-EC" sz="1200" dirty="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Opción 2 </a:t>
                      </a:r>
                      <a:endParaRPr lang="es-EC" sz="1200">
                        <a:effectLst/>
                      </a:endParaRPr>
                    </a:p>
                    <a:p>
                      <a:pPr algn="l">
                        <a:lnSpc>
                          <a:spcPct val="150000"/>
                        </a:lnSpc>
                        <a:spcAft>
                          <a:spcPts val="0"/>
                        </a:spcAft>
                      </a:pPr>
                      <a:r>
                        <a:rPr lang="es-ES_tradnl" sz="1200">
                          <a:effectLst/>
                        </a:rPr>
                        <a:t>Inductivo</a:t>
                      </a:r>
                      <a:endParaRPr lang="es-EC" sz="1200">
                        <a:solidFill>
                          <a:srgbClr val="000000"/>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_tradnl" sz="1200">
                          <a:effectLst/>
                        </a:rPr>
                        <a:t>Opción 3</a:t>
                      </a:r>
                      <a:endParaRPr lang="es-EC" sz="1200">
                        <a:effectLst/>
                      </a:endParaRPr>
                    </a:p>
                    <a:p>
                      <a:pPr algn="l">
                        <a:lnSpc>
                          <a:spcPct val="150000"/>
                        </a:lnSpc>
                        <a:spcAft>
                          <a:spcPts val="0"/>
                        </a:spcAft>
                      </a:pPr>
                      <a:r>
                        <a:rPr lang="es-ES_tradnl" sz="1200">
                          <a:effectLst/>
                        </a:rPr>
                        <a:t>Capacitivo</a:t>
                      </a:r>
                      <a:endParaRPr lang="es-EC" sz="1200">
                        <a:solidFill>
                          <a:srgbClr val="000000"/>
                        </a:solidFill>
                        <a:effectLst/>
                        <a:latin typeface="Times New Roman"/>
                        <a:ea typeface="Calibri"/>
                        <a:cs typeface="Times New Roman"/>
                      </a:endParaRPr>
                    </a:p>
                  </a:txBody>
                  <a:tcPr marL="68580" marR="68580" marT="0" marB="0"/>
                </a:tc>
              </a:tr>
              <a:tr h="839079">
                <a:tc>
                  <a:txBody>
                    <a:bodyPr/>
                    <a:lstStyle/>
                    <a:p>
                      <a:pPr algn="l">
                        <a:lnSpc>
                          <a:spcPct val="150000"/>
                        </a:lnSpc>
                        <a:spcAft>
                          <a:spcPts val="0"/>
                        </a:spcAft>
                      </a:pPr>
                      <a:r>
                        <a:rPr lang="es-ES_tradnl" sz="1200" dirty="0">
                          <a:effectLst/>
                        </a:rPr>
                        <a:t>Material textil</a:t>
                      </a:r>
                      <a:endParaRPr lang="es-EC" sz="1200" dirty="0">
                        <a:effectLst/>
                      </a:endParaRPr>
                    </a:p>
                    <a:p>
                      <a:pPr algn="l">
                        <a:lnSpc>
                          <a:spcPct val="150000"/>
                        </a:lnSpc>
                        <a:spcAft>
                          <a:spcPts val="0"/>
                        </a:spcAft>
                      </a:pPr>
                      <a:r>
                        <a:rPr lang="es-ES_tradnl" sz="1200" dirty="0">
                          <a:effectLst/>
                        </a:rPr>
                        <a:t>algodón, </a:t>
                      </a:r>
                      <a:r>
                        <a:rPr lang="es-ES_tradnl" sz="1200" dirty="0" smtClean="0">
                          <a:effectLst/>
                        </a:rPr>
                        <a:t>poliamida, </a:t>
                      </a:r>
                      <a:r>
                        <a:rPr lang="es-ES_tradnl" sz="1200" dirty="0">
                          <a:effectLst/>
                        </a:rPr>
                        <a:t>poliéster</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No</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Si</a:t>
                      </a:r>
                      <a:br>
                        <a:rPr lang="es-ES_tradnl" sz="1200">
                          <a:effectLst/>
                        </a:rPr>
                      </a:br>
                      <a:r>
                        <a:rPr lang="es-ES_tradnl" sz="1200">
                          <a:effectLst/>
                        </a:rPr>
                        <a:t/>
                      </a:r>
                      <a:br>
                        <a:rPr lang="es-ES_tradnl" sz="1200">
                          <a:effectLst/>
                        </a:rPr>
                      </a:br>
                      <a:r>
                        <a:rPr lang="es-ES_tradnl" sz="1200">
                          <a:effectLst/>
                        </a:rPr>
                        <a:t/>
                      </a:r>
                      <a:br>
                        <a:rPr lang="es-ES_tradnl" sz="1200">
                          <a:effectLst/>
                        </a:rPr>
                      </a:br>
                      <a:endParaRPr lang="es-EC" sz="1200">
                        <a:solidFill>
                          <a:srgbClr val="000000"/>
                        </a:solidFill>
                        <a:effectLst/>
                        <a:latin typeface="Times New Roman"/>
                        <a:ea typeface="Calibri"/>
                        <a:cs typeface="Times New Roman"/>
                      </a:endParaRPr>
                    </a:p>
                  </a:txBody>
                  <a:tcPr marL="68580" marR="68580" marT="0" marB="0"/>
                </a:tc>
              </a:tr>
              <a:tr h="209770">
                <a:tc>
                  <a:txBody>
                    <a:bodyPr/>
                    <a:lstStyle/>
                    <a:p>
                      <a:pPr algn="l">
                        <a:lnSpc>
                          <a:spcPct val="150000"/>
                        </a:lnSpc>
                        <a:spcAft>
                          <a:spcPts val="0"/>
                        </a:spcAft>
                      </a:pPr>
                      <a:r>
                        <a:rPr lang="es-ES_tradnl" sz="1200" dirty="0">
                          <a:effectLst/>
                        </a:rPr>
                        <a:t>Varios </a:t>
                      </a:r>
                      <a:r>
                        <a:rPr lang="es-ES_tradnl" sz="1200" dirty="0" smtClean="0">
                          <a:effectLst/>
                        </a:rPr>
                        <a:t>espesores </a:t>
                      </a:r>
                      <a:r>
                        <a:rPr lang="es-ES_tradnl" sz="1200" dirty="0">
                          <a:effectLst/>
                        </a:rPr>
                        <a:t>de material</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dirty="0">
                          <a:effectLst/>
                        </a:rPr>
                        <a:t>Si</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No</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Si</a:t>
                      </a:r>
                      <a:endParaRPr lang="es-EC" sz="1200">
                        <a:solidFill>
                          <a:srgbClr val="000000"/>
                        </a:solidFill>
                        <a:effectLst/>
                        <a:latin typeface="Times New Roman"/>
                        <a:ea typeface="Calibri"/>
                        <a:cs typeface="Times New Roman"/>
                      </a:endParaRPr>
                    </a:p>
                  </a:txBody>
                  <a:tcPr marL="68580" marR="68580" marT="0" marB="0"/>
                </a:tc>
              </a:tr>
              <a:tr h="419540">
                <a:tc>
                  <a:txBody>
                    <a:bodyPr/>
                    <a:lstStyle/>
                    <a:p>
                      <a:pPr algn="l">
                        <a:lnSpc>
                          <a:spcPct val="150000"/>
                        </a:lnSpc>
                        <a:spcAft>
                          <a:spcPts val="0"/>
                        </a:spcAft>
                      </a:pPr>
                      <a:r>
                        <a:rPr lang="es-ES_tradnl" sz="1200" dirty="0">
                          <a:effectLst/>
                        </a:rPr>
                        <a:t>Problemas </a:t>
                      </a:r>
                      <a:r>
                        <a:rPr lang="es-ES_tradnl" sz="1200" dirty="0" smtClean="0">
                          <a:effectLst/>
                        </a:rPr>
                        <a:t>por brillo o color del material</a:t>
                      </a:r>
                      <a:endParaRPr lang="es-EC" sz="1200" dirty="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No</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a:effectLst/>
                        </a:rPr>
                        <a:t>No</a:t>
                      </a:r>
                      <a:endParaRPr lang="es-EC" sz="12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_tradnl" sz="1200" dirty="0">
                          <a:effectLst/>
                        </a:rPr>
                        <a:t>No</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7056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13" name="12 Imagen" descr="http://www.alltronicsperu.com/catalog/images/CP18-30P.jpg"/>
          <p:cNvPicPr/>
          <p:nvPr/>
        </p:nvPicPr>
        <p:blipFill>
          <a:blip r:embed="rId8">
            <a:extLst>
              <a:ext uri="{28A0092B-C50C-407E-A947-70E740481C1C}">
                <a14:useLocalDpi xmlns:a14="http://schemas.microsoft.com/office/drawing/2010/main" val="0"/>
              </a:ext>
            </a:extLst>
          </a:blip>
          <a:srcRect/>
          <a:stretch>
            <a:fillRect/>
          </a:stretch>
        </p:blipFill>
        <p:spPr bwMode="auto">
          <a:xfrm>
            <a:off x="609599" y="2667000"/>
            <a:ext cx="2209800" cy="1552847"/>
          </a:xfrm>
          <a:prstGeom prst="rect">
            <a:avLst/>
          </a:prstGeom>
          <a:noFill/>
          <a:ln>
            <a:noFill/>
          </a:ln>
        </p:spPr>
      </p:pic>
    </p:spTree>
    <p:extLst>
      <p:ext uri="{BB962C8B-B14F-4D97-AF65-F5344CB8AC3E}">
        <p14:creationId xmlns:p14="http://schemas.microsoft.com/office/powerpoint/2010/main" val="9597703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39298107"/>
              </p:ext>
            </p:extLst>
          </p:nvPr>
        </p:nvGraphicFramePr>
        <p:xfrm>
          <a:off x="228600" y="609600"/>
          <a:ext cx="8382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4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BE368D99-3C7D-4444-B3DE-F1082DC826B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38858DCB-AEFB-47E0-BB73-44B741B106B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9E94688-1E5A-4CDC-97F2-600C594B56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53A2673-C3AA-4E19-88F6-6DB394B19E9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2D9ECB0-B77B-49BB-823B-4D2471E9C97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DCB2F129-4868-4970-A56C-F95AF15AA35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E614B911-C12F-491F-8FB3-D45305C02EC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6AFEC4D7-C26A-4F86-8ED5-FF3F47E462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7056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156083"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noProof="0" dirty="0" smtClean="0"/>
                <a:t>IMPLEMENTACIÓN</a:t>
              </a:r>
              <a:endParaRPr lang="es-EC" sz="3400" kern="1200" noProof="0" dirty="0"/>
            </a:p>
          </p:txBody>
        </p:sp>
      </p:grpSp>
    </p:spTree>
    <p:extLst>
      <p:ext uri="{BB962C8B-B14F-4D97-AF65-F5344CB8AC3E}">
        <p14:creationId xmlns:p14="http://schemas.microsoft.com/office/powerpoint/2010/main" val="3526053244"/>
      </p:ext>
    </p:extLst>
  </p:cSld>
  <p:clrMapOvr>
    <a:masterClrMapping/>
  </p:clrMapOvr>
  <p:transition spd="med">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1158672363"/>
              </p:ext>
            </p:extLst>
          </p:nvPr>
        </p:nvGraphicFramePr>
        <p:xfrm>
          <a:off x="-3048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173" y="1545771"/>
            <a:ext cx="8191654" cy="405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89527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516231683"/>
              </p:ext>
            </p:extLst>
          </p:nvPr>
        </p:nvGraphicFramePr>
        <p:xfrm>
          <a:off x="267789"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C:\Users\work\Documents\TESIS\Fotos\20161006_120219.jpg"/>
          <p:cNvPicPr/>
          <p:nvPr/>
        </p:nvPicPr>
        <p:blipFill rotWithShape="1">
          <a:blip r:embed="rId8" cstate="print">
            <a:extLst>
              <a:ext uri="{28A0092B-C50C-407E-A947-70E740481C1C}">
                <a14:useLocalDpi xmlns:a14="http://schemas.microsoft.com/office/drawing/2010/main" val="0"/>
              </a:ext>
            </a:extLst>
          </a:blip>
          <a:srcRect l="11227" r="39299" b="13902"/>
          <a:stretch/>
        </p:blipFill>
        <p:spPr bwMode="auto">
          <a:xfrm>
            <a:off x="5682343" y="3598179"/>
            <a:ext cx="2529998" cy="2248262"/>
          </a:xfrm>
          <a:prstGeom prst="rect">
            <a:avLst/>
          </a:prstGeom>
          <a:noFill/>
          <a:ln>
            <a:noFill/>
          </a:ln>
          <a:extLst>
            <a:ext uri="{53640926-AAD7-44D8-BBD7-CCE9431645EC}">
              <a14:shadowObscured xmlns:a14="http://schemas.microsoft.com/office/drawing/2010/main"/>
            </a:ext>
          </a:extLst>
        </p:spPr>
      </p:pic>
      <p:pic>
        <p:nvPicPr>
          <p:cNvPr id="8" name="7 Imagen" descr="C:\Users\work\Documents\TESIS\Fotos\20160824_111549.jpg"/>
          <p:cNvPicPr/>
          <p:nvPr/>
        </p:nvPicPr>
        <p:blipFill rotWithShape="1">
          <a:blip r:embed="rId9" cstate="print">
            <a:extLst>
              <a:ext uri="{28A0092B-C50C-407E-A947-70E740481C1C}">
                <a14:useLocalDpi xmlns:a14="http://schemas.microsoft.com/office/drawing/2010/main" val="0"/>
              </a:ext>
            </a:extLst>
          </a:blip>
          <a:srcRect/>
          <a:stretch/>
        </p:blipFill>
        <p:spPr bwMode="auto">
          <a:xfrm rot="5400000">
            <a:off x="606470" y="1326150"/>
            <a:ext cx="2157730" cy="2064385"/>
          </a:xfrm>
          <a:prstGeom prst="rect">
            <a:avLst/>
          </a:prstGeom>
          <a:noFill/>
          <a:ln>
            <a:noFill/>
          </a:ln>
          <a:extLst>
            <a:ext uri="{53640926-AAD7-44D8-BBD7-CCE9431645EC}">
              <a14:shadowObscured xmlns:a14="http://schemas.microsoft.com/office/drawing/2010/main"/>
            </a:ext>
          </a:extLst>
        </p:spPr>
      </p:pic>
      <p:pic>
        <p:nvPicPr>
          <p:cNvPr id="9" name="8 Imagen"/>
          <p:cNvPicPr/>
          <p:nvPr/>
        </p:nvPicPr>
        <p:blipFill>
          <a:blip r:embed="rId10">
            <a:extLst>
              <a:ext uri="{28A0092B-C50C-407E-A947-70E740481C1C}">
                <a14:useLocalDpi xmlns:a14="http://schemas.microsoft.com/office/drawing/2010/main" val="0"/>
              </a:ext>
            </a:extLst>
          </a:blip>
          <a:srcRect/>
          <a:stretch>
            <a:fillRect/>
          </a:stretch>
        </p:blipFill>
        <p:spPr bwMode="auto">
          <a:xfrm>
            <a:off x="5682343" y="1248997"/>
            <a:ext cx="2529998" cy="2238013"/>
          </a:xfrm>
          <a:prstGeom prst="rect">
            <a:avLst/>
          </a:prstGeom>
          <a:noFill/>
          <a:ln>
            <a:noFill/>
          </a:ln>
        </p:spPr>
      </p:pic>
      <p:pic>
        <p:nvPicPr>
          <p:cNvPr id="10" name="9 Imagen"/>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62943" y="3602262"/>
            <a:ext cx="2598980" cy="2275752"/>
          </a:xfrm>
          <a:prstGeom prst="rect">
            <a:avLst/>
          </a:prstGeom>
          <a:noFill/>
          <a:ln>
            <a:noFill/>
          </a:ln>
        </p:spPr>
      </p:pic>
      <p:pic>
        <p:nvPicPr>
          <p:cNvPr id="11" name="10 Imagen"/>
          <p:cNvPicPr/>
          <p:nvPr/>
        </p:nvPicPr>
        <p:blipFill>
          <a:blip r:embed="rId12">
            <a:extLst>
              <a:ext uri="{28A0092B-C50C-407E-A947-70E740481C1C}">
                <a14:useLocalDpi xmlns:a14="http://schemas.microsoft.com/office/drawing/2010/main" val="0"/>
              </a:ext>
            </a:extLst>
          </a:blip>
          <a:srcRect/>
          <a:stretch>
            <a:fillRect/>
          </a:stretch>
        </p:blipFill>
        <p:spPr bwMode="auto">
          <a:xfrm>
            <a:off x="633548" y="3602262"/>
            <a:ext cx="2083979" cy="2244179"/>
          </a:xfrm>
          <a:prstGeom prst="rect">
            <a:avLst/>
          </a:prstGeom>
          <a:noFill/>
          <a:ln>
            <a:noFill/>
          </a:ln>
        </p:spPr>
      </p:pic>
      <p:pic>
        <p:nvPicPr>
          <p:cNvPr id="12" name="11 Imagen" descr="C:\Users\work\Documents\TESIS\Fotos\20160824_120242.jpg"/>
          <p:cNvPicPr/>
          <p:nvPr/>
        </p:nvPicPr>
        <p:blipFill rotWithShape="1">
          <a:blip r:embed="rId13" cstate="print">
            <a:extLst>
              <a:ext uri="{28A0092B-C50C-407E-A947-70E740481C1C}">
                <a14:useLocalDpi xmlns:a14="http://schemas.microsoft.com/office/drawing/2010/main" val="0"/>
              </a:ext>
            </a:extLst>
          </a:blip>
          <a:srcRect/>
          <a:stretch/>
        </p:blipFill>
        <p:spPr bwMode="auto">
          <a:xfrm>
            <a:off x="2862943" y="1248997"/>
            <a:ext cx="2614500" cy="221311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95650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465779310"/>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2666999" cy="533706"/>
            <a:chOff x="3491" y="152395"/>
            <a:chExt cx="2792157"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2776525"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Temperatura fusión</a:t>
              </a:r>
              <a:endParaRPr lang="es-EC" sz="2400" kern="1200" noProof="0" dirty="0"/>
            </a:p>
          </p:txBody>
        </p:sp>
      </p:grpSp>
      <p:grpSp>
        <p:nvGrpSpPr>
          <p:cNvPr id="12" name="11 Grupo"/>
          <p:cNvGrpSpPr/>
          <p:nvPr/>
        </p:nvGrpSpPr>
        <p:grpSpPr>
          <a:xfrm>
            <a:off x="176151" y="2951778"/>
            <a:ext cx="7489984" cy="603099"/>
            <a:chOff x="1311371" y="2142028"/>
            <a:chExt cx="7489984" cy="603099"/>
          </a:xfrm>
        </p:grpSpPr>
        <p:sp>
          <p:nvSpPr>
            <p:cNvPr id="13" name="12 Rectángulo redondeado"/>
            <p:cNvSpPr/>
            <p:nvPr/>
          </p:nvSpPr>
          <p:spPr>
            <a:xfrm>
              <a:off x="1311371" y="2142028"/>
              <a:ext cx="7489984" cy="60309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r>
                <a:rPr lang="es-ES_tradnl" dirty="0"/>
                <a:t>La temperatura y la velocidad de la Banda son directamente proporcionales.</a:t>
              </a:r>
              <a:endParaRPr lang="es-EC" dirty="0"/>
            </a:p>
            <a:p>
              <a:endParaRPr lang="es-EC" dirty="0"/>
            </a:p>
          </p:txBody>
        </p:sp>
        <p:sp>
          <p:nvSpPr>
            <p:cNvPr id="14" name="13 Rectángulo"/>
            <p:cNvSpPr/>
            <p:nvPr/>
          </p:nvSpPr>
          <p:spPr>
            <a:xfrm>
              <a:off x="1329035" y="2159692"/>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grpSp>
      <p:grpSp>
        <p:nvGrpSpPr>
          <p:cNvPr id="20" name="19 Grupo"/>
          <p:cNvGrpSpPr/>
          <p:nvPr/>
        </p:nvGrpSpPr>
        <p:grpSpPr>
          <a:xfrm>
            <a:off x="158487" y="2133600"/>
            <a:ext cx="7489984" cy="603099"/>
            <a:chOff x="1311371" y="2142028"/>
            <a:chExt cx="7489984" cy="603099"/>
          </a:xfrm>
        </p:grpSpPr>
        <p:sp>
          <p:nvSpPr>
            <p:cNvPr id="21" name="20 Rectángulo redondeado"/>
            <p:cNvSpPr/>
            <p:nvPr/>
          </p:nvSpPr>
          <p:spPr>
            <a:xfrm>
              <a:off x="1311371" y="2142028"/>
              <a:ext cx="7489984" cy="603099"/>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lvl="0"/>
              <a:r>
                <a:rPr lang="es-ES_tradnl" dirty="0" smtClean="0"/>
                <a:t>La </a:t>
              </a:r>
              <a:r>
                <a:rPr lang="es-ES_tradnl" dirty="0"/>
                <a:t>temperatura de fusión no necesariamente es fija, debe mantenerse en un rango de acuerdo al espesor y tipo de material.</a:t>
              </a:r>
              <a:endParaRPr lang="es-EC" dirty="0"/>
            </a:p>
            <a:p>
              <a:endParaRPr lang="es-EC" dirty="0"/>
            </a:p>
          </p:txBody>
        </p:sp>
        <p:sp>
          <p:nvSpPr>
            <p:cNvPr id="22" name="21 Rectángulo"/>
            <p:cNvSpPr/>
            <p:nvPr/>
          </p:nvSpPr>
          <p:spPr>
            <a:xfrm>
              <a:off x="1329035" y="2159692"/>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3" name="22 Objeto"/>
          <p:cNvGraphicFramePr>
            <a:graphicFrameLocks noChangeAspect="1"/>
          </p:cNvGraphicFramePr>
          <p:nvPr>
            <p:extLst>
              <p:ext uri="{D42A27DB-BD31-4B8C-83A1-F6EECF244321}">
                <p14:modId xmlns:p14="http://schemas.microsoft.com/office/powerpoint/2010/main" val="892748759"/>
              </p:ext>
            </p:extLst>
          </p:nvPr>
        </p:nvGraphicFramePr>
        <p:xfrm>
          <a:off x="976251" y="3657600"/>
          <a:ext cx="7391400" cy="2434369"/>
        </p:xfrm>
        <a:graphic>
          <a:graphicData uri="http://schemas.openxmlformats.org/presentationml/2006/ole">
            <mc:AlternateContent xmlns:mc="http://schemas.openxmlformats.org/markup-compatibility/2006">
              <mc:Choice xmlns:v="urn:schemas-microsoft-com:vml" Requires="v">
                <p:oleObj spid="_x0000_s37910" r:id="rId10" imgW="9527219" imgH="3210253" progId="Visio.Drawing.15">
                  <p:embed/>
                </p:oleObj>
              </mc:Choice>
              <mc:Fallback>
                <p:oleObj r:id="rId10" imgW="9527219" imgH="3210253" progId="Visio.Drawing.15">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6251" y="3657600"/>
                        <a:ext cx="7391400" cy="2434369"/>
                      </a:xfrm>
                      <a:prstGeom prst="rect">
                        <a:avLst/>
                      </a:prstGeom>
                      <a:noFill/>
                    </p:spPr>
                  </p:pic>
                </p:oleObj>
              </mc:Fallback>
            </mc:AlternateContent>
          </a:graphicData>
        </a:graphic>
      </p:graphicFrame>
    </p:spTree>
    <p:extLst>
      <p:ext uri="{BB962C8B-B14F-4D97-AF65-F5344CB8AC3E}">
        <p14:creationId xmlns:p14="http://schemas.microsoft.com/office/powerpoint/2010/main" val="315412352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394772457"/>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 name="1 Tabla"/>
          <p:cNvGraphicFramePr>
            <a:graphicFrameLocks noGrp="1"/>
          </p:cNvGraphicFramePr>
          <p:nvPr>
            <p:extLst>
              <p:ext uri="{D42A27DB-BD31-4B8C-83A1-F6EECF244321}">
                <p14:modId xmlns:p14="http://schemas.microsoft.com/office/powerpoint/2010/main" val="2235549195"/>
              </p:ext>
            </p:extLst>
          </p:nvPr>
        </p:nvGraphicFramePr>
        <p:xfrm>
          <a:off x="457200" y="1600200"/>
          <a:ext cx="8229600" cy="4389120"/>
        </p:xfrm>
        <a:graphic>
          <a:graphicData uri="http://schemas.openxmlformats.org/drawingml/2006/table">
            <a:tbl>
              <a:tblPr firstRow="1" firstCol="1" bandRow="1">
                <a:tableStyleId>{5C22544A-7EE6-4342-B048-85BDC9FD1C3A}</a:tableStyleId>
              </a:tblPr>
              <a:tblGrid>
                <a:gridCol w="4114800"/>
                <a:gridCol w="4114800"/>
              </a:tblGrid>
              <a:tr h="350520">
                <a:tc gridSpan="2">
                  <a:txBody>
                    <a:bodyPr/>
                    <a:lstStyle/>
                    <a:p>
                      <a:pPr indent="144145" algn="ctr">
                        <a:lnSpc>
                          <a:spcPct val="150000"/>
                        </a:lnSpc>
                        <a:spcBef>
                          <a:spcPts val="600"/>
                        </a:spcBef>
                        <a:spcAft>
                          <a:spcPts val="0"/>
                        </a:spcAft>
                      </a:pPr>
                      <a:r>
                        <a:rPr lang="es-ES_tradnl" sz="1600" dirty="0">
                          <a:effectLst/>
                        </a:rPr>
                        <a:t>Etapa de precalentamiento</a:t>
                      </a:r>
                      <a:endParaRPr lang="es-EC" sz="1600" dirty="0">
                        <a:solidFill>
                          <a:srgbClr val="000000"/>
                        </a:solidFill>
                        <a:effectLst/>
                        <a:latin typeface="Times New Roman"/>
                        <a:ea typeface="Calibri"/>
                        <a:cs typeface="Times New Roman"/>
                      </a:endParaRPr>
                    </a:p>
                  </a:txBody>
                  <a:tcPr marL="68580" marR="68580" marT="0" marB="0"/>
                </a:tc>
                <a:tc hMerge="1">
                  <a:txBody>
                    <a:bodyPr/>
                    <a:lstStyle/>
                    <a:p>
                      <a:endParaRPr lang="es-EC"/>
                    </a:p>
                  </a:txBody>
                  <a:tcPr/>
                </a:tc>
              </a:tr>
              <a:tr h="0">
                <a:tc>
                  <a:txBody>
                    <a:bodyPr/>
                    <a:lstStyle/>
                    <a:p>
                      <a:pPr indent="144145" algn="l">
                        <a:lnSpc>
                          <a:spcPct val="150000"/>
                        </a:lnSpc>
                        <a:spcBef>
                          <a:spcPts val="600"/>
                        </a:spcBef>
                        <a:spcAft>
                          <a:spcPts val="0"/>
                        </a:spcAft>
                      </a:pPr>
                      <a:r>
                        <a:rPr lang="es-ES_tradnl" sz="1600">
                          <a:effectLst/>
                        </a:rPr>
                        <a:t>Sensor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Termocupla tipo J</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Set-Point</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100 °C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Histéresis superior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0 °C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Histéresis inferior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1 °C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Temperatura Máxima</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250 °C</a:t>
                      </a:r>
                      <a:endParaRPr lang="es-EC" sz="1600">
                        <a:solidFill>
                          <a:srgbClr val="000000"/>
                        </a:solidFill>
                        <a:effectLst/>
                        <a:latin typeface="Times New Roman"/>
                        <a:ea typeface="Calibri"/>
                        <a:cs typeface="Times New Roman"/>
                      </a:endParaRPr>
                    </a:p>
                  </a:txBody>
                  <a:tcPr marL="68580" marR="68580" marT="0" marB="0"/>
                </a:tc>
              </a:tr>
              <a:tr h="350520">
                <a:tc gridSpan="2">
                  <a:txBody>
                    <a:bodyPr/>
                    <a:lstStyle/>
                    <a:p>
                      <a:pPr indent="144145" algn="ctr">
                        <a:lnSpc>
                          <a:spcPct val="150000"/>
                        </a:lnSpc>
                        <a:spcBef>
                          <a:spcPts val="600"/>
                        </a:spcBef>
                        <a:spcAft>
                          <a:spcPts val="0"/>
                        </a:spcAft>
                      </a:pPr>
                      <a:r>
                        <a:rPr lang="es-ES_tradnl" sz="1600" dirty="0">
                          <a:effectLst/>
                        </a:rPr>
                        <a:t>Etapa de fusión</a:t>
                      </a:r>
                      <a:endParaRPr lang="es-EC" sz="1600" dirty="0">
                        <a:solidFill>
                          <a:srgbClr val="000000"/>
                        </a:solidFill>
                        <a:effectLst/>
                        <a:latin typeface="Times New Roman"/>
                        <a:ea typeface="Calibri"/>
                        <a:cs typeface="Times New Roman"/>
                      </a:endParaRPr>
                    </a:p>
                  </a:txBody>
                  <a:tcPr marL="68580" marR="68580" marT="0" marB="0"/>
                </a:tc>
                <a:tc hMerge="1">
                  <a:txBody>
                    <a:bodyPr/>
                    <a:lstStyle/>
                    <a:p>
                      <a:endParaRPr lang="es-EC"/>
                    </a:p>
                  </a:txBody>
                  <a:tcPr/>
                </a:tc>
              </a:tr>
              <a:tr h="0">
                <a:tc>
                  <a:txBody>
                    <a:bodyPr/>
                    <a:lstStyle/>
                    <a:p>
                      <a:pPr indent="144145" algn="l">
                        <a:lnSpc>
                          <a:spcPct val="150000"/>
                        </a:lnSpc>
                        <a:spcBef>
                          <a:spcPts val="600"/>
                        </a:spcBef>
                        <a:spcAft>
                          <a:spcPts val="0"/>
                        </a:spcAft>
                      </a:pPr>
                      <a:r>
                        <a:rPr lang="es-ES_tradnl" sz="1600">
                          <a:effectLst/>
                        </a:rPr>
                        <a:t>Sensor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Termocupla tipo J</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Set-Point</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100 °C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Histéresis superior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0 °C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Histéresis inferior</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a:effectLst/>
                        </a:rPr>
                        <a:t>1°C</a:t>
                      </a:r>
                      <a:endParaRPr lang="es-EC" sz="1600">
                        <a:solidFill>
                          <a:srgbClr val="000000"/>
                        </a:solidFill>
                        <a:effectLst/>
                        <a:latin typeface="Times New Roman"/>
                        <a:ea typeface="Calibri"/>
                        <a:cs typeface="Times New Roman"/>
                      </a:endParaRPr>
                    </a:p>
                  </a:txBody>
                  <a:tcPr marL="68580" marR="68580" marT="0" marB="0"/>
                </a:tc>
              </a:tr>
              <a:tr h="0">
                <a:tc>
                  <a:txBody>
                    <a:bodyPr/>
                    <a:lstStyle/>
                    <a:p>
                      <a:pPr indent="144145" algn="l">
                        <a:lnSpc>
                          <a:spcPct val="150000"/>
                        </a:lnSpc>
                        <a:spcBef>
                          <a:spcPts val="600"/>
                        </a:spcBef>
                        <a:spcAft>
                          <a:spcPts val="0"/>
                        </a:spcAft>
                      </a:pPr>
                      <a:r>
                        <a:rPr lang="es-ES_tradnl" sz="1600">
                          <a:effectLst/>
                        </a:rPr>
                        <a:t>Temperatura Máxima</a:t>
                      </a:r>
                      <a:endParaRPr lang="es-EC" sz="1600">
                        <a:solidFill>
                          <a:srgbClr val="000000"/>
                        </a:solidFill>
                        <a:effectLst/>
                        <a:latin typeface="Times New Roman"/>
                        <a:ea typeface="Calibri"/>
                        <a:cs typeface="Times New Roman"/>
                      </a:endParaRPr>
                    </a:p>
                  </a:txBody>
                  <a:tcPr marL="68580" marR="68580" marT="0" marB="0"/>
                </a:tc>
                <a:tc>
                  <a:txBody>
                    <a:bodyPr/>
                    <a:lstStyle/>
                    <a:p>
                      <a:pPr indent="144145" algn="l">
                        <a:lnSpc>
                          <a:spcPct val="150000"/>
                        </a:lnSpc>
                        <a:spcBef>
                          <a:spcPts val="600"/>
                        </a:spcBef>
                        <a:spcAft>
                          <a:spcPts val="0"/>
                        </a:spcAft>
                      </a:pPr>
                      <a:r>
                        <a:rPr lang="es-ES_tradnl" sz="1600" dirty="0">
                          <a:effectLst/>
                        </a:rPr>
                        <a:t>250 °C</a:t>
                      </a:r>
                      <a:endParaRPr lang="es-EC" sz="1600" dirty="0">
                        <a:solidFill>
                          <a:srgbClr val="00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2313809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813160479"/>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2666999" cy="533706"/>
            <a:chOff x="3491" y="152395"/>
            <a:chExt cx="2792157"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2776525"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Distancia corte</a:t>
              </a:r>
              <a:endParaRPr lang="es-EC" sz="2400" kern="1200" noProof="0" dirty="0"/>
            </a:p>
          </p:txBody>
        </p:sp>
      </p:grpSp>
      <p:grpSp>
        <p:nvGrpSpPr>
          <p:cNvPr id="20" name="19 Grupo"/>
          <p:cNvGrpSpPr/>
          <p:nvPr/>
        </p:nvGrpSpPr>
        <p:grpSpPr>
          <a:xfrm>
            <a:off x="178239" y="2167078"/>
            <a:ext cx="8660960" cy="1261921"/>
            <a:chOff x="1329035" y="2159692"/>
            <a:chExt cx="7744881" cy="665847"/>
          </a:xfrm>
        </p:grpSpPr>
        <p:sp>
          <p:nvSpPr>
            <p:cNvPr id="21" name="20 Rectángulo redondeado"/>
            <p:cNvSpPr/>
            <p:nvPr/>
          </p:nvSpPr>
          <p:spPr>
            <a:xfrm>
              <a:off x="1379512" y="2182516"/>
              <a:ext cx="7694404" cy="64302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s-ES_tradnl" dirty="0"/>
                <a:t>La teoría de control aplicada  a la cortadora es un lazo abierto  debido a que no se posee  retroalimentación del motor y se la hace mediante el uso del driver A4988 el cual posee las características de configurar el número de pasos dirección que necesitamos que el motor ejecute </a:t>
              </a:r>
              <a:r>
                <a:rPr lang="es-ES_tradnl" dirty="0" smtClean="0"/>
                <a:t>.</a:t>
              </a:r>
              <a:endParaRPr lang="es-EC" dirty="0"/>
            </a:p>
            <a:p>
              <a:endParaRPr lang="es-EC" dirty="0"/>
            </a:p>
            <a:p>
              <a:endParaRPr lang="es-EC" dirty="0"/>
            </a:p>
          </p:txBody>
        </p:sp>
        <p:sp>
          <p:nvSpPr>
            <p:cNvPr id="22" name="21 Rectángulo"/>
            <p:cNvSpPr/>
            <p:nvPr/>
          </p:nvSpPr>
          <p:spPr>
            <a:xfrm>
              <a:off x="1329035" y="2159692"/>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Objeto"/>
          <p:cNvGraphicFramePr>
            <a:graphicFrameLocks noChangeAspect="1"/>
          </p:cNvGraphicFramePr>
          <p:nvPr>
            <p:extLst>
              <p:ext uri="{D42A27DB-BD31-4B8C-83A1-F6EECF244321}">
                <p14:modId xmlns:p14="http://schemas.microsoft.com/office/powerpoint/2010/main" val="2633986463"/>
              </p:ext>
            </p:extLst>
          </p:nvPr>
        </p:nvGraphicFramePr>
        <p:xfrm>
          <a:off x="1453886" y="3760368"/>
          <a:ext cx="6394714" cy="2107032"/>
        </p:xfrm>
        <a:graphic>
          <a:graphicData uri="http://schemas.openxmlformats.org/presentationml/2006/ole">
            <mc:AlternateContent xmlns:mc="http://schemas.openxmlformats.org/markup-compatibility/2006">
              <mc:Choice xmlns:v="urn:schemas-microsoft-com:vml" Requires="v">
                <p:oleObj spid="_x0000_s40984" r:id="rId10" imgW="5857783" imgH="3248189" progId="Visio.Drawing.15">
                  <p:embed/>
                </p:oleObj>
              </mc:Choice>
              <mc:Fallback>
                <p:oleObj r:id="rId10" imgW="5857783" imgH="3248189" progId="Visio.Drawing.15">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3886" y="3760368"/>
                        <a:ext cx="6394714" cy="2107032"/>
                      </a:xfrm>
                      <a:prstGeom prst="rect">
                        <a:avLst/>
                      </a:prstGeom>
                      <a:noFill/>
                    </p:spPr>
                  </p:pic>
                </p:oleObj>
              </mc:Fallback>
            </mc:AlternateContent>
          </a:graphicData>
        </a:graphic>
      </p:graphicFrame>
    </p:spTree>
    <p:extLst>
      <p:ext uri="{BB962C8B-B14F-4D97-AF65-F5344CB8AC3E}">
        <p14:creationId xmlns:p14="http://schemas.microsoft.com/office/powerpoint/2010/main" val="8043626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006927752"/>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7" name="6 Rectángulo"/>
          <p:cNvSpPr/>
          <p:nvPr/>
        </p:nvSpPr>
        <p:spPr>
          <a:xfrm>
            <a:off x="176151" y="1371600"/>
            <a:ext cx="4572000" cy="646331"/>
          </a:xfrm>
          <a:prstGeom prst="rect">
            <a:avLst/>
          </a:prstGeom>
        </p:spPr>
        <p:txBody>
          <a:bodyPr>
            <a:spAutoFit/>
          </a:bodyPr>
          <a:lstStyle/>
          <a:p>
            <a:pPr marL="285750" lvl="0" indent="-285750">
              <a:buFont typeface="Arial" pitchFamily="34" charset="0"/>
              <a:buChar char="•"/>
            </a:pPr>
            <a:r>
              <a:rPr lang="es-ES_tradnl" dirty="0"/>
              <a:t>Cantidad de cortes a realizar</a:t>
            </a:r>
            <a:endParaRPr lang="es-EC" dirty="0"/>
          </a:p>
          <a:p>
            <a:pPr marL="285750" lvl="0" indent="-285750">
              <a:buFont typeface="Arial" pitchFamily="34" charset="0"/>
              <a:buChar char="•"/>
            </a:pPr>
            <a:r>
              <a:rPr lang="es-ES_tradnl" dirty="0"/>
              <a:t>Longitud del corte que desea</a:t>
            </a:r>
            <a:endParaRPr lang="es-EC" dirty="0"/>
          </a:p>
        </p:txBody>
      </p:sp>
      <p:sp>
        <p:nvSpPr>
          <p:cNvPr id="8" name="7 Rectángulo"/>
          <p:cNvSpPr/>
          <p:nvPr/>
        </p:nvSpPr>
        <p:spPr>
          <a:xfrm>
            <a:off x="176151" y="2026248"/>
            <a:ext cx="8382000" cy="646331"/>
          </a:xfrm>
          <a:prstGeom prst="rect">
            <a:avLst/>
          </a:prstGeom>
        </p:spPr>
        <p:txBody>
          <a:bodyPr wrap="square">
            <a:spAutoFit/>
          </a:bodyPr>
          <a:lstStyle/>
          <a:p>
            <a:pPr marL="285750" indent="-285750">
              <a:buFont typeface="Arial" pitchFamily="34" charset="0"/>
              <a:buChar char="•"/>
            </a:pPr>
            <a:r>
              <a:rPr lang="es-ES_tradnl" dirty="0"/>
              <a:t>La Resolución del motor es de un cuarto de paso, que significa que el motor da 800 pasos por revolución</a:t>
            </a:r>
            <a:endParaRPr lang="es-EC" dirty="0"/>
          </a:p>
        </p:txBody>
      </p:sp>
      <p:sp>
        <p:nvSpPr>
          <p:cNvPr id="9" name="8 Rectángulo"/>
          <p:cNvSpPr/>
          <p:nvPr/>
        </p:nvSpPr>
        <p:spPr>
          <a:xfrm>
            <a:off x="176150" y="2700601"/>
            <a:ext cx="8739250" cy="369332"/>
          </a:xfrm>
          <a:prstGeom prst="rect">
            <a:avLst/>
          </a:prstGeom>
        </p:spPr>
        <p:txBody>
          <a:bodyPr wrap="square">
            <a:spAutoFit/>
          </a:bodyPr>
          <a:lstStyle/>
          <a:p>
            <a:pPr marL="285750" lvl="0" indent="-285750">
              <a:buFont typeface="Arial" pitchFamily="34" charset="0"/>
              <a:buChar char="•"/>
            </a:pPr>
            <a:r>
              <a:rPr lang="es-ES_tradnl" dirty="0"/>
              <a:t>El radio del rodillo de arrastre es igual a 21.25 mm por lo que su perímetro </a:t>
            </a:r>
            <a:r>
              <a:rPr lang="es-ES_tradnl" dirty="0" smtClean="0"/>
              <a:t>es 133,35 mm</a:t>
            </a:r>
            <a:endParaRPr lang="es-EC" dirty="0"/>
          </a:p>
        </p:txBody>
      </p:sp>
      <mc:AlternateContent xmlns:mc="http://schemas.openxmlformats.org/markup-compatibility/2006" xmlns:a14="http://schemas.microsoft.com/office/drawing/2010/main">
        <mc:Choice Requires="a14">
          <p:sp>
            <p:nvSpPr>
              <p:cNvPr id="10" name="9 Rectángulo"/>
              <p:cNvSpPr/>
              <p:nvPr/>
            </p:nvSpPr>
            <p:spPr>
              <a:xfrm>
                <a:off x="197921" y="3185355"/>
                <a:ext cx="8739249" cy="1474121"/>
              </a:xfrm>
              <a:prstGeom prst="rect">
                <a:avLst/>
              </a:prstGeom>
            </p:spPr>
            <p:txBody>
              <a:bodyPr wrap="square">
                <a:spAutoFit/>
              </a:bodyPr>
              <a:lstStyle/>
              <a:p>
                <a:pPr marL="285750" indent="-285750">
                  <a:buFont typeface="Arial" pitchFamily="34" charset="0"/>
                  <a:buChar char="•"/>
                </a:pPr>
                <a:r>
                  <a:rPr lang="es-EC" dirty="0"/>
                  <a:t>Si se divide la longitud para el número de pasos se obtiene la distancia por paso que avanza el rodillo.</a:t>
                </a:r>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panose="02040503050406030204" pitchFamily="18" charset="0"/>
                            </a:rPr>
                            <m:t>𝐿</m:t>
                          </m:r>
                        </m:e>
                        <m:sub>
                          <m:r>
                            <a:rPr lang="es-EC" i="1">
                              <a:latin typeface="Cambria Math" panose="02040503050406030204" pitchFamily="18" charset="0"/>
                            </a:rPr>
                            <m:t>𝑝</m:t>
                          </m:r>
                        </m:sub>
                      </m:sSub>
                      <m:r>
                        <a:rPr lang="es-EC" i="1">
                          <a:latin typeface="Cambria Math" panose="02040503050406030204" pitchFamily="18" charset="0"/>
                        </a:rPr>
                        <m:t>=</m:t>
                      </m:r>
                      <m:f>
                        <m:fPr>
                          <m:ctrlPr>
                            <a:rPr lang="es-EC" i="1">
                              <a:latin typeface="Cambria Math"/>
                            </a:rPr>
                          </m:ctrlPr>
                        </m:fPr>
                        <m:num>
                          <m:r>
                            <a:rPr lang="es-EC" i="1">
                              <a:latin typeface="Cambria Math" panose="02040503050406030204" pitchFamily="18" charset="0"/>
                            </a:rPr>
                            <m:t>133,35</m:t>
                          </m:r>
                        </m:num>
                        <m:den>
                          <m:r>
                            <a:rPr lang="es-EC" i="1">
                              <a:latin typeface="Cambria Math" panose="02040503050406030204" pitchFamily="18" charset="0"/>
                            </a:rPr>
                            <m:t>800</m:t>
                          </m:r>
                        </m:den>
                      </m:f>
                      <m:r>
                        <a:rPr lang="es-EC" i="1">
                          <a:latin typeface="Cambria Math" panose="02040503050406030204" pitchFamily="18" charset="0"/>
                        </a:rPr>
                        <m:t>𝑚𝑚</m:t>
                      </m:r>
                    </m:oMath>
                    <m:oMath xmlns:m="http://schemas.openxmlformats.org/officeDocument/2006/math">
                      <m:sSub>
                        <m:sSubPr>
                          <m:ctrlPr>
                            <a:rPr lang="es-EC" i="1">
                              <a:latin typeface="Cambria Math"/>
                            </a:rPr>
                          </m:ctrlPr>
                        </m:sSubPr>
                        <m:e>
                          <m:r>
                            <a:rPr lang="es-EC" i="1">
                              <a:latin typeface="Cambria Math" panose="02040503050406030204" pitchFamily="18" charset="0"/>
                            </a:rPr>
                            <m:t>𝐿</m:t>
                          </m:r>
                        </m:e>
                        <m:sub>
                          <m:r>
                            <a:rPr lang="es-EC" i="1">
                              <a:latin typeface="Cambria Math" panose="02040503050406030204" pitchFamily="18" charset="0"/>
                            </a:rPr>
                            <m:t>𝑝</m:t>
                          </m:r>
                        </m:sub>
                      </m:sSub>
                      <m:r>
                        <a:rPr lang="es-EC" i="1">
                          <a:latin typeface="Cambria Math" panose="02040503050406030204" pitchFamily="18" charset="0"/>
                        </a:rPr>
                        <m:t>=0,1668 </m:t>
                      </m:r>
                      <m:r>
                        <a:rPr lang="es-EC" i="1">
                          <a:latin typeface="Cambria Math" panose="02040503050406030204" pitchFamily="18" charset="0"/>
                        </a:rPr>
                        <m:t>𝑚𝑚</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197921" y="3185355"/>
                <a:ext cx="8739249" cy="1474121"/>
              </a:xfrm>
              <a:prstGeom prst="rect">
                <a:avLst/>
              </a:prstGeom>
              <a:blipFill rotWithShape="1">
                <a:blip r:embed="rId8"/>
                <a:stretch>
                  <a:fillRect l="-418" t="-2075" b="-415"/>
                </a:stretch>
              </a:blipFill>
            </p:spPr>
            <p:txBody>
              <a:bodyPr/>
              <a:lstStyle/>
              <a:p>
                <a:r>
                  <a:rPr lang="es-EC">
                    <a:noFill/>
                  </a:rPr>
                  <a:t> </a:t>
                </a:r>
              </a:p>
            </p:txBody>
          </p:sp>
        </mc:Fallback>
      </mc:AlternateContent>
      <p:sp>
        <p:nvSpPr>
          <p:cNvPr id="13" name="12 Rectángulo"/>
          <p:cNvSpPr/>
          <p:nvPr/>
        </p:nvSpPr>
        <p:spPr>
          <a:xfrm>
            <a:off x="302326" y="4724400"/>
            <a:ext cx="8739250" cy="369332"/>
          </a:xfrm>
          <a:prstGeom prst="rect">
            <a:avLst/>
          </a:prstGeom>
        </p:spPr>
        <p:txBody>
          <a:bodyPr wrap="square">
            <a:spAutoFit/>
          </a:bodyPr>
          <a:lstStyle/>
          <a:p>
            <a:pPr marL="285750" lvl="0" indent="-285750">
              <a:buFont typeface="Arial" pitchFamily="34" charset="0"/>
              <a:buChar char="•"/>
            </a:pPr>
            <a:r>
              <a:rPr lang="es-ES_tradnl" dirty="0" smtClean="0"/>
              <a:t>Para que el material avance 1 mm se necesitan 6 pasos del motor.</a:t>
            </a:r>
            <a:endParaRPr lang="es-EC" dirty="0"/>
          </a:p>
        </p:txBody>
      </p:sp>
      <mc:AlternateContent xmlns:mc="http://schemas.openxmlformats.org/markup-compatibility/2006" xmlns:a14="http://schemas.microsoft.com/office/drawing/2010/main">
        <mc:Choice Requires="a14">
          <p:sp>
            <p:nvSpPr>
              <p:cNvPr id="11" name="10 Rectángulo"/>
              <p:cNvSpPr/>
              <p:nvPr/>
            </p:nvSpPr>
            <p:spPr>
              <a:xfrm>
                <a:off x="3717239" y="5333999"/>
                <a:ext cx="1845361" cy="3942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C" b="1" i="1">
                              <a:latin typeface="Cambria Math" panose="02040503050406030204" pitchFamily="18" charset="0"/>
                            </a:rPr>
                            <m:t>𝑵</m:t>
                          </m:r>
                        </m:e>
                        <m:sub>
                          <m:r>
                            <a:rPr lang="es-EC" b="1" i="1">
                              <a:latin typeface="Cambria Math" panose="02040503050406030204" pitchFamily="18" charset="0"/>
                            </a:rPr>
                            <m:t>𝒑</m:t>
                          </m:r>
                        </m:sub>
                      </m:sSub>
                      <m:r>
                        <a:rPr lang="es-EC" b="1" i="1">
                          <a:latin typeface="Cambria Math" panose="02040503050406030204" pitchFamily="18" charset="0"/>
                        </a:rPr>
                        <m:t>=</m:t>
                      </m:r>
                      <m:r>
                        <a:rPr lang="es-EC" b="1" i="1">
                          <a:latin typeface="Cambria Math" panose="02040503050406030204" pitchFamily="18" charset="0"/>
                        </a:rPr>
                        <m:t>𝑳</m:t>
                      </m:r>
                      <m:r>
                        <a:rPr lang="es-EC" b="1" i="1">
                          <a:latin typeface="Cambria Math" panose="02040503050406030204" pitchFamily="18" charset="0"/>
                        </a:rPr>
                        <m:t> ×</m:t>
                      </m:r>
                      <m:r>
                        <a:rPr lang="es-EC" b="1" i="1">
                          <a:latin typeface="Cambria Math" panose="02040503050406030204" pitchFamily="18" charset="0"/>
                        </a:rPr>
                        <m:t>𝒌</m:t>
                      </m:r>
                    </m:oMath>
                  </m:oMathPara>
                </a14:m>
                <a:endParaRPr lang="es-EC" b="1" dirty="0"/>
              </a:p>
            </p:txBody>
          </p:sp>
        </mc:Choice>
        <mc:Fallback xmlns="">
          <p:sp>
            <p:nvSpPr>
              <p:cNvPr id="11" name="10 Rectángulo"/>
              <p:cNvSpPr>
                <a:spLocks noRot="1" noChangeAspect="1" noMove="1" noResize="1" noEditPoints="1" noAdjustHandles="1" noChangeArrowheads="1" noChangeShapeType="1" noTextEdit="1"/>
              </p:cNvSpPr>
              <p:nvPr/>
            </p:nvSpPr>
            <p:spPr>
              <a:xfrm>
                <a:off x="3717239" y="5333999"/>
                <a:ext cx="1845361" cy="394210"/>
              </a:xfrm>
              <a:prstGeom prst="rect">
                <a:avLst/>
              </a:prstGeom>
              <a:blipFill rotWithShape="1">
                <a:blip r:embed="rId9"/>
                <a:stretch>
                  <a:fillRect b="-4615"/>
                </a:stretch>
              </a:blipFill>
            </p:spPr>
            <p:txBody>
              <a:bodyPr/>
              <a:lstStyle/>
              <a:p>
                <a:r>
                  <a:rPr lang="es-EC">
                    <a:noFill/>
                  </a:rPr>
                  <a:t> </a:t>
                </a:r>
              </a:p>
            </p:txBody>
          </p:sp>
        </mc:Fallback>
      </mc:AlternateContent>
    </p:spTree>
    <p:extLst>
      <p:ext uri="{BB962C8B-B14F-4D97-AF65-F5344CB8AC3E}">
        <p14:creationId xmlns:p14="http://schemas.microsoft.com/office/powerpoint/2010/main" val="373068285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1615226677"/>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3222369" cy="533706"/>
            <a:chOff x="3491" y="152395"/>
            <a:chExt cx="3054486"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3038854"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Comunicación RS-485</a:t>
              </a:r>
              <a:endParaRPr lang="es-EC" sz="2400" kern="1200" noProof="0" dirty="0"/>
            </a:p>
          </p:txBody>
        </p:sp>
      </p:grpSp>
      <p:sp>
        <p:nvSpPr>
          <p:cNvPr id="22" name="21 Rectángulo"/>
          <p:cNvSpPr/>
          <p:nvPr/>
        </p:nvSpPr>
        <p:spPr>
          <a:xfrm>
            <a:off x="176151" y="2151264"/>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7" name="16 Imagen"/>
          <p:cNvPicPr/>
          <p:nvPr/>
        </p:nvPicPr>
        <p:blipFill>
          <a:blip r:embed="rId8">
            <a:extLst>
              <a:ext uri="{28A0092B-C50C-407E-A947-70E740481C1C}">
                <a14:useLocalDpi xmlns:a14="http://schemas.microsoft.com/office/drawing/2010/main" val="0"/>
              </a:ext>
            </a:extLst>
          </a:blip>
          <a:srcRect/>
          <a:stretch>
            <a:fillRect/>
          </a:stretch>
        </p:blipFill>
        <p:spPr bwMode="auto">
          <a:xfrm>
            <a:off x="1406096" y="2419909"/>
            <a:ext cx="6531710" cy="2741118"/>
          </a:xfrm>
          <a:prstGeom prst="rect">
            <a:avLst/>
          </a:prstGeom>
          <a:noFill/>
          <a:ln>
            <a:noFill/>
          </a:ln>
        </p:spPr>
      </p:pic>
    </p:spTree>
    <p:extLst>
      <p:ext uri="{BB962C8B-B14F-4D97-AF65-F5344CB8AC3E}">
        <p14:creationId xmlns:p14="http://schemas.microsoft.com/office/powerpoint/2010/main" val="323623630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076277725"/>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3222369" cy="533706"/>
            <a:chOff x="3491" y="152395"/>
            <a:chExt cx="3054486"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3038854"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dirty="0" smtClean="0"/>
                <a:t>Comunicación RS-485</a:t>
              </a:r>
              <a:endParaRPr lang="es-EC" sz="2400" kern="1200" noProof="0" dirty="0"/>
            </a:p>
          </p:txBody>
        </p:sp>
      </p:grpSp>
      <p:sp>
        <p:nvSpPr>
          <p:cNvPr id="22" name="21 Rectángulo"/>
          <p:cNvSpPr/>
          <p:nvPr/>
        </p:nvSpPr>
        <p:spPr>
          <a:xfrm>
            <a:off x="176151" y="2151264"/>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1129575763"/>
              </p:ext>
            </p:extLst>
          </p:nvPr>
        </p:nvGraphicFramePr>
        <p:xfrm>
          <a:off x="223122" y="2162150"/>
          <a:ext cx="3446278" cy="3224564"/>
        </p:xfrm>
        <a:graphic>
          <a:graphicData uri="http://schemas.openxmlformats.org/drawingml/2006/table">
            <a:tbl>
              <a:tblPr firstRow="1" firstCol="1" bandRow="1">
                <a:tableStyleId>{5C22544A-7EE6-4342-B048-85BDC9FD1C3A}</a:tableStyleId>
              </a:tblPr>
              <a:tblGrid>
                <a:gridCol w="1723139"/>
                <a:gridCol w="1723139"/>
              </a:tblGrid>
              <a:tr h="311182">
                <a:tc>
                  <a:txBody>
                    <a:bodyPr/>
                    <a:lstStyle/>
                    <a:p>
                      <a:pPr indent="144145" algn="ctr">
                        <a:lnSpc>
                          <a:spcPct val="115000"/>
                        </a:lnSpc>
                        <a:spcBef>
                          <a:spcPts val="600"/>
                        </a:spcBef>
                        <a:spcAft>
                          <a:spcPts val="0"/>
                        </a:spcAft>
                      </a:pPr>
                      <a:r>
                        <a:rPr lang="es-ES_tradnl" sz="1200" dirty="0">
                          <a:effectLst/>
                        </a:rPr>
                        <a:t>Registro</a:t>
                      </a:r>
                      <a:endParaRPr lang="es-EC" sz="1200" dirty="0">
                        <a:solidFill>
                          <a:srgbClr val="000000"/>
                        </a:solidFill>
                        <a:effectLst/>
                        <a:latin typeface="Times New Roman"/>
                        <a:ea typeface="Calibri"/>
                        <a:cs typeface="Times New Roman"/>
                      </a:endParaRPr>
                    </a:p>
                  </a:txBody>
                  <a:tcPr marL="68580" marR="68580" marT="0" marB="0"/>
                </a:tc>
                <a:tc>
                  <a:txBody>
                    <a:bodyPr/>
                    <a:lstStyle/>
                    <a:p>
                      <a:pPr indent="144145" algn="ctr">
                        <a:lnSpc>
                          <a:spcPct val="115000"/>
                        </a:lnSpc>
                        <a:spcBef>
                          <a:spcPts val="600"/>
                        </a:spcBef>
                        <a:spcAft>
                          <a:spcPts val="0"/>
                        </a:spcAft>
                      </a:pPr>
                      <a:r>
                        <a:rPr lang="es-ES_tradnl" sz="1200" dirty="0">
                          <a:effectLst/>
                        </a:rPr>
                        <a:t>Función</a:t>
                      </a:r>
                      <a:endParaRPr lang="es-EC" sz="1200" dirty="0">
                        <a:solidFill>
                          <a:srgbClr val="000000"/>
                        </a:solidFill>
                        <a:effectLst/>
                        <a:latin typeface="Times New Roman"/>
                        <a:ea typeface="Calibri"/>
                        <a:cs typeface="Times New Roman"/>
                      </a:endParaRPr>
                    </a:p>
                  </a:txBody>
                  <a:tcPr marL="68580" marR="68580" marT="0" marB="0"/>
                </a:tc>
              </a:tr>
              <a:tr h="622363">
                <a:tc>
                  <a:txBody>
                    <a:bodyPr/>
                    <a:lstStyle/>
                    <a:p>
                      <a:pPr indent="144145" algn="just">
                        <a:lnSpc>
                          <a:spcPct val="115000"/>
                        </a:lnSpc>
                        <a:spcBef>
                          <a:spcPts val="600"/>
                        </a:spcBef>
                        <a:spcAft>
                          <a:spcPts val="0"/>
                        </a:spcAft>
                      </a:pPr>
                      <a:r>
                        <a:rPr lang="es-ES_tradnl" sz="1200" dirty="0">
                          <a:effectLst/>
                        </a:rPr>
                        <a:t>D1120</a:t>
                      </a:r>
                      <a:endParaRPr lang="es-EC" sz="1200" dirty="0">
                        <a:solidFill>
                          <a:srgbClr val="000000"/>
                        </a:solidFill>
                        <a:effectLst/>
                        <a:latin typeface="Times New Roman"/>
                        <a:ea typeface="Calibri"/>
                        <a:cs typeface="Times New Roman"/>
                      </a:endParaRPr>
                    </a:p>
                  </a:txBody>
                  <a:tcPr marL="68580" marR="68580" marT="0" marB="0"/>
                </a:tc>
                <a:tc>
                  <a:txBody>
                    <a:bodyPr/>
                    <a:lstStyle/>
                    <a:p>
                      <a:pPr indent="144145" algn="just">
                        <a:lnSpc>
                          <a:spcPct val="115000"/>
                        </a:lnSpc>
                        <a:spcBef>
                          <a:spcPts val="600"/>
                        </a:spcBef>
                        <a:spcAft>
                          <a:spcPts val="0"/>
                        </a:spcAft>
                      </a:pPr>
                      <a:r>
                        <a:rPr lang="es-ES_tradnl" sz="1200" dirty="0">
                          <a:effectLst/>
                        </a:rPr>
                        <a:t>Configuración de la comunicación </a:t>
                      </a:r>
                      <a:r>
                        <a:rPr lang="es-ES_tradnl" sz="1200" dirty="0" err="1">
                          <a:effectLst/>
                        </a:rPr>
                        <a:t>Modbus</a:t>
                      </a:r>
                      <a:endParaRPr lang="es-EC" sz="1200" dirty="0">
                        <a:solidFill>
                          <a:srgbClr val="000000"/>
                        </a:solidFill>
                        <a:effectLst/>
                        <a:latin typeface="Times New Roman"/>
                        <a:ea typeface="Calibri"/>
                        <a:cs typeface="Times New Roman"/>
                      </a:endParaRPr>
                    </a:p>
                  </a:txBody>
                  <a:tcPr marL="68580" marR="68580" marT="0" marB="0"/>
                </a:tc>
              </a:tr>
              <a:tr h="622363">
                <a:tc>
                  <a:txBody>
                    <a:bodyPr/>
                    <a:lstStyle/>
                    <a:p>
                      <a:pPr indent="144145" algn="just">
                        <a:lnSpc>
                          <a:spcPct val="115000"/>
                        </a:lnSpc>
                        <a:spcBef>
                          <a:spcPts val="600"/>
                        </a:spcBef>
                        <a:spcAft>
                          <a:spcPts val="0"/>
                        </a:spcAft>
                      </a:pPr>
                      <a:r>
                        <a:rPr lang="es-ES_tradnl" sz="1200">
                          <a:effectLst/>
                        </a:rPr>
                        <a:t>D1129</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just">
                        <a:lnSpc>
                          <a:spcPct val="115000"/>
                        </a:lnSpc>
                        <a:spcBef>
                          <a:spcPts val="600"/>
                        </a:spcBef>
                        <a:spcAft>
                          <a:spcPts val="0"/>
                        </a:spcAft>
                      </a:pPr>
                      <a:r>
                        <a:rPr lang="es-ES_tradnl" sz="1200">
                          <a:effectLst/>
                        </a:rPr>
                        <a:t>Tiempo de espera de comunicación</a:t>
                      </a:r>
                      <a:endParaRPr lang="es-EC" sz="1200">
                        <a:solidFill>
                          <a:srgbClr val="000000"/>
                        </a:solidFill>
                        <a:effectLst/>
                        <a:latin typeface="Times New Roman"/>
                        <a:ea typeface="Calibri"/>
                        <a:cs typeface="Times New Roman"/>
                      </a:endParaRPr>
                    </a:p>
                  </a:txBody>
                  <a:tcPr marL="68580" marR="68580" marT="0" marB="0"/>
                </a:tc>
              </a:tr>
              <a:tr h="735111">
                <a:tc>
                  <a:txBody>
                    <a:bodyPr/>
                    <a:lstStyle/>
                    <a:p>
                      <a:pPr indent="144145" algn="just">
                        <a:lnSpc>
                          <a:spcPct val="115000"/>
                        </a:lnSpc>
                        <a:spcBef>
                          <a:spcPts val="600"/>
                        </a:spcBef>
                        <a:spcAft>
                          <a:spcPts val="0"/>
                        </a:spcAft>
                      </a:pPr>
                      <a:r>
                        <a:rPr lang="es-ES_tradnl" sz="1200">
                          <a:effectLst/>
                        </a:rPr>
                        <a:t>M1143</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just">
                        <a:lnSpc>
                          <a:spcPct val="115000"/>
                        </a:lnSpc>
                        <a:spcBef>
                          <a:spcPts val="600"/>
                        </a:spcBef>
                        <a:spcAft>
                          <a:spcPts val="0"/>
                        </a:spcAft>
                      </a:pPr>
                      <a:r>
                        <a:rPr lang="pt-BR" sz="1200">
                          <a:effectLst/>
                        </a:rPr>
                        <a:t>Modo RTU o ASCII. </a:t>
                      </a:r>
                      <a:endParaRPr lang="es-EC" sz="1200">
                        <a:effectLst/>
                      </a:endParaRPr>
                    </a:p>
                    <a:p>
                      <a:pPr indent="144145" algn="just">
                        <a:lnSpc>
                          <a:spcPct val="115000"/>
                        </a:lnSpc>
                        <a:spcBef>
                          <a:spcPts val="600"/>
                        </a:spcBef>
                        <a:spcAft>
                          <a:spcPts val="0"/>
                        </a:spcAft>
                      </a:pPr>
                      <a:r>
                        <a:rPr lang="pt-BR" sz="1200">
                          <a:effectLst/>
                        </a:rPr>
                        <a:t>ON:RTU, OFF: ASCII</a:t>
                      </a:r>
                      <a:endParaRPr lang="es-EC" sz="1200">
                        <a:solidFill>
                          <a:srgbClr val="000000"/>
                        </a:solidFill>
                        <a:effectLst/>
                        <a:latin typeface="Times New Roman"/>
                        <a:ea typeface="Calibri"/>
                        <a:cs typeface="Times New Roman"/>
                      </a:endParaRPr>
                    </a:p>
                  </a:txBody>
                  <a:tcPr marL="68580" marR="68580" marT="0" marB="0"/>
                </a:tc>
              </a:tr>
              <a:tr h="933545">
                <a:tc>
                  <a:txBody>
                    <a:bodyPr/>
                    <a:lstStyle/>
                    <a:p>
                      <a:pPr indent="144145" algn="just">
                        <a:lnSpc>
                          <a:spcPct val="115000"/>
                        </a:lnSpc>
                        <a:spcBef>
                          <a:spcPts val="600"/>
                        </a:spcBef>
                        <a:spcAft>
                          <a:spcPts val="0"/>
                        </a:spcAft>
                      </a:pPr>
                      <a:r>
                        <a:rPr lang="es-ES_tradnl" sz="1200">
                          <a:effectLst/>
                        </a:rPr>
                        <a:t>M1122</a:t>
                      </a:r>
                      <a:endParaRPr lang="es-EC" sz="1200">
                        <a:solidFill>
                          <a:srgbClr val="000000"/>
                        </a:solidFill>
                        <a:effectLst/>
                        <a:latin typeface="Times New Roman"/>
                        <a:ea typeface="Calibri"/>
                        <a:cs typeface="Times New Roman"/>
                      </a:endParaRPr>
                    </a:p>
                  </a:txBody>
                  <a:tcPr marL="68580" marR="68580" marT="0" marB="0"/>
                </a:tc>
                <a:tc>
                  <a:txBody>
                    <a:bodyPr/>
                    <a:lstStyle/>
                    <a:p>
                      <a:pPr indent="144145" algn="just">
                        <a:lnSpc>
                          <a:spcPct val="115000"/>
                        </a:lnSpc>
                        <a:spcBef>
                          <a:spcPts val="600"/>
                        </a:spcBef>
                        <a:spcAft>
                          <a:spcPts val="0"/>
                        </a:spcAft>
                      </a:pPr>
                      <a:r>
                        <a:rPr lang="es-ES_tradnl" sz="1200" dirty="0">
                          <a:effectLst/>
                        </a:rPr>
                        <a:t>Bandera de confirmación de transmisión.</a:t>
                      </a:r>
                      <a:endParaRPr lang="es-EC" sz="1200" dirty="0">
                        <a:solidFill>
                          <a:srgbClr val="000000"/>
                        </a:solidFill>
                        <a:effectLst/>
                        <a:latin typeface="Times New Roman"/>
                        <a:ea typeface="Calibri"/>
                        <a:cs typeface="Times New Roman"/>
                      </a:endParaRPr>
                    </a:p>
                  </a:txBody>
                  <a:tcPr marL="68580" marR="68580" marT="0" marB="0"/>
                </a:tc>
              </a:tr>
            </a:tbl>
          </a:graphicData>
        </a:graphic>
      </p:graphicFrame>
      <p:pic>
        <p:nvPicPr>
          <p:cNvPr id="13" name="12 Imagen"/>
          <p:cNvPicPr/>
          <p:nvPr/>
        </p:nvPicPr>
        <p:blipFill>
          <a:blip r:embed="rId8">
            <a:extLst>
              <a:ext uri="{28A0092B-C50C-407E-A947-70E740481C1C}">
                <a14:useLocalDpi xmlns:a14="http://schemas.microsoft.com/office/drawing/2010/main" val="0"/>
              </a:ext>
            </a:extLst>
          </a:blip>
          <a:srcRect/>
          <a:stretch>
            <a:fillRect/>
          </a:stretch>
        </p:blipFill>
        <p:spPr bwMode="auto">
          <a:xfrm>
            <a:off x="3903479" y="2151264"/>
            <a:ext cx="5011921" cy="2687436"/>
          </a:xfrm>
          <a:prstGeom prst="rect">
            <a:avLst/>
          </a:prstGeom>
          <a:noFill/>
          <a:ln>
            <a:noFill/>
          </a:ln>
        </p:spPr>
      </p:pic>
      <p:pic>
        <p:nvPicPr>
          <p:cNvPr id="14" name="13 Imagen"/>
          <p:cNvPicPr/>
          <p:nvPr/>
        </p:nvPicPr>
        <p:blipFill rotWithShape="1">
          <a:blip r:embed="rId9">
            <a:extLst>
              <a:ext uri="{28A0092B-C50C-407E-A947-70E740481C1C}">
                <a14:useLocalDpi xmlns:a14="http://schemas.microsoft.com/office/drawing/2010/main" val="0"/>
              </a:ext>
            </a:extLst>
          </a:blip>
          <a:srcRect t="18433" b="31786"/>
          <a:stretch/>
        </p:blipFill>
        <p:spPr bwMode="auto">
          <a:xfrm>
            <a:off x="3903479" y="4838700"/>
            <a:ext cx="3945121" cy="342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708593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921919716"/>
              </p:ext>
            </p:extLst>
          </p:nvPr>
        </p:nvGraphicFramePr>
        <p:xfrm>
          <a:off x="152400" y="53340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943600"/>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22" name="21 Rectángulo"/>
          <p:cNvSpPr/>
          <p:nvPr/>
        </p:nvSpPr>
        <p:spPr>
          <a:xfrm>
            <a:off x="176151" y="2151264"/>
            <a:ext cx="7454656" cy="56777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just" defTabSz="1066800">
              <a:lnSpc>
                <a:spcPct val="90000"/>
              </a:lnSpc>
              <a:spcBef>
                <a:spcPct val="0"/>
              </a:spcBef>
              <a:spcAft>
                <a:spcPct val="35000"/>
              </a:spcAft>
            </a:pPr>
            <a:endParaRPr lang="es-EC" sz="2400" kern="1200" noProof="0" dirty="0"/>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450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997" y="1066799"/>
            <a:ext cx="7905403" cy="501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9876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040164888"/>
              </p:ext>
            </p:extLst>
          </p:nvPr>
        </p:nvGraphicFramePr>
        <p:xfrm>
          <a:off x="228600" y="7620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Rectángulo"/>
          <p:cNvSpPr/>
          <p:nvPr/>
        </p:nvSpPr>
        <p:spPr>
          <a:xfrm>
            <a:off x="838200" y="21770"/>
            <a:ext cx="8153400" cy="584775"/>
          </a:xfrm>
          <a:prstGeom prst="rect">
            <a:avLst/>
          </a:prstGeom>
        </p:spPr>
        <p:txBody>
          <a:bodyPr wrap="square">
            <a:spAutoFit/>
          </a:bodyPr>
          <a:lstStyle/>
          <a:p>
            <a:pPr algn="r"/>
            <a:r>
              <a:rPr lang="es-EC" sz="3200" b="1" spc="50" dirty="0" smtClean="0">
                <a:ln w="11430"/>
                <a:solidFill>
                  <a:srgbClr val="C00000"/>
                </a:solidFill>
                <a:effectLst>
                  <a:outerShdw blurRad="76200" dist="50800" dir="5400000" algn="tl" rotWithShape="0">
                    <a:srgbClr val="000000">
                      <a:alpha val="65000"/>
                    </a:srgbClr>
                  </a:outerShdw>
                </a:effectLst>
              </a:rPr>
              <a:t>Antecedentes</a:t>
            </a:r>
            <a:endParaRPr lang="es-EC" sz="3200" b="1" spc="50" dirty="0">
              <a:ln w="11430"/>
              <a:solidFill>
                <a:srgbClr val="C00000"/>
              </a:soli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93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F83DE36-52AA-447C-8AEA-E1434828DB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DD779E5-583C-48E9-BFF0-A421B96593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4B31B0C-1D72-482D-AAAE-F1B9C4E7846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18D5B59-5C7C-4233-91AB-521C2DDC144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C1142C90-8D73-494A-BCBA-32BC5820920E}"/>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54B9364B-7844-4FA6-9F72-8A24A4F758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989601664"/>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3222369" cy="533706"/>
            <a:chOff x="3491" y="152395"/>
            <a:chExt cx="3054486"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3038854"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noProof="0" dirty="0" smtClean="0"/>
                <a:t>ARQUITECTURA</a:t>
              </a:r>
              <a:endParaRPr lang="es-EC" sz="2400" kern="1200" noProof="0" dirty="0"/>
            </a:p>
          </p:txBody>
        </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4608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6061" y="2057400"/>
            <a:ext cx="5870139" cy="379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6925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2536198415"/>
              </p:ext>
            </p:extLst>
          </p:nvPr>
        </p:nvGraphicFramePr>
        <p:xfrm>
          <a:off x="152400" y="675620"/>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409547"/>
            <a:ext cx="3222369" cy="533706"/>
            <a:chOff x="3491" y="152395"/>
            <a:chExt cx="3054486"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3038854"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noProof="0" dirty="0" smtClean="0"/>
                <a:t>DISTRIBUCIÓN</a:t>
              </a:r>
              <a:endParaRPr lang="es-EC" sz="2400" kern="1200" noProof="0" dirty="0"/>
            </a:p>
          </p:txBody>
        </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sp>
        <p:nvSpPr>
          <p:cNvPr id="2" name="1 Rectángulo"/>
          <p:cNvSpPr/>
          <p:nvPr/>
        </p:nvSpPr>
        <p:spPr>
          <a:xfrm>
            <a:off x="176151" y="2403567"/>
            <a:ext cx="1981200" cy="2031325"/>
          </a:xfrm>
          <a:prstGeom prst="rect">
            <a:avLst/>
          </a:prstGeom>
        </p:spPr>
        <p:txBody>
          <a:bodyPr wrap="square">
            <a:spAutoFit/>
          </a:bodyPr>
          <a:lstStyle/>
          <a:p>
            <a:pPr lvl="0"/>
            <a:r>
              <a:rPr lang="es-ES_tradnl" dirty="0"/>
              <a:t>Título Principal</a:t>
            </a:r>
            <a:endParaRPr lang="es-EC" dirty="0"/>
          </a:p>
          <a:p>
            <a:pPr marL="342900" lvl="0" indent="-342900">
              <a:buFont typeface="+mj-lt"/>
              <a:buAutoNum type="arabicPeriod"/>
            </a:pPr>
            <a:r>
              <a:rPr lang="es-ES_tradnl" dirty="0"/>
              <a:t>Alarmas</a:t>
            </a:r>
            <a:endParaRPr lang="es-EC" dirty="0"/>
          </a:p>
          <a:p>
            <a:pPr marL="342900" lvl="0" indent="-342900">
              <a:buFont typeface="+mj-lt"/>
              <a:buAutoNum type="arabicPeriod"/>
            </a:pPr>
            <a:r>
              <a:rPr lang="es-ES_tradnl" dirty="0"/>
              <a:t>Configuración</a:t>
            </a:r>
            <a:endParaRPr lang="es-EC" dirty="0"/>
          </a:p>
          <a:p>
            <a:pPr marL="342900" lvl="0" indent="-342900">
              <a:buFont typeface="+mj-lt"/>
              <a:buAutoNum type="arabicPeriod"/>
            </a:pPr>
            <a:r>
              <a:rPr lang="es-ES_tradnl" dirty="0"/>
              <a:t>Navegación</a:t>
            </a:r>
            <a:endParaRPr lang="es-EC" dirty="0"/>
          </a:p>
          <a:p>
            <a:pPr marL="342900" lvl="0" indent="-342900">
              <a:buFont typeface="+mj-lt"/>
              <a:buAutoNum type="arabicPeriod"/>
            </a:pPr>
            <a:r>
              <a:rPr lang="es-ES_tradnl" dirty="0"/>
              <a:t>Mímico </a:t>
            </a:r>
            <a:endParaRPr lang="es-EC" dirty="0"/>
          </a:p>
          <a:p>
            <a:pPr marL="342900" lvl="0" indent="-342900">
              <a:buFont typeface="+mj-lt"/>
              <a:buAutoNum type="arabicPeriod"/>
            </a:pPr>
            <a:r>
              <a:rPr lang="es-ES_tradnl" dirty="0"/>
              <a:t>Indicadores</a:t>
            </a:r>
            <a:endParaRPr lang="es-EC" dirty="0"/>
          </a:p>
          <a:p>
            <a:pPr marL="342900" lvl="0" indent="-342900">
              <a:buFont typeface="+mj-lt"/>
              <a:buAutoNum type="arabicPeriod"/>
            </a:pPr>
            <a:r>
              <a:rPr lang="es-ES_tradnl" dirty="0"/>
              <a:t>Operación.</a:t>
            </a:r>
            <a:endParaRPr lang="es-EC" dirty="0"/>
          </a:p>
        </p:txBody>
      </p:sp>
      <p:pic>
        <p:nvPicPr>
          <p:cNvPr id="12" name="11 Imagen"/>
          <p:cNvPicPr/>
          <p:nvPr/>
        </p:nvPicPr>
        <p:blipFill>
          <a:blip r:embed="rId8">
            <a:extLst>
              <a:ext uri="{28A0092B-C50C-407E-A947-70E740481C1C}">
                <a14:useLocalDpi xmlns:a14="http://schemas.microsoft.com/office/drawing/2010/main" val="0"/>
              </a:ext>
            </a:extLst>
          </a:blip>
          <a:srcRect/>
          <a:stretch>
            <a:fillRect/>
          </a:stretch>
        </p:blipFill>
        <p:spPr bwMode="auto">
          <a:xfrm>
            <a:off x="2667000" y="2113397"/>
            <a:ext cx="5486400" cy="3431786"/>
          </a:xfrm>
          <a:prstGeom prst="rect">
            <a:avLst/>
          </a:prstGeom>
          <a:noFill/>
          <a:ln>
            <a:noFill/>
          </a:ln>
        </p:spPr>
      </p:pic>
    </p:spTree>
    <p:extLst>
      <p:ext uri="{BB962C8B-B14F-4D97-AF65-F5344CB8AC3E}">
        <p14:creationId xmlns:p14="http://schemas.microsoft.com/office/powerpoint/2010/main" val="408605217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4 Diagrama"/>
          <p:cNvGraphicFramePr/>
          <p:nvPr>
            <p:extLst>
              <p:ext uri="{D42A27DB-BD31-4B8C-83A1-F6EECF244321}">
                <p14:modId xmlns:p14="http://schemas.microsoft.com/office/powerpoint/2010/main" val="314478441"/>
              </p:ext>
            </p:extLst>
          </p:nvPr>
        </p:nvGraphicFramePr>
        <p:xfrm>
          <a:off x="152400" y="506731"/>
          <a:ext cx="8839200" cy="83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Implementación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5"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6 Grupo"/>
          <p:cNvGrpSpPr/>
          <p:nvPr/>
        </p:nvGrpSpPr>
        <p:grpSpPr>
          <a:xfrm>
            <a:off x="206631" y="1044179"/>
            <a:ext cx="3222369" cy="533706"/>
            <a:chOff x="3491" y="152395"/>
            <a:chExt cx="3054486" cy="533706"/>
          </a:xfrm>
        </p:grpSpPr>
        <p:sp>
          <p:nvSpPr>
            <p:cNvPr id="8" name="7 Rectángulo redondeado"/>
            <p:cNvSpPr/>
            <p:nvPr/>
          </p:nvSpPr>
          <p:spPr>
            <a:xfrm>
              <a:off x="3491" y="152395"/>
              <a:ext cx="2792157" cy="533706"/>
            </a:xfrm>
            <a:prstGeom prst="roundRect">
              <a:avLst>
                <a:gd name="adj" fmla="val 10000"/>
              </a:avLst>
            </a:pr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8 Rectángulo"/>
            <p:cNvSpPr/>
            <p:nvPr/>
          </p:nvSpPr>
          <p:spPr>
            <a:xfrm>
              <a:off x="19123" y="168027"/>
              <a:ext cx="3038854" cy="50244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400" noProof="0" dirty="0" smtClean="0"/>
                <a:t>Interfaz gráfica</a:t>
              </a:r>
              <a:endParaRPr lang="es-EC" sz="2400" kern="1200" noProof="0" dirty="0"/>
            </a:p>
          </p:txBody>
        </p:sp>
      </p:gr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dirty="0"/>
          </a:p>
        </p:txBody>
      </p:sp>
      <p:pic>
        <p:nvPicPr>
          <p:cNvPr id="13" name="12 Imagen"/>
          <p:cNvPicPr/>
          <p:nvPr/>
        </p:nvPicPr>
        <p:blipFill>
          <a:blip r:embed="rId8">
            <a:extLst>
              <a:ext uri="{28A0092B-C50C-407E-A947-70E740481C1C}">
                <a14:useLocalDpi xmlns:a14="http://schemas.microsoft.com/office/drawing/2010/main" val="0"/>
              </a:ext>
            </a:extLst>
          </a:blip>
          <a:srcRect/>
          <a:stretch>
            <a:fillRect/>
          </a:stretch>
        </p:blipFill>
        <p:spPr bwMode="auto">
          <a:xfrm>
            <a:off x="687216" y="1600200"/>
            <a:ext cx="3808584" cy="2075447"/>
          </a:xfrm>
          <a:prstGeom prst="rect">
            <a:avLst/>
          </a:prstGeom>
          <a:noFill/>
          <a:ln>
            <a:noFill/>
          </a:ln>
        </p:spPr>
      </p:pic>
      <p:pic>
        <p:nvPicPr>
          <p:cNvPr id="14" name="13 Imagen"/>
          <p:cNvPicPr/>
          <p:nvPr/>
        </p:nvPicPr>
        <p:blipFill>
          <a:blip r:embed="rId9">
            <a:extLst>
              <a:ext uri="{28A0092B-C50C-407E-A947-70E740481C1C}">
                <a14:useLocalDpi xmlns:a14="http://schemas.microsoft.com/office/drawing/2010/main" val="0"/>
              </a:ext>
            </a:extLst>
          </a:blip>
          <a:srcRect/>
          <a:stretch>
            <a:fillRect/>
          </a:stretch>
        </p:blipFill>
        <p:spPr bwMode="auto">
          <a:xfrm>
            <a:off x="4891901" y="1600200"/>
            <a:ext cx="3642499" cy="2075447"/>
          </a:xfrm>
          <a:prstGeom prst="rect">
            <a:avLst/>
          </a:prstGeom>
          <a:noFill/>
          <a:ln>
            <a:noFill/>
          </a:ln>
        </p:spPr>
      </p:pic>
      <p:pic>
        <p:nvPicPr>
          <p:cNvPr id="15" name="14 Imagen"/>
          <p:cNvPicPr/>
          <p:nvPr/>
        </p:nvPicPr>
        <p:blipFill>
          <a:blip r:embed="rId10">
            <a:extLst>
              <a:ext uri="{28A0092B-C50C-407E-A947-70E740481C1C}">
                <a14:useLocalDpi xmlns:a14="http://schemas.microsoft.com/office/drawing/2010/main" val="0"/>
              </a:ext>
            </a:extLst>
          </a:blip>
          <a:srcRect/>
          <a:stretch>
            <a:fillRect/>
          </a:stretch>
        </p:blipFill>
        <p:spPr bwMode="auto">
          <a:xfrm>
            <a:off x="685800" y="3733800"/>
            <a:ext cx="3837940" cy="2209799"/>
          </a:xfrm>
          <a:prstGeom prst="rect">
            <a:avLst/>
          </a:prstGeom>
          <a:noFill/>
          <a:ln>
            <a:noFill/>
          </a:ln>
        </p:spPr>
      </p:pic>
      <p:pic>
        <p:nvPicPr>
          <p:cNvPr id="16" name="15 Imagen"/>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3733800"/>
            <a:ext cx="3642499" cy="2209799"/>
          </a:xfrm>
          <a:prstGeom prst="rect">
            <a:avLst/>
          </a:prstGeom>
          <a:noFill/>
          <a:ln>
            <a:noFill/>
          </a:ln>
        </p:spPr>
      </p:pic>
    </p:spTree>
    <p:extLst>
      <p:ext uri="{BB962C8B-B14F-4D97-AF65-F5344CB8AC3E}">
        <p14:creationId xmlns:p14="http://schemas.microsoft.com/office/powerpoint/2010/main" val="9715622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560778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79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5" name="8 Rectángulo"/>
          <p:cNvSpPr/>
          <p:nvPr/>
        </p:nvSpPr>
        <p:spPr>
          <a:xfrm>
            <a:off x="609600"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000" dirty="0" err="1" smtClean="0"/>
              <a:t>Controlador</a:t>
            </a:r>
            <a:r>
              <a:rPr lang="en-US" sz="2000" dirty="0" smtClean="0"/>
              <a:t> de </a:t>
            </a:r>
            <a:r>
              <a:rPr lang="en-US" sz="2000" dirty="0" err="1" smtClean="0"/>
              <a:t>temperatura</a:t>
            </a:r>
            <a:endParaRPr lang="es-EC" sz="2000" kern="1200" noProof="0" dirty="0"/>
          </a:p>
        </p:txBody>
      </p:sp>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Calibraci</a:t>
            </a: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ó</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5" name="Imagen 44"/>
          <p:cNvPicPr>
            <a:picLocks noChangeAspect="1"/>
          </p:cNvPicPr>
          <p:nvPr/>
        </p:nvPicPr>
        <p:blipFill>
          <a:blip r:embed="rId3"/>
          <a:stretch>
            <a:fillRect/>
          </a:stretch>
        </p:blipFill>
        <p:spPr>
          <a:xfrm>
            <a:off x="609600" y="1503222"/>
            <a:ext cx="7543799" cy="4592778"/>
          </a:xfrm>
          <a:prstGeom prst="rect">
            <a:avLst/>
          </a:prstGeom>
        </p:spPr>
      </p:pic>
    </p:spTree>
    <p:extLst>
      <p:ext uri="{BB962C8B-B14F-4D97-AF65-F5344CB8AC3E}">
        <p14:creationId xmlns:p14="http://schemas.microsoft.com/office/powerpoint/2010/main" val="33798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s-EC"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Calibració</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n-US" sz="2000" dirty="0" smtClean="0"/>
              <a:t>Variador de Frecuencia</a:t>
            </a:r>
            <a:endParaRPr lang="es-EC" sz="2000" kern="1200" noProof="0" dirty="0"/>
          </a:p>
        </p:txBody>
      </p:sp>
      <p:pic>
        <p:nvPicPr>
          <p:cNvPr id="43011" name="Picture 3" descr="rs4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31137"/>
            <a:ext cx="5878782" cy="297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762000" y="1524000"/>
            <a:ext cx="7848600"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Tipo de control</a:t>
            </a:r>
          </a:p>
          <a:p>
            <a:pPr marL="285750" indent="-285750">
              <a:buFont typeface="Arial" panose="020B0604020202020204" pitchFamily="34" charset="0"/>
              <a:buChar char="•"/>
            </a:pPr>
            <a:r>
              <a:rPr lang="es-EC" dirty="0" smtClean="0"/>
              <a:t>Modo de operación</a:t>
            </a:r>
          </a:p>
          <a:p>
            <a:pPr marL="285750" indent="-285750">
              <a:buFont typeface="Arial" panose="020B0604020202020204" pitchFamily="34" charset="0"/>
              <a:buChar char="•"/>
            </a:pPr>
            <a:r>
              <a:rPr lang="es-EC" dirty="0" smtClean="0"/>
              <a:t>Frecuencia de  referencia </a:t>
            </a:r>
          </a:p>
          <a:p>
            <a:pPr marL="285750" indent="-285750">
              <a:buFont typeface="Arial" panose="020B0604020202020204" pitchFamily="34" charset="0"/>
              <a:buChar char="•"/>
            </a:pPr>
            <a:r>
              <a:rPr lang="es-EC" dirty="0" smtClean="0"/>
              <a:t>Parámetros del motor</a:t>
            </a:r>
            <a:endParaRPr lang="es-EC" dirty="0"/>
          </a:p>
        </p:txBody>
      </p:sp>
    </p:spTree>
    <p:extLst>
      <p:ext uri="{BB962C8B-B14F-4D97-AF65-F5344CB8AC3E}">
        <p14:creationId xmlns:p14="http://schemas.microsoft.com/office/powerpoint/2010/main" val="2860658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Fusionadora</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Ajustes mecánicos</a:t>
            </a:r>
          </a:p>
        </p:txBody>
      </p:sp>
      <p:sp>
        <p:nvSpPr>
          <p:cNvPr id="2" name="CuadroTexto 1"/>
          <p:cNvSpPr txBox="1"/>
          <p:nvPr/>
        </p:nvSpPr>
        <p:spPr>
          <a:xfrm>
            <a:off x="747651" y="1426667"/>
            <a:ext cx="7848600"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Calibración de Bandas</a:t>
            </a:r>
            <a:endParaRPr lang="es-EC" dirty="0"/>
          </a:p>
        </p:txBody>
      </p:sp>
      <p:pic>
        <p:nvPicPr>
          <p:cNvPr id="44034" name="Picture 2" descr="band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23" y="3094929"/>
            <a:ext cx="2913513" cy="226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p:cNvSpPr txBox="1"/>
          <p:nvPr/>
        </p:nvSpPr>
        <p:spPr>
          <a:xfrm>
            <a:off x="747651" y="1926153"/>
            <a:ext cx="7848600"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Rodillos de Presión</a:t>
            </a:r>
            <a:endParaRPr lang="es-EC" dirty="0"/>
          </a:p>
        </p:txBody>
      </p:sp>
      <p:pic>
        <p:nvPicPr>
          <p:cNvPr id="10" name="Imagen 9"/>
          <p:cNvPicPr/>
          <p:nvPr/>
        </p:nvPicPr>
        <p:blipFill>
          <a:blip r:embed="rId4">
            <a:extLst>
              <a:ext uri="{28A0092B-C50C-407E-A947-70E740481C1C}">
                <a14:useLocalDpi xmlns:a14="http://schemas.microsoft.com/office/drawing/2010/main" val="0"/>
              </a:ext>
            </a:extLst>
          </a:blip>
          <a:srcRect/>
          <a:stretch>
            <a:fillRect/>
          </a:stretch>
        </p:blipFill>
        <p:spPr bwMode="auto">
          <a:xfrm>
            <a:off x="4405952" y="3357404"/>
            <a:ext cx="3848510" cy="1741843"/>
          </a:xfrm>
          <a:prstGeom prst="rect">
            <a:avLst/>
          </a:prstGeom>
          <a:noFill/>
          <a:ln>
            <a:noFill/>
          </a:ln>
        </p:spPr>
      </p:pic>
      <p:sp>
        <p:nvSpPr>
          <p:cNvPr id="11" name="CuadroTexto 10"/>
          <p:cNvSpPr txBox="1"/>
          <p:nvPr/>
        </p:nvSpPr>
        <p:spPr>
          <a:xfrm>
            <a:off x="5026461" y="1480943"/>
            <a:ext cx="2745259"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Velocidad de Fusión</a:t>
            </a:r>
            <a:endParaRPr lang="es-EC" dirty="0"/>
          </a:p>
        </p:txBody>
      </p:sp>
      <p:sp>
        <p:nvSpPr>
          <p:cNvPr id="12" name="CuadroTexto 11"/>
          <p:cNvSpPr txBox="1"/>
          <p:nvPr/>
        </p:nvSpPr>
        <p:spPr>
          <a:xfrm>
            <a:off x="4996964" y="1941469"/>
            <a:ext cx="2774756"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Temperatura de Fusión</a:t>
            </a:r>
            <a:endParaRPr lang="es-EC" dirty="0"/>
          </a:p>
        </p:txBody>
      </p:sp>
      <p:sp>
        <p:nvSpPr>
          <p:cNvPr id="13" name="8 Rectángulo"/>
          <p:cNvSpPr/>
          <p:nvPr/>
        </p:nvSpPr>
        <p:spPr>
          <a:xfrm>
            <a:off x="5026461" y="846665"/>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Ajustes Electrónicos</a:t>
            </a:r>
          </a:p>
        </p:txBody>
      </p:sp>
    </p:spTree>
    <p:extLst>
      <p:ext uri="{BB962C8B-B14F-4D97-AF65-F5344CB8AC3E}">
        <p14:creationId xmlns:p14="http://schemas.microsoft.com/office/powerpoint/2010/main" val="406478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1</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Problemas</a:t>
            </a:r>
          </a:p>
        </p:txBody>
      </p:sp>
      <p:sp>
        <p:nvSpPr>
          <p:cNvPr id="2" name="CuadroTexto 1"/>
          <p:cNvSpPr txBox="1"/>
          <p:nvPr/>
        </p:nvSpPr>
        <p:spPr>
          <a:xfrm>
            <a:off x="747651" y="1426667"/>
            <a:ext cx="3058885"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Temperatura no idónea en el área de trabajo</a:t>
            </a:r>
          </a:p>
        </p:txBody>
      </p:sp>
      <p:sp>
        <p:nvSpPr>
          <p:cNvPr id="9" name="CuadroTexto 8"/>
          <p:cNvSpPr txBox="1"/>
          <p:nvPr/>
        </p:nvSpPr>
        <p:spPr>
          <a:xfrm>
            <a:off x="595742" y="5511399"/>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No Fusiona</a:t>
            </a:r>
            <a:endParaRPr lang="es-EC" dirty="0"/>
          </a:p>
        </p:txBody>
      </p:sp>
      <p:sp>
        <p:nvSpPr>
          <p:cNvPr id="11" name="CuadroTexto 10"/>
          <p:cNvSpPr txBox="1"/>
          <p:nvPr/>
        </p:nvSpPr>
        <p:spPr>
          <a:xfrm>
            <a:off x="5026461" y="1480943"/>
            <a:ext cx="2745259"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Cambiar de posición los sensores</a:t>
            </a:r>
            <a:endParaRPr lang="es-EC" dirty="0"/>
          </a:p>
        </p:txBody>
      </p:sp>
      <p:sp>
        <p:nvSpPr>
          <p:cNvPr id="13" name="8 Rectángulo"/>
          <p:cNvSpPr/>
          <p:nvPr/>
        </p:nvSpPr>
        <p:spPr>
          <a:xfrm>
            <a:off x="606861" y="4897981"/>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a:t>
            </a:r>
          </a:p>
        </p:txBody>
      </p:sp>
      <p:pic>
        <p:nvPicPr>
          <p:cNvPr id="18" name="Imagen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658" y="2163939"/>
            <a:ext cx="3742742" cy="2438400"/>
          </a:xfrm>
          <a:prstGeom prst="rect">
            <a:avLst/>
          </a:prstGeom>
          <a:noFill/>
          <a:ln>
            <a:noFill/>
          </a:ln>
        </p:spPr>
      </p:pic>
      <p:pic>
        <p:nvPicPr>
          <p:cNvPr id="3" name="Imagen 2"/>
          <p:cNvPicPr>
            <a:picLocks noChangeAspect="1"/>
          </p:cNvPicPr>
          <p:nvPr/>
        </p:nvPicPr>
        <p:blipFill>
          <a:blip r:embed="rId4"/>
          <a:stretch>
            <a:fillRect/>
          </a:stretch>
        </p:blipFill>
        <p:spPr>
          <a:xfrm>
            <a:off x="4499604" y="2127274"/>
            <a:ext cx="4668147" cy="3095738"/>
          </a:xfrm>
          <a:prstGeom prst="rect">
            <a:avLst/>
          </a:prstGeom>
        </p:spPr>
      </p:pic>
      <p:sp>
        <p:nvSpPr>
          <p:cNvPr id="12" name="8 Rectángulo"/>
          <p:cNvSpPr/>
          <p:nvPr/>
        </p:nvSpPr>
        <p:spPr>
          <a:xfrm>
            <a:off x="4965407" y="855763"/>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Correcciones</a:t>
            </a:r>
          </a:p>
        </p:txBody>
      </p:sp>
    </p:spTree>
    <p:extLst>
      <p:ext uri="{BB962C8B-B14F-4D97-AF65-F5344CB8AC3E}">
        <p14:creationId xmlns:p14="http://schemas.microsoft.com/office/powerpoint/2010/main" val="367766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2</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Problemas</a:t>
            </a:r>
          </a:p>
        </p:txBody>
      </p:sp>
      <p:sp>
        <p:nvSpPr>
          <p:cNvPr id="2" name="CuadroTexto 1"/>
          <p:cNvSpPr txBox="1"/>
          <p:nvPr/>
        </p:nvSpPr>
        <p:spPr>
          <a:xfrm>
            <a:off x="747651" y="1426667"/>
            <a:ext cx="3058885" cy="1200329"/>
          </a:xfrm>
          <a:prstGeom prst="rect">
            <a:avLst/>
          </a:prstGeom>
          <a:noFill/>
        </p:spPr>
        <p:txBody>
          <a:bodyPr wrap="square" rtlCol="0">
            <a:spAutoFit/>
          </a:bodyPr>
          <a:lstStyle/>
          <a:p>
            <a:pPr marL="285750" indent="-285750">
              <a:buFont typeface="Arial" panose="020B0604020202020204" pitchFamily="34" charset="0"/>
              <a:buChar char="•"/>
            </a:pPr>
            <a:r>
              <a:rPr lang="es-EC" dirty="0" smtClean="0"/>
              <a:t>Deja de fusionar después de un tiempo, debido a la disipación de calor por el movimiento de las bandas</a:t>
            </a:r>
          </a:p>
        </p:txBody>
      </p:sp>
      <p:sp>
        <p:nvSpPr>
          <p:cNvPr id="9" name="CuadroTexto 8"/>
          <p:cNvSpPr txBox="1"/>
          <p:nvPr/>
        </p:nvSpPr>
        <p:spPr>
          <a:xfrm>
            <a:off x="595742" y="5511399"/>
            <a:ext cx="5881258"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Fusiona pero después de un tiempo se pierde la temperatura ideal en el </a:t>
            </a:r>
            <a:r>
              <a:rPr lang="es-EC" dirty="0"/>
              <a:t>á</a:t>
            </a:r>
            <a:r>
              <a:rPr lang="es-EC" dirty="0" smtClean="0"/>
              <a:t>rea de trabajo</a:t>
            </a:r>
            <a:endParaRPr lang="es-EC" dirty="0"/>
          </a:p>
        </p:txBody>
      </p:sp>
      <p:sp>
        <p:nvSpPr>
          <p:cNvPr id="11" name="CuadroTexto 10"/>
          <p:cNvSpPr txBox="1"/>
          <p:nvPr/>
        </p:nvSpPr>
        <p:spPr>
          <a:xfrm>
            <a:off x="5026461" y="1480943"/>
            <a:ext cx="3675485" cy="92333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Cambiar los set </a:t>
            </a:r>
            <a:r>
              <a:rPr lang="es-EC" dirty="0" err="1" smtClean="0"/>
              <a:t>points</a:t>
            </a:r>
            <a:r>
              <a:rPr lang="es-EC" dirty="0" smtClean="0"/>
              <a:t> de los controladores para tal manera no perder calor en las bandas</a:t>
            </a:r>
            <a:endParaRPr lang="es-EC" dirty="0"/>
          </a:p>
        </p:txBody>
      </p:sp>
      <p:sp>
        <p:nvSpPr>
          <p:cNvPr id="13" name="8 Rectángulo"/>
          <p:cNvSpPr/>
          <p:nvPr/>
        </p:nvSpPr>
        <p:spPr>
          <a:xfrm>
            <a:off x="606861" y="4897981"/>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a:t>
            </a:r>
          </a:p>
        </p:txBody>
      </p:sp>
      <p:sp>
        <p:nvSpPr>
          <p:cNvPr id="12" name="8 Rectángulo"/>
          <p:cNvSpPr/>
          <p:nvPr/>
        </p:nvSpPr>
        <p:spPr>
          <a:xfrm>
            <a:off x="4965407" y="855763"/>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Correcciones</a:t>
            </a: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2012371" y="2674634"/>
            <a:ext cx="4662058" cy="2097530"/>
          </a:xfrm>
          <a:prstGeom prst="rect">
            <a:avLst/>
          </a:prstGeom>
          <a:noFill/>
          <a:ln>
            <a:noFill/>
          </a:ln>
        </p:spPr>
      </p:pic>
    </p:spTree>
    <p:extLst>
      <p:ext uri="{BB962C8B-B14F-4D97-AF65-F5344CB8AC3E}">
        <p14:creationId xmlns:p14="http://schemas.microsoft.com/office/powerpoint/2010/main" val="185533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3</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Problemas</a:t>
            </a:r>
          </a:p>
        </p:txBody>
      </p:sp>
      <p:sp>
        <p:nvSpPr>
          <p:cNvPr id="2" name="CuadroTexto 1"/>
          <p:cNvSpPr txBox="1"/>
          <p:nvPr/>
        </p:nvSpPr>
        <p:spPr>
          <a:xfrm>
            <a:off x="747651" y="1426667"/>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Ninguno </a:t>
            </a:r>
          </a:p>
        </p:txBody>
      </p:sp>
      <p:sp>
        <p:nvSpPr>
          <p:cNvPr id="9" name="CuadroTexto 8"/>
          <p:cNvSpPr txBox="1"/>
          <p:nvPr/>
        </p:nvSpPr>
        <p:spPr>
          <a:xfrm>
            <a:off x="595742" y="5511399"/>
            <a:ext cx="5881258"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Fusiona correctamente durante 6 horas seguidas prueba máxima realizada sin perder el punto de fusión. </a:t>
            </a:r>
            <a:endParaRPr lang="es-EC" dirty="0"/>
          </a:p>
        </p:txBody>
      </p:sp>
      <p:sp>
        <p:nvSpPr>
          <p:cNvPr id="11" name="CuadroTexto 10"/>
          <p:cNvSpPr txBox="1"/>
          <p:nvPr/>
        </p:nvSpPr>
        <p:spPr>
          <a:xfrm>
            <a:off x="5026461" y="1480943"/>
            <a:ext cx="3675485" cy="646331"/>
          </a:xfrm>
          <a:prstGeom prst="rect">
            <a:avLst/>
          </a:prstGeom>
          <a:noFill/>
        </p:spPr>
        <p:txBody>
          <a:bodyPr wrap="square" rtlCol="0">
            <a:spAutoFit/>
          </a:bodyPr>
          <a:lstStyle/>
          <a:p>
            <a:pPr marL="285750" indent="-285750">
              <a:buFont typeface="Arial" panose="020B0604020202020204" pitchFamily="34" charset="0"/>
              <a:buChar char="•"/>
            </a:pPr>
            <a:r>
              <a:rPr lang="es-EC" dirty="0" smtClean="0"/>
              <a:t>Se estableció los set point de manera arbitraria en 80 y 85 °C</a:t>
            </a:r>
            <a:endParaRPr lang="es-EC" dirty="0"/>
          </a:p>
        </p:txBody>
      </p:sp>
      <p:sp>
        <p:nvSpPr>
          <p:cNvPr id="13" name="8 Rectángulo"/>
          <p:cNvSpPr/>
          <p:nvPr/>
        </p:nvSpPr>
        <p:spPr>
          <a:xfrm>
            <a:off x="606861" y="4897981"/>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a:t>
            </a:r>
          </a:p>
        </p:txBody>
      </p:sp>
      <p:sp>
        <p:nvSpPr>
          <p:cNvPr id="12" name="8 Rectángulo"/>
          <p:cNvSpPr/>
          <p:nvPr/>
        </p:nvSpPr>
        <p:spPr>
          <a:xfrm>
            <a:off x="4965407" y="855763"/>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Correcciones</a:t>
            </a: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2012371" y="2206295"/>
            <a:ext cx="4662058" cy="2097530"/>
          </a:xfrm>
          <a:prstGeom prst="rect">
            <a:avLst/>
          </a:prstGeom>
          <a:noFill/>
          <a:ln>
            <a:noFill/>
          </a:ln>
        </p:spPr>
      </p:pic>
    </p:spTree>
    <p:extLst>
      <p:ext uri="{BB962C8B-B14F-4D97-AF65-F5344CB8AC3E}">
        <p14:creationId xmlns:p14="http://schemas.microsoft.com/office/powerpoint/2010/main" val="426262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16484992"/>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r"/>
            <a:r>
              <a:rPr lang="en-US" sz="3200" b="1" spc="50" dirty="0" err="1" smtClean="0">
                <a:ln w="11430"/>
                <a:solidFill>
                  <a:srgbClr val="C00000"/>
                </a:solidFill>
                <a:effectLst>
                  <a:outerShdw blurRad="76200" dist="50800" dir="5400000" algn="tl" rotWithShape="0">
                    <a:srgbClr val="000000">
                      <a:alpha val="65000"/>
                    </a:srgbClr>
                  </a:outerShdw>
                </a:effectLst>
              </a:rPr>
              <a:t>Alcance</a:t>
            </a:r>
            <a:endParaRPr lang="es-ES" sz="3200" b="1" spc="50" dirty="0">
              <a:ln w="11430"/>
              <a:solidFill>
                <a:srgbClr val="C00000"/>
              </a:soli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12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F83DE36-52AA-447C-8AEA-E1434828DB4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DD779E5-583C-48E9-BFF0-A421B96593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4B31B0C-1D72-482D-AAAE-F1B9C4E78463}"/>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18D5B59-5C7C-4233-91AB-521C2DDC144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Pruebas Cortadora</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Ajustes mecánicos</a:t>
            </a:r>
          </a:p>
        </p:txBody>
      </p:sp>
      <p:sp>
        <p:nvSpPr>
          <p:cNvPr id="2" name="CuadroTexto 1"/>
          <p:cNvSpPr txBox="1"/>
          <p:nvPr/>
        </p:nvSpPr>
        <p:spPr>
          <a:xfrm>
            <a:off x="747651" y="1426667"/>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Sujeción del material</a:t>
            </a:r>
            <a:endParaRPr lang="es-EC" dirty="0"/>
          </a:p>
        </p:txBody>
      </p:sp>
      <p:sp>
        <p:nvSpPr>
          <p:cNvPr id="9" name="CuadroTexto 8"/>
          <p:cNvSpPr txBox="1"/>
          <p:nvPr/>
        </p:nvSpPr>
        <p:spPr>
          <a:xfrm>
            <a:off x="747651" y="1941469"/>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Rodillos de arrastre</a:t>
            </a:r>
            <a:endParaRPr lang="es-EC" dirty="0"/>
          </a:p>
        </p:txBody>
      </p:sp>
      <p:sp>
        <p:nvSpPr>
          <p:cNvPr id="11" name="CuadroTexto 10"/>
          <p:cNvSpPr txBox="1"/>
          <p:nvPr/>
        </p:nvSpPr>
        <p:spPr>
          <a:xfrm>
            <a:off x="5026461" y="1480943"/>
            <a:ext cx="2745259"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Presión de corte</a:t>
            </a:r>
            <a:endParaRPr lang="es-EC" dirty="0"/>
          </a:p>
        </p:txBody>
      </p:sp>
      <p:sp>
        <p:nvSpPr>
          <p:cNvPr id="12" name="CuadroTexto 11"/>
          <p:cNvSpPr txBox="1"/>
          <p:nvPr/>
        </p:nvSpPr>
        <p:spPr>
          <a:xfrm>
            <a:off x="4996964" y="1941469"/>
            <a:ext cx="2774756"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Precisión de arrastre</a:t>
            </a:r>
            <a:endParaRPr lang="es-EC" dirty="0"/>
          </a:p>
        </p:txBody>
      </p:sp>
      <p:sp>
        <p:nvSpPr>
          <p:cNvPr id="13" name="8 Rectángulo"/>
          <p:cNvSpPr/>
          <p:nvPr/>
        </p:nvSpPr>
        <p:spPr>
          <a:xfrm>
            <a:off x="5026460" y="846665"/>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Ajustes Electrónicos y Neumáticos</a:t>
            </a: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737819" y="3598773"/>
            <a:ext cx="1666240" cy="2193290"/>
          </a:xfrm>
          <a:prstGeom prst="rect">
            <a:avLst/>
          </a:prstGeom>
          <a:noFill/>
          <a:ln>
            <a:noFill/>
          </a:ln>
        </p:spPr>
      </p:pic>
      <p:pic>
        <p:nvPicPr>
          <p:cNvPr id="15" name="Imagen 14"/>
          <p:cNvPicPr/>
          <p:nvPr/>
        </p:nvPicPr>
        <p:blipFill>
          <a:blip r:embed="rId4">
            <a:extLst>
              <a:ext uri="{28A0092B-C50C-407E-A947-70E740481C1C}">
                <a14:useLocalDpi xmlns:a14="http://schemas.microsoft.com/office/drawing/2010/main" val="0"/>
              </a:ext>
            </a:extLst>
          </a:blip>
          <a:srcRect/>
          <a:stretch>
            <a:fillRect/>
          </a:stretch>
        </p:blipFill>
        <p:spPr bwMode="auto">
          <a:xfrm>
            <a:off x="2733368" y="3603689"/>
            <a:ext cx="3048000" cy="2188374"/>
          </a:xfrm>
          <a:prstGeom prst="rect">
            <a:avLst/>
          </a:prstGeom>
          <a:noFill/>
          <a:ln>
            <a:noFill/>
          </a:ln>
        </p:spPr>
      </p:pic>
      <p:sp>
        <p:nvSpPr>
          <p:cNvPr id="16" name="CuadroTexto 15"/>
          <p:cNvSpPr txBox="1"/>
          <p:nvPr/>
        </p:nvSpPr>
        <p:spPr>
          <a:xfrm>
            <a:off x="747651" y="2456271"/>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Centrado de cuchillas</a:t>
            </a:r>
            <a:endParaRPr lang="es-EC" dirty="0"/>
          </a:p>
        </p:txBody>
      </p:sp>
      <p:pic>
        <p:nvPicPr>
          <p:cNvPr id="17" name="Imagen 16" descr="C:\Users\chova_000\Pictures\cuchillas.jpg"/>
          <p:cNvPicPr/>
          <p:nvPr/>
        </p:nvPicPr>
        <p:blipFill rotWithShape="1">
          <a:blip r:embed="rId5" cstate="print">
            <a:extLst>
              <a:ext uri="{28A0092B-C50C-407E-A947-70E740481C1C}">
                <a14:useLocalDpi xmlns:a14="http://schemas.microsoft.com/office/drawing/2010/main" val="0"/>
              </a:ext>
            </a:extLst>
          </a:blip>
          <a:srcRect t="16549" b="23955"/>
          <a:stretch/>
        </p:blipFill>
        <p:spPr bwMode="auto">
          <a:xfrm>
            <a:off x="6110676" y="3562068"/>
            <a:ext cx="2118923" cy="22465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270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1</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Problemas</a:t>
            </a:r>
          </a:p>
        </p:txBody>
      </p:sp>
      <p:sp>
        <p:nvSpPr>
          <p:cNvPr id="2" name="CuadroTexto 1"/>
          <p:cNvSpPr txBox="1"/>
          <p:nvPr/>
        </p:nvSpPr>
        <p:spPr>
          <a:xfrm>
            <a:off x="747651" y="1426667"/>
            <a:ext cx="3058885"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Presión de corte establecida 50 psi , no suficiente.</a:t>
            </a:r>
          </a:p>
          <a:p>
            <a:pPr marL="285750" indent="-285750">
              <a:buFont typeface="Arial" panose="020B0604020202020204" pitchFamily="34" charset="0"/>
              <a:buChar char="•"/>
            </a:pPr>
            <a:r>
              <a:rPr lang="es-EC" dirty="0" smtClean="0"/>
              <a:t>El arrastre no presenta problemas.</a:t>
            </a:r>
          </a:p>
          <a:p>
            <a:endParaRPr lang="es-EC" dirty="0" smtClean="0"/>
          </a:p>
        </p:txBody>
      </p:sp>
      <p:sp>
        <p:nvSpPr>
          <p:cNvPr id="9" name="CuadroTexto 8"/>
          <p:cNvSpPr txBox="1"/>
          <p:nvPr/>
        </p:nvSpPr>
        <p:spPr>
          <a:xfrm>
            <a:off x="595742" y="5511399"/>
            <a:ext cx="30588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No Corta</a:t>
            </a:r>
            <a:endParaRPr lang="es-EC" dirty="0"/>
          </a:p>
        </p:txBody>
      </p:sp>
      <p:sp>
        <p:nvSpPr>
          <p:cNvPr id="11" name="CuadroTexto 10"/>
          <p:cNvSpPr txBox="1"/>
          <p:nvPr/>
        </p:nvSpPr>
        <p:spPr>
          <a:xfrm>
            <a:off x="5026461" y="1480943"/>
            <a:ext cx="3675485"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Aumentar la presión de corte</a:t>
            </a:r>
            <a:endParaRPr lang="es-EC" dirty="0"/>
          </a:p>
        </p:txBody>
      </p:sp>
      <p:sp>
        <p:nvSpPr>
          <p:cNvPr id="13" name="8 Rectángulo"/>
          <p:cNvSpPr/>
          <p:nvPr/>
        </p:nvSpPr>
        <p:spPr>
          <a:xfrm>
            <a:off x="606861" y="4897981"/>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a:t>
            </a:r>
          </a:p>
        </p:txBody>
      </p:sp>
      <p:sp>
        <p:nvSpPr>
          <p:cNvPr id="12" name="8 Rectángulo"/>
          <p:cNvSpPr/>
          <p:nvPr/>
        </p:nvSpPr>
        <p:spPr>
          <a:xfrm>
            <a:off x="4965407" y="855763"/>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Correcciones</a:t>
            </a: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4965407" y="2414667"/>
            <a:ext cx="2739608" cy="2386896"/>
          </a:xfrm>
          <a:prstGeom prst="rect">
            <a:avLst/>
          </a:prstGeom>
          <a:noFill/>
          <a:ln>
            <a:noFill/>
          </a:ln>
        </p:spPr>
      </p:pic>
    </p:spTree>
    <p:extLst>
      <p:ext uri="{BB962C8B-B14F-4D97-AF65-F5344CB8AC3E}">
        <p14:creationId xmlns:p14="http://schemas.microsoft.com/office/powerpoint/2010/main" val="408393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2</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8 Rectángulo"/>
          <p:cNvSpPr/>
          <p:nvPr/>
        </p:nvSpPr>
        <p:spPr>
          <a:xfrm>
            <a:off x="600658" y="838200"/>
            <a:ext cx="3205878"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Problemas</a:t>
            </a:r>
          </a:p>
        </p:txBody>
      </p:sp>
      <p:sp>
        <p:nvSpPr>
          <p:cNvPr id="2" name="CuadroTexto 1"/>
          <p:cNvSpPr txBox="1"/>
          <p:nvPr/>
        </p:nvSpPr>
        <p:spPr>
          <a:xfrm>
            <a:off x="595742" y="1485217"/>
            <a:ext cx="3058885" cy="1754326"/>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Pequeño juego mecánico en las cuchillas.</a:t>
            </a:r>
          </a:p>
          <a:p>
            <a:pPr marL="285750" indent="-285750">
              <a:buFont typeface="Arial" panose="020B0604020202020204" pitchFamily="34" charset="0"/>
              <a:buChar char="•"/>
            </a:pPr>
            <a:r>
              <a:rPr lang="es-EC" dirty="0" smtClean="0"/>
              <a:t>Presión establecida en 80 psi logra atravesar el material.</a:t>
            </a:r>
          </a:p>
          <a:p>
            <a:pPr marL="285750" indent="-285750">
              <a:buFont typeface="Arial" panose="020B0604020202020204" pitchFamily="34" charset="0"/>
              <a:buChar char="•"/>
            </a:pPr>
            <a:endParaRPr lang="es-EC" dirty="0" smtClean="0"/>
          </a:p>
        </p:txBody>
      </p:sp>
      <p:sp>
        <p:nvSpPr>
          <p:cNvPr id="9" name="CuadroTexto 8"/>
          <p:cNvSpPr txBox="1"/>
          <p:nvPr/>
        </p:nvSpPr>
        <p:spPr>
          <a:xfrm>
            <a:off x="592500" y="4787147"/>
            <a:ext cx="5881258" cy="92333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Arrastre y corte en los puntos con muy buena precisión, sin embargo el juego en las cuchillas no logra cortes completos.</a:t>
            </a:r>
            <a:endParaRPr lang="es-EC" dirty="0"/>
          </a:p>
        </p:txBody>
      </p:sp>
      <p:sp>
        <p:nvSpPr>
          <p:cNvPr id="11" name="CuadroTexto 10"/>
          <p:cNvSpPr txBox="1"/>
          <p:nvPr/>
        </p:nvSpPr>
        <p:spPr>
          <a:xfrm>
            <a:off x="5026461" y="1480943"/>
            <a:ext cx="3675485" cy="923330"/>
          </a:xfrm>
          <a:prstGeom prst="rect">
            <a:avLst/>
          </a:prstGeom>
          <a:noFill/>
        </p:spPr>
        <p:txBody>
          <a:bodyPr wrap="square" rtlCol="0">
            <a:spAutoFit/>
          </a:bodyPr>
          <a:lstStyle/>
          <a:p>
            <a:pPr marL="285750" indent="-285750">
              <a:buFont typeface="Arial" panose="020B0604020202020204" pitchFamily="34" charset="0"/>
              <a:buChar char="•"/>
            </a:pPr>
            <a:r>
              <a:rPr lang="es-EC" dirty="0" smtClean="0"/>
              <a:t>Cambiar los set point de los controladores para tal manera no perder calor en las bandas</a:t>
            </a:r>
            <a:endParaRPr lang="es-EC" dirty="0"/>
          </a:p>
        </p:txBody>
      </p:sp>
      <p:sp>
        <p:nvSpPr>
          <p:cNvPr id="13" name="8 Rectángulo"/>
          <p:cNvSpPr/>
          <p:nvPr/>
        </p:nvSpPr>
        <p:spPr>
          <a:xfrm>
            <a:off x="592500" y="4046682"/>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a:t>
            </a:r>
          </a:p>
        </p:txBody>
      </p:sp>
      <p:sp>
        <p:nvSpPr>
          <p:cNvPr id="12" name="8 Rectángulo"/>
          <p:cNvSpPr/>
          <p:nvPr/>
        </p:nvSpPr>
        <p:spPr>
          <a:xfrm>
            <a:off x="4965407" y="855763"/>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Correcciones</a:t>
            </a:r>
          </a:p>
        </p:txBody>
      </p:sp>
    </p:spTree>
    <p:extLst>
      <p:ext uri="{BB962C8B-B14F-4D97-AF65-F5344CB8AC3E}">
        <p14:creationId xmlns:p14="http://schemas.microsoft.com/office/powerpoint/2010/main" val="28024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9" grpId="0"/>
      <p:bldP spid="11" grpId="0"/>
      <p:bldP spid="13"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Resultados Prueba 2</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8 Rectángulo"/>
          <p:cNvSpPr/>
          <p:nvPr/>
        </p:nvSpPr>
        <p:spPr>
          <a:xfrm>
            <a:off x="592500" y="838200"/>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EC" sz="2000" dirty="0" smtClean="0"/>
              <a:t>Resultados de corte</a:t>
            </a:r>
          </a:p>
        </p:txBody>
      </p:sp>
      <p:graphicFrame>
        <p:nvGraphicFramePr>
          <p:cNvPr id="3" name="Tabla 2"/>
          <p:cNvGraphicFramePr>
            <a:graphicFrameLocks noGrp="1"/>
          </p:cNvGraphicFramePr>
          <p:nvPr>
            <p:extLst>
              <p:ext uri="{D42A27DB-BD31-4B8C-83A1-F6EECF244321}">
                <p14:modId xmlns:p14="http://schemas.microsoft.com/office/powerpoint/2010/main" val="2355523136"/>
              </p:ext>
            </p:extLst>
          </p:nvPr>
        </p:nvGraphicFramePr>
        <p:xfrm>
          <a:off x="685800" y="1525345"/>
          <a:ext cx="2553970" cy="1972694"/>
        </p:xfrm>
        <a:graphic>
          <a:graphicData uri="http://schemas.openxmlformats.org/drawingml/2006/table">
            <a:tbl>
              <a:tblPr firstRow="1" firstCol="1" bandRow="1">
                <a:tableStyleId>{5C22544A-7EE6-4342-B048-85BDC9FD1C3A}</a:tableStyleId>
              </a:tblPr>
              <a:tblGrid>
                <a:gridCol w="737235"/>
                <a:gridCol w="989965"/>
                <a:gridCol w="826770"/>
              </a:tblGrid>
              <a:tr h="0">
                <a:tc gridSpan="3">
                  <a:txBody>
                    <a:bodyPr/>
                    <a:lstStyle/>
                    <a:p>
                      <a:pPr indent="144145" algn="ctr">
                        <a:lnSpc>
                          <a:spcPct val="115000"/>
                        </a:lnSpc>
                        <a:spcBef>
                          <a:spcPts val="600"/>
                        </a:spcBef>
                        <a:spcAft>
                          <a:spcPts val="1000"/>
                        </a:spcAft>
                      </a:pPr>
                      <a:r>
                        <a:rPr lang="es-ES_tradnl" sz="1400" dirty="0">
                          <a:effectLst/>
                        </a:rPr>
                        <a:t>25 mm</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indent="144145" algn="ctr">
                        <a:lnSpc>
                          <a:spcPct val="115000"/>
                        </a:lnSpc>
                        <a:spcBef>
                          <a:spcPts val="600"/>
                        </a:spcBef>
                        <a:spcAft>
                          <a:spcPts val="1000"/>
                        </a:spcAft>
                      </a:pPr>
                      <a:r>
                        <a:rPr lang="es-ES_tradnl" sz="1200">
                          <a:effectLst/>
                        </a:rPr>
                        <a:t>Corte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Longitud [mm]</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Error [mm</a:t>
                      </a:r>
                      <a:r>
                        <a:rPr lang="en-US" sz="1200">
                          <a:effectLst/>
                        </a:rPr>
                        <a: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44145" algn="ctr">
                        <a:lnSpc>
                          <a:spcPct val="115000"/>
                        </a:lnSpc>
                        <a:spcBef>
                          <a:spcPts val="600"/>
                        </a:spcBef>
                        <a:spcAft>
                          <a:spcPts val="1000"/>
                        </a:spcAft>
                      </a:pPr>
                      <a:r>
                        <a:rPr lang="es-ES_tradnl" sz="1200">
                          <a:effectLst/>
                        </a:rPr>
                        <a:t>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25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44145" algn="ctr">
                        <a:lnSpc>
                          <a:spcPct val="115000"/>
                        </a:lnSpc>
                        <a:spcBef>
                          <a:spcPts val="600"/>
                        </a:spcBef>
                        <a:spcAft>
                          <a:spcPts val="1000"/>
                        </a:spcAft>
                      </a:pPr>
                      <a:r>
                        <a:rPr lang="es-ES_tradnl" sz="1200">
                          <a:effectLst/>
                        </a:rPr>
                        <a:t>2</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25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44145" algn="ctr">
                        <a:lnSpc>
                          <a:spcPct val="115000"/>
                        </a:lnSpc>
                        <a:spcBef>
                          <a:spcPts val="600"/>
                        </a:spcBef>
                        <a:spcAft>
                          <a:spcPts val="1000"/>
                        </a:spcAft>
                      </a:pPr>
                      <a:r>
                        <a:rPr lang="es-ES_tradnl" sz="1200">
                          <a:effectLst/>
                        </a:rPr>
                        <a:t>3</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26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0">
                <a:tc>
                  <a:txBody>
                    <a:bodyPr/>
                    <a:lstStyle/>
                    <a:p>
                      <a:pPr indent="144145" algn="ctr">
                        <a:lnSpc>
                          <a:spcPct val="115000"/>
                        </a:lnSpc>
                        <a:spcBef>
                          <a:spcPts val="600"/>
                        </a:spcBef>
                        <a:spcAft>
                          <a:spcPts val="1000"/>
                        </a:spcAft>
                      </a:pPr>
                      <a:r>
                        <a:rPr lang="es-ES_tradnl" sz="1200">
                          <a:effectLst/>
                        </a:rPr>
                        <a:t>4</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25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685">
                <a:tc>
                  <a:txBody>
                    <a:bodyPr/>
                    <a:lstStyle/>
                    <a:p>
                      <a:pPr indent="144145" algn="ctr">
                        <a:lnSpc>
                          <a:spcPct val="115000"/>
                        </a:lnSpc>
                        <a:spcBef>
                          <a:spcPts val="600"/>
                        </a:spcBef>
                        <a:spcAft>
                          <a:spcPts val="1000"/>
                        </a:spcAft>
                      </a:pPr>
                      <a:r>
                        <a:rPr lang="es-ES_tradnl" sz="1200">
                          <a:effectLst/>
                        </a:rPr>
                        <a:t>5</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26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1</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3685">
                <a:tc>
                  <a:txBody>
                    <a:bodyPr/>
                    <a:lstStyle/>
                    <a:p>
                      <a:pPr indent="144145" algn="ctr">
                        <a:lnSpc>
                          <a:spcPct val="115000"/>
                        </a:lnSpc>
                        <a:spcBef>
                          <a:spcPts val="600"/>
                        </a:spcBef>
                        <a:spcAft>
                          <a:spcPts val="1000"/>
                        </a:spcAft>
                      </a:pPr>
                      <a:r>
                        <a:rPr lang="es-ES_tradnl" sz="1200">
                          <a:effectLst/>
                        </a:rPr>
                        <a:t>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a:effectLst/>
                        </a:rPr>
                        <a:t>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ctr">
                        <a:lnSpc>
                          <a:spcPct val="115000"/>
                        </a:lnSpc>
                        <a:spcBef>
                          <a:spcPts val="600"/>
                        </a:spcBef>
                        <a:spcAft>
                          <a:spcPts val="1000"/>
                        </a:spcAft>
                      </a:pPr>
                      <a:r>
                        <a:rPr lang="es-ES_tradnl" sz="1200" dirty="0">
                          <a:effectLst/>
                        </a:rPr>
                        <a:t> </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005147370"/>
              </p:ext>
            </p:extLst>
          </p:nvPr>
        </p:nvGraphicFramePr>
        <p:xfrm>
          <a:off x="5791200" y="1515512"/>
          <a:ext cx="2590799" cy="1988246"/>
        </p:xfrm>
        <a:graphic>
          <a:graphicData uri="http://schemas.openxmlformats.org/drawingml/2006/table">
            <a:tbl>
              <a:tblPr firstRow="1" firstCol="1" bandRow="1">
                <a:tableStyleId>{5C22544A-7EE6-4342-B048-85BDC9FD1C3A}</a:tableStyleId>
              </a:tblPr>
              <a:tblGrid>
                <a:gridCol w="769947"/>
                <a:gridCol w="1038484"/>
                <a:gridCol w="782368"/>
              </a:tblGrid>
              <a:tr h="239866">
                <a:tc gridSpan="3">
                  <a:txBody>
                    <a:bodyPr/>
                    <a:lstStyle/>
                    <a:p>
                      <a:pPr indent="144145" algn="ctr">
                        <a:lnSpc>
                          <a:spcPct val="115000"/>
                        </a:lnSpc>
                        <a:spcBef>
                          <a:spcPts val="600"/>
                        </a:spcBef>
                        <a:spcAft>
                          <a:spcPts val="1000"/>
                        </a:spcAft>
                      </a:pPr>
                      <a:r>
                        <a:rPr lang="es-ES_tradnl" sz="1400" dirty="0">
                          <a:effectLst/>
                        </a:rPr>
                        <a:t>100 mm</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hMerge="1">
                  <a:txBody>
                    <a:bodyPr/>
                    <a:lstStyle/>
                    <a:p>
                      <a:endParaRPr lang="es-EC"/>
                    </a:p>
                  </a:txBody>
                  <a:tcPr/>
                </a:tc>
                <a:tc hMerge="1">
                  <a:txBody>
                    <a:bodyPr/>
                    <a:lstStyle/>
                    <a:p>
                      <a:endParaRPr lang="es-EC"/>
                    </a:p>
                  </a:txBody>
                  <a:tcPr/>
                </a:tc>
              </a:tr>
              <a:tr h="479732">
                <a:tc>
                  <a:txBody>
                    <a:bodyPr/>
                    <a:lstStyle/>
                    <a:p>
                      <a:pPr indent="144145" algn="ctr">
                        <a:lnSpc>
                          <a:spcPct val="115000"/>
                        </a:lnSpc>
                        <a:spcBef>
                          <a:spcPts val="600"/>
                        </a:spcBef>
                        <a:spcAft>
                          <a:spcPts val="1000"/>
                        </a:spcAft>
                      </a:pPr>
                      <a:r>
                        <a:rPr lang="es-ES_tradnl" sz="1400" dirty="0">
                          <a:effectLst/>
                        </a:rPr>
                        <a:t>Corte</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Longitud [mm]</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Error [mm]</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r h="239866">
                <a:tc>
                  <a:txBody>
                    <a:bodyPr/>
                    <a:lstStyle/>
                    <a:p>
                      <a:pPr indent="144145" algn="ctr">
                        <a:lnSpc>
                          <a:spcPct val="115000"/>
                        </a:lnSpc>
                        <a:spcBef>
                          <a:spcPts val="600"/>
                        </a:spcBef>
                        <a:spcAft>
                          <a:spcPts val="1000"/>
                        </a:spcAft>
                      </a:pPr>
                      <a:r>
                        <a:rPr lang="es-ES_tradnl" sz="1400">
                          <a:effectLst/>
                        </a:rPr>
                        <a:t>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101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r h="239866">
                <a:tc>
                  <a:txBody>
                    <a:bodyPr/>
                    <a:lstStyle/>
                    <a:p>
                      <a:pPr indent="144145" algn="ctr">
                        <a:lnSpc>
                          <a:spcPct val="115000"/>
                        </a:lnSpc>
                        <a:spcBef>
                          <a:spcPts val="600"/>
                        </a:spcBef>
                        <a:spcAft>
                          <a:spcPts val="1000"/>
                        </a:spcAft>
                      </a:pPr>
                      <a:r>
                        <a:rPr lang="es-ES_tradnl" sz="1400">
                          <a:effectLst/>
                        </a:rPr>
                        <a:t>2</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100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r h="239866">
                <a:tc>
                  <a:txBody>
                    <a:bodyPr/>
                    <a:lstStyle/>
                    <a:p>
                      <a:pPr indent="144145" algn="ctr">
                        <a:lnSpc>
                          <a:spcPct val="115000"/>
                        </a:lnSpc>
                        <a:spcBef>
                          <a:spcPts val="600"/>
                        </a:spcBef>
                        <a:spcAft>
                          <a:spcPts val="1000"/>
                        </a:spcAft>
                      </a:pPr>
                      <a:r>
                        <a:rPr lang="es-ES_tradnl" sz="1400">
                          <a:effectLst/>
                        </a:rPr>
                        <a:t>3</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100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dirty="0">
                          <a:effectLst/>
                        </a:rPr>
                        <a:t>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r h="239866">
                <a:tc>
                  <a:txBody>
                    <a:bodyPr/>
                    <a:lstStyle/>
                    <a:p>
                      <a:pPr indent="144145" algn="ctr">
                        <a:lnSpc>
                          <a:spcPct val="115000"/>
                        </a:lnSpc>
                        <a:spcBef>
                          <a:spcPts val="600"/>
                        </a:spcBef>
                        <a:spcAft>
                          <a:spcPts val="1000"/>
                        </a:spcAft>
                      </a:pPr>
                      <a:r>
                        <a:rPr lang="es-ES_tradnl" sz="1400">
                          <a:effectLst/>
                        </a:rPr>
                        <a:t>4</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dirty="0">
                          <a:effectLst/>
                        </a:rPr>
                        <a:t>100</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0</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r h="270698">
                <a:tc>
                  <a:txBody>
                    <a:bodyPr/>
                    <a:lstStyle/>
                    <a:p>
                      <a:pPr indent="144145" algn="ctr">
                        <a:lnSpc>
                          <a:spcPct val="115000"/>
                        </a:lnSpc>
                        <a:spcBef>
                          <a:spcPts val="600"/>
                        </a:spcBef>
                        <a:spcAft>
                          <a:spcPts val="1000"/>
                        </a:spcAft>
                      </a:pPr>
                      <a:r>
                        <a:rPr lang="es-ES_tradnl" sz="1400">
                          <a:effectLst/>
                        </a:rPr>
                        <a:t>5</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a:effectLst/>
                        </a:rPr>
                        <a:t>101</a:t>
                      </a:r>
                      <a:endParaRPr lang="es-EC"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c>
                  <a:txBody>
                    <a:bodyPr/>
                    <a:lstStyle/>
                    <a:p>
                      <a:pPr indent="144145" algn="ctr">
                        <a:lnSpc>
                          <a:spcPct val="115000"/>
                        </a:lnSpc>
                        <a:spcBef>
                          <a:spcPts val="600"/>
                        </a:spcBef>
                        <a:spcAft>
                          <a:spcPts val="1000"/>
                        </a:spcAft>
                      </a:pPr>
                      <a:r>
                        <a:rPr lang="es-ES_tradnl" sz="1400" dirty="0">
                          <a:effectLst/>
                        </a:rPr>
                        <a:t>1</a:t>
                      </a:r>
                      <a:endParaRPr lang="es-EC"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2384" marR="82384"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069086542"/>
              </p:ext>
            </p:extLst>
          </p:nvPr>
        </p:nvGraphicFramePr>
        <p:xfrm>
          <a:off x="3237230" y="3759820"/>
          <a:ext cx="2553970" cy="2103120"/>
        </p:xfrm>
        <a:graphic>
          <a:graphicData uri="http://schemas.openxmlformats.org/drawingml/2006/table">
            <a:tbl>
              <a:tblPr firstRow="1" firstCol="1" bandRow="1">
                <a:tableStyleId>{5C22544A-7EE6-4342-B048-85BDC9FD1C3A}</a:tableStyleId>
              </a:tblPr>
              <a:tblGrid>
                <a:gridCol w="800364"/>
                <a:gridCol w="982359"/>
                <a:gridCol w="771247"/>
              </a:tblGrid>
              <a:tr h="234873">
                <a:tc gridSpan="3">
                  <a:txBody>
                    <a:bodyPr/>
                    <a:lstStyle/>
                    <a:p>
                      <a:pPr indent="144145" algn="ctr">
                        <a:lnSpc>
                          <a:spcPct val="115000"/>
                        </a:lnSpc>
                        <a:spcBef>
                          <a:spcPts val="600"/>
                        </a:spcBef>
                        <a:spcAft>
                          <a:spcPts val="1000"/>
                        </a:spcAft>
                      </a:pPr>
                      <a:r>
                        <a:rPr lang="es-ES_tradnl" sz="1500" dirty="0">
                          <a:effectLst/>
                        </a:rPr>
                        <a:t>450 mm</a:t>
                      </a:r>
                      <a:endParaRPr lang="es-EC"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hMerge="1">
                  <a:txBody>
                    <a:bodyPr/>
                    <a:lstStyle/>
                    <a:p>
                      <a:endParaRPr lang="es-EC"/>
                    </a:p>
                  </a:txBody>
                  <a:tcPr/>
                </a:tc>
                <a:tc hMerge="1">
                  <a:txBody>
                    <a:bodyPr/>
                    <a:lstStyle/>
                    <a:p>
                      <a:endParaRPr lang="es-EC"/>
                    </a:p>
                  </a:txBody>
                  <a:tcPr/>
                </a:tc>
              </a:tr>
              <a:tr h="469745">
                <a:tc>
                  <a:txBody>
                    <a:bodyPr/>
                    <a:lstStyle/>
                    <a:p>
                      <a:pPr indent="144145" algn="ctr">
                        <a:lnSpc>
                          <a:spcPct val="115000"/>
                        </a:lnSpc>
                        <a:spcBef>
                          <a:spcPts val="600"/>
                        </a:spcBef>
                        <a:spcAft>
                          <a:spcPts val="1000"/>
                        </a:spcAft>
                      </a:pPr>
                      <a:r>
                        <a:rPr lang="es-ES_tradnl" sz="1500" dirty="0">
                          <a:effectLst/>
                        </a:rPr>
                        <a:t>Corte</a:t>
                      </a:r>
                      <a:endParaRPr lang="es-EC"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dirty="0">
                          <a:effectLst/>
                        </a:rPr>
                        <a:t>Longitud [mm]</a:t>
                      </a:r>
                      <a:endParaRPr lang="es-EC"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Error [mm] </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r h="234873">
                <a:tc>
                  <a:txBody>
                    <a:bodyPr/>
                    <a:lstStyle/>
                    <a:p>
                      <a:pPr indent="144145" algn="ctr">
                        <a:lnSpc>
                          <a:spcPct val="115000"/>
                        </a:lnSpc>
                        <a:spcBef>
                          <a:spcPts val="600"/>
                        </a:spcBef>
                        <a:spcAft>
                          <a:spcPts val="1000"/>
                        </a:spcAft>
                      </a:pPr>
                      <a:r>
                        <a:rPr lang="es-ES_tradnl" sz="1500">
                          <a:effectLst/>
                        </a:rPr>
                        <a:t>1</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450</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0</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r h="234873">
                <a:tc>
                  <a:txBody>
                    <a:bodyPr/>
                    <a:lstStyle/>
                    <a:p>
                      <a:pPr indent="144145" algn="ctr">
                        <a:lnSpc>
                          <a:spcPct val="115000"/>
                        </a:lnSpc>
                        <a:spcBef>
                          <a:spcPts val="600"/>
                        </a:spcBef>
                        <a:spcAft>
                          <a:spcPts val="1000"/>
                        </a:spcAft>
                      </a:pPr>
                      <a:r>
                        <a:rPr lang="es-ES_tradnl" sz="1500">
                          <a:effectLst/>
                        </a:rPr>
                        <a:t>2</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451</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1</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r h="234873">
                <a:tc>
                  <a:txBody>
                    <a:bodyPr/>
                    <a:lstStyle/>
                    <a:p>
                      <a:pPr indent="144145" algn="ctr">
                        <a:lnSpc>
                          <a:spcPct val="115000"/>
                        </a:lnSpc>
                        <a:spcBef>
                          <a:spcPts val="600"/>
                        </a:spcBef>
                        <a:spcAft>
                          <a:spcPts val="1000"/>
                        </a:spcAft>
                      </a:pPr>
                      <a:r>
                        <a:rPr lang="es-ES_tradnl" sz="1500">
                          <a:effectLst/>
                        </a:rPr>
                        <a:t>3</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452</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2</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r h="234873">
                <a:tc>
                  <a:txBody>
                    <a:bodyPr/>
                    <a:lstStyle/>
                    <a:p>
                      <a:pPr indent="144145" algn="ctr">
                        <a:lnSpc>
                          <a:spcPct val="115000"/>
                        </a:lnSpc>
                        <a:spcBef>
                          <a:spcPts val="600"/>
                        </a:spcBef>
                        <a:spcAft>
                          <a:spcPts val="1000"/>
                        </a:spcAft>
                      </a:pPr>
                      <a:r>
                        <a:rPr lang="es-ES_tradnl" sz="1500">
                          <a:effectLst/>
                        </a:rPr>
                        <a:t>4</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450</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0</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r h="234873">
                <a:tc>
                  <a:txBody>
                    <a:bodyPr/>
                    <a:lstStyle/>
                    <a:p>
                      <a:pPr indent="144145" algn="ctr">
                        <a:lnSpc>
                          <a:spcPct val="115000"/>
                        </a:lnSpc>
                        <a:spcBef>
                          <a:spcPts val="600"/>
                        </a:spcBef>
                        <a:spcAft>
                          <a:spcPts val="1000"/>
                        </a:spcAft>
                      </a:pPr>
                      <a:r>
                        <a:rPr lang="es-ES_tradnl" sz="1500">
                          <a:effectLst/>
                        </a:rPr>
                        <a:t>5</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a:effectLst/>
                        </a:rPr>
                        <a:t>451</a:t>
                      </a:r>
                      <a:endParaRPr lang="es-EC"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c>
                  <a:txBody>
                    <a:bodyPr/>
                    <a:lstStyle/>
                    <a:p>
                      <a:pPr indent="144145" algn="ctr">
                        <a:lnSpc>
                          <a:spcPct val="115000"/>
                        </a:lnSpc>
                        <a:spcBef>
                          <a:spcPts val="600"/>
                        </a:spcBef>
                        <a:spcAft>
                          <a:spcPts val="1000"/>
                        </a:spcAft>
                      </a:pPr>
                      <a:r>
                        <a:rPr lang="es-ES_tradnl" sz="1500" dirty="0">
                          <a:effectLst/>
                        </a:rPr>
                        <a:t>1</a:t>
                      </a:r>
                      <a:endParaRPr lang="es-EC" sz="1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7216" marR="87216" marT="0" marB="0"/>
                </a:tc>
              </a:tr>
            </a:tbl>
          </a:graphicData>
        </a:graphic>
      </p:graphicFrame>
    </p:spTree>
    <p:extLst>
      <p:ext uri="{BB962C8B-B14F-4D97-AF65-F5344CB8AC3E}">
        <p14:creationId xmlns:p14="http://schemas.microsoft.com/office/powerpoint/2010/main" val="50549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Analisis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resultados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Imagen 1"/>
          <p:cNvPicPr>
            <a:picLocks noChangeAspect="1"/>
          </p:cNvPicPr>
          <p:nvPr/>
        </p:nvPicPr>
        <p:blipFill>
          <a:blip r:embed="rId3"/>
          <a:stretch>
            <a:fillRect/>
          </a:stretch>
        </p:blipFill>
        <p:spPr>
          <a:xfrm>
            <a:off x="942988" y="762001"/>
            <a:ext cx="7743812" cy="5562600"/>
          </a:xfrm>
          <a:prstGeom prst="rect">
            <a:avLst/>
          </a:prstGeom>
        </p:spPr>
      </p:pic>
    </p:spTree>
    <p:extLst>
      <p:ext uri="{BB962C8B-B14F-4D97-AF65-F5344CB8AC3E}">
        <p14:creationId xmlns:p14="http://schemas.microsoft.com/office/powerpoint/2010/main" val="18540865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
        <p:nvSpPr>
          <p:cNvPr id="7"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resultados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1905000" y="1905000"/>
            <a:ext cx="5867400" cy="2169825"/>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cs typeface="Times New Roman" panose="02020603050405020304" pitchFamily="18" charset="0"/>
              </a:rPr>
              <a:t>80% Ahorro en tiempo de producción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cs typeface="Times New Roman" panose="02020603050405020304" pitchFamily="18" charset="0"/>
              </a:rPr>
              <a:t>60% Ahorro en el costo del proceso</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cs typeface="Times New Roman" panose="02020603050405020304" pitchFamily="18" charset="0"/>
              </a:rPr>
              <a:t>300% Aumento de producción</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cs typeface="Times New Roman" panose="02020603050405020304" pitchFamily="18" charset="0"/>
              </a:rPr>
              <a:t>60% Reducción de cansancio físico y accidentes laborales  </a:t>
            </a:r>
            <a:endParaRPr lang="es-EC"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ES_tradnl" dirty="0">
                <a:latin typeface="Times New Roman" panose="02020603050405020304" pitchFamily="18" charset="0"/>
                <a:ea typeface="Calibri" panose="020F0502020204030204" pitchFamily="34" charset="0"/>
                <a:cs typeface="Times New Roman" panose="02020603050405020304" pitchFamily="18" charset="0"/>
              </a:rPr>
              <a:t>100% Fusión compacta en toda el área de las piezas. </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8 Rectángulo"/>
          <p:cNvSpPr/>
          <p:nvPr/>
        </p:nvSpPr>
        <p:spPr>
          <a:xfrm>
            <a:off x="2803681" y="1059861"/>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Resultados en Porcentajes </a:t>
            </a:r>
          </a:p>
        </p:txBody>
      </p:sp>
    </p:spTree>
    <p:extLst>
      <p:ext uri="{BB962C8B-B14F-4D97-AF65-F5344CB8AC3E}">
        <p14:creationId xmlns:p14="http://schemas.microsoft.com/office/powerpoint/2010/main" val="2515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6650781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6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43000" y="1524000"/>
            <a:ext cx="4114800" cy="1143000"/>
          </a:xfrm>
        </p:spPr>
        <p:txBody>
          <a:bodyPr/>
          <a:lstStyle/>
          <a:p>
            <a:pPr marL="457200" lvl="0" indent="-457200" algn="l">
              <a:buFont typeface="Arial" panose="020B0604020202020204" pitchFamily="34" charset="0"/>
              <a:buChar char="•"/>
            </a:pPr>
            <a:r>
              <a:rPr lang="es-ES_tradnl" sz="2000" dirty="0">
                <a:solidFill>
                  <a:schemeClr val="tx1"/>
                </a:solidFill>
              </a:rPr>
              <a:t>Materiales </a:t>
            </a:r>
            <a:endParaRPr lang="es-EC" sz="2000" dirty="0">
              <a:solidFill>
                <a:schemeClr val="tx1"/>
              </a:solidFill>
            </a:endParaRPr>
          </a:p>
          <a:p>
            <a:pPr marL="457200" lvl="0" indent="-457200" algn="l">
              <a:buFont typeface="Arial" panose="020B0604020202020204" pitchFamily="34" charset="0"/>
              <a:buChar char="•"/>
            </a:pPr>
            <a:r>
              <a:rPr lang="es-ES_tradnl" sz="2000" dirty="0">
                <a:solidFill>
                  <a:schemeClr val="tx1"/>
                </a:solidFill>
              </a:rPr>
              <a:t>Mano de Obra</a:t>
            </a:r>
            <a:endParaRPr lang="es-EC" sz="2000" dirty="0">
              <a:solidFill>
                <a:schemeClr val="tx1"/>
              </a:solidFill>
            </a:endParaRPr>
          </a:p>
          <a:p>
            <a:pPr marL="457200" lvl="0" indent="-457200" algn="l">
              <a:buFont typeface="Arial" panose="020B0604020202020204" pitchFamily="34" charset="0"/>
              <a:buChar char="•"/>
            </a:pPr>
            <a:r>
              <a:rPr lang="es-ES_tradnl" sz="2000" dirty="0">
                <a:solidFill>
                  <a:schemeClr val="tx1"/>
                </a:solidFill>
              </a:rPr>
              <a:t>Costos indirectos de Fabricación.</a:t>
            </a:r>
            <a:endParaRPr lang="es-EC" sz="2000" dirty="0">
              <a:solidFill>
                <a:schemeClr val="tx1"/>
              </a:solidFill>
            </a:endParaRPr>
          </a:p>
          <a:p>
            <a:endParaRPr lang="es-EC" dirty="0"/>
          </a:p>
        </p:txBody>
      </p:sp>
      <p:sp>
        <p:nvSpPr>
          <p:cNvPr id="4" name="8 Rectángulo"/>
          <p:cNvSpPr/>
          <p:nvPr/>
        </p:nvSpPr>
        <p:spPr>
          <a:xfrm>
            <a:off x="685800" y="762000"/>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Tipo de costos </a:t>
            </a:r>
          </a:p>
        </p:txBody>
      </p:sp>
      <p:sp>
        <p:nvSpPr>
          <p:cNvPr id="5"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8 Rectángulo"/>
          <p:cNvSpPr/>
          <p:nvPr/>
        </p:nvSpPr>
        <p:spPr>
          <a:xfrm>
            <a:off x="685799" y="2926558"/>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Materiales</a:t>
            </a:r>
          </a:p>
        </p:txBody>
      </p:sp>
      <p:graphicFrame>
        <p:nvGraphicFramePr>
          <p:cNvPr id="7" name="Tabla 6"/>
          <p:cNvGraphicFramePr>
            <a:graphicFrameLocks noGrp="1"/>
          </p:cNvGraphicFramePr>
          <p:nvPr>
            <p:extLst>
              <p:ext uri="{D42A27DB-BD31-4B8C-83A1-F6EECF244321}">
                <p14:modId xmlns:p14="http://schemas.microsoft.com/office/powerpoint/2010/main" val="1488608429"/>
              </p:ext>
            </p:extLst>
          </p:nvPr>
        </p:nvGraphicFramePr>
        <p:xfrm>
          <a:off x="1828800" y="3678167"/>
          <a:ext cx="4667250" cy="1097280"/>
        </p:xfrm>
        <a:graphic>
          <a:graphicData uri="http://schemas.openxmlformats.org/drawingml/2006/table">
            <a:tbl>
              <a:tblPr firstRow="1" firstCol="1" bandRow="1">
                <a:tableStyleId>{5C22544A-7EE6-4342-B048-85BDC9FD1C3A}</a:tableStyleId>
              </a:tblPr>
              <a:tblGrid>
                <a:gridCol w="3277870"/>
                <a:gridCol w="1389380"/>
              </a:tblGrid>
              <a:tr h="259080">
                <a:tc>
                  <a:txBody>
                    <a:bodyPr/>
                    <a:lstStyle/>
                    <a:p>
                      <a:pPr indent="144145" algn="l">
                        <a:lnSpc>
                          <a:spcPct val="150000"/>
                        </a:lnSpc>
                        <a:spcBef>
                          <a:spcPts val="600"/>
                        </a:spcBef>
                        <a:spcAft>
                          <a:spcPts val="0"/>
                        </a:spcAft>
                      </a:pPr>
                      <a:r>
                        <a:rPr lang="es-EC" sz="1200">
                          <a:effectLst/>
                        </a:rPr>
                        <a:t>CONCEPTO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VALOR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7015">
                <a:tc>
                  <a:txBody>
                    <a:bodyPr/>
                    <a:lstStyle/>
                    <a:p>
                      <a:pPr indent="144145" algn="l">
                        <a:lnSpc>
                          <a:spcPct val="150000"/>
                        </a:lnSpc>
                        <a:spcBef>
                          <a:spcPts val="600"/>
                        </a:spcBef>
                        <a:spcAft>
                          <a:spcPts val="0"/>
                        </a:spcAft>
                      </a:pPr>
                      <a:r>
                        <a:rPr lang="es-EC" sz="1200">
                          <a:effectLst/>
                        </a:rPr>
                        <a:t>Materiales directos eléctricos y neumáticos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1866,34</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7015">
                <a:tc>
                  <a:txBody>
                    <a:bodyPr/>
                    <a:lstStyle/>
                    <a:p>
                      <a:pPr indent="144145" algn="l">
                        <a:lnSpc>
                          <a:spcPct val="150000"/>
                        </a:lnSpc>
                        <a:spcBef>
                          <a:spcPts val="600"/>
                        </a:spcBef>
                        <a:spcAft>
                          <a:spcPts val="0"/>
                        </a:spcAft>
                      </a:pPr>
                      <a:r>
                        <a:rPr lang="es-EC" sz="1200">
                          <a:effectLst/>
                        </a:rPr>
                        <a:t>Materiales directos mecánicos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654,36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47015">
                <a:tc>
                  <a:txBody>
                    <a:bodyPr/>
                    <a:lstStyle/>
                    <a:p>
                      <a:pPr indent="144145" algn="l">
                        <a:lnSpc>
                          <a:spcPct val="150000"/>
                        </a:lnSpc>
                        <a:spcBef>
                          <a:spcPts val="600"/>
                        </a:spcBef>
                        <a:spcAft>
                          <a:spcPts val="0"/>
                        </a:spcAft>
                      </a:pPr>
                      <a:r>
                        <a:rPr lang="es-EC" sz="1200" dirty="0">
                          <a:effectLst/>
                        </a:rPr>
                        <a:t>Total</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dirty="0">
                          <a:effectLst/>
                        </a:rPr>
                        <a:t>$        2520,70</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62738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p:cNvSpPr/>
          <p:nvPr/>
        </p:nvSpPr>
        <p:spPr>
          <a:xfrm>
            <a:off x="685800" y="762000"/>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Mano de obra directa</a:t>
            </a:r>
          </a:p>
        </p:txBody>
      </p:sp>
      <p:sp>
        <p:nvSpPr>
          <p:cNvPr id="5"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9" name="Tabla 8"/>
          <p:cNvGraphicFramePr>
            <a:graphicFrameLocks noGrp="1"/>
          </p:cNvGraphicFramePr>
          <p:nvPr>
            <p:extLst>
              <p:ext uri="{D42A27DB-BD31-4B8C-83A1-F6EECF244321}">
                <p14:modId xmlns:p14="http://schemas.microsoft.com/office/powerpoint/2010/main" val="1347183489"/>
              </p:ext>
            </p:extLst>
          </p:nvPr>
        </p:nvGraphicFramePr>
        <p:xfrm>
          <a:off x="678873" y="1371604"/>
          <a:ext cx="7886700" cy="1470282"/>
        </p:xfrm>
        <a:graphic>
          <a:graphicData uri="http://schemas.openxmlformats.org/drawingml/2006/table">
            <a:tbl>
              <a:tblPr firstRow="1" firstCol="1" bandRow="1">
                <a:tableStyleId>{5C22544A-7EE6-4342-B048-85BDC9FD1C3A}</a:tableStyleId>
              </a:tblPr>
              <a:tblGrid>
                <a:gridCol w="3943350"/>
                <a:gridCol w="3943350"/>
              </a:tblGrid>
              <a:tr h="200025">
                <a:tc>
                  <a:txBody>
                    <a:bodyPr/>
                    <a:lstStyle/>
                    <a:p>
                      <a:pPr indent="144145" algn="l">
                        <a:lnSpc>
                          <a:spcPct val="150000"/>
                        </a:lnSpc>
                        <a:spcBef>
                          <a:spcPts val="600"/>
                        </a:spcBef>
                        <a:spcAft>
                          <a:spcPts val="0"/>
                        </a:spcAft>
                      </a:pPr>
                      <a:r>
                        <a:rPr lang="es-EC" sz="1200">
                          <a:effectLst/>
                        </a:rPr>
                        <a:t>Actividad</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Valor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Servicio de torno y fresado de materiales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500,00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Reencauchado de rodillos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600,00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Estructura metálica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150,00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Servicio de cortes por agua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340,00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Total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dirty="0">
                          <a:effectLst/>
                        </a:rPr>
                        <a:t> $        1590,00 </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753953577"/>
              </p:ext>
            </p:extLst>
          </p:nvPr>
        </p:nvGraphicFramePr>
        <p:xfrm>
          <a:off x="678873" y="3733800"/>
          <a:ext cx="7886700" cy="1470282"/>
        </p:xfrm>
        <a:graphic>
          <a:graphicData uri="http://schemas.openxmlformats.org/drawingml/2006/table">
            <a:tbl>
              <a:tblPr firstRow="1" firstCol="1" bandRow="1">
                <a:tableStyleId>{5C22544A-7EE6-4342-B048-85BDC9FD1C3A}</a:tableStyleId>
              </a:tblPr>
              <a:tblGrid>
                <a:gridCol w="1971675"/>
                <a:gridCol w="1971675"/>
                <a:gridCol w="1971675"/>
                <a:gridCol w="1971675"/>
              </a:tblGrid>
              <a:tr h="200025">
                <a:tc>
                  <a:txBody>
                    <a:bodyPr/>
                    <a:lstStyle/>
                    <a:p>
                      <a:pPr indent="144145" algn="l">
                        <a:lnSpc>
                          <a:spcPct val="150000"/>
                        </a:lnSpc>
                        <a:spcBef>
                          <a:spcPts val="600"/>
                        </a:spcBef>
                        <a:spcAft>
                          <a:spcPts val="0"/>
                        </a:spcAft>
                      </a:pPr>
                      <a:r>
                        <a:rPr lang="es-EC" sz="1200">
                          <a:effectLst/>
                        </a:rPr>
                        <a:t>Tipo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Tiempo (h)</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C. Unitario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Valor</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Ingeniería y diseño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200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1200,00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Planos mecánicos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50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8</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400,00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Planos eléctricos</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30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8</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240,00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Programación y control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30</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6</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                180,00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Total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dirty="0">
                          <a:effectLst/>
                        </a:rPr>
                        <a:t> $             1600,00 </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11" name="8 Rectángulo"/>
          <p:cNvSpPr/>
          <p:nvPr/>
        </p:nvSpPr>
        <p:spPr>
          <a:xfrm>
            <a:off x="678873" y="3035428"/>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Mano de obra indirecta</a:t>
            </a:r>
          </a:p>
        </p:txBody>
      </p:sp>
    </p:spTree>
    <p:extLst>
      <p:ext uri="{BB962C8B-B14F-4D97-AF65-F5344CB8AC3E}">
        <p14:creationId xmlns:p14="http://schemas.microsoft.com/office/powerpoint/2010/main" val="386739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p:cNvSpPr/>
          <p:nvPr/>
        </p:nvSpPr>
        <p:spPr>
          <a:xfrm>
            <a:off x="685800" y="762000"/>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Mano de obra</a:t>
            </a:r>
          </a:p>
        </p:txBody>
      </p:sp>
      <p:sp>
        <p:nvSpPr>
          <p:cNvPr id="5"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4111792792"/>
              </p:ext>
            </p:extLst>
          </p:nvPr>
        </p:nvGraphicFramePr>
        <p:xfrm>
          <a:off x="1905000" y="1447800"/>
          <a:ext cx="4625975" cy="980188"/>
        </p:xfrm>
        <a:graphic>
          <a:graphicData uri="http://schemas.openxmlformats.org/drawingml/2006/table">
            <a:tbl>
              <a:tblPr firstRow="1" firstCol="1" bandRow="1">
                <a:tableStyleId>{5C22544A-7EE6-4342-B048-85BDC9FD1C3A}</a:tableStyleId>
              </a:tblPr>
              <a:tblGrid>
                <a:gridCol w="3289300"/>
                <a:gridCol w="1336675"/>
              </a:tblGrid>
              <a:tr h="200025">
                <a:tc>
                  <a:txBody>
                    <a:bodyPr/>
                    <a:lstStyle/>
                    <a:p>
                      <a:pPr indent="144145" algn="l">
                        <a:lnSpc>
                          <a:spcPct val="150000"/>
                        </a:lnSpc>
                        <a:spcBef>
                          <a:spcPts val="600"/>
                        </a:spcBef>
                        <a:spcAft>
                          <a:spcPts val="0"/>
                        </a:spcAft>
                      </a:pPr>
                      <a:r>
                        <a:rPr lang="en-US" sz="1200">
                          <a:effectLst/>
                        </a:rPr>
                        <a:t>Tipo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n-US" sz="1200">
                          <a:effectLst/>
                        </a:rPr>
                        <a:t>Valor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n-US" sz="1200">
                          <a:effectLst/>
                        </a:rPr>
                        <a:t>Mano de obra indirecta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1600,00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Mano de obra directa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1590,00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Total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dirty="0">
                          <a:effectLst/>
                        </a:rPr>
                        <a:t> 3190,00 </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8" name="8 Rectángulo"/>
          <p:cNvSpPr/>
          <p:nvPr/>
        </p:nvSpPr>
        <p:spPr>
          <a:xfrm>
            <a:off x="668482" y="2690799"/>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Mano de obra</a:t>
            </a:r>
          </a:p>
        </p:txBody>
      </p:sp>
      <p:graphicFrame>
        <p:nvGraphicFramePr>
          <p:cNvPr id="3" name="Tabla 2"/>
          <p:cNvGraphicFramePr>
            <a:graphicFrameLocks noGrp="1"/>
          </p:cNvGraphicFramePr>
          <p:nvPr>
            <p:extLst>
              <p:ext uri="{D42A27DB-BD31-4B8C-83A1-F6EECF244321}">
                <p14:modId xmlns:p14="http://schemas.microsoft.com/office/powerpoint/2010/main" val="3414231985"/>
              </p:ext>
            </p:extLst>
          </p:nvPr>
        </p:nvGraphicFramePr>
        <p:xfrm>
          <a:off x="668482" y="3459284"/>
          <a:ext cx="7886700" cy="1470282"/>
        </p:xfrm>
        <a:graphic>
          <a:graphicData uri="http://schemas.openxmlformats.org/drawingml/2006/table">
            <a:tbl>
              <a:tblPr firstRow="1" firstCol="1" bandRow="1">
                <a:tableStyleId>{5C22544A-7EE6-4342-B048-85BDC9FD1C3A}</a:tableStyleId>
              </a:tblPr>
              <a:tblGrid>
                <a:gridCol w="3758801"/>
                <a:gridCol w="4127899"/>
              </a:tblGrid>
              <a:tr h="200025">
                <a:tc>
                  <a:txBody>
                    <a:bodyPr/>
                    <a:lstStyle/>
                    <a:p>
                      <a:pPr indent="144145" algn="l">
                        <a:lnSpc>
                          <a:spcPct val="150000"/>
                        </a:lnSpc>
                        <a:spcBef>
                          <a:spcPts val="600"/>
                        </a:spcBef>
                        <a:spcAft>
                          <a:spcPts val="0"/>
                        </a:spcAft>
                      </a:pPr>
                      <a:r>
                        <a:rPr lang="es-EC" sz="1200">
                          <a:effectLst/>
                        </a:rPr>
                        <a:t>CONCEPTO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VALOR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Agua potable</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10,00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Energía eléctrica</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50,00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Teléfono</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21,00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Internet</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a:effectLst/>
                        </a:rPr>
                        <a:t>40,00 </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190500">
                <a:tc>
                  <a:txBody>
                    <a:bodyPr/>
                    <a:lstStyle/>
                    <a:p>
                      <a:pPr indent="144145" algn="l">
                        <a:lnSpc>
                          <a:spcPct val="150000"/>
                        </a:lnSpc>
                        <a:spcBef>
                          <a:spcPts val="600"/>
                        </a:spcBef>
                        <a:spcAft>
                          <a:spcPts val="0"/>
                        </a:spcAft>
                      </a:pPr>
                      <a:r>
                        <a:rPr lang="es-EC" sz="1200">
                          <a:effectLst/>
                        </a:rPr>
                        <a:t>Total</a:t>
                      </a:r>
                      <a:endParaRPr lang="es-EC" sz="1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indent="144145" algn="l">
                        <a:lnSpc>
                          <a:spcPct val="150000"/>
                        </a:lnSpc>
                        <a:spcBef>
                          <a:spcPts val="600"/>
                        </a:spcBef>
                        <a:spcAft>
                          <a:spcPts val="0"/>
                        </a:spcAft>
                      </a:pPr>
                      <a:r>
                        <a:rPr lang="es-EC" sz="1200" dirty="0">
                          <a:effectLst/>
                        </a:rPr>
                        <a:t>121,00 </a:t>
                      </a:r>
                      <a:endParaRPr lang="es-EC"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10005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825082440"/>
              </p:ext>
            </p:extLst>
          </p:nvPr>
        </p:nvGraphicFramePr>
        <p:xfrm>
          <a:off x="228600" y="606545"/>
          <a:ext cx="83820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r"/>
            <a:r>
              <a:rPr lang="en-US"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9" name="8 Diagrama"/>
          <p:cNvGraphicFramePr/>
          <p:nvPr>
            <p:extLst>
              <p:ext uri="{D42A27DB-BD31-4B8C-83A1-F6EECF244321}">
                <p14:modId xmlns:p14="http://schemas.microsoft.com/office/powerpoint/2010/main" val="2303869316"/>
              </p:ext>
            </p:extLst>
          </p:nvPr>
        </p:nvGraphicFramePr>
        <p:xfrm>
          <a:off x="304800" y="2819400"/>
          <a:ext cx="8382000" cy="5486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6432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6453487C-0FAF-4B32-BD10-ECD1ABD7E94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5B98A4A-0B6D-4F48-B74E-847DD2F0977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graphicEl>
                                              <a:dgm id="{ECB1CA3E-26B8-4A39-AEF8-6F06E506D3C7}"/>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graphicEl>
                                              <a:dgm id="{6453487C-0FAF-4B32-BD10-ECD1ABD7E947}"/>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graphicEl>
                                              <a:dgm id="{45B98A4A-0B6D-4F48-B74E-847DD2F0977C}"/>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12BE8CB9-A304-48E1-A0A4-DD3D72DCCB9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graphicEl>
                                              <a:dgm id="{F506CCAA-5106-4A92-B91F-D5EC7D15D9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9"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p:cNvSpPr/>
          <p:nvPr/>
        </p:nvSpPr>
        <p:spPr>
          <a:xfrm>
            <a:off x="685800" y="762000"/>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Costo Total del Proyecto</a:t>
            </a:r>
          </a:p>
        </p:txBody>
      </p:sp>
      <p:sp>
        <p:nvSpPr>
          <p:cNvPr id="5"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a:blip r:embed="rId2"/>
          <a:stretch>
            <a:fillRect/>
          </a:stretch>
        </p:blipFill>
        <p:spPr>
          <a:xfrm>
            <a:off x="1143000" y="1905000"/>
            <a:ext cx="6735822" cy="2472015"/>
          </a:xfrm>
          <a:prstGeom prst="rect">
            <a:avLst/>
          </a:prstGeom>
        </p:spPr>
      </p:pic>
    </p:spTree>
    <p:extLst>
      <p:ext uri="{BB962C8B-B14F-4D97-AF65-F5344CB8AC3E}">
        <p14:creationId xmlns:p14="http://schemas.microsoft.com/office/powerpoint/2010/main" val="424075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 Rectángulo"/>
          <p:cNvSpPr/>
          <p:nvPr/>
        </p:nvSpPr>
        <p:spPr>
          <a:xfrm>
            <a:off x="838200" y="825968"/>
            <a:ext cx="3736539" cy="502442"/>
          </a:xfrm>
          <a:prstGeom prst="rect">
            <a:avLst/>
          </a:prstGeom>
        </p:spPr>
        <p:style>
          <a:lnRef idx="2">
            <a:schemeClr val="accent2"/>
          </a:lnRef>
          <a:fillRef idx="1">
            <a:schemeClr val="lt1"/>
          </a:fillRef>
          <a:effectRef idx="0">
            <a:schemeClr val="accent2"/>
          </a:effectRef>
          <a:fontRef idx="minor">
            <a:schemeClr val="dk1"/>
          </a:fontRef>
        </p:style>
        <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EC" sz="2000" dirty="0" smtClean="0"/>
              <a:t>Costo Comercial de la Máquina</a:t>
            </a:r>
          </a:p>
        </p:txBody>
      </p:sp>
      <p:sp>
        <p:nvSpPr>
          <p:cNvPr id="5" name="5 Rectángulo"/>
          <p:cNvSpPr/>
          <p:nvPr/>
        </p:nvSpPr>
        <p:spPr>
          <a:xfrm>
            <a:off x="176151" y="152400"/>
            <a:ext cx="8991600" cy="523220"/>
          </a:xfrm>
          <a:prstGeom prst="rect">
            <a:avLst/>
          </a:prstGeom>
        </p:spPr>
        <p:txBody>
          <a:bodyPr wrap="square">
            <a:spAutoFit/>
          </a:bodyPr>
          <a:lstStyle/>
          <a:p>
            <a:pPr algn="r"/>
            <a:r>
              <a:rPr lang="es-EC"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Análisis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Costos</a:t>
            </a:r>
            <a:endParaRPr lang="es-EC"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a:picLocks noChangeAspect="1"/>
          </p:cNvPicPr>
          <p:nvPr/>
        </p:nvPicPr>
        <p:blipFill>
          <a:blip r:embed="rId2"/>
          <a:stretch>
            <a:fillRect/>
          </a:stretch>
        </p:blipFill>
        <p:spPr>
          <a:xfrm>
            <a:off x="990600" y="1981200"/>
            <a:ext cx="6601304" cy="2112144"/>
          </a:xfrm>
          <a:prstGeom prst="rect">
            <a:avLst/>
          </a:prstGeom>
        </p:spPr>
      </p:pic>
    </p:spTree>
    <p:extLst>
      <p:ext uri="{BB962C8B-B14F-4D97-AF65-F5344CB8AC3E}">
        <p14:creationId xmlns:p14="http://schemas.microsoft.com/office/powerpoint/2010/main" val="295760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88068765"/>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8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18294433"/>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6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85913932"/>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38245119"/>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45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94982420"/>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05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12548073"/>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BD09F870-7FA1-436E-8981-08645C48812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DC8F3A6-28A4-4CCC-8C7C-01E7D5416B2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92661919"/>
              </p:ext>
            </p:extLst>
          </p:nvPr>
        </p:nvGraphicFramePr>
        <p:xfrm>
          <a:off x="228600" y="762000"/>
          <a:ext cx="8382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Conclusiones y Recomendaciones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53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98084239"/>
              </p:ext>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35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8732079"/>
              </p:ext>
            </p:extLst>
          </p:nvPr>
        </p:nvGraphicFramePr>
        <p:xfrm>
          <a:off x="228600" y="762000"/>
          <a:ext cx="8382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Objetivos</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7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2BE8CB9-A304-48E1-A0A4-DD3D72DCCB9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F506CCAA-5106-4A92-B91F-D5EC7D15D9A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4CC21389-3961-494A-87D4-A9415309895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7C258A7-1FF7-47B8-986F-70F346B3317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F700CD2-19C1-4E88-85FC-77EE243C0AB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8D82CCF-39A9-47E6-964A-1C9FA568ABC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para universidad de las fuerzas armadas es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66" r="7219"/>
          <a:stretch/>
        </p:blipFill>
        <p:spPr bwMode="auto">
          <a:xfrm>
            <a:off x="6705600" y="5867400"/>
            <a:ext cx="2438400" cy="80316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2 Grupo"/>
          <p:cNvGrpSpPr/>
          <p:nvPr/>
        </p:nvGrpSpPr>
        <p:grpSpPr>
          <a:xfrm>
            <a:off x="156083" y="3125431"/>
            <a:ext cx="8831833" cy="607138"/>
            <a:chOff x="7366" y="0"/>
            <a:chExt cx="8831833" cy="607138"/>
          </a:xfrm>
        </p:grpSpPr>
        <p:sp>
          <p:nvSpPr>
            <p:cNvPr id="4" name="3 Rectángulo redondeado"/>
            <p:cNvSpPr/>
            <p:nvPr/>
          </p:nvSpPr>
          <p:spPr>
            <a:xfrm>
              <a:off x="7366" y="0"/>
              <a:ext cx="8831833" cy="607138"/>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4 Rectángulo"/>
            <p:cNvSpPr/>
            <p:nvPr/>
          </p:nvSpPr>
          <p:spPr>
            <a:xfrm>
              <a:off x="25148" y="17782"/>
              <a:ext cx="8796269" cy="5715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s-EC" sz="3400" kern="1200" noProof="0" dirty="0" smtClean="0"/>
                <a:t>INTRODUCCIÓN</a:t>
              </a:r>
              <a:endParaRPr lang="es-EC" sz="3400" kern="1200" noProof="0" dirty="0"/>
            </a:p>
          </p:txBody>
        </p:sp>
      </p:grpSp>
    </p:spTree>
    <p:extLst>
      <p:ext uri="{BB962C8B-B14F-4D97-AF65-F5344CB8AC3E}">
        <p14:creationId xmlns:p14="http://schemas.microsoft.com/office/powerpoint/2010/main" val="2879923867"/>
      </p:ext>
    </p:extLst>
  </p:cSld>
  <p:clrMapOvr>
    <a:masterClrMapping/>
  </p:clrMapOvr>
  <p:transition spd="med">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78058866"/>
              </p:ext>
            </p:extLst>
          </p:nvPr>
        </p:nvGraphicFramePr>
        <p:xfrm>
          <a:off x="228600" y="762000"/>
          <a:ext cx="83820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838200" y="21770"/>
            <a:ext cx="8153400" cy="584775"/>
          </a:xfrm>
          <a:prstGeom prst="rect">
            <a:avLst/>
          </a:prstGeom>
        </p:spPr>
        <p:txBody>
          <a:bodyPr wrap="square">
            <a:spAutoFit/>
          </a:bodyPr>
          <a:lstStyle/>
          <a:p>
            <a:pPr lvl="8" algn="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Introducción</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2" descr="Resultado de imagen para universidad de las fuerzas armadas esp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066" r="7219"/>
          <a:stretch/>
        </p:blipFill>
        <p:spPr bwMode="auto">
          <a:xfrm>
            <a:off x="6629400" y="5848192"/>
            <a:ext cx="2438400" cy="803165"/>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proceso de fusion"/>
          <p:cNvPicPr/>
          <p:nvPr/>
        </p:nvPicPr>
        <p:blipFill>
          <a:blip r:embed="rId8">
            <a:extLst>
              <a:ext uri="{28A0092B-C50C-407E-A947-70E740481C1C}">
                <a14:useLocalDpi xmlns:a14="http://schemas.microsoft.com/office/drawing/2010/main" val="0"/>
              </a:ext>
            </a:extLst>
          </a:blip>
          <a:srcRect/>
          <a:stretch>
            <a:fillRect/>
          </a:stretch>
        </p:blipFill>
        <p:spPr bwMode="auto">
          <a:xfrm>
            <a:off x="1371600" y="3374077"/>
            <a:ext cx="6797634" cy="2057400"/>
          </a:xfrm>
          <a:prstGeom prst="rect">
            <a:avLst/>
          </a:prstGeom>
          <a:noFill/>
          <a:ln>
            <a:noFill/>
          </a:ln>
        </p:spPr>
      </p:pic>
      <p:sp>
        <p:nvSpPr>
          <p:cNvPr id="2" name="1 CuadroTexto"/>
          <p:cNvSpPr txBox="1"/>
          <p:nvPr/>
        </p:nvSpPr>
        <p:spPr>
          <a:xfrm>
            <a:off x="304800" y="1676400"/>
            <a:ext cx="6019800" cy="1477328"/>
          </a:xfrm>
          <a:prstGeom prst="rect">
            <a:avLst/>
          </a:prstGeom>
          <a:noFill/>
        </p:spPr>
        <p:txBody>
          <a:bodyPr wrap="square" rtlCol="0">
            <a:spAutoFit/>
          </a:bodyPr>
          <a:lstStyle/>
          <a:p>
            <a:r>
              <a:rPr lang="es-EC" dirty="0" smtClean="0"/>
              <a:t>Parámetros:</a:t>
            </a:r>
          </a:p>
          <a:p>
            <a:pPr marL="742950" lvl="1" indent="-285750">
              <a:buFont typeface="Arial" pitchFamily="34" charset="0"/>
              <a:buChar char="•"/>
            </a:pPr>
            <a:r>
              <a:rPr lang="es-EC" dirty="0" smtClean="0"/>
              <a:t>Tiempo de fusión.</a:t>
            </a:r>
          </a:p>
          <a:p>
            <a:pPr marL="742950" lvl="1" indent="-285750">
              <a:buFont typeface="Arial" pitchFamily="34" charset="0"/>
              <a:buChar char="•"/>
            </a:pPr>
            <a:r>
              <a:rPr lang="es-EC" dirty="0" smtClean="0"/>
              <a:t>Presión. </a:t>
            </a:r>
          </a:p>
          <a:p>
            <a:pPr marL="742950" lvl="1" indent="-285750">
              <a:buFont typeface="Arial" pitchFamily="34" charset="0"/>
              <a:buChar char="•"/>
            </a:pPr>
            <a:r>
              <a:rPr lang="es-EC" dirty="0" smtClean="0"/>
              <a:t>Temperatura de fusión.  </a:t>
            </a:r>
          </a:p>
          <a:p>
            <a:pPr marL="742950" lvl="1" indent="-285750">
              <a:buFont typeface="Arial" pitchFamily="34" charset="0"/>
              <a:buChar char="•"/>
            </a:pPr>
            <a:r>
              <a:rPr lang="es-EC" dirty="0" smtClean="0"/>
              <a:t>Temperatura de ablandamiento.</a:t>
            </a:r>
            <a:endParaRPr lang="es-EC" dirty="0"/>
          </a:p>
        </p:txBody>
      </p:sp>
    </p:spTree>
    <p:extLst>
      <p:ext uri="{BB962C8B-B14F-4D97-AF65-F5344CB8AC3E}">
        <p14:creationId xmlns:p14="http://schemas.microsoft.com/office/powerpoint/2010/main" val="9227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3012</TotalTime>
  <Words>2487</Words>
  <Application>Microsoft Office PowerPoint</Application>
  <PresentationFormat>Presentación en pantalla (4:3)</PresentationFormat>
  <Paragraphs>683</Paragraphs>
  <Slides>69</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69</vt:i4>
      </vt:variant>
    </vt:vector>
  </HeadingPairs>
  <TitlesOfParts>
    <vt:vector size="71" baseType="lpstr">
      <vt:lpstr>Theme1</vt:lpstr>
      <vt:lpstr>Visio.Drawing.15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work</cp:lastModifiedBy>
  <cp:revision>203</cp:revision>
  <dcterms:created xsi:type="dcterms:W3CDTF">2012-08-14T15:29:02Z</dcterms:created>
  <dcterms:modified xsi:type="dcterms:W3CDTF">2017-01-06T14:06:46Z</dcterms:modified>
</cp:coreProperties>
</file>