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77" r:id="rId5"/>
    <p:sldId id="278" r:id="rId6"/>
    <p:sldId id="275" r:id="rId7"/>
    <p:sldId id="261" r:id="rId8"/>
    <p:sldId id="262" r:id="rId9"/>
    <p:sldId id="263" r:id="rId10"/>
    <p:sldId id="265" r:id="rId11"/>
    <p:sldId id="264" r:id="rId12"/>
    <p:sldId id="266" r:id="rId13"/>
    <p:sldId id="267" r:id="rId14"/>
    <p:sldId id="268" r:id="rId15"/>
    <p:sldId id="269" r:id="rId16"/>
    <p:sldId id="270" r:id="rId17"/>
    <p:sldId id="271" r:id="rId18"/>
    <p:sldId id="274" r:id="rId19"/>
    <p:sldId id="279" r:id="rId20"/>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660"/>
  </p:normalViewPr>
  <p:slideViewPr>
    <p:cSldViewPr snapToGrid="0">
      <p:cViewPr>
        <p:scale>
          <a:sx n="66" d="100"/>
          <a:sy n="66" d="100"/>
        </p:scale>
        <p:origin x="696"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48539-05CC-40F9-94A8-63AB54340465}" type="doc">
      <dgm:prSet loTypeId="urn:microsoft.com/office/officeart/2005/8/layout/equation2" loCatId="relationship" qsTypeId="urn:microsoft.com/office/officeart/2005/8/quickstyle/simple1" qsCatId="simple" csTypeId="urn:microsoft.com/office/officeart/2005/8/colors/accent3_2" csCatId="accent3" phldr="1"/>
      <dgm:spPr/>
    </dgm:pt>
    <dgm:pt modelId="{5AD6D930-7DFE-41F3-99A3-22689165AB41}">
      <dgm:prSet phldrT="[Texto]"/>
      <dgm:spPr/>
      <dgm:t>
        <a:bodyPr/>
        <a:lstStyle/>
        <a:p>
          <a:r>
            <a:rPr lang="es-US" dirty="0" smtClean="0">
              <a:solidFill>
                <a:schemeClr val="tx1"/>
              </a:solidFill>
              <a:latin typeface="Arial" panose="020B0604020202020204" pitchFamily="34" charset="0"/>
              <a:cs typeface="Arial" panose="020B0604020202020204" pitchFamily="34" charset="0"/>
            </a:rPr>
            <a:t>Invasión de comidas rápidas dentro del </a:t>
          </a:r>
          <a:r>
            <a:rPr lang="es-US" dirty="0" smtClean="0">
              <a:solidFill>
                <a:schemeClr val="tx1"/>
              </a:solidFill>
              <a:latin typeface="Arial" panose="020B0604020202020204" pitchFamily="34" charset="0"/>
              <a:cs typeface="Arial" panose="020B0604020202020204" pitchFamily="34" charset="0"/>
            </a:rPr>
            <a:t>ciudad</a:t>
          </a:r>
          <a:endParaRPr lang="es-US" dirty="0">
            <a:solidFill>
              <a:schemeClr val="tx1"/>
            </a:solidFill>
            <a:latin typeface="Arial" panose="020B0604020202020204" pitchFamily="34" charset="0"/>
            <a:cs typeface="Arial" panose="020B0604020202020204" pitchFamily="34" charset="0"/>
          </a:endParaRPr>
        </a:p>
      </dgm:t>
    </dgm:pt>
    <dgm:pt modelId="{C9D9AD19-2DF8-414C-9F97-FEE42F7DA1BC}" type="parTrans" cxnId="{EABEB5E3-225A-410C-9BE0-0FDFAE566A92}">
      <dgm:prSet/>
      <dgm:spPr/>
      <dgm:t>
        <a:bodyPr/>
        <a:lstStyle/>
        <a:p>
          <a:endParaRPr lang="es-US">
            <a:solidFill>
              <a:schemeClr val="tx1"/>
            </a:solidFill>
          </a:endParaRPr>
        </a:p>
      </dgm:t>
    </dgm:pt>
    <dgm:pt modelId="{B65D278A-A1F0-4A8A-8F07-E62BD0B327BA}" type="sibTrans" cxnId="{EABEB5E3-225A-410C-9BE0-0FDFAE566A92}">
      <dgm:prSet/>
      <dgm:spPr/>
      <dgm:t>
        <a:bodyPr/>
        <a:lstStyle/>
        <a:p>
          <a:endParaRPr lang="es-US">
            <a:solidFill>
              <a:schemeClr val="tx1"/>
            </a:solidFill>
          </a:endParaRPr>
        </a:p>
      </dgm:t>
    </dgm:pt>
    <dgm:pt modelId="{1A90AA89-B7BE-4ADB-AFB7-3213C78D4F4E}">
      <dgm:prSet phldrT="[Texto]"/>
      <dgm:spPr/>
      <dgm:t>
        <a:bodyPr/>
        <a:lstStyle/>
        <a:p>
          <a:r>
            <a:rPr lang="es-US" dirty="0" smtClean="0">
              <a:solidFill>
                <a:schemeClr val="tx1"/>
              </a:solidFill>
              <a:latin typeface="Arial" panose="020B0604020202020204" pitchFamily="34" charset="0"/>
              <a:cs typeface="Arial" panose="020B0604020202020204" pitchFamily="34" charset="0"/>
            </a:rPr>
            <a:t>Uso de productos alimenticios ancestrales en decaimiento</a:t>
          </a:r>
          <a:endParaRPr lang="es-US" dirty="0">
            <a:solidFill>
              <a:schemeClr val="tx1"/>
            </a:solidFill>
            <a:latin typeface="Arial" panose="020B0604020202020204" pitchFamily="34" charset="0"/>
            <a:cs typeface="Arial" panose="020B0604020202020204" pitchFamily="34" charset="0"/>
          </a:endParaRPr>
        </a:p>
      </dgm:t>
    </dgm:pt>
    <dgm:pt modelId="{9448554F-7D51-4C4C-B019-5B77E1C7551F}" type="parTrans" cxnId="{30B6A823-0494-40C3-9C65-855A1C60BC42}">
      <dgm:prSet/>
      <dgm:spPr/>
      <dgm:t>
        <a:bodyPr/>
        <a:lstStyle/>
        <a:p>
          <a:endParaRPr lang="es-US">
            <a:solidFill>
              <a:schemeClr val="tx1"/>
            </a:solidFill>
          </a:endParaRPr>
        </a:p>
      </dgm:t>
    </dgm:pt>
    <dgm:pt modelId="{45242E0F-7574-45E3-A55E-84B05C017871}" type="sibTrans" cxnId="{30B6A823-0494-40C3-9C65-855A1C60BC42}">
      <dgm:prSet/>
      <dgm:spPr/>
      <dgm:t>
        <a:bodyPr/>
        <a:lstStyle/>
        <a:p>
          <a:endParaRPr lang="es-US">
            <a:solidFill>
              <a:schemeClr val="tx1"/>
            </a:solidFill>
          </a:endParaRPr>
        </a:p>
      </dgm:t>
    </dgm:pt>
    <dgm:pt modelId="{1C22A015-B926-473A-9307-BE238BB12002}">
      <dgm:prSet phldrT="[Texto]"/>
      <dgm:spPr/>
      <dgm:t>
        <a:bodyPr/>
        <a:lstStyle/>
        <a:p>
          <a:r>
            <a:rPr lang="es-US" dirty="0" smtClean="0">
              <a:solidFill>
                <a:schemeClr val="tx1"/>
              </a:solidFill>
              <a:latin typeface="Arial" panose="020B0604020202020204" pitchFamily="34" charset="0"/>
              <a:cs typeface="Arial" panose="020B0604020202020204" pitchFamily="34" charset="0"/>
            </a:rPr>
            <a:t>Falta de documentación del patrimonio alimentario que posee </a:t>
          </a:r>
          <a:r>
            <a:rPr lang="es-US" dirty="0" err="1" smtClean="0">
              <a:solidFill>
                <a:schemeClr val="tx1"/>
              </a:solidFill>
              <a:latin typeface="Arial" panose="020B0604020202020204" pitchFamily="34" charset="0"/>
              <a:cs typeface="Arial" panose="020B0604020202020204" pitchFamily="34" charset="0"/>
            </a:rPr>
            <a:t>Cotacachi</a:t>
          </a:r>
          <a:r>
            <a:rPr lang="es-US" dirty="0" smtClean="0">
              <a:solidFill>
                <a:schemeClr val="tx1"/>
              </a:solidFill>
              <a:latin typeface="Arial" panose="020B0604020202020204" pitchFamily="34" charset="0"/>
              <a:cs typeface="Arial" panose="020B0604020202020204" pitchFamily="34" charset="0"/>
            </a:rPr>
            <a:t> y el valor cultural que no se ha aprovechado en su totalidad </a:t>
          </a:r>
          <a:endParaRPr lang="es-US" dirty="0">
            <a:solidFill>
              <a:schemeClr val="tx1"/>
            </a:solidFill>
            <a:latin typeface="Arial" panose="020B0604020202020204" pitchFamily="34" charset="0"/>
            <a:cs typeface="Arial" panose="020B0604020202020204" pitchFamily="34" charset="0"/>
          </a:endParaRPr>
        </a:p>
      </dgm:t>
    </dgm:pt>
    <dgm:pt modelId="{A38F8661-463B-42D5-81EA-B8EAC022B4F7}" type="parTrans" cxnId="{2817128D-16E6-4A32-973C-2B68A2E71B26}">
      <dgm:prSet/>
      <dgm:spPr/>
      <dgm:t>
        <a:bodyPr/>
        <a:lstStyle/>
        <a:p>
          <a:endParaRPr lang="es-US">
            <a:solidFill>
              <a:schemeClr val="tx1"/>
            </a:solidFill>
          </a:endParaRPr>
        </a:p>
      </dgm:t>
    </dgm:pt>
    <dgm:pt modelId="{93FC0846-B43A-4498-ADA8-62A527FCC931}" type="sibTrans" cxnId="{2817128D-16E6-4A32-973C-2B68A2E71B26}">
      <dgm:prSet/>
      <dgm:spPr/>
      <dgm:t>
        <a:bodyPr/>
        <a:lstStyle/>
        <a:p>
          <a:endParaRPr lang="es-US">
            <a:solidFill>
              <a:schemeClr val="tx1"/>
            </a:solidFill>
          </a:endParaRPr>
        </a:p>
      </dgm:t>
    </dgm:pt>
    <dgm:pt modelId="{363468AB-9F62-480A-94B5-74750B528696}" type="pres">
      <dgm:prSet presAssocID="{0F148539-05CC-40F9-94A8-63AB54340465}" presName="Name0" presStyleCnt="0">
        <dgm:presLayoutVars>
          <dgm:dir/>
          <dgm:resizeHandles val="exact"/>
        </dgm:presLayoutVars>
      </dgm:prSet>
      <dgm:spPr/>
    </dgm:pt>
    <dgm:pt modelId="{5359DB37-5914-4E5B-8AC6-DC78410EE0F5}" type="pres">
      <dgm:prSet presAssocID="{0F148539-05CC-40F9-94A8-63AB54340465}" presName="vNodes" presStyleCnt="0"/>
      <dgm:spPr/>
    </dgm:pt>
    <dgm:pt modelId="{EB76082C-AF04-4BD8-B7DB-2005EE7F63B2}" type="pres">
      <dgm:prSet presAssocID="{5AD6D930-7DFE-41F3-99A3-22689165AB41}" presName="node" presStyleLbl="node1" presStyleIdx="0" presStyleCnt="3">
        <dgm:presLayoutVars>
          <dgm:bulletEnabled val="1"/>
        </dgm:presLayoutVars>
      </dgm:prSet>
      <dgm:spPr/>
      <dgm:t>
        <a:bodyPr/>
        <a:lstStyle/>
        <a:p>
          <a:endParaRPr lang="es-US"/>
        </a:p>
      </dgm:t>
    </dgm:pt>
    <dgm:pt modelId="{C4964EE5-DAD0-40D1-9BE6-8690133DBABB}" type="pres">
      <dgm:prSet presAssocID="{B65D278A-A1F0-4A8A-8F07-E62BD0B327BA}" presName="spacerT" presStyleCnt="0"/>
      <dgm:spPr/>
    </dgm:pt>
    <dgm:pt modelId="{A6DEE554-F29C-473A-9AB9-F51E46BAC7AD}" type="pres">
      <dgm:prSet presAssocID="{B65D278A-A1F0-4A8A-8F07-E62BD0B327BA}" presName="sibTrans" presStyleLbl="sibTrans2D1" presStyleIdx="0" presStyleCnt="2"/>
      <dgm:spPr/>
      <dgm:t>
        <a:bodyPr/>
        <a:lstStyle/>
        <a:p>
          <a:endParaRPr lang="es-US"/>
        </a:p>
      </dgm:t>
    </dgm:pt>
    <dgm:pt modelId="{55708800-C5A3-4B28-A81A-4E210CB0AA36}" type="pres">
      <dgm:prSet presAssocID="{B65D278A-A1F0-4A8A-8F07-E62BD0B327BA}" presName="spacerB" presStyleCnt="0"/>
      <dgm:spPr/>
    </dgm:pt>
    <dgm:pt modelId="{C67CEFBA-00AC-403D-B66D-6BC7058A41C0}" type="pres">
      <dgm:prSet presAssocID="{1A90AA89-B7BE-4ADB-AFB7-3213C78D4F4E}" presName="node" presStyleLbl="node1" presStyleIdx="1" presStyleCnt="3">
        <dgm:presLayoutVars>
          <dgm:bulletEnabled val="1"/>
        </dgm:presLayoutVars>
      </dgm:prSet>
      <dgm:spPr/>
      <dgm:t>
        <a:bodyPr/>
        <a:lstStyle/>
        <a:p>
          <a:endParaRPr lang="es-US"/>
        </a:p>
      </dgm:t>
    </dgm:pt>
    <dgm:pt modelId="{D5DDEE77-B94C-4E0C-9ECE-FC43A3768189}" type="pres">
      <dgm:prSet presAssocID="{0F148539-05CC-40F9-94A8-63AB54340465}" presName="sibTransLast" presStyleLbl="sibTrans2D1" presStyleIdx="1" presStyleCnt="2"/>
      <dgm:spPr/>
      <dgm:t>
        <a:bodyPr/>
        <a:lstStyle/>
        <a:p>
          <a:endParaRPr lang="es-US"/>
        </a:p>
      </dgm:t>
    </dgm:pt>
    <dgm:pt modelId="{F749E649-FA35-4538-B8AF-04C8E1F3C4D2}" type="pres">
      <dgm:prSet presAssocID="{0F148539-05CC-40F9-94A8-63AB54340465}" presName="connectorText" presStyleLbl="sibTrans2D1" presStyleIdx="1" presStyleCnt="2"/>
      <dgm:spPr/>
      <dgm:t>
        <a:bodyPr/>
        <a:lstStyle/>
        <a:p>
          <a:endParaRPr lang="es-US"/>
        </a:p>
      </dgm:t>
    </dgm:pt>
    <dgm:pt modelId="{26179AA7-ACEC-4C43-B548-B340D2CC047C}" type="pres">
      <dgm:prSet presAssocID="{0F148539-05CC-40F9-94A8-63AB54340465}" presName="lastNode" presStyleLbl="node1" presStyleIdx="2" presStyleCnt="3">
        <dgm:presLayoutVars>
          <dgm:bulletEnabled val="1"/>
        </dgm:presLayoutVars>
      </dgm:prSet>
      <dgm:spPr/>
      <dgm:t>
        <a:bodyPr/>
        <a:lstStyle/>
        <a:p>
          <a:endParaRPr lang="es-US"/>
        </a:p>
      </dgm:t>
    </dgm:pt>
  </dgm:ptLst>
  <dgm:cxnLst>
    <dgm:cxn modelId="{30B6A823-0494-40C3-9C65-855A1C60BC42}" srcId="{0F148539-05CC-40F9-94A8-63AB54340465}" destId="{1A90AA89-B7BE-4ADB-AFB7-3213C78D4F4E}" srcOrd="1" destOrd="0" parTransId="{9448554F-7D51-4C4C-B019-5B77E1C7551F}" sibTransId="{45242E0F-7574-45E3-A55E-84B05C017871}"/>
    <dgm:cxn modelId="{EABEB5E3-225A-410C-9BE0-0FDFAE566A92}" srcId="{0F148539-05CC-40F9-94A8-63AB54340465}" destId="{5AD6D930-7DFE-41F3-99A3-22689165AB41}" srcOrd="0" destOrd="0" parTransId="{C9D9AD19-2DF8-414C-9F97-FEE42F7DA1BC}" sibTransId="{B65D278A-A1F0-4A8A-8F07-E62BD0B327BA}"/>
    <dgm:cxn modelId="{FD8BDC11-E6DC-40F9-9822-E973B71201E4}" type="presOf" srcId="{B65D278A-A1F0-4A8A-8F07-E62BD0B327BA}" destId="{A6DEE554-F29C-473A-9AB9-F51E46BAC7AD}" srcOrd="0" destOrd="0" presId="urn:microsoft.com/office/officeart/2005/8/layout/equation2"/>
    <dgm:cxn modelId="{2817128D-16E6-4A32-973C-2B68A2E71B26}" srcId="{0F148539-05CC-40F9-94A8-63AB54340465}" destId="{1C22A015-B926-473A-9307-BE238BB12002}" srcOrd="2" destOrd="0" parTransId="{A38F8661-463B-42D5-81EA-B8EAC022B4F7}" sibTransId="{93FC0846-B43A-4498-ADA8-62A527FCC931}"/>
    <dgm:cxn modelId="{DF66AC8A-6F10-4263-8E76-C049FCD6C988}" type="presOf" srcId="{5AD6D930-7DFE-41F3-99A3-22689165AB41}" destId="{EB76082C-AF04-4BD8-B7DB-2005EE7F63B2}" srcOrd="0" destOrd="0" presId="urn:microsoft.com/office/officeart/2005/8/layout/equation2"/>
    <dgm:cxn modelId="{8B53D012-E857-4DDD-B0C3-28A843391028}" type="presOf" srcId="{0F148539-05CC-40F9-94A8-63AB54340465}" destId="{363468AB-9F62-480A-94B5-74750B528696}" srcOrd="0" destOrd="0" presId="urn:microsoft.com/office/officeart/2005/8/layout/equation2"/>
    <dgm:cxn modelId="{10F7DD27-3185-4212-A3AC-63E98589D573}" type="presOf" srcId="{1C22A015-B926-473A-9307-BE238BB12002}" destId="{26179AA7-ACEC-4C43-B548-B340D2CC047C}" srcOrd="0" destOrd="0" presId="urn:microsoft.com/office/officeart/2005/8/layout/equation2"/>
    <dgm:cxn modelId="{01042C47-3D91-451F-90C1-5034E82ADAE4}" type="presOf" srcId="{1A90AA89-B7BE-4ADB-AFB7-3213C78D4F4E}" destId="{C67CEFBA-00AC-403D-B66D-6BC7058A41C0}" srcOrd="0" destOrd="0" presId="urn:microsoft.com/office/officeart/2005/8/layout/equation2"/>
    <dgm:cxn modelId="{D4A5C280-EB4C-4E18-8968-E2C1EC808A34}" type="presOf" srcId="{45242E0F-7574-45E3-A55E-84B05C017871}" destId="{D5DDEE77-B94C-4E0C-9ECE-FC43A3768189}" srcOrd="0" destOrd="0" presId="urn:microsoft.com/office/officeart/2005/8/layout/equation2"/>
    <dgm:cxn modelId="{6FF91AF0-15ED-424F-853A-15E720E275D7}" type="presOf" srcId="{45242E0F-7574-45E3-A55E-84B05C017871}" destId="{F749E649-FA35-4538-B8AF-04C8E1F3C4D2}" srcOrd="1" destOrd="0" presId="urn:microsoft.com/office/officeart/2005/8/layout/equation2"/>
    <dgm:cxn modelId="{24602B8A-E99B-4F3A-96D8-FAEEB4E85790}" type="presParOf" srcId="{363468AB-9F62-480A-94B5-74750B528696}" destId="{5359DB37-5914-4E5B-8AC6-DC78410EE0F5}" srcOrd="0" destOrd="0" presId="urn:microsoft.com/office/officeart/2005/8/layout/equation2"/>
    <dgm:cxn modelId="{5FF58B94-BD7E-496C-B6EE-0F411146CE2A}" type="presParOf" srcId="{5359DB37-5914-4E5B-8AC6-DC78410EE0F5}" destId="{EB76082C-AF04-4BD8-B7DB-2005EE7F63B2}" srcOrd="0" destOrd="0" presId="urn:microsoft.com/office/officeart/2005/8/layout/equation2"/>
    <dgm:cxn modelId="{3038C73B-1013-4B5C-BA4A-51F10FF8974B}" type="presParOf" srcId="{5359DB37-5914-4E5B-8AC6-DC78410EE0F5}" destId="{C4964EE5-DAD0-40D1-9BE6-8690133DBABB}" srcOrd="1" destOrd="0" presId="urn:microsoft.com/office/officeart/2005/8/layout/equation2"/>
    <dgm:cxn modelId="{9C9983E2-A349-4DF6-B9EC-91E58E5D67F3}" type="presParOf" srcId="{5359DB37-5914-4E5B-8AC6-DC78410EE0F5}" destId="{A6DEE554-F29C-473A-9AB9-F51E46BAC7AD}" srcOrd="2" destOrd="0" presId="urn:microsoft.com/office/officeart/2005/8/layout/equation2"/>
    <dgm:cxn modelId="{47659261-C781-4026-9C32-91805142BA8D}" type="presParOf" srcId="{5359DB37-5914-4E5B-8AC6-DC78410EE0F5}" destId="{55708800-C5A3-4B28-A81A-4E210CB0AA36}" srcOrd="3" destOrd="0" presId="urn:microsoft.com/office/officeart/2005/8/layout/equation2"/>
    <dgm:cxn modelId="{69473953-0A62-498C-A095-DA5E1662C728}" type="presParOf" srcId="{5359DB37-5914-4E5B-8AC6-DC78410EE0F5}" destId="{C67CEFBA-00AC-403D-B66D-6BC7058A41C0}" srcOrd="4" destOrd="0" presId="urn:microsoft.com/office/officeart/2005/8/layout/equation2"/>
    <dgm:cxn modelId="{3116BBF6-D7DB-4B93-88A3-3D7E6F1F72A4}" type="presParOf" srcId="{363468AB-9F62-480A-94B5-74750B528696}" destId="{D5DDEE77-B94C-4E0C-9ECE-FC43A3768189}" srcOrd="1" destOrd="0" presId="urn:microsoft.com/office/officeart/2005/8/layout/equation2"/>
    <dgm:cxn modelId="{4C330C9F-DC23-4C67-85C2-F0881DA8660A}" type="presParOf" srcId="{D5DDEE77-B94C-4E0C-9ECE-FC43A3768189}" destId="{F749E649-FA35-4538-B8AF-04C8E1F3C4D2}" srcOrd="0" destOrd="0" presId="urn:microsoft.com/office/officeart/2005/8/layout/equation2"/>
    <dgm:cxn modelId="{FB659126-418C-4C23-B3AA-2B4693EFED33}" type="presParOf" srcId="{363468AB-9F62-480A-94B5-74750B528696}" destId="{26179AA7-ACEC-4C43-B548-B340D2CC047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7E6B17-05D9-4291-A43B-B1A26762AD8F}" type="doc">
      <dgm:prSet loTypeId="urn:microsoft.com/office/officeart/2005/8/layout/hProcess7" loCatId="list" qsTypeId="urn:microsoft.com/office/officeart/2005/8/quickstyle/3d3" qsCatId="3D" csTypeId="urn:microsoft.com/office/officeart/2005/8/colors/accent2_5" csCatId="accent2" phldr="1"/>
      <dgm:spPr/>
      <dgm:t>
        <a:bodyPr/>
        <a:lstStyle/>
        <a:p>
          <a:endParaRPr lang="es-US"/>
        </a:p>
      </dgm:t>
    </dgm:pt>
    <dgm:pt modelId="{13B8E055-BD33-4108-A90F-6DA599E16F16}">
      <dgm:prSet phldrT="[Texto]"/>
      <dgm:spPr/>
      <dgm:t>
        <a:bodyPr/>
        <a:lstStyle/>
        <a:p>
          <a:r>
            <a:rPr lang="es-US" b="1" dirty="0" smtClean="0">
              <a:solidFill>
                <a:schemeClr val="tx1"/>
              </a:solidFill>
            </a:rPr>
            <a:t>Promoción de ventas </a:t>
          </a:r>
          <a:endParaRPr lang="es-US" b="1" dirty="0">
            <a:solidFill>
              <a:schemeClr val="tx1"/>
            </a:solidFill>
          </a:endParaRPr>
        </a:p>
      </dgm:t>
    </dgm:pt>
    <dgm:pt modelId="{367AAB94-3508-428B-90A7-A07AC37A2C74}" type="parTrans" cxnId="{B308B90D-6C00-4E1D-878F-F24A625DCFF8}">
      <dgm:prSet/>
      <dgm:spPr/>
      <dgm:t>
        <a:bodyPr/>
        <a:lstStyle/>
        <a:p>
          <a:endParaRPr lang="es-US">
            <a:solidFill>
              <a:schemeClr val="tx1"/>
            </a:solidFill>
          </a:endParaRPr>
        </a:p>
      </dgm:t>
    </dgm:pt>
    <dgm:pt modelId="{1AE1D8DF-B447-4398-BBC4-2F3C8CF7B1C8}" type="sibTrans" cxnId="{B308B90D-6C00-4E1D-878F-F24A625DCFF8}">
      <dgm:prSet/>
      <dgm:spPr/>
      <dgm:t>
        <a:bodyPr/>
        <a:lstStyle/>
        <a:p>
          <a:endParaRPr lang="es-US">
            <a:solidFill>
              <a:schemeClr val="tx1"/>
            </a:solidFill>
          </a:endParaRPr>
        </a:p>
      </dgm:t>
    </dgm:pt>
    <dgm:pt modelId="{34ED7F88-672F-4418-BE94-BFC6B811A441}">
      <dgm:prSet phldrT="[Texto]"/>
      <dgm:spPr/>
      <dgm:t>
        <a:bodyPr/>
        <a:lstStyle/>
        <a:p>
          <a:endParaRPr lang="es-EC" dirty="0" smtClean="0">
            <a:solidFill>
              <a:schemeClr val="tx1"/>
            </a:solidFill>
          </a:endParaRPr>
        </a:p>
        <a:p>
          <a:r>
            <a:rPr lang="es-EC" dirty="0" smtClean="0">
              <a:solidFill>
                <a:schemeClr val="tx1"/>
              </a:solidFill>
            </a:rPr>
            <a:t>* Los almacenes, locales comerciales y  establecimientos turísticos contarán con trípticos que brindaran información sobre todo a los turistas.</a:t>
          </a:r>
        </a:p>
        <a:p>
          <a:endParaRPr lang="es-US" dirty="0">
            <a:solidFill>
              <a:schemeClr val="tx1"/>
            </a:solidFill>
          </a:endParaRPr>
        </a:p>
      </dgm:t>
    </dgm:pt>
    <dgm:pt modelId="{F524D5E5-AC07-44E7-9923-B44673F59F74}" type="parTrans" cxnId="{C110CC0B-9EA2-45DD-A481-846125338523}">
      <dgm:prSet/>
      <dgm:spPr/>
      <dgm:t>
        <a:bodyPr/>
        <a:lstStyle/>
        <a:p>
          <a:endParaRPr lang="es-US">
            <a:solidFill>
              <a:schemeClr val="tx1"/>
            </a:solidFill>
          </a:endParaRPr>
        </a:p>
      </dgm:t>
    </dgm:pt>
    <dgm:pt modelId="{07418427-8D0D-45D5-9628-DDC7CBA54544}" type="sibTrans" cxnId="{C110CC0B-9EA2-45DD-A481-846125338523}">
      <dgm:prSet/>
      <dgm:spPr/>
      <dgm:t>
        <a:bodyPr/>
        <a:lstStyle/>
        <a:p>
          <a:endParaRPr lang="es-US">
            <a:solidFill>
              <a:schemeClr val="tx1"/>
            </a:solidFill>
          </a:endParaRPr>
        </a:p>
      </dgm:t>
    </dgm:pt>
    <dgm:pt modelId="{2DCD3F7D-D08F-440E-90B3-78CEA379245B}">
      <dgm:prSet phldrT="[Texto]"/>
      <dgm:spPr/>
      <dgm:t>
        <a:bodyPr/>
        <a:lstStyle/>
        <a:p>
          <a:r>
            <a:rPr lang="es-US" b="1" dirty="0" smtClean="0">
              <a:solidFill>
                <a:schemeClr val="tx1"/>
              </a:solidFill>
            </a:rPr>
            <a:t>Mezcla promocional </a:t>
          </a:r>
          <a:endParaRPr lang="es-US" b="1" dirty="0">
            <a:solidFill>
              <a:schemeClr val="tx1"/>
            </a:solidFill>
          </a:endParaRPr>
        </a:p>
      </dgm:t>
    </dgm:pt>
    <dgm:pt modelId="{816FCF16-3AD5-42FF-BBF0-3A5A64EAFCF4}" type="parTrans" cxnId="{C98DF134-67F0-4C20-AC46-2CEEF377FC0E}">
      <dgm:prSet/>
      <dgm:spPr/>
      <dgm:t>
        <a:bodyPr/>
        <a:lstStyle/>
        <a:p>
          <a:endParaRPr lang="es-US">
            <a:solidFill>
              <a:schemeClr val="tx1"/>
            </a:solidFill>
          </a:endParaRPr>
        </a:p>
      </dgm:t>
    </dgm:pt>
    <dgm:pt modelId="{F1A9D7CD-723F-449B-8E7C-3450BB011CD9}" type="sibTrans" cxnId="{C98DF134-67F0-4C20-AC46-2CEEF377FC0E}">
      <dgm:prSet/>
      <dgm:spPr/>
      <dgm:t>
        <a:bodyPr/>
        <a:lstStyle/>
        <a:p>
          <a:endParaRPr lang="es-US">
            <a:solidFill>
              <a:schemeClr val="tx1"/>
            </a:solidFill>
          </a:endParaRPr>
        </a:p>
      </dgm:t>
    </dgm:pt>
    <dgm:pt modelId="{8423E45E-7A7F-42D4-B239-5E123F0E92C7}">
      <dgm:prSet phldrT="[Texto]"/>
      <dgm:spPr/>
      <dgm:t>
        <a:bodyPr/>
        <a:lstStyle/>
        <a:p>
          <a:endParaRPr lang="es-US" dirty="0">
            <a:solidFill>
              <a:schemeClr val="tx1"/>
            </a:solidFill>
          </a:endParaRPr>
        </a:p>
      </dgm:t>
    </dgm:pt>
    <dgm:pt modelId="{00CDB491-0F07-4BB1-939D-43A5B9656CA4}" type="parTrans" cxnId="{0EA8E1A3-8060-4496-B7D4-1132934E855E}">
      <dgm:prSet/>
      <dgm:spPr/>
      <dgm:t>
        <a:bodyPr/>
        <a:lstStyle/>
        <a:p>
          <a:endParaRPr lang="es-US">
            <a:solidFill>
              <a:schemeClr val="tx1"/>
            </a:solidFill>
          </a:endParaRPr>
        </a:p>
      </dgm:t>
    </dgm:pt>
    <dgm:pt modelId="{D063B970-712C-411E-8484-91806A075763}" type="sibTrans" cxnId="{0EA8E1A3-8060-4496-B7D4-1132934E855E}">
      <dgm:prSet/>
      <dgm:spPr/>
      <dgm:t>
        <a:bodyPr/>
        <a:lstStyle/>
        <a:p>
          <a:endParaRPr lang="es-US">
            <a:solidFill>
              <a:schemeClr val="tx1"/>
            </a:solidFill>
          </a:endParaRPr>
        </a:p>
      </dgm:t>
    </dgm:pt>
    <dgm:pt modelId="{4464523B-E171-4C96-8869-B488EED5AD50}">
      <dgm:prSet/>
      <dgm:spPr/>
      <dgm:t>
        <a:bodyPr/>
        <a:lstStyle/>
        <a:p>
          <a:endParaRPr lang="es-US" dirty="0">
            <a:solidFill>
              <a:schemeClr val="tx1"/>
            </a:solidFill>
          </a:endParaRPr>
        </a:p>
      </dgm:t>
    </dgm:pt>
    <dgm:pt modelId="{54B71CB0-E5CF-47D5-99AD-9E36DB5CB3DB}" type="parTrans" cxnId="{43C79F88-7D8C-434A-9697-1686B44893BC}">
      <dgm:prSet/>
      <dgm:spPr/>
      <dgm:t>
        <a:bodyPr/>
        <a:lstStyle/>
        <a:p>
          <a:endParaRPr lang="es-US">
            <a:solidFill>
              <a:schemeClr val="tx1"/>
            </a:solidFill>
          </a:endParaRPr>
        </a:p>
      </dgm:t>
    </dgm:pt>
    <dgm:pt modelId="{2919C35C-20A0-4603-9FAE-4E025CB86E08}" type="sibTrans" cxnId="{43C79F88-7D8C-434A-9697-1686B44893BC}">
      <dgm:prSet/>
      <dgm:spPr/>
      <dgm:t>
        <a:bodyPr/>
        <a:lstStyle/>
        <a:p>
          <a:endParaRPr lang="es-US">
            <a:solidFill>
              <a:schemeClr val="tx1"/>
            </a:solidFill>
          </a:endParaRPr>
        </a:p>
      </dgm:t>
    </dgm:pt>
    <dgm:pt modelId="{E6F56938-3428-4BEF-9D1D-1A4F95E13D32}">
      <dgm:prSet/>
      <dgm:spPr/>
      <dgm:t>
        <a:bodyPr/>
        <a:lstStyle/>
        <a:p>
          <a:r>
            <a:rPr lang="es-EC" dirty="0" smtClean="0">
              <a:solidFill>
                <a:schemeClr val="tx1"/>
              </a:solidFill>
            </a:rPr>
            <a:t>*Se realizaran convenios con los prestadores de servicios turísticos a fin de realizar una promoción y oferta más amplia.</a:t>
          </a:r>
          <a:endParaRPr lang="es-US" dirty="0">
            <a:solidFill>
              <a:schemeClr val="tx1"/>
            </a:solidFill>
          </a:endParaRPr>
        </a:p>
      </dgm:t>
    </dgm:pt>
    <dgm:pt modelId="{720B02C0-510A-47AE-9C24-FDA1D89C8B86}" type="parTrans" cxnId="{1869B6FA-6BFA-488F-BAF8-79BEF51B3E56}">
      <dgm:prSet/>
      <dgm:spPr/>
      <dgm:t>
        <a:bodyPr/>
        <a:lstStyle/>
        <a:p>
          <a:endParaRPr lang="es-US">
            <a:solidFill>
              <a:schemeClr val="tx1"/>
            </a:solidFill>
          </a:endParaRPr>
        </a:p>
      </dgm:t>
    </dgm:pt>
    <dgm:pt modelId="{078F2E17-1E63-4DB1-AE2E-0A4431BAE255}" type="sibTrans" cxnId="{1869B6FA-6BFA-488F-BAF8-79BEF51B3E56}">
      <dgm:prSet/>
      <dgm:spPr/>
      <dgm:t>
        <a:bodyPr/>
        <a:lstStyle/>
        <a:p>
          <a:endParaRPr lang="es-US">
            <a:solidFill>
              <a:schemeClr val="tx1"/>
            </a:solidFill>
          </a:endParaRPr>
        </a:p>
      </dgm:t>
    </dgm:pt>
    <dgm:pt modelId="{561BDD98-B872-4B52-AA23-A5E55E46FD4F}">
      <dgm:prSet/>
      <dgm:spPr/>
      <dgm:t>
        <a:bodyPr/>
        <a:lstStyle/>
        <a:p>
          <a:r>
            <a:rPr lang="es-EC" dirty="0" smtClean="0">
              <a:solidFill>
                <a:schemeClr val="tx1"/>
              </a:solidFill>
            </a:rPr>
            <a:t>Un 15% de la promoción se realizara a través de los medios de prensa, es decir en radio y televisión; considerando que estos se realizaran con el apoyo de instituciones interesadas en impulsar el turismo en el cantón, ya que los costos que incurre este tipo de publicidad son sumamente altos</a:t>
          </a:r>
          <a:endParaRPr lang="es-US" dirty="0">
            <a:solidFill>
              <a:schemeClr val="tx1"/>
            </a:solidFill>
          </a:endParaRPr>
        </a:p>
      </dgm:t>
    </dgm:pt>
    <dgm:pt modelId="{4A47B18A-7954-48BE-889A-49FD2FD17105}" type="sibTrans" cxnId="{58F2E048-455B-407C-A514-4BC5280890AC}">
      <dgm:prSet/>
      <dgm:spPr/>
      <dgm:t>
        <a:bodyPr/>
        <a:lstStyle/>
        <a:p>
          <a:endParaRPr lang="es-US">
            <a:solidFill>
              <a:schemeClr val="tx1"/>
            </a:solidFill>
          </a:endParaRPr>
        </a:p>
      </dgm:t>
    </dgm:pt>
    <dgm:pt modelId="{4F9EC083-DDFD-4E19-910F-9D7450B51427}" type="parTrans" cxnId="{58F2E048-455B-407C-A514-4BC5280890AC}">
      <dgm:prSet/>
      <dgm:spPr/>
      <dgm:t>
        <a:bodyPr/>
        <a:lstStyle/>
        <a:p>
          <a:endParaRPr lang="es-US">
            <a:solidFill>
              <a:schemeClr val="tx1"/>
            </a:solidFill>
          </a:endParaRPr>
        </a:p>
      </dgm:t>
    </dgm:pt>
    <dgm:pt modelId="{5130F3C1-8974-43F5-AE65-1C7D79C9AA7E}">
      <dgm:prSet/>
      <dgm:spPr/>
      <dgm:t>
        <a:bodyPr/>
        <a:lstStyle/>
        <a:p>
          <a:r>
            <a:rPr lang="es-EC" dirty="0" smtClean="0">
              <a:solidFill>
                <a:schemeClr val="tx1"/>
              </a:solidFill>
            </a:rPr>
            <a:t>El 60% de la publicidad se realizará a través de medios impresos, es decir a través de los trípticos y afiches, mismos que se colocaran en oficinas de turismo, agencias de viajes y lugares de gran concurrencia, a fin de informar a las personas sobre el potencial turístico de </a:t>
          </a:r>
          <a:r>
            <a:rPr lang="es-EC" dirty="0" err="1" smtClean="0">
              <a:solidFill>
                <a:schemeClr val="tx1"/>
              </a:solidFill>
            </a:rPr>
            <a:t>Cotacachi</a:t>
          </a:r>
          <a:r>
            <a:rPr lang="es-EC" dirty="0" smtClean="0">
              <a:solidFill>
                <a:schemeClr val="tx1"/>
              </a:solidFill>
            </a:rPr>
            <a:t>.</a:t>
          </a:r>
          <a:endParaRPr lang="es-US" dirty="0">
            <a:solidFill>
              <a:schemeClr val="tx1"/>
            </a:solidFill>
          </a:endParaRPr>
        </a:p>
      </dgm:t>
    </dgm:pt>
    <dgm:pt modelId="{3C5BABF1-97D6-4E24-A04E-5776DC061A14}" type="parTrans" cxnId="{C7922B99-2044-4FD0-8C41-E30D400AC5BF}">
      <dgm:prSet/>
      <dgm:spPr/>
      <dgm:t>
        <a:bodyPr/>
        <a:lstStyle/>
        <a:p>
          <a:endParaRPr lang="es-EC"/>
        </a:p>
      </dgm:t>
    </dgm:pt>
    <dgm:pt modelId="{32AF0E05-28E1-4A92-92A6-5AB30C5C09ED}" type="sibTrans" cxnId="{C7922B99-2044-4FD0-8C41-E30D400AC5BF}">
      <dgm:prSet/>
      <dgm:spPr/>
      <dgm:t>
        <a:bodyPr/>
        <a:lstStyle/>
        <a:p>
          <a:endParaRPr lang="es-EC"/>
        </a:p>
      </dgm:t>
    </dgm:pt>
    <dgm:pt modelId="{5EB6BC7E-8F85-41BB-BC2D-5C9EC316A4DC}">
      <dgm:prSet/>
      <dgm:spPr/>
      <dgm:t>
        <a:bodyPr/>
        <a:lstStyle/>
        <a:p>
          <a:r>
            <a:rPr lang="es-EC" dirty="0" smtClean="0">
              <a:solidFill>
                <a:schemeClr val="tx1"/>
              </a:solidFill>
            </a:rPr>
            <a:t>El 25% restante de la publicidad se realizará a través de redes sociales, ya que es un medio de fácil accesibilidad y dentro del también se puede delimitar toda la información necesaria sobre el lugar. Además de considerar que las redes sociales son de gran acercamiento a las personas y no incurren un costo alto para realizar la promoción deseada.</a:t>
          </a:r>
          <a:endParaRPr lang="es-US" dirty="0">
            <a:solidFill>
              <a:schemeClr val="tx1"/>
            </a:solidFill>
          </a:endParaRPr>
        </a:p>
      </dgm:t>
    </dgm:pt>
    <dgm:pt modelId="{74F035D5-DC24-4C6D-AACC-D2C7E68AB2F1}" type="sibTrans" cxnId="{F1068F7F-7174-4595-B7A0-0A3C8BC3E8E5}">
      <dgm:prSet/>
      <dgm:spPr/>
      <dgm:t>
        <a:bodyPr/>
        <a:lstStyle/>
        <a:p>
          <a:endParaRPr lang="es-US">
            <a:solidFill>
              <a:schemeClr val="tx1"/>
            </a:solidFill>
          </a:endParaRPr>
        </a:p>
      </dgm:t>
    </dgm:pt>
    <dgm:pt modelId="{7E9530CD-6A6C-4A00-9FBF-506B1AAAAA41}" type="parTrans" cxnId="{F1068F7F-7174-4595-B7A0-0A3C8BC3E8E5}">
      <dgm:prSet/>
      <dgm:spPr/>
      <dgm:t>
        <a:bodyPr/>
        <a:lstStyle/>
        <a:p>
          <a:endParaRPr lang="es-US">
            <a:solidFill>
              <a:schemeClr val="tx1"/>
            </a:solidFill>
          </a:endParaRPr>
        </a:p>
      </dgm:t>
    </dgm:pt>
    <dgm:pt modelId="{6F62E4D3-AE1F-4114-9F00-FE102EAAF9F4}">
      <dgm:prSet/>
      <dgm:spPr/>
      <dgm:t>
        <a:bodyPr/>
        <a:lstStyle/>
        <a:p>
          <a:endParaRPr lang="es-US" dirty="0">
            <a:solidFill>
              <a:schemeClr val="tx1"/>
            </a:solidFill>
          </a:endParaRPr>
        </a:p>
      </dgm:t>
    </dgm:pt>
    <dgm:pt modelId="{C13B287F-6A9F-4A54-AA8B-CD5988EF9C85}" type="sibTrans" cxnId="{2DD9A8E2-34E6-4922-AE69-83EB5C88EA43}">
      <dgm:prSet/>
      <dgm:spPr/>
      <dgm:t>
        <a:bodyPr/>
        <a:lstStyle/>
        <a:p>
          <a:endParaRPr lang="es-US">
            <a:solidFill>
              <a:schemeClr val="tx1"/>
            </a:solidFill>
          </a:endParaRPr>
        </a:p>
      </dgm:t>
    </dgm:pt>
    <dgm:pt modelId="{3C24535A-816C-4785-BB11-C0F0FFCFE7B4}" type="parTrans" cxnId="{2DD9A8E2-34E6-4922-AE69-83EB5C88EA43}">
      <dgm:prSet/>
      <dgm:spPr/>
      <dgm:t>
        <a:bodyPr/>
        <a:lstStyle/>
        <a:p>
          <a:endParaRPr lang="es-US">
            <a:solidFill>
              <a:schemeClr val="tx1"/>
            </a:solidFill>
          </a:endParaRPr>
        </a:p>
      </dgm:t>
    </dgm:pt>
    <dgm:pt modelId="{513287C4-F0AA-496D-A08E-35E6AF8339CE}">
      <dgm:prSet/>
      <dgm:spPr/>
      <dgm:t>
        <a:bodyPr/>
        <a:lstStyle/>
        <a:p>
          <a:endParaRPr lang="es-US" dirty="0">
            <a:solidFill>
              <a:schemeClr val="tx1"/>
            </a:solidFill>
          </a:endParaRPr>
        </a:p>
      </dgm:t>
    </dgm:pt>
    <dgm:pt modelId="{AEE98287-8F3E-48B6-9504-AE67964E0610}" type="parTrans" cxnId="{E3944511-4B2D-455F-B656-6EB4E4239F86}">
      <dgm:prSet/>
      <dgm:spPr/>
      <dgm:t>
        <a:bodyPr/>
        <a:lstStyle/>
        <a:p>
          <a:endParaRPr lang="es-EC"/>
        </a:p>
      </dgm:t>
    </dgm:pt>
    <dgm:pt modelId="{ABEE7C85-3CF8-48F6-AECD-39E004E50AD3}" type="sibTrans" cxnId="{E3944511-4B2D-455F-B656-6EB4E4239F86}">
      <dgm:prSet/>
      <dgm:spPr/>
      <dgm:t>
        <a:bodyPr/>
        <a:lstStyle/>
        <a:p>
          <a:endParaRPr lang="es-EC"/>
        </a:p>
      </dgm:t>
    </dgm:pt>
    <dgm:pt modelId="{0331B0B3-C969-4F0C-A1C9-6BED4B8B15E9}" type="pres">
      <dgm:prSet presAssocID="{C67E6B17-05D9-4291-A43B-B1A26762AD8F}" presName="Name0" presStyleCnt="0">
        <dgm:presLayoutVars>
          <dgm:dir/>
          <dgm:animLvl val="lvl"/>
          <dgm:resizeHandles val="exact"/>
        </dgm:presLayoutVars>
      </dgm:prSet>
      <dgm:spPr/>
      <dgm:t>
        <a:bodyPr/>
        <a:lstStyle/>
        <a:p>
          <a:endParaRPr lang="es-ES"/>
        </a:p>
      </dgm:t>
    </dgm:pt>
    <dgm:pt modelId="{3FE589F8-286B-44D4-88AC-3839EC5185EF}" type="pres">
      <dgm:prSet presAssocID="{13B8E055-BD33-4108-A90F-6DA599E16F16}" presName="compositeNode" presStyleCnt="0">
        <dgm:presLayoutVars>
          <dgm:bulletEnabled val="1"/>
        </dgm:presLayoutVars>
      </dgm:prSet>
      <dgm:spPr/>
    </dgm:pt>
    <dgm:pt modelId="{88F2A7B3-DC93-445F-BCA9-C3ED50A0BFCE}" type="pres">
      <dgm:prSet presAssocID="{13B8E055-BD33-4108-A90F-6DA599E16F16}" presName="bgRect" presStyleLbl="node1" presStyleIdx="0" presStyleCnt="2" custScaleX="61322" custLinFactNeighborX="-4520" custLinFactNeighborY="451"/>
      <dgm:spPr/>
      <dgm:t>
        <a:bodyPr/>
        <a:lstStyle/>
        <a:p>
          <a:endParaRPr lang="es-ES"/>
        </a:p>
      </dgm:t>
    </dgm:pt>
    <dgm:pt modelId="{FE166776-7EC0-4657-A969-3DC150643F47}" type="pres">
      <dgm:prSet presAssocID="{13B8E055-BD33-4108-A90F-6DA599E16F16}" presName="parentNode" presStyleLbl="node1" presStyleIdx="0" presStyleCnt="2">
        <dgm:presLayoutVars>
          <dgm:chMax val="0"/>
          <dgm:bulletEnabled val="1"/>
        </dgm:presLayoutVars>
      </dgm:prSet>
      <dgm:spPr/>
      <dgm:t>
        <a:bodyPr/>
        <a:lstStyle/>
        <a:p>
          <a:endParaRPr lang="es-ES"/>
        </a:p>
      </dgm:t>
    </dgm:pt>
    <dgm:pt modelId="{6A2EBB92-022C-47C0-A881-46A6A2EC963E}" type="pres">
      <dgm:prSet presAssocID="{13B8E055-BD33-4108-A90F-6DA599E16F16}" presName="childNode" presStyleLbl="node1" presStyleIdx="0" presStyleCnt="2">
        <dgm:presLayoutVars>
          <dgm:bulletEnabled val="1"/>
        </dgm:presLayoutVars>
      </dgm:prSet>
      <dgm:spPr/>
      <dgm:t>
        <a:bodyPr/>
        <a:lstStyle/>
        <a:p>
          <a:endParaRPr lang="es-US"/>
        </a:p>
      </dgm:t>
    </dgm:pt>
    <dgm:pt modelId="{9D4E594E-8B6F-4130-8FD5-E48DA5C4F05D}" type="pres">
      <dgm:prSet presAssocID="{1AE1D8DF-B447-4398-BBC4-2F3C8CF7B1C8}" presName="hSp" presStyleCnt="0"/>
      <dgm:spPr/>
    </dgm:pt>
    <dgm:pt modelId="{69E29E38-B3F2-48D2-A73F-B4C895757C34}" type="pres">
      <dgm:prSet presAssocID="{1AE1D8DF-B447-4398-BBC4-2F3C8CF7B1C8}" presName="vProcSp" presStyleCnt="0"/>
      <dgm:spPr/>
    </dgm:pt>
    <dgm:pt modelId="{0800D1FD-101C-4E17-A949-FDDB13A14407}" type="pres">
      <dgm:prSet presAssocID="{1AE1D8DF-B447-4398-BBC4-2F3C8CF7B1C8}" presName="vSp1" presStyleCnt="0"/>
      <dgm:spPr/>
    </dgm:pt>
    <dgm:pt modelId="{B552D2BD-6E2C-417B-8FCB-7B41BBE84B4C}" type="pres">
      <dgm:prSet presAssocID="{1AE1D8DF-B447-4398-BBC4-2F3C8CF7B1C8}" presName="simulatedConn" presStyleLbl="solidFgAcc1" presStyleIdx="0" presStyleCnt="1"/>
      <dgm:spPr/>
    </dgm:pt>
    <dgm:pt modelId="{90DB26C6-EA59-4B17-BDFD-99BE7C1B933F}" type="pres">
      <dgm:prSet presAssocID="{1AE1D8DF-B447-4398-BBC4-2F3C8CF7B1C8}" presName="vSp2" presStyleCnt="0"/>
      <dgm:spPr/>
    </dgm:pt>
    <dgm:pt modelId="{49CB7717-D3A0-4FBD-8FC2-30BB8DF5B744}" type="pres">
      <dgm:prSet presAssocID="{1AE1D8DF-B447-4398-BBC4-2F3C8CF7B1C8}" presName="sibTrans" presStyleCnt="0"/>
      <dgm:spPr/>
    </dgm:pt>
    <dgm:pt modelId="{57CF0ECD-0077-46D1-8F43-FB2E8AEF2822}" type="pres">
      <dgm:prSet presAssocID="{2DCD3F7D-D08F-440E-90B3-78CEA379245B}" presName="compositeNode" presStyleCnt="0">
        <dgm:presLayoutVars>
          <dgm:bulletEnabled val="1"/>
        </dgm:presLayoutVars>
      </dgm:prSet>
      <dgm:spPr/>
    </dgm:pt>
    <dgm:pt modelId="{CB9B0CA6-170E-4970-979B-5853E52A4329}" type="pres">
      <dgm:prSet presAssocID="{2DCD3F7D-D08F-440E-90B3-78CEA379245B}" presName="bgRect" presStyleLbl="node1" presStyleIdx="1" presStyleCnt="2" custLinFactNeighborX="3333"/>
      <dgm:spPr/>
      <dgm:t>
        <a:bodyPr/>
        <a:lstStyle/>
        <a:p>
          <a:endParaRPr lang="es-ES"/>
        </a:p>
      </dgm:t>
    </dgm:pt>
    <dgm:pt modelId="{EE1D0968-1231-42A1-9245-9984AF1FC756}" type="pres">
      <dgm:prSet presAssocID="{2DCD3F7D-D08F-440E-90B3-78CEA379245B}" presName="parentNode" presStyleLbl="node1" presStyleIdx="1" presStyleCnt="2">
        <dgm:presLayoutVars>
          <dgm:chMax val="0"/>
          <dgm:bulletEnabled val="1"/>
        </dgm:presLayoutVars>
      </dgm:prSet>
      <dgm:spPr/>
      <dgm:t>
        <a:bodyPr/>
        <a:lstStyle/>
        <a:p>
          <a:endParaRPr lang="es-ES"/>
        </a:p>
      </dgm:t>
    </dgm:pt>
    <dgm:pt modelId="{FA616223-B619-49FD-9EB2-4C9748B44061}" type="pres">
      <dgm:prSet presAssocID="{2DCD3F7D-D08F-440E-90B3-78CEA379245B}" presName="childNode" presStyleLbl="node1" presStyleIdx="1" presStyleCnt="2">
        <dgm:presLayoutVars>
          <dgm:bulletEnabled val="1"/>
        </dgm:presLayoutVars>
      </dgm:prSet>
      <dgm:spPr/>
      <dgm:t>
        <a:bodyPr/>
        <a:lstStyle/>
        <a:p>
          <a:endParaRPr lang="es-US"/>
        </a:p>
      </dgm:t>
    </dgm:pt>
  </dgm:ptLst>
  <dgm:cxnLst>
    <dgm:cxn modelId="{0EA8E1A3-8060-4496-B7D4-1132934E855E}" srcId="{2DCD3F7D-D08F-440E-90B3-78CEA379245B}" destId="{8423E45E-7A7F-42D4-B239-5E123F0E92C7}" srcOrd="0" destOrd="0" parTransId="{00CDB491-0F07-4BB1-939D-43A5B9656CA4}" sibTransId="{D063B970-712C-411E-8484-91806A075763}"/>
    <dgm:cxn modelId="{68FF6BA1-F299-411F-8837-28F4EFC95D90}" type="presOf" srcId="{E6F56938-3428-4BEF-9D1D-1A4F95E13D32}" destId="{6A2EBB92-022C-47C0-A881-46A6A2EC963E}" srcOrd="0" destOrd="2" presId="urn:microsoft.com/office/officeart/2005/8/layout/hProcess7"/>
    <dgm:cxn modelId="{43C79F88-7D8C-434A-9697-1686B44893BC}" srcId="{13B8E055-BD33-4108-A90F-6DA599E16F16}" destId="{4464523B-E171-4C96-8869-B488EED5AD50}" srcOrd="1" destOrd="0" parTransId="{54B71CB0-E5CF-47D5-99AD-9E36DB5CB3DB}" sibTransId="{2919C35C-20A0-4603-9FAE-4E025CB86E08}"/>
    <dgm:cxn modelId="{5CB6C5CD-A0FD-45FD-922B-8376527272E7}" type="presOf" srcId="{4464523B-E171-4C96-8869-B488EED5AD50}" destId="{6A2EBB92-022C-47C0-A881-46A6A2EC963E}" srcOrd="0" destOrd="1" presId="urn:microsoft.com/office/officeart/2005/8/layout/hProcess7"/>
    <dgm:cxn modelId="{1869B6FA-6BFA-488F-BAF8-79BEF51B3E56}" srcId="{13B8E055-BD33-4108-A90F-6DA599E16F16}" destId="{E6F56938-3428-4BEF-9D1D-1A4F95E13D32}" srcOrd="2" destOrd="0" parTransId="{720B02C0-510A-47AE-9C24-FDA1D89C8B86}" sibTransId="{078F2E17-1E63-4DB1-AE2E-0A4431BAE255}"/>
    <dgm:cxn modelId="{19FE0031-F9F7-448E-A4CD-B44207B1C5EF}" type="presOf" srcId="{13B8E055-BD33-4108-A90F-6DA599E16F16}" destId="{88F2A7B3-DC93-445F-BCA9-C3ED50A0BFCE}" srcOrd="0" destOrd="0" presId="urn:microsoft.com/office/officeart/2005/8/layout/hProcess7"/>
    <dgm:cxn modelId="{BCFBC8EF-4FC0-49AC-9FF3-5CAA6EAFA3F1}" type="presOf" srcId="{34ED7F88-672F-4418-BE94-BFC6B811A441}" destId="{6A2EBB92-022C-47C0-A881-46A6A2EC963E}" srcOrd="0" destOrd="0" presId="urn:microsoft.com/office/officeart/2005/8/layout/hProcess7"/>
    <dgm:cxn modelId="{A9398650-F4B6-493E-A499-A0873252CF78}" type="presOf" srcId="{C67E6B17-05D9-4291-A43B-B1A26762AD8F}" destId="{0331B0B3-C969-4F0C-A1C9-6BED4B8B15E9}" srcOrd="0" destOrd="0" presId="urn:microsoft.com/office/officeart/2005/8/layout/hProcess7"/>
    <dgm:cxn modelId="{A609D9F9-BBB9-4E78-A3D9-745DEE011C9B}" type="presOf" srcId="{6F62E4D3-AE1F-4114-9F00-FE102EAAF9F4}" destId="{FA616223-B619-49FD-9EB2-4C9748B44061}" srcOrd="0" destOrd="4" presId="urn:microsoft.com/office/officeart/2005/8/layout/hProcess7"/>
    <dgm:cxn modelId="{C110CC0B-9EA2-45DD-A481-846125338523}" srcId="{13B8E055-BD33-4108-A90F-6DA599E16F16}" destId="{34ED7F88-672F-4418-BE94-BFC6B811A441}" srcOrd="0" destOrd="0" parTransId="{F524D5E5-AC07-44E7-9923-B44673F59F74}" sibTransId="{07418427-8D0D-45D5-9628-DDC7CBA54544}"/>
    <dgm:cxn modelId="{F1068F7F-7174-4595-B7A0-0A3C8BC3E8E5}" srcId="{6F62E4D3-AE1F-4114-9F00-FE102EAAF9F4}" destId="{5EB6BC7E-8F85-41BB-BC2D-5C9EC316A4DC}" srcOrd="0" destOrd="0" parTransId="{7E9530CD-6A6C-4A00-9FBF-506B1AAAAA41}" sibTransId="{74F035D5-DC24-4C6D-AACC-D2C7E68AB2F1}"/>
    <dgm:cxn modelId="{2DD9A8E2-34E6-4922-AE69-83EB5C88EA43}" srcId="{2DCD3F7D-D08F-440E-90B3-78CEA379245B}" destId="{6F62E4D3-AE1F-4114-9F00-FE102EAAF9F4}" srcOrd="1" destOrd="0" parTransId="{3C24535A-816C-4785-BB11-C0F0FFCFE7B4}" sibTransId="{C13B287F-6A9F-4A54-AA8B-CD5988EF9C85}"/>
    <dgm:cxn modelId="{379ED79E-13F3-4618-8437-2E4D76E58DBD}" type="presOf" srcId="{561BDD98-B872-4B52-AA23-A5E55E46FD4F}" destId="{FA616223-B619-49FD-9EB2-4C9748B44061}" srcOrd="0" destOrd="1" presId="urn:microsoft.com/office/officeart/2005/8/layout/hProcess7"/>
    <dgm:cxn modelId="{65594A0D-7569-479D-B4A6-32C2E8D80CB9}" type="presOf" srcId="{13B8E055-BD33-4108-A90F-6DA599E16F16}" destId="{FE166776-7EC0-4657-A969-3DC150643F47}" srcOrd="1" destOrd="0" presId="urn:microsoft.com/office/officeart/2005/8/layout/hProcess7"/>
    <dgm:cxn modelId="{E3944511-4B2D-455F-B656-6EB4E4239F86}" srcId="{8423E45E-7A7F-42D4-B239-5E123F0E92C7}" destId="{513287C4-F0AA-496D-A08E-35E6AF8339CE}" srcOrd="1" destOrd="0" parTransId="{AEE98287-8F3E-48B6-9504-AE67964E0610}" sibTransId="{ABEE7C85-3CF8-48F6-AECD-39E004E50AD3}"/>
    <dgm:cxn modelId="{86DE1FF4-CAB4-4B4E-B836-CCF8E34C5DAF}" type="presOf" srcId="{5EB6BC7E-8F85-41BB-BC2D-5C9EC316A4DC}" destId="{FA616223-B619-49FD-9EB2-4C9748B44061}" srcOrd="0" destOrd="5" presId="urn:microsoft.com/office/officeart/2005/8/layout/hProcess7"/>
    <dgm:cxn modelId="{C7922B99-2044-4FD0-8C41-E30D400AC5BF}" srcId="{8423E45E-7A7F-42D4-B239-5E123F0E92C7}" destId="{5130F3C1-8974-43F5-AE65-1C7D79C9AA7E}" srcOrd="2" destOrd="0" parTransId="{3C5BABF1-97D6-4E24-A04E-5776DC061A14}" sibTransId="{32AF0E05-28E1-4A92-92A6-5AB30C5C09ED}"/>
    <dgm:cxn modelId="{C5D4ACEC-D8B3-44FA-A3B9-8B75C5983B62}" type="presOf" srcId="{2DCD3F7D-D08F-440E-90B3-78CEA379245B}" destId="{EE1D0968-1231-42A1-9245-9984AF1FC756}" srcOrd="1" destOrd="0" presId="urn:microsoft.com/office/officeart/2005/8/layout/hProcess7"/>
    <dgm:cxn modelId="{660A7CB6-E27F-4604-B456-3DD908A7BEA4}" type="presOf" srcId="{513287C4-F0AA-496D-A08E-35E6AF8339CE}" destId="{FA616223-B619-49FD-9EB2-4C9748B44061}" srcOrd="0" destOrd="2" presId="urn:microsoft.com/office/officeart/2005/8/layout/hProcess7"/>
    <dgm:cxn modelId="{58F2E048-455B-407C-A514-4BC5280890AC}" srcId="{8423E45E-7A7F-42D4-B239-5E123F0E92C7}" destId="{561BDD98-B872-4B52-AA23-A5E55E46FD4F}" srcOrd="0" destOrd="0" parTransId="{4F9EC083-DDFD-4E19-910F-9D7450B51427}" sibTransId="{4A47B18A-7954-48BE-889A-49FD2FD17105}"/>
    <dgm:cxn modelId="{742E68C4-FC5C-45EB-834B-E23247966980}" type="presOf" srcId="{2DCD3F7D-D08F-440E-90B3-78CEA379245B}" destId="{CB9B0CA6-170E-4970-979B-5853E52A4329}" srcOrd="0" destOrd="0" presId="urn:microsoft.com/office/officeart/2005/8/layout/hProcess7"/>
    <dgm:cxn modelId="{CECAC03F-E0A3-43B4-98FC-AC1D0CD120D6}" type="presOf" srcId="{8423E45E-7A7F-42D4-B239-5E123F0E92C7}" destId="{FA616223-B619-49FD-9EB2-4C9748B44061}" srcOrd="0" destOrd="0" presId="urn:microsoft.com/office/officeart/2005/8/layout/hProcess7"/>
    <dgm:cxn modelId="{C98DF134-67F0-4C20-AC46-2CEEF377FC0E}" srcId="{C67E6B17-05D9-4291-A43B-B1A26762AD8F}" destId="{2DCD3F7D-D08F-440E-90B3-78CEA379245B}" srcOrd="1" destOrd="0" parTransId="{816FCF16-3AD5-42FF-BBF0-3A5A64EAFCF4}" sibTransId="{F1A9D7CD-723F-449B-8E7C-3450BB011CD9}"/>
    <dgm:cxn modelId="{B308B90D-6C00-4E1D-878F-F24A625DCFF8}" srcId="{C67E6B17-05D9-4291-A43B-B1A26762AD8F}" destId="{13B8E055-BD33-4108-A90F-6DA599E16F16}" srcOrd="0" destOrd="0" parTransId="{367AAB94-3508-428B-90A7-A07AC37A2C74}" sibTransId="{1AE1D8DF-B447-4398-BBC4-2F3C8CF7B1C8}"/>
    <dgm:cxn modelId="{79B7BAA9-BFDE-407B-9918-5CAC83072E28}" type="presOf" srcId="{5130F3C1-8974-43F5-AE65-1C7D79C9AA7E}" destId="{FA616223-B619-49FD-9EB2-4C9748B44061}" srcOrd="0" destOrd="3" presId="urn:microsoft.com/office/officeart/2005/8/layout/hProcess7"/>
    <dgm:cxn modelId="{9EA0069A-15A3-491E-8C4A-6256173CA887}" type="presParOf" srcId="{0331B0B3-C969-4F0C-A1C9-6BED4B8B15E9}" destId="{3FE589F8-286B-44D4-88AC-3839EC5185EF}" srcOrd="0" destOrd="0" presId="urn:microsoft.com/office/officeart/2005/8/layout/hProcess7"/>
    <dgm:cxn modelId="{BDC822E5-F331-4DC7-8C81-751D71563445}" type="presParOf" srcId="{3FE589F8-286B-44D4-88AC-3839EC5185EF}" destId="{88F2A7B3-DC93-445F-BCA9-C3ED50A0BFCE}" srcOrd="0" destOrd="0" presId="urn:microsoft.com/office/officeart/2005/8/layout/hProcess7"/>
    <dgm:cxn modelId="{22BC74C9-EA3D-45D3-B152-ADC9293E9AAF}" type="presParOf" srcId="{3FE589F8-286B-44D4-88AC-3839EC5185EF}" destId="{FE166776-7EC0-4657-A969-3DC150643F47}" srcOrd="1" destOrd="0" presId="urn:microsoft.com/office/officeart/2005/8/layout/hProcess7"/>
    <dgm:cxn modelId="{F1451AC7-2078-4A49-8F27-AE58B41CDECE}" type="presParOf" srcId="{3FE589F8-286B-44D4-88AC-3839EC5185EF}" destId="{6A2EBB92-022C-47C0-A881-46A6A2EC963E}" srcOrd="2" destOrd="0" presId="urn:microsoft.com/office/officeart/2005/8/layout/hProcess7"/>
    <dgm:cxn modelId="{792B1C51-3FC0-4B26-9F23-29B4FAD35C08}" type="presParOf" srcId="{0331B0B3-C969-4F0C-A1C9-6BED4B8B15E9}" destId="{9D4E594E-8B6F-4130-8FD5-E48DA5C4F05D}" srcOrd="1" destOrd="0" presId="urn:microsoft.com/office/officeart/2005/8/layout/hProcess7"/>
    <dgm:cxn modelId="{3AFB8F3E-D460-47BD-987C-33D10ACA88E2}" type="presParOf" srcId="{0331B0B3-C969-4F0C-A1C9-6BED4B8B15E9}" destId="{69E29E38-B3F2-48D2-A73F-B4C895757C34}" srcOrd="2" destOrd="0" presId="urn:microsoft.com/office/officeart/2005/8/layout/hProcess7"/>
    <dgm:cxn modelId="{A6EF0B3F-1822-4D4B-97B8-0BE39D7F9807}" type="presParOf" srcId="{69E29E38-B3F2-48D2-A73F-B4C895757C34}" destId="{0800D1FD-101C-4E17-A949-FDDB13A14407}" srcOrd="0" destOrd="0" presId="urn:microsoft.com/office/officeart/2005/8/layout/hProcess7"/>
    <dgm:cxn modelId="{9BC8CC09-AFBE-4E55-B438-82B7BD4B914B}" type="presParOf" srcId="{69E29E38-B3F2-48D2-A73F-B4C895757C34}" destId="{B552D2BD-6E2C-417B-8FCB-7B41BBE84B4C}" srcOrd="1" destOrd="0" presId="urn:microsoft.com/office/officeart/2005/8/layout/hProcess7"/>
    <dgm:cxn modelId="{13ED5134-5240-43EE-B237-0A75B8467F1E}" type="presParOf" srcId="{69E29E38-B3F2-48D2-A73F-B4C895757C34}" destId="{90DB26C6-EA59-4B17-BDFD-99BE7C1B933F}" srcOrd="2" destOrd="0" presId="urn:microsoft.com/office/officeart/2005/8/layout/hProcess7"/>
    <dgm:cxn modelId="{B833442F-3EAA-4519-87D9-A017D5D88877}" type="presParOf" srcId="{0331B0B3-C969-4F0C-A1C9-6BED4B8B15E9}" destId="{49CB7717-D3A0-4FBD-8FC2-30BB8DF5B744}" srcOrd="3" destOrd="0" presId="urn:microsoft.com/office/officeart/2005/8/layout/hProcess7"/>
    <dgm:cxn modelId="{072E7C69-94C5-437F-B131-7FC5B02D72D2}" type="presParOf" srcId="{0331B0B3-C969-4F0C-A1C9-6BED4B8B15E9}" destId="{57CF0ECD-0077-46D1-8F43-FB2E8AEF2822}" srcOrd="4" destOrd="0" presId="urn:microsoft.com/office/officeart/2005/8/layout/hProcess7"/>
    <dgm:cxn modelId="{9CCE0058-CB89-4BF7-8BEA-4BB09AB3BE09}" type="presParOf" srcId="{57CF0ECD-0077-46D1-8F43-FB2E8AEF2822}" destId="{CB9B0CA6-170E-4970-979B-5853E52A4329}" srcOrd="0" destOrd="0" presId="urn:microsoft.com/office/officeart/2005/8/layout/hProcess7"/>
    <dgm:cxn modelId="{A63FF0CD-1D6B-49D3-982A-976988AE13FE}" type="presParOf" srcId="{57CF0ECD-0077-46D1-8F43-FB2E8AEF2822}" destId="{EE1D0968-1231-42A1-9245-9984AF1FC756}" srcOrd="1" destOrd="0" presId="urn:microsoft.com/office/officeart/2005/8/layout/hProcess7"/>
    <dgm:cxn modelId="{171ACCE6-35DE-4FA5-9426-B70836CEAA15}" type="presParOf" srcId="{57CF0ECD-0077-46D1-8F43-FB2E8AEF2822}" destId="{FA616223-B619-49FD-9EB2-4C9748B44061}"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0C01E-2B24-4695-A991-2F8C29AC0686}"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s-EC"/>
        </a:p>
      </dgm:t>
    </dgm:pt>
    <dgm:pt modelId="{1527FDAC-ABE2-4A09-BE51-4D1AAABD270E}">
      <dgm:prSet custT="1"/>
      <dgm:spPr/>
      <dgm:t>
        <a:bodyPr/>
        <a:lstStyle/>
        <a:p>
          <a:pPr algn="l" rtl="0"/>
          <a:r>
            <a:rPr lang="es-EC" sz="3200" b="1" dirty="0" smtClean="0">
              <a:solidFill>
                <a:schemeClr val="tx1"/>
              </a:solidFill>
              <a:latin typeface="Arial" panose="020B0604020202020204" pitchFamily="34" charset="0"/>
              <a:cs typeface="Arial" panose="020B0604020202020204" pitchFamily="34" charset="0"/>
            </a:rPr>
            <a:t>     GENERAL</a:t>
          </a:r>
          <a:endParaRPr lang="es-EC" sz="3200" dirty="0">
            <a:solidFill>
              <a:schemeClr val="tx1"/>
            </a:solidFill>
            <a:latin typeface="Arial" panose="020B0604020202020204" pitchFamily="34" charset="0"/>
            <a:cs typeface="Arial" panose="020B0604020202020204" pitchFamily="34" charset="0"/>
          </a:endParaRPr>
        </a:p>
      </dgm:t>
    </dgm:pt>
    <dgm:pt modelId="{B36C22E3-7D73-45D9-943D-7FCC59F63776}" type="parTrans" cxnId="{1CB0B68D-A4B2-4D6C-90AA-0B4D2D4AF160}">
      <dgm:prSet/>
      <dgm:spPr/>
      <dgm:t>
        <a:bodyPr/>
        <a:lstStyle/>
        <a:p>
          <a:endParaRPr lang="es-EC"/>
        </a:p>
      </dgm:t>
    </dgm:pt>
    <dgm:pt modelId="{62A3E0E8-1AB7-480C-AA99-67605E8002B9}" type="sibTrans" cxnId="{1CB0B68D-A4B2-4D6C-90AA-0B4D2D4AF160}">
      <dgm:prSet/>
      <dgm:spPr/>
      <dgm:t>
        <a:bodyPr/>
        <a:lstStyle/>
        <a:p>
          <a:endParaRPr lang="es-EC"/>
        </a:p>
      </dgm:t>
    </dgm:pt>
    <dgm:pt modelId="{2A689139-CF7D-42F6-B42D-8ADCFE043973}" type="pres">
      <dgm:prSet presAssocID="{8540C01E-2B24-4695-A991-2F8C29AC0686}" presName="linearFlow" presStyleCnt="0">
        <dgm:presLayoutVars>
          <dgm:dir/>
          <dgm:resizeHandles val="exact"/>
        </dgm:presLayoutVars>
      </dgm:prSet>
      <dgm:spPr/>
      <dgm:t>
        <a:bodyPr/>
        <a:lstStyle/>
        <a:p>
          <a:endParaRPr lang="es-EC"/>
        </a:p>
      </dgm:t>
    </dgm:pt>
    <dgm:pt modelId="{DFE9240E-7CA7-41F7-800D-9EAC4AFA11AB}" type="pres">
      <dgm:prSet presAssocID="{1527FDAC-ABE2-4A09-BE51-4D1AAABD270E}" presName="composite" presStyleCnt="0"/>
      <dgm:spPr/>
      <dgm:t>
        <a:bodyPr/>
        <a:lstStyle/>
        <a:p>
          <a:endParaRPr lang="es-US"/>
        </a:p>
      </dgm:t>
    </dgm:pt>
    <dgm:pt modelId="{CE1AFDBD-6C4F-42D8-AD70-6EC4D74586F7}" type="pres">
      <dgm:prSet presAssocID="{1527FDAC-ABE2-4A09-BE51-4D1AAABD270E}" presName="imgShp" presStyleLbl="fgImgPlace1" presStyleIdx="0" presStyleCnt="1" custScaleX="63286" custScaleY="34661" custLinFactNeighborX="-26276" custLinFactNeighborY="-54556"/>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t>
        <a:bodyPr/>
        <a:lstStyle/>
        <a:p>
          <a:endParaRPr lang="es-EC"/>
        </a:p>
      </dgm:t>
    </dgm:pt>
    <dgm:pt modelId="{705C56AD-3F1E-4349-B7FB-7BFCD34871E3}" type="pres">
      <dgm:prSet presAssocID="{1527FDAC-ABE2-4A09-BE51-4D1AAABD270E}" presName="txShp" presStyleLbl="node1" presStyleIdx="0" presStyleCnt="1" custScaleY="23882" custLinFactNeighborX="3715" custLinFactNeighborY="-55542">
        <dgm:presLayoutVars>
          <dgm:bulletEnabled val="1"/>
        </dgm:presLayoutVars>
      </dgm:prSet>
      <dgm:spPr/>
      <dgm:t>
        <a:bodyPr/>
        <a:lstStyle/>
        <a:p>
          <a:endParaRPr lang="es-EC"/>
        </a:p>
      </dgm:t>
    </dgm:pt>
  </dgm:ptLst>
  <dgm:cxnLst>
    <dgm:cxn modelId="{F54417C0-E285-48CF-972C-23946B3C367D}" type="presOf" srcId="{8540C01E-2B24-4695-A991-2F8C29AC0686}" destId="{2A689139-CF7D-42F6-B42D-8ADCFE043973}" srcOrd="0" destOrd="0" presId="urn:microsoft.com/office/officeart/2005/8/layout/vList3"/>
    <dgm:cxn modelId="{1CB0B68D-A4B2-4D6C-90AA-0B4D2D4AF160}" srcId="{8540C01E-2B24-4695-A991-2F8C29AC0686}" destId="{1527FDAC-ABE2-4A09-BE51-4D1AAABD270E}" srcOrd="0" destOrd="0" parTransId="{B36C22E3-7D73-45D9-943D-7FCC59F63776}" sibTransId="{62A3E0E8-1AB7-480C-AA99-67605E8002B9}"/>
    <dgm:cxn modelId="{C40E6D04-9D2C-487D-80DF-0244463D439A}" type="presOf" srcId="{1527FDAC-ABE2-4A09-BE51-4D1AAABD270E}" destId="{705C56AD-3F1E-4349-B7FB-7BFCD34871E3}" srcOrd="0" destOrd="0" presId="urn:microsoft.com/office/officeart/2005/8/layout/vList3"/>
    <dgm:cxn modelId="{75537F15-3D11-4DD5-916C-FA06DC8835A6}" type="presParOf" srcId="{2A689139-CF7D-42F6-B42D-8ADCFE043973}" destId="{DFE9240E-7CA7-41F7-800D-9EAC4AFA11AB}" srcOrd="0" destOrd="0" presId="urn:microsoft.com/office/officeart/2005/8/layout/vList3"/>
    <dgm:cxn modelId="{65B6820A-F72C-457D-9841-E0E70D4A7567}" type="presParOf" srcId="{DFE9240E-7CA7-41F7-800D-9EAC4AFA11AB}" destId="{CE1AFDBD-6C4F-42D8-AD70-6EC4D74586F7}" srcOrd="0" destOrd="0" presId="urn:microsoft.com/office/officeart/2005/8/layout/vList3"/>
    <dgm:cxn modelId="{EE0A4392-4486-42D4-B853-777E40C86D48}" type="presParOf" srcId="{DFE9240E-7CA7-41F7-800D-9EAC4AFA11AB}" destId="{705C56AD-3F1E-4349-B7FB-7BFCD34871E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D6C27-65C0-40FC-8EB3-52BD5CEB5DBE}" type="doc">
      <dgm:prSet loTypeId="urn:microsoft.com/office/officeart/2005/8/layout/cycle3" loCatId="cycle" qsTypeId="urn:microsoft.com/office/officeart/2005/8/quickstyle/simple3" qsCatId="simple" csTypeId="urn:microsoft.com/office/officeart/2005/8/colors/colorful4" csCatId="colorful" phldr="1"/>
      <dgm:spPr/>
      <dgm:t>
        <a:bodyPr/>
        <a:lstStyle/>
        <a:p>
          <a:endParaRPr lang="es-EC"/>
        </a:p>
      </dgm:t>
    </dgm:pt>
    <dgm:pt modelId="{47F8F58D-AB14-47D2-860B-178DB0556812}">
      <dgm:prSet phldrT="[Texto]" custT="1"/>
      <dgm:spPr>
        <a:solidFill>
          <a:schemeClr val="accent2">
            <a:lumMod val="40000"/>
            <a:lumOff val="60000"/>
          </a:schemeClr>
        </a:solidFill>
      </dgm:spPr>
      <dgm:t>
        <a:bodyPr/>
        <a:lstStyle/>
        <a:p>
          <a:pPr algn="just"/>
          <a:r>
            <a:rPr lang="es-US" sz="1800" b="0" dirty="0" smtClean="0">
              <a:latin typeface="Arial" panose="020B0604020202020204" pitchFamily="34" charset="0"/>
              <a:cs typeface="Arial" panose="020B0604020202020204" pitchFamily="34" charset="0"/>
            </a:rPr>
            <a:t>Investigar los principales platos de la gastronomía ancestral de la ciudad de </a:t>
          </a:r>
          <a:r>
            <a:rPr lang="es-US" sz="1800" b="0" dirty="0" err="1" smtClean="0">
              <a:latin typeface="Arial" panose="020B0604020202020204" pitchFamily="34" charset="0"/>
              <a:cs typeface="Arial" panose="020B0604020202020204" pitchFamily="34" charset="0"/>
            </a:rPr>
            <a:t>Cotacachi</a:t>
          </a:r>
          <a:endParaRPr lang="es-EC" sz="1800" b="0" dirty="0">
            <a:latin typeface="Arial" panose="020B0604020202020204" pitchFamily="34" charset="0"/>
            <a:cs typeface="Arial" panose="020B0604020202020204" pitchFamily="34" charset="0"/>
          </a:endParaRPr>
        </a:p>
      </dgm:t>
    </dgm:pt>
    <dgm:pt modelId="{20FD8113-C15A-4982-B81E-01DBC87B4CA5}" type="parTrans" cxnId="{B3645769-AE1B-4C7B-A39E-8F51425DA7B3}">
      <dgm:prSet/>
      <dgm:spPr/>
      <dgm:t>
        <a:bodyPr/>
        <a:lstStyle/>
        <a:p>
          <a:endParaRPr lang="es-EC" b="1">
            <a:solidFill>
              <a:schemeClr val="bg1"/>
            </a:solidFill>
            <a:latin typeface="Arial" panose="020B0604020202020204" pitchFamily="34" charset="0"/>
            <a:cs typeface="Arial" panose="020B0604020202020204" pitchFamily="34" charset="0"/>
          </a:endParaRPr>
        </a:p>
      </dgm:t>
    </dgm:pt>
    <dgm:pt modelId="{E0644A05-BE78-4481-8C66-04762858F9E0}" type="sibTrans" cxnId="{B3645769-AE1B-4C7B-A39E-8F51425DA7B3}">
      <dgm:prSet/>
      <dgm:spPr>
        <a:solidFill>
          <a:schemeClr val="accent2">
            <a:lumMod val="20000"/>
            <a:lumOff val="80000"/>
          </a:schemeClr>
        </a:solidFill>
      </dgm:spPr>
      <dgm:t>
        <a:bodyPr/>
        <a:lstStyle/>
        <a:p>
          <a:endParaRPr lang="es-EC" b="1">
            <a:solidFill>
              <a:schemeClr val="bg1"/>
            </a:solidFill>
            <a:latin typeface="Arial" panose="020B0604020202020204" pitchFamily="34" charset="0"/>
            <a:cs typeface="Arial" panose="020B0604020202020204" pitchFamily="34" charset="0"/>
          </a:endParaRPr>
        </a:p>
      </dgm:t>
    </dgm:pt>
    <dgm:pt modelId="{90312588-E4BF-4D0C-A01C-ED921EC29C6D}">
      <dgm:prSet phldrT="[Texto]" custT="1"/>
      <dgm:spPr>
        <a:solidFill>
          <a:schemeClr val="accent2">
            <a:lumMod val="40000"/>
            <a:lumOff val="60000"/>
          </a:schemeClr>
        </a:solidFill>
      </dgm:spPr>
      <dgm:t>
        <a:bodyPr/>
        <a:lstStyle/>
        <a:p>
          <a:pPr algn="just"/>
          <a:r>
            <a:rPr lang="es-EC" sz="1800" dirty="0" smtClean="0">
              <a:latin typeface="Arial" panose="020B0604020202020204" pitchFamily="34" charset="0"/>
              <a:cs typeface="Arial" panose="020B0604020202020204" pitchFamily="34" charset="0"/>
            </a:rPr>
            <a:t>Identificar los principales atractivos turísticos asociados al turismo gastronómico local.</a:t>
          </a:r>
          <a:endParaRPr lang="es-EC" sz="1800" b="1" dirty="0">
            <a:latin typeface="Arial" panose="020B0604020202020204" pitchFamily="34" charset="0"/>
            <a:cs typeface="Arial" panose="020B0604020202020204" pitchFamily="34" charset="0"/>
          </a:endParaRPr>
        </a:p>
      </dgm:t>
    </dgm:pt>
    <dgm:pt modelId="{AF45F09E-D93B-42D5-B02D-4EDF65EAE023}" type="parTrans" cxnId="{6AEF2FFC-B224-4EC8-B7DB-C3B3C3F4609F}">
      <dgm:prSet/>
      <dgm:spPr/>
      <dgm:t>
        <a:bodyPr/>
        <a:lstStyle/>
        <a:p>
          <a:endParaRPr lang="es-EC" b="1">
            <a:solidFill>
              <a:schemeClr val="bg1"/>
            </a:solidFill>
            <a:latin typeface="Arial" panose="020B0604020202020204" pitchFamily="34" charset="0"/>
            <a:cs typeface="Arial" panose="020B0604020202020204" pitchFamily="34" charset="0"/>
          </a:endParaRPr>
        </a:p>
      </dgm:t>
    </dgm:pt>
    <dgm:pt modelId="{73B00EF7-9EA0-463D-8881-2117041E59E0}" type="sibTrans" cxnId="{6AEF2FFC-B224-4EC8-B7DB-C3B3C3F4609F}">
      <dgm:prSet/>
      <dgm:spPr/>
      <dgm:t>
        <a:bodyPr/>
        <a:lstStyle/>
        <a:p>
          <a:endParaRPr lang="es-EC" b="1">
            <a:solidFill>
              <a:schemeClr val="bg1"/>
            </a:solidFill>
            <a:latin typeface="Arial" panose="020B0604020202020204" pitchFamily="34" charset="0"/>
            <a:cs typeface="Arial" panose="020B0604020202020204" pitchFamily="34" charset="0"/>
          </a:endParaRPr>
        </a:p>
      </dgm:t>
    </dgm:pt>
    <dgm:pt modelId="{0139C1AB-CB1E-405C-84F7-6E0856B0B4EA}">
      <dgm:prSet phldrT="[Texto]" custT="1"/>
      <dgm:spPr>
        <a:solidFill>
          <a:schemeClr val="accent2">
            <a:lumMod val="40000"/>
            <a:lumOff val="60000"/>
          </a:schemeClr>
        </a:solidFill>
      </dgm:spPr>
      <dgm:t>
        <a:bodyPr/>
        <a:lstStyle/>
        <a:p>
          <a:pPr algn="just"/>
          <a:r>
            <a:rPr lang="es-EC" sz="1800" dirty="0" smtClean="0">
              <a:latin typeface="Ari"/>
            </a:rPr>
            <a:t>Analizar un método  publicitario para potencializar la gastronomía ancestral como producto turístico de la ciudad de </a:t>
          </a:r>
          <a:r>
            <a:rPr lang="es-EC" sz="1800" dirty="0" err="1" smtClean="0">
              <a:latin typeface="Ari"/>
            </a:rPr>
            <a:t>Cotacachi</a:t>
          </a:r>
          <a:r>
            <a:rPr lang="es-EC" sz="1800" dirty="0" smtClean="0">
              <a:latin typeface="Ari"/>
            </a:rPr>
            <a:t>.</a:t>
          </a:r>
          <a:endParaRPr lang="es-EC" sz="1800" b="1" dirty="0">
            <a:latin typeface="Ari"/>
            <a:cs typeface="Arial" panose="020B0604020202020204" pitchFamily="34" charset="0"/>
          </a:endParaRPr>
        </a:p>
      </dgm:t>
    </dgm:pt>
    <dgm:pt modelId="{549DE835-E6B7-487E-9107-04DFF7C00589}" type="parTrans" cxnId="{319C64FD-66EB-44C0-B0FE-73E2AB83497E}">
      <dgm:prSet/>
      <dgm:spPr/>
      <dgm:t>
        <a:bodyPr/>
        <a:lstStyle/>
        <a:p>
          <a:endParaRPr lang="es-US">
            <a:latin typeface="Arial" panose="020B0604020202020204" pitchFamily="34" charset="0"/>
            <a:cs typeface="Arial" panose="020B0604020202020204" pitchFamily="34" charset="0"/>
          </a:endParaRPr>
        </a:p>
      </dgm:t>
    </dgm:pt>
    <dgm:pt modelId="{44DB3899-6B22-4210-906E-04AD0FD3D0FA}" type="sibTrans" cxnId="{319C64FD-66EB-44C0-B0FE-73E2AB83497E}">
      <dgm:prSet/>
      <dgm:spPr/>
      <dgm:t>
        <a:bodyPr/>
        <a:lstStyle/>
        <a:p>
          <a:endParaRPr lang="es-US">
            <a:latin typeface="Arial" panose="020B0604020202020204" pitchFamily="34" charset="0"/>
            <a:cs typeface="Arial" panose="020B0604020202020204" pitchFamily="34" charset="0"/>
          </a:endParaRPr>
        </a:p>
      </dgm:t>
    </dgm:pt>
    <dgm:pt modelId="{1AEF7868-B0FB-4A36-B6FE-3925F606A8C9}" type="pres">
      <dgm:prSet presAssocID="{0BCD6C27-65C0-40FC-8EB3-52BD5CEB5DBE}" presName="Name0" presStyleCnt="0">
        <dgm:presLayoutVars>
          <dgm:dir/>
          <dgm:resizeHandles val="exact"/>
        </dgm:presLayoutVars>
      </dgm:prSet>
      <dgm:spPr/>
      <dgm:t>
        <a:bodyPr/>
        <a:lstStyle/>
        <a:p>
          <a:endParaRPr lang="en-US"/>
        </a:p>
      </dgm:t>
    </dgm:pt>
    <dgm:pt modelId="{1472F7CB-6AA2-48CD-ABC6-B995B79BAEC4}" type="pres">
      <dgm:prSet presAssocID="{0BCD6C27-65C0-40FC-8EB3-52BD5CEB5DBE}" presName="cycle" presStyleCnt="0"/>
      <dgm:spPr/>
      <dgm:t>
        <a:bodyPr/>
        <a:lstStyle/>
        <a:p>
          <a:endParaRPr lang="es-US"/>
        </a:p>
      </dgm:t>
    </dgm:pt>
    <dgm:pt modelId="{B7CCA290-74C1-470F-810C-44A359F5C6B0}" type="pres">
      <dgm:prSet presAssocID="{47F8F58D-AB14-47D2-860B-178DB0556812}" presName="nodeFirstNode" presStyleLbl="node1" presStyleIdx="0" presStyleCnt="3" custScaleY="70760" custRadScaleRad="106249" custRadScaleInc="-925">
        <dgm:presLayoutVars>
          <dgm:bulletEnabled val="1"/>
        </dgm:presLayoutVars>
      </dgm:prSet>
      <dgm:spPr/>
      <dgm:t>
        <a:bodyPr/>
        <a:lstStyle/>
        <a:p>
          <a:endParaRPr lang="es-EC"/>
        </a:p>
      </dgm:t>
    </dgm:pt>
    <dgm:pt modelId="{B7185021-6648-44E7-90F6-42D4D1B589B7}" type="pres">
      <dgm:prSet presAssocID="{E0644A05-BE78-4481-8C66-04762858F9E0}" presName="sibTransFirstNode" presStyleLbl="bgShp" presStyleIdx="0" presStyleCnt="1"/>
      <dgm:spPr/>
      <dgm:t>
        <a:bodyPr/>
        <a:lstStyle/>
        <a:p>
          <a:endParaRPr lang="en-US"/>
        </a:p>
      </dgm:t>
    </dgm:pt>
    <dgm:pt modelId="{B675E4F3-36D3-4376-B8C6-F9F8A838B99F}" type="pres">
      <dgm:prSet presAssocID="{90312588-E4BF-4D0C-A01C-ED921EC29C6D}" presName="nodeFollowingNodes" presStyleLbl="node1" presStyleIdx="1" presStyleCnt="3" custScaleX="95328" custScaleY="70889" custRadScaleRad="108687" custRadScaleInc="140111">
        <dgm:presLayoutVars>
          <dgm:bulletEnabled val="1"/>
        </dgm:presLayoutVars>
      </dgm:prSet>
      <dgm:spPr/>
      <dgm:t>
        <a:bodyPr/>
        <a:lstStyle/>
        <a:p>
          <a:endParaRPr lang="es-EC"/>
        </a:p>
      </dgm:t>
    </dgm:pt>
    <dgm:pt modelId="{13DF137D-6489-4138-9503-D70528FBA113}" type="pres">
      <dgm:prSet presAssocID="{0139C1AB-CB1E-405C-84F7-6E0856B0B4EA}" presName="nodeFollowingNodes" presStyleLbl="node1" presStyleIdx="2" presStyleCnt="3" custScaleX="97916" custScaleY="66974" custRadScaleRad="129353" custRadScaleInc="-145400">
        <dgm:presLayoutVars>
          <dgm:bulletEnabled val="1"/>
        </dgm:presLayoutVars>
      </dgm:prSet>
      <dgm:spPr/>
      <dgm:t>
        <a:bodyPr/>
        <a:lstStyle/>
        <a:p>
          <a:endParaRPr lang="es-US"/>
        </a:p>
      </dgm:t>
    </dgm:pt>
  </dgm:ptLst>
  <dgm:cxnLst>
    <dgm:cxn modelId="{5E14B6F4-9B56-41B6-A35A-682FD9FDF4AB}" type="presOf" srcId="{90312588-E4BF-4D0C-A01C-ED921EC29C6D}" destId="{B675E4F3-36D3-4376-B8C6-F9F8A838B99F}" srcOrd="0" destOrd="0" presId="urn:microsoft.com/office/officeart/2005/8/layout/cycle3"/>
    <dgm:cxn modelId="{B3645769-AE1B-4C7B-A39E-8F51425DA7B3}" srcId="{0BCD6C27-65C0-40FC-8EB3-52BD5CEB5DBE}" destId="{47F8F58D-AB14-47D2-860B-178DB0556812}" srcOrd="0" destOrd="0" parTransId="{20FD8113-C15A-4982-B81E-01DBC87B4CA5}" sibTransId="{E0644A05-BE78-4481-8C66-04762858F9E0}"/>
    <dgm:cxn modelId="{3D1A1398-89C1-4366-A55F-527901D5A982}" type="presOf" srcId="{E0644A05-BE78-4481-8C66-04762858F9E0}" destId="{B7185021-6648-44E7-90F6-42D4D1B589B7}" srcOrd="0" destOrd="0" presId="urn:microsoft.com/office/officeart/2005/8/layout/cycle3"/>
    <dgm:cxn modelId="{7A532E53-45F0-4669-AD08-A06C0751F0C1}" type="presOf" srcId="{0BCD6C27-65C0-40FC-8EB3-52BD5CEB5DBE}" destId="{1AEF7868-B0FB-4A36-B6FE-3925F606A8C9}" srcOrd="0" destOrd="0" presId="urn:microsoft.com/office/officeart/2005/8/layout/cycle3"/>
    <dgm:cxn modelId="{6AEF2FFC-B224-4EC8-B7DB-C3B3C3F4609F}" srcId="{0BCD6C27-65C0-40FC-8EB3-52BD5CEB5DBE}" destId="{90312588-E4BF-4D0C-A01C-ED921EC29C6D}" srcOrd="1" destOrd="0" parTransId="{AF45F09E-D93B-42D5-B02D-4EDF65EAE023}" sibTransId="{73B00EF7-9EA0-463D-8881-2117041E59E0}"/>
    <dgm:cxn modelId="{319C64FD-66EB-44C0-B0FE-73E2AB83497E}" srcId="{0BCD6C27-65C0-40FC-8EB3-52BD5CEB5DBE}" destId="{0139C1AB-CB1E-405C-84F7-6E0856B0B4EA}" srcOrd="2" destOrd="0" parTransId="{549DE835-E6B7-487E-9107-04DFF7C00589}" sibTransId="{44DB3899-6B22-4210-906E-04AD0FD3D0FA}"/>
    <dgm:cxn modelId="{72FB3262-CD26-43FC-A3C7-DE2B08627AE7}" type="presOf" srcId="{0139C1AB-CB1E-405C-84F7-6E0856B0B4EA}" destId="{13DF137D-6489-4138-9503-D70528FBA113}" srcOrd="0" destOrd="0" presId="urn:microsoft.com/office/officeart/2005/8/layout/cycle3"/>
    <dgm:cxn modelId="{28C94C01-DA35-4F7A-8876-417E39734F73}" type="presOf" srcId="{47F8F58D-AB14-47D2-860B-178DB0556812}" destId="{B7CCA290-74C1-470F-810C-44A359F5C6B0}" srcOrd="0" destOrd="0" presId="urn:microsoft.com/office/officeart/2005/8/layout/cycle3"/>
    <dgm:cxn modelId="{E496185A-95BE-4A0F-94E3-E7A2CCB258D8}" type="presParOf" srcId="{1AEF7868-B0FB-4A36-B6FE-3925F606A8C9}" destId="{1472F7CB-6AA2-48CD-ABC6-B995B79BAEC4}" srcOrd="0" destOrd="0" presId="urn:microsoft.com/office/officeart/2005/8/layout/cycle3"/>
    <dgm:cxn modelId="{86BF514C-A883-48BB-B201-0A8D54FBAD97}" type="presParOf" srcId="{1472F7CB-6AA2-48CD-ABC6-B995B79BAEC4}" destId="{B7CCA290-74C1-470F-810C-44A359F5C6B0}" srcOrd="0" destOrd="0" presId="urn:microsoft.com/office/officeart/2005/8/layout/cycle3"/>
    <dgm:cxn modelId="{6E2229BA-D67E-41E6-8A25-F97CE3EA838C}" type="presParOf" srcId="{1472F7CB-6AA2-48CD-ABC6-B995B79BAEC4}" destId="{B7185021-6648-44E7-90F6-42D4D1B589B7}" srcOrd="1" destOrd="0" presId="urn:microsoft.com/office/officeart/2005/8/layout/cycle3"/>
    <dgm:cxn modelId="{205A2590-E2D2-4F1A-9D75-9087B68B79F3}" type="presParOf" srcId="{1472F7CB-6AA2-48CD-ABC6-B995B79BAEC4}" destId="{B675E4F3-36D3-4376-B8C6-F9F8A838B99F}" srcOrd="2" destOrd="0" presId="urn:microsoft.com/office/officeart/2005/8/layout/cycle3"/>
    <dgm:cxn modelId="{8CDD6EC4-A066-421D-9302-C584212F3EBD}" type="presParOf" srcId="{1472F7CB-6AA2-48CD-ABC6-B995B79BAEC4}" destId="{13DF137D-6489-4138-9503-D70528FBA113}"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14B736-D19C-4A73-8CE4-2343678932C5}"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s-US"/>
        </a:p>
      </dgm:t>
    </dgm:pt>
    <dgm:pt modelId="{E52F5219-E030-443D-B013-4CE67E707ADD}">
      <dgm:prSet phldrT="[Texto]" custT="1"/>
      <dgm:spPr/>
      <dgm:t>
        <a:bodyPr/>
        <a:lstStyle/>
        <a:p>
          <a:r>
            <a:rPr lang="es-US" sz="1800" dirty="0" smtClean="0">
              <a:solidFill>
                <a:schemeClr val="tx1"/>
              </a:solidFill>
            </a:rPr>
            <a:t>Diseño de material informativo que incentive el consumo de platos ancestrales</a:t>
          </a:r>
          <a:endParaRPr lang="es-US" sz="1800" dirty="0">
            <a:solidFill>
              <a:schemeClr val="tx1"/>
            </a:solidFill>
          </a:endParaRPr>
        </a:p>
      </dgm:t>
    </dgm:pt>
    <dgm:pt modelId="{FCBE6B30-AF7E-4E36-8E43-E5E1BB219758}" type="parTrans" cxnId="{7131F3AB-1E48-42A3-953D-5423998026D6}">
      <dgm:prSet/>
      <dgm:spPr/>
      <dgm:t>
        <a:bodyPr/>
        <a:lstStyle/>
        <a:p>
          <a:endParaRPr lang="es-US">
            <a:solidFill>
              <a:schemeClr val="tx1"/>
            </a:solidFill>
          </a:endParaRPr>
        </a:p>
      </dgm:t>
    </dgm:pt>
    <dgm:pt modelId="{8D03E8FB-0258-4EB8-B739-0D60786BB1DB}" type="sibTrans" cxnId="{7131F3AB-1E48-42A3-953D-5423998026D6}">
      <dgm:prSet/>
      <dgm:spPr/>
      <dgm:t>
        <a:bodyPr/>
        <a:lstStyle/>
        <a:p>
          <a:endParaRPr lang="es-US">
            <a:solidFill>
              <a:schemeClr val="tx1"/>
            </a:solidFill>
          </a:endParaRPr>
        </a:p>
      </dgm:t>
    </dgm:pt>
    <dgm:pt modelId="{C8F207EA-83F5-4BF8-BD29-B3E29BA232C7}">
      <dgm:prSet phldrT="[Texto]"/>
      <dgm:spPr/>
      <dgm:t>
        <a:bodyPr/>
        <a:lstStyle/>
        <a:p>
          <a:r>
            <a:rPr lang="es-US" dirty="0" smtClean="0">
              <a:solidFill>
                <a:schemeClr val="tx1"/>
              </a:solidFill>
            </a:rPr>
            <a:t>Potencialización de locales comerciales destinados a la venta de platos ancestrales</a:t>
          </a:r>
          <a:endParaRPr lang="es-US" dirty="0">
            <a:solidFill>
              <a:schemeClr val="tx1"/>
            </a:solidFill>
          </a:endParaRPr>
        </a:p>
      </dgm:t>
    </dgm:pt>
    <dgm:pt modelId="{7636C57F-852B-45DA-A875-CA929EAB1209}" type="parTrans" cxnId="{1B8577B4-81D3-4F65-A662-F444D7D0FA6C}">
      <dgm:prSet/>
      <dgm:spPr/>
      <dgm:t>
        <a:bodyPr/>
        <a:lstStyle/>
        <a:p>
          <a:endParaRPr lang="es-US">
            <a:solidFill>
              <a:schemeClr val="tx1"/>
            </a:solidFill>
          </a:endParaRPr>
        </a:p>
      </dgm:t>
    </dgm:pt>
    <dgm:pt modelId="{14C5B43B-95FE-4ED4-8723-6734361E1BB8}" type="sibTrans" cxnId="{1B8577B4-81D3-4F65-A662-F444D7D0FA6C}">
      <dgm:prSet/>
      <dgm:spPr/>
      <dgm:t>
        <a:bodyPr/>
        <a:lstStyle/>
        <a:p>
          <a:endParaRPr lang="es-US">
            <a:solidFill>
              <a:schemeClr val="tx1"/>
            </a:solidFill>
          </a:endParaRPr>
        </a:p>
      </dgm:t>
    </dgm:pt>
    <dgm:pt modelId="{3BC85BE2-3A58-4173-B33F-2D35ADEA30B9}">
      <dgm:prSet phldrT="[Texto]" custT="1"/>
      <dgm:spPr/>
      <dgm:t>
        <a:bodyPr/>
        <a:lstStyle/>
        <a:p>
          <a:r>
            <a:rPr lang="es-US" sz="1800" dirty="0" smtClean="0">
              <a:solidFill>
                <a:schemeClr val="tx1"/>
              </a:solidFill>
            </a:rPr>
            <a:t>Impulso del potencial turístico gastronómico de </a:t>
          </a:r>
          <a:r>
            <a:rPr lang="es-US" sz="1800" dirty="0" err="1" smtClean="0">
              <a:solidFill>
                <a:schemeClr val="tx1"/>
              </a:solidFill>
            </a:rPr>
            <a:t>Cotacachi</a:t>
          </a:r>
          <a:endParaRPr lang="es-US" sz="1800" dirty="0">
            <a:solidFill>
              <a:schemeClr val="tx1"/>
            </a:solidFill>
          </a:endParaRPr>
        </a:p>
      </dgm:t>
    </dgm:pt>
    <dgm:pt modelId="{571D3038-B0BC-4817-A59D-CA4FE1E99484}" type="parTrans" cxnId="{8654C4D0-197F-43F2-82B6-2C83C0A25340}">
      <dgm:prSet/>
      <dgm:spPr/>
      <dgm:t>
        <a:bodyPr/>
        <a:lstStyle/>
        <a:p>
          <a:endParaRPr lang="es-US">
            <a:solidFill>
              <a:schemeClr val="tx1"/>
            </a:solidFill>
          </a:endParaRPr>
        </a:p>
      </dgm:t>
    </dgm:pt>
    <dgm:pt modelId="{678842D5-BC5E-4E65-BCB7-5D5EAE566830}" type="sibTrans" cxnId="{8654C4D0-197F-43F2-82B6-2C83C0A25340}">
      <dgm:prSet/>
      <dgm:spPr/>
      <dgm:t>
        <a:bodyPr/>
        <a:lstStyle/>
        <a:p>
          <a:endParaRPr lang="es-US">
            <a:solidFill>
              <a:schemeClr val="tx1"/>
            </a:solidFill>
          </a:endParaRPr>
        </a:p>
      </dgm:t>
    </dgm:pt>
    <dgm:pt modelId="{B37F4B0C-D433-41E5-8BA7-F83191D4A9DB}">
      <dgm:prSet phldrT="[Texto]" custT="1"/>
      <dgm:spPr/>
      <dgm:t>
        <a:bodyPr/>
        <a:lstStyle/>
        <a:p>
          <a:r>
            <a:rPr lang="es-US" sz="1800" dirty="0" smtClean="0">
              <a:solidFill>
                <a:schemeClr val="tx1"/>
              </a:solidFill>
            </a:rPr>
            <a:t>Incentivo de la cultura tradicional del lugar </a:t>
          </a:r>
          <a:endParaRPr lang="es-US" sz="1800" dirty="0">
            <a:solidFill>
              <a:schemeClr val="tx1"/>
            </a:solidFill>
          </a:endParaRPr>
        </a:p>
      </dgm:t>
    </dgm:pt>
    <dgm:pt modelId="{F3952CC4-9BBF-4E5E-93F0-4282F98D6BB7}" type="parTrans" cxnId="{5D7D0E33-ECD3-45E6-B517-EADC4D99C3C9}">
      <dgm:prSet/>
      <dgm:spPr/>
      <dgm:t>
        <a:bodyPr/>
        <a:lstStyle/>
        <a:p>
          <a:endParaRPr lang="es-US">
            <a:solidFill>
              <a:schemeClr val="tx1"/>
            </a:solidFill>
          </a:endParaRPr>
        </a:p>
      </dgm:t>
    </dgm:pt>
    <dgm:pt modelId="{5361A981-F40F-4453-87D5-4F6AB6AEFE85}" type="sibTrans" cxnId="{5D7D0E33-ECD3-45E6-B517-EADC4D99C3C9}">
      <dgm:prSet/>
      <dgm:spPr/>
      <dgm:t>
        <a:bodyPr/>
        <a:lstStyle/>
        <a:p>
          <a:endParaRPr lang="es-US">
            <a:solidFill>
              <a:schemeClr val="tx1"/>
            </a:solidFill>
          </a:endParaRPr>
        </a:p>
      </dgm:t>
    </dgm:pt>
    <dgm:pt modelId="{87E7118A-2198-4EFF-A587-B30529D18A31}" type="pres">
      <dgm:prSet presAssocID="{D414B736-D19C-4A73-8CE4-2343678932C5}" presName="cycle" presStyleCnt="0">
        <dgm:presLayoutVars>
          <dgm:dir/>
          <dgm:resizeHandles val="exact"/>
        </dgm:presLayoutVars>
      </dgm:prSet>
      <dgm:spPr/>
      <dgm:t>
        <a:bodyPr/>
        <a:lstStyle/>
        <a:p>
          <a:endParaRPr lang="es-ES"/>
        </a:p>
      </dgm:t>
    </dgm:pt>
    <dgm:pt modelId="{DA902F51-96ED-419D-B4A4-B39701755777}" type="pres">
      <dgm:prSet presAssocID="{E52F5219-E030-443D-B013-4CE67E707ADD}" presName="node" presStyleLbl="node1" presStyleIdx="0" presStyleCnt="4" custScaleX="160892" custScaleY="137638" custRadScaleRad="80780" custRadScaleInc="-26704">
        <dgm:presLayoutVars>
          <dgm:bulletEnabled val="1"/>
        </dgm:presLayoutVars>
      </dgm:prSet>
      <dgm:spPr/>
      <dgm:t>
        <a:bodyPr/>
        <a:lstStyle/>
        <a:p>
          <a:endParaRPr lang="es-US"/>
        </a:p>
      </dgm:t>
    </dgm:pt>
    <dgm:pt modelId="{CE63B918-706F-421C-9877-F7075F1D540F}" type="pres">
      <dgm:prSet presAssocID="{8D03E8FB-0258-4EB8-B739-0D60786BB1DB}" presName="sibTrans" presStyleLbl="sibTrans2D1" presStyleIdx="0" presStyleCnt="4"/>
      <dgm:spPr/>
      <dgm:t>
        <a:bodyPr/>
        <a:lstStyle/>
        <a:p>
          <a:endParaRPr lang="es-ES"/>
        </a:p>
      </dgm:t>
    </dgm:pt>
    <dgm:pt modelId="{3CD7CC78-6E0D-4D28-A15C-863AC9267F36}" type="pres">
      <dgm:prSet presAssocID="{8D03E8FB-0258-4EB8-B739-0D60786BB1DB}" presName="connectorText" presStyleLbl="sibTrans2D1" presStyleIdx="0" presStyleCnt="4"/>
      <dgm:spPr/>
      <dgm:t>
        <a:bodyPr/>
        <a:lstStyle/>
        <a:p>
          <a:endParaRPr lang="es-ES"/>
        </a:p>
      </dgm:t>
    </dgm:pt>
    <dgm:pt modelId="{0F7D761D-A3F3-44CF-BECF-9254C0589751}" type="pres">
      <dgm:prSet presAssocID="{C8F207EA-83F5-4BF8-BD29-B3E29BA232C7}" presName="node" presStyleLbl="node1" presStyleIdx="1" presStyleCnt="4" custScaleX="150442" custScaleY="148534" custRadScaleRad="160562" custRadScaleInc="-8884">
        <dgm:presLayoutVars>
          <dgm:bulletEnabled val="1"/>
        </dgm:presLayoutVars>
      </dgm:prSet>
      <dgm:spPr/>
      <dgm:t>
        <a:bodyPr/>
        <a:lstStyle/>
        <a:p>
          <a:endParaRPr lang="es-US"/>
        </a:p>
      </dgm:t>
    </dgm:pt>
    <dgm:pt modelId="{7CE5885A-D8F3-4E05-91FE-0191FE1642D2}" type="pres">
      <dgm:prSet presAssocID="{14C5B43B-95FE-4ED4-8723-6734361E1BB8}" presName="sibTrans" presStyleLbl="sibTrans2D1" presStyleIdx="1" presStyleCnt="4"/>
      <dgm:spPr/>
      <dgm:t>
        <a:bodyPr/>
        <a:lstStyle/>
        <a:p>
          <a:endParaRPr lang="es-ES"/>
        </a:p>
      </dgm:t>
    </dgm:pt>
    <dgm:pt modelId="{CB42B1EC-5683-4D05-80E5-DDAB5429928F}" type="pres">
      <dgm:prSet presAssocID="{14C5B43B-95FE-4ED4-8723-6734361E1BB8}" presName="connectorText" presStyleLbl="sibTrans2D1" presStyleIdx="1" presStyleCnt="4"/>
      <dgm:spPr/>
      <dgm:t>
        <a:bodyPr/>
        <a:lstStyle/>
        <a:p>
          <a:endParaRPr lang="es-ES"/>
        </a:p>
      </dgm:t>
    </dgm:pt>
    <dgm:pt modelId="{24B3C239-9875-41C7-8D63-52B0A4153389}" type="pres">
      <dgm:prSet presAssocID="{3BC85BE2-3A58-4173-B33F-2D35ADEA30B9}" presName="node" presStyleLbl="node1" presStyleIdx="2" presStyleCnt="4" custScaleX="142080" custScaleY="156169" custRadScaleRad="70620" custRadScaleInc="25445">
        <dgm:presLayoutVars>
          <dgm:bulletEnabled val="1"/>
        </dgm:presLayoutVars>
      </dgm:prSet>
      <dgm:spPr/>
      <dgm:t>
        <a:bodyPr/>
        <a:lstStyle/>
        <a:p>
          <a:endParaRPr lang="es-US"/>
        </a:p>
      </dgm:t>
    </dgm:pt>
    <dgm:pt modelId="{142E2312-32B6-43D0-AE15-09642E1D7E64}" type="pres">
      <dgm:prSet presAssocID="{678842D5-BC5E-4E65-BCB7-5D5EAE566830}" presName="sibTrans" presStyleLbl="sibTrans2D1" presStyleIdx="2" presStyleCnt="4"/>
      <dgm:spPr/>
      <dgm:t>
        <a:bodyPr/>
        <a:lstStyle/>
        <a:p>
          <a:endParaRPr lang="es-ES"/>
        </a:p>
      </dgm:t>
    </dgm:pt>
    <dgm:pt modelId="{3DC9A962-B903-47DC-BC38-FE684024A561}" type="pres">
      <dgm:prSet presAssocID="{678842D5-BC5E-4E65-BCB7-5D5EAE566830}" presName="connectorText" presStyleLbl="sibTrans2D1" presStyleIdx="2" presStyleCnt="4"/>
      <dgm:spPr/>
      <dgm:t>
        <a:bodyPr/>
        <a:lstStyle/>
        <a:p>
          <a:endParaRPr lang="es-ES"/>
        </a:p>
      </dgm:t>
    </dgm:pt>
    <dgm:pt modelId="{B5B4CFC4-1472-4171-96FA-114624173068}" type="pres">
      <dgm:prSet presAssocID="{B37F4B0C-D433-41E5-8BA7-F83191D4A9DB}" presName="node" presStyleLbl="node1" presStyleIdx="3" presStyleCnt="4" custScaleX="135756" custScaleY="130812" custRadScaleRad="167191" custRadScaleInc="-2131">
        <dgm:presLayoutVars>
          <dgm:bulletEnabled val="1"/>
        </dgm:presLayoutVars>
      </dgm:prSet>
      <dgm:spPr/>
      <dgm:t>
        <a:bodyPr/>
        <a:lstStyle/>
        <a:p>
          <a:endParaRPr lang="es-US"/>
        </a:p>
      </dgm:t>
    </dgm:pt>
    <dgm:pt modelId="{1592CDAD-48F6-44A8-8FAB-1D11C8D45107}" type="pres">
      <dgm:prSet presAssocID="{5361A981-F40F-4453-87D5-4F6AB6AEFE85}" presName="sibTrans" presStyleLbl="sibTrans2D1" presStyleIdx="3" presStyleCnt="4"/>
      <dgm:spPr/>
      <dgm:t>
        <a:bodyPr/>
        <a:lstStyle/>
        <a:p>
          <a:endParaRPr lang="es-ES"/>
        </a:p>
      </dgm:t>
    </dgm:pt>
    <dgm:pt modelId="{0E2C35D2-7E6D-4BF4-8B6A-6FDA6C67D4D0}" type="pres">
      <dgm:prSet presAssocID="{5361A981-F40F-4453-87D5-4F6AB6AEFE85}" presName="connectorText" presStyleLbl="sibTrans2D1" presStyleIdx="3" presStyleCnt="4"/>
      <dgm:spPr/>
      <dgm:t>
        <a:bodyPr/>
        <a:lstStyle/>
        <a:p>
          <a:endParaRPr lang="es-ES"/>
        </a:p>
      </dgm:t>
    </dgm:pt>
  </dgm:ptLst>
  <dgm:cxnLst>
    <dgm:cxn modelId="{1B8577B4-81D3-4F65-A662-F444D7D0FA6C}" srcId="{D414B736-D19C-4A73-8CE4-2343678932C5}" destId="{C8F207EA-83F5-4BF8-BD29-B3E29BA232C7}" srcOrd="1" destOrd="0" parTransId="{7636C57F-852B-45DA-A875-CA929EAB1209}" sibTransId="{14C5B43B-95FE-4ED4-8723-6734361E1BB8}"/>
    <dgm:cxn modelId="{DF7A5A3E-CE50-4085-9121-64667B375B0C}" type="presOf" srcId="{8D03E8FB-0258-4EB8-B739-0D60786BB1DB}" destId="{CE63B918-706F-421C-9877-F7075F1D540F}" srcOrd="0" destOrd="0" presId="urn:microsoft.com/office/officeart/2005/8/layout/cycle2"/>
    <dgm:cxn modelId="{432991ED-2944-4342-A1FA-EB5F7B74B4A9}" type="presOf" srcId="{678842D5-BC5E-4E65-BCB7-5D5EAE566830}" destId="{142E2312-32B6-43D0-AE15-09642E1D7E64}" srcOrd="0" destOrd="0" presId="urn:microsoft.com/office/officeart/2005/8/layout/cycle2"/>
    <dgm:cxn modelId="{F89892D4-EE09-40DE-B9A6-6BE8102972AA}" type="presOf" srcId="{B37F4B0C-D433-41E5-8BA7-F83191D4A9DB}" destId="{B5B4CFC4-1472-4171-96FA-114624173068}" srcOrd="0" destOrd="0" presId="urn:microsoft.com/office/officeart/2005/8/layout/cycle2"/>
    <dgm:cxn modelId="{7131F3AB-1E48-42A3-953D-5423998026D6}" srcId="{D414B736-D19C-4A73-8CE4-2343678932C5}" destId="{E52F5219-E030-443D-B013-4CE67E707ADD}" srcOrd="0" destOrd="0" parTransId="{FCBE6B30-AF7E-4E36-8E43-E5E1BB219758}" sibTransId="{8D03E8FB-0258-4EB8-B739-0D60786BB1DB}"/>
    <dgm:cxn modelId="{83B4F764-9C58-4685-A5A4-8F89D3713916}" type="presOf" srcId="{14C5B43B-95FE-4ED4-8723-6734361E1BB8}" destId="{CB42B1EC-5683-4D05-80E5-DDAB5429928F}" srcOrd="1" destOrd="0" presId="urn:microsoft.com/office/officeart/2005/8/layout/cycle2"/>
    <dgm:cxn modelId="{F8EB3A8B-ED54-461C-A074-6FC9EE6BCDC3}" type="presOf" srcId="{C8F207EA-83F5-4BF8-BD29-B3E29BA232C7}" destId="{0F7D761D-A3F3-44CF-BECF-9254C0589751}" srcOrd="0" destOrd="0" presId="urn:microsoft.com/office/officeart/2005/8/layout/cycle2"/>
    <dgm:cxn modelId="{3411C23C-38D5-49B7-8667-810726BE8D4D}" type="presOf" srcId="{678842D5-BC5E-4E65-BCB7-5D5EAE566830}" destId="{3DC9A962-B903-47DC-BC38-FE684024A561}" srcOrd="1" destOrd="0" presId="urn:microsoft.com/office/officeart/2005/8/layout/cycle2"/>
    <dgm:cxn modelId="{963F1D23-E9CA-49E5-95C9-40EA8C8E0EEB}" type="presOf" srcId="{8D03E8FB-0258-4EB8-B739-0D60786BB1DB}" destId="{3CD7CC78-6E0D-4D28-A15C-863AC9267F36}" srcOrd="1" destOrd="0" presId="urn:microsoft.com/office/officeart/2005/8/layout/cycle2"/>
    <dgm:cxn modelId="{66CECED3-11EA-4222-BD56-1E54902051D2}" type="presOf" srcId="{14C5B43B-95FE-4ED4-8723-6734361E1BB8}" destId="{7CE5885A-D8F3-4E05-91FE-0191FE1642D2}" srcOrd="0" destOrd="0" presId="urn:microsoft.com/office/officeart/2005/8/layout/cycle2"/>
    <dgm:cxn modelId="{EDB54A0B-F281-46EB-93F8-97FE18EB819C}" type="presOf" srcId="{5361A981-F40F-4453-87D5-4F6AB6AEFE85}" destId="{0E2C35D2-7E6D-4BF4-8B6A-6FDA6C67D4D0}" srcOrd="1" destOrd="0" presId="urn:microsoft.com/office/officeart/2005/8/layout/cycle2"/>
    <dgm:cxn modelId="{8654C4D0-197F-43F2-82B6-2C83C0A25340}" srcId="{D414B736-D19C-4A73-8CE4-2343678932C5}" destId="{3BC85BE2-3A58-4173-B33F-2D35ADEA30B9}" srcOrd="2" destOrd="0" parTransId="{571D3038-B0BC-4817-A59D-CA4FE1E99484}" sibTransId="{678842D5-BC5E-4E65-BCB7-5D5EAE566830}"/>
    <dgm:cxn modelId="{5D7D0E33-ECD3-45E6-B517-EADC4D99C3C9}" srcId="{D414B736-D19C-4A73-8CE4-2343678932C5}" destId="{B37F4B0C-D433-41E5-8BA7-F83191D4A9DB}" srcOrd="3" destOrd="0" parTransId="{F3952CC4-9BBF-4E5E-93F0-4282F98D6BB7}" sibTransId="{5361A981-F40F-4453-87D5-4F6AB6AEFE85}"/>
    <dgm:cxn modelId="{A9103A6D-CFBC-4B90-81EE-8FF7E03AE52E}" type="presOf" srcId="{5361A981-F40F-4453-87D5-4F6AB6AEFE85}" destId="{1592CDAD-48F6-44A8-8FAB-1D11C8D45107}" srcOrd="0" destOrd="0" presId="urn:microsoft.com/office/officeart/2005/8/layout/cycle2"/>
    <dgm:cxn modelId="{B86B3E58-1795-48F5-8C14-DC2CA4D607FC}" type="presOf" srcId="{3BC85BE2-3A58-4173-B33F-2D35ADEA30B9}" destId="{24B3C239-9875-41C7-8D63-52B0A4153389}" srcOrd="0" destOrd="0" presId="urn:microsoft.com/office/officeart/2005/8/layout/cycle2"/>
    <dgm:cxn modelId="{45EE18F7-11DE-45CD-9014-4F4CBB6085AF}" type="presOf" srcId="{E52F5219-E030-443D-B013-4CE67E707ADD}" destId="{DA902F51-96ED-419D-B4A4-B39701755777}" srcOrd="0" destOrd="0" presId="urn:microsoft.com/office/officeart/2005/8/layout/cycle2"/>
    <dgm:cxn modelId="{EB2EFDB2-D284-44AB-B895-930B2C7361BF}" type="presOf" srcId="{D414B736-D19C-4A73-8CE4-2343678932C5}" destId="{87E7118A-2198-4EFF-A587-B30529D18A31}" srcOrd="0" destOrd="0" presId="urn:microsoft.com/office/officeart/2005/8/layout/cycle2"/>
    <dgm:cxn modelId="{63EDCD28-4200-44A3-90BC-3969C8C5D946}" type="presParOf" srcId="{87E7118A-2198-4EFF-A587-B30529D18A31}" destId="{DA902F51-96ED-419D-B4A4-B39701755777}" srcOrd="0" destOrd="0" presId="urn:microsoft.com/office/officeart/2005/8/layout/cycle2"/>
    <dgm:cxn modelId="{11096103-78EE-4C22-871E-03EF1AC38AB2}" type="presParOf" srcId="{87E7118A-2198-4EFF-A587-B30529D18A31}" destId="{CE63B918-706F-421C-9877-F7075F1D540F}" srcOrd="1" destOrd="0" presId="urn:microsoft.com/office/officeart/2005/8/layout/cycle2"/>
    <dgm:cxn modelId="{CF2E97BA-6332-4480-8E3A-E6CD688C44E4}" type="presParOf" srcId="{CE63B918-706F-421C-9877-F7075F1D540F}" destId="{3CD7CC78-6E0D-4D28-A15C-863AC9267F36}" srcOrd="0" destOrd="0" presId="urn:microsoft.com/office/officeart/2005/8/layout/cycle2"/>
    <dgm:cxn modelId="{A01AA154-B99C-4F2C-AAAA-C2285D3A33B6}" type="presParOf" srcId="{87E7118A-2198-4EFF-A587-B30529D18A31}" destId="{0F7D761D-A3F3-44CF-BECF-9254C0589751}" srcOrd="2" destOrd="0" presId="urn:microsoft.com/office/officeart/2005/8/layout/cycle2"/>
    <dgm:cxn modelId="{CEECF011-1A16-4EF6-8467-7DF919CBC3BC}" type="presParOf" srcId="{87E7118A-2198-4EFF-A587-B30529D18A31}" destId="{7CE5885A-D8F3-4E05-91FE-0191FE1642D2}" srcOrd="3" destOrd="0" presId="urn:microsoft.com/office/officeart/2005/8/layout/cycle2"/>
    <dgm:cxn modelId="{9490CDBD-0015-48DF-B2BF-FD052A8CF9DB}" type="presParOf" srcId="{7CE5885A-D8F3-4E05-91FE-0191FE1642D2}" destId="{CB42B1EC-5683-4D05-80E5-DDAB5429928F}" srcOrd="0" destOrd="0" presId="urn:microsoft.com/office/officeart/2005/8/layout/cycle2"/>
    <dgm:cxn modelId="{442AC98A-2EA7-4263-AB6D-5927727AC0BC}" type="presParOf" srcId="{87E7118A-2198-4EFF-A587-B30529D18A31}" destId="{24B3C239-9875-41C7-8D63-52B0A4153389}" srcOrd="4" destOrd="0" presId="urn:microsoft.com/office/officeart/2005/8/layout/cycle2"/>
    <dgm:cxn modelId="{731183D8-F3E6-4CBF-AAEB-4EA198A1923B}" type="presParOf" srcId="{87E7118A-2198-4EFF-A587-B30529D18A31}" destId="{142E2312-32B6-43D0-AE15-09642E1D7E64}" srcOrd="5" destOrd="0" presId="urn:microsoft.com/office/officeart/2005/8/layout/cycle2"/>
    <dgm:cxn modelId="{27BAD0D6-E727-4DA0-89E6-D49A27B91166}" type="presParOf" srcId="{142E2312-32B6-43D0-AE15-09642E1D7E64}" destId="{3DC9A962-B903-47DC-BC38-FE684024A561}" srcOrd="0" destOrd="0" presId="urn:microsoft.com/office/officeart/2005/8/layout/cycle2"/>
    <dgm:cxn modelId="{199D0245-6D05-48B8-9072-FC68F054D41F}" type="presParOf" srcId="{87E7118A-2198-4EFF-A587-B30529D18A31}" destId="{B5B4CFC4-1472-4171-96FA-114624173068}" srcOrd="6" destOrd="0" presId="urn:microsoft.com/office/officeart/2005/8/layout/cycle2"/>
    <dgm:cxn modelId="{77B7782D-91BF-4EC8-9405-48AE4629C627}" type="presParOf" srcId="{87E7118A-2198-4EFF-A587-B30529D18A31}" destId="{1592CDAD-48F6-44A8-8FAB-1D11C8D45107}" srcOrd="7" destOrd="0" presId="urn:microsoft.com/office/officeart/2005/8/layout/cycle2"/>
    <dgm:cxn modelId="{E86855EA-E660-4F1B-81AD-E2FFD3C46488}" type="presParOf" srcId="{1592CDAD-48F6-44A8-8FAB-1D11C8D45107}" destId="{0E2C35D2-7E6D-4BF4-8B6A-6FDA6C67D4D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E83022-57EB-4F93-9E87-A09379944F51}"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s-US"/>
        </a:p>
      </dgm:t>
    </dgm:pt>
    <dgm:pt modelId="{80516551-5845-4D5B-91D4-FFD135535A41}">
      <dgm:prSet phldrT="[Texto]"/>
      <dgm:spPr>
        <a:solidFill>
          <a:schemeClr val="accent3">
            <a:lumMod val="60000"/>
            <a:lumOff val="40000"/>
          </a:schemeClr>
        </a:solidFill>
      </dgm:spPr>
      <dgm:t>
        <a:bodyPr/>
        <a:lstStyle/>
        <a:p>
          <a:r>
            <a:rPr lang="es-US" b="1" dirty="0" smtClean="0">
              <a:solidFill>
                <a:schemeClr val="tx1"/>
              </a:solidFill>
              <a:latin typeface="Arial" panose="020B0604020202020204" pitchFamily="34" charset="0"/>
              <a:cs typeface="Arial" panose="020B0604020202020204" pitchFamily="34" charset="0"/>
            </a:rPr>
            <a:t>TIPOLOGÍA DE INVESTIGACIÓN</a:t>
          </a:r>
          <a:endParaRPr lang="es-US" b="1" dirty="0">
            <a:solidFill>
              <a:schemeClr val="tx1"/>
            </a:solidFill>
            <a:latin typeface="Arial" panose="020B0604020202020204" pitchFamily="34" charset="0"/>
            <a:cs typeface="Arial" panose="020B0604020202020204" pitchFamily="34" charset="0"/>
          </a:endParaRPr>
        </a:p>
      </dgm:t>
    </dgm:pt>
    <dgm:pt modelId="{CA2530A0-8888-4DC5-AF07-A23EAF623BA9}" type="parTrans" cxnId="{CBFC77FD-6681-433B-87DC-17B064E310EE}">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4028C18E-76B7-4B8C-B7A7-39499C130451}" type="sibTrans" cxnId="{CBFC77FD-6681-433B-87DC-17B064E310EE}">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614DE841-CBD7-4117-B873-D7ACADE348C9}">
      <dgm:prSet phldrT="[Texto]" custT="1"/>
      <dgm:spPr>
        <a:blipFill rotWithShape="0">
          <a:blip xmlns:r="http://schemas.openxmlformats.org/officeDocument/2006/relationships" r:embed="rId1"/>
          <a:stretch>
            <a:fillRect/>
          </a:stretch>
        </a:blipFill>
      </dgm:spPr>
      <dgm:t>
        <a:bodyPr/>
        <a:lstStyle/>
        <a:p>
          <a:pPr algn="ctr"/>
          <a:r>
            <a:rPr lang="es-US" sz="1400" dirty="0" smtClean="0">
              <a:solidFill>
                <a:schemeClr val="tx1"/>
              </a:solidFill>
              <a:latin typeface="Arial" panose="020B0604020202020204" pitchFamily="34" charset="0"/>
              <a:cs typeface="Arial" panose="020B0604020202020204" pitchFamily="34" charset="0"/>
            </a:rPr>
            <a:t>.</a:t>
          </a:r>
          <a:endParaRPr lang="es-US" sz="1400" dirty="0">
            <a:solidFill>
              <a:schemeClr val="tx1"/>
            </a:solidFill>
            <a:latin typeface="Arial" panose="020B0604020202020204" pitchFamily="34" charset="0"/>
            <a:cs typeface="Arial" panose="020B0604020202020204" pitchFamily="34" charset="0"/>
          </a:endParaRPr>
        </a:p>
      </dgm:t>
    </dgm:pt>
    <dgm:pt modelId="{6AC08CE7-0C0F-496E-B9CB-8F37422B96AF}" type="parTrans" cxnId="{17D0AA3A-0725-4EA5-9377-A5EC57771C73}">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47DFFFE8-F612-486C-AA9A-402D15F6B527}" type="sibTrans" cxnId="{17D0AA3A-0725-4EA5-9377-A5EC57771C73}">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82F33234-69BC-41F9-AF1B-E9D06084C559}">
      <dgm:prSet phldrT="[Texto]" custT="1"/>
      <dgm:spPr>
        <a:blipFill rotWithShape="0">
          <a:blip xmlns:r="http://schemas.openxmlformats.org/officeDocument/2006/relationships" r:embed="rId2"/>
          <a:stretch>
            <a:fillRect/>
          </a:stretch>
        </a:blipFill>
      </dgm:spPr>
      <dgm:t>
        <a:bodyPr/>
        <a:lstStyle/>
        <a:p>
          <a:pPr algn="ctr"/>
          <a:endParaRPr lang="es-US" sz="1400" dirty="0">
            <a:solidFill>
              <a:schemeClr val="tx1"/>
            </a:solidFill>
            <a:latin typeface="Arial" panose="020B0604020202020204" pitchFamily="34" charset="0"/>
            <a:cs typeface="Arial" panose="020B0604020202020204" pitchFamily="34" charset="0"/>
          </a:endParaRPr>
        </a:p>
      </dgm:t>
    </dgm:pt>
    <dgm:pt modelId="{435FFEAB-8180-4660-9F65-4E550A06953C}" type="parTrans" cxnId="{C6445064-FE59-430C-A290-077D7D871606}">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4AF0B0D9-0FBC-450E-BB2E-6ED3FEE8505B}" type="sibTrans" cxnId="{C6445064-FE59-430C-A290-077D7D871606}">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D49679D1-737B-4C11-A2FA-5574CD7AB345}">
      <dgm:prSet phldrT="[Texto]" custT="1"/>
      <dgm:spPr>
        <a:blipFill rotWithShape="0">
          <a:blip xmlns:r="http://schemas.openxmlformats.org/officeDocument/2006/relationships" r:embed="rId3"/>
          <a:stretch>
            <a:fillRect/>
          </a:stretch>
        </a:blipFill>
      </dgm:spPr>
      <dgm:t>
        <a:bodyPr/>
        <a:lstStyle/>
        <a:p>
          <a:pPr algn="ctr"/>
          <a:endParaRPr lang="es-US" sz="1400" dirty="0">
            <a:solidFill>
              <a:schemeClr val="tx1"/>
            </a:solidFill>
            <a:latin typeface="Arial" panose="020B0604020202020204" pitchFamily="34" charset="0"/>
            <a:cs typeface="Arial" panose="020B0604020202020204" pitchFamily="34" charset="0"/>
          </a:endParaRPr>
        </a:p>
      </dgm:t>
    </dgm:pt>
    <dgm:pt modelId="{67DA37C0-AFD7-489A-A0C4-D223ED40AF18}" type="parTrans" cxnId="{0F95B1BE-BCFF-487E-A3D9-9E89CAA7F02D}">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708BF10A-C1E6-4286-BAC7-8B58DE54E8DA}" type="sibTrans" cxnId="{0F95B1BE-BCFF-487E-A3D9-9E89CAA7F02D}">
      <dgm:prSet/>
      <dgm:spPr/>
      <dgm:t>
        <a:bodyPr/>
        <a:lstStyle/>
        <a:p>
          <a:endParaRPr lang="es-US">
            <a:solidFill>
              <a:schemeClr val="tx1"/>
            </a:solidFill>
            <a:latin typeface="Arial" panose="020B0604020202020204" pitchFamily="34" charset="0"/>
            <a:cs typeface="Arial" panose="020B0604020202020204" pitchFamily="34" charset="0"/>
          </a:endParaRPr>
        </a:p>
      </dgm:t>
    </dgm:pt>
    <dgm:pt modelId="{1DE1813C-5EF0-4EB0-B25C-C38800B79799}" type="pres">
      <dgm:prSet presAssocID="{D8E83022-57EB-4F93-9E87-A09379944F51}" presName="composite" presStyleCnt="0">
        <dgm:presLayoutVars>
          <dgm:chMax val="1"/>
          <dgm:dir/>
          <dgm:resizeHandles val="exact"/>
        </dgm:presLayoutVars>
      </dgm:prSet>
      <dgm:spPr/>
      <dgm:t>
        <a:bodyPr/>
        <a:lstStyle/>
        <a:p>
          <a:endParaRPr lang="es-US"/>
        </a:p>
      </dgm:t>
    </dgm:pt>
    <dgm:pt modelId="{2617B311-B4CF-4826-B5BB-824BCD56780D}" type="pres">
      <dgm:prSet presAssocID="{80516551-5845-4D5B-91D4-FFD135535A41}" presName="roof" presStyleLbl="dkBgShp" presStyleIdx="0" presStyleCnt="2" custScaleY="44654"/>
      <dgm:spPr/>
      <dgm:t>
        <a:bodyPr/>
        <a:lstStyle/>
        <a:p>
          <a:endParaRPr lang="es-US"/>
        </a:p>
      </dgm:t>
    </dgm:pt>
    <dgm:pt modelId="{5ECA896D-4DD7-4FF9-AF3B-1815196CD350}" type="pres">
      <dgm:prSet presAssocID="{80516551-5845-4D5B-91D4-FFD135535A41}" presName="pillars" presStyleCnt="0"/>
      <dgm:spPr/>
    </dgm:pt>
    <dgm:pt modelId="{885ADB53-064D-4950-80FA-023F50F55B32}" type="pres">
      <dgm:prSet presAssocID="{80516551-5845-4D5B-91D4-FFD135535A41}" presName="pillar1" presStyleLbl="node1" presStyleIdx="0" presStyleCnt="3" custScaleY="80734" custLinFactNeighborX="-1677" custLinFactNeighborY="-22740">
        <dgm:presLayoutVars>
          <dgm:bulletEnabled val="1"/>
        </dgm:presLayoutVars>
      </dgm:prSet>
      <dgm:spPr/>
      <dgm:t>
        <a:bodyPr/>
        <a:lstStyle/>
        <a:p>
          <a:endParaRPr lang="es-US"/>
        </a:p>
      </dgm:t>
    </dgm:pt>
    <dgm:pt modelId="{2896E6E5-2157-44B5-AA01-7A300A760630}" type="pres">
      <dgm:prSet presAssocID="{82F33234-69BC-41F9-AF1B-E9D06084C559}" presName="pillarX" presStyleLbl="node1" presStyleIdx="1" presStyleCnt="3" custScaleY="80044" custLinFactNeighborX="-441" custLinFactNeighborY="-21618">
        <dgm:presLayoutVars>
          <dgm:bulletEnabled val="1"/>
        </dgm:presLayoutVars>
      </dgm:prSet>
      <dgm:spPr/>
      <dgm:t>
        <a:bodyPr/>
        <a:lstStyle/>
        <a:p>
          <a:endParaRPr lang="es-US"/>
        </a:p>
      </dgm:t>
    </dgm:pt>
    <dgm:pt modelId="{2038A708-7C82-47D0-A00A-BEF9556A311C}" type="pres">
      <dgm:prSet presAssocID="{D49679D1-737B-4C11-A2FA-5574CD7AB345}" presName="pillarX" presStyleLbl="node1" presStyleIdx="2" presStyleCnt="3" custScaleY="81931" custLinFactNeighborX="-1273" custLinFactNeighborY="-21178">
        <dgm:presLayoutVars>
          <dgm:bulletEnabled val="1"/>
        </dgm:presLayoutVars>
      </dgm:prSet>
      <dgm:spPr/>
      <dgm:t>
        <a:bodyPr/>
        <a:lstStyle/>
        <a:p>
          <a:endParaRPr lang="es-US"/>
        </a:p>
      </dgm:t>
    </dgm:pt>
    <dgm:pt modelId="{FDBE7C1C-44B1-409C-8260-74F7F70E0CD2}" type="pres">
      <dgm:prSet presAssocID="{80516551-5845-4D5B-91D4-FFD135535A41}" presName="base" presStyleLbl="dkBgShp" presStyleIdx="1" presStyleCnt="2" custScaleY="179370" custLinFactNeighborX="6958" custLinFactNeighborY="35857"/>
      <dgm:spPr>
        <a:solidFill>
          <a:schemeClr val="accent3">
            <a:lumMod val="60000"/>
            <a:lumOff val="40000"/>
          </a:schemeClr>
        </a:solidFill>
      </dgm:spPr>
      <dgm:t>
        <a:bodyPr/>
        <a:lstStyle/>
        <a:p>
          <a:endParaRPr lang="es-US"/>
        </a:p>
      </dgm:t>
    </dgm:pt>
  </dgm:ptLst>
  <dgm:cxnLst>
    <dgm:cxn modelId="{981589E5-E22D-40ED-BF62-A184292556C1}" type="presOf" srcId="{D8E83022-57EB-4F93-9E87-A09379944F51}" destId="{1DE1813C-5EF0-4EB0-B25C-C38800B79799}" srcOrd="0" destOrd="0" presId="urn:microsoft.com/office/officeart/2005/8/layout/hList3"/>
    <dgm:cxn modelId="{E2A1D900-837B-4272-B09C-D8177DA3CC35}" type="presOf" srcId="{D49679D1-737B-4C11-A2FA-5574CD7AB345}" destId="{2038A708-7C82-47D0-A00A-BEF9556A311C}" srcOrd="0" destOrd="0" presId="urn:microsoft.com/office/officeart/2005/8/layout/hList3"/>
    <dgm:cxn modelId="{D592C568-4694-4219-AB88-A5361A46B754}" type="presOf" srcId="{82F33234-69BC-41F9-AF1B-E9D06084C559}" destId="{2896E6E5-2157-44B5-AA01-7A300A760630}" srcOrd="0" destOrd="0" presId="urn:microsoft.com/office/officeart/2005/8/layout/hList3"/>
    <dgm:cxn modelId="{CBFC77FD-6681-433B-87DC-17B064E310EE}" srcId="{D8E83022-57EB-4F93-9E87-A09379944F51}" destId="{80516551-5845-4D5B-91D4-FFD135535A41}" srcOrd="0" destOrd="0" parTransId="{CA2530A0-8888-4DC5-AF07-A23EAF623BA9}" sibTransId="{4028C18E-76B7-4B8C-B7A7-39499C130451}"/>
    <dgm:cxn modelId="{68EA419B-CE90-45DB-B664-2EEE20AD30E5}" type="presOf" srcId="{614DE841-CBD7-4117-B873-D7ACADE348C9}" destId="{885ADB53-064D-4950-80FA-023F50F55B32}" srcOrd="0" destOrd="0" presId="urn:microsoft.com/office/officeart/2005/8/layout/hList3"/>
    <dgm:cxn modelId="{0F95B1BE-BCFF-487E-A3D9-9E89CAA7F02D}" srcId="{80516551-5845-4D5B-91D4-FFD135535A41}" destId="{D49679D1-737B-4C11-A2FA-5574CD7AB345}" srcOrd="2" destOrd="0" parTransId="{67DA37C0-AFD7-489A-A0C4-D223ED40AF18}" sibTransId="{708BF10A-C1E6-4286-BAC7-8B58DE54E8DA}"/>
    <dgm:cxn modelId="{C6445064-FE59-430C-A290-077D7D871606}" srcId="{80516551-5845-4D5B-91D4-FFD135535A41}" destId="{82F33234-69BC-41F9-AF1B-E9D06084C559}" srcOrd="1" destOrd="0" parTransId="{435FFEAB-8180-4660-9F65-4E550A06953C}" sibTransId="{4AF0B0D9-0FBC-450E-BB2E-6ED3FEE8505B}"/>
    <dgm:cxn modelId="{17D0AA3A-0725-4EA5-9377-A5EC57771C73}" srcId="{80516551-5845-4D5B-91D4-FFD135535A41}" destId="{614DE841-CBD7-4117-B873-D7ACADE348C9}" srcOrd="0" destOrd="0" parTransId="{6AC08CE7-0C0F-496E-B9CB-8F37422B96AF}" sibTransId="{47DFFFE8-F612-486C-AA9A-402D15F6B527}"/>
    <dgm:cxn modelId="{A5E56B79-19B3-40F1-B049-877A137A098A}" type="presOf" srcId="{80516551-5845-4D5B-91D4-FFD135535A41}" destId="{2617B311-B4CF-4826-B5BB-824BCD56780D}" srcOrd="0" destOrd="0" presId="urn:microsoft.com/office/officeart/2005/8/layout/hList3"/>
    <dgm:cxn modelId="{B2F63DC6-851D-4767-8815-6D141865F26F}" type="presParOf" srcId="{1DE1813C-5EF0-4EB0-B25C-C38800B79799}" destId="{2617B311-B4CF-4826-B5BB-824BCD56780D}" srcOrd="0" destOrd="0" presId="urn:microsoft.com/office/officeart/2005/8/layout/hList3"/>
    <dgm:cxn modelId="{76FC9FA7-3D34-4925-B9ED-CE0BAE5CF312}" type="presParOf" srcId="{1DE1813C-5EF0-4EB0-B25C-C38800B79799}" destId="{5ECA896D-4DD7-4FF9-AF3B-1815196CD350}" srcOrd="1" destOrd="0" presId="urn:microsoft.com/office/officeart/2005/8/layout/hList3"/>
    <dgm:cxn modelId="{54508529-E6F1-4D2D-AA21-FA435C584D03}" type="presParOf" srcId="{5ECA896D-4DD7-4FF9-AF3B-1815196CD350}" destId="{885ADB53-064D-4950-80FA-023F50F55B32}" srcOrd="0" destOrd="0" presId="urn:microsoft.com/office/officeart/2005/8/layout/hList3"/>
    <dgm:cxn modelId="{4F76C383-088F-4974-BEC9-9D279031D544}" type="presParOf" srcId="{5ECA896D-4DD7-4FF9-AF3B-1815196CD350}" destId="{2896E6E5-2157-44B5-AA01-7A300A760630}" srcOrd="1" destOrd="0" presId="urn:microsoft.com/office/officeart/2005/8/layout/hList3"/>
    <dgm:cxn modelId="{F671F312-E661-4267-8308-0D046C435CA0}" type="presParOf" srcId="{5ECA896D-4DD7-4FF9-AF3B-1815196CD350}" destId="{2038A708-7C82-47D0-A00A-BEF9556A311C}" srcOrd="2" destOrd="0" presId="urn:microsoft.com/office/officeart/2005/8/layout/hList3"/>
    <dgm:cxn modelId="{7E5D3C31-1A27-4FAF-98C4-B46C2B76FFA1}" type="presParOf" srcId="{1DE1813C-5EF0-4EB0-B25C-C38800B79799}" destId="{FDBE7C1C-44B1-409C-8260-74F7F70E0C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E83022-57EB-4F93-9E87-A09379944F51}" type="doc">
      <dgm:prSet loTypeId="urn:microsoft.com/office/officeart/2005/8/layout/hList3" loCatId="list" qsTypeId="urn:microsoft.com/office/officeart/2005/8/quickstyle/simple1" qsCatId="simple" csTypeId="urn:microsoft.com/office/officeart/2005/8/colors/accent0_3" csCatId="mainScheme" phldr="1"/>
      <dgm:spPr/>
      <dgm:t>
        <a:bodyPr/>
        <a:lstStyle/>
        <a:p>
          <a:endParaRPr lang="es-US"/>
        </a:p>
      </dgm:t>
    </dgm:pt>
    <dgm:pt modelId="{80516551-5845-4D5B-91D4-FFD135535A41}">
      <dgm:prSet phldrT="[Texto]"/>
      <dgm:spPr>
        <a:solidFill>
          <a:schemeClr val="accent3">
            <a:lumMod val="60000"/>
            <a:lumOff val="40000"/>
          </a:schemeClr>
        </a:solidFill>
      </dgm:spPr>
      <dgm:t>
        <a:bodyPr/>
        <a:lstStyle/>
        <a:p>
          <a:r>
            <a:rPr lang="es-US" b="1" dirty="0" smtClean="0">
              <a:solidFill>
                <a:schemeClr val="bg1"/>
              </a:solidFill>
              <a:latin typeface="Arial" panose="020B0604020202020204" pitchFamily="34" charset="0"/>
              <a:cs typeface="Arial" panose="020B0604020202020204" pitchFamily="34" charset="0"/>
            </a:rPr>
            <a:t>MÉTODOS DE INVESTIGACIÓN</a:t>
          </a:r>
          <a:endParaRPr lang="es-US" b="1" dirty="0">
            <a:solidFill>
              <a:schemeClr val="bg1"/>
            </a:solidFill>
            <a:latin typeface="Arial" panose="020B0604020202020204" pitchFamily="34" charset="0"/>
            <a:cs typeface="Arial" panose="020B0604020202020204" pitchFamily="34" charset="0"/>
          </a:endParaRPr>
        </a:p>
      </dgm:t>
    </dgm:pt>
    <dgm:pt modelId="{CA2530A0-8888-4DC5-AF07-A23EAF623BA9}" type="parTrans" cxnId="{CBFC77FD-6681-433B-87DC-17B064E310EE}">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4028C18E-76B7-4B8C-B7A7-39499C130451}" type="sibTrans" cxnId="{CBFC77FD-6681-433B-87DC-17B064E310EE}">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82F33234-69BC-41F9-AF1B-E9D06084C559}">
      <dgm:prSet phldrT="[Texto]"/>
      <dgm:spPr/>
      <dgm:t>
        <a:bodyPr/>
        <a:lstStyle/>
        <a:p>
          <a:pPr algn="ctr"/>
          <a:r>
            <a:rPr lang="es-US" b="1" dirty="0" smtClean="0">
              <a:solidFill>
                <a:schemeClr val="bg1"/>
              </a:solidFill>
              <a:latin typeface="Arial" panose="020B0604020202020204" pitchFamily="34" charset="0"/>
              <a:cs typeface="Arial" panose="020B0604020202020204" pitchFamily="34" charset="0"/>
            </a:rPr>
            <a:t>Método histórico</a:t>
          </a:r>
        </a:p>
        <a:p>
          <a:pPr algn="ctr"/>
          <a:r>
            <a:rPr lang="es-US" dirty="0" smtClean="0">
              <a:solidFill>
                <a:schemeClr val="bg1"/>
              </a:solidFill>
              <a:latin typeface="Arial" panose="020B0604020202020204" pitchFamily="34" charset="0"/>
              <a:cs typeface="Arial" panose="020B0604020202020204" pitchFamily="34" charset="0"/>
            </a:rPr>
            <a:t>La investigación de los datos históricos nos permitirá conocer y comprender el pasado, costumbres creencias ancestrales, las cuales ha ido evolucionando con el paso del tiempo, permitiendo  con esto desarrollar la primera fase del proyecto donde se centralizan los antecedentes y los puntos más notables en tema turístico y su evolución gastronómica, así como también  otros aspectos relevantes relacionados con el tema de estudio</a:t>
          </a:r>
          <a:endParaRPr lang="es-US" dirty="0">
            <a:solidFill>
              <a:schemeClr val="bg1"/>
            </a:solidFill>
            <a:latin typeface="Arial" panose="020B0604020202020204" pitchFamily="34" charset="0"/>
            <a:cs typeface="Arial" panose="020B0604020202020204" pitchFamily="34" charset="0"/>
          </a:endParaRPr>
        </a:p>
      </dgm:t>
    </dgm:pt>
    <dgm:pt modelId="{435FFEAB-8180-4660-9F65-4E550A06953C}" type="parTrans" cxnId="{C6445064-FE59-430C-A290-077D7D871606}">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4AF0B0D9-0FBC-450E-BB2E-6ED3FEE8505B}" type="sibTrans" cxnId="{C6445064-FE59-430C-A290-077D7D871606}">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D49679D1-737B-4C11-A2FA-5574CD7AB345}">
      <dgm:prSet phldrT="[Texto]"/>
      <dgm:spPr/>
      <dgm:t>
        <a:bodyPr/>
        <a:lstStyle/>
        <a:p>
          <a:r>
            <a:rPr lang="es-US" b="1" dirty="0" smtClean="0">
              <a:solidFill>
                <a:schemeClr val="bg1"/>
              </a:solidFill>
              <a:latin typeface="Arial" panose="020B0604020202020204" pitchFamily="34" charset="0"/>
              <a:cs typeface="Arial" panose="020B0604020202020204" pitchFamily="34" charset="0"/>
            </a:rPr>
            <a:t>Método inductivo</a:t>
          </a:r>
        </a:p>
        <a:p>
          <a:endParaRPr lang="es-US" dirty="0" smtClean="0">
            <a:solidFill>
              <a:schemeClr val="bg1"/>
            </a:solidFill>
            <a:latin typeface="Arial" panose="020B0604020202020204" pitchFamily="34" charset="0"/>
            <a:cs typeface="Arial" panose="020B0604020202020204" pitchFamily="34" charset="0"/>
          </a:endParaRPr>
        </a:p>
        <a:p>
          <a:r>
            <a:rPr lang="es-US" dirty="0" smtClean="0">
              <a:solidFill>
                <a:schemeClr val="bg1"/>
              </a:solidFill>
              <a:latin typeface="Arial" panose="020B0604020202020204" pitchFamily="34" charset="0"/>
              <a:cs typeface="Arial" panose="020B0604020202020204" pitchFamily="34" charset="0"/>
            </a:rPr>
            <a:t>La utilización de este método inductivo permitió determinar la muestra representativa que será necesaria para la aplicación de las técnicas de investigación establecidas para el desarrollo de la presente investigación, mediante las cuales se podrá clasificar los platos típicos más conocidos de la localidad, así como también su ingredientes y el valor nutritivo que aportan para el consumo de los ciudadanos. </a:t>
          </a:r>
          <a:endParaRPr lang="es-US" dirty="0">
            <a:solidFill>
              <a:schemeClr val="bg1"/>
            </a:solidFill>
            <a:latin typeface="Arial" panose="020B0604020202020204" pitchFamily="34" charset="0"/>
            <a:cs typeface="Arial" panose="020B0604020202020204" pitchFamily="34" charset="0"/>
          </a:endParaRPr>
        </a:p>
      </dgm:t>
    </dgm:pt>
    <dgm:pt modelId="{67DA37C0-AFD7-489A-A0C4-D223ED40AF18}" type="parTrans" cxnId="{0F95B1BE-BCFF-487E-A3D9-9E89CAA7F02D}">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708BF10A-C1E6-4286-BAC7-8B58DE54E8DA}" type="sibTrans" cxnId="{0F95B1BE-BCFF-487E-A3D9-9E89CAA7F02D}">
      <dgm:prSet/>
      <dgm:spPr/>
      <dgm:t>
        <a:bodyPr/>
        <a:lstStyle/>
        <a:p>
          <a:endParaRPr lang="es-US">
            <a:solidFill>
              <a:schemeClr val="bg1"/>
            </a:solidFill>
            <a:latin typeface="Arial" panose="020B0604020202020204" pitchFamily="34" charset="0"/>
            <a:cs typeface="Arial" panose="020B0604020202020204" pitchFamily="34" charset="0"/>
          </a:endParaRPr>
        </a:p>
      </dgm:t>
    </dgm:pt>
    <dgm:pt modelId="{1DE1813C-5EF0-4EB0-B25C-C38800B79799}" type="pres">
      <dgm:prSet presAssocID="{D8E83022-57EB-4F93-9E87-A09379944F51}" presName="composite" presStyleCnt="0">
        <dgm:presLayoutVars>
          <dgm:chMax val="1"/>
          <dgm:dir/>
          <dgm:resizeHandles val="exact"/>
        </dgm:presLayoutVars>
      </dgm:prSet>
      <dgm:spPr/>
      <dgm:t>
        <a:bodyPr/>
        <a:lstStyle/>
        <a:p>
          <a:endParaRPr lang="es-US"/>
        </a:p>
      </dgm:t>
    </dgm:pt>
    <dgm:pt modelId="{2617B311-B4CF-4826-B5BB-824BCD56780D}" type="pres">
      <dgm:prSet presAssocID="{80516551-5845-4D5B-91D4-FFD135535A41}" presName="roof" presStyleLbl="dkBgShp" presStyleIdx="0" presStyleCnt="2"/>
      <dgm:spPr/>
      <dgm:t>
        <a:bodyPr/>
        <a:lstStyle/>
        <a:p>
          <a:endParaRPr lang="es-US"/>
        </a:p>
      </dgm:t>
    </dgm:pt>
    <dgm:pt modelId="{5ECA896D-4DD7-4FF9-AF3B-1815196CD350}" type="pres">
      <dgm:prSet presAssocID="{80516551-5845-4D5B-91D4-FFD135535A41}" presName="pillars" presStyleCnt="0"/>
      <dgm:spPr/>
    </dgm:pt>
    <dgm:pt modelId="{885ADB53-064D-4950-80FA-023F50F55B32}" type="pres">
      <dgm:prSet presAssocID="{80516551-5845-4D5B-91D4-FFD135535A41}" presName="pillar1" presStyleLbl="node1" presStyleIdx="0" presStyleCnt="2" custScaleX="91943">
        <dgm:presLayoutVars>
          <dgm:bulletEnabled val="1"/>
        </dgm:presLayoutVars>
      </dgm:prSet>
      <dgm:spPr/>
      <dgm:t>
        <a:bodyPr/>
        <a:lstStyle/>
        <a:p>
          <a:endParaRPr lang="es-US"/>
        </a:p>
      </dgm:t>
    </dgm:pt>
    <dgm:pt modelId="{2038A708-7C82-47D0-A00A-BEF9556A311C}" type="pres">
      <dgm:prSet presAssocID="{D49679D1-737B-4C11-A2FA-5574CD7AB345}" presName="pillarX" presStyleLbl="node1" presStyleIdx="1" presStyleCnt="2">
        <dgm:presLayoutVars>
          <dgm:bulletEnabled val="1"/>
        </dgm:presLayoutVars>
      </dgm:prSet>
      <dgm:spPr/>
      <dgm:t>
        <a:bodyPr/>
        <a:lstStyle/>
        <a:p>
          <a:endParaRPr lang="es-US"/>
        </a:p>
      </dgm:t>
    </dgm:pt>
    <dgm:pt modelId="{FDBE7C1C-44B1-409C-8260-74F7F70E0CD2}" type="pres">
      <dgm:prSet presAssocID="{80516551-5845-4D5B-91D4-FFD135535A41}" presName="base" presStyleLbl="dkBgShp" presStyleIdx="1" presStyleCnt="2"/>
      <dgm:spPr/>
    </dgm:pt>
  </dgm:ptLst>
  <dgm:cxnLst>
    <dgm:cxn modelId="{0CDE6A67-F86C-453B-B4E8-31468EC7E0E1}" type="presOf" srcId="{D49679D1-737B-4C11-A2FA-5574CD7AB345}" destId="{2038A708-7C82-47D0-A00A-BEF9556A311C}" srcOrd="0" destOrd="0" presId="urn:microsoft.com/office/officeart/2005/8/layout/hList3"/>
    <dgm:cxn modelId="{88F98CF4-77A0-44B4-A92F-779AED9F9E88}" type="presOf" srcId="{D8E83022-57EB-4F93-9E87-A09379944F51}" destId="{1DE1813C-5EF0-4EB0-B25C-C38800B79799}" srcOrd="0" destOrd="0" presId="urn:microsoft.com/office/officeart/2005/8/layout/hList3"/>
    <dgm:cxn modelId="{0F95B1BE-BCFF-487E-A3D9-9E89CAA7F02D}" srcId="{80516551-5845-4D5B-91D4-FFD135535A41}" destId="{D49679D1-737B-4C11-A2FA-5574CD7AB345}" srcOrd="1" destOrd="0" parTransId="{67DA37C0-AFD7-489A-A0C4-D223ED40AF18}" sibTransId="{708BF10A-C1E6-4286-BAC7-8B58DE54E8DA}"/>
    <dgm:cxn modelId="{C6445064-FE59-430C-A290-077D7D871606}" srcId="{80516551-5845-4D5B-91D4-FFD135535A41}" destId="{82F33234-69BC-41F9-AF1B-E9D06084C559}" srcOrd="0" destOrd="0" parTransId="{435FFEAB-8180-4660-9F65-4E550A06953C}" sibTransId="{4AF0B0D9-0FBC-450E-BB2E-6ED3FEE8505B}"/>
    <dgm:cxn modelId="{9D939442-4C72-4092-AE8B-178F7FFEF286}" type="presOf" srcId="{80516551-5845-4D5B-91D4-FFD135535A41}" destId="{2617B311-B4CF-4826-B5BB-824BCD56780D}" srcOrd="0" destOrd="0" presId="urn:microsoft.com/office/officeart/2005/8/layout/hList3"/>
    <dgm:cxn modelId="{CBFC77FD-6681-433B-87DC-17B064E310EE}" srcId="{D8E83022-57EB-4F93-9E87-A09379944F51}" destId="{80516551-5845-4D5B-91D4-FFD135535A41}" srcOrd="0" destOrd="0" parTransId="{CA2530A0-8888-4DC5-AF07-A23EAF623BA9}" sibTransId="{4028C18E-76B7-4B8C-B7A7-39499C130451}"/>
    <dgm:cxn modelId="{317805A4-A22E-4934-A31B-7DC12FEDBBA8}" type="presOf" srcId="{82F33234-69BC-41F9-AF1B-E9D06084C559}" destId="{885ADB53-064D-4950-80FA-023F50F55B32}" srcOrd="0" destOrd="0" presId="urn:microsoft.com/office/officeart/2005/8/layout/hList3"/>
    <dgm:cxn modelId="{D2FC1154-6CD0-443C-8263-DDFF2D0A8508}" type="presParOf" srcId="{1DE1813C-5EF0-4EB0-B25C-C38800B79799}" destId="{2617B311-B4CF-4826-B5BB-824BCD56780D}" srcOrd="0" destOrd="0" presId="urn:microsoft.com/office/officeart/2005/8/layout/hList3"/>
    <dgm:cxn modelId="{EE4B504C-40BB-49BB-917E-D5675BE4344A}" type="presParOf" srcId="{1DE1813C-5EF0-4EB0-B25C-C38800B79799}" destId="{5ECA896D-4DD7-4FF9-AF3B-1815196CD350}" srcOrd="1" destOrd="0" presId="urn:microsoft.com/office/officeart/2005/8/layout/hList3"/>
    <dgm:cxn modelId="{49963C31-4BFB-451B-89C8-037039630CED}" type="presParOf" srcId="{5ECA896D-4DD7-4FF9-AF3B-1815196CD350}" destId="{885ADB53-064D-4950-80FA-023F50F55B32}" srcOrd="0" destOrd="0" presId="urn:microsoft.com/office/officeart/2005/8/layout/hList3"/>
    <dgm:cxn modelId="{909012F6-F9E4-4806-88FD-FFA83B5B6DDE}" type="presParOf" srcId="{5ECA896D-4DD7-4FF9-AF3B-1815196CD350}" destId="{2038A708-7C82-47D0-A00A-BEF9556A311C}" srcOrd="1" destOrd="0" presId="urn:microsoft.com/office/officeart/2005/8/layout/hList3"/>
    <dgm:cxn modelId="{07E2E450-4D52-4AD2-9A71-7A1D892FBBFD}" type="presParOf" srcId="{1DE1813C-5EF0-4EB0-B25C-C38800B79799}" destId="{FDBE7C1C-44B1-409C-8260-74F7F70E0CD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33F81C-3C5B-4BFA-9E7D-AC1F7700994F}"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BEA394D8-2511-4AB1-B5AD-460588845F78}">
      <dgm:prSet phldrT="[Text]" custT="1"/>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dgm:spPr>
      <dgm:t>
        <a:bodyPr/>
        <a:lstStyle/>
        <a:p>
          <a:r>
            <a:rPr lang="es-EC" sz="3200" b="1" dirty="0" smtClean="0">
              <a:solidFill>
                <a:schemeClr val="tx1"/>
              </a:solidFill>
              <a:latin typeface="Arial" panose="020B0604020202020204" pitchFamily="34" charset="0"/>
              <a:cs typeface="Arial" panose="020B0604020202020204" pitchFamily="34" charset="0"/>
            </a:rPr>
            <a:t>ENCUESTAS </a:t>
          </a:r>
          <a:endParaRPr lang="en-US" sz="3200" b="1" dirty="0">
            <a:solidFill>
              <a:schemeClr val="tx1"/>
            </a:solidFill>
            <a:latin typeface="Arial" panose="020B0604020202020204" pitchFamily="34" charset="0"/>
            <a:cs typeface="Arial" panose="020B0604020202020204" pitchFamily="34" charset="0"/>
          </a:endParaRPr>
        </a:p>
      </dgm:t>
    </dgm:pt>
    <dgm:pt modelId="{4C5E9586-3E3A-465E-B723-C39991A4E006}" type="parTrans" cxnId="{C7F2265A-17A4-4BAF-A415-ACCE97AC3D1A}">
      <dgm:prSet/>
      <dgm:spPr/>
      <dgm:t>
        <a:bodyPr/>
        <a:lstStyle/>
        <a:p>
          <a:endParaRPr lang="es-US">
            <a:latin typeface="Arial" panose="020B0604020202020204" pitchFamily="34" charset="0"/>
            <a:cs typeface="Arial" panose="020B0604020202020204" pitchFamily="34" charset="0"/>
          </a:endParaRPr>
        </a:p>
      </dgm:t>
    </dgm:pt>
    <dgm:pt modelId="{50B8B970-25F1-4435-A16E-61CE271C65AF}" type="sibTrans" cxnId="{C7F2265A-17A4-4BAF-A415-ACCE97AC3D1A}">
      <dgm:prSet/>
      <dgm:spPr>
        <a:solidFill>
          <a:schemeClr val="bg1"/>
        </a:solidFill>
        <a:ln w="28575">
          <a:solidFill>
            <a:schemeClr val="bg1"/>
          </a:solidFill>
        </a:ln>
      </dgm:spPr>
      <dgm:t>
        <a:bodyPr/>
        <a:lstStyle/>
        <a:p>
          <a:endParaRPr lang="es-US">
            <a:latin typeface="Arial" panose="020B0604020202020204" pitchFamily="34" charset="0"/>
            <a:cs typeface="Arial" panose="020B0604020202020204" pitchFamily="34" charset="0"/>
          </a:endParaRPr>
        </a:p>
      </dgm:t>
    </dgm:pt>
    <dgm:pt modelId="{8DE3F78F-BFF6-48DB-B61F-910B2FA1D14C}">
      <dgm:prSet phldrT="[Tex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dgm:spPr>
      <dgm:t>
        <a:bodyPr/>
        <a:lstStyle/>
        <a:p>
          <a:r>
            <a:rPr lang="es-EC" b="1" dirty="0" smtClean="0">
              <a:solidFill>
                <a:schemeClr val="tx1"/>
              </a:solidFill>
              <a:latin typeface="Arial" panose="020B0604020202020204" pitchFamily="34" charset="0"/>
              <a:cs typeface="Arial" panose="020B0604020202020204" pitchFamily="34" charset="0"/>
            </a:rPr>
            <a:t>ENTREVISTA</a:t>
          </a:r>
          <a:endParaRPr lang="en-US" b="1" dirty="0">
            <a:solidFill>
              <a:schemeClr val="tx1"/>
            </a:solidFill>
            <a:latin typeface="Arial" panose="020B0604020202020204" pitchFamily="34" charset="0"/>
            <a:cs typeface="Arial" panose="020B0604020202020204" pitchFamily="34" charset="0"/>
          </a:endParaRPr>
        </a:p>
      </dgm:t>
    </dgm:pt>
    <dgm:pt modelId="{2FF1E618-BDAB-44BB-A127-8EDEB6FBA657}" type="parTrans" cxnId="{C64979F8-19A5-4510-9628-EFAD1E1393B2}">
      <dgm:prSet/>
      <dgm:spPr/>
      <dgm:t>
        <a:bodyPr/>
        <a:lstStyle/>
        <a:p>
          <a:endParaRPr lang="es-US"/>
        </a:p>
      </dgm:t>
    </dgm:pt>
    <dgm:pt modelId="{6089E18C-17DF-4A28-A375-AB4BB950FC88}" type="sibTrans" cxnId="{C64979F8-19A5-4510-9628-EFAD1E1393B2}">
      <dgm:prSet/>
      <dgm:spPr/>
      <dgm:t>
        <a:bodyPr/>
        <a:lstStyle/>
        <a:p>
          <a:endParaRPr lang="es-US"/>
        </a:p>
      </dgm:t>
    </dgm:pt>
    <dgm:pt modelId="{5003860B-7501-49C2-8529-87AEA6834726}" type="pres">
      <dgm:prSet presAssocID="{E733F81C-3C5B-4BFA-9E7D-AC1F7700994F}" presName="cycle" presStyleCnt="0">
        <dgm:presLayoutVars>
          <dgm:dir/>
          <dgm:resizeHandles val="exact"/>
        </dgm:presLayoutVars>
      </dgm:prSet>
      <dgm:spPr/>
      <dgm:t>
        <a:bodyPr/>
        <a:lstStyle/>
        <a:p>
          <a:endParaRPr lang="es-EC"/>
        </a:p>
      </dgm:t>
    </dgm:pt>
    <dgm:pt modelId="{8219AA53-8A90-48D8-96EF-6EB1B2FDB0F0}" type="pres">
      <dgm:prSet presAssocID="{BEA394D8-2511-4AB1-B5AD-460588845F78}" presName="node" presStyleLbl="node1" presStyleIdx="0" presStyleCnt="2" custScaleX="89221" custRadScaleRad="97478" custRadScaleInc="10698">
        <dgm:presLayoutVars>
          <dgm:bulletEnabled val="1"/>
        </dgm:presLayoutVars>
      </dgm:prSet>
      <dgm:spPr/>
      <dgm:t>
        <a:bodyPr/>
        <a:lstStyle/>
        <a:p>
          <a:endParaRPr lang="es-US"/>
        </a:p>
      </dgm:t>
    </dgm:pt>
    <dgm:pt modelId="{2980A606-19AE-4076-9147-DA52EE149F43}" type="pres">
      <dgm:prSet presAssocID="{BEA394D8-2511-4AB1-B5AD-460588845F78}" presName="spNode" presStyleCnt="0"/>
      <dgm:spPr/>
    </dgm:pt>
    <dgm:pt modelId="{CB386419-E2DA-4181-8259-2A159B22E239}" type="pres">
      <dgm:prSet presAssocID="{50B8B970-25F1-4435-A16E-61CE271C65AF}" presName="sibTrans" presStyleLbl="sibTrans1D1" presStyleIdx="0" presStyleCnt="2"/>
      <dgm:spPr/>
      <dgm:t>
        <a:bodyPr/>
        <a:lstStyle/>
        <a:p>
          <a:endParaRPr lang="es-US"/>
        </a:p>
      </dgm:t>
    </dgm:pt>
    <dgm:pt modelId="{E1DAB49A-EEC3-44D6-8E9B-B8CA38FA213D}" type="pres">
      <dgm:prSet presAssocID="{8DE3F78F-BFF6-48DB-B61F-910B2FA1D14C}" presName="node" presStyleLbl="node1" presStyleIdx="1" presStyleCnt="2" custScaleX="89221" custRadScaleRad="97478" custRadScaleInc="10698">
        <dgm:presLayoutVars>
          <dgm:bulletEnabled val="1"/>
        </dgm:presLayoutVars>
      </dgm:prSet>
      <dgm:spPr/>
      <dgm:t>
        <a:bodyPr/>
        <a:lstStyle/>
        <a:p>
          <a:endParaRPr lang="es-US"/>
        </a:p>
      </dgm:t>
    </dgm:pt>
    <dgm:pt modelId="{D4BCF211-9DF1-4B85-9B32-75E71F5754CF}" type="pres">
      <dgm:prSet presAssocID="{8DE3F78F-BFF6-48DB-B61F-910B2FA1D14C}" presName="spNode" presStyleCnt="0"/>
      <dgm:spPr/>
    </dgm:pt>
    <dgm:pt modelId="{0EDA542C-7E5D-45C4-821A-14C44C4106AB}" type="pres">
      <dgm:prSet presAssocID="{6089E18C-17DF-4A28-A375-AB4BB950FC88}" presName="sibTrans" presStyleLbl="sibTrans1D1" presStyleIdx="1" presStyleCnt="2"/>
      <dgm:spPr/>
      <dgm:t>
        <a:bodyPr/>
        <a:lstStyle/>
        <a:p>
          <a:endParaRPr lang="es-ES"/>
        </a:p>
      </dgm:t>
    </dgm:pt>
  </dgm:ptLst>
  <dgm:cxnLst>
    <dgm:cxn modelId="{C64979F8-19A5-4510-9628-EFAD1E1393B2}" srcId="{E733F81C-3C5B-4BFA-9E7D-AC1F7700994F}" destId="{8DE3F78F-BFF6-48DB-B61F-910B2FA1D14C}" srcOrd="1" destOrd="0" parTransId="{2FF1E618-BDAB-44BB-A127-8EDEB6FBA657}" sibTransId="{6089E18C-17DF-4A28-A375-AB4BB950FC88}"/>
    <dgm:cxn modelId="{6CAEBD7E-C247-4BAA-8900-8A79D0502664}" type="presOf" srcId="{8DE3F78F-BFF6-48DB-B61F-910B2FA1D14C}" destId="{E1DAB49A-EEC3-44D6-8E9B-B8CA38FA213D}" srcOrd="0" destOrd="0" presId="urn:microsoft.com/office/officeart/2005/8/layout/cycle5"/>
    <dgm:cxn modelId="{C7F2265A-17A4-4BAF-A415-ACCE97AC3D1A}" srcId="{E733F81C-3C5B-4BFA-9E7D-AC1F7700994F}" destId="{BEA394D8-2511-4AB1-B5AD-460588845F78}" srcOrd="0" destOrd="0" parTransId="{4C5E9586-3E3A-465E-B723-C39991A4E006}" sibTransId="{50B8B970-25F1-4435-A16E-61CE271C65AF}"/>
    <dgm:cxn modelId="{AA1627CD-C72A-4242-8177-7233B4EFADCC}" type="presOf" srcId="{6089E18C-17DF-4A28-A375-AB4BB950FC88}" destId="{0EDA542C-7E5D-45C4-821A-14C44C4106AB}" srcOrd="0" destOrd="0" presId="urn:microsoft.com/office/officeart/2005/8/layout/cycle5"/>
    <dgm:cxn modelId="{F137E238-89F2-4ECC-8CD9-3B7FB15511EF}" type="presOf" srcId="{50B8B970-25F1-4435-A16E-61CE271C65AF}" destId="{CB386419-E2DA-4181-8259-2A159B22E239}" srcOrd="0" destOrd="0" presId="urn:microsoft.com/office/officeart/2005/8/layout/cycle5"/>
    <dgm:cxn modelId="{4FE7F6FD-28AE-466C-BBCF-A2E607B2EFD8}" type="presOf" srcId="{E733F81C-3C5B-4BFA-9E7D-AC1F7700994F}" destId="{5003860B-7501-49C2-8529-87AEA6834726}" srcOrd="0" destOrd="0" presId="urn:microsoft.com/office/officeart/2005/8/layout/cycle5"/>
    <dgm:cxn modelId="{9FEABE43-CEAD-4486-A8E2-47CC016349E3}" type="presOf" srcId="{BEA394D8-2511-4AB1-B5AD-460588845F78}" destId="{8219AA53-8A90-48D8-96EF-6EB1B2FDB0F0}" srcOrd="0" destOrd="0" presId="urn:microsoft.com/office/officeart/2005/8/layout/cycle5"/>
    <dgm:cxn modelId="{060ECC07-EFB0-49E4-8D41-1894B9BA8517}" type="presParOf" srcId="{5003860B-7501-49C2-8529-87AEA6834726}" destId="{8219AA53-8A90-48D8-96EF-6EB1B2FDB0F0}" srcOrd="0" destOrd="0" presId="urn:microsoft.com/office/officeart/2005/8/layout/cycle5"/>
    <dgm:cxn modelId="{3A466351-9A58-42E4-B0EF-187EA4E49CA5}" type="presParOf" srcId="{5003860B-7501-49C2-8529-87AEA6834726}" destId="{2980A606-19AE-4076-9147-DA52EE149F43}" srcOrd="1" destOrd="0" presId="urn:microsoft.com/office/officeart/2005/8/layout/cycle5"/>
    <dgm:cxn modelId="{29FCD4F2-DA17-494C-AED4-3E4E5F6AB2CD}" type="presParOf" srcId="{5003860B-7501-49C2-8529-87AEA6834726}" destId="{CB386419-E2DA-4181-8259-2A159B22E239}" srcOrd="2" destOrd="0" presId="urn:microsoft.com/office/officeart/2005/8/layout/cycle5"/>
    <dgm:cxn modelId="{A62E64B3-7D44-4387-B01B-C59D4FBE3081}" type="presParOf" srcId="{5003860B-7501-49C2-8529-87AEA6834726}" destId="{E1DAB49A-EEC3-44D6-8E9B-B8CA38FA213D}" srcOrd="3" destOrd="0" presId="urn:microsoft.com/office/officeart/2005/8/layout/cycle5"/>
    <dgm:cxn modelId="{73D17018-C1D2-4429-89D6-14E81E2B4EEE}" type="presParOf" srcId="{5003860B-7501-49C2-8529-87AEA6834726}" destId="{D4BCF211-9DF1-4B85-9B32-75E71F5754CF}" srcOrd="4" destOrd="0" presId="urn:microsoft.com/office/officeart/2005/8/layout/cycle5"/>
    <dgm:cxn modelId="{3B0FF6C9-3166-4A88-9343-50F773CF127A}" type="presParOf" srcId="{5003860B-7501-49C2-8529-87AEA6834726}" destId="{0EDA542C-7E5D-45C4-821A-14C44C4106AB}"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D847F4-C643-43F8-9F20-153E219AB443}" type="doc">
      <dgm:prSet loTypeId="urn:microsoft.com/office/officeart/2009/3/layout/OpposingIdeas" loCatId="relationship" qsTypeId="urn:microsoft.com/office/officeart/2005/8/quickstyle/simple1" qsCatId="simple" csTypeId="urn:microsoft.com/office/officeart/2005/8/colors/accent3_4" csCatId="accent3" phldr="1"/>
      <dgm:spPr/>
      <dgm:t>
        <a:bodyPr/>
        <a:lstStyle/>
        <a:p>
          <a:endParaRPr lang="es-US"/>
        </a:p>
      </dgm:t>
    </dgm:pt>
    <dgm:pt modelId="{FA33A8CD-0509-4EC7-BABE-9F9CA0FCA974}">
      <dgm:prSet phldrT="[Texto]"/>
      <dgm:spPr>
        <a:solidFill>
          <a:schemeClr val="tx1">
            <a:lumMod val="50000"/>
          </a:schemeClr>
        </a:solidFill>
      </dgm:spPr>
      <dgm:t>
        <a:bodyPr/>
        <a:lstStyle/>
        <a:p>
          <a:r>
            <a:rPr lang="es-US" b="1" dirty="0" smtClean="0">
              <a:solidFill>
                <a:schemeClr val="bg1"/>
              </a:solidFill>
            </a:rPr>
            <a:t>Plan promocional </a:t>
          </a:r>
          <a:endParaRPr lang="es-US" b="1" dirty="0">
            <a:solidFill>
              <a:schemeClr val="bg1"/>
            </a:solidFill>
          </a:endParaRPr>
        </a:p>
      </dgm:t>
    </dgm:pt>
    <dgm:pt modelId="{87A12D34-690F-4BEB-A9D7-AA960431EF30}" type="parTrans" cxnId="{37616EB5-F1A4-45FE-BDBC-706846239FF3}">
      <dgm:prSet/>
      <dgm:spPr/>
      <dgm:t>
        <a:bodyPr/>
        <a:lstStyle/>
        <a:p>
          <a:endParaRPr lang="es-US">
            <a:solidFill>
              <a:schemeClr val="bg1"/>
            </a:solidFill>
          </a:endParaRPr>
        </a:p>
      </dgm:t>
    </dgm:pt>
    <dgm:pt modelId="{04006F87-8882-4A88-BF4F-8645115E0D33}" type="sibTrans" cxnId="{37616EB5-F1A4-45FE-BDBC-706846239FF3}">
      <dgm:prSet/>
      <dgm:spPr/>
      <dgm:t>
        <a:bodyPr/>
        <a:lstStyle/>
        <a:p>
          <a:endParaRPr lang="es-US">
            <a:solidFill>
              <a:schemeClr val="bg1"/>
            </a:solidFill>
          </a:endParaRPr>
        </a:p>
      </dgm:t>
    </dgm:pt>
    <dgm:pt modelId="{4F8EFB8D-F6BC-4DF4-8AE7-8F9CAEB90531}">
      <dgm:prSet phldrT="[Texto]"/>
      <dgm:spPr/>
      <dgm:t>
        <a:bodyPr/>
        <a:lstStyle/>
        <a:p>
          <a:pPr algn="just"/>
          <a:r>
            <a:rPr lang="es-US" dirty="0" smtClean="0">
              <a:solidFill>
                <a:schemeClr val="bg1"/>
              </a:solidFill>
            </a:rPr>
            <a:t>Se establecerá un plan de promoción, a fin de determinar la oportunidad para promocionar la gastronomía de </a:t>
          </a:r>
          <a:r>
            <a:rPr lang="es-US" dirty="0" err="1" smtClean="0">
              <a:solidFill>
                <a:schemeClr val="bg1"/>
              </a:solidFill>
            </a:rPr>
            <a:t>Cotacachi</a:t>
          </a:r>
          <a:r>
            <a:rPr lang="es-US" dirty="0" smtClean="0">
              <a:solidFill>
                <a:schemeClr val="bg1"/>
              </a:solidFill>
            </a:rPr>
            <a:t>, partiendo principalmente de los recursos que posee de modo que se complemente con la falta de promoción turística del mismo.</a:t>
          </a:r>
          <a:endParaRPr lang="es-US" dirty="0">
            <a:solidFill>
              <a:schemeClr val="bg1"/>
            </a:solidFill>
          </a:endParaRPr>
        </a:p>
      </dgm:t>
    </dgm:pt>
    <dgm:pt modelId="{D16B92FC-83F0-45D2-AC30-0596438091DD}" type="parTrans" cxnId="{3D7A49C2-8999-4460-810B-6653A026E6C8}">
      <dgm:prSet/>
      <dgm:spPr/>
      <dgm:t>
        <a:bodyPr/>
        <a:lstStyle/>
        <a:p>
          <a:endParaRPr lang="es-US">
            <a:solidFill>
              <a:schemeClr val="bg1"/>
            </a:solidFill>
          </a:endParaRPr>
        </a:p>
      </dgm:t>
    </dgm:pt>
    <dgm:pt modelId="{481527F4-25DC-4CEB-9C8C-88272E3F3C1D}" type="sibTrans" cxnId="{3D7A49C2-8999-4460-810B-6653A026E6C8}">
      <dgm:prSet/>
      <dgm:spPr/>
      <dgm:t>
        <a:bodyPr/>
        <a:lstStyle/>
        <a:p>
          <a:endParaRPr lang="es-US">
            <a:solidFill>
              <a:schemeClr val="bg1"/>
            </a:solidFill>
          </a:endParaRPr>
        </a:p>
      </dgm:t>
    </dgm:pt>
    <dgm:pt modelId="{DE147853-9D14-44AF-B9E8-53DCD21A1C9E}">
      <dgm:prSet phldrT="[Texto]"/>
      <dgm:spPr>
        <a:solidFill>
          <a:schemeClr val="tx1">
            <a:lumMod val="50000"/>
          </a:schemeClr>
        </a:solidFill>
      </dgm:spPr>
      <dgm:t>
        <a:bodyPr/>
        <a:lstStyle/>
        <a:p>
          <a:r>
            <a:rPr lang="es-US" b="1" dirty="0" smtClean="0">
              <a:solidFill>
                <a:schemeClr val="bg1"/>
              </a:solidFill>
            </a:rPr>
            <a:t>Objetivos promocionales</a:t>
          </a:r>
          <a:endParaRPr lang="es-US" b="1" dirty="0">
            <a:solidFill>
              <a:schemeClr val="bg1"/>
            </a:solidFill>
          </a:endParaRPr>
        </a:p>
      </dgm:t>
    </dgm:pt>
    <dgm:pt modelId="{6CAD44AE-9C26-4341-BCED-13F1FB0C068E}" type="parTrans" cxnId="{F227EBA9-1CD4-4AC7-B45F-04D6003D2D13}">
      <dgm:prSet/>
      <dgm:spPr/>
      <dgm:t>
        <a:bodyPr/>
        <a:lstStyle/>
        <a:p>
          <a:endParaRPr lang="es-US">
            <a:solidFill>
              <a:schemeClr val="bg1"/>
            </a:solidFill>
          </a:endParaRPr>
        </a:p>
      </dgm:t>
    </dgm:pt>
    <dgm:pt modelId="{63DE42B6-11DD-4178-89A3-18C566453AF6}" type="sibTrans" cxnId="{F227EBA9-1CD4-4AC7-B45F-04D6003D2D13}">
      <dgm:prSet/>
      <dgm:spPr/>
      <dgm:t>
        <a:bodyPr/>
        <a:lstStyle/>
        <a:p>
          <a:endParaRPr lang="es-US">
            <a:solidFill>
              <a:schemeClr val="bg1"/>
            </a:solidFill>
          </a:endParaRPr>
        </a:p>
      </dgm:t>
    </dgm:pt>
    <dgm:pt modelId="{9100461F-3913-453D-8212-12546BA8F983}">
      <dgm:prSet phldrT="[Texto]"/>
      <dgm:spPr/>
      <dgm:t>
        <a:bodyPr/>
        <a:lstStyle/>
        <a:p>
          <a:pPr algn="l"/>
          <a:endParaRPr lang="es-US" dirty="0">
            <a:solidFill>
              <a:schemeClr val="bg1"/>
            </a:solidFill>
          </a:endParaRPr>
        </a:p>
      </dgm:t>
    </dgm:pt>
    <dgm:pt modelId="{93A34BAF-C0B6-40FB-B7B2-468480A64410}" type="parTrans" cxnId="{169131C5-EF6F-41A5-84B5-CBAC352C9F8C}">
      <dgm:prSet/>
      <dgm:spPr/>
      <dgm:t>
        <a:bodyPr/>
        <a:lstStyle/>
        <a:p>
          <a:endParaRPr lang="es-US">
            <a:solidFill>
              <a:schemeClr val="bg1"/>
            </a:solidFill>
          </a:endParaRPr>
        </a:p>
      </dgm:t>
    </dgm:pt>
    <dgm:pt modelId="{96948FE2-0C40-4C3B-B096-439A65FD14E9}" type="sibTrans" cxnId="{169131C5-EF6F-41A5-84B5-CBAC352C9F8C}">
      <dgm:prSet/>
      <dgm:spPr/>
      <dgm:t>
        <a:bodyPr/>
        <a:lstStyle/>
        <a:p>
          <a:endParaRPr lang="es-US">
            <a:solidFill>
              <a:schemeClr val="bg1"/>
            </a:solidFill>
          </a:endParaRPr>
        </a:p>
      </dgm:t>
    </dgm:pt>
    <dgm:pt modelId="{F0904D72-585B-4247-9C28-8B301BD9B064}">
      <dgm:prSet/>
      <dgm:spPr/>
      <dgm:t>
        <a:bodyPr/>
        <a:lstStyle/>
        <a:p>
          <a:pPr algn="l"/>
          <a:r>
            <a:rPr lang="es-EC" dirty="0" smtClean="0">
              <a:solidFill>
                <a:schemeClr val="bg1"/>
              </a:solidFill>
            </a:rPr>
            <a:t>* Dar a conocer la gastronomía del cantón </a:t>
          </a:r>
          <a:r>
            <a:rPr lang="es-EC" dirty="0" err="1" smtClean="0">
              <a:solidFill>
                <a:schemeClr val="bg1"/>
              </a:solidFill>
            </a:rPr>
            <a:t>Cotacachi</a:t>
          </a:r>
          <a:endParaRPr lang="es-US" dirty="0">
            <a:solidFill>
              <a:schemeClr val="bg1"/>
            </a:solidFill>
          </a:endParaRPr>
        </a:p>
      </dgm:t>
    </dgm:pt>
    <dgm:pt modelId="{EDE8FCE3-8D8E-41DC-862D-7E9306E7E3EB}" type="parTrans" cxnId="{DAF06D3D-97CB-49A6-9BE2-E0688EECE704}">
      <dgm:prSet/>
      <dgm:spPr/>
      <dgm:t>
        <a:bodyPr/>
        <a:lstStyle/>
        <a:p>
          <a:endParaRPr lang="es-US">
            <a:solidFill>
              <a:schemeClr val="bg1"/>
            </a:solidFill>
          </a:endParaRPr>
        </a:p>
      </dgm:t>
    </dgm:pt>
    <dgm:pt modelId="{5DD60093-1572-43D2-845F-5DF93F99908C}" type="sibTrans" cxnId="{DAF06D3D-97CB-49A6-9BE2-E0688EECE704}">
      <dgm:prSet/>
      <dgm:spPr/>
      <dgm:t>
        <a:bodyPr/>
        <a:lstStyle/>
        <a:p>
          <a:endParaRPr lang="es-US">
            <a:solidFill>
              <a:schemeClr val="bg1"/>
            </a:solidFill>
          </a:endParaRPr>
        </a:p>
      </dgm:t>
    </dgm:pt>
    <dgm:pt modelId="{4ACE23D9-13F5-4CB0-B0A0-04956134531B}">
      <dgm:prSet/>
      <dgm:spPr/>
      <dgm:t>
        <a:bodyPr/>
        <a:lstStyle/>
        <a:p>
          <a:pPr algn="l"/>
          <a:endParaRPr lang="es-US" dirty="0">
            <a:solidFill>
              <a:schemeClr val="bg1"/>
            </a:solidFill>
          </a:endParaRPr>
        </a:p>
      </dgm:t>
    </dgm:pt>
    <dgm:pt modelId="{0911F23B-D366-482F-9102-B3C4A5D78058}" type="parTrans" cxnId="{7172490E-F30F-4BB5-8FC3-A74C2D77BCD3}">
      <dgm:prSet/>
      <dgm:spPr/>
      <dgm:t>
        <a:bodyPr/>
        <a:lstStyle/>
        <a:p>
          <a:endParaRPr lang="es-US">
            <a:solidFill>
              <a:schemeClr val="bg1"/>
            </a:solidFill>
          </a:endParaRPr>
        </a:p>
      </dgm:t>
    </dgm:pt>
    <dgm:pt modelId="{9FE277B0-EC17-4382-8AF4-EACA05F88591}" type="sibTrans" cxnId="{7172490E-F30F-4BB5-8FC3-A74C2D77BCD3}">
      <dgm:prSet/>
      <dgm:spPr/>
      <dgm:t>
        <a:bodyPr/>
        <a:lstStyle/>
        <a:p>
          <a:endParaRPr lang="es-US">
            <a:solidFill>
              <a:schemeClr val="bg1"/>
            </a:solidFill>
          </a:endParaRPr>
        </a:p>
      </dgm:t>
    </dgm:pt>
    <dgm:pt modelId="{5ECD3886-9ACB-4A23-BFD2-F130B9576B66}">
      <dgm:prSet/>
      <dgm:spPr/>
      <dgm:t>
        <a:bodyPr/>
        <a:lstStyle/>
        <a:p>
          <a:pPr algn="l"/>
          <a:r>
            <a:rPr lang="es-EC" dirty="0" smtClean="0">
              <a:solidFill>
                <a:schemeClr val="bg1"/>
              </a:solidFill>
            </a:rPr>
            <a:t>* Aumentar en un 15% la  afluencia de turistas del extranjero</a:t>
          </a:r>
          <a:endParaRPr lang="es-US" dirty="0">
            <a:solidFill>
              <a:schemeClr val="bg1"/>
            </a:solidFill>
          </a:endParaRPr>
        </a:p>
      </dgm:t>
    </dgm:pt>
    <dgm:pt modelId="{FF3B3EA8-A814-4815-96C9-6263C531CF86}" type="parTrans" cxnId="{77F5FB09-2AC9-4F48-A723-F247A2490CF2}">
      <dgm:prSet/>
      <dgm:spPr/>
      <dgm:t>
        <a:bodyPr/>
        <a:lstStyle/>
        <a:p>
          <a:endParaRPr lang="es-US"/>
        </a:p>
      </dgm:t>
    </dgm:pt>
    <dgm:pt modelId="{25552B36-5DA2-4646-840A-8BA822B09CA5}" type="sibTrans" cxnId="{77F5FB09-2AC9-4F48-A723-F247A2490CF2}">
      <dgm:prSet/>
      <dgm:spPr/>
      <dgm:t>
        <a:bodyPr/>
        <a:lstStyle/>
        <a:p>
          <a:endParaRPr lang="es-US"/>
        </a:p>
      </dgm:t>
    </dgm:pt>
    <dgm:pt modelId="{69F0F146-DFAA-4D20-ACC5-AA48A336A3A1}">
      <dgm:prSet/>
      <dgm:spPr/>
      <dgm:t>
        <a:bodyPr/>
        <a:lstStyle/>
        <a:p>
          <a:pPr algn="l"/>
          <a:r>
            <a:rPr lang="es-EC" dirty="0" smtClean="0">
              <a:solidFill>
                <a:schemeClr val="bg1"/>
              </a:solidFill>
            </a:rPr>
            <a:t>* Aumentar en un 25% el número de turistas de origen nacional</a:t>
          </a:r>
          <a:endParaRPr lang="es-US" dirty="0">
            <a:solidFill>
              <a:schemeClr val="bg1"/>
            </a:solidFill>
          </a:endParaRPr>
        </a:p>
      </dgm:t>
    </dgm:pt>
    <dgm:pt modelId="{D5D3CE8B-16C6-4321-886D-9718C7D28C6B}" type="parTrans" cxnId="{665FAAD6-3207-420D-8C44-7C002173FB05}">
      <dgm:prSet/>
      <dgm:spPr/>
      <dgm:t>
        <a:bodyPr/>
        <a:lstStyle/>
        <a:p>
          <a:endParaRPr lang="es-US"/>
        </a:p>
      </dgm:t>
    </dgm:pt>
    <dgm:pt modelId="{81879A5D-B76F-47AD-B39A-ADBC675617C4}" type="sibTrans" cxnId="{665FAAD6-3207-420D-8C44-7C002173FB05}">
      <dgm:prSet/>
      <dgm:spPr/>
      <dgm:t>
        <a:bodyPr/>
        <a:lstStyle/>
        <a:p>
          <a:endParaRPr lang="es-US"/>
        </a:p>
      </dgm:t>
    </dgm:pt>
    <dgm:pt modelId="{3B3B20A3-B2DF-4750-8DD6-0D86AACE3CB8}" type="pres">
      <dgm:prSet presAssocID="{80D847F4-C643-43F8-9F20-153E219AB443}" presName="Name0" presStyleCnt="0">
        <dgm:presLayoutVars>
          <dgm:chMax val="2"/>
          <dgm:dir/>
          <dgm:animOne val="branch"/>
          <dgm:animLvl val="lvl"/>
          <dgm:resizeHandles val="exact"/>
        </dgm:presLayoutVars>
      </dgm:prSet>
      <dgm:spPr/>
      <dgm:t>
        <a:bodyPr/>
        <a:lstStyle/>
        <a:p>
          <a:endParaRPr lang="es-US"/>
        </a:p>
      </dgm:t>
    </dgm:pt>
    <dgm:pt modelId="{11AA5E40-B4EE-445E-839C-824A7DC7D9BE}" type="pres">
      <dgm:prSet presAssocID="{80D847F4-C643-43F8-9F20-153E219AB443}" presName="Background" presStyleLbl="node1" presStyleIdx="0" presStyleCnt="1" custLinFactNeighborY="419"/>
      <dgm:spPr/>
    </dgm:pt>
    <dgm:pt modelId="{90DEA2B1-40CA-46F8-BC1E-C19797F4DA09}" type="pres">
      <dgm:prSet presAssocID="{80D847F4-C643-43F8-9F20-153E219AB443}" presName="Divider" presStyleLbl="callout" presStyleIdx="0" presStyleCnt="1"/>
      <dgm:spPr/>
    </dgm:pt>
    <dgm:pt modelId="{E49F3D18-0B8C-45C5-9487-9820AB155015}" type="pres">
      <dgm:prSet presAssocID="{80D847F4-C643-43F8-9F20-153E219AB443}" presName="ChildText1" presStyleLbl="revTx" presStyleIdx="0" presStyleCnt="0">
        <dgm:presLayoutVars>
          <dgm:chMax val="0"/>
          <dgm:chPref val="0"/>
          <dgm:bulletEnabled val="1"/>
        </dgm:presLayoutVars>
      </dgm:prSet>
      <dgm:spPr/>
      <dgm:t>
        <a:bodyPr/>
        <a:lstStyle/>
        <a:p>
          <a:endParaRPr lang="es-US"/>
        </a:p>
      </dgm:t>
    </dgm:pt>
    <dgm:pt modelId="{F52C0304-BAD7-4CC0-AA73-4F145361EADF}" type="pres">
      <dgm:prSet presAssocID="{80D847F4-C643-43F8-9F20-153E219AB443}" presName="ChildText2" presStyleLbl="revTx" presStyleIdx="0" presStyleCnt="0">
        <dgm:presLayoutVars>
          <dgm:chMax val="0"/>
          <dgm:chPref val="0"/>
          <dgm:bulletEnabled val="1"/>
        </dgm:presLayoutVars>
      </dgm:prSet>
      <dgm:spPr/>
      <dgm:t>
        <a:bodyPr/>
        <a:lstStyle/>
        <a:p>
          <a:endParaRPr lang="es-US"/>
        </a:p>
      </dgm:t>
    </dgm:pt>
    <dgm:pt modelId="{A17B7D67-91B6-438F-9EF1-A1743D1538DF}" type="pres">
      <dgm:prSet presAssocID="{80D847F4-C643-43F8-9F20-153E219AB443}" presName="ParentText1" presStyleLbl="revTx" presStyleIdx="0" presStyleCnt="0">
        <dgm:presLayoutVars>
          <dgm:chMax val="1"/>
          <dgm:chPref val="1"/>
        </dgm:presLayoutVars>
      </dgm:prSet>
      <dgm:spPr/>
      <dgm:t>
        <a:bodyPr/>
        <a:lstStyle/>
        <a:p>
          <a:endParaRPr lang="es-US"/>
        </a:p>
      </dgm:t>
    </dgm:pt>
    <dgm:pt modelId="{C0CB204D-6005-49E4-8A87-DD4FB6125869}" type="pres">
      <dgm:prSet presAssocID="{80D847F4-C643-43F8-9F20-153E219AB443}" presName="ParentShape1" presStyleLbl="alignImgPlace1" presStyleIdx="0" presStyleCnt="2">
        <dgm:presLayoutVars/>
      </dgm:prSet>
      <dgm:spPr/>
      <dgm:t>
        <a:bodyPr/>
        <a:lstStyle/>
        <a:p>
          <a:endParaRPr lang="es-US"/>
        </a:p>
      </dgm:t>
    </dgm:pt>
    <dgm:pt modelId="{876BD1C5-115F-436C-B7E8-0D8A0AA07FC8}" type="pres">
      <dgm:prSet presAssocID="{80D847F4-C643-43F8-9F20-153E219AB443}" presName="ParentText2" presStyleLbl="revTx" presStyleIdx="0" presStyleCnt="0">
        <dgm:presLayoutVars>
          <dgm:chMax val="1"/>
          <dgm:chPref val="1"/>
        </dgm:presLayoutVars>
      </dgm:prSet>
      <dgm:spPr/>
      <dgm:t>
        <a:bodyPr/>
        <a:lstStyle/>
        <a:p>
          <a:endParaRPr lang="es-US"/>
        </a:p>
      </dgm:t>
    </dgm:pt>
    <dgm:pt modelId="{E95C87BE-FB5B-40C6-B843-BBD99B196CF7}" type="pres">
      <dgm:prSet presAssocID="{80D847F4-C643-43F8-9F20-153E219AB443}" presName="ParentShape2" presStyleLbl="alignImgPlace1" presStyleIdx="1" presStyleCnt="2">
        <dgm:presLayoutVars/>
      </dgm:prSet>
      <dgm:spPr/>
      <dgm:t>
        <a:bodyPr/>
        <a:lstStyle/>
        <a:p>
          <a:endParaRPr lang="es-US"/>
        </a:p>
      </dgm:t>
    </dgm:pt>
  </dgm:ptLst>
  <dgm:cxnLst>
    <dgm:cxn modelId="{AEE83307-A94F-478B-AC67-8B26EA954310}" type="presOf" srcId="{FA33A8CD-0509-4EC7-BABE-9F9CA0FCA974}" destId="{A17B7D67-91B6-438F-9EF1-A1743D1538DF}" srcOrd="0" destOrd="0" presId="urn:microsoft.com/office/officeart/2009/3/layout/OpposingIdeas"/>
    <dgm:cxn modelId="{855CC6E9-8606-46D5-8F43-D98DF0EB44D2}" type="presOf" srcId="{9100461F-3913-453D-8212-12546BA8F983}" destId="{F52C0304-BAD7-4CC0-AA73-4F145361EADF}" srcOrd="0" destOrd="0" presId="urn:microsoft.com/office/officeart/2009/3/layout/OpposingIdeas"/>
    <dgm:cxn modelId="{E22DA1BD-0B06-45E4-9631-9C6E6A4279A9}" type="presOf" srcId="{FA33A8CD-0509-4EC7-BABE-9F9CA0FCA974}" destId="{C0CB204D-6005-49E4-8A87-DD4FB6125869}" srcOrd="1" destOrd="0" presId="urn:microsoft.com/office/officeart/2009/3/layout/OpposingIdeas"/>
    <dgm:cxn modelId="{6DFF3584-D14F-4196-ACA1-F2CBB2B6A6D8}" type="presOf" srcId="{F0904D72-585B-4247-9C28-8B301BD9B064}" destId="{F52C0304-BAD7-4CC0-AA73-4F145361EADF}" srcOrd="0" destOrd="1" presId="urn:microsoft.com/office/officeart/2009/3/layout/OpposingIdeas"/>
    <dgm:cxn modelId="{3D7A49C2-8999-4460-810B-6653A026E6C8}" srcId="{FA33A8CD-0509-4EC7-BABE-9F9CA0FCA974}" destId="{4F8EFB8D-F6BC-4DF4-8AE7-8F9CAEB90531}" srcOrd="0" destOrd="0" parTransId="{D16B92FC-83F0-45D2-AC30-0596438091DD}" sibTransId="{481527F4-25DC-4CEB-9C8C-88272E3F3C1D}"/>
    <dgm:cxn modelId="{DAF06D3D-97CB-49A6-9BE2-E0688EECE704}" srcId="{DE147853-9D14-44AF-B9E8-53DCD21A1C9E}" destId="{F0904D72-585B-4247-9C28-8B301BD9B064}" srcOrd="1" destOrd="0" parTransId="{EDE8FCE3-8D8E-41DC-862D-7E9306E7E3EB}" sibTransId="{5DD60093-1572-43D2-845F-5DF93F99908C}"/>
    <dgm:cxn modelId="{77F5FB09-2AC9-4F48-A723-F247A2490CF2}" srcId="{DE147853-9D14-44AF-B9E8-53DCD21A1C9E}" destId="{5ECD3886-9ACB-4A23-BFD2-F130B9576B66}" srcOrd="2" destOrd="0" parTransId="{FF3B3EA8-A814-4815-96C9-6263C531CF86}" sibTransId="{25552B36-5DA2-4646-840A-8BA822B09CA5}"/>
    <dgm:cxn modelId="{70E7DCA6-1D56-4A36-8750-4BC4002AC43B}" type="presOf" srcId="{DE147853-9D14-44AF-B9E8-53DCD21A1C9E}" destId="{E95C87BE-FB5B-40C6-B843-BBD99B196CF7}" srcOrd="1" destOrd="0" presId="urn:microsoft.com/office/officeart/2009/3/layout/OpposingIdeas"/>
    <dgm:cxn modelId="{2C74B1FF-4A08-45B7-A70A-F31725817016}" type="presOf" srcId="{DE147853-9D14-44AF-B9E8-53DCD21A1C9E}" destId="{876BD1C5-115F-436C-B7E8-0D8A0AA07FC8}" srcOrd="0" destOrd="0" presId="urn:microsoft.com/office/officeart/2009/3/layout/OpposingIdeas"/>
    <dgm:cxn modelId="{D862BF0E-55F9-4159-867D-6AEBF5E23351}" type="presOf" srcId="{4ACE23D9-13F5-4CB0-B0A0-04956134531B}" destId="{F52C0304-BAD7-4CC0-AA73-4F145361EADF}" srcOrd="0" destOrd="4" presId="urn:microsoft.com/office/officeart/2009/3/layout/OpposingIdeas"/>
    <dgm:cxn modelId="{B00A47ED-07A4-4823-B3A8-0B9B9FD5F3AC}" type="presOf" srcId="{5ECD3886-9ACB-4A23-BFD2-F130B9576B66}" destId="{F52C0304-BAD7-4CC0-AA73-4F145361EADF}" srcOrd="0" destOrd="2" presId="urn:microsoft.com/office/officeart/2009/3/layout/OpposingIdeas"/>
    <dgm:cxn modelId="{7172490E-F30F-4BB5-8FC3-A74C2D77BCD3}" srcId="{DE147853-9D14-44AF-B9E8-53DCD21A1C9E}" destId="{4ACE23D9-13F5-4CB0-B0A0-04956134531B}" srcOrd="4" destOrd="0" parTransId="{0911F23B-D366-482F-9102-B3C4A5D78058}" sibTransId="{9FE277B0-EC17-4382-8AF4-EACA05F88591}"/>
    <dgm:cxn modelId="{13CD3B20-5A24-4A64-9AE9-DCEC12D18EC3}" type="presOf" srcId="{69F0F146-DFAA-4D20-ACC5-AA48A336A3A1}" destId="{F52C0304-BAD7-4CC0-AA73-4F145361EADF}" srcOrd="0" destOrd="3" presId="urn:microsoft.com/office/officeart/2009/3/layout/OpposingIdeas"/>
    <dgm:cxn modelId="{3CB334EC-AC01-4602-BAB4-2748F91059E5}" type="presOf" srcId="{4F8EFB8D-F6BC-4DF4-8AE7-8F9CAEB90531}" destId="{E49F3D18-0B8C-45C5-9487-9820AB155015}" srcOrd="0" destOrd="0" presId="urn:microsoft.com/office/officeart/2009/3/layout/OpposingIdeas"/>
    <dgm:cxn modelId="{F227EBA9-1CD4-4AC7-B45F-04D6003D2D13}" srcId="{80D847F4-C643-43F8-9F20-153E219AB443}" destId="{DE147853-9D14-44AF-B9E8-53DCD21A1C9E}" srcOrd="1" destOrd="0" parTransId="{6CAD44AE-9C26-4341-BCED-13F1FB0C068E}" sibTransId="{63DE42B6-11DD-4178-89A3-18C566453AF6}"/>
    <dgm:cxn modelId="{169131C5-EF6F-41A5-84B5-CBAC352C9F8C}" srcId="{DE147853-9D14-44AF-B9E8-53DCD21A1C9E}" destId="{9100461F-3913-453D-8212-12546BA8F983}" srcOrd="0" destOrd="0" parTransId="{93A34BAF-C0B6-40FB-B7B2-468480A64410}" sibTransId="{96948FE2-0C40-4C3B-B096-439A65FD14E9}"/>
    <dgm:cxn modelId="{D2407AF0-B315-43AC-A951-03DDEA7576A1}" type="presOf" srcId="{80D847F4-C643-43F8-9F20-153E219AB443}" destId="{3B3B20A3-B2DF-4750-8DD6-0D86AACE3CB8}" srcOrd="0" destOrd="0" presId="urn:microsoft.com/office/officeart/2009/3/layout/OpposingIdeas"/>
    <dgm:cxn modelId="{37616EB5-F1A4-45FE-BDBC-706846239FF3}" srcId="{80D847F4-C643-43F8-9F20-153E219AB443}" destId="{FA33A8CD-0509-4EC7-BABE-9F9CA0FCA974}" srcOrd="0" destOrd="0" parTransId="{87A12D34-690F-4BEB-A9D7-AA960431EF30}" sibTransId="{04006F87-8882-4A88-BF4F-8645115E0D33}"/>
    <dgm:cxn modelId="{665FAAD6-3207-420D-8C44-7C002173FB05}" srcId="{DE147853-9D14-44AF-B9E8-53DCD21A1C9E}" destId="{69F0F146-DFAA-4D20-ACC5-AA48A336A3A1}" srcOrd="3" destOrd="0" parTransId="{D5D3CE8B-16C6-4321-886D-9718C7D28C6B}" sibTransId="{81879A5D-B76F-47AD-B39A-ADBC675617C4}"/>
    <dgm:cxn modelId="{2B3C1816-D2DB-40CB-A9A2-E0B0F3983DB0}" type="presParOf" srcId="{3B3B20A3-B2DF-4750-8DD6-0D86AACE3CB8}" destId="{11AA5E40-B4EE-445E-839C-824A7DC7D9BE}" srcOrd="0" destOrd="0" presId="urn:microsoft.com/office/officeart/2009/3/layout/OpposingIdeas"/>
    <dgm:cxn modelId="{66DF2327-9C75-42AE-B9AB-4FB6A4E0E3EB}" type="presParOf" srcId="{3B3B20A3-B2DF-4750-8DD6-0D86AACE3CB8}" destId="{90DEA2B1-40CA-46F8-BC1E-C19797F4DA09}" srcOrd="1" destOrd="0" presId="urn:microsoft.com/office/officeart/2009/3/layout/OpposingIdeas"/>
    <dgm:cxn modelId="{AC4DBF64-FDB8-4815-ADAE-4F32B7FF5399}" type="presParOf" srcId="{3B3B20A3-B2DF-4750-8DD6-0D86AACE3CB8}" destId="{E49F3D18-0B8C-45C5-9487-9820AB155015}" srcOrd="2" destOrd="0" presId="urn:microsoft.com/office/officeart/2009/3/layout/OpposingIdeas"/>
    <dgm:cxn modelId="{A74A3AEA-7E3B-4165-A8CE-75E2D519FBA4}" type="presParOf" srcId="{3B3B20A3-B2DF-4750-8DD6-0D86AACE3CB8}" destId="{F52C0304-BAD7-4CC0-AA73-4F145361EADF}" srcOrd="3" destOrd="0" presId="urn:microsoft.com/office/officeart/2009/3/layout/OpposingIdeas"/>
    <dgm:cxn modelId="{6C0B687A-5208-4E55-AA4C-7DFEC7DF454B}" type="presParOf" srcId="{3B3B20A3-B2DF-4750-8DD6-0D86AACE3CB8}" destId="{A17B7D67-91B6-438F-9EF1-A1743D1538DF}" srcOrd="4" destOrd="0" presId="urn:microsoft.com/office/officeart/2009/3/layout/OpposingIdeas"/>
    <dgm:cxn modelId="{A894CF06-DFF9-4E0C-969A-90D653A6A234}" type="presParOf" srcId="{3B3B20A3-B2DF-4750-8DD6-0D86AACE3CB8}" destId="{C0CB204D-6005-49E4-8A87-DD4FB6125869}" srcOrd="5" destOrd="0" presId="urn:microsoft.com/office/officeart/2009/3/layout/OpposingIdeas"/>
    <dgm:cxn modelId="{356313FC-C412-4A83-965A-3F24EF41E6E4}" type="presParOf" srcId="{3B3B20A3-B2DF-4750-8DD6-0D86AACE3CB8}" destId="{876BD1C5-115F-436C-B7E8-0D8A0AA07FC8}" srcOrd="6" destOrd="0" presId="urn:microsoft.com/office/officeart/2009/3/layout/OpposingIdeas"/>
    <dgm:cxn modelId="{2FB6F18C-FD90-4981-9B65-39E003C9FCA0}" type="presParOf" srcId="{3B3B20A3-B2DF-4750-8DD6-0D86AACE3CB8}" destId="{E95C87BE-FB5B-40C6-B843-BBD99B196CF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358D70-4856-4535-A21F-EF30FD11F81A}" type="doc">
      <dgm:prSet loTypeId="urn:microsoft.com/office/officeart/2005/8/layout/hProcess9" loCatId="process" qsTypeId="urn:microsoft.com/office/officeart/2005/8/quickstyle/simple1" qsCatId="simple" csTypeId="urn:microsoft.com/office/officeart/2005/8/colors/colorful5" csCatId="colorful" phldr="1"/>
      <dgm:spPr/>
    </dgm:pt>
    <dgm:pt modelId="{AF6A8488-C7DD-41CB-B272-55538CD58CD3}">
      <dgm:prSet phldrT="[Texto]"/>
      <dgm:spPr/>
      <dgm:t>
        <a:bodyPr/>
        <a:lstStyle/>
        <a:p>
          <a:r>
            <a:rPr lang="es-US" b="1" dirty="0" smtClean="0">
              <a:solidFill>
                <a:schemeClr val="tx1"/>
              </a:solidFill>
            </a:rPr>
            <a:t>Medios de prensa</a:t>
          </a:r>
        </a:p>
        <a:p>
          <a:endParaRPr lang="es-US" dirty="0" smtClean="0">
            <a:solidFill>
              <a:schemeClr val="tx1"/>
            </a:solidFill>
          </a:endParaRPr>
        </a:p>
        <a:p>
          <a:r>
            <a:rPr lang="es-US" dirty="0" smtClean="0">
              <a:solidFill>
                <a:schemeClr val="tx1"/>
              </a:solidFill>
            </a:rPr>
            <a:t>Esta publicidad se realizará en radio y televisión con la ayuda de instituciones interesadas en promover el turismo en </a:t>
          </a:r>
          <a:r>
            <a:rPr lang="es-US" dirty="0" err="1" smtClean="0">
              <a:solidFill>
                <a:schemeClr val="tx1"/>
              </a:solidFill>
            </a:rPr>
            <a:t>Cotacachi</a:t>
          </a:r>
          <a:endParaRPr lang="es-US" dirty="0">
            <a:solidFill>
              <a:schemeClr val="tx1"/>
            </a:solidFill>
          </a:endParaRPr>
        </a:p>
      </dgm:t>
    </dgm:pt>
    <dgm:pt modelId="{A58E6F47-90BE-42FC-BB21-9CAAB3163A2E}" type="parTrans" cxnId="{1BFDD9EA-CA55-4BC6-AF9D-1DA252FBD5F4}">
      <dgm:prSet/>
      <dgm:spPr/>
      <dgm:t>
        <a:bodyPr/>
        <a:lstStyle/>
        <a:p>
          <a:endParaRPr lang="es-US">
            <a:solidFill>
              <a:schemeClr val="tx1"/>
            </a:solidFill>
          </a:endParaRPr>
        </a:p>
      </dgm:t>
    </dgm:pt>
    <dgm:pt modelId="{7F4344E5-6BDF-423D-80CC-A172AD215971}" type="sibTrans" cxnId="{1BFDD9EA-CA55-4BC6-AF9D-1DA252FBD5F4}">
      <dgm:prSet/>
      <dgm:spPr/>
      <dgm:t>
        <a:bodyPr/>
        <a:lstStyle/>
        <a:p>
          <a:endParaRPr lang="es-US">
            <a:solidFill>
              <a:schemeClr val="tx1"/>
            </a:solidFill>
          </a:endParaRPr>
        </a:p>
      </dgm:t>
    </dgm:pt>
    <dgm:pt modelId="{0A971CDB-7104-4D38-B948-B8140C5D4CA2}">
      <dgm:prSet phldrT="[Texto]"/>
      <dgm:spPr/>
      <dgm:t>
        <a:bodyPr/>
        <a:lstStyle/>
        <a:p>
          <a:r>
            <a:rPr lang="es-US" b="1" dirty="0" smtClean="0">
              <a:solidFill>
                <a:schemeClr val="tx1"/>
              </a:solidFill>
            </a:rPr>
            <a:t>Medios impresos</a:t>
          </a:r>
        </a:p>
        <a:p>
          <a:endParaRPr lang="es-US" dirty="0" smtClean="0">
            <a:solidFill>
              <a:schemeClr val="tx1"/>
            </a:solidFill>
          </a:endParaRPr>
        </a:p>
        <a:p>
          <a:r>
            <a:rPr lang="es-US" dirty="0" smtClean="0">
              <a:solidFill>
                <a:schemeClr val="tx1"/>
              </a:solidFill>
            </a:rPr>
            <a:t>Se realizará a través de trípticos y afiches, los cuales brindaran información sobre aspectos importantes de la gastronomía. </a:t>
          </a:r>
          <a:endParaRPr lang="es-US" dirty="0">
            <a:solidFill>
              <a:schemeClr val="tx1"/>
            </a:solidFill>
          </a:endParaRPr>
        </a:p>
      </dgm:t>
    </dgm:pt>
    <dgm:pt modelId="{12FCC7BA-19FA-4279-9E9D-FA51B32E1D76}" type="parTrans" cxnId="{647227D1-7344-477E-9AD0-EA9A95599BB1}">
      <dgm:prSet/>
      <dgm:spPr/>
      <dgm:t>
        <a:bodyPr/>
        <a:lstStyle/>
        <a:p>
          <a:endParaRPr lang="es-US">
            <a:solidFill>
              <a:schemeClr val="tx1"/>
            </a:solidFill>
          </a:endParaRPr>
        </a:p>
      </dgm:t>
    </dgm:pt>
    <dgm:pt modelId="{FA2F41F2-AF83-44C1-A6AF-DC73B9A82D57}" type="sibTrans" cxnId="{647227D1-7344-477E-9AD0-EA9A95599BB1}">
      <dgm:prSet/>
      <dgm:spPr/>
      <dgm:t>
        <a:bodyPr/>
        <a:lstStyle/>
        <a:p>
          <a:endParaRPr lang="es-US">
            <a:solidFill>
              <a:schemeClr val="tx1"/>
            </a:solidFill>
          </a:endParaRPr>
        </a:p>
      </dgm:t>
    </dgm:pt>
    <dgm:pt modelId="{7674C743-072E-45E8-BDBE-2A9959AA6F50}">
      <dgm:prSet phldrT="[Texto]"/>
      <dgm:spPr/>
      <dgm:t>
        <a:bodyPr/>
        <a:lstStyle/>
        <a:p>
          <a:r>
            <a:rPr lang="es-US" b="1" dirty="0" smtClean="0">
              <a:solidFill>
                <a:schemeClr val="tx1"/>
              </a:solidFill>
            </a:rPr>
            <a:t>Publicidad por internet </a:t>
          </a:r>
        </a:p>
        <a:p>
          <a:endParaRPr lang="es-US" dirty="0" smtClean="0">
            <a:solidFill>
              <a:schemeClr val="tx1"/>
            </a:solidFill>
          </a:endParaRPr>
        </a:p>
        <a:p>
          <a:r>
            <a:rPr lang="es-US" dirty="0" smtClean="0">
              <a:solidFill>
                <a:schemeClr val="tx1"/>
              </a:solidFill>
            </a:rPr>
            <a:t>La publicidad se realizará a través de redes sociales y paginas web, considerando que son un medio de fácil accesibilidad y con un gran numero de usuarios </a:t>
          </a:r>
          <a:endParaRPr lang="es-US" dirty="0">
            <a:solidFill>
              <a:schemeClr val="tx1"/>
            </a:solidFill>
          </a:endParaRPr>
        </a:p>
      </dgm:t>
    </dgm:pt>
    <dgm:pt modelId="{C0C1387C-4A90-459F-B972-C9CAEFD4BA74}" type="parTrans" cxnId="{313DBC02-4075-4DAC-8732-63DBEA48F7BC}">
      <dgm:prSet/>
      <dgm:spPr/>
      <dgm:t>
        <a:bodyPr/>
        <a:lstStyle/>
        <a:p>
          <a:endParaRPr lang="es-US">
            <a:solidFill>
              <a:schemeClr val="tx1"/>
            </a:solidFill>
          </a:endParaRPr>
        </a:p>
      </dgm:t>
    </dgm:pt>
    <dgm:pt modelId="{21141A58-DE63-4EC1-81C3-00CC62F0EC9C}" type="sibTrans" cxnId="{313DBC02-4075-4DAC-8732-63DBEA48F7BC}">
      <dgm:prSet/>
      <dgm:spPr/>
      <dgm:t>
        <a:bodyPr/>
        <a:lstStyle/>
        <a:p>
          <a:endParaRPr lang="es-US">
            <a:solidFill>
              <a:schemeClr val="tx1"/>
            </a:solidFill>
          </a:endParaRPr>
        </a:p>
      </dgm:t>
    </dgm:pt>
    <dgm:pt modelId="{FCE0BEAC-1D87-49D4-B99D-1FF2D9087968}" type="pres">
      <dgm:prSet presAssocID="{8C358D70-4856-4535-A21F-EF30FD11F81A}" presName="CompostProcess" presStyleCnt="0">
        <dgm:presLayoutVars>
          <dgm:dir/>
          <dgm:resizeHandles val="exact"/>
        </dgm:presLayoutVars>
      </dgm:prSet>
      <dgm:spPr/>
    </dgm:pt>
    <dgm:pt modelId="{CC6A4CB2-EEF2-41CC-8ED9-979D02A2F056}" type="pres">
      <dgm:prSet presAssocID="{8C358D70-4856-4535-A21F-EF30FD11F81A}" presName="arrow" presStyleLbl="bgShp" presStyleIdx="0" presStyleCnt="1"/>
      <dgm:spPr/>
    </dgm:pt>
    <dgm:pt modelId="{2C426065-EFEB-458E-8D2D-228CAB8B9DC5}" type="pres">
      <dgm:prSet presAssocID="{8C358D70-4856-4535-A21F-EF30FD11F81A}" presName="linearProcess" presStyleCnt="0"/>
      <dgm:spPr/>
    </dgm:pt>
    <dgm:pt modelId="{A096EC77-4FC4-4299-BC06-2B199998270D}" type="pres">
      <dgm:prSet presAssocID="{AF6A8488-C7DD-41CB-B272-55538CD58CD3}" presName="textNode" presStyleLbl="node1" presStyleIdx="0" presStyleCnt="3">
        <dgm:presLayoutVars>
          <dgm:bulletEnabled val="1"/>
        </dgm:presLayoutVars>
      </dgm:prSet>
      <dgm:spPr/>
      <dgm:t>
        <a:bodyPr/>
        <a:lstStyle/>
        <a:p>
          <a:endParaRPr lang="es-US"/>
        </a:p>
      </dgm:t>
    </dgm:pt>
    <dgm:pt modelId="{9F858E59-1559-4930-B22E-6F90CCF4A1F9}" type="pres">
      <dgm:prSet presAssocID="{7F4344E5-6BDF-423D-80CC-A172AD215971}" presName="sibTrans" presStyleCnt="0"/>
      <dgm:spPr/>
    </dgm:pt>
    <dgm:pt modelId="{FAA23FC7-2DB3-4975-907F-5F80773CE362}" type="pres">
      <dgm:prSet presAssocID="{0A971CDB-7104-4D38-B948-B8140C5D4CA2}" presName="textNode" presStyleLbl="node1" presStyleIdx="1" presStyleCnt="3">
        <dgm:presLayoutVars>
          <dgm:bulletEnabled val="1"/>
        </dgm:presLayoutVars>
      </dgm:prSet>
      <dgm:spPr/>
      <dgm:t>
        <a:bodyPr/>
        <a:lstStyle/>
        <a:p>
          <a:endParaRPr lang="es-US"/>
        </a:p>
      </dgm:t>
    </dgm:pt>
    <dgm:pt modelId="{3FD474AD-DBAD-43A0-ADE5-72835D8F7DF9}" type="pres">
      <dgm:prSet presAssocID="{FA2F41F2-AF83-44C1-A6AF-DC73B9A82D57}" presName="sibTrans" presStyleCnt="0"/>
      <dgm:spPr/>
    </dgm:pt>
    <dgm:pt modelId="{A1CEE85C-C26E-43DF-9223-0B312D142267}" type="pres">
      <dgm:prSet presAssocID="{7674C743-072E-45E8-BDBE-2A9959AA6F50}" presName="textNode" presStyleLbl="node1" presStyleIdx="2" presStyleCnt="3" custLinFactNeighborX="-22191">
        <dgm:presLayoutVars>
          <dgm:bulletEnabled val="1"/>
        </dgm:presLayoutVars>
      </dgm:prSet>
      <dgm:spPr/>
      <dgm:t>
        <a:bodyPr/>
        <a:lstStyle/>
        <a:p>
          <a:endParaRPr lang="es-US"/>
        </a:p>
      </dgm:t>
    </dgm:pt>
  </dgm:ptLst>
  <dgm:cxnLst>
    <dgm:cxn modelId="{313DBC02-4075-4DAC-8732-63DBEA48F7BC}" srcId="{8C358D70-4856-4535-A21F-EF30FD11F81A}" destId="{7674C743-072E-45E8-BDBE-2A9959AA6F50}" srcOrd="2" destOrd="0" parTransId="{C0C1387C-4A90-459F-B972-C9CAEFD4BA74}" sibTransId="{21141A58-DE63-4EC1-81C3-00CC62F0EC9C}"/>
    <dgm:cxn modelId="{137E4F56-4DF7-4BF2-90DE-BE9A30FF37D8}" type="presOf" srcId="{8C358D70-4856-4535-A21F-EF30FD11F81A}" destId="{FCE0BEAC-1D87-49D4-B99D-1FF2D9087968}" srcOrd="0" destOrd="0" presId="urn:microsoft.com/office/officeart/2005/8/layout/hProcess9"/>
    <dgm:cxn modelId="{1DB8C6C6-9384-4899-B436-831E95B411AF}" type="presOf" srcId="{AF6A8488-C7DD-41CB-B272-55538CD58CD3}" destId="{A096EC77-4FC4-4299-BC06-2B199998270D}" srcOrd="0" destOrd="0" presId="urn:microsoft.com/office/officeart/2005/8/layout/hProcess9"/>
    <dgm:cxn modelId="{1BFDD9EA-CA55-4BC6-AF9D-1DA252FBD5F4}" srcId="{8C358D70-4856-4535-A21F-EF30FD11F81A}" destId="{AF6A8488-C7DD-41CB-B272-55538CD58CD3}" srcOrd="0" destOrd="0" parTransId="{A58E6F47-90BE-42FC-BB21-9CAAB3163A2E}" sibTransId="{7F4344E5-6BDF-423D-80CC-A172AD215971}"/>
    <dgm:cxn modelId="{6F55DDFC-0243-442F-8793-A5C3235DB43D}" type="presOf" srcId="{0A971CDB-7104-4D38-B948-B8140C5D4CA2}" destId="{FAA23FC7-2DB3-4975-907F-5F80773CE362}" srcOrd="0" destOrd="0" presId="urn:microsoft.com/office/officeart/2005/8/layout/hProcess9"/>
    <dgm:cxn modelId="{4B529968-A5AB-4890-AA6D-F40FA3979749}" type="presOf" srcId="{7674C743-072E-45E8-BDBE-2A9959AA6F50}" destId="{A1CEE85C-C26E-43DF-9223-0B312D142267}" srcOrd="0" destOrd="0" presId="urn:microsoft.com/office/officeart/2005/8/layout/hProcess9"/>
    <dgm:cxn modelId="{647227D1-7344-477E-9AD0-EA9A95599BB1}" srcId="{8C358D70-4856-4535-A21F-EF30FD11F81A}" destId="{0A971CDB-7104-4D38-B948-B8140C5D4CA2}" srcOrd="1" destOrd="0" parTransId="{12FCC7BA-19FA-4279-9E9D-FA51B32E1D76}" sibTransId="{FA2F41F2-AF83-44C1-A6AF-DC73B9A82D57}"/>
    <dgm:cxn modelId="{EF2D9F20-4444-4AA3-810E-8FF18521D5B2}" type="presParOf" srcId="{FCE0BEAC-1D87-49D4-B99D-1FF2D9087968}" destId="{CC6A4CB2-EEF2-41CC-8ED9-979D02A2F056}" srcOrd="0" destOrd="0" presId="urn:microsoft.com/office/officeart/2005/8/layout/hProcess9"/>
    <dgm:cxn modelId="{9D7B2F42-9ACF-4AE0-BB22-45B427B411D8}" type="presParOf" srcId="{FCE0BEAC-1D87-49D4-B99D-1FF2D9087968}" destId="{2C426065-EFEB-458E-8D2D-228CAB8B9DC5}" srcOrd="1" destOrd="0" presId="urn:microsoft.com/office/officeart/2005/8/layout/hProcess9"/>
    <dgm:cxn modelId="{7FB9BD5B-79ED-4253-B8A2-268A238E31B0}" type="presParOf" srcId="{2C426065-EFEB-458E-8D2D-228CAB8B9DC5}" destId="{A096EC77-4FC4-4299-BC06-2B199998270D}" srcOrd="0" destOrd="0" presId="urn:microsoft.com/office/officeart/2005/8/layout/hProcess9"/>
    <dgm:cxn modelId="{16DE8DBA-8488-4943-BB92-B871D77E433A}" type="presParOf" srcId="{2C426065-EFEB-458E-8D2D-228CAB8B9DC5}" destId="{9F858E59-1559-4930-B22E-6F90CCF4A1F9}" srcOrd="1" destOrd="0" presId="urn:microsoft.com/office/officeart/2005/8/layout/hProcess9"/>
    <dgm:cxn modelId="{448BF4EB-A501-46D0-8B95-81F2245BCDEC}" type="presParOf" srcId="{2C426065-EFEB-458E-8D2D-228CAB8B9DC5}" destId="{FAA23FC7-2DB3-4975-907F-5F80773CE362}" srcOrd="2" destOrd="0" presId="urn:microsoft.com/office/officeart/2005/8/layout/hProcess9"/>
    <dgm:cxn modelId="{352FBB99-317E-4FD4-83E2-A4509559B1B9}" type="presParOf" srcId="{2C426065-EFEB-458E-8D2D-228CAB8B9DC5}" destId="{3FD474AD-DBAD-43A0-ADE5-72835D8F7DF9}" srcOrd="3" destOrd="0" presId="urn:microsoft.com/office/officeart/2005/8/layout/hProcess9"/>
    <dgm:cxn modelId="{B5BE55F3-8B65-47E5-B3ED-1555C4689210}" type="presParOf" srcId="{2C426065-EFEB-458E-8D2D-228CAB8B9DC5}" destId="{A1CEE85C-C26E-43DF-9223-0B312D14226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6082C-AF04-4BD8-B7DB-2005EE7F63B2}">
      <dsp:nvSpPr>
        <dsp:cNvPr id="0" name=""/>
        <dsp:cNvSpPr/>
      </dsp:nvSpPr>
      <dsp:spPr>
        <a:xfrm>
          <a:off x="725739" y="189"/>
          <a:ext cx="1847983" cy="184798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US" sz="1600" kern="1200" dirty="0" smtClean="0">
              <a:solidFill>
                <a:schemeClr val="tx1"/>
              </a:solidFill>
              <a:latin typeface="Arial" panose="020B0604020202020204" pitchFamily="34" charset="0"/>
              <a:cs typeface="Arial" panose="020B0604020202020204" pitchFamily="34" charset="0"/>
            </a:rPr>
            <a:t>Invasión de comidas rápidas dentro del </a:t>
          </a:r>
          <a:r>
            <a:rPr lang="es-US" sz="1600" kern="1200" dirty="0" smtClean="0">
              <a:solidFill>
                <a:schemeClr val="tx1"/>
              </a:solidFill>
              <a:latin typeface="Arial" panose="020B0604020202020204" pitchFamily="34" charset="0"/>
              <a:cs typeface="Arial" panose="020B0604020202020204" pitchFamily="34" charset="0"/>
            </a:rPr>
            <a:t>ciudad</a:t>
          </a:r>
          <a:endParaRPr lang="es-US" sz="1600" kern="1200" dirty="0">
            <a:solidFill>
              <a:schemeClr val="tx1"/>
            </a:solidFill>
            <a:latin typeface="Arial" panose="020B0604020202020204" pitchFamily="34" charset="0"/>
            <a:cs typeface="Arial" panose="020B0604020202020204" pitchFamily="34" charset="0"/>
          </a:endParaRPr>
        </a:p>
      </dsp:txBody>
      <dsp:txXfrm>
        <a:off x="996370" y="270820"/>
        <a:ext cx="1306721" cy="1306721"/>
      </dsp:txXfrm>
    </dsp:sp>
    <dsp:sp modelId="{A6DEE554-F29C-473A-9AB9-F51E46BAC7AD}">
      <dsp:nvSpPr>
        <dsp:cNvPr id="0" name=""/>
        <dsp:cNvSpPr/>
      </dsp:nvSpPr>
      <dsp:spPr>
        <a:xfrm>
          <a:off x="1113815" y="1998229"/>
          <a:ext cx="1071830" cy="1071830"/>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US" sz="1300" kern="1200">
            <a:solidFill>
              <a:schemeClr val="tx1"/>
            </a:solidFill>
          </a:endParaRPr>
        </a:p>
      </dsp:txBody>
      <dsp:txXfrm>
        <a:off x="1255886" y="2408097"/>
        <a:ext cx="787688" cy="252094"/>
      </dsp:txXfrm>
    </dsp:sp>
    <dsp:sp modelId="{C67CEFBA-00AC-403D-B66D-6BC7058A41C0}">
      <dsp:nvSpPr>
        <dsp:cNvPr id="0" name=""/>
        <dsp:cNvSpPr/>
      </dsp:nvSpPr>
      <dsp:spPr>
        <a:xfrm>
          <a:off x="725739" y="3220116"/>
          <a:ext cx="1847983" cy="1847983"/>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US" sz="1600" kern="1200" dirty="0" smtClean="0">
              <a:solidFill>
                <a:schemeClr val="tx1"/>
              </a:solidFill>
              <a:latin typeface="Arial" panose="020B0604020202020204" pitchFamily="34" charset="0"/>
              <a:cs typeface="Arial" panose="020B0604020202020204" pitchFamily="34" charset="0"/>
            </a:rPr>
            <a:t>Uso de productos alimenticios ancestrales en decaimiento</a:t>
          </a:r>
          <a:endParaRPr lang="es-US" sz="1600" kern="1200" dirty="0">
            <a:solidFill>
              <a:schemeClr val="tx1"/>
            </a:solidFill>
            <a:latin typeface="Arial" panose="020B0604020202020204" pitchFamily="34" charset="0"/>
            <a:cs typeface="Arial" panose="020B0604020202020204" pitchFamily="34" charset="0"/>
          </a:endParaRPr>
        </a:p>
      </dsp:txBody>
      <dsp:txXfrm>
        <a:off x="996370" y="3490747"/>
        <a:ext cx="1306721" cy="1306721"/>
      </dsp:txXfrm>
    </dsp:sp>
    <dsp:sp modelId="{D5DDEE77-B94C-4E0C-9ECE-FC43A3768189}">
      <dsp:nvSpPr>
        <dsp:cNvPr id="0" name=""/>
        <dsp:cNvSpPr/>
      </dsp:nvSpPr>
      <dsp:spPr>
        <a:xfrm>
          <a:off x="2850920" y="2190419"/>
          <a:ext cx="587658" cy="687450"/>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US" sz="1300" kern="1200">
            <a:solidFill>
              <a:schemeClr val="tx1"/>
            </a:solidFill>
          </a:endParaRPr>
        </a:p>
      </dsp:txBody>
      <dsp:txXfrm>
        <a:off x="2850920" y="2327909"/>
        <a:ext cx="411361" cy="412470"/>
      </dsp:txXfrm>
    </dsp:sp>
    <dsp:sp modelId="{26179AA7-ACEC-4C43-B548-B340D2CC047C}">
      <dsp:nvSpPr>
        <dsp:cNvPr id="0" name=""/>
        <dsp:cNvSpPr/>
      </dsp:nvSpPr>
      <dsp:spPr>
        <a:xfrm>
          <a:off x="3682513" y="686161"/>
          <a:ext cx="3695967" cy="3695967"/>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US" sz="2100" kern="1200" dirty="0" smtClean="0">
              <a:solidFill>
                <a:schemeClr val="tx1"/>
              </a:solidFill>
              <a:latin typeface="Arial" panose="020B0604020202020204" pitchFamily="34" charset="0"/>
              <a:cs typeface="Arial" panose="020B0604020202020204" pitchFamily="34" charset="0"/>
            </a:rPr>
            <a:t>Falta de documentación del patrimonio alimentario que posee </a:t>
          </a:r>
          <a:r>
            <a:rPr lang="es-US" sz="2100" kern="1200" dirty="0" err="1" smtClean="0">
              <a:solidFill>
                <a:schemeClr val="tx1"/>
              </a:solidFill>
              <a:latin typeface="Arial" panose="020B0604020202020204" pitchFamily="34" charset="0"/>
              <a:cs typeface="Arial" panose="020B0604020202020204" pitchFamily="34" charset="0"/>
            </a:rPr>
            <a:t>Cotacachi</a:t>
          </a:r>
          <a:r>
            <a:rPr lang="es-US" sz="2100" kern="1200" dirty="0" smtClean="0">
              <a:solidFill>
                <a:schemeClr val="tx1"/>
              </a:solidFill>
              <a:latin typeface="Arial" panose="020B0604020202020204" pitchFamily="34" charset="0"/>
              <a:cs typeface="Arial" panose="020B0604020202020204" pitchFamily="34" charset="0"/>
            </a:rPr>
            <a:t> y el valor cultural que no se ha aprovechado en su totalidad </a:t>
          </a:r>
          <a:endParaRPr lang="es-US" sz="2100" kern="1200" dirty="0">
            <a:solidFill>
              <a:schemeClr val="tx1"/>
            </a:solidFill>
            <a:latin typeface="Arial" panose="020B0604020202020204" pitchFamily="34" charset="0"/>
            <a:cs typeface="Arial" panose="020B0604020202020204" pitchFamily="34" charset="0"/>
          </a:endParaRPr>
        </a:p>
      </dsp:txBody>
      <dsp:txXfrm>
        <a:off x="4223775" y="1227423"/>
        <a:ext cx="2613443" cy="26134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2A7B3-DC93-445F-BCA9-C3ED50A0BFCE}">
      <dsp:nvSpPr>
        <dsp:cNvPr id="0" name=""/>
        <dsp:cNvSpPr/>
      </dsp:nvSpPr>
      <dsp:spPr>
        <a:xfrm>
          <a:off x="0" y="0"/>
          <a:ext cx="3865537" cy="5716304"/>
        </a:xfrm>
        <a:prstGeom prst="roundRect">
          <a:avLst>
            <a:gd name="adj" fmla="val 5000"/>
          </a:avLst>
        </a:prstGeom>
        <a:solidFill>
          <a:schemeClr val="accent2">
            <a:alpha val="90000"/>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US" sz="3400" b="1" kern="1200" dirty="0" smtClean="0">
              <a:solidFill>
                <a:schemeClr val="tx1"/>
              </a:solidFill>
            </a:rPr>
            <a:t>Promoción de ventas </a:t>
          </a:r>
          <a:endParaRPr lang="es-US" sz="3400" b="1" kern="1200" dirty="0">
            <a:solidFill>
              <a:schemeClr val="tx1"/>
            </a:solidFill>
          </a:endParaRPr>
        </a:p>
      </dsp:txBody>
      <dsp:txXfrm rot="16200000">
        <a:off x="-1957130" y="1957130"/>
        <a:ext cx="4687369" cy="773107"/>
      </dsp:txXfrm>
    </dsp:sp>
    <dsp:sp modelId="{6A2EBB92-022C-47C0-A881-46A6A2EC963E}">
      <dsp:nvSpPr>
        <dsp:cNvPr id="0" name=""/>
        <dsp:cNvSpPr/>
      </dsp:nvSpPr>
      <dsp:spPr>
        <a:xfrm>
          <a:off x="949872" y="0"/>
          <a:ext cx="2879825" cy="5716304"/>
        </a:xfrm>
        <a:prstGeom prst="rect">
          <a:avLst/>
        </a:prstGeom>
        <a:no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s-EC" sz="1900" kern="1200" dirty="0" smtClean="0">
            <a:solidFill>
              <a:schemeClr val="tx1"/>
            </a:solidFill>
          </a:endParaRPr>
        </a:p>
        <a:p>
          <a:pPr lvl="0" algn="l" defTabSz="844550">
            <a:lnSpc>
              <a:spcPct val="90000"/>
            </a:lnSpc>
            <a:spcBef>
              <a:spcPct val="0"/>
            </a:spcBef>
            <a:spcAft>
              <a:spcPct val="35000"/>
            </a:spcAft>
          </a:pPr>
          <a:r>
            <a:rPr lang="es-EC" sz="1900" kern="1200" dirty="0" smtClean="0">
              <a:solidFill>
                <a:schemeClr val="tx1"/>
              </a:solidFill>
            </a:rPr>
            <a:t>* Los almacenes, locales comerciales y  establecimientos turísticos contarán con trípticos que brindaran información sobre todo a los turistas.</a:t>
          </a:r>
        </a:p>
        <a:p>
          <a:pPr lvl="0" algn="l" defTabSz="844550">
            <a:lnSpc>
              <a:spcPct val="90000"/>
            </a:lnSpc>
            <a:spcBef>
              <a:spcPct val="0"/>
            </a:spcBef>
            <a:spcAft>
              <a:spcPct val="35000"/>
            </a:spcAft>
          </a:pPr>
          <a:endParaRPr lang="es-US" sz="1900" kern="1200" dirty="0">
            <a:solidFill>
              <a:schemeClr val="tx1"/>
            </a:solidFill>
          </a:endParaRPr>
        </a:p>
        <a:p>
          <a:pPr lvl="0" algn="l" defTabSz="844550">
            <a:lnSpc>
              <a:spcPct val="90000"/>
            </a:lnSpc>
            <a:spcBef>
              <a:spcPct val="0"/>
            </a:spcBef>
            <a:spcAft>
              <a:spcPct val="35000"/>
            </a:spcAft>
          </a:pPr>
          <a:endParaRPr lang="es-US" sz="1900" kern="1200" dirty="0">
            <a:solidFill>
              <a:schemeClr val="tx1"/>
            </a:solidFill>
          </a:endParaRPr>
        </a:p>
        <a:p>
          <a:pPr lvl="0" algn="l" defTabSz="844550">
            <a:lnSpc>
              <a:spcPct val="90000"/>
            </a:lnSpc>
            <a:spcBef>
              <a:spcPct val="0"/>
            </a:spcBef>
            <a:spcAft>
              <a:spcPct val="35000"/>
            </a:spcAft>
          </a:pPr>
          <a:r>
            <a:rPr lang="es-EC" sz="1900" kern="1200" dirty="0" smtClean="0">
              <a:solidFill>
                <a:schemeClr val="tx1"/>
              </a:solidFill>
            </a:rPr>
            <a:t>*Se realizaran convenios con los prestadores de servicios turísticos a fin de realizar una promoción y oferta más amplia.</a:t>
          </a:r>
          <a:endParaRPr lang="es-US" sz="1900" kern="1200" dirty="0">
            <a:solidFill>
              <a:schemeClr val="tx1"/>
            </a:solidFill>
          </a:endParaRPr>
        </a:p>
      </dsp:txBody>
      <dsp:txXfrm>
        <a:off x="949872" y="0"/>
        <a:ext cx="2879825" cy="5716304"/>
      </dsp:txXfrm>
    </dsp:sp>
    <dsp:sp modelId="{CB9B0CA6-170E-4970-979B-5853E52A4329}">
      <dsp:nvSpPr>
        <dsp:cNvPr id="0" name=""/>
        <dsp:cNvSpPr/>
      </dsp:nvSpPr>
      <dsp:spPr>
        <a:xfrm>
          <a:off x="4090788" y="0"/>
          <a:ext cx="6303672" cy="5716304"/>
        </a:xfrm>
        <a:prstGeom prst="roundRect">
          <a:avLst>
            <a:gd name="adj" fmla="val 5000"/>
          </a:avLst>
        </a:prstGeom>
        <a:solidFill>
          <a:schemeClr val="accent2">
            <a:alpha val="90000"/>
            <a:hueOff val="0"/>
            <a:satOff val="0"/>
            <a:lumOff val="0"/>
            <a:alpha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s-US" sz="3400" b="1" kern="1200" dirty="0" smtClean="0">
              <a:solidFill>
                <a:schemeClr val="tx1"/>
              </a:solidFill>
            </a:rPr>
            <a:t>Mezcla promocional </a:t>
          </a:r>
          <a:endParaRPr lang="es-US" sz="3400" b="1" kern="1200" dirty="0">
            <a:solidFill>
              <a:schemeClr val="tx1"/>
            </a:solidFill>
          </a:endParaRPr>
        </a:p>
      </dsp:txBody>
      <dsp:txXfrm rot="16200000">
        <a:off x="2377471" y="1713317"/>
        <a:ext cx="4687369" cy="1260734"/>
      </dsp:txXfrm>
    </dsp:sp>
    <dsp:sp modelId="{B552D2BD-6E2C-417B-8FCB-7B41BBE84B4C}">
      <dsp:nvSpPr>
        <dsp:cNvPr id="0" name=""/>
        <dsp:cNvSpPr/>
      </dsp:nvSpPr>
      <dsp:spPr>
        <a:xfrm rot="5400000">
          <a:off x="3699751" y="4430080"/>
          <a:ext cx="840489" cy="945550"/>
        </a:xfrm>
        <a:prstGeom prst="flowChartExtra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A616223-B619-49FD-9EB2-4C9748B44061}">
      <dsp:nvSpPr>
        <dsp:cNvPr id="0" name=""/>
        <dsp:cNvSpPr/>
      </dsp:nvSpPr>
      <dsp:spPr>
        <a:xfrm>
          <a:off x="5351523" y="0"/>
          <a:ext cx="4696235" cy="5716304"/>
        </a:xfrm>
        <a:prstGeom prst="rect">
          <a:avLst/>
        </a:prstGeom>
        <a:no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endParaRPr lang="es-US" sz="19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smtClean="0">
              <a:solidFill>
                <a:schemeClr val="tx1"/>
              </a:solidFill>
            </a:rPr>
            <a:t>Un 15% de la promoción se realizara a través de los medios de prensa, es decir en radio y televisión; considerando que estos se realizaran con el apoyo de instituciones interesadas en impulsar el turismo en el cantón, ya que los costos que incurre este tipo de publicidad son sumamente altos</a:t>
          </a:r>
          <a:endParaRPr lang="es-US" sz="1500" kern="1200" dirty="0">
            <a:solidFill>
              <a:schemeClr val="tx1"/>
            </a:solidFill>
          </a:endParaRPr>
        </a:p>
        <a:p>
          <a:pPr marL="114300" lvl="1" indent="-114300" algn="l" defTabSz="666750">
            <a:lnSpc>
              <a:spcPct val="90000"/>
            </a:lnSpc>
            <a:spcBef>
              <a:spcPct val="0"/>
            </a:spcBef>
            <a:spcAft>
              <a:spcPct val="15000"/>
            </a:spcAft>
            <a:buChar char="••"/>
          </a:pPr>
          <a:endParaRPr lang="es-US" sz="15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smtClean="0">
              <a:solidFill>
                <a:schemeClr val="tx1"/>
              </a:solidFill>
            </a:rPr>
            <a:t>El 60% de la publicidad se realizará a través de medios impresos, es decir a través de los trípticos y afiches, mismos que se colocaran en oficinas de turismo, agencias de viajes y lugares de gran concurrencia, a fin de informar a las personas sobre el potencial turístico de </a:t>
          </a:r>
          <a:r>
            <a:rPr lang="es-EC" sz="1500" kern="1200" dirty="0" err="1" smtClean="0">
              <a:solidFill>
                <a:schemeClr val="tx1"/>
              </a:solidFill>
            </a:rPr>
            <a:t>Cotacachi</a:t>
          </a:r>
          <a:r>
            <a:rPr lang="es-EC" sz="1500" kern="1200" dirty="0" smtClean="0">
              <a:solidFill>
                <a:schemeClr val="tx1"/>
              </a:solidFill>
            </a:rPr>
            <a:t>.</a:t>
          </a:r>
          <a:endParaRPr lang="es-US" sz="1500" kern="1200" dirty="0">
            <a:solidFill>
              <a:schemeClr val="tx1"/>
            </a:solidFill>
          </a:endParaRPr>
        </a:p>
        <a:p>
          <a:pPr lvl="0" algn="l" defTabSz="844550">
            <a:lnSpc>
              <a:spcPct val="90000"/>
            </a:lnSpc>
            <a:spcBef>
              <a:spcPct val="0"/>
            </a:spcBef>
            <a:spcAft>
              <a:spcPct val="35000"/>
            </a:spcAft>
          </a:pPr>
          <a:endParaRPr lang="es-US" sz="1900" kern="1200" dirty="0">
            <a:solidFill>
              <a:schemeClr val="tx1"/>
            </a:solidFill>
          </a:endParaRPr>
        </a:p>
        <a:p>
          <a:pPr marL="114300" lvl="1" indent="-114300" algn="l" defTabSz="666750">
            <a:lnSpc>
              <a:spcPct val="90000"/>
            </a:lnSpc>
            <a:spcBef>
              <a:spcPct val="0"/>
            </a:spcBef>
            <a:spcAft>
              <a:spcPct val="15000"/>
            </a:spcAft>
            <a:buChar char="••"/>
          </a:pPr>
          <a:r>
            <a:rPr lang="es-EC" sz="1500" kern="1200" dirty="0" smtClean="0">
              <a:solidFill>
                <a:schemeClr val="tx1"/>
              </a:solidFill>
            </a:rPr>
            <a:t>El 25% restante de la publicidad se realizará a través de redes sociales, ya que es un medio de fácil accesibilidad y dentro del también se puede delimitar toda la información necesaria sobre el lugar. Además de considerar que las redes sociales son de gran acercamiento a las personas y no incurren un costo alto para realizar la promoción deseada.</a:t>
          </a:r>
          <a:endParaRPr lang="es-US" sz="1500" kern="1200" dirty="0">
            <a:solidFill>
              <a:schemeClr val="tx1"/>
            </a:solidFill>
          </a:endParaRPr>
        </a:p>
      </dsp:txBody>
      <dsp:txXfrm>
        <a:off x="5351523" y="0"/>
        <a:ext cx="4696235" cy="5716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C56AD-3F1E-4349-B7FB-7BFCD34871E3}">
      <dsp:nvSpPr>
        <dsp:cNvPr id="0" name=""/>
        <dsp:cNvSpPr/>
      </dsp:nvSpPr>
      <dsp:spPr>
        <a:xfrm rot="10800000">
          <a:off x="2647007" y="429795"/>
          <a:ext cx="7178675" cy="863650"/>
        </a:xfrm>
        <a:prstGeom prst="homePlat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94699" tIns="121920" rIns="227584" bIns="121920" numCol="1" spcCol="1270" anchor="ctr" anchorCtr="0">
          <a:noAutofit/>
        </a:bodyPr>
        <a:lstStyle/>
        <a:p>
          <a:pPr lvl="0" algn="l" defTabSz="1422400" rtl="0">
            <a:lnSpc>
              <a:spcPct val="90000"/>
            </a:lnSpc>
            <a:spcBef>
              <a:spcPct val="0"/>
            </a:spcBef>
            <a:spcAft>
              <a:spcPct val="35000"/>
            </a:spcAft>
          </a:pPr>
          <a:r>
            <a:rPr lang="es-EC" sz="3200" b="1" kern="1200" dirty="0" smtClean="0">
              <a:solidFill>
                <a:schemeClr val="tx1"/>
              </a:solidFill>
              <a:latin typeface="Arial" panose="020B0604020202020204" pitchFamily="34" charset="0"/>
              <a:cs typeface="Arial" panose="020B0604020202020204" pitchFamily="34" charset="0"/>
            </a:rPr>
            <a:t>     GENERAL</a:t>
          </a:r>
          <a:endParaRPr lang="es-EC" sz="3200" kern="1200" dirty="0">
            <a:solidFill>
              <a:schemeClr val="tx1"/>
            </a:solidFill>
            <a:latin typeface="Arial" panose="020B0604020202020204" pitchFamily="34" charset="0"/>
            <a:cs typeface="Arial" panose="020B0604020202020204" pitchFamily="34" charset="0"/>
          </a:endParaRPr>
        </a:p>
      </dsp:txBody>
      <dsp:txXfrm rot="10800000">
        <a:off x="2862919" y="429795"/>
        <a:ext cx="6962763" cy="863650"/>
      </dsp:txXfrm>
    </dsp:sp>
    <dsp:sp modelId="{CE1AFDBD-6C4F-42D8-AD70-6EC4D74586F7}">
      <dsp:nvSpPr>
        <dsp:cNvPr id="0" name=""/>
        <dsp:cNvSpPr/>
      </dsp:nvSpPr>
      <dsp:spPr>
        <a:xfrm>
          <a:off x="285780" y="270550"/>
          <a:ext cx="2288627" cy="12534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85021-6648-44E7-90F6-42D4D1B589B7}">
      <dsp:nvSpPr>
        <dsp:cNvPr id="0" name=""/>
        <dsp:cNvSpPr/>
      </dsp:nvSpPr>
      <dsp:spPr>
        <a:xfrm>
          <a:off x="3272605" y="-523730"/>
          <a:ext cx="5623571" cy="5623571"/>
        </a:xfrm>
        <a:prstGeom prst="circularArrow">
          <a:avLst>
            <a:gd name="adj1" fmla="val 5689"/>
            <a:gd name="adj2" fmla="val 340510"/>
            <a:gd name="adj3" fmla="val 12270775"/>
            <a:gd name="adj4" fmla="val 18378770"/>
            <a:gd name="adj5" fmla="val 5908"/>
          </a:avLst>
        </a:prstGeom>
        <a:solidFill>
          <a:schemeClr val="accent2">
            <a:lumMod val="20000"/>
            <a:lumOff val="80000"/>
          </a:schemeClr>
        </a:solidFill>
        <a:ln>
          <a:noFill/>
        </a:ln>
        <a:effectLst/>
      </dsp:spPr>
      <dsp:style>
        <a:lnRef idx="0">
          <a:scrgbClr r="0" g="0" b="0"/>
        </a:lnRef>
        <a:fillRef idx="1">
          <a:scrgbClr r="0" g="0" b="0"/>
        </a:fillRef>
        <a:effectRef idx="1">
          <a:scrgbClr r="0" g="0" b="0"/>
        </a:effectRef>
        <a:fontRef idx="minor"/>
      </dsp:style>
    </dsp:sp>
    <dsp:sp modelId="{B7CCA290-74C1-470F-810C-44A359F5C6B0}">
      <dsp:nvSpPr>
        <dsp:cNvPr id="0" name=""/>
        <dsp:cNvSpPr/>
      </dsp:nvSpPr>
      <dsp:spPr>
        <a:xfrm>
          <a:off x="4045446" y="144928"/>
          <a:ext cx="4077890" cy="1442757"/>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US" sz="1800" b="0" kern="1200" dirty="0" smtClean="0">
              <a:latin typeface="Arial" panose="020B0604020202020204" pitchFamily="34" charset="0"/>
              <a:cs typeface="Arial" panose="020B0604020202020204" pitchFamily="34" charset="0"/>
            </a:rPr>
            <a:t>Investigar los principales platos de la gastronomía ancestral de la ciudad de </a:t>
          </a:r>
          <a:r>
            <a:rPr lang="es-US" sz="1800" b="0" kern="1200" dirty="0" err="1" smtClean="0">
              <a:latin typeface="Arial" panose="020B0604020202020204" pitchFamily="34" charset="0"/>
              <a:cs typeface="Arial" panose="020B0604020202020204" pitchFamily="34" charset="0"/>
            </a:rPr>
            <a:t>Cotacachi</a:t>
          </a:r>
          <a:endParaRPr lang="es-EC" sz="1800" b="0" kern="1200" dirty="0">
            <a:latin typeface="Arial" panose="020B0604020202020204" pitchFamily="34" charset="0"/>
            <a:cs typeface="Arial" panose="020B0604020202020204" pitchFamily="34" charset="0"/>
          </a:endParaRPr>
        </a:p>
      </dsp:txBody>
      <dsp:txXfrm>
        <a:off x="4115876" y="215358"/>
        <a:ext cx="3937030" cy="1301897"/>
      </dsp:txXfrm>
    </dsp:sp>
    <dsp:sp modelId="{B675E4F3-36D3-4376-B8C6-F9F8A838B99F}">
      <dsp:nvSpPr>
        <dsp:cNvPr id="0" name=""/>
        <dsp:cNvSpPr/>
      </dsp:nvSpPr>
      <dsp:spPr>
        <a:xfrm>
          <a:off x="1733184" y="3841918"/>
          <a:ext cx="3887371" cy="1445387"/>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Identificar los principales atractivos turísticos asociados al turismo gastronómico local.</a:t>
          </a:r>
          <a:endParaRPr lang="es-EC" sz="1800" b="1" kern="1200" dirty="0">
            <a:latin typeface="Arial" panose="020B0604020202020204" pitchFamily="34" charset="0"/>
            <a:cs typeface="Arial" panose="020B0604020202020204" pitchFamily="34" charset="0"/>
          </a:endParaRPr>
        </a:p>
      </dsp:txBody>
      <dsp:txXfrm>
        <a:off x="1803742" y="3912476"/>
        <a:ext cx="3746255" cy="1304271"/>
      </dsp:txXfrm>
    </dsp:sp>
    <dsp:sp modelId="{13DF137D-6489-4138-9503-D70528FBA113}">
      <dsp:nvSpPr>
        <dsp:cNvPr id="0" name=""/>
        <dsp:cNvSpPr/>
      </dsp:nvSpPr>
      <dsp:spPr>
        <a:xfrm>
          <a:off x="7133430" y="3841916"/>
          <a:ext cx="3992907" cy="1365563"/>
        </a:xfrm>
        <a:prstGeom prst="round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latin typeface="Ari"/>
            </a:rPr>
            <a:t>Analizar un método  publicitario para potencializar la gastronomía ancestral como producto turístico de la ciudad de </a:t>
          </a:r>
          <a:r>
            <a:rPr lang="es-EC" sz="1800" kern="1200" dirty="0" err="1" smtClean="0">
              <a:latin typeface="Ari"/>
            </a:rPr>
            <a:t>Cotacachi</a:t>
          </a:r>
          <a:r>
            <a:rPr lang="es-EC" sz="1800" kern="1200" dirty="0" smtClean="0">
              <a:latin typeface="Ari"/>
            </a:rPr>
            <a:t>.</a:t>
          </a:r>
          <a:endParaRPr lang="es-EC" sz="1800" b="1" kern="1200" dirty="0">
            <a:latin typeface="Ari"/>
            <a:cs typeface="Arial" panose="020B0604020202020204" pitchFamily="34" charset="0"/>
          </a:endParaRPr>
        </a:p>
      </dsp:txBody>
      <dsp:txXfrm>
        <a:off x="7200091" y="3908577"/>
        <a:ext cx="3859585" cy="1232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02F51-96ED-419D-B4A4-B39701755777}">
      <dsp:nvSpPr>
        <dsp:cNvPr id="0" name=""/>
        <dsp:cNvSpPr/>
      </dsp:nvSpPr>
      <dsp:spPr>
        <a:xfrm>
          <a:off x="2295536" y="-18921"/>
          <a:ext cx="2790420" cy="238711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US" sz="1800" kern="1200" dirty="0" smtClean="0">
              <a:solidFill>
                <a:schemeClr val="tx1"/>
              </a:solidFill>
            </a:rPr>
            <a:t>Diseño de material informativo que incentive el consumo de platos ancestrales</a:t>
          </a:r>
          <a:endParaRPr lang="es-US" sz="1800" kern="1200" dirty="0">
            <a:solidFill>
              <a:schemeClr val="tx1"/>
            </a:solidFill>
          </a:endParaRPr>
        </a:p>
      </dsp:txBody>
      <dsp:txXfrm>
        <a:off x="2704184" y="330664"/>
        <a:ext cx="1973124" cy="1687946"/>
      </dsp:txXfrm>
    </dsp:sp>
    <dsp:sp modelId="{CE63B918-706F-421C-9877-F7075F1D540F}">
      <dsp:nvSpPr>
        <dsp:cNvPr id="0" name=""/>
        <dsp:cNvSpPr/>
      </dsp:nvSpPr>
      <dsp:spPr>
        <a:xfrm rot="1303572">
          <a:off x="5086937" y="1513130"/>
          <a:ext cx="375494" cy="58534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US" sz="1400" kern="1200">
            <a:solidFill>
              <a:schemeClr val="tx1"/>
            </a:solidFill>
          </a:endParaRPr>
        </a:p>
      </dsp:txBody>
      <dsp:txXfrm>
        <a:off x="5090938" y="1609348"/>
        <a:ext cx="262846" cy="351205"/>
      </dsp:txXfrm>
    </dsp:sp>
    <dsp:sp modelId="{0F7D761D-A3F3-44CF-BECF-9254C0589751}">
      <dsp:nvSpPr>
        <dsp:cNvPr id="0" name=""/>
        <dsp:cNvSpPr/>
      </dsp:nvSpPr>
      <dsp:spPr>
        <a:xfrm>
          <a:off x="5518818" y="1134888"/>
          <a:ext cx="2609181" cy="257609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US" sz="1700" kern="1200" dirty="0" smtClean="0">
              <a:solidFill>
                <a:schemeClr val="tx1"/>
              </a:solidFill>
            </a:rPr>
            <a:t>Potencialización de locales comerciales destinados a la venta de platos ancestrales</a:t>
          </a:r>
          <a:endParaRPr lang="es-US" sz="1700" kern="1200" dirty="0">
            <a:solidFill>
              <a:schemeClr val="tx1"/>
            </a:solidFill>
          </a:endParaRPr>
        </a:p>
      </dsp:txBody>
      <dsp:txXfrm>
        <a:off x="5900924" y="1512148"/>
        <a:ext cx="1844969" cy="1821570"/>
      </dsp:txXfrm>
    </dsp:sp>
    <dsp:sp modelId="{7CE5885A-D8F3-4E05-91FE-0191FE1642D2}">
      <dsp:nvSpPr>
        <dsp:cNvPr id="0" name=""/>
        <dsp:cNvSpPr/>
      </dsp:nvSpPr>
      <dsp:spPr>
        <a:xfrm rot="9260498">
          <a:off x="5043418" y="2875299"/>
          <a:ext cx="458073" cy="58534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US" sz="1400" kern="1200">
            <a:solidFill>
              <a:schemeClr val="tx1"/>
            </a:solidFill>
          </a:endParaRPr>
        </a:p>
      </dsp:txBody>
      <dsp:txXfrm rot="10800000">
        <a:off x="5174065" y="2962615"/>
        <a:ext cx="320651" cy="351205"/>
      </dsp:txXfrm>
    </dsp:sp>
    <dsp:sp modelId="{24B3C239-9875-41C7-8D63-52B0A4153389}">
      <dsp:nvSpPr>
        <dsp:cNvPr id="0" name=""/>
        <dsp:cNvSpPr/>
      </dsp:nvSpPr>
      <dsp:spPr>
        <a:xfrm>
          <a:off x="2510190" y="2548776"/>
          <a:ext cx="2464155" cy="2708507"/>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US" sz="1800" kern="1200" dirty="0" smtClean="0">
              <a:solidFill>
                <a:schemeClr val="tx1"/>
              </a:solidFill>
            </a:rPr>
            <a:t>Impulso del potencial turístico gastronómico de </a:t>
          </a:r>
          <a:r>
            <a:rPr lang="es-US" sz="1800" kern="1200" dirty="0" err="1" smtClean="0">
              <a:solidFill>
                <a:schemeClr val="tx1"/>
              </a:solidFill>
            </a:rPr>
            <a:t>Cotacachi</a:t>
          </a:r>
          <a:endParaRPr lang="es-US" sz="1800" kern="1200" dirty="0">
            <a:solidFill>
              <a:schemeClr val="tx1"/>
            </a:solidFill>
          </a:endParaRPr>
        </a:p>
      </dsp:txBody>
      <dsp:txXfrm>
        <a:off x="2871057" y="2945428"/>
        <a:ext cx="1742421" cy="1915203"/>
      </dsp:txXfrm>
    </dsp:sp>
    <dsp:sp modelId="{142E2312-32B6-43D0-AE15-09642E1D7E64}">
      <dsp:nvSpPr>
        <dsp:cNvPr id="0" name=""/>
        <dsp:cNvSpPr/>
      </dsp:nvSpPr>
      <dsp:spPr>
        <a:xfrm rot="12328998">
          <a:off x="2316470" y="2983888"/>
          <a:ext cx="222776" cy="585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US" sz="1400" kern="1200">
            <a:solidFill>
              <a:schemeClr val="tx1"/>
            </a:solidFill>
          </a:endParaRPr>
        </a:p>
      </dsp:txBody>
      <dsp:txXfrm rot="10800000">
        <a:off x="2380052" y="3115333"/>
        <a:ext cx="155943" cy="351205"/>
      </dsp:txXfrm>
    </dsp:sp>
    <dsp:sp modelId="{B5B4CFC4-1472-4171-96FA-114624173068}">
      <dsp:nvSpPr>
        <dsp:cNvPr id="0" name=""/>
        <dsp:cNvSpPr/>
      </dsp:nvSpPr>
      <dsp:spPr>
        <a:xfrm>
          <a:off x="0" y="1546126"/>
          <a:ext cx="2354475" cy="2268729"/>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US" sz="1800" kern="1200" dirty="0" smtClean="0">
              <a:solidFill>
                <a:schemeClr val="tx1"/>
              </a:solidFill>
            </a:rPr>
            <a:t>Incentivo de la cultura tradicional del lugar </a:t>
          </a:r>
          <a:endParaRPr lang="es-US" sz="1800" kern="1200" dirty="0">
            <a:solidFill>
              <a:schemeClr val="tx1"/>
            </a:solidFill>
          </a:endParaRPr>
        </a:p>
      </dsp:txBody>
      <dsp:txXfrm>
        <a:off x="344805" y="1878374"/>
        <a:ext cx="1664865" cy="1604233"/>
      </dsp:txXfrm>
    </dsp:sp>
    <dsp:sp modelId="{1592CDAD-48F6-44A8-8FAB-1D11C8D45107}">
      <dsp:nvSpPr>
        <dsp:cNvPr id="0" name=""/>
        <dsp:cNvSpPr/>
      </dsp:nvSpPr>
      <dsp:spPr>
        <a:xfrm rot="19744439">
          <a:off x="2242305" y="1681084"/>
          <a:ext cx="229172" cy="58534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US" sz="1400" kern="1200">
            <a:solidFill>
              <a:schemeClr val="tx1"/>
            </a:solidFill>
          </a:endParaRPr>
        </a:p>
      </dsp:txBody>
      <dsp:txXfrm>
        <a:off x="2247192" y="1815819"/>
        <a:ext cx="160420" cy="351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B311-B4CF-4826-B5BB-824BCD56780D}">
      <dsp:nvSpPr>
        <dsp:cNvPr id="0" name=""/>
        <dsp:cNvSpPr/>
      </dsp:nvSpPr>
      <dsp:spPr>
        <a:xfrm>
          <a:off x="0" y="152391"/>
          <a:ext cx="9224136" cy="739131"/>
        </a:xfrm>
        <a:prstGeom prst="rect">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s-US" sz="3500" b="1" kern="1200" dirty="0" smtClean="0">
              <a:solidFill>
                <a:schemeClr val="tx1"/>
              </a:solidFill>
              <a:latin typeface="Arial" panose="020B0604020202020204" pitchFamily="34" charset="0"/>
              <a:cs typeface="Arial" panose="020B0604020202020204" pitchFamily="34" charset="0"/>
            </a:rPr>
            <a:t>TIPOLOGÍA DE INVESTIGACIÓN</a:t>
          </a:r>
          <a:endParaRPr lang="es-US" sz="3500" b="1" kern="1200" dirty="0">
            <a:solidFill>
              <a:schemeClr val="tx1"/>
            </a:solidFill>
            <a:latin typeface="Arial" panose="020B0604020202020204" pitchFamily="34" charset="0"/>
            <a:cs typeface="Arial" panose="020B0604020202020204" pitchFamily="34" charset="0"/>
          </a:endParaRPr>
        </a:p>
      </dsp:txBody>
      <dsp:txXfrm>
        <a:off x="0" y="152391"/>
        <a:ext cx="9224136" cy="739131"/>
      </dsp:txXfrm>
    </dsp:sp>
    <dsp:sp modelId="{885ADB53-064D-4950-80FA-023F50F55B32}">
      <dsp:nvSpPr>
        <dsp:cNvPr id="0" name=""/>
        <dsp:cNvSpPr/>
      </dsp:nvSpPr>
      <dsp:spPr>
        <a:xfrm>
          <a:off x="0" y="893977"/>
          <a:ext cx="3071709" cy="2806318"/>
        </a:xfrm>
        <a:prstGeom prst="rect">
          <a:avLst/>
        </a:prstGeom>
        <a:blipFill rotWithShape="0">
          <a:blip xmlns:r="http://schemas.openxmlformats.org/officeDocument/2006/relationships" r:embed="rId1"/>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US" sz="1400" kern="1200" dirty="0" smtClean="0">
              <a:solidFill>
                <a:schemeClr val="tx1"/>
              </a:solidFill>
              <a:latin typeface="Arial" panose="020B0604020202020204" pitchFamily="34" charset="0"/>
              <a:cs typeface="Arial" panose="020B0604020202020204" pitchFamily="34" charset="0"/>
            </a:rPr>
            <a:t>.</a:t>
          </a:r>
          <a:endParaRPr lang="es-US" sz="1400" kern="1200" dirty="0">
            <a:solidFill>
              <a:schemeClr val="tx1"/>
            </a:solidFill>
            <a:latin typeface="Arial" panose="020B0604020202020204" pitchFamily="34" charset="0"/>
            <a:cs typeface="Arial" panose="020B0604020202020204" pitchFamily="34" charset="0"/>
          </a:endParaRPr>
        </a:p>
      </dsp:txBody>
      <dsp:txXfrm>
        <a:off x="0" y="893977"/>
        <a:ext cx="3071709" cy="2806318"/>
      </dsp:txXfrm>
    </dsp:sp>
    <dsp:sp modelId="{2896E6E5-2157-44B5-AA01-7A300A760630}">
      <dsp:nvSpPr>
        <dsp:cNvPr id="0" name=""/>
        <dsp:cNvSpPr/>
      </dsp:nvSpPr>
      <dsp:spPr>
        <a:xfrm>
          <a:off x="3062667" y="944970"/>
          <a:ext cx="3071709" cy="2782334"/>
        </a:xfrm>
        <a:prstGeom prst="rect">
          <a:avLst/>
        </a:prstGeom>
        <a:blipFill rotWithShape="0">
          <a:blip xmlns:r="http://schemas.openxmlformats.org/officeDocument/2006/relationships" r:embed="rId2"/>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US" sz="1400" kern="1200" dirty="0">
            <a:solidFill>
              <a:schemeClr val="tx1"/>
            </a:solidFill>
            <a:latin typeface="Arial" panose="020B0604020202020204" pitchFamily="34" charset="0"/>
            <a:cs typeface="Arial" panose="020B0604020202020204" pitchFamily="34" charset="0"/>
          </a:endParaRPr>
        </a:p>
      </dsp:txBody>
      <dsp:txXfrm>
        <a:off x="3062667" y="944970"/>
        <a:ext cx="3071709" cy="2782334"/>
      </dsp:txXfrm>
    </dsp:sp>
    <dsp:sp modelId="{2038A708-7C82-47D0-A00A-BEF9556A311C}">
      <dsp:nvSpPr>
        <dsp:cNvPr id="0" name=""/>
        <dsp:cNvSpPr/>
      </dsp:nvSpPr>
      <dsp:spPr>
        <a:xfrm>
          <a:off x="6108819" y="927468"/>
          <a:ext cx="3071709" cy="2847926"/>
        </a:xfrm>
        <a:prstGeom prst="rect">
          <a:avLst/>
        </a:prstGeom>
        <a:blipFill rotWithShape="0">
          <a:blip xmlns:r="http://schemas.openxmlformats.org/officeDocument/2006/relationships" r:embed="rId3"/>
          <a:stretch>
            <a:fillRect/>
          </a:stretch>
        </a:blip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s-US" sz="1400" kern="1200" dirty="0">
            <a:solidFill>
              <a:schemeClr val="tx1"/>
            </a:solidFill>
            <a:latin typeface="Arial" panose="020B0604020202020204" pitchFamily="34" charset="0"/>
            <a:cs typeface="Arial" panose="020B0604020202020204" pitchFamily="34" charset="0"/>
          </a:endParaRPr>
        </a:p>
      </dsp:txBody>
      <dsp:txXfrm>
        <a:off x="6108819" y="927468"/>
        <a:ext cx="3071709" cy="2847926"/>
      </dsp:txXfrm>
    </dsp:sp>
    <dsp:sp modelId="{FDBE7C1C-44B1-409C-8260-74F7F70E0CD2}">
      <dsp:nvSpPr>
        <dsp:cNvPr id="0" name=""/>
        <dsp:cNvSpPr/>
      </dsp:nvSpPr>
      <dsp:spPr>
        <a:xfrm>
          <a:off x="0" y="4810798"/>
          <a:ext cx="9224136" cy="692768"/>
        </a:xfrm>
        <a:prstGeom prst="rect">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7B311-B4CF-4826-B5BB-824BCD56780D}">
      <dsp:nvSpPr>
        <dsp:cNvPr id="0" name=""/>
        <dsp:cNvSpPr/>
      </dsp:nvSpPr>
      <dsp:spPr>
        <a:xfrm>
          <a:off x="0" y="0"/>
          <a:ext cx="8128000" cy="1625600"/>
        </a:xfrm>
        <a:prstGeom prst="rect">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s-US" sz="4700" b="1" kern="1200" dirty="0" smtClean="0">
              <a:solidFill>
                <a:schemeClr val="bg1"/>
              </a:solidFill>
              <a:latin typeface="Arial" panose="020B0604020202020204" pitchFamily="34" charset="0"/>
              <a:cs typeface="Arial" panose="020B0604020202020204" pitchFamily="34" charset="0"/>
            </a:rPr>
            <a:t>MÉTODOS DE INVESTIGACIÓN</a:t>
          </a:r>
          <a:endParaRPr lang="es-US" sz="4700" b="1" kern="1200" dirty="0">
            <a:solidFill>
              <a:schemeClr val="bg1"/>
            </a:solidFill>
            <a:latin typeface="Arial" panose="020B0604020202020204" pitchFamily="34" charset="0"/>
            <a:cs typeface="Arial" panose="020B0604020202020204" pitchFamily="34" charset="0"/>
          </a:endParaRPr>
        </a:p>
      </dsp:txBody>
      <dsp:txXfrm>
        <a:off x="0" y="0"/>
        <a:ext cx="8128000" cy="1625600"/>
      </dsp:txXfrm>
    </dsp:sp>
    <dsp:sp modelId="{885ADB53-064D-4950-80FA-023F50F55B32}">
      <dsp:nvSpPr>
        <dsp:cNvPr id="0" name=""/>
        <dsp:cNvSpPr/>
      </dsp:nvSpPr>
      <dsp:spPr>
        <a:xfrm>
          <a:off x="3745" y="1625600"/>
          <a:ext cx="3889821" cy="3413760"/>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US" sz="1700" b="1" kern="1200" dirty="0" smtClean="0">
              <a:solidFill>
                <a:schemeClr val="bg1"/>
              </a:solidFill>
              <a:latin typeface="Arial" panose="020B0604020202020204" pitchFamily="34" charset="0"/>
              <a:cs typeface="Arial" panose="020B0604020202020204" pitchFamily="34" charset="0"/>
            </a:rPr>
            <a:t>Método histórico</a:t>
          </a:r>
        </a:p>
        <a:p>
          <a:pPr lvl="0" algn="ctr" defTabSz="755650">
            <a:lnSpc>
              <a:spcPct val="90000"/>
            </a:lnSpc>
            <a:spcBef>
              <a:spcPct val="0"/>
            </a:spcBef>
            <a:spcAft>
              <a:spcPct val="35000"/>
            </a:spcAft>
          </a:pPr>
          <a:r>
            <a:rPr lang="es-US" sz="1700" kern="1200" dirty="0" smtClean="0">
              <a:solidFill>
                <a:schemeClr val="bg1"/>
              </a:solidFill>
              <a:latin typeface="Arial" panose="020B0604020202020204" pitchFamily="34" charset="0"/>
              <a:cs typeface="Arial" panose="020B0604020202020204" pitchFamily="34" charset="0"/>
            </a:rPr>
            <a:t>La investigación de los datos históricos nos permitirá conocer y comprender el pasado, costumbres creencias ancestrales, las cuales ha ido evolucionando con el paso del tiempo, permitiendo  con esto desarrollar la primera fase del proyecto donde se centralizan los antecedentes y los puntos más notables en tema turístico y su evolución gastronómica, así como también  otros aspectos relevantes relacionados con el tema de estudio</a:t>
          </a:r>
          <a:endParaRPr lang="es-US" sz="1700" kern="1200" dirty="0">
            <a:solidFill>
              <a:schemeClr val="bg1"/>
            </a:solidFill>
            <a:latin typeface="Arial" panose="020B0604020202020204" pitchFamily="34" charset="0"/>
            <a:cs typeface="Arial" panose="020B0604020202020204" pitchFamily="34" charset="0"/>
          </a:endParaRPr>
        </a:p>
      </dsp:txBody>
      <dsp:txXfrm>
        <a:off x="3745" y="1625600"/>
        <a:ext cx="3889821" cy="3413760"/>
      </dsp:txXfrm>
    </dsp:sp>
    <dsp:sp modelId="{2038A708-7C82-47D0-A00A-BEF9556A311C}">
      <dsp:nvSpPr>
        <dsp:cNvPr id="0" name=""/>
        <dsp:cNvSpPr/>
      </dsp:nvSpPr>
      <dsp:spPr>
        <a:xfrm>
          <a:off x="3893566" y="1625600"/>
          <a:ext cx="4230687" cy="3413760"/>
        </a:xfrm>
        <a:prstGeom prst="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US" sz="1700" b="1" kern="1200" dirty="0" smtClean="0">
              <a:solidFill>
                <a:schemeClr val="bg1"/>
              </a:solidFill>
              <a:latin typeface="Arial" panose="020B0604020202020204" pitchFamily="34" charset="0"/>
              <a:cs typeface="Arial" panose="020B0604020202020204" pitchFamily="34" charset="0"/>
            </a:rPr>
            <a:t>Método inductivo</a:t>
          </a:r>
        </a:p>
        <a:p>
          <a:pPr lvl="0" algn="ctr" defTabSz="755650">
            <a:lnSpc>
              <a:spcPct val="90000"/>
            </a:lnSpc>
            <a:spcBef>
              <a:spcPct val="0"/>
            </a:spcBef>
            <a:spcAft>
              <a:spcPct val="35000"/>
            </a:spcAft>
          </a:pPr>
          <a:endParaRPr lang="es-US" sz="1700" kern="1200" dirty="0" smtClean="0">
            <a:solidFill>
              <a:schemeClr val="bg1"/>
            </a:solidFill>
            <a:latin typeface="Arial" panose="020B0604020202020204" pitchFamily="34" charset="0"/>
            <a:cs typeface="Arial" panose="020B0604020202020204" pitchFamily="34" charset="0"/>
          </a:endParaRPr>
        </a:p>
        <a:p>
          <a:pPr lvl="0" algn="ctr" defTabSz="755650">
            <a:lnSpc>
              <a:spcPct val="90000"/>
            </a:lnSpc>
            <a:spcBef>
              <a:spcPct val="0"/>
            </a:spcBef>
            <a:spcAft>
              <a:spcPct val="35000"/>
            </a:spcAft>
          </a:pPr>
          <a:r>
            <a:rPr lang="es-US" sz="1700" kern="1200" dirty="0" smtClean="0">
              <a:solidFill>
                <a:schemeClr val="bg1"/>
              </a:solidFill>
              <a:latin typeface="Arial" panose="020B0604020202020204" pitchFamily="34" charset="0"/>
              <a:cs typeface="Arial" panose="020B0604020202020204" pitchFamily="34" charset="0"/>
            </a:rPr>
            <a:t>La utilización de este método inductivo permitió determinar la muestra representativa que será necesaria para la aplicación de las técnicas de investigación establecidas para el desarrollo de la presente investigación, mediante las cuales se podrá clasificar los platos típicos más conocidos de la localidad, así como también su ingredientes y el valor nutritivo que aportan para el consumo de los ciudadanos. </a:t>
          </a:r>
          <a:endParaRPr lang="es-US" sz="1700" kern="1200" dirty="0">
            <a:solidFill>
              <a:schemeClr val="bg1"/>
            </a:solidFill>
            <a:latin typeface="Arial" panose="020B0604020202020204" pitchFamily="34" charset="0"/>
            <a:cs typeface="Arial" panose="020B0604020202020204" pitchFamily="34" charset="0"/>
          </a:endParaRPr>
        </a:p>
      </dsp:txBody>
      <dsp:txXfrm>
        <a:off x="3893566" y="1625600"/>
        <a:ext cx="4230687" cy="3413760"/>
      </dsp:txXfrm>
    </dsp:sp>
    <dsp:sp modelId="{FDBE7C1C-44B1-409C-8260-74F7F70E0CD2}">
      <dsp:nvSpPr>
        <dsp:cNvPr id="0" name=""/>
        <dsp:cNvSpPr/>
      </dsp:nvSpPr>
      <dsp:spPr>
        <a:xfrm>
          <a:off x="0" y="5039360"/>
          <a:ext cx="8128000" cy="379306"/>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9AA53-8A90-48D8-96EF-6EB1B2FDB0F0}">
      <dsp:nvSpPr>
        <dsp:cNvPr id="0" name=""/>
        <dsp:cNvSpPr/>
      </dsp:nvSpPr>
      <dsp:spPr>
        <a:xfrm>
          <a:off x="1834227" y="991746"/>
          <a:ext cx="3086958" cy="2248935"/>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tx1"/>
              </a:solidFill>
              <a:latin typeface="Arial" panose="020B0604020202020204" pitchFamily="34" charset="0"/>
              <a:cs typeface="Arial" panose="020B0604020202020204" pitchFamily="34" charset="0"/>
            </a:rPr>
            <a:t>ENCUESTAS </a:t>
          </a:r>
          <a:endParaRPr lang="en-US" sz="3200" b="1" kern="1200" dirty="0">
            <a:solidFill>
              <a:schemeClr val="tx1"/>
            </a:solidFill>
            <a:latin typeface="Arial" panose="020B0604020202020204" pitchFamily="34" charset="0"/>
            <a:cs typeface="Arial" panose="020B0604020202020204" pitchFamily="34" charset="0"/>
          </a:endParaRPr>
        </a:p>
      </dsp:txBody>
      <dsp:txXfrm>
        <a:off x="1944011" y="1101530"/>
        <a:ext cx="2867390" cy="2029367"/>
      </dsp:txXfrm>
    </dsp:sp>
    <dsp:sp modelId="{CB386419-E2DA-4181-8259-2A159B22E239}">
      <dsp:nvSpPr>
        <dsp:cNvPr id="0" name=""/>
        <dsp:cNvSpPr/>
      </dsp:nvSpPr>
      <dsp:spPr>
        <a:xfrm>
          <a:off x="3307044" y="492853"/>
          <a:ext cx="3815269" cy="3815269"/>
        </a:xfrm>
        <a:custGeom>
          <a:avLst/>
          <a:gdLst/>
          <a:ahLst/>
          <a:cxnLst/>
          <a:rect l="0" t="0" r="0" b="0"/>
          <a:pathLst>
            <a:path>
              <a:moveTo>
                <a:pt x="1110193" y="174672"/>
              </a:moveTo>
              <a:arcTo wR="1907634" hR="1907634" stAng="14717398" swAng="3939261"/>
            </a:path>
          </a:pathLst>
        </a:custGeom>
        <a:noFill/>
        <a:ln w="28575" cap="rnd" cmpd="sng" algn="ctr">
          <a:solidFill>
            <a:schemeClr val="bg1"/>
          </a:solidFill>
          <a:prstDash val="solid"/>
          <a:tailEnd type="arrow"/>
        </a:ln>
        <a:effectLst/>
      </dsp:spPr>
      <dsp:style>
        <a:lnRef idx="1">
          <a:scrgbClr r="0" g="0" b="0"/>
        </a:lnRef>
        <a:fillRef idx="0">
          <a:scrgbClr r="0" g="0" b="0"/>
        </a:fillRef>
        <a:effectRef idx="0">
          <a:scrgbClr r="0" g="0" b="0"/>
        </a:effectRef>
        <a:fontRef idx="minor"/>
      </dsp:style>
    </dsp:sp>
    <dsp:sp modelId="{E1DAB49A-EEC3-44D6-8E9B-B8CA38FA213D}">
      <dsp:nvSpPr>
        <dsp:cNvPr id="0" name=""/>
        <dsp:cNvSpPr/>
      </dsp:nvSpPr>
      <dsp:spPr>
        <a:xfrm>
          <a:off x="5529962" y="1407517"/>
          <a:ext cx="3086958" cy="2248935"/>
        </a:xfrm>
        <a:prstGeom prst="round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b="1" kern="1200" dirty="0" smtClean="0">
              <a:solidFill>
                <a:schemeClr val="tx1"/>
              </a:solidFill>
              <a:latin typeface="Arial" panose="020B0604020202020204" pitchFamily="34" charset="0"/>
              <a:cs typeface="Arial" panose="020B0604020202020204" pitchFamily="34" charset="0"/>
            </a:rPr>
            <a:t>ENTREVISTA</a:t>
          </a:r>
          <a:endParaRPr lang="en-US" sz="3200" b="1" kern="1200" dirty="0">
            <a:solidFill>
              <a:schemeClr val="tx1"/>
            </a:solidFill>
            <a:latin typeface="Arial" panose="020B0604020202020204" pitchFamily="34" charset="0"/>
            <a:cs typeface="Arial" panose="020B0604020202020204" pitchFamily="34" charset="0"/>
          </a:endParaRPr>
        </a:p>
      </dsp:txBody>
      <dsp:txXfrm>
        <a:off x="5639746" y="1517301"/>
        <a:ext cx="2867390" cy="2029367"/>
      </dsp:txXfrm>
    </dsp:sp>
    <dsp:sp modelId="{0EDA542C-7E5D-45C4-821A-14C44C4106AB}">
      <dsp:nvSpPr>
        <dsp:cNvPr id="0" name=""/>
        <dsp:cNvSpPr/>
      </dsp:nvSpPr>
      <dsp:spPr>
        <a:xfrm>
          <a:off x="3328834" y="340077"/>
          <a:ext cx="3815269" cy="3815269"/>
        </a:xfrm>
        <a:custGeom>
          <a:avLst/>
          <a:gdLst/>
          <a:ahLst/>
          <a:cxnLst/>
          <a:rect l="0" t="0" r="0" b="0"/>
          <a:pathLst>
            <a:path>
              <a:moveTo>
                <a:pt x="2705076" y="3640597"/>
              </a:moveTo>
              <a:arcTo wR="1907634" hR="1907634" stAng="3917398" swAng="3939261"/>
            </a:path>
          </a:pathLst>
        </a:custGeom>
        <a:noFill/>
        <a:ln w="9525" cap="rnd" cmpd="sng" algn="ctr">
          <a:solidFill>
            <a:schemeClr val="accent5">
              <a:hueOff val="4808133"/>
              <a:satOff val="-9764"/>
              <a:lumOff val="627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A5E40-B4EE-445E-839C-824A7DC7D9BE}">
      <dsp:nvSpPr>
        <dsp:cNvPr id="0" name=""/>
        <dsp:cNvSpPr/>
      </dsp:nvSpPr>
      <dsp:spPr>
        <a:xfrm>
          <a:off x="1739932" y="936158"/>
          <a:ext cx="6650330" cy="3576320"/>
        </a:xfrm>
        <a:prstGeom prst="round2DiagRect">
          <a:avLst>
            <a:gd name="adj1" fmla="val 0"/>
            <a:gd name="adj2" fmla="val 16670"/>
          </a:avLst>
        </a:prstGeom>
        <a:solidFill>
          <a:schemeClr val="accent3">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EA2B1-40CA-46F8-BC1E-C19797F4DA09}">
      <dsp:nvSpPr>
        <dsp:cNvPr id="0" name=""/>
        <dsp:cNvSpPr/>
      </dsp:nvSpPr>
      <dsp:spPr>
        <a:xfrm>
          <a:off x="5065097" y="1300480"/>
          <a:ext cx="886" cy="2817706"/>
        </a:xfrm>
        <a:prstGeom prst="line">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9F3D18-0B8C-45C5-9487-9820AB155015}">
      <dsp:nvSpPr>
        <dsp:cNvPr id="0" name=""/>
        <dsp:cNvSpPr/>
      </dsp:nvSpPr>
      <dsp:spPr>
        <a:xfrm>
          <a:off x="1961610" y="1192106"/>
          <a:ext cx="2881809" cy="30344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s-US" sz="1600" kern="1200" dirty="0" smtClean="0">
              <a:solidFill>
                <a:schemeClr val="bg1"/>
              </a:solidFill>
            </a:rPr>
            <a:t>Se establecerá un plan de promoción, a fin de determinar la oportunidad para promocionar la gastronomía de </a:t>
          </a:r>
          <a:r>
            <a:rPr lang="es-US" sz="1600" kern="1200" dirty="0" err="1" smtClean="0">
              <a:solidFill>
                <a:schemeClr val="bg1"/>
              </a:solidFill>
            </a:rPr>
            <a:t>Cotacachi</a:t>
          </a:r>
          <a:r>
            <a:rPr lang="es-US" sz="1600" kern="1200" dirty="0" smtClean="0">
              <a:solidFill>
                <a:schemeClr val="bg1"/>
              </a:solidFill>
            </a:rPr>
            <a:t>, partiendo principalmente de los recursos que posee de modo que se complemente con la falta de promoción turística del mismo.</a:t>
          </a:r>
          <a:endParaRPr lang="es-US" sz="1600" kern="1200" dirty="0">
            <a:solidFill>
              <a:schemeClr val="bg1"/>
            </a:solidFill>
          </a:endParaRPr>
        </a:p>
      </dsp:txBody>
      <dsp:txXfrm>
        <a:off x="1961610" y="1192106"/>
        <a:ext cx="2881809" cy="3034453"/>
      </dsp:txXfrm>
    </dsp:sp>
    <dsp:sp modelId="{F52C0304-BAD7-4CC0-AA73-4F145361EADF}">
      <dsp:nvSpPr>
        <dsp:cNvPr id="0" name=""/>
        <dsp:cNvSpPr/>
      </dsp:nvSpPr>
      <dsp:spPr>
        <a:xfrm>
          <a:off x="5286775" y="1192106"/>
          <a:ext cx="2881809" cy="303445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s-US" sz="1600" kern="1200" dirty="0">
            <a:solidFill>
              <a:schemeClr val="bg1"/>
            </a:solidFill>
          </a:endParaRPr>
        </a:p>
        <a:p>
          <a:pPr lvl="0" algn="l" defTabSz="711200">
            <a:lnSpc>
              <a:spcPct val="90000"/>
            </a:lnSpc>
            <a:spcBef>
              <a:spcPct val="0"/>
            </a:spcBef>
            <a:spcAft>
              <a:spcPct val="35000"/>
            </a:spcAft>
          </a:pPr>
          <a:r>
            <a:rPr lang="es-EC" sz="1600" kern="1200" dirty="0" smtClean="0">
              <a:solidFill>
                <a:schemeClr val="bg1"/>
              </a:solidFill>
            </a:rPr>
            <a:t>* Dar a conocer la gastronomía del cantón </a:t>
          </a:r>
          <a:r>
            <a:rPr lang="es-EC" sz="1600" kern="1200" dirty="0" err="1" smtClean="0">
              <a:solidFill>
                <a:schemeClr val="bg1"/>
              </a:solidFill>
            </a:rPr>
            <a:t>Cotacachi</a:t>
          </a:r>
          <a:endParaRPr lang="es-US" sz="1600" kern="1200" dirty="0">
            <a:solidFill>
              <a:schemeClr val="bg1"/>
            </a:solidFill>
          </a:endParaRPr>
        </a:p>
        <a:p>
          <a:pPr lvl="0" algn="l" defTabSz="711200">
            <a:lnSpc>
              <a:spcPct val="90000"/>
            </a:lnSpc>
            <a:spcBef>
              <a:spcPct val="0"/>
            </a:spcBef>
            <a:spcAft>
              <a:spcPct val="35000"/>
            </a:spcAft>
          </a:pPr>
          <a:r>
            <a:rPr lang="es-EC" sz="1600" kern="1200" dirty="0" smtClean="0">
              <a:solidFill>
                <a:schemeClr val="bg1"/>
              </a:solidFill>
            </a:rPr>
            <a:t>* Aumentar en un 15% la  afluencia de turistas del extranjero</a:t>
          </a:r>
          <a:endParaRPr lang="es-US" sz="1600" kern="1200" dirty="0">
            <a:solidFill>
              <a:schemeClr val="bg1"/>
            </a:solidFill>
          </a:endParaRPr>
        </a:p>
        <a:p>
          <a:pPr lvl="0" algn="l" defTabSz="711200">
            <a:lnSpc>
              <a:spcPct val="90000"/>
            </a:lnSpc>
            <a:spcBef>
              <a:spcPct val="0"/>
            </a:spcBef>
            <a:spcAft>
              <a:spcPct val="35000"/>
            </a:spcAft>
          </a:pPr>
          <a:r>
            <a:rPr lang="es-EC" sz="1600" kern="1200" dirty="0" smtClean="0">
              <a:solidFill>
                <a:schemeClr val="bg1"/>
              </a:solidFill>
            </a:rPr>
            <a:t>* Aumentar en un 25% el número de turistas de origen nacional</a:t>
          </a:r>
          <a:endParaRPr lang="es-US" sz="1600" kern="1200" dirty="0">
            <a:solidFill>
              <a:schemeClr val="bg1"/>
            </a:solidFill>
          </a:endParaRPr>
        </a:p>
        <a:p>
          <a:pPr lvl="0" algn="l" defTabSz="711200">
            <a:lnSpc>
              <a:spcPct val="90000"/>
            </a:lnSpc>
            <a:spcBef>
              <a:spcPct val="0"/>
            </a:spcBef>
            <a:spcAft>
              <a:spcPct val="35000"/>
            </a:spcAft>
          </a:pPr>
          <a:endParaRPr lang="es-US" sz="1600" kern="1200" dirty="0">
            <a:solidFill>
              <a:schemeClr val="bg1"/>
            </a:solidFill>
          </a:endParaRPr>
        </a:p>
      </dsp:txBody>
      <dsp:txXfrm>
        <a:off x="5286775" y="1192106"/>
        <a:ext cx="2881809" cy="3034453"/>
      </dsp:txXfrm>
    </dsp:sp>
    <dsp:sp modelId="{C0CB204D-6005-49E4-8A87-DD4FB6125869}">
      <dsp:nvSpPr>
        <dsp:cNvPr id="0" name=""/>
        <dsp:cNvSpPr/>
      </dsp:nvSpPr>
      <dsp:spPr>
        <a:xfrm rot="16200000">
          <a:off x="-764981" y="1396525"/>
          <a:ext cx="3901440" cy="1108388"/>
        </a:xfrm>
        <a:prstGeom prst="rightArrow">
          <a:avLst>
            <a:gd name="adj1" fmla="val 49830"/>
            <a:gd name="adj2" fmla="val 60660"/>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r>
            <a:rPr lang="es-US" sz="2200" b="1" kern="1200" dirty="0" smtClean="0">
              <a:solidFill>
                <a:schemeClr val="bg1"/>
              </a:solidFill>
            </a:rPr>
            <a:t>Plan promocional </a:t>
          </a:r>
          <a:endParaRPr lang="es-US" sz="2200" b="1" kern="1200" dirty="0">
            <a:solidFill>
              <a:schemeClr val="bg1"/>
            </a:solidFill>
          </a:endParaRPr>
        </a:p>
      </dsp:txBody>
      <dsp:txXfrm>
        <a:off x="-597466" y="1842080"/>
        <a:ext cx="3566409" cy="552310"/>
      </dsp:txXfrm>
    </dsp:sp>
    <dsp:sp modelId="{E95C87BE-FB5B-40C6-B843-BBD99B196CF7}">
      <dsp:nvSpPr>
        <dsp:cNvPr id="0" name=""/>
        <dsp:cNvSpPr/>
      </dsp:nvSpPr>
      <dsp:spPr>
        <a:xfrm rot="5400000">
          <a:off x="6993736" y="2913752"/>
          <a:ext cx="3901440" cy="1108388"/>
        </a:xfrm>
        <a:prstGeom prst="rightArrow">
          <a:avLst>
            <a:gd name="adj1" fmla="val 49830"/>
            <a:gd name="adj2" fmla="val 60660"/>
          </a:avLst>
        </a:prstGeom>
        <a:solidFill>
          <a:schemeClr val="tx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a:lnSpc>
              <a:spcPct val="90000"/>
            </a:lnSpc>
            <a:spcBef>
              <a:spcPct val="0"/>
            </a:spcBef>
            <a:spcAft>
              <a:spcPct val="35000"/>
            </a:spcAft>
          </a:pPr>
          <a:r>
            <a:rPr lang="es-US" sz="2200" b="1" kern="1200" dirty="0" smtClean="0">
              <a:solidFill>
                <a:schemeClr val="bg1"/>
              </a:solidFill>
            </a:rPr>
            <a:t>Objetivos promocionales</a:t>
          </a:r>
          <a:endParaRPr lang="es-US" sz="2200" b="1" kern="1200" dirty="0">
            <a:solidFill>
              <a:schemeClr val="bg1"/>
            </a:solidFill>
          </a:endParaRPr>
        </a:p>
      </dsp:txBody>
      <dsp:txXfrm>
        <a:off x="7161252" y="3024276"/>
        <a:ext cx="3566409" cy="552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A4CB2-EEF2-41CC-8ED9-979D02A2F056}">
      <dsp:nvSpPr>
        <dsp:cNvPr id="0" name=""/>
        <dsp:cNvSpPr/>
      </dsp:nvSpPr>
      <dsp:spPr>
        <a:xfrm>
          <a:off x="737674" y="0"/>
          <a:ext cx="8360312" cy="5704579"/>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6EC77-4FC4-4299-BC06-2B199998270D}">
      <dsp:nvSpPr>
        <dsp:cNvPr id="0" name=""/>
        <dsp:cNvSpPr/>
      </dsp:nvSpPr>
      <dsp:spPr>
        <a:xfrm>
          <a:off x="333298" y="1711374"/>
          <a:ext cx="2950698" cy="2281832"/>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US" sz="1500" b="1" kern="1200" dirty="0" smtClean="0">
              <a:solidFill>
                <a:schemeClr val="tx1"/>
              </a:solidFill>
            </a:rPr>
            <a:t>Medios de prensa</a:t>
          </a:r>
        </a:p>
        <a:p>
          <a:pPr lvl="0" algn="ctr" defTabSz="666750">
            <a:lnSpc>
              <a:spcPct val="90000"/>
            </a:lnSpc>
            <a:spcBef>
              <a:spcPct val="0"/>
            </a:spcBef>
            <a:spcAft>
              <a:spcPct val="35000"/>
            </a:spcAft>
          </a:pPr>
          <a:endParaRPr lang="es-US" sz="1500" kern="1200" dirty="0" smtClean="0">
            <a:solidFill>
              <a:schemeClr val="tx1"/>
            </a:solidFill>
          </a:endParaRPr>
        </a:p>
        <a:p>
          <a:pPr lvl="0" algn="ctr" defTabSz="666750">
            <a:lnSpc>
              <a:spcPct val="90000"/>
            </a:lnSpc>
            <a:spcBef>
              <a:spcPct val="0"/>
            </a:spcBef>
            <a:spcAft>
              <a:spcPct val="35000"/>
            </a:spcAft>
          </a:pPr>
          <a:r>
            <a:rPr lang="es-US" sz="1500" kern="1200" dirty="0" smtClean="0">
              <a:solidFill>
                <a:schemeClr val="tx1"/>
              </a:solidFill>
            </a:rPr>
            <a:t>Esta publicidad se realizará en radio y televisión con la ayuda de instituciones interesadas en promover el turismo en </a:t>
          </a:r>
          <a:r>
            <a:rPr lang="es-US" sz="1500" kern="1200" dirty="0" err="1" smtClean="0">
              <a:solidFill>
                <a:schemeClr val="tx1"/>
              </a:solidFill>
            </a:rPr>
            <a:t>Cotacachi</a:t>
          </a:r>
          <a:endParaRPr lang="es-US" sz="1500" kern="1200" dirty="0">
            <a:solidFill>
              <a:schemeClr val="tx1"/>
            </a:solidFill>
          </a:endParaRPr>
        </a:p>
      </dsp:txBody>
      <dsp:txXfrm>
        <a:off x="444688" y="1822764"/>
        <a:ext cx="2727918" cy="2059052"/>
      </dsp:txXfrm>
    </dsp:sp>
    <dsp:sp modelId="{FAA23FC7-2DB3-4975-907F-5F80773CE362}">
      <dsp:nvSpPr>
        <dsp:cNvPr id="0" name=""/>
        <dsp:cNvSpPr/>
      </dsp:nvSpPr>
      <dsp:spPr>
        <a:xfrm>
          <a:off x="3442481" y="1711374"/>
          <a:ext cx="2950698" cy="2281832"/>
        </a:xfrm>
        <a:prstGeom prst="round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US" sz="1500" b="1" kern="1200" dirty="0" smtClean="0">
              <a:solidFill>
                <a:schemeClr val="tx1"/>
              </a:solidFill>
            </a:rPr>
            <a:t>Medios impresos</a:t>
          </a:r>
        </a:p>
        <a:p>
          <a:pPr lvl="0" algn="ctr" defTabSz="666750">
            <a:lnSpc>
              <a:spcPct val="90000"/>
            </a:lnSpc>
            <a:spcBef>
              <a:spcPct val="0"/>
            </a:spcBef>
            <a:spcAft>
              <a:spcPct val="35000"/>
            </a:spcAft>
          </a:pPr>
          <a:endParaRPr lang="es-US" sz="1500" kern="1200" dirty="0" smtClean="0">
            <a:solidFill>
              <a:schemeClr val="tx1"/>
            </a:solidFill>
          </a:endParaRPr>
        </a:p>
        <a:p>
          <a:pPr lvl="0" algn="ctr" defTabSz="666750">
            <a:lnSpc>
              <a:spcPct val="90000"/>
            </a:lnSpc>
            <a:spcBef>
              <a:spcPct val="0"/>
            </a:spcBef>
            <a:spcAft>
              <a:spcPct val="35000"/>
            </a:spcAft>
          </a:pPr>
          <a:r>
            <a:rPr lang="es-US" sz="1500" kern="1200" dirty="0" smtClean="0">
              <a:solidFill>
                <a:schemeClr val="tx1"/>
              </a:solidFill>
            </a:rPr>
            <a:t>Se realizará a través de trípticos y afiches, los cuales brindaran información sobre aspectos importantes de la gastronomía. </a:t>
          </a:r>
          <a:endParaRPr lang="es-US" sz="1500" kern="1200" dirty="0">
            <a:solidFill>
              <a:schemeClr val="tx1"/>
            </a:solidFill>
          </a:endParaRPr>
        </a:p>
      </dsp:txBody>
      <dsp:txXfrm>
        <a:off x="3553871" y="1822764"/>
        <a:ext cx="2727918" cy="2059052"/>
      </dsp:txXfrm>
    </dsp:sp>
    <dsp:sp modelId="{A1CEE85C-C26E-43DF-9223-0B312D142267}">
      <dsp:nvSpPr>
        <dsp:cNvPr id="0" name=""/>
        <dsp:cNvSpPr/>
      </dsp:nvSpPr>
      <dsp:spPr>
        <a:xfrm>
          <a:off x="6516495" y="1711374"/>
          <a:ext cx="2950698" cy="2281832"/>
        </a:xfrm>
        <a:prstGeom prst="roundRect">
          <a:avLst/>
        </a:prstGeom>
        <a:solidFill>
          <a:schemeClr val="accent5">
            <a:hueOff val="4808133"/>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US" sz="1500" b="1" kern="1200" dirty="0" smtClean="0">
              <a:solidFill>
                <a:schemeClr val="tx1"/>
              </a:solidFill>
            </a:rPr>
            <a:t>Publicidad por internet </a:t>
          </a:r>
        </a:p>
        <a:p>
          <a:pPr lvl="0" algn="ctr" defTabSz="666750">
            <a:lnSpc>
              <a:spcPct val="90000"/>
            </a:lnSpc>
            <a:spcBef>
              <a:spcPct val="0"/>
            </a:spcBef>
            <a:spcAft>
              <a:spcPct val="35000"/>
            </a:spcAft>
          </a:pPr>
          <a:endParaRPr lang="es-US" sz="1500" kern="1200" dirty="0" smtClean="0">
            <a:solidFill>
              <a:schemeClr val="tx1"/>
            </a:solidFill>
          </a:endParaRPr>
        </a:p>
        <a:p>
          <a:pPr lvl="0" algn="ctr" defTabSz="666750">
            <a:lnSpc>
              <a:spcPct val="90000"/>
            </a:lnSpc>
            <a:spcBef>
              <a:spcPct val="0"/>
            </a:spcBef>
            <a:spcAft>
              <a:spcPct val="35000"/>
            </a:spcAft>
          </a:pPr>
          <a:r>
            <a:rPr lang="es-US" sz="1500" kern="1200" dirty="0" smtClean="0">
              <a:solidFill>
                <a:schemeClr val="tx1"/>
              </a:solidFill>
            </a:rPr>
            <a:t>La publicidad se realizará a través de redes sociales y paginas web, considerando que son un medio de fácil accesibilidad y con un gran numero de usuarios </a:t>
          </a:r>
          <a:endParaRPr lang="es-US" sz="1500" kern="1200" dirty="0">
            <a:solidFill>
              <a:schemeClr val="tx1"/>
            </a:solidFill>
          </a:endParaRPr>
        </a:p>
      </dsp:txBody>
      <dsp:txXfrm>
        <a:off x="6627885" y="1822764"/>
        <a:ext cx="2727918" cy="20590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340979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16196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90DA62-E407-419E-A187-100CA600EBDB}" type="slidenum">
              <a:rPr lang="es-US" smtClean="0"/>
              <a:t>‹Nº›</a:t>
            </a:fld>
            <a:endParaRPr lang="es-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3141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414014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90DA62-E407-419E-A187-100CA600EBDB}" type="slidenum">
              <a:rPr lang="es-US" smtClean="0"/>
              <a:t>‹Nº›</a:t>
            </a:fld>
            <a:endParaRPr lang="es-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5034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105113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200728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256440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1408773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39328B4-CE63-4686-A0CE-C9D531DA4EAA}" type="datetimeFigureOut">
              <a:rPr lang="es-US" smtClean="0"/>
              <a:t>9/27/2016</a:t>
            </a:fld>
            <a:endParaRPr lang="es-US"/>
          </a:p>
        </p:txBody>
      </p:sp>
      <p:sp>
        <p:nvSpPr>
          <p:cNvPr id="5" name="Footer Placeholder 4"/>
          <p:cNvSpPr>
            <a:spLocks noGrp="1"/>
          </p:cNvSpPr>
          <p:nvPr>
            <p:ph type="ftr" sz="quarter" idx="11"/>
          </p:nvPr>
        </p:nvSpPr>
        <p:spPr/>
        <p:txBody>
          <a:bodyPr/>
          <a:lstStyle/>
          <a:p>
            <a:endParaRPr lang="es-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359575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361625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39328B4-CE63-4686-A0CE-C9D531DA4EAA}" type="datetimeFigureOut">
              <a:rPr lang="es-US" smtClean="0"/>
              <a:t>9/27/2016</a:t>
            </a:fld>
            <a:endParaRPr lang="es-US"/>
          </a:p>
        </p:txBody>
      </p:sp>
      <p:sp>
        <p:nvSpPr>
          <p:cNvPr id="8" name="Footer Placeholder 7"/>
          <p:cNvSpPr>
            <a:spLocks noGrp="1"/>
          </p:cNvSpPr>
          <p:nvPr>
            <p:ph type="ftr" sz="quarter" idx="11"/>
          </p:nvPr>
        </p:nvSpPr>
        <p:spPr/>
        <p:txBody>
          <a:bodyPr/>
          <a:lstStyle/>
          <a:p>
            <a:endParaRPr lang="es-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268058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39328B4-CE63-4686-A0CE-C9D531DA4EAA}" type="datetimeFigureOut">
              <a:rPr lang="es-US" smtClean="0"/>
              <a:t>9/27/2016</a:t>
            </a:fld>
            <a:endParaRPr lang="es-US"/>
          </a:p>
        </p:txBody>
      </p:sp>
      <p:sp>
        <p:nvSpPr>
          <p:cNvPr id="4" name="Footer Placeholder 3"/>
          <p:cNvSpPr>
            <a:spLocks noGrp="1"/>
          </p:cNvSpPr>
          <p:nvPr>
            <p:ph type="ftr" sz="quarter" idx="11"/>
          </p:nvPr>
        </p:nvSpPr>
        <p:spPr/>
        <p:txBody>
          <a:bodyPr/>
          <a:lstStyle/>
          <a:p>
            <a:endParaRPr lang="es-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195783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328B4-CE63-4686-A0CE-C9D531DA4EAA}" type="datetimeFigureOut">
              <a:rPr lang="es-US" smtClean="0"/>
              <a:t>9/27/2016</a:t>
            </a:fld>
            <a:endParaRPr lang="es-US"/>
          </a:p>
        </p:txBody>
      </p:sp>
      <p:sp>
        <p:nvSpPr>
          <p:cNvPr id="3" name="Footer Placeholder 2"/>
          <p:cNvSpPr>
            <a:spLocks noGrp="1"/>
          </p:cNvSpPr>
          <p:nvPr>
            <p:ph type="ftr" sz="quarter" idx="11"/>
          </p:nvPr>
        </p:nvSpPr>
        <p:spPr/>
        <p:txBody>
          <a:bodyPr/>
          <a:lstStyle/>
          <a:p>
            <a:endParaRPr lang="es-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29289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246654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39328B4-CE63-4686-A0CE-C9D531DA4EAA}" type="datetimeFigureOut">
              <a:rPr lang="es-US" smtClean="0"/>
              <a:t>9/27/2016</a:t>
            </a:fld>
            <a:endParaRPr lang="es-US"/>
          </a:p>
        </p:txBody>
      </p:sp>
      <p:sp>
        <p:nvSpPr>
          <p:cNvPr id="6" name="Footer Placeholder 5"/>
          <p:cNvSpPr>
            <a:spLocks noGrp="1"/>
          </p:cNvSpPr>
          <p:nvPr>
            <p:ph type="ftr" sz="quarter" idx="11"/>
          </p:nvPr>
        </p:nvSpPr>
        <p:spPr/>
        <p:txBody>
          <a:bodyPr/>
          <a:lstStyle/>
          <a:p>
            <a:endParaRPr lang="es-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090DA62-E407-419E-A187-100CA600EBDB}" type="slidenum">
              <a:rPr lang="es-US" smtClean="0"/>
              <a:t>‹Nº›</a:t>
            </a:fld>
            <a:endParaRPr lang="es-US"/>
          </a:p>
        </p:txBody>
      </p:sp>
    </p:spTree>
    <p:extLst>
      <p:ext uri="{BB962C8B-B14F-4D97-AF65-F5344CB8AC3E}">
        <p14:creationId xmlns:p14="http://schemas.microsoft.com/office/powerpoint/2010/main" val="1114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39328B4-CE63-4686-A0CE-C9D531DA4EAA}" type="datetimeFigureOut">
              <a:rPr lang="es-US" smtClean="0"/>
              <a:t>9/27/2016</a:t>
            </a:fld>
            <a:endParaRPr lang="es-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090DA62-E407-419E-A187-100CA600EBDB}" type="slidenum">
              <a:rPr lang="es-US" smtClean="0"/>
              <a:t>‹Nº›</a:t>
            </a:fld>
            <a:endParaRPr lang="es-US"/>
          </a:p>
        </p:txBody>
      </p:sp>
    </p:spTree>
    <p:extLst>
      <p:ext uri="{BB962C8B-B14F-4D97-AF65-F5344CB8AC3E}">
        <p14:creationId xmlns:p14="http://schemas.microsoft.com/office/powerpoint/2010/main" val="39230204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5.xml"/><Relationship Id="rId7" Type="http://schemas.openxmlformats.org/officeDocument/2006/relationships/image" Target="../media/image16.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9.png"/><Relationship Id="rId4" Type="http://schemas.openxmlformats.org/officeDocument/2006/relationships/diagramQuickStyle" Target="../diagrams/quickStyle5.xml"/><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347607" y="1835265"/>
            <a:ext cx="8430639" cy="4708981"/>
          </a:xfrm>
          <a:prstGeom prst="rect">
            <a:avLst/>
          </a:prstGeom>
        </p:spPr>
        <p:txBody>
          <a:bodyPr wrap="square">
            <a:spAutoFit/>
          </a:bodyPr>
          <a:lstStyle/>
          <a:p>
            <a:pPr algn="ctr">
              <a:lnSpc>
                <a:spcPct val="150000"/>
              </a:lnSpc>
            </a:pPr>
            <a:r>
              <a:rPr lang="es-ES" sz="2000"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UNIVERSIDAD </a:t>
            </a:r>
            <a:r>
              <a:rPr lang="es-US" sz="2000"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DE LAS FUERZAS ARMADAS ESPE</a:t>
            </a:r>
            <a:endParaRPr lang="es-US" sz="1600"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endParaRPr lang="es-US" sz="1600"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TEMA: </a:t>
            </a:r>
            <a:r>
              <a:rPr lang="es-US" b="1" dirty="0">
                <a:solidFill>
                  <a:schemeClr val="tx1">
                    <a:lumMod val="95000"/>
                  </a:schemeClr>
                </a:solidFill>
                <a:latin typeface="Arial" panose="020B0604020202020204" pitchFamily="34" charset="0"/>
                <a:ea typeface="Calibri" panose="020F0502020204030204" pitchFamily="34" charset="0"/>
                <a:cs typeface="Arial" panose="020B0604020202020204" pitchFamily="34" charset="0"/>
              </a:rPr>
              <a:t>“ANÁLISIS DE LA GASTRONOMÍA COMO ATRACTIVO TURÍSTICO DE LA CIUDAD DE COTACACHI, MEDIANTE LA IDENTIFICACIÓN DE PLATOS ANCESTRALES REPRESENTATIVOS DE LA LOCALIDAD”</a:t>
            </a: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endParaRPr lang="es-US" sz="1600"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endParaRPr lang="es-US" sz="1600"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AUTOR: </a:t>
            </a: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r>
              <a:rPr lang="es-ES" b="1" dirty="0" smtClean="0">
                <a:solidFill>
                  <a:schemeClr val="tx1">
                    <a:lumMod val="95000"/>
                  </a:schemeClr>
                </a:solidFill>
                <a:latin typeface="Arial" panose="020B0604020202020204" pitchFamily="34" charset="0"/>
                <a:ea typeface="Calibri" panose="020F0502020204030204" pitchFamily="34" charset="0"/>
                <a:cs typeface="Arial" panose="020B0604020202020204" pitchFamily="34" charset="0"/>
              </a:rPr>
              <a:t>ARIAS </a:t>
            </a:r>
            <a:r>
              <a:rPr lang="es-ES" b="1" dirty="0">
                <a:solidFill>
                  <a:schemeClr val="tx1">
                    <a:lumMod val="95000"/>
                  </a:schemeClr>
                </a:solidFill>
                <a:latin typeface="Arial" panose="020B0604020202020204" pitchFamily="34" charset="0"/>
                <a:ea typeface="Calibri" panose="020F0502020204030204" pitchFamily="34" charset="0"/>
                <a:cs typeface="Arial" panose="020B0604020202020204" pitchFamily="34" charset="0"/>
              </a:rPr>
              <a:t>SÁENZ LUIS ALFONSO</a:t>
            </a: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endPar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s-ES" b="1" dirty="0">
                <a:solidFill>
                  <a:schemeClr val="tx1">
                    <a:lumMod val="95000"/>
                  </a:schemeClr>
                </a:solidFill>
                <a:latin typeface="Arial" panose="020B0604020202020204" pitchFamily="34" charset="0"/>
                <a:ea typeface="Calibri" panose="020F0502020204030204" pitchFamily="34" charset="0"/>
                <a:cs typeface="Arial" panose="020B0604020202020204" pitchFamily="34" charset="0"/>
              </a:rPr>
              <a:t>TUTOR : Ing. DORIS VELÁSQUEZ </a:t>
            </a:r>
            <a:endParaRPr lang="es-US" b="1" dirty="0">
              <a:solidFill>
                <a:schemeClr val="tx1">
                  <a:lumMod val="95000"/>
                </a:schemeClr>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QUITO-ECUADOR</a:t>
            </a:r>
            <a:endParaRPr lang="es-US" sz="1600"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s-ES" b="1" dirty="0" smtClean="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rPr>
              <a:t> 2016</a:t>
            </a:r>
            <a:endParaRPr lang="es-US" sz="1600" dirty="0">
              <a:solidFill>
                <a:schemeClr val="tx1">
                  <a:lumMod val="95000"/>
                </a:schemeClr>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descr="http://blogs.espe.edu.ec/wp-content/uploads/2013/08/LOGO-PRINCIPAL.png"/>
          <p:cNvPicPr/>
          <p:nvPr/>
        </p:nvPicPr>
        <p:blipFill>
          <a:blip r:embed="rId2">
            <a:extLst>
              <a:ext uri="{28A0092B-C50C-407E-A947-70E740481C1C}">
                <a14:useLocalDpi xmlns:a14="http://schemas.microsoft.com/office/drawing/2010/main" val="0"/>
              </a:ext>
            </a:extLst>
          </a:blip>
          <a:srcRect/>
          <a:stretch>
            <a:fillRect/>
          </a:stretch>
        </p:blipFill>
        <p:spPr bwMode="auto">
          <a:xfrm>
            <a:off x="3927847" y="545356"/>
            <a:ext cx="4865957" cy="1335315"/>
          </a:xfrm>
          <a:prstGeom prst="rect">
            <a:avLst/>
          </a:prstGeom>
          <a:noFill/>
          <a:ln>
            <a:noFill/>
          </a:ln>
        </p:spPr>
      </p:pic>
    </p:spTree>
    <p:extLst>
      <p:ext uri="{BB962C8B-B14F-4D97-AF65-F5344CB8AC3E}">
        <p14:creationId xmlns:p14="http://schemas.microsoft.com/office/powerpoint/2010/main" val="405627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31132" y="464403"/>
            <a:ext cx="95123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US" sz="3000" b="1" i="0" u="none" strike="noStrike" cap="none" normalizeH="0" baseline="0" dirty="0" smtClean="0">
                <a:ln>
                  <a:noFill/>
                </a:ln>
                <a:effectLst/>
                <a:latin typeface="Arial" panose="020B0604020202020204" pitchFamily="34" charset="0"/>
                <a:ea typeface="Calibri" pitchFamily="34" charset="0"/>
                <a:cs typeface="Arial" panose="020B0604020202020204" pitchFamily="34" charset="0"/>
              </a:rPr>
              <a:t>ENCUESTA</a:t>
            </a:r>
            <a:endParaRPr kumimoji="0" lang="es-EC" altLang="es-US" sz="3000" b="0" i="0" u="none" strike="noStrike" cap="none" normalizeH="0" baseline="0" dirty="0" smtClean="0">
              <a:ln>
                <a:noFill/>
              </a:ln>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6865947" y="1101131"/>
            <a:ext cx="5134915" cy="4951525"/>
          </a:xfrm>
          <a:prstGeom prst="rect">
            <a:avLst/>
          </a:prstGeom>
        </p:spPr>
      </p:pic>
      <p:pic>
        <p:nvPicPr>
          <p:cNvPr id="5" name="Imagen 4"/>
          <p:cNvPicPr>
            <a:picLocks noChangeAspect="1"/>
          </p:cNvPicPr>
          <p:nvPr/>
        </p:nvPicPr>
        <p:blipFill>
          <a:blip r:embed="rId3"/>
          <a:stretch>
            <a:fillRect/>
          </a:stretch>
        </p:blipFill>
        <p:spPr>
          <a:xfrm>
            <a:off x="1560522" y="1101131"/>
            <a:ext cx="5305425" cy="4904706"/>
          </a:xfrm>
          <a:prstGeom prst="rect">
            <a:avLst/>
          </a:prstGeom>
        </p:spPr>
      </p:pic>
    </p:spTree>
    <p:extLst>
      <p:ext uri="{BB962C8B-B14F-4D97-AF65-F5344CB8AC3E}">
        <p14:creationId xmlns:p14="http://schemas.microsoft.com/office/powerpoint/2010/main" val="1199833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5491" y="382256"/>
            <a:ext cx="8534400" cy="717925"/>
          </a:xfrm>
          <a:prstGeom prst="rect">
            <a:avLst/>
          </a:prstGeom>
        </p:spPr>
        <p:txBody>
          <a:bodyP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S" sz="2000" dirty="0" smtClean="0">
                <a:latin typeface="Arial" panose="020B0604020202020204" pitchFamily="34" charset="0"/>
                <a:cs typeface="Arial" panose="020B0604020202020204" pitchFamily="34" charset="0"/>
              </a:rPr>
              <a:t>CAPÍTULO III</a:t>
            </a:r>
          </a:p>
          <a:p>
            <a:endParaRPr lang="es-ES" sz="2000" dirty="0" smtClean="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PROPUESTA</a:t>
            </a:r>
            <a:endParaRPr lang="en-US" sz="20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3917538759"/>
              </p:ext>
            </p:extLst>
          </p:nvPr>
        </p:nvGraphicFramePr>
        <p:xfrm>
          <a:off x="857594" y="1439333"/>
          <a:ext cx="101301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448874" y="1439333"/>
            <a:ext cx="8534400" cy="717925"/>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S" sz="2000" dirty="0" smtClean="0">
                <a:latin typeface="Arial" panose="020B0604020202020204" pitchFamily="34" charset="0"/>
                <a:cs typeface="Arial" panose="020B0604020202020204" pitchFamily="34" charset="0"/>
              </a:rPr>
              <a:t>Plan de promoción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34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5491" y="182964"/>
            <a:ext cx="8534400" cy="717925"/>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S" sz="2500" dirty="0" smtClean="0">
                <a:latin typeface="Arial" panose="020B0604020202020204" pitchFamily="34" charset="0"/>
                <a:cs typeface="Arial" panose="020B0604020202020204" pitchFamily="34" charset="0"/>
              </a:rPr>
              <a:t>ESTRATEGIAS PUBLICITARIAS</a:t>
            </a:r>
            <a:endParaRPr lang="en-US" sz="2500"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2646311757"/>
              </p:ext>
            </p:extLst>
          </p:nvPr>
        </p:nvGraphicFramePr>
        <p:xfrm>
          <a:off x="1547446" y="719666"/>
          <a:ext cx="9835662" cy="5704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292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441781" y="290118"/>
            <a:ext cx="2236510" cy="369332"/>
          </a:xfrm>
          <a:prstGeom prst="rect">
            <a:avLst/>
          </a:prstGeom>
        </p:spPr>
        <p:txBody>
          <a:bodyPr wrap="none">
            <a:spAutoFit/>
          </a:bodyPr>
          <a:lstStyle/>
          <a:p>
            <a:pPr algn="ctr">
              <a:spcAft>
                <a:spcPts val="1000"/>
              </a:spcAft>
            </a:pPr>
            <a:r>
              <a:rPr lang="es-ES" b="1" dirty="0" smtClean="0">
                <a:solidFill>
                  <a:srgbClr val="000000"/>
                </a:solidFill>
                <a:latin typeface="Arial" panose="020B0604020202020204" pitchFamily="34" charset="0"/>
                <a:ea typeface="Calibri" panose="020F0502020204030204" pitchFamily="34" charset="0"/>
              </a:rPr>
              <a:t>Modelo </a:t>
            </a:r>
            <a:r>
              <a:rPr lang="es-ES" b="1" dirty="0">
                <a:solidFill>
                  <a:srgbClr val="000000"/>
                </a:solidFill>
                <a:latin typeface="Arial" panose="020B0604020202020204" pitchFamily="34" charset="0"/>
                <a:ea typeface="Calibri" panose="020F0502020204030204" pitchFamily="34" charset="0"/>
              </a:rPr>
              <a:t>del tríptico</a:t>
            </a:r>
            <a:endParaRPr lang="es-US" sz="1100" i="1" dirty="0">
              <a:solidFill>
                <a:srgbClr val="44546A"/>
              </a:solidFill>
              <a:effectLst/>
              <a:latin typeface="Arial" panose="020B0604020202020204" pitchFamily="34" charset="0"/>
              <a:ea typeface="Calibri" panose="020F0502020204030204" pitchFamily="34" charset="0"/>
            </a:endParaRPr>
          </a:p>
        </p:txBody>
      </p:sp>
      <p:pic>
        <p:nvPicPr>
          <p:cNvPr id="5" name="Imagen 4"/>
          <p:cNvPicPr/>
          <p:nvPr/>
        </p:nvPicPr>
        <p:blipFill rotWithShape="1">
          <a:blip r:embed="rId2"/>
          <a:srcRect l="35739" t="29825" r="19297" b="14474"/>
          <a:stretch/>
        </p:blipFill>
        <p:spPr bwMode="auto">
          <a:xfrm>
            <a:off x="832339" y="929081"/>
            <a:ext cx="4727697" cy="5700347"/>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n 5"/>
          <p:cNvPicPr/>
          <p:nvPr/>
        </p:nvPicPr>
        <p:blipFill rotWithShape="1">
          <a:blip r:embed="rId3"/>
          <a:srcRect l="25679" t="15538" r="10277" b="3884"/>
          <a:stretch/>
        </p:blipFill>
        <p:spPr bwMode="auto">
          <a:xfrm>
            <a:off x="6439267" y="929081"/>
            <a:ext cx="4727697" cy="5700347"/>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9941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14705" y="411937"/>
            <a:ext cx="10942818" cy="351378"/>
          </a:xfrm>
          <a:prstGeom prst="rect">
            <a:avLst/>
          </a:prstGeom>
        </p:spPr>
        <p:txBody>
          <a:bodyPr wrap="square">
            <a:spAutoFit/>
          </a:bodyPr>
          <a:lstStyle/>
          <a:p>
            <a:pPr algn="ctr">
              <a:lnSpc>
                <a:spcPct val="115000"/>
              </a:lnSpc>
              <a:spcBef>
                <a:spcPts val="200"/>
              </a:spcBef>
            </a:pPr>
            <a:r>
              <a:rPr lang="es-US" sz="1600" b="1" dirty="0" smtClean="0">
                <a:effectLst/>
                <a:latin typeface="Arial" panose="020B0604020202020204" pitchFamily="34" charset="0"/>
                <a:ea typeface="Times New Roman" panose="02020603050405020304" pitchFamily="18" charset="0"/>
                <a:cs typeface="Times New Roman" panose="02020603050405020304" pitchFamily="18" charset="0"/>
              </a:rPr>
              <a:t>PUBLICIDAD EN REDES SOCIALES</a:t>
            </a:r>
          </a:p>
        </p:txBody>
      </p:sp>
      <p:pic>
        <p:nvPicPr>
          <p:cNvPr id="6" name="Imagen 5"/>
          <p:cNvPicPr/>
          <p:nvPr/>
        </p:nvPicPr>
        <p:blipFill rotWithShape="1">
          <a:blip r:embed="rId2"/>
          <a:srcRect l="16774" t="10124" r="38732"/>
          <a:stretch/>
        </p:blipFill>
        <p:spPr bwMode="auto">
          <a:xfrm>
            <a:off x="3853429" y="763315"/>
            <a:ext cx="4865370" cy="5876925"/>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42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22738" y="428651"/>
            <a:ext cx="9221273" cy="1057212"/>
          </a:xfrm>
          <a:prstGeom prst="rect">
            <a:avLst/>
          </a:prstGeom>
        </p:spPr>
        <p:txBody>
          <a:bodyPr wrap="square">
            <a:spAutoFit/>
          </a:bodyPr>
          <a:lstStyle/>
          <a:p>
            <a:pPr algn="ctr">
              <a:lnSpc>
                <a:spcPct val="115000"/>
              </a:lnSpc>
              <a:spcBef>
                <a:spcPts val="200"/>
              </a:spcBef>
            </a:pPr>
            <a:r>
              <a:rPr lang="es-EC" b="1" dirty="0" smtClean="0">
                <a:effectLst/>
                <a:latin typeface="Arial" panose="020B0604020202020204" pitchFamily="34" charset="0"/>
                <a:ea typeface="Times New Roman" panose="02020603050405020304" pitchFamily="18" charset="0"/>
                <a:cs typeface="Times New Roman" panose="02020603050405020304" pitchFamily="18" charset="0"/>
              </a:rPr>
              <a:t>Página Web Informativa </a:t>
            </a:r>
            <a:endParaRPr lang="es-US" sz="2000" b="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50000"/>
              </a:lnSpc>
            </a:pPr>
            <a:r>
              <a:rPr lang="es-US" sz="1400" dirty="0" smtClean="0">
                <a:latin typeface="Arial" panose="020B0604020202020204" pitchFamily="34" charset="0"/>
                <a:ea typeface="Calibri" panose="020F0502020204030204" pitchFamily="34" charset="0"/>
                <a:cs typeface="Times New Roman" panose="02020603050405020304" pitchFamily="18" charset="0"/>
              </a:rPr>
              <a:t>La publicidad se realizará a través de la pagina web con </a:t>
            </a:r>
            <a:r>
              <a:rPr lang="es-US" sz="1400" dirty="0">
                <a:latin typeface="Arial" panose="020B0604020202020204" pitchFamily="34" charset="0"/>
                <a:ea typeface="Calibri" panose="020F0502020204030204" pitchFamily="34" charset="0"/>
                <a:cs typeface="Times New Roman" panose="02020603050405020304" pitchFamily="18" charset="0"/>
              </a:rPr>
              <a:t>la que cuenta el </a:t>
            </a:r>
            <a:r>
              <a:rPr lang="es-US" sz="1400" dirty="0" smtClean="0">
                <a:latin typeface="Arial" panose="020B0604020202020204" pitchFamily="34" charset="0"/>
                <a:ea typeface="Calibri" panose="020F0502020204030204" pitchFamily="34" charset="0"/>
                <a:cs typeface="Times New Roman" panose="02020603050405020304" pitchFamily="18" charset="0"/>
              </a:rPr>
              <a:t>cantón </a:t>
            </a:r>
            <a:r>
              <a:rPr lang="es-US" sz="1400" dirty="0">
                <a:latin typeface="Arial" panose="020B0604020202020204" pitchFamily="34" charset="0"/>
                <a:ea typeface="Calibri" panose="020F0502020204030204" pitchFamily="34" charset="0"/>
                <a:cs typeface="Times New Roman" panose="02020603050405020304" pitchFamily="18" charset="0"/>
              </a:rPr>
              <a:t>misma que tiene </a:t>
            </a:r>
            <a:r>
              <a:rPr lang="es-US" sz="1400" dirty="0" smtClean="0">
                <a:latin typeface="Arial" panose="020B0604020202020204" pitchFamily="34" charset="0"/>
                <a:ea typeface="Calibri" panose="020F0502020204030204" pitchFamily="34" charset="0"/>
                <a:cs typeface="Times New Roman" panose="02020603050405020304" pitchFamily="18" charset="0"/>
              </a:rPr>
              <a:t>como dirección </a:t>
            </a:r>
            <a:r>
              <a:rPr lang="es-US" sz="1400" dirty="0">
                <a:latin typeface="Arial" panose="020B0604020202020204" pitchFamily="34" charset="0"/>
                <a:ea typeface="Calibri" panose="020F0502020204030204" pitchFamily="34" charset="0"/>
                <a:cs typeface="Times New Roman" panose="02020603050405020304" pitchFamily="18" charset="0"/>
              </a:rPr>
              <a:t>URL: http://www.cotacachi.gob.ec/ </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p:nvPr/>
        </p:nvPicPr>
        <p:blipFill rotWithShape="1">
          <a:blip r:embed="rId2"/>
          <a:srcRect l="17463" t="14110" r="19391" b="4996"/>
          <a:stretch/>
        </p:blipFill>
        <p:spPr bwMode="auto">
          <a:xfrm>
            <a:off x="3071447" y="1383322"/>
            <a:ext cx="5588476" cy="49460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5503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03695929"/>
              </p:ext>
            </p:extLst>
          </p:nvPr>
        </p:nvGraphicFramePr>
        <p:xfrm>
          <a:off x="1597751" y="852086"/>
          <a:ext cx="10394461" cy="571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232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05381" y="330458"/>
            <a:ext cx="2122889" cy="423514"/>
          </a:xfrm>
          <a:prstGeom prst="rect">
            <a:avLst/>
          </a:prstGeom>
        </p:spPr>
        <p:txBody>
          <a:bodyPr wrap="none">
            <a:spAutoFit/>
          </a:bodyPr>
          <a:lstStyle/>
          <a:p>
            <a:pPr>
              <a:lnSpc>
                <a:spcPct val="115000"/>
              </a:lnSpc>
              <a:spcBef>
                <a:spcPts val="200"/>
              </a:spcBef>
            </a:pPr>
            <a:r>
              <a:rPr lang="es-US" sz="2000" b="1" dirty="0" smtClean="0">
                <a:effectLst/>
                <a:latin typeface="Arial" panose="020B0604020202020204" pitchFamily="34" charset="0"/>
                <a:ea typeface="Times New Roman" panose="02020603050405020304" pitchFamily="18" charset="0"/>
                <a:cs typeface="Times New Roman" panose="02020603050405020304" pitchFamily="18" charset="0"/>
              </a:rPr>
              <a:t>PRESUPUESTO</a:t>
            </a:r>
            <a:endParaRPr lang="es-US" sz="2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688123" y="753972"/>
            <a:ext cx="10034184" cy="738664"/>
          </a:xfrm>
          <a:prstGeom prst="rect">
            <a:avLst/>
          </a:prstGeom>
        </p:spPr>
        <p:txBody>
          <a:bodyPr wrap="square">
            <a:spAutoFit/>
          </a:bodyPr>
          <a:lstStyle/>
          <a:p>
            <a:pPr algn="just">
              <a:lnSpc>
                <a:spcPct val="150000"/>
              </a:lnSpc>
            </a:pPr>
            <a:r>
              <a:rPr lang="es-US" sz="1400" dirty="0">
                <a:latin typeface="Arial" panose="020B0604020202020204" pitchFamily="34" charset="0"/>
                <a:ea typeface="Calibri" panose="020F0502020204030204" pitchFamily="34" charset="0"/>
                <a:cs typeface="Times New Roman" panose="02020603050405020304" pitchFamily="18" charset="0"/>
              </a:rPr>
              <a:t>El presupuesto se establece en base a todos los gastos que incurre la promoción del lugar y la gastronomía, tal como se muestra a continuación:</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srcRect l="13540" r="13324" b="20870"/>
          <a:stretch/>
        </p:blipFill>
        <p:spPr>
          <a:xfrm>
            <a:off x="3470029" y="1753756"/>
            <a:ext cx="5446145" cy="3885043"/>
          </a:xfrm>
          <a:prstGeom prst="rect">
            <a:avLst/>
          </a:prstGeom>
          <a:ln>
            <a:solidFill>
              <a:schemeClr val="tx1"/>
            </a:solidFill>
          </a:ln>
        </p:spPr>
      </p:pic>
    </p:spTree>
    <p:extLst>
      <p:ext uri="{BB962C8B-B14F-4D97-AF65-F5344CB8AC3E}">
        <p14:creationId xmlns:p14="http://schemas.microsoft.com/office/powerpoint/2010/main" val="1866306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72114" y="240516"/>
            <a:ext cx="3817257" cy="555986"/>
          </a:xfrm>
          <a:prstGeom prst="rect">
            <a:avLst/>
          </a:prstGeom>
        </p:spPr>
        <p:txBody>
          <a:bodyPr wrap="square">
            <a:spAutoFit/>
          </a:bodyPr>
          <a:lstStyle/>
          <a:p>
            <a:pPr algn="ctr">
              <a:lnSpc>
                <a:spcPct val="115000"/>
              </a:lnSpc>
              <a:spcBef>
                <a:spcPts val="1200"/>
              </a:spcBef>
            </a:pPr>
            <a:r>
              <a:rPr lang="es-EC" sz="2800" b="1" kern="0" dirty="0" smtClean="0">
                <a:effectLst/>
                <a:latin typeface="Arial" panose="020B0604020202020204" pitchFamily="34" charset="0"/>
                <a:ea typeface="Times New Roman" panose="02020603050405020304" pitchFamily="18" charset="0"/>
                <a:cs typeface="Times New Roman" panose="02020603050405020304" pitchFamily="18" charset="0"/>
              </a:rPr>
              <a:t>CONCLUSIONES</a:t>
            </a:r>
            <a:endParaRPr lang="es-US" sz="28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915886" y="1208546"/>
            <a:ext cx="8563427" cy="4809715"/>
          </a:xfrm>
          <a:prstGeom prst="rect">
            <a:avLst/>
          </a:prstGeom>
        </p:spPr>
        <p:txBody>
          <a:bodyPr wrap="square">
            <a:spAutoFit/>
          </a:bodyPr>
          <a:lstStyle/>
          <a:p>
            <a:pPr>
              <a:lnSpc>
                <a:spcPct val="115000"/>
              </a:lnSpc>
            </a:pPr>
            <a:r>
              <a:rPr lang="es-EC" sz="1600" b="1" kern="0" dirty="0" smtClean="0">
                <a:effectLst/>
                <a:latin typeface="Arial" panose="020B0604020202020204" pitchFamily="34" charset="0"/>
                <a:ea typeface="Times New Roman" panose="02020603050405020304" pitchFamily="18" charset="0"/>
                <a:cs typeface="Times New Roman" panose="02020603050405020304" pitchFamily="18" charset="0"/>
              </a:rPr>
              <a:t>CONCLUSIONES </a:t>
            </a:r>
            <a:endParaRPr lang="es-US" sz="1600" b="1" kern="0"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Times New Roman" panose="02020603050405020304" pitchFamily="18" charset="0"/>
              </a:rPr>
              <a:t>El </a:t>
            </a:r>
            <a:r>
              <a:rPr lang="es-US" sz="1600" dirty="0">
                <a:latin typeface="Arial" panose="020B0604020202020204" pitchFamily="34" charset="0"/>
                <a:ea typeface="Calibri" panose="020F0502020204030204" pitchFamily="34" charset="0"/>
                <a:cs typeface="Times New Roman" panose="02020603050405020304" pitchFamily="18" charset="0"/>
              </a:rPr>
              <a:t>cantón </a:t>
            </a:r>
            <a:r>
              <a:rPr lang="es-US" sz="1600" dirty="0" err="1">
                <a:latin typeface="Arial" panose="020B0604020202020204" pitchFamily="34" charset="0"/>
                <a:ea typeface="Calibri" panose="020F0502020204030204" pitchFamily="34" charset="0"/>
                <a:cs typeface="Times New Roman" panose="02020603050405020304" pitchFamily="18" charset="0"/>
              </a:rPr>
              <a:t>Cotacachi</a:t>
            </a:r>
            <a:r>
              <a:rPr lang="es-US" sz="1600" dirty="0">
                <a:latin typeface="Arial" panose="020B0604020202020204" pitchFamily="34" charset="0"/>
                <a:ea typeface="Calibri" panose="020F0502020204030204" pitchFamily="34" charset="0"/>
                <a:cs typeface="Times New Roman" panose="02020603050405020304" pitchFamily="18" charset="0"/>
              </a:rPr>
              <a:t> cuenta con una gran oferta turística y gastronómica, los cuales </a:t>
            </a:r>
            <a:r>
              <a:rPr lang="es-US" sz="1600" dirty="0" smtClean="0">
                <a:latin typeface="Arial" panose="020B0604020202020204" pitchFamily="34" charset="0"/>
                <a:ea typeface="Calibri" panose="020F0502020204030204" pitchFamily="34" charset="0"/>
                <a:cs typeface="Times New Roman" panose="02020603050405020304" pitchFamily="18" charset="0"/>
              </a:rPr>
              <a:t>es </a:t>
            </a:r>
            <a:r>
              <a:rPr lang="es-US" sz="1600" dirty="0">
                <a:latin typeface="Arial" panose="020B0604020202020204" pitchFamily="34" charset="0"/>
                <a:ea typeface="Calibri" panose="020F0502020204030204" pitchFamily="34" charset="0"/>
                <a:cs typeface="Times New Roman" panose="02020603050405020304" pitchFamily="18" charset="0"/>
              </a:rPr>
              <a:t>de gran interés para los turistas que llegan al lugar o lugares aledaños.</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a:t>
            </a:r>
          </a:p>
          <a:p>
            <a:pPr marR="0" lvl="0" algn="just">
              <a:lnSpc>
                <a:spcPct val="150000"/>
              </a:lnSpc>
              <a:spcBef>
                <a:spcPts val="0"/>
              </a:spcBef>
              <a:spcAft>
                <a:spcPts val="0"/>
              </a:spcAft>
            </a:pPr>
            <a:endParaRPr lang="es-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Times New Roman" panose="02020603050405020304" pitchFamily="18" charset="0"/>
              </a:rPr>
              <a:t>Se determina que la mayor </a:t>
            </a:r>
            <a:r>
              <a:rPr lang="es-US" sz="1600" dirty="0">
                <a:latin typeface="Arial" panose="020B0604020202020204" pitchFamily="34" charset="0"/>
                <a:ea typeface="Calibri" panose="020F0502020204030204" pitchFamily="34" charset="0"/>
                <a:cs typeface="Times New Roman" panose="02020603050405020304" pitchFamily="18" charset="0"/>
              </a:rPr>
              <a:t>parte </a:t>
            </a:r>
            <a:r>
              <a:rPr lang="es-US" sz="1600" dirty="0" smtClean="0">
                <a:latin typeface="Arial" panose="020B0604020202020204" pitchFamily="34" charset="0"/>
                <a:ea typeface="Calibri" panose="020F0502020204030204" pitchFamily="34" charset="0"/>
                <a:cs typeface="Times New Roman" panose="02020603050405020304" pitchFamily="18" charset="0"/>
              </a:rPr>
              <a:t>de los  </a:t>
            </a:r>
            <a:r>
              <a:rPr lang="es-US" sz="1600" dirty="0">
                <a:latin typeface="Arial" panose="020B0604020202020204" pitchFamily="34" charset="0"/>
                <a:ea typeface="Calibri" panose="020F0502020204030204" pitchFamily="34" charset="0"/>
                <a:cs typeface="Times New Roman" panose="02020603050405020304" pitchFamily="18" charset="0"/>
              </a:rPr>
              <a:t>turistas consideran a</a:t>
            </a:r>
            <a:r>
              <a:rPr lang="es-US" sz="1600" dirty="0" smtClean="0">
                <a:latin typeface="Arial" panose="020B0604020202020204" pitchFamily="34" charset="0"/>
                <a:ea typeface="Calibri" panose="020F0502020204030204" pitchFamily="34" charset="0"/>
                <a:cs typeface="Times New Roman" panose="02020603050405020304" pitchFamily="18" charset="0"/>
              </a:rPr>
              <a:t> </a:t>
            </a:r>
            <a:r>
              <a:rPr lang="es-US" sz="1600" dirty="0">
                <a:latin typeface="Arial" panose="020B0604020202020204" pitchFamily="34" charset="0"/>
                <a:ea typeface="Calibri" panose="020F0502020204030204" pitchFamily="34" charset="0"/>
                <a:cs typeface="Times New Roman" panose="02020603050405020304" pitchFamily="18" charset="0"/>
              </a:rPr>
              <a:t>la gastronomía </a:t>
            </a:r>
            <a:r>
              <a:rPr lang="es-US" sz="1600" dirty="0" smtClean="0">
                <a:latin typeface="Arial" panose="020B0604020202020204" pitchFamily="34" charset="0"/>
                <a:ea typeface="Calibri" panose="020F0502020204030204" pitchFamily="34" charset="0"/>
                <a:cs typeface="Times New Roman" panose="02020603050405020304" pitchFamily="18" charset="0"/>
              </a:rPr>
              <a:t>como </a:t>
            </a:r>
            <a:r>
              <a:rPr lang="es-US" sz="1600" dirty="0">
                <a:latin typeface="Arial" panose="020B0604020202020204" pitchFamily="34" charset="0"/>
                <a:ea typeface="Calibri" panose="020F0502020204030204" pitchFamily="34" charset="0"/>
                <a:cs typeface="Times New Roman" panose="02020603050405020304" pitchFamily="18" charset="0"/>
              </a:rPr>
              <a:t>un elemento indispensable para el desarrollo del turismo, ya que consideran </a:t>
            </a:r>
            <a:r>
              <a:rPr lang="es-US" sz="1600" dirty="0" smtClean="0">
                <a:latin typeface="Arial" panose="020B0604020202020204" pitchFamily="34" charset="0"/>
                <a:ea typeface="Calibri" panose="020F0502020204030204" pitchFamily="34" charset="0"/>
                <a:cs typeface="Times New Roman" panose="02020603050405020304" pitchFamily="18" charset="0"/>
              </a:rPr>
              <a:t>que </a:t>
            </a:r>
            <a:r>
              <a:rPr lang="es-US" sz="1600" dirty="0">
                <a:latin typeface="Arial" panose="020B0604020202020204" pitchFamily="34" charset="0"/>
                <a:ea typeface="Calibri" panose="020F0502020204030204" pitchFamily="34" charset="0"/>
                <a:cs typeface="Times New Roman" panose="02020603050405020304" pitchFamily="18" charset="0"/>
              </a:rPr>
              <a:t>es parte complementaria del mismo y por ello </a:t>
            </a:r>
            <a:r>
              <a:rPr lang="es-US" sz="1600" dirty="0" smtClean="0">
                <a:latin typeface="Arial" panose="020B0604020202020204" pitchFamily="34" charset="0"/>
                <a:ea typeface="Calibri" panose="020F0502020204030204" pitchFamily="34" charset="0"/>
                <a:cs typeface="Times New Roman" panose="02020603050405020304" pitchFamily="18" charset="0"/>
              </a:rPr>
              <a:t>es </a:t>
            </a:r>
            <a:r>
              <a:rPr lang="es-US" sz="1600" dirty="0">
                <a:latin typeface="Arial" panose="020B0604020202020204" pitchFamily="34" charset="0"/>
                <a:ea typeface="Calibri" panose="020F0502020204030204" pitchFamily="34" charset="0"/>
                <a:cs typeface="Times New Roman" panose="02020603050405020304" pitchFamily="18" charset="0"/>
              </a:rPr>
              <a:t>de su interés que cuando visitan un lugar degustar los platos característicos del mismo.</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endParaRPr lang="es-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Times New Roman" panose="02020603050405020304" pitchFamily="18" charset="0"/>
              </a:rPr>
              <a:t>Se establece  </a:t>
            </a:r>
            <a:r>
              <a:rPr lang="es-US" sz="1600" dirty="0">
                <a:latin typeface="Arial" panose="020B0604020202020204" pitchFamily="34" charset="0"/>
                <a:ea typeface="Calibri" panose="020F0502020204030204" pitchFamily="34" charset="0"/>
                <a:cs typeface="Times New Roman" panose="02020603050405020304" pitchFamily="18" charset="0"/>
              </a:rPr>
              <a:t>que la promoción de un lugar y su gastronomía es imprescindible para el desarrollo turístico del mismo, ya que así se dará a conocer no solo su valor turístico, sino cultural y gastronómico, mismo que es de interés para muchos turistas.</a:t>
            </a:r>
            <a:endParaRPr lang="es-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0904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39028" y="240516"/>
            <a:ext cx="2924197" cy="446276"/>
          </a:xfrm>
          <a:prstGeom prst="rect">
            <a:avLst/>
          </a:prstGeom>
        </p:spPr>
        <p:txBody>
          <a:bodyPr wrap="none">
            <a:spAutoFit/>
          </a:bodyPr>
          <a:lstStyle/>
          <a:p>
            <a:pPr algn="ctr">
              <a:lnSpc>
                <a:spcPct val="115000"/>
              </a:lnSpc>
              <a:spcBef>
                <a:spcPts val="1200"/>
              </a:spcBef>
            </a:pPr>
            <a:r>
              <a:rPr lang="es-EC" sz="2000" b="1" kern="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2000" b="1" kern="0" dirty="0" smtClean="0">
                <a:effectLst/>
                <a:latin typeface="Arial" panose="020B0604020202020204" pitchFamily="34" charset="0"/>
                <a:ea typeface="Times New Roman" panose="02020603050405020304" pitchFamily="18" charset="0"/>
                <a:cs typeface="Times New Roman" panose="02020603050405020304" pitchFamily="18" charset="0"/>
              </a:rPr>
              <a:t>RECOMENDACIONES</a:t>
            </a:r>
            <a:endParaRPr lang="es-US" sz="2000" b="1" kern="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2598057" y="1077917"/>
            <a:ext cx="7503886" cy="4778744"/>
          </a:xfrm>
          <a:prstGeom prst="rect">
            <a:avLst/>
          </a:prstGeom>
        </p:spPr>
        <p:txBody>
          <a:bodyPr wrap="square">
            <a:spAutoFit/>
          </a:bodyPr>
          <a:lstStyle/>
          <a:p>
            <a:pPr>
              <a:lnSpc>
                <a:spcPct val="115000"/>
              </a:lnSpc>
              <a:spcBef>
                <a:spcPts val="1200"/>
              </a:spcBef>
            </a:pPr>
            <a:r>
              <a:rPr lang="es-EC" sz="1400" b="1" kern="0" dirty="0" smtClean="0">
                <a:effectLst/>
                <a:latin typeface="Arial" panose="020B0604020202020204" pitchFamily="34" charset="0"/>
                <a:ea typeface="Times New Roman" panose="02020603050405020304" pitchFamily="18" charset="0"/>
                <a:cs typeface="Times New Roman" panose="02020603050405020304" pitchFamily="18" charset="0"/>
              </a:rPr>
              <a:t>RECOMENDACIONES </a:t>
            </a:r>
            <a:endParaRPr lang="es-US" sz="1400" b="1" kern="0"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s-EC" sz="1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s-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Times New Roman" panose="02020603050405020304" pitchFamily="18" charset="0"/>
              </a:rPr>
              <a:t>Es </a:t>
            </a:r>
            <a:r>
              <a:rPr lang="es-US" sz="1600" dirty="0" smtClean="0">
                <a:latin typeface="Arial" panose="020B0604020202020204" pitchFamily="34" charset="0"/>
                <a:ea typeface="Calibri" panose="020F0502020204030204" pitchFamily="34" charset="0"/>
                <a:cs typeface="Times New Roman" panose="02020603050405020304" pitchFamily="18" charset="0"/>
              </a:rPr>
              <a:t>necesario </a:t>
            </a:r>
            <a:r>
              <a:rPr lang="es-US" sz="1600" dirty="0">
                <a:latin typeface="Arial" panose="020B0604020202020204" pitchFamily="34" charset="0"/>
                <a:ea typeface="Calibri" panose="020F0502020204030204" pitchFamily="34" charset="0"/>
                <a:cs typeface="Times New Roman" panose="02020603050405020304" pitchFamily="18" charset="0"/>
              </a:rPr>
              <a:t>que se promocione la gastronomía y cultura de </a:t>
            </a:r>
            <a:r>
              <a:rPr lang="es-US" sz="1600" dirty="0" err="1">
                <a:latin typeface="Arial" panose="020B0604020202020204" pitchFamily="34" charset="0"/>
                <a:ea typeface="Calibri" panose="020F0502020204030204" pitchFamily="34" charset="0"/>
                <a:cs typeface="Times New Roman" panose="02020603050405020304" pitchFamily="18" charset="0"/>
              </a:rPr>
              <a:t>Cotacachi</a:t>
            </a:r>
            <a:r>
              <a:rPr lang="es-US" sz="1600" dirty="0">
                <a:latin typeface="Arial" panose="020B0604020202020204" pitchFamily="34" charset="0"/>
                <a:ea typeface="Calibri" panose="020F0502020204030204" pitchFamily="34" charset="0"/>
                <a:cs typeface="Times New Roman" panose="02020603050405020304" pitchFamily="18" charset="0"/>
              </a:rPr>
              <a:t>, ya que a través de </a:t>
            </a:r>
            <a:r>
              <a:rPr lang="es-US" sz="1600" dirty="0" smtClean="0">
                <a:latin typeface="Arial" panose="020B0604020202020204" pitchFamily="34" charset="0"/>
                <a:ea typeface="Calibri" panose="020F0502020204030204" pitchFamily="34" charset="0"/>
                <a:cs typeface="Times New Roman" panose="02020603050405020304" pitchFamily="18" charset="0"/>
              </a:rPr>
              <a:t>esto </a:t>
            </a:r>
            <a:r>
              <a:rPr lang="es-US" sz="1600" dirty="0">
                <a:latin typeface="Arial" panose="020B0604020202020204" pitchFamily="34" charset="0"/>
                <a:ea typeface="Calibri" panose="020F0502020204030204" pitchFamily="34" charset="0"/>
                <a:cs typeface="Times New Roman" panose="02020603050405020304" pitchFamily="18" charset="0"/>
              </a:rPr>
              <a:t>se puede </a:t>
            </a:r>
            <a:r>
              <a:rPr lang="es-US" sz="1600" dirty="0" smtClean="0">
                <a:latin typeface="Arial" panose="020B0604020202020204" pitchFamily="34" charset="0"/>
                <a:ea typeface="Calibri" panose="020F0502020204030204" pitchFamily="34" charset="0"/>
                <a:cs typeface="Times New Roman" panose="02020603050405020304" pitchFamily="18" charset="0"/>
              </a:rPr>
              <a:t>conocer </a:t>
            </a:r>
            <a:r>
              <a:rPr lang="es-US" sz="1600" dirty="0" smtClean="0">
                <a:latin typeface="Arial" panose="020B0604020202020204" pitchFamily="34" charset="0"/>
                <a:ea typeface="Calibri" panose="020F0502020204030204" pitchFamily="34" charset="0"/>
                <a:cs typeface="Times New Roman" panose="02020603050405020304" pitchFamily="18" charset="0"/>
              </a:rPr>
              <a:t>mas sobre la ciudad con  </a:t>
            </a:r>
            <a:r>
              <a:rPr lang="es-US" sz="1600" dirty="0">
                <a:latin typeface="Arial" panose="020B0604020202020204" pitchFamily="34" charset="0"/>
                <a:ea typeface="Calibri" panose="020F0502020204030204" pitchFamily="34" charset="0"/>
                <a:cs typeface="Times New Roman" panose="02020603050405020304" pitchFamily="18" charset="0"/>
              </a:rPr>
              <a:t>información relevante </a:t>
            </a:r>
            <a:r>
              <a:rPr lang="es-US" sz="1600" dirty="0" smtClean="0">
                <a:latin typeface="Arial" panose="020B0604020202020204" pitchFamily="34" charset="0"/>
                <a:ea typeface="Calibri" panose="020F0502020204030204" pitchFamily="34" charset="0"/>
                <a:cs typeface="Times New Roman" panose="02020603050405020304" pitchFamily="18" charset="0"/>
              </a:rPr>
              <a:t>que </a:t>
            </a:r>
            <a:r>
              <a:rPr lang="es-US" sz="1600" dirty="0" smtClean="0">
                <a:latin typeface="Arial" panose="020B0604020202020204" pitchFamily="34" charset="0"/>
                <a:ea typeface="Calibri" panose="020F0502020204030204" pitchFamily="34" charset="0"/>
                <a:cs typeface="Times New Roman" panose="02020603050405020304" pitchFamily="18" charset="0"/>
              </a:rPr>
              <a:t>sea de </a:t>
            </a:r>
            <a:r>
              <a:rPr lang="es-US" sz="1600" dirty="0">
                <a:latin typeface="Arial" panose="020B0604020202020204" pitchFamily="34" charset="0"/>
                <a:ea typeface="Calibri" panose="020F0502020204030204" pitchFamily="34" charset="0"/>
                <a:cs typeface="Times New Roman" panose="02020603050405020304" pitchFamily="18" charset="0"/>
              </a:rPr>
              <a:t>interés </a:t>
            </a:r>
            <a:r>
              <a:rPr lang="es-US" sz="1600" dirty="0" smtClean="0">
                <a:latin typeface="Arial" panose="020B0604020202020204" pitchFamily="34" charset="0"/>
                <a:ea typeface="Calibri" panose="020F0502020204030204" pitchFamily="34" charset="0"/>
                <a:cs typeface="Times New Roman" panose="02020603050405020304" pitchFamily="18" charset="0"/>
              </a:rPr>
              <a:t>del turista. </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endParaRPr lang="es-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Times New Roman" panose="02020603050405020304" pitchFamily="18" charset="0"/>
              </a:rPr>
              <a:t>Se </a:t>
            </a:r>
            <a:r>
              <a:rPr lang="es-US" sz="1600" dirty="0">
                <a:latin typeface="Arial" panose="020B0604020202020204" pitchFamily="34" charset="0"/>
                <a:ea typeface="Calibri" panose="020F0502020204030204" pitchFamily="34" charset="0"/>
                <a:cs typeface="Times New Roman" panose="02020603050405020304" pitchFamily="18" charset="0"/>
              </a:rPr>
              <a:t>recomienda </a:t>
            </a:r>
            <a:r>
              <a:rPr lang="es-US" sz="1600" dirty="0" smtClean="0">
                <a:latin typeface="Arial" panose="020B0604020202020204" pitchFamily="34" charset="0"/>
                <a:ea typeface="Calibri" panose="020F0502020204030204" pitchFamily="34" charset="0"/>
                <a:cs typeface="Times New Roman" panose="02020603050405020304" pitchFamily="18" charset="0"/>
              </a:rPr>
              <a:t>también desarrollar planes de </a:t>
            </a:r>
            <a:r>
              <a:rPr lang="es-US" sz="1600" dirty="0">
                <a:latin typeface="Arial" panose="020B0604020202020204" pitchFamily="34" charset="0"/>
                <a:ea typeface="Calibri" panose="020F0502020204030204" pitchFamily="34" charset="0"/>
                <a:cs typeface="Times New Roman" panose="02020603050405020304" pitchFamily="18" charset="0"/>
              </a:rPr>
              <a:t>promoción que sean de interés para los turistas, de modo que se posicione el cantón como uno de los lugares con mayor potencial turístico a nivel nacional.</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endParaRPr lang="es-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s-US" sz="1600" dirty="0" smtClean="0">
                <a:latin typeface="Arial" panose="020B0604020202020204" pitchFamily="34" charset="0"/>
                <a:ea typeface="Calibri" panose="020F0502020204030204" pitchFamily="34" charset="0"/>
                <a:cs typeface="Arial" panose="020B0604020202020204" pitchFamily="34" charset="0"/>
              </a:rPr>
              <a:t>Se sugiere  </a:t>
            </a:r>
            <a:r>
              <a:rPr lang="es-US" sz="1600" dirty="0">
                <a:latin typeface="Arial" panose="020B0604020202020204" pitchFamily="34" charset="0"/>
                <a:ea typeface="Calibri" panose="020F0502020204030204" pitchFamily="34" charset="0"/>
                <a:cs typeface="Arial" panose="020B0604020202020204" pitchFamily="34" charset="0"/>
              </a:rPr>
              <a:t>desarrollar paquetes turísticos que incluyan a la gastronomía ancestral del lugar como parte de los principales atractivos turísticos </a:t>
            </a:r>
            <a:r>
              <a:rPr lang="es-US" sz="1600" dirty="0" smtClean="0">
                <a:latin typeface="Arial" panose="020B0604020202020204" pitchFamily="34" charset="0"/>
                <a:ea typeface="Calibri" panose="020F0502020204030204" pitchFamily="34" charset="0"/>
                <a:cs typeface="Arial" panose="020B0604020202020204" pitchFamily="34" charset="0"/>
              </a:rPr>
              <a:t>de la ciudad.</a:t>
            </a:r>
            <a:endParaRPr lang="es-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7720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nvSpPr>
        <p:spPr>
          <a:xfrm>
            <a:off x="2162629" y="0"/>
            <a:ext cx="8040914" cy="523853"/>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b="1" dirty="0" smtClean="0">
                <a:latin typeface="Arial" panose="020B0604020202020204" pitchFamily="34" charset="0"/>
                <a:ea typeface="Segoe UI" panose="020B0502040204020203" pitchFamily="34" charset="0"/>
                <a:cs typeface="Arial" panose="020B0604020202020204" pitchFamily="34" charset="0"/>
              </a:rPr>
              <a:t>INTRODUCCIÓN</a:t>
            </a:r>
            <a:endParaRPr lang="es-EC" b="1" dirty="0">
              <a:latin typeface="Arial" panose="020B0604020202020204" pitchFamily="34" charset="0"/>
              <a:ea typeface="Segoe UI" panose="020B0502040204020203"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410386" y="3109911"/>
            <a:ext cx="3599999" cy="377372"/>
          </a:xfrm>
          <a:prstGeom prst="rect">
            <a:avLst/>
          </a:prstGeom>
        </p:spPr>
      </p:pic>
      <p:pic>
        <p:nvPicPr>
          <p:cNvPr id="8" name="Imagen 7"/>
          <p:cNvPicPr>
            <a:picLocks noChangeAspect="1"/>
          </p:cNvPicPr>
          <p:nvPr/>
        </p:nvPicPr>
        <p:blipFill>
          <a:blip r:embed="rId3"/>
          <a:stretch>
            <a:fillRect/>
          </a:stretch>
        </p:blipFill>
        <p:spPr>
          <a:xfrm>
            <a:off x="8040914" y="3541485"/>
            <a:ext cx="3864095" cy="3149599"/>
          </a:xfrm>
          <a:prstGeom prst="rect">
            <a:avLst/>
          </a:prstGeom>
        </p:spPr>
      </p:pic>
      <p:pic>
        <p:nvPicPr>
          <p:cNvPr id="9" name="Imagen 8"/>
          <p:cNvPicPr>
            <a:picLocks noChangeAspect="1"/>
          </p:cNvPicPr>
          <p:nvPr/>
        </p:nvPicPr>
        <p:blipFill>
          <a:blip r:embed="rId4"/>
          <a:stretch>
            <a:fillRect/>
          </a:stretch>
        </p:blipFill>
        <p:spPr>
          <a:xfrm>
            <a:off x="8061037" y="3055710"/>
            <a:ext cx="3904342" cy="485775"/>
          </a:xfrm>
          <a:prstGeom prst="rect">
            <a:avLst/>
          </a:prstGeom>
        </p:spPr>
      </p:pic>
      <p:pic>
        <p:nvPicPr>
          <p:cNvPr id="11" name="Imagen 10"/>
          <p:cNvPicPr>
            <a:picLocks noChangeAspect="1"/>
          </p:cNvPicPr>
          <p:nvPr/>
        </p:nvPicPr>
        <p:blipFill>
          <a:blip r:embed="rId5"/>
          <a:stretch>
            <a:fillRect/>
          </a:stretch>
        </p:blipFill>
        <p:spPr>
          <a:xfrm>
            <a:off x="4010385" y="3541486"/>
            <a:ext cx="3884220" cy="3149598"/>
          </a:xfrm>
          <a:prstGeom prst="rect">
            <a:avLst/>
          </a:prstGeom>
        </p:spPr>
      </p:pic>
      <p:pic>
        <p:nvPicPr>
          <p:cNvPr id="12" name="Imagen 11"/>
          <p:cNvPicPr>
            <a:picLocks noChangeAspect="1"/>
          </p:cNvPicPr>
          <p:nvPr/>
        </p:nvPicPr>
        <p:blipFill>
          <a:blip r:embed="rId6"/>
          <a:stretch>
            <a:fillRect/>
          </a:stretch>
        </p:blipFill>
        <p:spPr>
          <a:xfrm>
            <a:off x="4204106" y="3055710"/>
            <a:ext cx="3773715" cy="431573"/>
          </a:xfrm>
          <a:prstGeom prst="rect">
            <a:avLst/>
          </a:prstGeom>
        </p:spPr>
      </p:pic>
      <p:pic>
        <p:nvPicPr>
          <p:cNvPr id="13" name="Imagen 12"/>
          <p:cNvPicPr>
            <a:picLocks noChangeAspect="1"/>
          </p:cNvPicPr>
          <p:nvPr/>
        </p:nvPicPr>
        <p:blipFill>
          <a:blip r:embed="rId7"/>
          <a:stretch>
            <a:fillRect/>
          </a:stretch>
        </p:blipFill>
        <p:spPr>
          <a:xfrm>
            <a:off x="1874611" y="968600"/>
            <a:ext cx="3333750" cy="2087108"/>
          </a:xfrm>
          <a:prstGeom prst="rect">
            <a:avLst/>
          </a:prstGeom>
        </p:spPr>
      </p:pic>
      <p:pic>
        <p:nvPicPr>
          <p:cNvPr id="14" name="Imagen 13"/>
          <p:cNvPicPr>
            <a:picLocks noChangeAspect="1"/>
          </p:cNvPicPr>
          <p:nvPr/>
        </p:nvPicPr>
        <p:blipFill>
          <a:blip r:embed="rId8"/>
          <a:stretch>
            <a:fillRect/>
          </a:stretch>
        </p:blipFill>
        <p:spPr>
          <a:xfrm>
            <a:off x="5728379" y="1826983"/>
            <a:ext cx="5839508" cy="1174523"/>
          </a:xfrm>
          <a:prstGeom prst="rect">
            <a:avLst/>
          </a:prstGeom>
        </p:spPr>
      </p:pic>
      <p:pic>
        <p:nvPicPr>
          <p:cNvPr id="15" name="Imagen 14"/>
          <p:cNvPicPr>
            <a:picLocks noChangeAspect="1"/>
          </p:cNvPicPr>
          <p:nvPr/>
        </p:nvPicPr>
        <p:blipFill>
          <a:blip r:embed="rId9"/>
          <a:stretch>
            <a:fillRect/>
          </a:stretch>
        </p:blipFill>
        <p:spPr>
          <a:xfrm>
            <a:off x="5952495" y="968600"/>
            <a:ext cx="5484762" cy="783993"/>
          </a:xfrm>
          <a:prstGeom prst="rect">
            <a:avLst/>
          </a:prstGeom>
        </p:spPr>
      </p:pic>
      <p:pic>
        <p:nvPicPr>
          <p:cNvPr id="16" name="Imagen 15"/>
          <p:cNvPicPr>
            <a:picLocks noChangeAspect="1"/>
          </p:cNvPicPr>
          <p:nvPr/>
        </p:nvPicPr>
        <p:blipFill>
          <a:blip r:embed="rId10"/>
          <a:stretch>
            <a:fillRect/>
          </a:stretch>
        </p:blipFill>
        <p:spPr>
          <a:xfrm>
            <a:off x="595766" y="3500455"/>
            <a:ext cx="3268310" cy="3190629"/>
          </a:xfrm>
          <a:prstGeom prst="rect">
            <a:avLst/>
          </a:prstGeom>
        </p:spPr>
      </p:pic>
    </p:spTree>
    <p:extLst>
      <p:ext uri="{BB962C8B-B14F-4D97-AF65-F5344CB8AC3E}">
        <p14:creationId xmlns:p14="http://schemas.microsoft.com/office/powerpoint/2010/main" val="1286571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059030125"/>
              </p:ext>
            </p:extLst>
          </p:nvPr>
        </p:nvGraphicFramePr>
        <p:xfrm>
          <a:off x="2032000" y="1070043"/>
          <a:ext cx="8104221" cy="5068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838200" y="231302"/>
            <a:ext cx="10515600" cy="976728"/>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3600" dirty="0" smtClean="0">
                <a:latin typeface="Arial" panose="020B0604020202020204" pitchFamily="34" charset="0"/>
                <a:cs typeface="Arial" panose="020B0604020202020204" pitchFamily="34" charset="0"/>
              </a:rPr>
              <a:t>DETERMINACIÓN del Problema</a:t>
            </a:r>
            <a:r>
              <a:rPr lang="es-EC" sz="5400" dirty="0" smtClean="0">
                <a:solidFill>
                  <a:schemeClr val="bg1"/>
                </a:solidFill>
                <a:latin typeface="Arial" panose="020B0604020202020204" pitchFamily="34" charset="0"/>
                <a:cs typeface="Arial" panose="020B0604020202020204" pitchFamily="34" charset="0"/>
              </a:rPr>
              <a:t/>
            </a:r>
            <a:br>
              <a:rPr lang="es-EC" sz="5400" dirty="0" smtClean="0">
                <a:solidFill>
                  <a:schemeClr val="bg1"/>
                </a:solidFill>
                <a:latin typeface="Arial" panose="020B0604020202020204" pitchFamily="34" charset="0"/>
                <a:cs typeface="Arial" panose="020B0604020202020204" pitchFamily="34" charset="0"/>
              </a:rPr>
            </a:br>
            <a:endParaRPr lang="es-EC"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463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83866" y="17462"/>
            <a:ext cx="10515600" cy="752475"/>
          </a:xfrm>
          <a:prstGeom prst="rect">
            <a:avLst/>
          </a:prstGeom>
        </p:spPr>
        <p:txBody>
          <a:bodyP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S" sz="4000" dirty="0" smtClean="0">
                <a:solidFill>
                  <a:schemeClr val="bg1"/>
                </a:solidFill>
                <a:latin typeface="Times New Roman" panose="02020603050405020304" pitchFamily="18" charset="0"/>
                <a:cs typeface="Times New Roman" panose="02020603050405020304" pitchFamily="18" charset="0"/>
              </a:rPr>
              <a:t/>
            </a:r>
            <a:br>
              <a:rPr lang="es-ES" sz="4000" dirty="0" smtClean="0">
                <a:solidFill>
                  <a:schemeClr val="bg1"/>
                </a:solidFill>
                <a:latin typeface="Times New Roman" panose="02020603050405020304" pitchFamily="18" charset="0"/>
                <a:cs typeface="Times New Roman" panose="02020603050405020304" pitchFamily="18" charset="0"/>
              </a:rPr>
            </a:br>
            <a:r>
              <a:rPr lang="es-ES" sz="4000" dirty="0" smtClean="0">
                <a:latin typeface="Arial" panose="020B0604020202020204" pitchFamily="34" charset="0"/>
                <a:cs typeface="Arial" panose="020B0604020202020204" pitchFamily="34" charset="0"/>
              </a:rPr>
              <a:t>OBJETIVOS</a:t>
            </a:r>
            <a:r>
              <a:rPr lang="es-EC" sz="4000" dirty="0" smtClean="0"/>
              <a:t/>
            </a:r>
            <a:br>
              <a:rPr lang="es-EC" sz="4000" dirty="0" smtClean="0"/>
            </a:br>
            <a:endParaRPr lang="es-EC" sz="4000" dirty="0"/>
          </a:p>
        </p:txBody>
      </p:sp>
      <p:graphicFrame>
        <p:nvGraphicFramePr>
          <p:cNvPr id="3" name="Diagrama 2"/>
          <p:cNvGraphicFramePr/>
          <p:nvPr>
            <p:extLst/>
          </p:nvPr>
        </p:nvGraphicFramePr>
        <p:xfrm>
          <a:off x="1092200" y="1117600"/>
          <a:ext cx="10795000" cy="574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2755900" y="3035300"/>
            <a:ext cx="8216900" cy="3098800"/>
          </a:xfrm>
          <a:prstGeom prst="roundRect">
            <a:avLst/>
          </a:prstGeom>
          <a:solidFill>
            <a:schemeClr val="bg2">
              <a:lumMod val="90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s-US" sz="3100" dirty="0" smtClean="0">
                <a:solidFill>
                  <a:schemeClr val="tx1"/>
                </a:solidFill>
                <a:latin typeface="Arial" panose="020B0604020202020204" pitchFamily="34" charset="0"/>
                <a:cs typeface="Arial" panose="020B0604020202020204" pitchFamily="34" charset="0"/>
              </a:rPr>
              <a:t>Diseñar </a:t>
            </a:r>
            <a:r>
              <a:rPr lang="es-US" sz="3100" dirty="0">
                <a:solidFill>
                  <a:schemeClr val="tx1"/>
                </a:solidFill>
                <a:latin typeface="Arial" panose="020B0604020202020204" pitchFamily="34" charset="0"/>
                <a:cs typeface="Arial" panose="020B0604020202020204" pitchFamily="34" charset="0"/>
              </a:rPr>
              <a:t>un instrumento de promoción turística para potencializar la gastronomía ancestral de la ciudad de </a:t>
            </a:r>
            <a:r>
              <a:rPr lang="es-US" sz="3100" dirty="0" err="1">
                <a:solidFill>
                  <a:schemeClr val="tx1"/>
                </a:solidFill>
                <a:latin typeface="Arial" panose="020B0604020202020204" pitchFamily="34" charset="0"/>
                <a:cs typeface="Arial" panose="020B0604020202020204" pitchFamily="34" charset="0"/>
              </a:rPr>
              <a:t>Cotacachi</a:t>
            </a:r>
            <a:r>
              <a:rPr lang="es-US" sz="3100" dirty="0">
                <a:solidFill>
                  <a:schemeClr val="tx1"/>
                </a:solidFill>
                <a:latin typeface="Arial" panose="020B0604020202020204" pitchFamily="34" charset="0"/>
                <a:cs typeface="Arial" panose="020B0604020202020204" pitchFamily="34" charset="0"/>
              </a:rPr>
              <a:t>. </a:t>
            </a:r>
            <a:endParaRPr lang="es-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52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972820" y="241300"/>
            <a:ext cx="10515600" cy="623888"/>
          </a:xfrm>
          <a:prstGeom prst="rect">
            <a:avLst/>
          </a:prstGeom>
        </p:spPr>
        <p:txBody>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dirty="0" smtClean="0">
                <a:latin typeface="Times New Roman" panose="02020603050405020304" pitchFamily="18" charset="0"/>
                <a:cs typeface="Times New Roman" panose="02020603050405020304" pitchFamily="18" charset="0"/>
              </a:rPr>
              <a:t>Objetivos </a:t>
            </a:r>
            <a:r>
              <a:rPr lang="es-EC" dirty="0" smtClean="0">
                <a:latin typeface="Arial" panose="020B0604020202020204" pitchFamily="34" charset="0"/>
                <a:cs typeface="Arial" panose="020B0604020202020204" pitchFamily="34" charset="0"/>
              </a:rPr>
              <a:t>Específicos</a:t>
            </a:r>
            <a:endParaRPr lang="es-EC" dirty="0">
              <a:latin typeface="Arial" panose="020B0604020202020204" pitchFamily="34" charset="0"/>
              <a:cs typeface="Arial" panose="020B0604020202020204" pitchFamily="34" charset="0"/>
            </a:endParaRPr>
          </a:p>
        </p:txBody>
      </p:sp>
      <p:graphicFrame>
        <p:nvGraphicFramePr>
          <p:cNvPr id="3" name="Marcador de contenido 13"/>
          <p:cNvGraphicFramePr>
            <a:graphicFrameLocks/>
          </p:cNvGraphicFramePr>
          <p:nvPr>
            <p:extLst/>
          </p:nvPr>
        </p:nvGraphicFramePr>
        <p:xfrm>
          <a:off x="0" y="914399"/>
          <a:ext cx="12192000" cy="5732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unidosporlaterceraedad.weebly.com/uploads/2/0/0/6/20063097/13679975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1565" y="2805066"/>
            <a:ext cx="3192462" cy="1951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783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38200" y="231302"/>
            <a:ext cx="10515600" cy="976728"/>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3600" dirty="0" smtClean="0">
                <a:latin typeface="Arial" panose="020B0604020202020204" pitchFamily="34" charset="0"/>
                <a:cs typeface="Arial" panose="020B0604020202020204" pitchFamily="34" charset="0"/>
              </a:rPr>
              <a:t>APORTES</a:t>
            </a:r>
            <a:r>
              <a:rPr lang="es-EC" sz="5400" dirty="0" smtClean="0">
                <a:solidFill>
                  <a:schemeClr val="bg1"/>
                </a:solidFill>
                <a:latin typeface="Arial" panose="020B0604020202020204" pitchFamily="34" charset="0"/>
                <a:cs typeface="Arial" panose="020B0604020202020204" pitchFamily="34" charset="0"/>
              </a:rPr>
              <a:t/>
            </a:r>
            <a:br>
              <a:rPr lang="es-EC" sz="5400" dirty="0" smtClean="0">
                <a:solidFill>
                  <a:schemeClr val="bg1"/>
                </a:solidFill>
                <a:latin typeface="Arial" panose="020B0604020202020204" pitchFamily="34" charset="0"/>
                <a:cs typeface="Arial" panose="020B0604020202020204" pitchFamily="34" charset="0"/>
              </a:rPr>
            </a:br>
            <a:endParaRPr lang="es-EC" sz="2000" dirty="0">
              <a:solidFill>
                <a:schemeClr val="bg1"/>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63002669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38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68599" y="358588"/>
            <a:ext cx="8534400" cy="717925"/>
          </a:xfrm>
          <a:prstGeom prst="rect">
            <a:avLst/>
          </a:prstGeom>
        </p:spPr>
        <p:txBody>
          <a:bodyPr>
            <a:normAutofit fontScale="47500" lnSpcReduction="2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S" sz="4000" dirty="0" smtClean="0">
                <a:latin typeface="Arial" panose="020B0604020202020204" pitchFamily="34" charset="0"/>
                <a:cs typeface="Arial" panose="020B0604020202020204" pitchFamily="34" charset="0"/>
              </a:rPr>
              <a:t>CAPÍTULO II</a:t>
            </a:r>
          </a:p>
          <a:p>
            <a:endParaRPr lang="es-ES" sz="4000" dirty="0" smtClean="0">
              <a:latin typeface="Arial" panose="020B0604020202020204" pitchFamily="34" charset="0"/>
              <a:cs typeface="Arial" panose="020B0604020202020204" pitchFamily="34" charset="0"/>
            </a:endParaRPr>
          </a:p>
          <a:p>
            <a:r>
              <a:rPr lang="es-ES" sz="4000" dirty="0" smtClean="0">
                <a:latin typeface="Arial" panose="020B0604020202020204" pitchFamily="34" charset="0"/>
                <a:cs typeface="Arial" panose="020B0604020202020204" pitchFamily="34" charset="0"/>
              </a:rPr>
              <a:t>Metodología</a:t>
            </a:r>
            <a:endParaRPr lang="en-US" dirty="0">
              <a:latin typeface="Arial" panose="020B0604020202020204" pitchFamily="34" charset="0"/>
              <a:cs typeface="Arial" panose="020B0604020202020204" pitchFamily="34" charset="0"/>
            </a:endParaRPr>
          </a:p>
        </p:txBody>
      </p:sp>
      <p:graphicFrame>
        <p:nvGraphicFramePr>
          <p:cNvPr id="7" name="Diagrama 6"/>
          <p:cNvGraphicFramePr/>
          <p:nvPr>
            <p:extLst>
              <p:ext uri="{D42A27DB-BD31-4B8C-83A1-F6EECF244321}">
                <p14:modId xmlns:p14="http://schemas.microsoft.com/office/powerpoint/2010/main" val="3809824968"/>
              </p:ext>
            </p:extLst>
          </p:nvPr>
        </p:nvGraphicFramePr>
        <p:xfrm>
          <a:off x="2031999" y="1076513"/>
          <a:ext cx="9224136" cy="551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stretch>
            <a:fillRect/>
          </a:stretch>
        </p:blipFill>
        <p:spPr>
          <a:xfrm>
            <a:off x="8140811" y="1970468"/>
            <a:ext cx="3115324" cy="334850"/>
          </a:xfrm>
          <a:prstGeom prst="rect">
            <a:avLst/>
          </a:prstGeom>
        </p:spPr>
      </p:pic>
      <p:pic>
        <p:nvPicPr>
          <p:cNvPr id="5" name="Imagen 4"/>
          <p:cNvPicPr>
            <a:picLocks noChangeAspect="1"/>
          </p:cNvPicPr>
          <p:nvPr/>
        </p:nvPicPr>
        <p:blipFill>
          <a:blip r:embed="rId8"/>
          <a:stretch>
            <a:fillRect/>
          </a:stretch>
        </p:blipFill>
        <p:spPr>
          <a:xfrm>
            <a:off x="2031998" y="4851914"/>
            <a:ext cx="3055157" cy="995094"/>
          </a:xfrm>
          <a:prstGeom prst="rect">
            <a:avLst/>
          </a:prstGeom>
        </p:spPr>
      </p:pic>
      <p:pic>
        <p:nvPicPr>
          <p:cNvPr id="6" name="Imagen 5"/>
          <p:cNvPicPr>
            <a:picLocks noChangeAspect="1"/>
          </p:cNvPicPr>
          <p:nvPr/>
        </p:nvPicPr>
        <p:blipFill>
          <a:blip r:embed="rId9"/>
          <a:stretch>
            <a:fillRect/>
          </a:stretch>
        </p:blipFill>
        <p:spPr>
          <a:xfrm>
            <a:off x="5087155" y="4851914"/>
            <a:ext cx="3053657" cy="995094"/>
          </a:xfrm>
          <a:prstGeom prst="rect">
            <a:avLst/>
          </a:prstGeom>
        </p:spPr>
      </p:pic>
      <p:pic>
        <p:nvPicPr>
          <p:cNvPr id="8" name="Imagen 7"/>
          <p:cNvPicPr>
            <a:picLocks noChangeAspect="1"/>
          </p:cNvPicPr>
          <p:nvPr/>
        </p:nvPicPr>
        <p:blipFill>
          <a:blip r:embed="rId10"/>
          <a:stretch>
            <a:fillRect/>
          </a:stretch>
        </p:blipFill>
        <p:spPr>
          <a:xfrm>
            <a:off x="8140811" y="4851914"/>
            <a:ext cx="3115324" cy="995094"/>
          </a:xfrm>
          <a:prstGeom prst="rect">
            <a:avLst/>
          </a:prstGeom>
        </p:spPr>
      </p:pic>
    </p:spTree>
    <p:extLst>
      <p:ext uri="{BB962C8B-B14F-4D97-AF65-F5344CB8AC3E}">
        <p14:creationId xmlns:p14="http://schemas.microsoft.com/office/powerpoint/2010/main" val="4211035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3688630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83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253984" y="505568"/>
            <a:ext cx="9902508" cy="590128"/>
          </a:xfrm>
          <a:prstGeom prst="rect">
            <a:avLst/>
          </a:prstGeom>
        </p:spPr>
        <p:txBody>
          <a:bodyP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dirty="0" smtClean="0">
                <a:latin typeface="Arial" panose="020B0604020202020204" pitchFamily="34" charset="0"/>
                <a:cs typeface="Arial" panose="020B0604020202020204" pitchFamily="34" charset="0"/>
              </a:rPr>
              <a:t>INSTRUMENTOS</a:t>
            </a:r>
          </a:p>
          <a:p>
            <a:endParaRPr lang="en-US"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p:cNvGraphicFramePr>
          <p:nvPr>
            <p:extLst>
              <p:ext uri="{D42A27DB-BD31-4B8C-83A1-F6EECF244321}">
                <p14:modId xmlns:p14="http://schemas.microsoft.com/office/powerpoint/2010/main" val="344699998"/>
              </p:ext>
            </p:extLst>
          </p:nvPr>
        </p:nvGraphicFramePr>
        <p:xfrm>
          <a:off x="1085533" y="1524000"/>
          <a:ext cx="10451148"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9343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912</TotalTime>
  <Words>750</Words>
  <Application>Microsoft Office PowerPoint</Application>
  <PresentationFormat>Panorámica</PresentationFormat>
  <Paragraphs>91</Paragraphs>
  <Slides>19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vt:lpstr>
      <vt:lpstr>Arial</vt:lpstr>
      <vt:lpstr>Calibri</vt:lpstr>
      <vt:lpstr>Calibri Light</vt:lpstr>
      <vt:lpstr>Century Gothic</vt:lpstr>
      <vt:lpstr>Segoe UI</vt:lpstr>
      <vt:lpstr>Symbol</vt:lpstr>
      <vt:lpstr>Times New Roman</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PROACON_2</dc:creator>
  <cp:lastModifiedBy>ESPE</cp:lastModifiedBy>
  <cp:revision>80</cp:revision>
  <dcterms:created xsi:type="dcterms:W3CDTF">2016-05-18T16:06:38Z</dcterms:created>
  <dcterms:modified xsi:type="dcterms:W3CDTF">2016-09-27T18:50:19Z</dcterms:modified>
</cp:coreProperties>
</file>