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E55F0-D7B9-4FF8-AAE1-73321158CF2D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91C8-071A-4E1A-BB1C-1FBFC6D90D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0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8CDA6-D3F7-472A-B50C-2E8A75E7DBB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30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3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921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98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4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830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2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703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256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CD86CE-4822-4FCA-966A-0EE5290A95D6}" type="datetimeFigureOut">
              <a:rPr lang="es-EC" smtClean="0"/>
              <a:t>25/01/2017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017B47-AD22-45E7-BA96-5105475A3006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2057400" y="369899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62AC"/>
                </a:solidFill>
              </a:rPr>
              <a:t>A </a:t>
            </a:r>
            <a:r>
              <a:rPr lang="en-US" sz="3600" b="1" dirty="0">
                <a:solidFill>
                  <a:srgbClr val="0062AC"/>
                </a:solidFill>
              </a:rPr>
              <a:t>Portable Electronic System for Health Monitoring of Elderly People</a:t>
            </a:r>
          </a:p>
          <a:p>
            <a:pPr algn="r"/>
            <a:endParaRPr lang="en-US" sz="3600" b="1" dirty="0">
              <a:solidFill>
                <a:srgbClr val="0062AC"/>
              </a:solidFill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2057400" y="5337405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chemeClr val="tx2"/>
                </a:solidFill>
              </a:rPr>
              <a:t>Geovanny</a:t>
            </a:r>
            <a:r>
              <a:rPr lang="en-US" b="1" i="1" dirty="0">
                <a:solidFill>
                  <a:schemeClr val="tx2"/>
                </a:solidFill>
              </a:rPr>
              <a:t> Guano</a:t>
            </a:r>
          </a:p>
        </p:txBody>
      </p:sp>
    </p:spTree>
    <p:extLst>
      <p:ext uri="{BB962C8B-B14F-4D97-AF65-F5344CB8AC3E}">
        <p14:creationId xmlns:p14="http://schemas.microsoft.com/office/powerpoint/2010/main" val="27893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Adquisición de datos</a:t>
            </a:r>
            <a:r>
              <a:rPr lang="es-CO" dirty="0" smtClean="0"/>
              <a:t>	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e-</a:t>
            </a:r>
            <a:r>
              <a:rPr lang="es-EC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 Sensor </a:t>
            </a:r>
            <a:r>
              <a:rPr lang="es-EC" dirty="0" err="1">
                <a:solidFill>
                  <a:schemeClr val="accent1">
                    <a:lumMod val="50000"/>
                  </a:schemeClr>
                </a:solidFill>
              </a:rPr>
              <a:t>Platform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17" y="2758222"/>
            <a:ext cx="6666667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597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Procesamiento</a:t>
            </a:r>
            <a:r>
              <a:rPr lang="es-CO" dirty="0" smtClean="0"/>
              <a:t>	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Arduino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Uno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72" y="1825625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5633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Transmisión GPRS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Modulo inalámbrico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GSM/GPRS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99" y="2282780"/>
            <a:ext cx="4068115" cy="40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Transmisión GPRS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Programación modulo Inalámbrico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8" y="2933937"/>
            <a:ext cx="5090677" cy="1067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8" y="4649274"/>
            <a:ext cx="5243177" cy="14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6812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Recepción y Almacenamiento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Arquitectura cliente servidor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76" y="2365849"/>
            <a:ext cx="5151549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7267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Visualización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Aplicación Web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02" y="2265859"/>
            <a:ext cx="5891816" cy="40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5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5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5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5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5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2053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20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Evaluación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Análisis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del sensor de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posición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corporal </a:t>
            </a:r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El tiempo promedio en detectar un cambio de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posición es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768,5 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desviación estándar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de este tiempo es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338,58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El porcentaje de error en predecir un cambio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de posición es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del 5 %.</a:t>
            </a:r>
          </a:p>
        </p:txBody>
      </p:sp>
    </p:spTree>
    <p:extLst>
      <p:ext uri="{BB962C8B-B14F-4D97-AF65-F5344CB8AC3E}">
        <p14:creationId xmlns:p14="http://schemas.microsoft.com/office/powerpoint/2010/main" val="2183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Evaluación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Análisis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del sensor de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</a:p>
          <a:p>
            <a:pPr marL="0" indent="0">
              <a:buNone/>
            </a:pP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tiempo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promedio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para que el sensor se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estabilice y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entregue una lectura correcta es de 47,95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s que es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un valor cercano al que el fabricante aconseja (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entre 50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y 60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La temperatura promedio capturada por el sensor es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de 36,73 ◦C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desviación estándar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es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0,44 ◦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14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Evaluación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Análisis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del sensor de pulso y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oxígeno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en la sangre</a:t>
            </a:r>
          </a:p>
          <a:p>
            <a:pPr lvl="1"/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Para el sensor de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oximetría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, se tomaron 20 muestras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en tiempos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distintos. El objetivo fue comparar los datos con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s-EC" i="1" dirty="0" err="1" smtClean="0">
                <a:solidFill>
                  <a:schemeClr val="accent1">
                    <a:lumMod val="50000"/>
                  </a:schemeClr>
                </a:solidFill>
              </a:rPr>
              <a:t>oxímetro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digital (i.e., el </a:t>
            </a:r>
            <a:r>
              <a:rPr lang="es-EC" i="1" dirty="0" err="1" smtClean="0">
                <a:solidFill>
                  <a:schemeClr val="accent1">
                    <a:lumMod val="50000"/>
                  </a:schemeClr>
                </a:solidFill>
              </a:rPr>
              <a:t>oxímetro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integrado en el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Samsung </a:t>
            </a:r>
            <a:r>
              <a:rPr lang="es-EC" i="1" dirty="0" err="1" smtClean="0">
                <a:solidFill>
                  <a:schemeClr val="accent1">
                    <a:lumMod val="50000"/>
                  </a:schemeClr>
                </a:solidFill>
              </a:rPr>
              <a:t>Gear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2). De estas mediciones se obtuvo que el error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promedio entre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ambos resultados es aproximadamente 2 %.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70" y="4416382"/>
            <a:ext cx="6378261" cy="21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77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Conclusiones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Análisis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del sensor de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posición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corporal </a:t>
            </a:r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Buen desempeño.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Latencia de SMS variable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Sin retardos significativos </a:t>
            </a: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en la lectura de los sensores.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Trabajos futuros: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Reducir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el tiempo entre lecturas de los sensores, </a:t>
            </a: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asegurando el 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nivel de confiabilidad previamente establecido. </a:t>
            </a:r>
            <a:endParaRPr lang="es-EC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s-EC" i="1" dirty="0" smtClean="0">
                <a:solidFill>
                  <a:schemeClr val="accent1">
                    <a:lumMod val="50000"/>
                  </a:schemeClr>
                </a:solidFill>
              </a:rPr>
              <a:t>Incidencia al incrementar numero de sensores.</a:t>
            </a:r>
            <a:endParaRPr lang="es-EC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Anexo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6" y="533400"/>
            <a:ext cx="4228797" cy="3767138"/>
          </a:xfrm>
        </p:spPr>
      </p:pic>
    </p:spTree>
    <p:extLst>
      <p:ext uri="{BB962C8B-B14F-4D97-AF65-F5344CB8AC3E}">
        <p14:creationId xmlns:p14="http://schemas.microsoft.com/office/powerpoint/2010/main" val="25440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81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0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Desarrollo tecnológico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pic>
        <p:nvPicPr>
          <p:cNvPr id="1026" name="Picture 2" descr="http://www.infochannel.com.mx/images/fotos/articulos/motf~470x320~mercadolibre-wayra-desarrollo-tecnologico-big_20130910_1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6" y="731620"/>
            <a:ext cx="3474747" cy="23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bitat.aq.upm.es/boletin/n34/img/img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3232342"/>
            <a:ext cx="4144435" cy="31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464551" y="4063483"/>
            <a:ext cx="4100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Incremento poblacional</a:t>
            </a:r>
          </a:p>
          <a:p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      mundial</a:t>
            </a:r>
          </a:p>
        </p:txBody>
      </p:sp>
    </p:spTree>
    <p:extLst>
      <p:ext uri="{BB962C8B-B14F-4D97-AF65-F5344CB8AC3E}">
        <p14:creationId xmlns:p14="http://schemas.microsoft.com/office/powerpoint/2010/main" val="34329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259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Telemedicina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Prestación de servicios médicos a distancia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pic>
        <p:nvPicPr>
          <p:cNvPr id="5" name="Picture 2" descr="https://encrypted-tbn3.gstatic.com/images?q=tbn:ANd9GcTaiPwo1jMPOKVqD1lTt-dO0rV1LmM2u_84y2R1KG56VPGBK-KN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29" y="2995393"/>
            <a:ext cx="6621869" cy="29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Desarrollo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2755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s-CO" dirty="0" smtClean="0"/>
              <a:t>	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4" y="2084832"/>
            <a:ext cx="5595845" cy="3767138"/>
          </a:xfrm>
        </p:spPr>
      </p:pic>
    </p:spTree>
    <p:extLst>
      <p:ext uri="{BB962C8B-B14F-4D97-AF65-F5344CB8AC3E}">
        <p14:creationId xmlns:p14="http://schemas.microsoft.com/office/powerpoint/2010/main" val="2460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62AC"/>
                </a:solidFill>
              </a:rPr>
              <a:t>Agenda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Telemedicina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Desarrollo</a:t>
            </a:r>
            <a:endParaRPr lang="es-C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Adquisición de datos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Procesamiento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Transmisión GPRS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Recepción y almacenamiento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Visualización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Evaluación del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539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474</Words>
  <Application>Microsoft Office PowerPoint</Application>
  <PresentationFormat>Panorámica</PresentationFormat>
  <Paragraphs>173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Presentación de PowerPoint</vt:lpstr>
      <vt:lpstr>Agenda</vt:lpstr>
      <vt:lpstr>Agenda</vt:lpstr>
      <vt:lpstr>Introducción</vt:lpstr>
      <vt:lpstr>Agenda</vt:lpstr>
      <vt:lpstr>Telemedicina</vt:lpstr>
      <vt:lpstr>Agenda</vt:lpstr>
      <vt:lpstr>Desarrollo </vt:lpstr>
      <vt:lpstr>Agenda</vt:lpstr>
      <vt:lpstr>Adquisición de datos </vt:lpstr>
      <vt:lpstr>Agenda</vt:lpstr>
      <vt:lpstr>Procesamiento </vt:lpstr>
      <vt:lpstr>Agenda</vt:lpstr>
      <vt:lpstr>Transmisión GPRS</vt:lpstr>
      <vt:lpstr>Transmisión GPRS</vt:lpstr>
      <vt:lpstr>Agenda</vt:lpstr>
      <vt:lpstr>Recepción y Almacenamiento</vt:lpstr>
      <vt:lpstr>Agenda</vt:lpstr>
      <vt:lpstr>Visualización </vt:lpstr>
      <vt:lpstr>Agenda</vt:lpstr>
      <vt:lpstr>Evaluación</vt:lpstr>
      <vt:lpstr>Evaluación</vt:lpstr>
      <vt:lpstr>Evaluación</vt:lpstr>
      <vt:lpstr>Agenda</vt:lpstr>
      <vt:lpstr>Conclusiones</vt:lpstr>
      <vt:lpstr>Anexo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3</cp:revision>
  <dcterms:created xsi:type="dcterms:W3CDTF">2017-01-25T18:33:03Z</dcterms:created>
  <dcterms:modified xsi:type="dcterms:W3CDTF">2017-01-25T18:34:42Z</dcterms:modified>
</cp:coreProperties>
</file>