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2"/>
  </p:notesMasterIdLst>
  <p:sldIdLst>
    <p:sldId id="256" r:id="rId2"/>
    <p:sldId id="302" r:id="rId3"/>
    <p:sldId id="257" r:id="rId4"/>
    <p:sldId id="258" r:id="rId5"/>
    <p:sldId id="259" r:id="rId6"/>
    <p:sldId id="261" r:id="rId7"/>
    <p:sldId id="264" r:id="rId8"/>
    <p:sldId id="262" r:id="rId9"/>
    <p:sldId id="265" r:id="rId10"/>
    <p:sldId id="266" r:id="rId11"/>
    <p:sldId id="276" r:id="rId12"/>
    <p:sldId id="267" r:id="rId13"/>
    <p:sldId id="273" r:id="rId14"/>
    <p:sldId id="271" r:id="rId15"/>
    <p:sldId id="277" r:id="rId16"/>
    <p:sldId id="301" r:id="rId17"/>
    <p:sldId id="279" r:id="rId18"/>
    <p:sldId id="303" r:id="rId19"/>
    <p:sldId id="304" r:id="rId20"/>
    <p:sldId id="282" r:id="rId21"/>
    <p:sldId id="284" r:id="rId22"/>
    <p:sldId id="285" r:id="rId23"/>
    <p:sldId id="286" r:id="rId24"/>
    <p:sldId id="287" r:id="rId25"/>
    <p:sldId id="289" r:id="rId26"/>
    <p:sldId id="291" r:id="rId27"/>
    <p:sldId id="293" r:id="rId28"/>
    <p:sldId id="295" r:id="rId29"/>
    <p:sldId id="296" r:id="rId30"/>
    <p:sldId id="298" r:id="rId3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C1850-B95F-4F3E-88C2-ADB81484BEE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8AAB0B91-9E70-4131-81A4-A39BF6D43E54}">
      <dgm:prSet phldrT="[Texto]" custT="1"/>
      <dgm:spPr/>
      <dgm:t>
        <a:bodyPr/>
        <a:lstStyle/>
        <a:p>
          <a:r>
            <a:rPr lang="es-EC" sz="1400"/>
            <a:t>MUJER</a:t>
          </a:r>
        </a:p>
      </dgm:t>
    </dgm:pt>
    <dgm:pt modelId="{BA3665AF-9211-4D51-B38B-65304DB31D99}" type="parTrans" cxnId="{DC2A3725-8AF1-4C22-82FE-A41EAC2646B3}">
      <dgm:prSet/>
      <dgm:spPr/>
      <dgm:t>
        <a:bodyPr/>
        <a:lstStyle/>
        <a:p>
          <a:endParaRPr lang="es-EC"/>
        </a:p>
      </dgm:t>
    </dgm:pt>
    <dgm:pt modelId="{5C5C2974-2B8A-4A22-8D19-739CD8A5D3E6}" type="sibTrans" cxnId="{DC2A3725-8AF1-4C22-82FE-A41EAC2646B3}">
      <dgm:prSet/>
      <dgm:spPr/>
      <dgm:t>
        <a:bodyPr/>
        <a:lstStyle/>
        <a:p>
          <a:endParaRPr lang="es-EC"/>
        </a:p>
      </dgm:t>
    </dgm:pt>
    <dgm:pt modelId="{641F8655-AE37-4BCB-BFD0-BC3DE74ED9DD}">
      <dgm:prSet phldrT="[Texto]" custT="1"/>
      <dgm:spPr/>
      <dgm:t>
        <a:bodyPr/>
        <a:lstStyle/>
        <a:p>
          <a:r>
            <a:rPr lang="es-EC" sz="1000"/>
            <a:t>Incremento de fuentes de empleo público y privado</a:t>
          </a:r>
        </a:p>
      </dgm:t>
    </dgm:pt>
    <dgm:pt modelId="{A5EF6731-F495-4C07-920A-EC5FB8D65CDD}" type="parTrans" cxnId="{126DEC7F-829D-43E2-9A8C-B22E6713A552}">
      <dgm:prSet/>
      <dgm:spPr/>
      <dgm:t>
        <a:bodyPr/>
        <a:lstStyle/>
        <a:p>
          <a:endParaRPr lang="es-EC"/>
        </a:p>
      </dgm:t>
    </dgm:pt>
    <dgm:pt modelId="{FD9F6E81-56D0-4EB1-A6A0-B3BC8F09D636}" type="sibTrans" cxnId="{126DEC7F-829D-43E2-9A8C-B22E6713A552}">
      <dgm:prSet/>
      <dgm:spPr/>
      <dgm:t>
        <a:bodyPr/>
        <a:lstStyle/>
        <a:p>
          <a:endParaRPr lang="es-EC"/>
        </a:p>
      </dgm:t>
    </dgm:pt>
    <dgm:pt modelId="{3FEE7A6D-7927-4801-920F-F08F12D70388}">
      <dgm:prSet phldrT="[Texto]"/>
      <dgm:spPr/>
      <dgm:t>
        <a:bodyPr/>
        <a:lstStyle/>
        <a:p>
          <a:r>
            <a:rPr lang="es-EC" dirty="0"/>
            <a:t>OBJETIVO</a:t>
          </a:r>
        </a:p>
      </dgm:t>
    </dgm:pt>
    <dgm:pt modelId="{532138EB-D1B5-4EF2-AD1B-58ED6251E17F}" type="parTrans" cxnId="{578A0534-94DD-47F9-B475-A0D46E304BC5}">
      <dgm:prSet/>
      <dgm:spPr/>
      <dgm:t>
        <a:bodyPr/>
        <a:lstStyle/>
        <a:p>
          <a:endParaRPr lang="es-EC"/>
        </a:p>
      </dgm:t>
    </dgm:pt>
    <dgm:pt modelId="{4C3DC9A1-99AE-4717-A8C4-18346A5B0491}" type="sibTrans" cxnId="{578A0534-94DD-47F9-B475-A0D46E304BC5}">
      <dgm:prSet/>
      <dgm:spPr/>
      <dgm:t>
        <a:bodyPr/>
        <a:lstStyle/>
        <a:p>
          <a:endParaRPr lang="es-EC"/>
        </a:p>
      </dgm:t>
    </dgm:pt>
    <dgm:pt modelId="{E3AB9057-A924-4D39-AF3F-A71EC01B1B95}">
      <dgm:prSet phldrT="[Texto]"/>
      <dgm:spPr/>
      <dgm:t>
        <a:bodyPr/>
        <a:lstStyle/>
        <a:p>
          <a:r>
            <a:rPr lang="es-EC" dirty="0"/>
            <a:t>PROPUESTA</a:t>
          </a:r>
        </a:p>
      </dgm:t>
    </dgm:pt>
    <dgm:pt modelId="{5CDAD936-1CFA-4439-823E-98A673373297}" type="parTrans" cxnId="{08509AC0-01BB-46A9-A459-2DB80F8483E2}">
      <dgm:prSet/>
      <dgm:spPr/>
      <dgm:t>
        <a:bodyPr/>
        <a:lstStyle/>
        <a:p>
          <a:endParaRPr lang="es-EC"/>
        </a:p>
      </dgm:t>
    </dgm:pt>
    <dgm:pt modelId="{497C4E7A-2E02-4136-AFC1-BA1C39B7DFC3}" type="sibTrans" cxnId="{08509AC0-01BB-46A9-A459-2DB80F8483E2}">
      <dgm:prSet/>
      <dgm:spPr/>
      <dgm:t>
        <a:bodyPr/>
        <a:lstStyle/>
        <a:p>
          <a:endParaRPr lang="es-EC"/>
        </a:p>
      </dgm:t>
    </dgm:pt>
    <dgm:pt modelId="{3F15BEC8-1C91-411F-8EE1-AFBDDFD699B7}">
      <dgm:prSet phldrT="[Texto]" custT="1"/>
      <dgm:spPr/>
      <dgm:t>
        <a:bodyPr/>
        <a:lstStyle/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1200" dirty="0"/>
        </a:p>
        <a:p>
          <a:endParaRPr lang="es-EC" sz="1200" dirty="0"/>
        </a:p>
        <a:p>
          <a:endParaRPr lang="es-EC" sz="1200" dirty="0"/>
        </a:p>
        <a:p>
          <a:endParaRPr lang="es-EC" sz="1200" dirty="0" smtClean="0"/>
        </a:p>
        <a:p>
          <a:endParaRPr lang="es-EC" sz="1200" dirty="0" smtClean="0"/>
        </a:p>
        <a:p>
          <a:r>
            <a:rPr lang="es-EC" sz="1500" dirty="0" smtClean="0"/>
            <a:t>RESULTADO</a:t>
          </a:r>
          <a:endParaRPr lang="es-EC" sz="1500" dirty="0"/>
        </a:p>
        <a:p>
          <a:endParaRPr lang="es-EC" sz="1400" dirty="0"/>
        </a:p>
        <a:p>
          <a:endParaRPr lang="es-EC" sz="1400" dirty="0" smtClean="0"/>
        </a:p>
        <a:p>
          <a:endParaRPr lang="es-EC" sz="1200" dirty="0" smtClean="0"/>
        </a:p>
        <a:p>
          <a:endParaRPr lang="es-EC" sz="1400" dirty="0"/>
        </a:p>
        <a:p>
          <a:r>
            <a:rPr lang="es-EC" sz="1100" dirty="0"/>
            <a:t>Mejoramiento </a:t>
          </a:r>
        </a:p>
        <a:p>
          <a:r>
            <a:rPr lang="es-EC" sz="1100" dirty="0"/>
            <a:t>de la ocupación </a:t>
          </a:r>
        </a:p>
        <a:p>
          <a:r>
            <a:rPr lang="es-EC" sz="1100" dirty="0"/>
            <a:t>plena de </a:t>
          </a:r>
        </a:p>
        <a:p>
          <a:r>
            <a:rPr lang="es-EC" sz="1100" dirty="0"/>
            <a:t>las mujeres.</a:t>
          </a:r>
        </a:p>
      </dgm:t>
    </dgm:pt>
    <dgm:pt modelId="{A4D4122F-CE66-4C47-8D98-F7BCE4871050}" type="parTrans" cxnId="{2E85A530-0D11-450A-A8AA-8C1A30E97BBB}">
      <dgm:prSet/>
      <dgm:spPr/>
      <dgm:t>
        <a:bodyPr/>
        <a:lstStyle/>
        <a:p>
          <a:endParaRPr lang="es-EC"/>
        </a:p>
      </dgm:t>
    </dgm:pt>
    <dgm:pt modelId="{5448D475-F2AA-4C62-94E7-F6E6BB043797}" type="sibTrans" cxnId="{2E85A530-0D11-450A-A8AA-8C1A30E97BBB}">
      <dgm:prSet/>
      <dgm:spPr/>
      <dgm:t>
        <a:bodyPr/>
        <a:lstStyle/>
        <a:p>
          <a:endParaRPr lang="es-EC"/>
        </a:p>
      </dgm:t>
    </dgm:pt>
    <dgm:pt modelId="{E86BE75D-A522-4FD9-85EA-3A80CF96E699}">
      <dgm:prSet phldrT="[Texto]" custT="1"/>
      <dgm:spPr/>
      <dgm:t>
        <a:bodyPr/>
        <a:lstStyle/>
        <a:p>
          <a:r>
            <a:rPr lang="es-EC" sz="1100" dirty="0"/>
            <a:t>Desarrollo </a:t>
          </a:r>
          <a:endParaRPr lang="es-EC" sz="1100" dirty="0" smtClean="0"/>
        </a:p>
        <a:p>
          <a:r>
            <a:rPr lang="es-EC" sz="1100" dirty="0" smtClean="0"/>
            <a:t>profesional</a:t>
          </a:r>
          <a:endParaRPr lang="es-EC" sz="1100" dirty="0"/>
        </a:p>
      </dgm:t>
    </dgm:pt>
    <dgm:pt modelId="{1412714E-CACB-44A7-8DE7-75806E112C12}" type="parTrans" cxnId="{BBBCB781-CFB4-4137-BA23-F434FE642EA0}">
      <dgm:prSet/>
      <dgm:spPr/>
      <dgm:t>
        <a:bodyPr/>
        <a:lstStyle/>
        <a:p>
          <a:endParaRPr lang="es-EC"/>
        </a:p>
      </dgm:t>
    </dgm:pt>
    <dgm:pt modelId="{722F410E-AB21-4FB9-8EF2-38CEAACCD843}" type="sibTrans" cxnId="{BBBCB781-CFB4-4137-BA23-F434FE642EA0}">
      <dgm:prSet/>
      <dgm:spPr/>
      <dgm:t>
        <a:bodyPr/>
        <a:lstStyle/>
        <a:p>
          <a:endParaRPr lang="es-EC"/>
        </a:p>
      </dgm:t>
    </dgm:pt>
    <dgm:pt modelId="{5BC4DE6C-BEA8-46EC-8015-D930D05F7D1B}">
      <dgm:prSet phldrT="[Texto]" custT="1"/>
      <dgm:spPr/>
      <dgm:t>
        <a:bodyPr/>
        <a:lstStyle/>
        <a:p>
          <a:r>
            <a:rPr lang="es-EC" sz="1100"/>
            <a:t>Desarrollo de capacitación</a:t>
          </a:r>
        </a:p>
      </dgm:t>
    </dgm:pt>
    <dgm:pt modelId="{E703FE63-5800-426F-8620-4376CAFA6078}" type="sibTrans" cxnId="{61A95294-51BF-414A-ACD4-0417AA32A2C5}">
      <dgm:prSet/>
      <dgm:spPr/>
      <dgm:t>
        <a:bodyPr/>
        <a:lstStyle/>
        <a:p>
          <a:endParaRPr lang="es-EC"/>
        </a:p>
      </dgm:t>
    </dgm:pt>
    <dgm:pt modelId="{361F5CBD-4B28-4AC8-AFC8-32E74486EE7E}" type="parTrans" cxnId="{61A95294-51BF-414A-ACD4-0417AA32A2C5}">
      <dgm:prSet/>
      <dgm:spPr/>
      <dgm:t>
        <a:bodyPr/>
        <a:lstStyle/>
        <a:p>
          <a:endParaRPr lang="es-EC"/>
        </a:p>
      </dgm:t>
    </dgm:pt>
    <dgm:pt modelId="{6815CE1B-1476-4424-AED0-D8C34DD17835}">
      <dgm:prSet phldrT="[Texto]" custT="1"/>
      <dgm:spPr/>
      <dgm:t>
        <a:bodyPr/>
        <a:lstStyle/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1200" dirty="0" smtClean="0"/>
        </a:p>
        <a:p>
          <a:endParaRPr lang="es-EC" sz="1200" dirty="0" smtClean="0"/>
        </a:p>
        <a:p>
          <a:r>
            <a:rPr lang="es-EC" sz="1500" dirty="0" smtClean="0"/>
            <a:t>FUENTE </a:t>
          </a:r>
          <a:r>
            <a:rPr lang="es-EC" sz="1500" dirty="0"/>
            <a:t>OFICIAL</a:t>
          </a:r>
        </a:p>
        <a:p>
          <a:endParaRPr lang="es-EC" sz="1100" dirty="0" smtClean="0"/>
        </a:p>
        <a:p>
          <a:endParaRPr lang="es-EC" sz="1100" dirty="0" smtClean="0"/>
        </a:p>
        <a:p>
          <a:endParaRPr lang="es-EC" sz="1100" dirty="0"/>
        </a:p>
        <a:p>
          <a:endParaRPr lang="es-EC" sz="1100" dirty="0"/>
        </a:p>
        <a:p>
          <a:r>
            <a:rPr lang="es-EC" sz="1100" dirty="0"/>
            <a:t>Demanda </a:t>
          </a:r>
        </a:p>
        <a:p>
          <a:r>
            <a:rPr lang="es-EC" sz="1100" dirty="0"/>
            <a:t>insatisfecha </a:t>
          </a:r>
        </a:p>
        <a:p>
          <a:r>
            <a:rPr lang="es-EC" sz="1100" dirty="0"/>
            <a:t>de empleo </a:t>
          </a:r>
        </a:p>
        <a:p>
          <a:r>
            <a:rPr lang="es-EC" sz="1100" dirty="0"/>
            <a:t>34.22%</a:t>
          </a:r>
        </a:p>
      </dgm:t>
    </dgm:pt>
    <dgm:pt modelId="{338406B5-B24B-4A1B-A70C-8FDFC47A714E}" type="parTrans" cxnId="{B613CE26-8633-4D72-85F4-AB9E91804281}">
      <dgm:prSet/>
      <dgm:spPr/>
      <dgm:t>
        <a:bodyPr/>
        <a:lstStyle/>
        <a:p>
          <a:endParaRPr lang="es-EC"/>
        </a:p>
      </dgm:t>
    </dgm:pt>
    <dgm:pt modelId="{2B270FBF-B032-429D-BE22-AD4712D58E5E}" type="sibTrans" cxnId="{B613CE26-8633-4D72-85F4-AB9E91804281}">
      <dgm:prSet/>
      <dgm:spPr/>
      <dgm:t>
        <a:bodyPr/>
        <a:lstStyle/>
        <a:p>
          <a:endParaRPr lang="es-EC"/>
        </a:p>
      </dgm:t>
    </dgm:pt>
    <dgm:pt modelId="{BB346A39-F5D2-4CD5-98C1-AF888748562F}" type="pres">
      <dgm:prSet presAssocID="{51CC1850-B95F-4F3E-88C2-ADB81484BE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375DDCE-D749-479F-A94D-D675A80855BC}" type="pres">
      <dgm:prSet presAssocID="{51CC1850-B95F-4F3E-88C2-ADB81484BEEA}" presName="hierFlow" presStyleCnt="0"/>
      <dgm:spPr/>
    </dgm:pt>
    <dgm:pt modelId="{567A83C8-AF87-474B-AA07-A6A74EDC2950}" type="pres">
      <dgm:prSet presAssocID="{51CC1850-B95F-4F3E-88C2-ADB81484BEEA}" presName="firstBuf" presStyleCnt="0"/>
      <dgm:spPr/>
    </dgm:pt>
    <dgm:pt modelId="{537A4796-E38F-4CFB-8787-675F6D731BF8}" type="pres">
      <dgm:prSet presAssocID="{51CC1850-B95F-4F3E-88C2-ADB81484BE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261506-2AA7-4DD6-807C-F4C45384AEFC}" type="pres">
      <dgm:prSet presAssocID="{8AAB0B91-9E70-4131-81A4-A39BF6D43E54}" presName="Name17" presStyleCnt="0"/>
      <dgm:spPr/>
    </dgm:pt>
    <dgm:pt modelId="{A892CAB9-F63C-4EEE-AC16-DE3FD6467EDF}" type="pres">
      <dgm:prSet presAssocID="{8AAB0B91-9E70-4131-81A4-A39BF6D43E54}" presName="level1Shape" presStyleLbl="node0" presStyleIdx="0" presStyleCnt="1" custLinFactNeighborX="-81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B0DE85A-343B-41B5-9361-9D96C2C088D2}" type="pres">
      <dgm:prSet presAssocID="{8AAB0B91-9E70-4131-81A4-A39BF6D43E54}" presName="hierChild2" presStyleCnt="0"/>
      <dgm:spPr/>
    </dgm:pt>
    <dgm:pt modelId="{53836D93-F149-49BE-BC0D-5511C00A0A28}" type="pres">
      <dgm:prSet presAssocID="{A5EF6731-F495-4C07-920A-EC5FB8D65CDD}" presName="Name25" presStyleLbl="parChTrans1D2" presStyleIdx="0" presStyleCnt="3"/>
      <dgm:spPr/>
      <dgm:t>
        <a:bodyPr/>
        <a:lstStyle/>
        <a:p>
          <a:endParaRPr lang="es-EC"/>
        </a:p>
      </dgm:t>
    </dgm:pt>
    <dgm:pt modelId="{E6CB5AAF-4199-4345-A0BD-709E8A95EBAD}" type="pres">
      <dgm:prSet presAssocID="{A5EF6731-F495-4C07-920A-EC5FB8D65CDD}" presName="connTx" presStyleLbl="parChTrans1D2" presStyleIdx="0" presStyleCnt="3"/>
      <dgm:spPr/>
      <dgm:t>
        <a:bodyPr/>
        <a:lstStyle/>
        <a:p>
          <a:endParaRPr lang="es-EC"/>
        </a:p>
      </dgm:t>
    </dgm:pt>
    <dgm:pt modelId="{FFE3FD85-12CF-4ED5-AF8A-1EBC3EE79498}" type="pres">
      <dgm:prSet presAssocID="{641F8655-AE37-4BCB-BFD0-BC3DE74ED9DD}" presName="Name30" presStyleCnt="0"/>
      <dgm:spPr/>
    </dgm:pt>
    <dgm:pt modelId="{4D1BF667-833D-4A00-99FC-70B50518FE5A}" type="pres">
      <dgm:prSet presAssocID="{641F8655-AE37-4BCB-BFD0-BC3DE74ED9DD}" presName="level2Shape" presStyleLbl="node2" presStyleIdx="0" presStyleCnt="3" custLinFactNeighborX="-30185"/>
      <dgm:spPr/>
      <dgm:t>
        <a:bodyPr/>
        <a:lstStyle/>
        <a:p>
          <a:endParaRPr lang="es-EC"/>
        </a:p>
      </dgm:t>
    </dgm:pt>
    <dgm:pt modelId="{5A307E52-5285-4384-8A3C-4D863CEE662F}" type="pres">
      <dgm:prSet presAssocID="{641F8655-AE37-4BCB-BFD0-BC3DE74ED9DD}" presName="hierChild3" presStyleCnt="0"/>
      <dgm:spPr/>
    </dgm:pt>
    <dgm:pt modelId="{7BE5C5B1-CA0E-4846-B460-17B0D0B79BDD}" type="pres">
      <dgm:prSet presAssocID="{361F5CBD-4B28-4AC8-AFC8-32E74486EE7E}" presName="Name25" presStyleLbl="parChTrans1D2" presStyleIdx="1" presStyleCnt="3"/>
      <dgm:spPr/>
      <dgm:t>
        <a:bodyPr/>
        <a:lstStyle/>
        <a:p>
          <a:endParaRPr lang="es-EC"/>
        </a:p>
      </dgm:t>
    </dgm:pt>
    <dgm:pt modelId="{5DA9BCB4-DE34-42E1-A869-FCBC34027D26}" type="pres">
      <dgm:prSet presAssocID="{361F5CBD-4B28-4AC8-AFC8-32E74486EE7E}" presName="connTx" presStyleLbl="parChTrans1D2" presStyleIdx="1" presStyleCnt="3"/>
      <dgm:spPr/>
      <dgm:t>
        <a:bodyPr/>
        <a:lstStyle/>
        <a:p>
          <a:endParaRPr lang="es-EC"/>
        </a:p>
      </dgm:t>
    </dgm:pt>
    <dgm:pt modelId="{763356D5-BBFE-4898-A3D2-E998A484A8C5}" type="pres">
      <dgm:prSet presAssocID="{5BC4DE6C-BEA8-46EC-8015-D930D05F7D1B}" presName="Name30" presStyleCnt="0"/>
      <dgm:spPr/>
    </dgm:pt>
    <dgm:pt modelId="{B06B3E13-3B94-40C7-92B3-3DF9D23A7C4B}" type="pres">
      <dgm:prSet presAssocID="{5BC4DE6C-BEA8-46EC-8015-D930D05F7D1B}" presName="level2Shape" presStyleLbl="node2" presStyleIdx="1" presStyleCnt="3" custLinFactNeighborX="-30185"/>
      <dgm:spPr/>
      <dgm:t>
        <a:bodyPr/>
        <a:lstStyle/>
        <a:p>
          <a:endParaRPr lang="es-EC"/>
        </a:p>
      </dgm:t>
    </dgm:pt>
    <dgm:pt modelId="{22C9D87E-60DD-49A9-9077-9FB644E59909}" type="pres">
      <dgm:prSet presAssocID="{5BC4DE6C-BEA8-46EC-8015-D930D05F7D1B}" presName="hierChild3" presStyleCnt="0"/>
      <dgm:spPr/>
    </dgm:pt>
    <dgm:pt modelId="{4EC0D944-8760-4ACC-AD79-0D7E968FF7D6}" type="pres">
      <dgm:prSet presAssocID="{1412714E-CACB-44A7-8DE7-75806E112C12}" presName="Name25" presStyleLbl="parChTrans1D2" presStyleIdx="2" presStyleCnt="3"/>
      <dgm:spPr/>
      <dgm:t>
        <a:bodyPr/>
        <a:lstStyle/>
        <a:p>
          <a:endParaRPr lang="es-EC"/>
        </a:p>
      </dgm:t>
    </dgm:pt>
    <dgm:pt modelId="{AE4D1AAB-FE87-4650-A600-F3EEA8DE8B6E}" type="pres">
      <dgm:prSet presAssocID="{1412714E-CACB-44A7-8DE7-75806E112C12}" presName="connTx" presStyleLbl="parChTrans1D2" presStyleIdx="2" presStyleCnt="3"/>
      <dgm:spPr/>
      <dgm:t>
        <a:bodyPr/>
        <a:lstStyle/>
        <a:p>
          <a:endParaRPr lang="es-EC"/>
        </a:p>
      </dgm:t>
    </dgm:pt>
    <dgm:pt modelId="{5F3A96FF-695B-4BC6-92A9-94A81D574F52}" type="pres">
      <dgm:prSet presAssocID="{E86BE75D-A522-4FD9-85EA-3A80CF96E699}" presName="Name30" presStyleCnt="0"/>
      <dgm:spPr/>
    </dgm:pt>
    <dgm:pt modelId="{7063BF3F-73AB-491B-93E3-B88A4F34D00A}" type="pres">
      <dgm:prSet presAssocID="{E86BE75D-A522-4FD9-85EA-3A80CF96E699}" presName="level2Shape" presStyleLbl="node2" presStyleIdx="2" presStyleCnt="3" custLinFactNeighborX="-30185"/>
      <dgm:spPr/>
      <dgm:t>
        <a:bodyPr/>
        <a:lstStyle/>
        <a:p>
          <a:endParaRPr lang="es-EC"/>
        </a:p>
      </dgm:t>
    </dgm:pt>
    <dgm:pt modelId="{C42A0554-49A7-4FC4-B5C4-A609B026B97E}" type="pres">
      <dgm:prSet presAssocID="{E86BE75D-A522-4FD9-85EA-3A80CF96E699}" presName="hierChild3" presStyleCnt="0"/>
      <dgm:spPr/>
    </dgm:pt>
    <dgm:pt modelId="{9CE77B72-46EB-4017-8DBB-BE583F3636D4}" type="pres">
      <dgm:prSet presAssocID="{51CC1850-B95F-4F3E-88C2-ADB81484BEEA}" presName="bgShapesFlow" presStyleCnt="0"/>
      <dgm:spPr/>
    </dgm:pt>
    <dgm:pt modelId="{B4BBA219-109C-470D-896E-D9465430217D}" type="pres">
      <dgm:prSet presAssocID="{3FEE7A6D-7927-4801-920F-F08F12D70388}" presName="rectComp" presStyleCnt="0"/>
      <dgm:spPr/>
    </dgm:pt>
    <dgm:pt modelId="{490C41EA-3CF4-4F65-A11D-7628B06884A4}" type="pres">
      <dgm:prSet presAssocID="{3FEE7A6D-7927-4801-920F-F08F12D70388}" presName="bgRect" presStyleLbl="bgShp" presStyleIdx="0" presStyleCnt="4" custLinFactNeighborX="6664"/>
      <dgm:spPr/>
      <dgm:t>
        <a:bodyPr/>
        <a:lstStyle/>
        <a:p>
          <a:endParaRPr lang="es-EC"/>
        </a:p>
      </dgm:t>
    </dgm:pt>
    <dgm:pt modelId="{D2B5CA1B-29E6-4661-8CCE-CFDFBB886139}" type="pres">
      <dgm:prSet presAssocID="{3FEE7A6D-7927-4801-920F-F08F12D70388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6F95C-A940-43C8-A009-7863BCF122FF}" type="pres">
      <dgm:prSet presAssocID="{3FEE7A6D-7927-4801-920F-F08F12D70388}" presName="spComp" presStyleCnt="0"/>
      <dgm:spPr/>
    </dgm:pt>
    <dgm:pt modelId="{9142A859-5B8E-46C7-AC4D-80A5B9C40745}" type="pres">
      <dgm:prSet presAssocID="{3FEE7A6D-7927-4801-920F-F08F12D70388}" presName="hSp" presStyleCnt="0"/>
      <dgm:spPr/>
    </dgm:pt>
    <dgm:pt modelId="{6FE65EB1-39E2-4AAD-9DA6-F8110F47E245}" type="pres">
      <dgm:prSet presAssocID="{E3AB9057-A924-4D39-AF3F-A71EC01B1B95}" presName="rectComp" presStyleCnt="0"/>
      <dgm:spPr/>
    </dgm:pt>
    <dgm:pt modelId="{708A1A61-FA04-4B2E-82F6-C09B569920C8}" type="pres">
      <dgm:prSet presAssocID="{E3AB9057-A924-4D39-AF3F-A71EC01B1B95}" presName="bgRect" presStyleLbl="bgShp" presStyleIdx="1" presStyleCnt="4" custLinFactNeighborX="25613"/>
      <dgm:spPr/>
      <dgm:t>
        <a:bodyPr/>
        <a:lstStyle/>
        <a:p>
          <a:endParaRPr lang="es-EC"/>
        </a:p>
      </dgm:t>
    </dgm:pt>
    <dgm:pt modelId="{F627C4F2-FA19-4703-95E6-F06D1C0D9259}" type="pres">
      <dgm:prSet presAssocID="{E3AB9057-A924-4D39-AF3F-A71EC01B1B95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E10675-5A46-40E5-86CB-6F3B0B260DFA}" type="pres">
      <dgm:prSet presAssocID="{E3AB9057-A924-4D39-AF3F-A71EC01B1B95}" presName="spComp" presStyleCnt="0"/>
      <dgm:spPr/>
    </dgm:pt>
    <dgm:pt modelId="{C5F34D77-E041-40AD-8A22-E3A85CBB424A}" type="pres">
      <dgm:prSet presAssocID="{E3AB9057-A924-4D39-AF3F-A71EC01B1B95}" presName="hSp" presStyleCnt="0"/>
      <dgm:spPr/>
    </dgm:pt>
    <dgm:pt modelId="{9A8D0E4C-30B4-4A93-8227-CBF521D47662}" type="pres">
      <dgm:prSet presAssocID="{3F15BEC8-1C91-411F-8EE1-AFBDDFD699B7}" presName="rectComp" presStyleCnt="0"/>
      <dgm:spPr/>
    </dgm:pt>
    <dgm:pt modelId="{DDB1D5F4-E482-4F5C-AA91-730826CF6E19}" type="pres">
      <dgm:prSet presAssocID="{3F15BEC8-1C91-411F-8EE1-AFBDDFD699B7}" presName="bgRect" presStyleLbl="bgShp" presStyleIdx="2" presStyleCnt="4" custLinFactNeighborX="15827"/>
      <dgm:spPr/>
      <dgm:t>
        <a:bodyPr/>
        <a:lstStyle/>
        <a:p>
          <a:endParaRPr lang="es-EC"/>
        </a:p>
      </dgm:t>
    </dgm:pt>
    <dgm:pt modelId="{BD9A6811-0EF5-454D-B6D5-BC3973F14C6F}" type="pres">
      <dgm:prSet presAssocID="{3F15BEC8-1C91-411F-8EE1-AFBDDFD699B7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D7DE18-FE44-4A45-BE9A-B024DC37D1F7}" type="pres">
      <dgm:prSet presAssocID="{3F15BEC8-1C91-411F-8EE1-AFBDDFD699B7}" presName="spComp" presStyleCnt="0"/>
      <dgm:spPr/>
    </dgm:pt>
    <dgm:pt modelId="{8601D04B-2F51-4F8D-95AF-0883168DA201}" type="pres">
      <dgm:prSet presAssocID="{3F15BEC8-1C91-411F-8EE1-AFBDDFD699B7}" presName="hSp" presStyleCnt="0"/>
      <dgm:spPr/>
    </dgm:pt>
    <dgm:pt modelId="{9E1A4961-76F8-46FC-8684-B34C3D9B3BF4}" type="pres">
      <dgm:prSet presAssocID="{6815CE1B-1476-4424-AED0-D8C34DD17835}" presName="rectComp" presStyleCnt="0"/>
      <dgm:spPr/>
    </dgm:pt>
    <dgm:pt modelId="{28B6E95A-EFC1-44E9-A2C9-D0BA44E8F953}" type="pres">
      <dgm:prSet presAssocID="{6815CE1B-1476-4424-AED0-D8C34DD17835}" presName="bgRect" presStyleLbl="bgShp" presStyleIdx="3" presStyleCnt="4"/>
      <dgm:spPr/>
      <dgm:t>
        <a:bodyPr/>
        <a:lstStyle/>
        <a:p>
          <a:endParaRPr lang="es-EC"/>
        </a:p>
      </dgm:t>
    </dgm:pt>
    <dgm:pt modelId="{CCDC2E3B-2048-40B2-BC28-1481EA8030F4}" type="pres">
      <dgm:prSet presAssocID="{6815CE1B-1476-4424-AED0-D8C34DD17835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10AB26-75FE-4F78-BEAC-5B2361918D5E}" type="presOf" srcId="{8AAB0B91-9E70-4131-81A4-A39BF6D43E54}" destId="{A892CAB9-F63C-4EEE-AC16-DE3FD6467EDF}" srcOrd="0" destOrd="0" presId="urn:microsoft.com/office/officeart/2005/8/layout/hierarchy5"/>
    <dgm:cxn modelId="{67E99188-D47E-4464-870D-D1A2492015AB}" type="presOf" srcId="{641F8655-AE37-4BCB-BFD0-BC3DE74ED9DD}" destId="{4D1BF667-833D-4A00-99FC-70B50518FE5A}" srcOrd="0" destOrd="0" presId="urn:microsoft.com/office/officeart/2005/8/layout/hierarchy5"/>
    <dgm:cxn modelId="{F840314F-E043-44C0-ABB2-F1B3F7D95128}" type="presOf" srcId="{6815CE1B-1476-4424-AED0-D8C34DD17835}" destId="{28B6E95A-EFC1-44E9-A2C9-D0BA44E8F953}" srcOrd="0" destOrd="0" presId="urn:microsoft.com/office/officeart/2005/8/layout/hierarchy5"/>
    <dgm:cxn modelId="{B613CE26-8633-4D72-85F4-AB9E91804281}" srcId="{51CC1850-B95F-4F3E-88C2-ADB81484BEEA}" destId="{6815CE1B-1476-4424-AED0-D8C34DD17835}" srcOrd="4" destOrd="0" parTransId="{338406B5-B24B-4A1B-A70C-8FDFC47A714E}" sibTransId="{2B270FBF-B032-429D-BE22-AD4712D58E5E}"/>
    <dgm:cxn modelId="{61A95294-51BF-414A-ACD4-0417AA32A2C5}" srcId="{8AAB0B91-9E70-4131-81A4-A39BF6D43E54}" destId="{5BC4DE6C-BEA8-46EC-8015-D930D05F7D1B}" srcOrd="1" destOrd="0" parTransId="{361F5CBD-4B28-4AC8-AFC8-32E74486EE7E}" sibTransId="{E703FE63-5800-426F-8620-4376CAFA6078}"/>
    <dgm:cxn modelId="{202B2AA3-9014-47C1-8F13-E88B85174DBF}" type="presOf" srcId="{A5EF6731-F495-4C07-920A-EC5FB8D65CDD}" destId="{E6CB5AAF-4199-4345-A0BD-709E8A95EBAD}" srcOrd="1" destOrd="0" presId="urn:microsoft.com/office/officeart/2005/8/layout/hierarchy5"/>
    <dgm:cxn modelId="{C5FC89D3-2CED-43B7-963B-608EA9FF5F53}" type="presOf" srcId="{3FEE7A6D-7927-4801-920F-F08F12D70388}" destId="{490C41EA-3CF4-4F65-A11D-7628B06884A4}" srcOrd="0" destOrd="0" presId="urn:microsoft.com/office/officeart/2005/8/layout/hierarchy5"/>
    <dgm:cxn modelId="{6A5C8D42-6E9A-47FB-8238-586D6A64B3A0}" type="presOf" srcId="{E3AB9057-A924-4D39-AF3F-A71EC01B1B95}" destId="{F627C4F2-FA19-4703-95E6-F06D1C0D9259}" srcOrd="1" destOrd="0" presId="urn:microsoft.com/office/officeart/2005/8/layout/hierarchy5"/>
    <dgm:cxn modelId="{08509AC0-01BB-46A9-A459-2DB80F8483E2}" srcId="{51CC1850-B95F-4F3E-88C2-ADB81484BEEA}" destId="{E3AB9057-A924-4D39-AF3F-A71EC01B1B95}" srcOrd="2" destOrd="0" parTransId="{5CDAD936-1CFA-4439-823E-98A673373297}" sibTransId="{497C4E7A-2E02-4136-AFC1-BA1C39B7DFC3}"/>
    <dgm:cxn modelId="{19E450BE-3A8E-4C63-B65B-5CABF080E271}" type="presOf" srcId="{A5EF6731-F495-4C07-920A-EC5FB8D65CDD}" destId="{53836D93-F149-49BE-BC0D-5511C00A0A28}" srcOrd="0" destOrd="0" presId="urn:microsoft.com/office/officeart/2005/8/layout/hierarchy5"/>
    <dgm:cxn modelId="{EA935A13-DAB5-4BC7-A712-92645B308F74}" type="presOf" srcId="{E86BE75D-A522-4FD9-85EA-3A80CF96E699}" destId="{7063BF3F-73AB-491B-93E3-B88A4F34D00A}" srcOrd="0" destOrd="0" presId="urn:microsoft.com/office/officeart/2005/8/layout/hierarchy5"/>
    <dgm:cxn modelId="{BBBCB781-CFB4-4137-BA23-F434FE642EA0}" srcId="{8AAB0B91-9E70-4131-81A4-A39BF6D43E54}" destId="{E86BE75D-A522-4FD9-85EA-3A80CF96E699}" srcOrd="2" destOrd="0" parTransId="{1412714E-CACB-44A7-8DE7-75806E112C12}" sibTransId="{722F410E-AB21-4FB9-8EF2-38CEAACCD843}"/>
    <dgm:cxn modelId="{7A1A5136-93B8-4D7A-9C19-358D8500B0B3}" type="presOf" srcId="{1412714E-CACB-44A7-8DE7-75806E112C12}" destId="{4EC0D944-8760-4ACC-AD79-0D7E968FF7D6}" srcOrd="0" destOrd="0" presId="urn:microsoft.com/office/officeart/2005/8/layout/hierarchy5"/>
    <dgm:cxn modelId="{578A0534-94DD-47F9-B475-A0D46E304BC5}" srcId="{51CC1850-B95F-4F3E-88C2-ADB81484BEEA}" destId="{3FEE7A6D-7927-4801-920F-F08F12D70388}" srcOrd="1" destOrd="0" parTransId="{532138EB-D1B5-4EF2-AD1B-58ED6251E17F}" sibTransId="{4C3DC9A1-99AE-4717-A8C4-18346A5B0491}"/>
    <dgm:cxn modelId="{643D3398-6B95-4918-B38C-2C7C004B479E}" type="presOf" srcId="{3F15BEC8-1C91-411F-8EE1-AFBDDFD699B7}" destId="{BD9A6811-0EF5-454D-B6D5-BC3973F14C6F}" srcOrd="1" destOrd="0" presId="urn:microsoft.com/office/officeart/2005/8/layout/hierarchy5"/>
    <dgm:cxn modelId="{5ACC760B-B498-4B54-9F8E-649A37CFE827}" type="presOf" srcId="{361F5CBD-4B28-4AC8-AFC8-32E74486EE7E}" destId="{7BE5C5B1-CA0E-4846-B460-17B0D0B79BDD}" srcOrd="0" destOrd="0" presId="urn:microsoft.com/office/officeart/2005/8/layout/hierarchy5"/>
    <dgm:cxn modelId="{40E9A2D0-E09B-43E0-B828-72EC6819DC29}" type="presOf" srcId="{51CC1850-B95F-4F3E-88C2-ADB81484BEEA}" destId="{BB346A39-F5D2-4CD5-98C1-AF888748562F}" srcOrd="0" destOrd="0" presId="urn:microsoft.com/office/officeart/2005/8/layout/hierarchy5"/>
    <dgm:cxn modelId="{2E85A530-0D11-450A-A8AA-8C1A30E97BBB}" srcId="{51CC1850-B95F-4F3E-88C2-ADB81484BEEA}" destId="{3F15BEC8-1C91-411F-8EE1-AFBDDFD699B7}" srcOrd="3" destOrd="0" parTransId="{A4D4122F-CE66-4C47-8D98-F7BCE4871050}" sibTransId="{5448D475-F2AA-4C62-94E7-F6E6BB043797}"/>
    <dgm:cxn modelId="{5733B24C-105C-4316-9DE4-55E782F6098E}" type="presOf" srcId="{3FEE7A6D-7927-4801-920F-F08F12D70388}" destId="{D2B5CA1B-29E6-4661-8CCE-CFDFBB886139}" srcOrd="1" destOrd="0" presId="urn:microsoft.com/office/officeart/2005/8/layout/hierarchy5"/>
    <dgm:cxn modelId="{F517C139-61BC-4054-A091-3A0F17D4A13C}" type="presOf" srcId="{5BC4DE6C-BEA8-46EC-8015-D930D05F7D1B}" destId="{B06B3E13-3B94-40C7-92B3-3DF9D23A7C4B}" srcOrd="0" destOrd="0" presId="urn:microsoft.com/office/officeart/2005/8/layout/hierarchy5"/>
    <dgm:cxn modelId="{126DEC7F-829D-43E2-9A8C-B22E6713A552}" srcId="{8AAB0B91-9E70-4131-81A4-A39BF6D43E54}" destId="{641F8655-AE37-4BCB-BFD0-BC3DE74ED9DD}" srcOrd="0" destOrd="0" parTransId="{A5EF6731-F495-4C07-920A-EC5FB8D65CDD}" sibTransId="{FD9F6E81-56D0-4EB1-A6A0-B3BC8F09D636}"/>
    <dgm:cxn modelId="{DC2A3725-8AF1-4C22-82FE-A41EAC2646B3}" srcId="{51CC1850-B95F-4F3E-88C2-ADB81484BEEA}" destId="{8AAB0B91-9E70-4131-81A4-A39BF6D43E54}" srcOrd="0" destOrd="0" parTransId="{BA3665AF-9211-4D51-B38B-65304DB31D99}" sibTransId="{5C5C2974-2B8A-4A22-8D19-739CD8A5D3E6}"/>
    <dgm:cxn modelId="{82F9452F-A514-448D-8715-1D72323AAAE3}" type="presOf" srcId="{3F15BEC8-1C91-411F-8EE1-AFBDDFD699B7}" destId="{DDB1D5F4-E482-4F5C-AA91-730826CF6E19}" srcOrd="0" destOrd="0" presId="urn:microsoft.com/office/officeart/2005/8/layout/hierarchy5"/>
    <dgm:cxn modelId="{F53EC9D5-5085-4BB2-AF52-9F07339356A6}" type="presOf" srcId="{E3AB9057-A924-4D39-AF3F-A71EC01B1B95}" destId="{708A1A61-FA04-4B2E-82F6-C09B569920C8}" srcOrd="0" destOrd="0" presId="urn:microsoft.com/office/officeart/2005/8/layout/hierarchy5"/>
    <dgm:cxn modelId="{87E77DFF-A0EE-4EE9-BD22-9AB9E2783D9C}" type="presOf" srcId="{1412714E-CACB-44A7-8DE7-75806E112C12}" destId="{AE4D1AAB-FE87-4650-A600-F3EEA8DE8B6E}" srcOrd="1" destOrd="0" presId="urn:microsoft.com/office/officeart/2005/8/layout/hierarchy5"/>
    <dgm:cxn modelId="{ACFBE001-9098-483C-BBEB-BB41EAD3BD39}" type="presOf" srcId="{6815CE1B-1476-4424-AED0-D8C34DD17835}" destId="{CCDC2E3B-2048-40B2-BC28-1481EA8030F4}" srcOrd="1" destOrd="0" presId="urn:microsoft.com/office/officeart/2005/8/layout/hierarchy5"/>
    <dgm:cxn modelId="{423E9389-10F0-4D9F-BA78-5CC0D247AEFD}" type="presOf" srcId="{361F5CBD-4B28-4AC8-AFC8-32E74486EE7E}" destId="{5DA9BCB4-DE34-42E1-A869-FCBC34027D26}" srcOrd="1" destOrd="0" presId="urn:microsoft.com/office/officeart/2005/8/layout/hierarchy5"/>
    <dgm:cxn modelId="{EBF5C183-6565-4AD9-8890-FF3DE0C79AD0}" type="presParOf" srcId="{BB346A39-F5D2-4CD5-98C1-AF888748562F}" destId="{5375DDCE-D749-479F-A94D-D675A80855BC}" srcOrd="0" destOrd="0" presId="urn:microsoft.com/office/officeart/2005/8/layout/hierarchy5"/>
    <dgm:cxn modelId="{9728190D-F554-4E9F-854A-75A99FE6A69E}" type="presParOf" srcId="{5375DDCE-D749-479F-A94D-D675A80855BC}" destId="{567A83C8-AF87-474B-AA07-A6A74EDC2950}" srcOrd="0" destOrd="0" presId="urn:microsoft.com/office/officeart/2005/8/layout/hierarchy5"/>
    <dgm:cxn modelId="{858EB7EF-7FB5-4CD7-A25A-2887B7712E56}" type="presParOf" srcId="{5375DDCE-D749-479F-A94D-D675A80855BC}" destId="{537A4796-E38F-4CFB-8787-675F6D731BF8}" srcOrd="1" destOrd="0" presId="urn:microsoft.com/office/officeart/2005/8/layout/hierarchy5"/>
    <dgm:cxn modelId="{CC02AF7F-325F-4BDB-8483-46275A7CC455}" type="presParOf" srcId="{537A4796-E38F-4CFB-8787-675F6D731BF8}" destId="{30261506-2AA7-4DD6-807C-F4C45384AEFC}" srcOrd="0" destOrd="0" presId="urn:microsoft.com/office/officeart/2005/8/layout/hierarchy5"/>
    <dgm:cxn modelId="{7C8BD7AC-5DB2-4953-8D94-807E83E07A81}" type="presParOf" srcId="{30261506-2AA7-4DD6-807C-F4C45384AEFC}" destId="{A892CAB9-F63C-4EEE-AC16-DE3FD6467EDF}" srcOrd="0" destOrd="0" presId="urn:microsoft.com/office/officeart/2005/8/layout/hierarchy5"/>
    <dgm:cxn modelId="{7C9DE545-39C1-4138-BA6C-999FB53B3756}" type="presParOf" srcId="{30261506-2AA7-4DD6-807C-F4C45384AEFC}" destId="{DB0DE85A-343B-41B5-9361-9D96C2C088D2}" srcOrd="1" destOrd="0" presId="urn:microsoft.com/office/officeart/2005/8/layout/hierarchy5"/>
    <dgm:cxn modelId="{80B7F1EE-A7D4-4B21-A73F-EAD0B894DF95}" type="presParOf" srcId="{DB0DE85A-343B-41B5-9361-9D96C2C088D2}" destId="{53836D93-F149-49BE-BC0D-5511C00A0A28}" srcOrd="0" destOrd="0" presId="urn:microsoft.com/office/officeart/2005/8/layout/hierarchy5"/>
    <dgm:cxn modelId="{CFE7514B-8F29-457C-B008-DF36B8487F47}" type="presParOf" srcId="{53836D93-F149-49BE-BC0D-5511C00A0A28}" destId="{E6CB5AAF-4199-4345-A0BD-709E8A95EBAD}" srcOrd="0" destOrd="0" presId="urn:microsoft.com/office/officeart/2005/8/layout/hierarchy5"/>
    <dgm:cxn modelId="{2E5B9ADE-9D3B-410E-B177-A9B56C13C292}" type="presParOf" srcId="{DB0DE85A-343B-41B5-9361-9D96C2C088D2}" destId="{FFE3FD85-12CF-4ED5-AF8A-1EBC3EE79498}" srcOrd="1" destOrd="0" presId="urn:microsoft.com/office/officeart/2005/8/layout/hierarchy5"/>
    <dgm:cxn modelId="{00050C26-B4F7-4CAF-A4C2-61DC0BA413CF}" type="presParOf" srcId="{FFE3FD85-12CF-4ED5-AF8A-1EBC3EE79498}" destId="{4D1BF667-833D-4A00-99FC-70B50518FE5A}" srcOrd="0" destOrd="0" presId="urn:microsoft.com/office/officeart/2005/8/layout/hierarchy5"/>
    <dgm:cxn modelId="{77A813E9-E249-47DA-BE2F-36D34347D942}" type="presParOf" srcId="{FFE3FD85-12CF-4ED5-AF8A-1EBC3EE79498}" destId="{5A307E52-5285-4384-8A3C-4D863CEE662F}" srcOrd="1" destOrd="0" presId="urn:microsoft.com/office/officeart/2005/8/layout/hierarchy5"/>
    <dgm:cxn modelId="{70AB5C03-0D16-466A-A72D-DBFE67D00E44}" type="presParOf" srcId="{DB0DE85A-343B-41B5-9361-9D96C2C088D2}" destId="{7BE5C5B1-CA0E-4846-B460-17B0D0B79BDD}" srcOrd="2" destOrd="0" presId="urn:microsoft.com/office/officeart/2005/8/layout/hierarchy5"/>
    <dgm:cxn modelId="{8D0E8BB6-5F46-4D8C-9685-CC5ECAFA1305}" type="presParOf" srcId="{7BE5C5B1-CA0E-4846-B460-17B0D0B79BDD}" destId="{5DA9BCB4-DE34-42E1-A869-FCBC34027D26}" srcOrd="0" destOrd="0" presId="urn:microsoft.com/office/officeart/2005/8/layout/hierarchy5"/>
    <dgm:cxn modelId="{0FEDB234-B416-4869-81A7-BE54A43F58E9}" type="presParOf" srcId="{DB0DE85A-343B-41B5-9361-9D96C2C088D2}" destId="{763356D5-BBFE-4898-A3D2-E998A484A8C5}" srcOrd="3" destOrd="0" presId="urn:microsoft.com/office/officeart/2005/8/layout/hierarchy5"/>
    <dgm:cxn modelId="{5F1BFE4B-D531-4496-AA8D-1E552D93034B}" type="presParOf" srcId="{763356D5-BBFE-4898-A3D2-E998A484A8C5}" destId="{B06B3E13-3B94-40C7-92B3-3DF9D23A7C4B}" srcOrd="0" destOrd="0" presId="urn:microsoft.com/office/officeart/2005/8/layout/hierarchy5"/>
    <dgm:cxn modelId="{F069413F-2B2F-4A41-BDEB-C4BB25B841B0}" type="presParOf" srcId="{763356D5-BBFE-4898-A3D2-E998A484A8C5}" destId="{22C9D87E-60DD-49A9-9077-9FB644E59909}" srcOrd="1" destOrd="0" presId="urn:microsoft.com/office/officeart/2005/8/layout/hierarchy5"/>
    <dgm:cxn modelId="{56B2999B-6D17-4935-93A3-35796F898845}" type="presParOf" srcId="{DB0DE85A-343B-41B5-9361-9D96C2C088D2}" destId="{4EC0D944-8760-4ACC-AD79-0D7E968FF7D6}" srcOrd="4" destOrd="0" presId="urn:microsoft.com/office/officeart/2005/8/layout/hierarchy5"/>
    <dgm:cxn modelId="{90714351-CBB6-499A-965D-B5888FCD019C}" type="presParOf" srcId="{4EC0D944-8760-4ACC-AD79-0D7E968FF7D6}" destId="{AE4D1AAB-FE87-4650-A600-F3EEA8DE8B6E}" srcOrd="0" destOrd="0" presId="urn:microsoft.com/office/officeart/2005/8/layout/hierarchy5"/>
    <dgm:cxn modelId="{A22581E9-8EEF-4F1A-A2A6-98CE9DBE2500}" type="presParOf" srcId="{DB0DE85A-343B-41B5-9361-9D96C2C088D2}" destId="{5F3A96FF-695B-4BC6-92A9-94A81D574F52}" srcOrd="5" destOrd="0" presId="urn:microsoft.com/office/officeart/2005/8/layout/hierarchy5"/>
    <dgm:cxn modelId="{8FEBF6A4-E8E8-4733-ADDF-FF631BBAEED8}" type="presParOf" srcId="{5F3A96FF-695B-4BC6-92A9-94A81D574F52}" destId="{7063BF3F-73AB-491B-93E3-B88A4F34D00A}" srcOrd="0" destOrd="0" presId="urn:microsoft.com/office/officeart/2005/8/layout/hierarchy5"/>
    <dgm:cxn modelId="{D11DFF9F-10B3-4256-A030-B1DE25DD4BD2}" type="presParOf" srcId="{5F3A96FF-695B-4BC6-92A9-94A81D574F52}" destId="{C42A0554-49A7-4FC4-B5C4-A609B026B97E}" srcOrd="1" destOrd="0" presId="urn:microsoft.com/office/officeart/2005/8/layout/hierarchy5"/>
    <dgm:cxn modelId="{70C5AA4A-C360-449A-8194-F2A9325B60ED}" type="presParOf" srcId="{BB346A39-F5D2-4CD5-98C1-AF888748562F}" destId="{9CE77B72-46EB-4017-8DBB-BE583F3636D4}" srcOrd="1" destOrd="0" presId="urn:microsoft.com/office/officeart/2005/8/layout/hierarchy5"/>
    <dgm:cxn modelId="{7280D6E5-9D72-4CBC-835D-7ED129279A7F}" type="presParOf" srcId="{9CE77B72-46EB-4017-8DBB-BE583F3636D4}" destId="{B4BBA219-109C-470D-896E-D9465430217D}" srcOrd="0" destOrd="0" presId="urn:microsoft.com/office/officeart/2005/8/layout/hierarchy5"/>
    <dgm:cxn modelId="{508F14A6-4CC1-4C4D-A183-1B6EB9B7F7CA}" type="presParOf" srcId="{B4BBA219-109C-470D-896E-D9465430217D}" destId="{490C41EA-3CF4-4F65-A11D-7628B06884A4}" srcOrd="0" destOrd="0" presId="urn:microsoft.com/office/officeart/2005/8/layout/hierarchy5"/>
    <dgm:cxn modelId="{124D861F-15C0-4D9E-B331-3072069D4506}" type="presParOf" srcId="{B4BBA219-109C-470D-896E-D9465430217D}" destId="{D2B5CA1B-29E6-4661-8CCE-CFDFBB886139}" srcOrd="1" destOrd="0" presId="urn:microsoft.com/office/officeart/2005/8/layout/hierarchy5"/>
    <dgm:cxn modelId="{37637ED1-BD4C-4448-88DE-2B1FEC2A0962}" type="presParOf" srcId="{9CE77B72-46EB-4017-8DBB-BE583F3636D4}" destId="{F596F95C-A940-43C8-A009-7863BCF122FF}" srcOrd="1" destOrd="0" presId="urn:microsoft.com/office/officeart/2005/8/layout/hierarchy5"/>
    <dgm:cxn modelId="{C61B3BB7-2AB6-4CBC-A388-5D2FCF08C588}" type="presParOf" srcId="{F596F95C-A940-43C8-A009-7863BCF122FF}" destId="{9142A859-5B8E-46C7-AC4D-80A5B9C40745}" srcOrd="0" destOrd="0" presId="urn:microsoft.com/office/officeart/2005/8/layout/hierarchy5"/>
    <dgm:cxn modelId="{97CE8479-46FA-4F29-85A4-0631A3495907}" type="presParOf" srcId="{9CE77B72-46EB-4017-8DBB-BE583F3636D4}" destId="{6FE65EB1-39E2-4AAD-9DA6-F8110F47E245}" srcOrd="2" destOrd="0" presId="urn:microsoft.com/office/officeart/2005/8/layout/hierarchy5"/>
    <dgm:cxn modelId="{307C2DAE-3678-4183-B66C-457C5E886D12}" type="presParOf" srcId="{6FE65EB1-39E2-4AAD-9DA6-F8110F47E245}" destId="{708A1A61-FA04-4B2E-82F6-C09B569920C8}" srcOrd="0" destOrd="0" presId="urn:microsoft.com/office/officeart/2005/8/layout/hierarchy5"/>
    <dgm:cxn modelId="{79E68EED-BD3B-4B63-BFFF-85BA9A419B5C}" type="presParOf" srcId="{6FE65EB1-39E2-4AAD-9DA6-F8110F47E245}" destId="{F627C4F2-FA19-4703-95E6-F06D1C0D9259}" srcOrd="1" destOrd="0" presId="urn:microsoft.com/office/officeart/2005/8/layout/hierarchy5"/>
    <dgm:cxn modelId="{64F68AAE-5209-46BF-A029-572EF9F887CB}" type="presParOf" srcId="{9CE77B72-46EB-4017-8DBB-BE583F3636D4}" destId="{07E10675-5A46-40E5-86CB-6F3B0B260DFA}" srcOrd="3" destOrd="0" presId="urn:microsoft.com/office/officeart/2005/8/layout/hierarchy5"/>
    <dgm:cxn modelId="{4CC68147-FF40-427E-8BD2-389FE228D0D6}" type="presParOf" srcId="{07E10675-5A46-40E5-86CB-6F3B0B260DFA}" destId="{C5F34D77-E041-40AD-8A22-E3A85CBB424A}" srcOrd="0" destOrd="0" presId="urn:microsoft.com/office/officeart/2005/8/layout/hierarchy5"/>
    <dgm:cxn modelId="{33425DC6-E3E7-4402-A726-194C09FFD7A9}" type="presParOf" srcId="{9CE77B72-46EB-4017-8DBB-BE583F3636D4}" destId="{9A8D0E4C-30B4-4A93-8227-CBF521D47662}" srcOrd="4" destOrd="0" presId="urn:microsoft.com/office/officeart/2005/8/layout/hierarchy5"/>
    <dgm:cxn modelId="{939AC8F4-555F-401C-905A-530920A4B9BA}" type="presParOf" srcId="{9A8D0E4C-30B4-4A93-8227-CBF521D47662}" destId="{DDB1D5F4-E482-4F5C-AA91-730826CF6E19}" srcOrd="0" destOrd="0" presId="urn:microsoft.com/office/officeart/2005/8/layout/hierarchy5"/>
    <dgm:cxn modelId="{23DFEFA8-57C1-4050-B1BA-0F0DFDF28C45}" type="presParOf" srcId="{9A8D0E4C-30B4-4A93-8227-CBF521D47662}" destId="{BD9A6811-0EF5-454D-B6D5-BC3973F14C6F}" srcOrd="1" destOrd="0" presId="urn:microsoft.com/office/officeart/2005/8/layout/hierarchy5"/>
    <dgm:cxn modelId="{92921B96-52AA-4BC4-B5B8-A1127B32B422}" type="presParOf" srcId="{9CE77B72-46EB-4017-8DBB-BE583F3636D4}" destId="{EED7DE18-FE44-4A45-BE9A-B024DC37D1F7}" srcOrd="5" destOrd="0" presId="urn:microsoft.com/office/officeart/2005/8/layout/hierarchy5"/>
    <dgm:cxn modelId="{D9FBC503-85D3-450E-8EF7-DE1F73BA14E1}" type="presParOf" srcId="{EED7DE18-FE44-4A45-BE9A-B024DC37D1F7}" destId="{8601D04B-2F51-4F8D-95AF-0883168DA201}" srcOrd="0" destOrd="0" presId="urn:microsoft.com/office/officeart/2005/8/layout/hierarchy5"/>
    <dgm:cxn modelId="{D2DACB58-723F-41C6-9BB9-915831AAB5B4}" type="presParOf" srcId="{9CE77B72-46EB-4017-8DBB-BE583F3636D4}" destId="{9E1A4961-76F8-46FC-8684-B34C3D9B3BF4}" srcOrd="6" destOrd="0" presId="urn:microsoft.com/office/officeart/2005/8/layout/hierarchy5"/>
    <dgm:cxn modelId="{373C10CC-CB2F-4AE7-A0E0-167C715E85DB}" type="presParOf" srcId="{9E1A4961-76F8-46FC-8684-B34C3D9B3BF4}" destId="{28B6E95A-EFC1-44E9-A2C9-D0BA44E8F953}" srcOrd="0" destOrd="0" presId="urn:microsoft.com/office/officeart/2005/8/layout/hierarchy5"/>
    <dgm:cxn modelId="{E48338B2-3564-41AE-8F62-C1E22DB8F596}" type="presParOf" srcId="{9E1A4961-76F8-46FC-8684-B34C3D9B3BF4}" destId="{CCDC2E3B-2048-40B2-BC28-1481EA8030F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C1850-B95F-4F3E-88C2-ADB81484BEE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8AAB0B91-9E70-4131-81A4-A39BF6D43E54}">
      <dgm:prSet phldrT="[Texto]" custT="1"/>
      <dgm:spPr/>
      <dgm:t>
        <a:bodyPr/>
        <a:lstStyle/>
        <a:p>
          <a:r>
            <a:rPr lang="es-EC" sz="1400"/>
            <a:t>MUJER</a:t>
          </a:r>
        </a:p>
      </dgm:t>
    </dgm:pt>
    <dgm:pt modelId="{BA3665AF-9211-4D51-B38B-65304DB31D99}" type="parTrans" cxnId="{DC2A3725-8AF1-4C22-82FE-A41EAC2646B3}">
      <dgm:prSet/>
      <dgm:spPr/>
      <dgm:t>
        <a:bodyPr/>
        <a:lstStyle/>
        <a:p>
          <a:endParaRPr lang="es-EC"/>
        </a:p>
      </dgm:t>
    </dgm:pt>
    <dgm:pt modelId="{5C5C2974-2B8A-4A22-8D19-739CD8A5D3E6}" type="sibTrans" cxnId="{DC2A3725-8AF1-4C22-82FE-A41EAC2646B3}">
      <dgm:prSet/>
      <dgm:spPr/>
      <dgm:t>
        <a:bodyPr/>
        <a:lstStyle/>
        <a:p>
          <a:endParaRPr lang="es-EC"/>
        </a:p>
      </dgm:t>
    </dgm:pt>
    <dgm:pt modelId="{641F8655-AE37-4BCB-BFD0-BC3DE74ED9DD}">
      <dgm:prSet phldrT="[Texto]" custT="1"/>
      <dgm:spPr/>
      <dgm:t>
        <a:bodyPr/>
        <a:lstStyle/>
        <a:p>
          <a:r>
            <a:rPr lang="es-EC" sz="1000"/>
            <a:t>Incremento de fuentes de empleo público y privado</a:t>
          </a:r>
        </a:p>
      </dgm:t>
    </dgm:pt>
    <dgm:pt modelId="{A5EF6731-F495-4C07-920A-EC5FB8D65CDD}" type="parTrans" cxnId="{126DEC7F-829D-43E2-9A8C-B22E6713A552}">
      <dgm:prSet/>
      <dgm:spPr/>
      <dgm:t>
        <a:bodyPr/>
        <a:lstStyle/>
        <a:p>
          <a:endParaRPr lang="es-EC"/>
        </a:p>
      </dgm:t>
    </dgm:pt>
    <dgm:pt modelId="{FD9F6E81-56D0-4EB1-A6A0-B3BC8F09D636}" type="sibTrans" cxnId="{126DEC7F-829D-43E2-9A8C-B22E6713A552}">
      <dgm:prSet/>
      <dgm:spPr/>
      <dgm:t>
        <a:bodyPr/>
        <a:lstStyle/>
        <a:p>
          <a:endParaRPr lang="es-EC"/>
        </a:p>
      </dgm:t>
    </dgm:pt>
    <dgm:pt modelId="{3FEE7A6D-7927-4801-920F-F08F12D70388}">
      <dgm:prSet phldrT="[Texto]" custT="1"/>
      <dgm:spPr/>
      <dgm:t>
        <a:bodyPr/>
        <a:lstStyle/>
        <a:p>
          <a:r>
            <a:rPr lang="es-EC" sz="1500" dirty="0"/>
            <a:t>OBJETIVO</a:t>
          </a:r>
        </a:p>
      </dgm:t>
    </dgm:pt>
    <dgm:pt modelId="{532138EB-D1B5-4EF2-AD1B-58ED6251E17F}" type="parTrans" cxnId="{578A0534-94DD-47F9-B475-A0D46E304BC5}">
      <dgm:prSet/>
      <dgm:spPr/>
      <dgm:t>
        <a:bodyPr/>
        <a:lstStyle/>
        <a:p>
          <a:endParaRPr lang="es-EC"/>
        </a:p>
      </dgm:t>
    </dgm:pt>
    <dgm:pt modelId="{4C3DC9A1-99AE-4717-A8C4-18346A5B0491}" type="sibTrans" cxnId="{578A0534-94DD-47F9-B475-A0D46E304BC5}">
      <dgm:prSet/>
      <dgm:spPr/>
      <dgm:t>
        <a:bodyPr/>
        <a:lstStyle/>
        <a:p>
          <a:endParaRPr lang="es-EC"/>
        </a:p>
      </dgm:t>
    </dgm:pt>
    <dgm:pt modelId="{E3AB9057-A924-4D39-AF3F-A71EC01B1B95}">
      <dgm:prSet phldrT="[Texto]" custT="1"/>
      <dgm:spPr/>
      <dgm:t>
        <a:bodyPr/>
        <a:lstStyle/>
        <a:p>
          <a:r>
            <a:rPr lang="es-EC" sz="1500" dirty="0"/>
            <a:t>PROPUESTA</a:t>
          </a:r>
        </a:p>
      </dgm:t>
    </dgm:pt>
    <dgm:pt modelId="{5CDAD936-1CFA-4439-823E-98A673373297}" type="parTrans" cxnId="{08509AC0-01BB-46A9-A459-2DB80F8483E2}">
      <dgm:prSet/>
      <dgm:spPr/>
      <dgm:t>
        <a:bodyPr/>
        <a:lstStyle/>
        <a:p>
          <a:endParaRPr lang="es-EC"/>
        </a:p>
      </dgm:t>
    </dgm:pt>
    <dgm:pt modelId="{497C4E7A-2E02-4136-AFC1-BA1C39B7DFC3}" type="sibTrans" cxnId="{08509AC0-01BB-46A9-A459-2DB80F8483E2}">
      <dgm:prSet/>
      <dgm:spPr/>
      <dgm:t>
        <a:bodyPr/>
        <a:lstStyle/>
        <a:p>
          <a:endParaRPr lang="es-EC"/>
        </a:p>
      </dgm:t>
    </dgm:pt>
    <dgm:pt modelId="{3F15BEC8-1C91-411F-8EE1-AFBDDFD699B7}">
      <dgm:prSet phldrT="[Texto]" custT="1"/>
      <dgm:spPr/>
      <dgm:t>
        <a:bodyPr/>
        <a:lstStyle/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1200" dirty="0"/>
        </a:p>
        <a:p>
          <a:endParaRPr lang="es-EC" sz="1200" dirty="0"/>
        </a:p>
        <a:p>
          <a:endParaRPr lang="es-EC" sz="1200" dirty="0"/>
        </a:p>
        <a:p>
          <a:endParaRPr lang="es-EC" sz="1700" dirty="0" smtClean="0"/>
        </a:p>
        <a:p>
          <a:endParaRPr lang="es-EC" sz="1700" dirty="0" smtClean="0"/>
        </a:p>
        <a:p>
          <a:r>
            <a:rPr lang="es-EC" sz="1500" dirty="0" smtClean="0"/>
            <a:t>RESULTADO</a:t>
          </a:r>
          <a:endParaRPr lang="es-EC" sz="1500" dirty="0"/>
        </a:p>
        <a:p>
          <a:endParaRPr lang="es-EC" sz="1400" dirty="0" smtClean="0"/>
        </a:p>
        <a:p>
          <a:endParaRPr lang="es-EC" sz="1800" dirty="0" smtClean="0"/>
        </a:p>
        <a:p>
          <a:endParaRPr lang="es-EC" sz="1400" dirty="0"/>
        </a:p>
        <a:p>
          <a:r>
            <a:rPr lang="es-EC" sz="1100" dirty="0"/>
            <a:t>Lento</a:t>
          </a:r>
        </a:p>
        <a:p>
          <a:r>
            <a:rPr lang="es-EC" sz="1100" dirty="0"/>
            <a:t>mejoramiento </a:t>
          </a:r>
        </a:p>
        <a:p>
          <a:r>
            <a:rPr lang="es-EC" sz="1100" dirty="0"/>
            <a:t>de la ocupación </a:t>
          </a:r>
        </a:p>
        <a:p>
          <a:r>
            <a:rPr lang="es-EC" sz="1100" dirty="0"/>
            <a:t>plena de </a:t>
          </a:r>
        </a:p>
        <a:p>
          <a:r>
            <a:rPr lang="es-EC" sz="1100" dirty="0"/>
            <a:t>las mujeres.</a:t>
          </a:r>
        </a:p>
      </dgm:t>
    </dgm:pt>
    <dgm:pt modelId="{A4D4122F-CE66-4C47-8D98-F7BCE4871050}" type="parTrans" cxnId="{2E85A530-0D11-450A-A8AA-8C1A30E97BBB}">
      <dgm:prSet/>
      <dgm:spPr/>
      <dgm:t>
        <a:bodyPr/>
        <a:lstStyle/>
        <a:p>
          <a:endParaRPr lang="es-EC"/>
        </a:p>
      </dgm:t>
    </dgm:pt>
    <dgm:pt modelId="{5448D475-F2AA-4C62-94E7-F6E6BB043797}" type="sibTrans" cxnId="{2E85A530-0D11-450A-A8AA-8C1A30E97BBB}">
      <dgm:prSet/>
      <dgm:spPr/>
      <dgm:t>
        <a:bodyPr/>
        <a:lstStyle/>
        <a:p>
          <a:endParaRPr lang="es-EC"/>
        </a:p>
      </dgm:t>
    </dgm:pt>
    <dgm:pt modelId="{E86BE75D-A522-4FD9-85EA-3A80CF96E699}">
      <dgm:prSet phldrT="[Texto]" custT="1"/>
      <dgm:spPr/>
      <dgm:t>
        <a:bodyPr/>
        <a:lstStyle/>
        <a:p>
          <a:r>
            <a:rPr lang="es-EC" sz="1100" dirty="0"/>
            <a:t>Desarrollo </a:t>
          </a:r>
          <a:endParaRPr lang="es-EC" sz="1100" dirty="0" smtClean="0"/>
        </a:p>
        <a:p>
          <a:r>
            <a:rPr lang="es-EC" sz="1100" dirty="0" smtClean="0"/>
            <a:t>profesional</a:t>
          </a:r>
          <a:endParaRPr lang="es-EC" sz="1100" dirty="0"/>
        </a:p>
      </dgm:t>
    </dgm:pt>
    <dgm:pt modelId="{1412714E-CACB-44A7-8DE7-75806E112C12}" type="parTrans" cxnId="{BBBCB781-CFB4-4137-BA23-F434FE642EA0}">
      <dgm:prSet/>
      <dgm:spPr/>
      <dgm:t>
        <a:bodyPr/>
        <a:lstStyle/>
        <a:p>
          <a:endParaRPr lang="es-EC"/>
        </a:p>
      </dgm:t>
    </dgm:pt>
    <dgm:pt modelId="{722F410E-AB21-4FB9-8EF2-38CEAACCD843}" type="sibTrans" cxnId="{BBBCB781-CFB4-4137-BA23-F434FE642EA0}">
      <dgm:prSet/>
      <dgm:spPr/>
      <dgm:t>
        <a:bodyPr/>
        <a:lstStyle/>
        <a:p>
          <a:endParaRPr lang="es-EC"/>
        </a:p>
      </dgm:t>
    </dgm:pt>
    <dgm:pt modelId="{5BC4DE6C-BEA8-46EC-8015-D930D05F7D1B}">
      <dgm:prSet phldrT="[Texto]" custT="1"/>
      <dgm:spPr/>
      <dgm:t>
        <a:bodyPr/>
        <a:lstStyle/>
        <a:p>
          <a:r>
            <a:rPr lang="es-EC" sz="1100"/>
            <a:t>Desarrollo de capacitación</a:t>
          </a:r>
        </a:p>
      </dgm:t>
    </dgm:pt>
    <dgm:pt modelId="{E703FE63-5800-426F-8620-4376CAFA6078}" type="sibTrans" cxnId="{61A95294-51BF-414A-ACD4-0417AA32A2C5}">
      <dgm:prSet/>
      <dgm:spPr/>
      <dgm:t>
        <a:bodyPr/>
        <a:lstStyle/>
        <a:p>
          <a:endParaRPr lang="es-EC"/>
        </a:p>
      </dgm:t>
    </dgm:pt>
    <dgm:pt modelId="{361F5CBD-4B28-4AC8-AFC8-32E74486EE7E}" type="parTrans" cxnId="{61A95294-51BF-414A-ACD4-0417AA32A2C5}">
      <dgm:prSet/>
      <dgm:spPr/>
      <dgm:t>
        <a:bodyPr/>
        <a:lstStyle/>
        <a:p>
          <a:endParaRPr lang="es-EC"/>
        </a:p>
      </dgm:t>
    </dgm:pt>
    <dgm:pt modelId="{6815CE1B-1476-4424-AED0-D8C34DD17835}">
      <dgm:prSet phldrT="[Texto]" custT="1"/>
      <dgm:spPr/>
      <dgm:t>
        <a:bodyPr/>
        <a:lstStyle/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1500" dirty="0" smtClean="0"/>
        </a:p>
        <a:p>
          <a:endParaRPr lang="es-EC" sz="1500" dirty="0" smtClean="0"/>
        </a:p>
        <a:p>
          <a:r>
            <a:rPr lang="es-EC" sz="1500" dirty="0" smtClean="0"/>
            <a:t>FUENTE </a:t>
          </a:r>
          <a:r>
            <a:rPr lang="es-EC" sz="1500" dirty="0"/>
            <a:t>OFICIAL</a:t>
          </a:r>
        </a:p>
        <a:p>
          <a:endParaRPr lang="es-EC" sz="1400" dirty="0" smtClean="0"/>
        </a:p>
        <a:p>
          <a:endParaRPr lang="es-EC" sz="1400" dirty="0"/>
        </a:p>
        <a:p>
          <a:endParaRPr lang="es-EC" sz="1100" dirty="0"/>
        </a:p>
        <a:p>
          <a:r>
            <a:rPr lang="es-EC" sz="1100" dirty="0"/>
            <a:t>Demanda </a:t>
          </a:r>
        </a:p>
        <a:p>
          <a:r>
            <a:rPr lang="es-EC" sz="1100" dirty="0"/>
            <a:t>insatisfecha </a:t>
          </a:r>
        </a:p>
        <a:p>
          <a:r>
            <a:rPr lang="es-EC" sz="1100" dirty="0"/>
            <a:t>de empleo </a:t>
          </a:r>
        </a:p>
        <a:p>
          <a:r>
            <a:rPr lang="es-EC" sz="1100" dirty="0"/>
            <a:t>32.49%</a:t>
          </a:r>
        </a:p>
      </dgm:t>
    </dgm:pt>
    <dgm:pt modelId="{338406B5-B24B-4A1B-A70C-8FDFC47A714E}" type="parTrans" cxnId="{B613CE26-8633-4D72-85F4-AB9E91804281}">
      <dgm:prSet/>
      <dgm:spPr/>
      <dgm:t>
        <a:bodyPr/>
        <a:lstStyle/>
        <a:p>
          <a:endParaRPr lang="es-EC"/>
        </a:p>
      </dgm:t>
    </dgm:pt>
    <dgm:pt modelId="{2B270FBF-B032-429D-BE22-AD4712D58E5E}" type="sibTrans" cxnId="{B613CE26-8633-4D72-85F4-AB9E91804281}">
      <dgm:prSet/>
      <dgm:spPr/>
      <dgm:t>
        <a:bodyPr/>
        <a:lstStyle/>
        <a:p>
          <a:endParaRPr lang="es-EC"/>
        </a:p>
      </dgm:t>
    </dgm:pt>
    <dgm:pt modelId="{BB346A39-F5D2-4CD5-98C1-AF888748562F}" type="pres">
      <dgm:prSet presAssocID="{51CC1850-B95F-4F3E-88C2-ADB81484BE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375DDCE-D749-479F-A94D-D675A80855BC}" type="pres">
      <dgm:prSet presAssocID="{51CC1850-B95F-4F3E-88C2-ADB81484BEEA}" presName="hierFlow" presStyleCnt="0"/>
      <dgm:spPr/>
    </dgm:pt>
    <dgm:pt modelId="{567A83C8-AF87-474B-AA07-A6A74EDC2950}" type="pres">
      <dgm:prSet presAssocID="{51CC1850-B95F-4F3E-88C2-ADB81484BEEA}" presName="firstBuf" presStyleCnt="0"/>
      <dgm:spPr/>
    </dgm:pt>
    <dgm:pt modelId="{537A4796-E38F-4CFB-8787-675F6D731BF8}" type="pres">
      <dgm:prSet presAssocID="{51CC1850-B95F-4F3E-88C2-ADB81484BE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261506-2AA7-4DD6-807C-F4C45384AEFC}" type="pres">
      <dgm:prSet presAssocID="{8AAB0B91-9E70-4131-81A4-A39BF6D43E54}" presName="Name17" presStyleCnt="0"/>
      <dgm:spPr/>
    </dgm:pt>
    <dgm:pt modelId="{A892CAB9-F63C-4EEE-AC16-DE3FD6467EDF}" type="pres">
      <dgm:prSet presAssocID="{8AAB0B91-9E70-4131-81A4-A39BF6D43E54}" presName="level1Shape" presStyleLbl="node0" presStyleIdx="0" presStyleCnt="1" custLinFactNeighborX="-81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B0DE85A-343B-41B5-9361-9D96C2C088D2}" type="pres">
      <dgm:prSet presAssocID="{8AAB0B91-9E70-4131-81A4-A39BF6D43E54}" presName="hierChild2" presStyleCnt="0"/>
      <dgm:spPr/>
    </dgm:pt>
    <dgm:pt modelId="{53836D93-F149-49BE-BC0D-5511C00A0A28}" type="pres">
      <dgm:prSet presAssocID="{A5EF6731-F495-4C07-920A-EC5FB8D65CDD}" presName="Name25" presStyleLbl="parChTrans1D2" presStyleIdx="0" presStyleCnt="3"/>
      <dgm:spPr/>
      <dgm:t>
        <a:bodyPr/>
        <a:lstStyle/>
        <a:p>
          <a:endParaRPr lang="es-EC"/>
        </a:p>
      </dgm:t>
    </dgm:pt>
    <dgm:pt modelId="{E6CB5AAF-4199-4345-A0BD-709E8A95EBAD}" type="pres">
      <dgm:prSet presAssocID="{A5EF6731-F495-4C07-920A-EC5FB8D65CDD}" presName="connTx" presStyleLbl="parChTrans1D2" presStyleIdx="0" presStyleCnt="3"/>
      <dgm:spPr/>
      <dgm:t>
        <a:bodyPr/>
        <a:lstStyle/>
        <a:p>
          <a:endParaRPr lang="es-EC"/>
        </a:p>
      </dgm:t>
    </dgm:pt>
    <dgm:pt modelId="{FFE3FD85-12CF-4ED5-AF8A-1EBC3EE79498}" type="pres">
      <dgm:prSet presAssocID="{641F8655-AE37-4BCB-BFD0-BC3DE74ED9DD}" presName="Name30" presStyleCnt="0"/>
      <dgm:spPr/>
    </dgm:pt>
    <dgm:pt modelId="{4D1BF667-833D-4A00-99FC-70B50518FE5A}" type="pres">
      <dgm:prSet presAssocID="{641F8655-AE37-4BCB-BFD0-BC3DE74ED9DD}" presName="level2Shape" presStyleLbl="node2" presStyleIdx="0" presStyleCnt="3" custLinFactNeighborX="-14089"/>
      <dgm:spPr/>
      <dgm:t>
        <a:bodyPr/>
        <a:lstStyle/>
        <a:p>
          <a:endParaRPr lang="es-EC"/>
        </a:p>
      </dgm:t>
    </dgm:pt>
    <dgm:pt modelId="{5A307E52-5285-4384-8A3C-4D863CEE662F}" type="pres">
      <dgm:prSet presAssocID="{641F8655-AE37-4BCB-BFD0-BC3DE74ED9DD}" presName="hierChild3" presStyleCnt="0"/>
      <dgm:spPr/>
    </dgm:pt>
    <dgm:pt modelId="{7BE5C5B1-CA0E-4846-B460-17B0D0B79BDD}" type="pres">
      <dgm:prSet presAssocID="{361F5CBD-4B28-4AC8-AFC8-32E74486EE7E}" presName="Name25" presStyleLbl="parChTrans1D2" presStyleIdx="1" presStyleCnt="3"/>
      <dgm:spPr/>
      <dgm:t>
        <a:bodyPr/>
        <a:lstStyle/>
        <a:p>
          <a:endParaRPr lang="es-EC"/>
        </a:p>
      </dgm:t>
    </dgm:pt>
    <dgm:pt modelId="{5DA9BCB4-DE34-42E1-A869-FCBC34027D26}" type="pres">
      <dgm:prSet presAssocID="{361F5CBD-4B28-4AC8-AFC8-32E74486EE7E}" presName="connTx" presStyleLbl="parChTrans1D2" presStyleIdx="1" presStyleCnt="3"/>
      <dgm:spPr/>
      <dgm:t>
        <a:bodyPr/>
        <a:lstStyle/>
        <a:p>
          <a:endParaRPr lang="es-EC"/>
        </a:p>
      </dgm:t>
    </dgm:pt>
    <dgm:pt modelId="{763356D5-BBFE-4898-A3D2-E998A484A8C5}" type="pres">
      <dgm:prSet presAssocID="{5BC4DE6C-BEA8-46EC-8015-D930D05F7D1B}" presName="Name30" presStyleCnt="0"/>
      <dgm:spPr/>
    </dgm:pt>
    <dgm:pt modelId="{B06B3E13-3B94-40C7-92B3-3DF9D23A7C4B}" type="pres">
      <dgm:prSet presAssocID="{5BC4DE6C-BEA8-46EC-8015-D930D05F7D1B}" presName="level2Shape" presStyleLbl="node2" presStyleIdx="1" presStyleCnt="3" custLinFactNeighborX="-13345"/>
      <dgm:spPr/>
      <dgm:t>
        <a:bodyPr/>
        <a:lstStyle/>
        <a:p>
          <a:endParaRPr lang="es-EC"/>
        </a:p>
      </dgm:t>
    </dgm:pt>
    <dgm:pt modelId="{22C9D87E-60DD-49A9-9077-9FB644E59909}" type="pres">
      <dgm:prSet presAssocID="{5BC4DE6C-BEA8-46EC-8015-D930D05F7D1B}" presName="hierChild3" presStyleCnt="0"/>
      <dgm:spPr/>
    </dgm:pt>
    <dgm:pt modelId="{4EC0D944-8760-4ACC-AD79-0D7E968FF7D6}" type="pres">
      <dgm:prSet presAssocID="{1412714E-CACB-44A7-8DE7-75806E112C12}" presName="Name25" presStyleLbl="parChTrans1D2" presStyleIdx="2" presStyleCnt="3"/>
      <dgm:spPr/>
      <dgm:t>
        <a:bodyPr/>
        <a:lstStyle/>
        <a:p>
          <a:endParaRPr lang="es-EC"/>
        </a:p>
      </dgm:t>
    </dgm:pt>
    <dgm:pt modelId="{AE4D1AAB-FE87-4650-A600-F3EEA8DE8B6E}" type="pres">
      <dgm:prSet presAssocID="{1412714E-CACB-44A7-8DE7-75806E112C12}" presName="connTx" presStyleLbl="parChTrans1D2" presStyleIdx="2" presStyleCnt="3"/>
      <dgm:spPr/>
      <dgm:t>
        <a:bodyPr/>
        <a:lstStyle/>
        <a:p>
          <a:endParaRPr lang="es-EC"/>
        </a:p>
      </dgm:t>
    </dgm:pt>
    <dgm:pt modelId="{5F3A96FF-695B-4BC6-92A9-94A81D574F52}" type="pres">
      <dgm:prSet presAssocID="{E86BE75D-A522-4FD9-85EA-3A80CF96E699}" presName="Name30" presStyleCnt="0"/>
      <dgm:spPr/>
    </dgm:pt>
    <dgm:pt modelId="{7063BF3F-73AB-491B-93E3-B88A4F34D00A}" type="pres">
      <dgm:prSet presAssocID="{E86BE75D-A522-4FD9-85EA-3A80CF96E699}" presName="level2Shape" presStyleLbl="node2" presStyleIdx="2" presStyleCnt="3" custLinFactNeighborX="-13652"/>
      <dgm:spPr/>
      <dgm:t>
        <a:bodyPr/>
        <a:lstStyle/>
        <a:p>
          <a:endParaRPr lang="es-EC"/>
        </a:p>
      </dgm:t>
    </dgm:pt>
    <dgm:pt modelId="{C42A0554-49A7-4FC4-B5C4-A609B026B97E}" type="pres">
      <dgm:prSet presAssocID="{E86BE75D-A522-4FD9-85EA-3A80CF96E699}" presName="hierChild3" presStyleCnt="0"/>
      <dgm:spPr/>
    </dgm:pt>
    <dgm:pt modelId="{9CE77B72-46EB-4017-8DBB-BE583F3636D4}" type="pres">
      <dgm:prSet presAssocID="{51CC1850-B95F-4F3E-88C2-ADB81484BEEA}" presName="bgShapesFlow" presStyleCnt="0"/>
      <dgm:spPr/>
    </dgm:pt>
    <dgm:pt modelId="{B4BBA219-109C-470D-896E-D9465430217D}" type="pres">
      <dgm:prSet presAssocID="{3FEE7A6D-7927-4801-920F-F08F12D70388}" presName="rectComp" presStyleCnt="0"/>
      <dgm:spPr/>
    </dgm:pt>
    <dgm:pt modelId="{490C41EA-3CF4-4F65-A11D-7628B06884A4}" type="pres">
      <dgm:prSet presAssocID="{3FEE7A6D-7927-4801-920F-F08F12D70388}" presName="bgRect" presStyleLbl="bgShp" presStyleIdx="0" presStyleCnt="4" custLinFactNeighborX="6664"/>
      <dgm:spPr/>
      <dgm:t>
        <a:bodyPr/>
        <a:lstStyle/>
        <a:p>
          <a:endParaRPr lang="es-EC"/>
        </a:p>
      </dgm:t>
    </dgm:pt>
    <dgm:pt modelId="{D2B5CA1B-29E6-4661-8CCE-CFDFBB886139}" type="pres">
      <dgm:prSet presAssocID="{3FEE7A6D-7927-4801-920F-F08F12D70388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6F95C-A940-43C8-A009-7863BCF122FF}" type="pres">
      <dgm:prSet presAssocID="{3FEE7A6D-7927-4801-920F-F08F12D70388}" presName="spComp" presStyleCnt="0"/>
      <dgm:spPr/>
    </dgm:pt>
    <dgm:pt modelId="{9142A859-5B8E-46C7-AC4D-80A5B9C40745}" type="pres">
      <dgm:prSet presAssocID="{3FEE7A6D-7927-4801-920F-F08F12D70388}" presName="hSp" presStyleCnt="0"/>
      <dgm:spPr/>
    </dgm:pt>
    <dgm:pt modelId="{6FE65EB1-39E2-4AAD-9DA6-F8110F47E245}" type="pres">
      <dgm:prSet presAssocID="{E3AB9057-A924-4D39-AF3F-A71EC01B1B95}" presName="rectComp" presStyleCnt="0"/>
      <dgm:spPr/>
    </dgm:pt>
    <dgm:pt modelId="{708A1A61-FA04-4B2E-82F6-C09B569920C8}" type="pres">
      <dgm:prSet presAssocID="{E3AB9057-A924-4D39-AF3F-A71EC01B1B95}" presName="bgRect" presStyleLbl="bgShp" presStyleIdx="1" presStyleCnt="4" custLinFactNeighborX="25613"/>
      <dgm:spPr/>
      <dgm:t>
        <a:bodyPr/>
        <a:lstStyle/>
        <a:p>
          <a:endParaRPr lang="es-EC"/>
        </a:p>
      </dgm:t>
    </dgm:pt>
    <dgm:pt modelId="{F627C4F2-FA19-4703-95E6-F06D1C0D9259}" type="pres">
      <dgm:prSet presAssocID="{E3AB9057-A924-4D39-AF3F-A71EC01B1B95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E10675-5A46-40E5-86CB-6F3B0B260DFA}" type="pres">
      <dgm:prSet presAssocID="{E3AB9057-A924-4D39-AF3F-A71EC01B1B95}" presName="spComp" presStyleCnt="0"/>
      <dgm:spPr/>
    </dgm:pt>
    <dgm:pt modelId="{C5F34D77-E041-40AD-8A22-E3A85CBB424A}" type="pres">
      <dgm:prSet presAssocID="{E3AB9057-A924-4D39-AF3F-A71EC01B1B95}" presName="hSp" presStyleCnt="0"/>
      <dgm:spPr/>
    </dgm:pt>
    <dgm:pt modelId="{9A8D0E4C-30B4-4A93-8227-CBF521D47662}" type="pres">
      <dgm:prSet presAssocID="{3F15BEC8-1C91-411F-8EE1-AFBDDFD699B7}" presName="rectComp" presStyleCnt="0"/>
      <dgm:spPr/>
    </dgm:pt>
    <dgm:pt modelId="{DDB1D5F4-E482-4F5C-AA91-730826CF6E19}" type="pres">
      <dgm:prSet presAssocID="{3F15BEC8-1C91-411F-8EE1-AFBDDFD699B7}" presName="bgRect" presStyleLbl="bgShp" presStyleIdx="2" presStyleCnt="4" custLinFactNeighborX="15827"/>
      <dgm:spPr/>
      <dgm:t>
        <a:bodyPr/>
        <a:lstStyle/>
        <a:p>
          <a:endParaRPr lang="es-EC"/>
        </a:p>
      </dgm:t>
    </dgm:pt>
    <dgm:pt modelId="{BD9A6811-0EF5-454D-B6D5-BC3973F14C6F}" type="pres">
      <dgm:prSet presAssocID="{3F15BEC8-1C91-411F-8EE1-AFBDDFD699B7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D7DE18-FE44-4A45-BE9A-B024DC37D1F7}" type="pres">
      <dgm:prSet presAssocID="{3F15BEC8-1C91-411F-8EE1-AFBDDFD699B7}" presName="spComp" presStyleCnt="0"/>
      <dgm:spPr/>
    </dgm:pt>
    <dgm:pt modelId="{8601D04B-2F51-4F8D-95AF-0883168DA201}" type="pres">
      <dgm:prSet presAssocID="{3F15BEC8-1C91-411F-8EE1-AFBDDFD699B7}" presName="hSp" presStyleCnt="0"/>
      <dgm:spPr/>
    </dgm:pt>
    <dgm:pt modelId="{9E1A4961-76F8-46FC-8684-B34C3D9B3BF4}" type="pres">
      <dgm:prSet presAssocID="{6815CE1B-1476-4424-AED0-D8C34DD17835}" presName="rectComp" presStyleCnt="0"/>
      <dgm:spPr/>
    </dgm:pt>
    <dgm:pt modelId="{28B6E95A-EFC1-44E9-A2C9-D0BA44E8F953}" type="pres">
      <dgm:prSet presAssocID="{6815CE1B-1476-4424-AED0-D8C34DD17835}" presName="bgRect" presStyleLbl="bgShp" presStyleIdx="3" presStyleCnt="4"/>
      <dgm:spPr/>
      <dgm:t>
        <a:bodyPr/>
        <a:lstStyle/>
        <a:p>
          <a:endParaRPr lang="es-EC"/>
        </a:p>
      </dgm:t>
    </dgm:pt>
    <dgm:pt modelId="{CCDC2E3B-2048-40B2-BC28-1481EA8030F4}" type="pres">
      <dgm:prSet presAssocID="{6815CE1B-1476-4424-AED0-D8C34DD17835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AADB5C-28BC-461D-9407-DAF0AA2DEACD}" type="presOf" srcId="{51CC1850-B95F-4F3E-88C2-ADB81484BEEA}" destId="{BB346A39-F5D2-4CD5-98C1-AF888748562F}" srcOrd="0" destOrd="0" presId="urn:microsoft.com/office/officeart/2005/8/layout/hierarchy5"/>
    <dgm:cxn modelId="{126DEC7F-829D-43E2-9A8C-B22E6713A552}" srcId="{8AAB0B91-9E70-4131-81A4-A39BF6D43E54}" destId="{641F8655-AE37-4BCB-BFD0-BC3DE74ED9DD}" srcOrd="0" destOrd="0" parTransId="{A5EF6731-F495-4C07-920A-EC5FB8D65CDD}" sibTransId="{FD9F6E81-56D0-4EB1-A6A0-B3BC8F09D636}"/>
    <dgm:cxn modelId="{58B3B5D3-F068-44B3-882C-CEE1ACB55D98}" type="presOf" srcId="{1412714E-CACB-44A7-8DE7-75806E112C12}" destId="{4EC0D944-8760-4ACC-AD79-0D7E968FF7D6}" srcOrd="0" destOrd="0" presId="urn:microsoft.com/office/officeart/2005/8/layout/hierarchy5"/>
    <dgm:cxn modelId="{61A95294-51BF-414A-ACD4-0417AA32A2C5}" srcId="{8AAB0B91-9E70-4131-81A4-A39BF6D43E54}" destId="{5BC4DE6C-BEA8-46EC-8015-D930D05F7D1B}" srcOrd="1" destOrd="0" parTransId="{361F5CBD-4B28-4AC8-AFC8-32E74486EE7E}" sibTransId="{E703FE63-5800-426F-8620-4376CAFA6078}"/>
    <dgm:cxn modelId="{72E9FCFC-2FA4-4F2D-937F-1C67E01AB72B}" type="presOf" srcId="{361F5CBD-4B28-4AC8-AFC8-32E74486EE7E}" destId="{5DA9BCB4-DE34-42E1-A869-FCBC34027D26}" srcOrd="1" destOrd="0" presId="urn:microsoft.com/office/officeart/2005/8/layout/hierarchy5"/>
    <dgm:cxn modelId="{C299A6BD-B065-4505-B7C4-25FF825F2772}" type="presOf" srcId="{361F5CBD-4B28-4AC8-AFC8-32E74486EE7E}" destId="{7BE5C5B1-CA0E-4846-B460-17B0D0B79BDD}" srcOrd="0" destOrd="0" presId="urn:microsoft.com/office/officeart/2005/8/layout/hierarchy5"/>
    <dgm:cxn modelId="{2E258187-AD10-4E16-AA53-FD4051830871}" type="presOf" srcId="{A5EF6731-F495-4C07-920A-EC5FB8D65CDD}" destId="{E6CB5AAF-4199-4345-A0BD-709E8A95EBAD}" srcOrd="1" destOrd="0" presId="urn:microsoft.com/office/officeart/2005/8/layout/hierarchy5"/>
    <dgm:cxn modelId="{39139338-ECF0-44E6-8997-C526DE0D1101}" type="presOf" srcId="{5BC4DE6C-BEA8-46EC-8015-D930D05F7D1B}" destId="{B06B3E13-3B94-40C7-92B3-3DF9D23A7C4B}" srcOrd="0" destOrd="0" presId="urn:microsoft.com/office/officeart/2005/8/layout/hierarchy5"/>
    <dgm:cxn modelId="{3F2E3D3C-01C0-4F2A-943C-9FE4A7F740EA}" type="presOf" srcId="{3FEE7A6D-7927-4801-920F-F08F12D70388}" destId="{490C41EA-3CF4-4F65-A11D-7628B06884A4}" srcOrd="0" destOrd="0" presId="urn:microsoft.com/office/officeart/2005/8/layout/hierarchy5"/>
    <dgm:cxn modelId="{253E1DC7-5A2B-40D7-A674-A2B864BB71BD}" type="presOf" srcId="{E3AB9057-A924-4D39-AF3F-A71EC01B1B95}" destId="{708A1A61-FA04-4B2E-82F6-C09B569920C8}" srcOrd="0" destOrd="0" presId="urn:microsoft.com/office/officeart/2005/8/layout/hierarchy5"/>
    <dgm:cxn modelId="{C835F5A0-B94E-4D87-B23D-E88B65D5C7C6}" type="presOf" srcId="{E86BE75D-A522-4FD9-85EA-3A80CF96E699}" destId="{7063BF3F-73AB-491B-93E3-B88A4F34D00A}" srcOrd="0" destOrd="0" presId="urn:microsoft.com/office/officeart/2005/8/layout/hierarchy5"/>
    <dgm:cxn modelId="{DC2A3725-8AF1-4C22-82FE-A41EAC2646B3}" srcId="{51CC1850-B95F-4F3E-88C2-ADB81484BEEA}" destId="{8AAB0B91-9E70-4131-81A4-A39BF6D43E54}" srcOrd="0" destOrd="0" parTransId="{BA3665AF-9211-4D51-B38B-65304DB31D99}" sibTransId="{5C5C2974-2B8A-4A22-8D19-739CD8A5D3E6}"/>
    <dgm:cxn modelId="{BBBCB781-CFB4-4137-BA23-F434FE642EA0}" srcId="{8AAB0B91-9E70-4131-81A4-A39BF6D43E54}" destId="{E86BE75D-A522-4FD9-85EA-3A80CF96E699}" srcOrd="2" destOrd="0" parTransId="{1412714E-CACB-44A7-8DE7-75806E112C12}" sibTransId="{722F410E-AB21-4FB9-8EF2-38CEAACCD843}"/>
    <dgm:cxn modelId="{31BDEB50-8863-4EFA-915B-68EF1930C58F}" type="presOf" srcId="{641F8655-AE37-4BCB-BFD0-BC3DE74ED9DD}" destId="{4D1BF667-833D-4A00-99FC-70B50518FE5A}" srcOrd="0" destOrd="0" presId="urn:microsoft.com/office/officeart/2005/8/layout/hierarchy5"/>
    <dgm:cxn modelId="{30659083-7C92-46FD-8D60-2AD4A17A97C7}" type="presOf" srcId="{6815CE1B-1476-4424-AED0-D8C34DD17835}" destId="{CCDC2E3B-2048-40B2-BC28-1481EA8030F4}" srcOrd="1" destOrd="0" presId="urn:microsoft.com/office/officeart/2005/8/layout/hierarchy5"/>
    <dgm:cxn modelId="{9846FB1D-45C7-46B9-8CE0-6F1F2CE74989}" type="presOf" srcId="{A5EF6731-F495-4C07-920A-EC5FB8D65CDD}" destId="{53836D93-F149-49BE-BC0D-5511C00A0A28}" srcOrd="0" destOrd="0" presId="urn:microsoft.com/office/officeart/2005/8/layout/hierarchy5"/>
    <dgm:cxn modelId="{445BF301-C31D-4C21-88EE-B93C0BDAEAB2}" type="presOf" srcId="{3F15BEC8-1C91-411F-8EE1-AFBDDFD699B7}" destId="{DDB1D5F4-E482-4F5C-AA91-730826CF6E19}" srcOrd="0" destOrd="0" presId="urn:microsoft.com/office/officeart/2005/8/layout/hierarchy5"/>
    <dgm:cxn modelId="{41760F1D-33FA-4423-BB64-5A786D05EE95}" type="presOf" srcId="{3FEE7A6D-7927-4801-920F-F08F12D70388}" destId="{D2B5CA1B-29E6-4661-8CCE-CFDFBB886139}" srcOrd="1" destOrd="0" presId="urn:microsoft.com/office/officeart/2005/8/layout/hierarchy5"/>
    <dgm:cxn modelId="{01B79D8C-A1F3-4699-AFF2-8000F336D388}" type="presOf" srcId="{1412714E-CACB-44A7-8DE7-75806E112C12}" destId="{AE4D1AAB-FE87-4650-A600-F3EEA8DE8B6E}" srcOrd="1" destOrd="0" presId="urn:microsoft.com/office/officeart/2005/8/layout/hierarchy5"/>
    <dgm:cxn modelId="{578A0534-94DD-47F9-B475-A0D46E304BC5}" srcId="{51CC1850-B95F-4F3E-88C2-ADB81484BEEA}" destId="{3FEE7A6D-7927-4801-920F-F08F12D70388}" srcOrd="1" destOrd="0" parTransId="{532138EB-D1B5-4EF2-AD1B-58ED6251E17F}" sibTransId="{4C3DC9A1-99AE-4717-A8C4-18346A5B0491}"/>
    <dgm:cxn modelId="{4B9F9685-2091-45AD-A301-2EBB3F506B89}" type="presOf" srcId="{8AAB0B91-9E70-4131-81A4-A39BF6D43E54}" destId="{A892CAB9-F63C-4EEE-AC16-DE3FD6467EDF}" srcOrd="0" destOrd="0" presId="urn:microsoft.com/office/officeart/2005/8/layout/hierarchy5"/>
    <dgm:cxn modelId="{B613CE26-8633-4D72-85F4-AB9E91804281}" srcId="{51CC1850-B95F-4F3E-88C2-ADB81484BEEA}" destId="{6815CE1B-1476-4424-AED0-D8C34DD17835}" srcOrd="4" destOrd="0" parTransId="{338406B5-B24B-4A1B-A70C-8FDFC47A714E}" sibTransId="{2B270FBF-B032-429D-BE22-AD4712D58E5E}"/>
    <dgm:cxn modelId="{2E85A530-0D11-450A-A8AA-8C1A30E97BBB}" srcId="{51CC1850-B95F-4F3E-88C2-ADB81484BEEA}" destId="{3F15BEC8-1C91-411F-8EE1-AFBDDFD699B7}" srcOrd="3" destOrd="0" parTransId="{A4D4122F-CE66-4C47-8D98-F7BCE4871050}" sibTransId="{5448D475-F2AA-4C62-94E7-F6E6BB043797}"/>
    <dgm:cxn modelId="{EE5FEC22-1C91-4690-978D-037B6E87867C}" type="presOf" srcId="{E3AB9057-A924-4D39-AF3F-A71EC01B1B95}" destId="{F627C4F2-FA19-4703-95E6-F06D1C0D9259}" srcOrd="1" destOrd="0" presId="urn:microsoft.com/office/officeart/2005/8/layout/hierarchy5"/>
    <dgm:cxn modelId="{08509AC0-01BB-46A9-A459-2DB80F8483E2}" srcId="{51CC1850-B95F-4F3E-88C2-ADB81484BEEA}" destId="{E3AB9057-A924-4D39-AF3F-A71EC01B1B95}" srcOrd="2" destOrd="0" parTransId="{5CDAD936-1CFA-4439-823E-98A673373297}" sibTransId="{497C4E7A-2E02-4136-AFC1-BA1C39B7DFC3}"/>
    <dgm:cxn modelId="{B4A47A03-D5C7-4BB9-AEB6-F6BE9916F1F7}" type="presOf" srcId="{6815CE1B-1476-4424-AED0-D8C34DD17835}" destId="{28B6E95A-EFC1-44E9-A2C9-D0BA44E8F953}" srcOrd="0" destOrd="0" presId="urn:microsoft.com/office/officeart/2005/8/layout/hierarchy5"/>
    <dgm:cxn modelId="{960C6AC3-FA36-4BCF-9D47-4181F4C51490}" type="presOf" srcId="{3F15BEC8-1C91-411F-8EE1-AFBDDFD699B7}" destId="{BD9A6811-0EF5-454D-B6D5-BC3973F14C6F}" srcOrd="1" destOrd="0" presId="urn:microsoft.com/office/officeart/2005/8/layout/hierarchy5"/>
    <dgm:cxn modelId="{E3D4003E-FE06-4E1F-809B-60A651A8834F}" type="presParOf" srcId="{BB346A39-F5D2-4CD5-98C1-AF888748562F}" destId="{5375DDCE-D749-479F-A94D-D675A80855BC}" srcOrd="0" destOrd="0" presId="urn:microsoft.com/office/officeart/2005/8/layout/hierarchy5"/>
    <dgm:cxn modelId="{739968D6-9B08-4B4C-A9E6-AED2DD861BBE}" type="presParOf" srcId="{5375DDCE-D749-479F-A94D-D675A80855BC}" destId="{567A83C8-AF87-474B-AA07-A6A74EDC2950}" srcOrd="0" destOrd="0" presId="urn:microsoft.com/office/officeart/2005/8/layout/hierarchy5"/>
    <dgm:cxn modelId="{1EEB9179-DAE6-4939-8179-3C27D9045BCA}" type="presParOf" srcId="{5375DDCE-D749-479F-A94D-D675A80855BC}" destId="{537A4796-E38F-4CFB-8787-675F6D731BF8}" srcOrd="1" destOrd="0" presId="urn:microsoft.com/office/officeart/2005/8/layout/hierarchy5"/>
    <dgm:cxn modelId="{2B20154E-A4A3-4870-9563-7C68FB37730A}" type="presParOf" srcId="{537A4796-E38F-4CFB-8787-675F6D731BF8}" destId="{30261506-2AA7-4DD6-807C-F4C45384AEFC}" srcOrd="0" destOrd="0" presId="urn:microsoft.com/office/officeart/2005/8/layout/hierarchy5"/>
    <dgm:cxn modelId="{A0520C1F-42EF-4B61-A2E6-4647E9853C9C}" type="presParOf" srcId="{30261506-2AA7-4DD6-807C-F4C45384AEFC}" destId="{A892CAB9-F63C-4EEE-AC16-DE3FD6467EDF}" srcOrd="0" destOrd="0" presId="urn:microsoft.com/office/officeart/2005/8/layout/hierarchy5"/>
    <dgm:cxn modelId="{B2947710-ACED-473C-BD7C-FB66916242A5}" type="presParOf" srcId="{30261506-2AA7-4DD6-807C-F4C45384AEFC}" destId="{DB0DE85A-343B-41B5-9361-9D96C2C088D2}" srcOrd="1" destOrd="0" presId="urn:microsoft.com/office/officeart/2005/8/layout/hierarchy5"/>
    <dgm:cxn modelId="{4E6E588D-A22A-4F4E-921F-4AC743A67281}" type="presParOf" srcId="{DB0DE85A-343B-41B5-9361-9D96C2C088D2}" destId="{53836D93-F149-49BE-BC0D-5511C00A0A28}" srcOrd="0" destOrd="0" presId="urn:microsoft.com/office/officeart/2005/8/layout/hierarchy5"/>
    <dgm:cxn modelId="{8047706F-ADA3-44B0-8F34-550810C410CB}" type="presParOf" srcId="{53836D93-F149-49BE-BC0D-5511C00A0A28}" destId="{E6CB5AAF-4199-4345-A0BD-709E8A95EBAD}" srcOrd="0" destOrd="0" presId="urn:microsoft.com/office/officeart/2005/8/layout/hierarchy5"/>
    <dgm:cxn modelId="{93F0F865-193C-4553-8328-DE5D267CC985}" type="presParOf" srcId="{DB0DE85A-343B-41B5-9361-9D96C2C088D2}" destId="{FFE3FD85-12CF-4ED5-AF8A-1EBC3EE79498}" srcOrd="1" destOrd="0" presId="urn:microsoft.com/office/officeart/2005/8/layout/hierarchy5"/>
    <dgm:cxn modelId="{A0A1FC83-F803-4C22-B7C6-D47A0A339E77}" type="presParOf" srcId="{FFE3FD85-12CF-4ED5-AF8A-1EBC3EE79498}" destId="{4D1BF667-833D-4A00-99FC-70B50518FE5A}" srcOrd="0" destOrd="0" presId="urn:microsoft.com/office/officeart/2005/8/layout/hierarchy5"/>
    <dgm:cxn modelId="{6D556A6E-2C84-4B7E-9AEC-A20C2EC95E13}" type="presParOf" srcId="{FFE3FD85-12CF-4ED5-AF8A-1EBC3EE79498}" destId="{5A307E52-5285-4384-8A3C-4D863CEE662F}" srcOrd="1" destOrd="0" presId="urn:microsoft.com/office/officeart/2005/8/layout/hierarchy5"/>
    <dgm:cxn modelId="{99554E45-4E53-4B5B-B67D-DF29B2FD8D12}" type="presParOf" srcId="{DB0DE85A-343B-41B5-9361-9D96C2C088D2}" destId="{7BE5C5B1-CA0E-4846-B460-17B0D0B79BDD}" srcOrd="2" destOrd="0" presId="urn:microsoft.com/office/officeart/2005/8/layout/hierarchy5"/>
    <dgm:cxn modelId="{0F29D922-A2C1-4BD3-B11B-6AD96F8B2A91}" type="presParOf" srcId="{7BE5C5B1-CA0E-4846-B460-17B0D0B79BDD}" destId="{5DA9BCB4-DE34-42E1-A869-FCBC34027D26}" srcOrd="0" destOrd="0" presId="urn:microsoft.com/office/officeart/2005/8/layout/hierarchy5"/>
    <dgm:cxn modelId="{A4A140F0-4960-471F-B8EB-0060C82313D0}" type="presParOf" srcId="{DB0DE85A-343B-41B5-9361-9D96C2C088D2}" destId="{763356D5-BBFE-4898-A3D2-E998A484A8C5}" srcOrd="3" destOrd="0" presId="urn:microsoft.com/office/officeart/2005/8/layout/hierarchy5"/>
    <dgm:cxn modelId="{302934EC-F0D7-44BC-A37A-B4CC27477AE3}" type="presParOf" srcId="{763356D5-BBFE-4898-A3D2-E998A484A8C5}" destId="{B06B3E13-3B94-40C7-92B3-3DF9D23A7C4B}" srcOrd="0" destOrd="0" presId="urn:microsoft.com/office/officeart/2005/8/layout/hierarchy5"/>
    <dgm:cxn modelId="{71A94391-DC59-4294-94D1-6DEC03B61E97}" type="presParOf" srcId="{763356D5-BBFE-4898-A3D2-E998A484A8C5}" destId="{22C9D87E-60DD-49A9-9077-9FB644E59909}" srcOrd="1" destOrd="0" presId="urn:microsoft.com/office/officeart/2005/8/layout/hierarchy5"/>
    <dgm:cxn modelId="{9692E321-FBBB-4956-A4F9-3E82E83C5E01}" type="presParOf" srcId="{DB0DE85A-343B-41B5-9361-9D96C2C088D2}" destId="{4EC0D944-8760-4ACC-AD79-0D7E968FF7D6}" srcOrd="4" destOrd="0" presId="urn:microsoft.com/office/officeart/2005/8/layout/hierarchy5"/>
    <dgm:cxn modelId="{08EC9EF0-1B00-41FE-BEA6-E61326641DBA}" type="presParOf" srcId="{4EC0D944-8760-4ACC-AD79-0D7E968FF7D6}" destId="{AE4D1AAB-FE87-4650-A600-F3EEA8DE8B6E}" srcOrd="0" destOrd="0" presId="urn:microsoft.com/office/officeart/2005/8/layout/hierarchy5"/>
    <dgm:cxn modelId="{DE1A7145-9702-4F3F-9286-DAFF9C04F0A2}" type="presParOf" srcId="{DB0DE85A-343B-41B5-9361-9D96C2C088D2}" destId="{5F3A96FF-695B-4BC6-92A9-94A81D574F52}" srcOrd="5" destOrd="0" presId="urn:microsoft.com/office/officeart/2005/8/layout/hierarchy5"/>
    <dgm:cxn modelId="{AF60F4E4-F789-4CD8-80F5-7FFFF4C79254}" type="presParOf" srcId="{5F3A96FF-695B-4BC6-92A9-94A81D574F52}" destId="{7063BF3F-73AB-491B-93E3-B88A4F34D00A}" srcOrd="0" destOrd="0" presId="urn:microsoft.com/office/officeart/2005/8/layout/hierarchy5"/>
    <dgm:cxn modelId="{3B86878A-85C6-40EA-A0F9-242A0DA32751}" type="presParOf" srcId="{5F3A96FF-695B-4BC6-92A9-94A81D574F52}" destId="{C42A0554-49A7-4FC4-B5C4-A609B026B97E}" srcOrd="1" destOrd="0" presId="urn:microsoft.com/office/officeart/2005/8/layout/hierarchy5"/>
    <dgm:cxn modelId="{5BC21CAE-F9B9-46B1-B920-D94795D61498}" type="presParOf" srcId="{BB346A39-F5D2-4CD5-98C1-AF888748562F}" destId="{9CE77B72-46EB-4017-8DBB-BE583F3636D4}" srcOrd="1" destOrd="0" presId="urn:microsoft.com/office/officeart/2005/8/layout/hierarchy5"/>
    <dgm:cxn modelId="{BBD55ED1-1B5D-4C8B-A527-D019D2133025}" type="presParOf" srcId="{9CE77B72-46EB-4017-8DBB-BE583F3636D4}" destId="{B4BBA219-109C-470D-896E-D9465430217D}" srcOrd="0" destOrd="0" presId="urn:microsoft.com/office/officeart/2005/8/layout/hierarchy5"/>
    <dgm:cxn modelId="{C1DE02C5-B141-400E-B56D-42EE513460EB}" type="presParOf" srcId="{B4BBA219-109C-470D-896E-D9465430217D}" destId="{490C41EA-3CF4-4F65-A11D-7628B06884A4}" srcOrd="0" destOrd="0" presId="urn:microsoft.com/office/officeart/2005/8/layout/hierarchy5"/>
    <dgm:cxn modelId="{3CB4BFA9-0419-49D3-B2D1-007A151F6996}" type="presParOf" srcId="{B4BBA219-109C-470D-896E-D9465430217D}" destId="{D2B5CA1B-29E6-4661-8CCE-CFDFBB886139}" srcOrd="1" destOrd="0" presId="urn:microsoft.com/office/officeart/2005/8/layout/hierarchy5"/>
    <dgm:cxn modelId="{BADA5D25-0860-42F0-A841-D74C8591CA6F}" type="presParOf" srcId="{9CE77B72-46EB-4017-8DBB-BE583F3636D4}" destId="{F596F95C-A940-43C8-A009-7863BCF122FF}" srcOrd="1" destOrd="0" presId="urn:microsoft.com/office/officeart/2005/8/layout/hierarchy5"/>
    <dgm:cxn modelId="{B26D97D1-1EA7-409B-B8AF-3CAF0E74A2A2}" type="presParOf" srcId="{F596F95C-A940-43C8-A009-7863BCF122FF}" destId="{9142A859-5B8E-46C7-AC4D-80A5B9C40745}" srcOrd="0" destOrd="0" presId="urn:microsoft.com/office/officeart/2005/8/layout/hierarchy5"/>
    <dgm:cxn modelId="{E142B77D-34E8-4EED-AB1B-0B73C1BC23D2}" type="presParOf" srcId="{9CE77B72-46EB-4017-8DBB-BE583F3636D4}" destId="{6FE65EB1-39E2-4AAD-9DA6-F8110F47E245}" srcOrd="2" destOrd="0" presId="urn:microsoft.com/office/officeart/2005/8/layout/hierarchy5"/>
    <dgm:cxn modelId="{32DC620B-2476-4998-AA36-C94EA9C475AE}" type="presParOf" srcId="{6FE65EB1-39E2-4AAD-9DA6-F8110F47E245}" destId="{708A1A61-FA04-4B2E-82F6-C09B569920C8}" srcOrd="0" destOrd="0" presId="urn:microsoft.com/office/officeart/2005/8/layout/hierarchy5"/>
    <dgm:cxn modelId="{C1746A35-7D8D-4D3C-AB28-2848A04B315A}" type="presParOf" srcId="{6FE65EB1-39E2-4AAD-9DA6-F8110F47E245}" destId="{F627C4F2-FA19-4703-95E6-F06D1C0D9259}" srcOrd="1" destOrd="0" presId="urn:microsoft.com/office/officeart/2005/8/layout/hierarchy5"/>
    <dgm:cxn modelId="{FC547B9B-D566-42E4-A88E-D4416ADA1A90}" type="presParOf" srcId="{9CE77B72-46EB-4017-8DBB-BE583F3636D4}" destId="{07E10675-5A46-40E5-86CB-6F3B0B260DFA}" srcOrd="3" destOrd="0" presId="urn:microsoft.com/office/officeart/2005/8/layout/hierarchy5"/>
    <dgm:cxn modelId="{37B53363-6CA5-47D9-8813-27AC402CF4F3}" type="presParOf" srcId="{07E10675-5A46-40E5-86CB-6F3B0B260DFA}" destId="{C5F34D77-E041-40AD-8A22-E3A85CBB424A}" srcOrd="0" destOrd="0" presId="urn:microsoft.com/office/officeart/2005/8/layout/hierarchy5"/>
    <dgm:cxn modelId="{AE341AF7-3B19-4D98-BD1B-344D840B640F}" type="presParOf" srcId="{9CE77B72-46EB-4017-8DBB-BE583F3636D4}" destId="{9A8D0E4C-30B4-4A93-8227-CBF521D47662}" srcOrd="4" destOrd="0" presId="urn:microsoft.com/office/officeart/2005/8/layout/hierarchy5"/>
    <dgm:cxn modelId="{00B3151B-11B3-44C2-884C-F3467DE17B15}" type="presParOf" srcId="{9A8D0E4C-30B4-4A93-8227-CBF521D47662}" destId="{DDB1D5F4-E482-4F5C-AA91-730826CF6E19}" srcOrd="0" destOrd="0" presId="urn:microsoft.com/office/officeart/2005/8/layout/hierarchy5"/>
    <dgm:cxn modelId="{5924B01D-DE8E-495F-914C-FD0491369949}" type="presParOf" srcId="{9A8D0E4C-30B4-4A93-8227-CBF521D47662}" destId="{BD9A6811-0EF5-454D-B6D5-BC3973F14C6F}" srcOrd="1" destOrd="0" presId="urn:microsoft.com/office/officeart/2005/8/layout/hierarchy5"/>
    <dgm:cxn modelId="{48373E68-1637-4B89-A0D6-1AEECE50F856}" type="presParOf" srcId="{9CE77B72-46EB-4017-8DBB-BE583F3636D4}" destId="{EED7DE18-FE44-4A45-BE9A-B024DC37D1F7}" srcOrd="5" destOrd="0" presId="urn:microsoft.com/office/officeart/2005/8/layout/hierarchy5"/>
    <dgm:cxn modelId="{D91C12E3-5A02-43B5-B078-B0F32F6C9D79}" type="presParOf" srcId="{EED7DE18-FE44-4A45-BE9A-B024DC37D1F7}" destId="{8601D04B-2F51-4F8D-95AF-0883168DA201}" srcOrd="0" destOrd="0" presId="urn:microsoft.com/office/officeart/2005/8/layout/hierarchy5"/>
    <dgm:cxn modelId="{75BDD719-8E51-4A2A-8AD2-BFDFAF094964}" type="presParOf" srcId="{9CE77B72-46EB-4017-8DBB-BE583F3636D4}" destId="{9E1A4961-76F8-46FC-8684-B34C3D9B3BF4}" srcOrd="6" destOrd="0" presId="urn:microsoft.com/office/officeart/2005/8/layout/hierarchy5"/>
    <dgm:cxn modelId="{2D314398-4D65-42BF-8F13-2FE14C2046F9}" type="presParOf" srcId="{9E1A4961-76F8-46FC-8684-B34C3D9B3BF4}" destId="{28B6E95A-EFC1-44E9-A2C9-D0BA44E8F953}" srcOrd="0" destOrd="0" presId="urn:microsoft.com/office/officeart/2005/8/layout/hierarchy5"/>
    <dgm:cxn modelId="{CFC51498-36D7-4A05-8C45-8A4F8AACF4D4}" type="presParOf" srcId="{9E1A4961-76F8-46FC-8684-B34C3D9B3BF4}" destId="{CCDC2E3B-2048-40B2-BC28-1481EA8030F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CC1850-B95F-4F3E-88C2-ADB81484BEE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8AAB0B91-9E70-4131-81A4-A39BF6D43E54}">
      <dgm:prSet phldrT="[Texto]" custT="1"/>
      <dgm:spPr/>
      <dgm:t>
        <a:bodyPr/>
        <a:lstStyle/>
        <a:p>
          <a:r>
            <a:rPr lang="es-EC" sz="1400"/>
            <a:t>MUJER</a:t>
          </a:r>
        </a:p>
      </dgm:t>
    </dgm:pt>
    <dgm:pt modelId="{BA3665AF-9211-4D51-B38B-65304DB31D99}" type="parTrans" cxnId="{DC2A3725-8AF1-4C22-82FE-A41EAC2646B3}">
      <dgm:prSet/>
      <dgm:spPr/>
      <dgm:t>
        <a:bodyPr/>
        <a:lstStyle/>
        <a:p>
          <a:endParaRPr lang="es-EC"/>
        </a:p>
      </dgm:t>
    </dgm:pt>
    <dgm:pt modelId="{5C5C2974-2B8A-4A22-8D19-739CD8A5D3E6}" type="sibTrans" cxnId="{DC2A3725-8AF1-4C22-82FE-A41EAC2646B3}">
      <dgm:prSet/>
      <dgm:spPr/>
      <dgm:t>
        <a:bodyPr/>
        <a:lstStyle/>
        <a:p>
          <a:endParaRPr lang="es-EC"/>
        </a:p>
      </dgm:t>
    </dgm:pt>
    <dgm:pt modelId="{641F8655-AE37-4BCB-BFD0-BC3DE74ED9DD}">
      <dgm:prSet phldrT="[Texto]" custT="1"/>
      <dgm:spPr/>
      <dgm:t>
        <a:bodyPr/>
        <a:lstStyle/>
        <a:p>
          <a:r>
            <a:rPr lang="es-EC" sz="1000"/>
            <a:t>Incremento de fuentes de empleo público y privado</a:t>
          </a:r>
        </a:p>
      </dgm:t>
    </dgm:pt>
    <dgm:pt modelId="{A5EF6731-F495-4C07-920A-EC5FB8D65CDD}" type="parTrans" cxnId="{126DEC7F-829D-43E2-9A8C-B22E6713A552}">
      <dgm:prSet/>
      <dgm:spPr/>
      <dgm:t>
        <a:bodyPr/>
        <a:lstStyle/>
        <a:p>
          <a:endParaRPr lang="es-EC"/>
        </a:p>
      </dgm:t>
    </dgm:pt>
    <dgm:pt modelId="{FD9F6E81-56D0-4EB1-A6A0-B3BC8F09D636}" type="sibTrans" cxnId="{126DEC7F-829D-43E2-9A8C-B22E6713A552}">
      <dgm:prSet/>
      <dgm:spPr/>
      <dgm:t>
        <a:bodyPr/>
        <a:lstStyle/>
        <a:p>
          <a:endParaRPr lang="es-EC"/>
        </a:p>
      </dgm:t>
    </dgm:pt>
    <dgm:pt modelId="{3FEE7A6D-7927-4801-920F-F08F12D70388}">
      <dgm:prSet phldrT="[Texto]" custT="1"/>
      <dgm:spPr/>
      <dgm:t>
        <a:bodyPr/>
        <a:lstStyle/>
        <a:p>
          <a:r>
            <a:rPr lang="es-EC" sz="1500" dirty="0"/>
            <a:t>OBJETIVO</a:t>
          </a:r>
        </a:p>
      </dgm:t>
    </dgm:pt>
    <dgm:pt modelId="{532138EB-D1B5-4EF2-AD1B-58ED6251E17F}" type="parTrans" cxnId="{578A0534-94DD-47F9-B475-A0D46E304BC5}">
      <dgm:prSet/>
      <dgm:spPr/>
      <dgm:t>
        <a:bodyPr/>
        <a:lstStyle/>
        <a:p>
          <a:endParaRPr lang="es-EC"/>
        </a:p>
      </dgm:t>
    </dgm:pt>
    <dgm:pt modelId="{4C3DC9A1-99AE-4717-A8C4-18346A5B0491}" type="sibTrans" cxnId="{578A0534-94DD-47F9-B475-A0D46E304BC5}">
      <dgm:prSet/>
      <dgm:spPr/>
      <dgm:t>
        <a:bodyPr/>
        <a:lstStyle/>
        <a:p>
          <a:endParaRPr lang="es-EC"/>
        </a:p>
      </dgm:t>
    </dgm:pt>
    <dgm:pt modelId="{E3AB9057-A924-4D39-AF3F-A71EC01B1B95}">
      <dgm:prSet phldrT="[Texto]" custT="1"/>
      <dgm:spPr/>
      <dgm:t>
        <a:bodyPr/>
        <a:lstStyle/>
        <a:p>
          <a:r>
            <a:rPr lang="es-EC" sz="1500" dirty="0"/>
            <a:t>PROPUESTA</a:t>
          </a:r>
        </a:p>
      </dgm:t>
    </dgm:pt>
    <dgm:pt modelId="{5CDAD936-1CFA-4439-823E-98A673373297}" type="parTrans" cxnId="{08509AC0-01BB-46A9-A459-2DB80F8483E2}">
      <dgm:prSet/>
      <dgm:spPr/>
      <dgm:t>
        <a:bodyPr/>
        <a:lstStyle/>
        <a:p>
          <a:endParaRPr lang="es-EC"/>
        </a:p>
      </dgm:t>
    </dgm:pt>
    <dgm:pt modelId="{497C4E7A-2E02-4136-AFC1-BA1C39B7DFC3}" type="sibTrans" cxnId="{08509AC0-01BB-46A9-A459-2DB80F8483E2}">
      <dgm:prSet/>
      <dgm:spPr/>
      <dgm:t>
        <a:bodyPr/>
        <a:lstStyle/>
        <a:p>
          <a:endParaRPr lang="es-EC"/>
        </a:p>
      </dgm:t>
    </dgm:pt>
    <dgm:pt modelId="{3F15BEC8-1C91-411F-8EE1-AFBDDFD699B7}">
      <dgm:prSet phldrT="[Texto]" custT="1"/>
      <dgm:spPr/>
      <dgm:t>
        <a:bodyPr/>
        <a:lstStyle/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1200" dirty="0"/>
        </a:p>
        <a:p>
          <a:endParaRPr lang="es-EC" sz="1200" dirty="0"/>
        </a:p>
        <a:p>
          <a:endParaRPr lang="es-EC" sz="1200" dirty="0"/>
        </a:p>
        <a:p>
          <a:endParaRPr lang="es-EC" sz="1500" dirty="0" smtClean="0"/>
        </a:p>
        <a:p>
          <a:endParaRPr lang="es-EC" sz="1500" dirty="0" smtClean="0"/>
        </a:p>
        <a:p>
          <a:r>
            <a:rPr lang="es-EC" sz="1500" dirty="0" smtClean="0"/>
            <a:t>RESULTADO</a:t>
          </a:r>
          <a:endParaRPr lang="es-EC" sz="1500" dirty="0"/>
        </a:p>
        <a:p>
          <a:endParaRPr lang="es-EC" sz="1400" dirty="0" smtClean="0"/>
        </a:p>
        <a:p>
          <a:endParaRPr lang="es-EC" sz="1400" dirty="0" smtClean="0"/>
        </a:p>
        <a:p>
          <a:endParaRPr lang="es-EC" sz="1400" dirty="0"/>
        </a:p>
        <a:p>
          <a:r>
            <a:rPr lang="es-EC" sz="1100" dirty="0"/>
            <a:t>Rápido</a:t>
          </a:r>
        </a:p>
        <a:p>
          <a:r>
            <a:rPr lang="es-EC" sz="1100" dirty="0"/>
            <a:t>mejoramiento </a:t>
          </a:r>
        </a:p>
        <a:p>
          <a:r>
            <a:rPr lang="es-EC" sz="1100" dirty="0"/>
            <a:t>de la ocupación </a:t>
          </a:r>
        </a:p>
        <a:p>
          <a:r>
            <a:rPr lang="es-EC" sz="1100" dirty="0"/>
            <a:t>plena de </a:t>
          </a:r>
        </a:p>
        <a:p>
          <a:r>
            <a:rPr lang="es-EC" sz="1100" dirty="0"/>
            <a:t>las mujeres.</a:t>
          </a:r>
        </a:p>
      </dgm:t>
    </dgm:pt>
    <dgm:pt modelId="{A4D4122F-CE66-4C47-8D98-F7BCE4871050}" type="parTrans" cxnId="{2E85A530-0D11-450A-A8AA-8C1A30E97BBB}">
      <dgm:prSet/>
      <dgm:spPr/>
      <dgm:t>
        <a:bodyPr/>
        <a:lstStyle/>
        <a:p>
          <a:endParaRPr lang="es-EC"/>
        </a:p>
      </dgm:t>
    </dgm:pt>
    <dgm:pt modelId="{5448D475-F2AA-4C62-94E7-F6E6BB043797}" type="sibTrans" cxnId="{2E85A530-0D11-450A-A8AA-8C1A30E97BBB}">
      <dgm:prSet/>
      <dgm:spPr/>
      <dgm:t>
        <a:bodyPr/>
        <a:lstStyle/>
        <a:p>
          <a:endParaRPr lang="es-EC"/>
        </a:p>
      </dgm:t>
    </dgm:pt>
    <dgm:pt modelId="{E86BE75D-A522-4FD9-85EA-3A80CF96E699}">
      <dgm:prSet phldrT="[Texto]" custT="1"/>
      <dgm:spPr/>
      <dgm:t>
        <a:bodyPr/>
        <a:lstStyle/>
        <a:p>
          <a:r>
            <a:rPr lang="es-EC" sz="1100"/>
            <a:t>Desarrollo profesional</a:t>
          </a:r>
        </a:p>
      </dgm:t>
    </dgm:pt>
    <dgm:pt modelId="{1412714E-CACB-44A7-8DE7-75806E112C12}" type="parTrans" cxnId="{BBBCB781-CFB4-4137-BA23-F434FE642EA0}">
      <dgm:prSet/>
      <dgm:spPr/>
      <dgm:t>
        <a:bodyPr/>
        <a:lstStyle/>
        <a:p>
          <a:endParaRPr lang="es-EC"/>
        </a:p>
      </dgm:t>
    </dgm:pt>
    <dgm:pt modelId="{722F410E-AB21-4FB9-8EF2-38CEAACCD843}" type="sibTrans" cxnId="{BBBCB781-CFB4-4137-BA23-F434FE642EA0}">
      <dgm:prSet/>
      <dgm:spPr/>
      <dgm:t>
        <a:bodyPr/>
        <a:lstStyle/>
        <a:p>
          <a:endParaRPr lang="es-EC"/>
        </a:p>
      </dgm:t>
    </dgm:pt>
    <dgm:pt modelId="{5BC4DE6C-BEA8-46EC-8015-D930D05F7D1B}">
      <dgm:prSet phldrT="[Texto]" custT="1"/>
      <dgm:spPr/>
      <dgm:t>
        <a:bodyPr/>
        <a:lstStyle/>
        <a:p>
          <a:r>
            <a:rPr lang="es-EC" sz="1100"/>
            <a:t>Desarrollo de capacitación</a:t>
          </a:r>
        </a:p>
      </dgm:t>
    </dgm:pt>
    <dgm:pt modelId="{E703FE63-5800-426F-8620-4376CAFA6078}" type="sibTrans" cxnId="{61A95294-51BF-414A-ACD4-0417AA32A2C5}">
      <dgm:prSet/>
      <dgm:spPr/>
      <dgm:t>
        <a:bodyPr/>
        <a:lstStyle/>
        <a:p>
          <a:endParaRPr lang="es-EC"/>
        </a:p>
      </dgm:t>
    </dgm:pt>
    <dgm:pt modelId="{361F5CBD-4B28-4AC8-AFC8-32E74486EE7E}" type="parTrans" cxnId="{61A95294-51BF-414A-ACD4-0417AA32A2C5}">
      <dgm:prSet/>
      <dgm:spPr/>
      <dgm:t>
        <a:bodyPr/>
        <a:lstStyle/>
        <a:p>
          <a:endParaRPr lang="es-EC"/>
        </a:p>
      </dgm:t>
    </dgm:pt>
    <dgm:pt modelId="{6815CE1B-1476-4424-AED0-D8C34DD17835}">
      <dgm:prSet phldrT="[Texto]" custT="1"/>
      <dgm:spPr/>
      <dgm:t>
        <a:bodyPr/>
        <a:lstStyle/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1100" dirty="0" smtClean="0"/>
        </a:p>
        <a:p>
          <a:endParaRPr lang="es-EC" sz="1100" dirty="0" smtClean="0"/>
        </a:p>
        <a:p>
          <a:endParaRPr lang="es-EC" sz="1100" dirty="0" smtClean="0"/>
        </a:p>
        <a:p>
          <a:endParaRPr lang="es-EC" sz="1100" dirty="0" smtClean="0"/>
        </a:p>
        <a:p>
          <a:endParaRPr lang="es-EC" sz="1100" dirty="0" smtClean="0"/>
        </a:p>
        <a:p>
          <a:endParaRPr lang="es-EC" sz="1100" dirty="0" smtClean="0"/>
        </a:p>
        <a:p>
          <a:endParaRPr lang="es-EC" sz="1100" dirty="0"/>
        </a:p>
        <a:p>
          <a:endParaRPr lang="es-EC" sz="1100" dirty="0"/>
        </a:p>
        <a:p>
          <a:r>
            <a:rPr lang="es-EC" sz="1100" dirty="0"/>
            <a:t>Demanda </a:t>
          </a:r>
        </a:p>
        <a:p>
          <a:r>
            <a:rPr lang="es-EC" sz="1100" dirty="0"/>
            <a:t>insatisfecha </a:t>
          </a:r>
        </a:p>
        <a:p>
          <a:r>
            <a:rPr lang="es-EC" sz="1100" dirty="0"/>
            <a:t>de empleo </a:t>
          </a:r>
        </a:p>
        <a:p>
          <a:r>
            <a:rPr lang="es-EC" sz="1100" dirty="0"/>
            <a:t>10.00%</a:t>
          </a:r>
        </a:p>
      </dgm:t>
    </dgm:pt>
    <dgm:pt modelId="{338406B5-B24B-4A1B-A70C-8FDFC47A714E}" type="parTrans" cxnId="{B613CE26-8633-4D72-85F4-AB9E91804281}">
      <dgm:prSet/>
      <dgm:spPr/>
      <dgm:t>
        <a:bodyPr/>
        <a:lstStyle/>
        <a:p>
          <a:endParaRPr lang="es-EC"/>
        </a:p>
      </dgm:t>
    </dgm:pt>
    <dgm:pt modelId="{2B270FBF-B032-429D-BE22-AD4712D58E5E}" type="sibTrans" cxnId="{B613CE26-8633-4D72-85F4-AB9E91804281}">
      <dgm:prSet/>
      <dgm:spPr/>
      <dgm:t>
        <a:bodyPr/>
        <a:lstStyle/>
        <a:p>
          <a:endParaRPr lang="es-EC"/>
        </a:p>
      </dgm:t>
    </dgm:pt>
    <dgm:pt modelId="{BB346A39-F5D2-4CD5-98C1-AF888748562F}" type="pres">
      <dgm:prSet presAssocID="{51CC1850-B95F-4F3E-88C2-ADB81484BE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375DDCE-D749-479F-A94D-D675A80855BC}" type="pres">
      <dgm:prSet presAssocID="{51CC1850-B95F-4F3E-88C2-ADB81484BEEA}" presName="hierFlow" presStyleCnt="0"/>
      <dgm:spPr/>
    </dgm:pt>
    <dgm:pt modelId="{567A83C8-AF87-474B-AA07-A6A74EDC2950}" type="pres">
      <dgm:prSet presAssocID="{51CC1850-B95F-4F3E-88C2-ADB81484BEEA}" presName="firstBuf" presStyleCnt="0"/>
      <dgm:spPr/>
    </dgm:pt>
    <dgm:pt modelId="{537A4796-E38F-4CFB-8787-675F6D731BF8}" type="pres">
      <dgm:prSet presAssocID="{51CC1850-B95F-4F3E-88C2-ADB81484BE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261506-2AA7-4DD6-807C-F4C45384AEFC}" type="pres">
      <dgm:prSet presAssocID="{8AAB0B91-9E70-4131-81A4-A39BF6D43E54}" presName="Name17" presStyleCnt="0"/>
      <dgm:spPr/>
    </dgm:pt>
    <dgm:pt modelId="{A892CAB9-F63C-4EEE-AC16-DE3FD6467EDF}" type="pres">
      <dgm:prSet presAssocID="{8AAB0B91-9E70-4131-81A4-A39BF6D43E54}" presName="level1Shape" presStyleLbl="node0" presStyleIdx="0" presStyleCnt="1" custLinFactNeighborX="-81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B0DE85A-343B-41B5-9361-9D96C2C088D2}" type="pres">
      <dgm:prSet presAssocID="{8AAB0B91-9E70-4131-81A4-A39BF6D43E54}" presName="hierChild2" presStyleCnt="0"/>
      <dgm:spPr/>
    </dgm:pt>
    <dgm:pt modelId="{53836D93-F149-49BE-BC0D-5511C00A0A28}" type="pres">
      <dgm:prSet presAssocID="{A5EF6731-F495-4C07-920A-EC5FB8D65CDD}" presName="Name25" presStyleLbl="parChTrans1D2" presStyleIdx="0" presStyleCnt="3"/>
      <dgm:spPr/>
      <dgm:t>
        <a:bodyPr/>
        <a:lstStyle/>
        <a:p>
          <a:endParaRPr lang="es-EC"/>
        </a:p>
      </dgm:t>
    </dgm:pt>
    <dgm:pt modelId="{E6CB5AAF-4199-4345-A0BD-709E8A95EBAD}" type="pres">
      <dgm:prSet presAssocID="{A5EF6731-F495-4C07-920A-EC5FB8D65CDD}" presName="connTx" presStyleLbl="parChTrans1D2" presStyleIdx="0" presStyleCnt="3"/>
      <dgm:spPr/>
      <dgm:t>
        <a:bodyPr/>
        <a:lstStyle/>
        <a:p>
          <a:endParaRPr lang="es-EC"/>
        </a:p>
      </dgm:t>
    </dgm:pt>
    <dgm:pt modelId="{FFE3FD85-12CF-4ED5-AF8A-1EBC3EE79498}" type="pres">
      <dgm:prSet presAssocID="{641F8655-AE37-4BCB-BFD0-BC3DE74ED9DD}" presName="Name30" presStyleCnt="0"/>
      <dgm:spPr/>
    </dgm:pt>
    <dgm:pt modelId="{4D1BF667-833D-4A00-99FC-70B50518FE5A}" type="pres">
      <dgm:prSet presAssocID="{641F8655-AE37-4BCB-BFD0-BC3DE74ED9DD}" presName="level2Shape" presStyleLbl="node2" presStyleIdx="0" presStyleCnt="3" custLinFactNeighborX="-14089"/>
      <dgm:spPr/>
      <dgm:t>
        <a:bodyPr/>
        <a:lstStyle/>
        <a:p>
          <a:endParaRPr lang="es-EC"/>
        </a:p>
      </dgm:t>
    </dgm:pt>
    <dgm:pt modelId="{5A307E52-5285-4384-8A3C-4D863CEE662F}" type="pres">
      <dgm:prSet presAssocID="{641F8655-AE37-4BCB-BFD0-BC3DE74ED9DD}" presName="hierChild3" presStyleCnt="0"/>
      <dgm:spPr/>
    </dgm:pt>
    <dgm:pt modelId="{7BE5C5B1-CA0E-4846-B460-17B0D0B79BDD}" type="pres">
      <dgm:prSet presAssocID="{361F5CBD-4B28-4AC8-AFC8-32E74486EE7E}" presName="Name25" presStyleLbl="parChTrans1D2" presStyleIdx="1" presStyleCnt="3"/>
      <dgm:spPr/>
      <dgm:t>
        <a:bodyPr/>
        <a:lstStyle/>
        <a:p>
          <a:endParaRPr lang="es-EC"/>
        </a:p>
      </dgm:t>
    </dgm:pt>
    <dgm:pt modelId="{5DA9BCB4-DE34-42E1-A869-FCBC34027D26}" type="pres">
      <dgm:prSet presAssocID="{361F5CBD-4B28-4AC8-AFC8-32E74486EE7E}" presName="connTx" presStyleLbl="parChTrans1D2" presStyleIdx="1" presStyleCnt="3"/>
      <dgm:spPr/>
      <dgm:t>
        <a:bodyPr/>
        <a:lstStyle/>
        <a:p>
          <a:endParaRPr lang="es-EC"/>
        </a:p>
      </dgm:t>
    </dgm:pt>
    <dgm:pt modelId="{763356D5-BBFE-4898-A3D2-E998A484A8C5}" type="pres">
      <dgm:prSet presAssocID="{5BC4DE6C-BEA8-46EC-8015-D930D05F7D1B}" presName="Name30" presStyleCnt="0"/>
      <dgm:spPr/>
    </dgm:pt>
    <dgm:pt modelId="{B06B3E13-3B94-40C7-92B3-3DF9D23A7C4B}" type="pres">
      <dgm:prSet presAssocID="{5BC4DE6C-BEA8-46EC-8015-D930D05F7D1B}" presName="level2Shape" presStyleLbl="node2" presStyleIdx="1" presStyleCnt="3" custLinFactNeighborX="-13345"/>
      <dgm:spPr/>
      <dgm:t>
        <a:bodyPr/>
        <a:lstStyle/>
        <a:p>
          <a:endParaRPr lang="es-EC"/>
        </a:p>
      </dgm:t>
    </dgm:pt>
    <dgm:pt modelId="{22C9D87E-60DD-49A9-9077-9FB644E59909}" type="pres">
      <dgm:prSet presAssocID="{5BC4DE6C-BEA8-46EC-8015-D930D05F7D1B}" presName="hierChild3" presStyleCnt="0"/>
      <dgm:spPr/>
    </dgm:pt>
    <dgm:pt modelId="{4EC0D944-8760-4ACC-AD79-0D7E968FF7D6}" type="pres">
      <dgm:prSet presAssocID="{1412714E-CACB-44A7-8DE7-75806E112C12}" presName="Name25" presStyleLbl="parChTrans1D2" presStyleIdx="2" presStyleCnt="3"/>
      <dgm:spPr/>
      <dgm:t>
        <a:bodyPr/>
        <a:lstStyle/>
        <a:p>
          <a:endParaRPr lang="es-EC"/>
        </a:p>
      </dgm:t>
    </dgm:pt>
    <dgm:pt modelId="{AE4D1AAB-FE87-4650-A600-F3EEA8DE8B6E}" type="pres">
      <dgm:prSet presAssocID="{1412714E-CACB-44A7-8DE7-75806E112C12}" presName="connTx" presStyleLbl="parChTrans1D2" presStyleIdx="2" presStyleCnt="3"/>
      <dgm:spPr/>
      <dgm:t>
        <a:bodyPr/>
        <a:lstStyle/>
        <a:p>
          <a:endParaRPr lang="es-EC"/>
        </a:p>
      </dgm:t>
    </dgm:pt>
    <dgm:pt modelId="{5F3A96FF-695B-4BC6-92A9-94A81D574F52}" type="pres">
      <dgm:prSet presAssocID="{E86BE75D-A522-4FD9-85EA-3A80CF96E699}" presName="Name30" presStyleCnt="0"/>
      <dgm:spPr/>
    </dgm:pt>
    <dgm:pt modelId="{7063BF3F-73AB-491B-93E3-B88A4F34D00A}" type="pres">
      <dgm:prSet presAssocID="{E86BE75D-A522-4FD9-85EA-3A80CF96E699}" presName="level2Shape" presStyleLbl="node2" presStyleIdx="2" presStyleCnt="3" custLinFactNeighborX="-13652"/>
      <dgm:spPr/>
      <dgm:t>
        <a:bodyPr/>
        <a:lstStyle/>
        <a:p>
          <a:endParaRPr lang="es-EC"/>
        </a:p>
      </dgm:t>
    </dgm:pt>
    <dgm:pt modelId="{C42A0554-49A7-4FC4-B5C4-A609B026B97E}" type="pres">
      <dgm:prSet presAssocID="{E86BE75D-A522-4FD9-85EA-3A80CF96E699}" presName="hierChild3" presStyleCnt="0"/>
      <dgm:spPr/>
    </dgm:pt>
    <dgm:pt modelId="{9CE77B72-46EB-4017-8DBB-BE583F3636D4}" type="pres">
      <dgm:prSet presAssocID="{51CC1850-B95F-4F3E-88C2-ADB81484BEEA}" presName="bgShapesFlow" presStyleCnt="0"/>
      <dgm:spPr/>
    </dgm:pt>
    <dgm:pt modelId="{B4BBA219-109C-470D-896E-D9465430217D}" type="pres">
      <dgm:prSet presAssocID="{3FEE7A6D-7927-4801-920F-F08F12D70388}" presName="rectComp" presStyleCnt="0"/>
      <dgm:spPr/>
    </dgm:pt>
    <dgm:pt modelId="{490C41EA-3CF4-4F65-A11D-7628B06884A4}" type="pres">
      <dgm:prSet presAssocID="{3FEE7A6D-7927-4801-920F-F08F12D70388}" presName="bgRect" presStyleLbl="bgShp" presStyleIdx="0" presStyleCnt="4" custLinFactNeighborX="6664"/>
      <dgm:spPr/>
      <dgm:t>
        <a:bodyPr/>
        <a:lstStyle/>
        <a:p>
          <a:endParaRPr lang="es-EC"/>
        </a:p>
      </dgm:t>
    </dgm:pt>
    <dgm:pt modelId="{D2B5CA1B-29E6-4661-8CCE-CFDFBB886139}" type="pres">
      <dgm:prSet presAssocID="{3FEE7A6D-7927-4801-920F-F08F12D70388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6F95C-A940-43C8-A009-7863BCF122FF}" type="pres">
      <dgm:prSet presAssocID="{3FEE7A6D-7927-4801-920F-F08F12D70388}" presName="spComp" presStyleCnt="0"/>
      <dgm:spPr/>
    </dgm:pt>
    <dgm:pt modelId="{9142A859-5B8E-46C7-AC4D-80A5B9C40745}" type="pres">
      <dgm:prSet presAssocID="{3FEE7A6D-7927-4801-920F-F08F12D70388}" presName="hSp" presStyleCnt="0"/>
      <dgm:spPr/>
    </dgm:pt>
    <dgm:pt modelId="{6FE65EB1-39E2-4AAD-9DA6-F8110F47E245}" type="pres">
      <dgm:prSet presAssocID="{E3AB9057-A924-4D39-AF3F-A71EC01B1B95}" presName="rectComp" presStyleCnt="0"/>
      <dgm:spPr/>
    </dgm:pt>
    <dgm:pt modelId="{708A1A61-FA04-4B2E-82F6-C09B569920C8}" type="pres">
      <dgm:prSet presAssocID="{E3AB9057-A924-4D39-AF3F-A71EC01B1B95}" presName="bgRect" presStyleLbl="bgShp" presStyleIdx="1" presStyleCnt="4" custLinFactNeighborX="25613"/>
      <dgm:spPr/>
      <dgm:t>
        <a:bodyPr/>
        <a:lstStyle/>
        <a:p>
          <a:endParaRPr lang="es-EC"/>
        </a:p>
      </dgm:t>
    </dgm:pt>
    <dgm:pt modelId="{F627C4F2-FA19-4703-95E6-F06D1C0D9259}" type="pres">
      <dgm:prSet presAssocID="{E3AB9057-A924-4D39-AF3F-A71EC01B1B95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E10675-5A46-40E5-86CB-6F3B0B260DFA}" type="pres">
      <dgm:prSet presAssocID="{E3AB9057-A924-4D39-AF3F-A71EC01B1B95}" presName="spComp" presStyleCnt="0"/>
      <dgm:spPr/>
    </dgm:pt>
    <dgm:pt modelId="{C5F34D77-E041-40AD-8A22-E3A85CBB424A}" type="pres">
      <dgm:prSet presAssocID="{E3AB9057-A924-4D39-AF3F-A71EC01B1B95}" presName="hSp" presStyleCnt="0"/>
      <dgm:spPr/>
    </dgm:pt>
    <dgm:pt modelId="{9A8D0E4C-30B4-4A93-8227-CBF521D47662}" type="pres">
      <dgm:prSet presAssocID="{3F15BEC8-1C91-411F-8EE1-AFBDDFD699B7}" presName="rectComp" presStyleCnt="0"/>
      <dgm:spPr/>
    </dgm:pt>
    <dgm:pt modelId="{DDB1D5F4-E482-4F5C-AA91-730826CF6E19}" type="pres">
      <dgm:prSet presAssocID="{3F15BEC8-1C91-411F-8EE1-AFBDDFD699B7}" presName="bgRect" presStyleLbl="bgShp" presStyleIdx="2" presStyleCnt="4" custLinFactNeighborX="15827"/>
      <dgm:spPr/>
      <dgm:t>
        <a:bodyPr/>
        <a:lstStyle/>
        <a:p>
          <a:endParaRPr lang="es-EC"/>
        </a:p>
      </dgm:t>
    </dgm:pt>
    <dgm:pt modelId="{BD9A6811-0EF5-454D-B6D5-BC3973F14C6F}" type="pres">
      <dgm:prSet presAssocID="{3F15BEC8-1C91-411F-8EE1-AFBDDFD699B7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D7DE18-FE44-4A45-BE9A-B024DC37D1F7}" type="pres">
      <dgm:prSet presAssocID="{3F15BEC8-1C91-411F-8EE1-AFBDDFD699B7}" presName="spComp" presStyleCnt="0"/>
      <dgm:spPr/>
    </dgm:pt>
    <dgm:pt modelId="{8601D04B-2F51-4F8D-95AF-0883168DA201}" type="pres">
      <dgm:prSet presAssocID="{3F15BEC8-1C91-411F-8EE1-AFBDDFD699B7}" presName="hSp" presStyleCnt="0"/>
      <dgm:spPr/>
    </dgm:pt>
    <dgm:pt modelId="{9E1A4961-76F8-46FC-8684-B34C3D9B3BF4}" type="pres">
      <dgm:prSet presAssocID="{6815CE1B-1476-4424-AED0-D8C34DD17835}" presName="rectComp" presStyleCnt="0"/>
      <dgm:spPr/>
    </dgm:pt>
    <dgm:pt modelId="{28B6E95A-EFC1-44E9-A2C9-D0BA44E8F953}" type="pres">
      <dgm:prSet presAssocID="{6815CE1B-1476-4424-AED0-D8C34DD17835}" presName="bgRect" presStyleLbl="bgShp" presStyleIdx="3" presStyleCnt="4"/>
      <dgm:spPr/>
      <dgm:t>
        <a:bodyPr/>
        <a:lstStyle/>
        <a:p>
          <a:endParaRPr lang="es-EC"/>
        </a:p>
      </dgm:t>
    </dgm:pt>
    <dgm:pt modelId="{CCDC2E3B-2048-40B2-BC28-1481EA8030F4}" type="pres">
      <dgm:prSet presAssocID="{6815CE1B-1476-4424-AED0-D8C34DD17835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949F56-1F43-4DE2-B9DA-9E4C8A7E1A20}" type="presOf" srcId="{5BC4DE6C-BEA8-46EC-8015-D930D05F7D1B}" destId="{B06B3E13-3B94-40C7-92B3-3DF9D23A7C4B}" srcOrd="0" destOrd="0" presId="urn:microsoft.com/office/officeart/2005/8/layout/hierarchy5"/>
    <dgm:cxn modelId="{C3E5F6DD-13EF-43B4-8307-E621E6CB1F09}" type="presOf" srcId="{E3AB9057-A924-4D39-AF3F-A71EC01B1B95}" destId="{F627C4F2-FA19-4703-95E6-F06D1C0D9259}" srcOrd="1" destOrd="0" presId="urn:microsoft.com/office/officeart/2005/8/layout/hierarchy5"/>
    <dgm:cxn modelId="{236AD2C0-098E-4329-B8E9-E9AEFBCAD225}" type="presOf" srcId="{361F5CBD-4B28-4AC8-AFC8-32E74486EE7E}" destId="{5DA9BCB4-DE34-42E1-A869-FCBC34027D26}" srcOrd="1" destOrd="0" presId="urn:microsoft.com/office/officeart/2005/8/layout/hierarchy5"/>
    <dgm:cxn modelId="{7E8A806C-650E-4E21-ACB7-10CE9FFA1BF9}" type="presOf" srcId="{3FEE7A6D-7927-4801-920F-F08F12D70388}" destId="{490C41EA-3CF4-4F65-A11D-7628B06884A4}" srcOrd="0" destOrd="0" presId="urn:microsoft.com/office/officeart/2005/8/layout/hierarchy5"/>
    <dgm:cxn modelId="{126DEC7F-829D-43E2-9A8C-B22E6713A552}" srcId="{8AAB0B91-9E70-4131-81A4-A39BF6D43E54}" destId="{641F8655-AE37-4BCB-BFD0-BC3DE74ED9DD}" srcOrd="0" destOrd="0" parTransId="{A5EF6731-F495-4C07-920A-EC5FB8D65CDD}" sibTransId="{FD9F6E81-56D0-4EB1-A6A0-B3BC8F09D636}"/>
    <dgm:cxn modelId="{63CB0FD2-2168-4C1B-B5B1-ABDDA78E4783}" type="presOf" srcId="{641F8655-AE37-4BCB-BFD0-BC3DE74ED9DD}" destId="{4D1BF667-833D-4A00-99FC-70B50518FE5A}" srcOrd="0" destOrd="0" presId="urn:microsoft.com/office/officeart/2005/8/layout/hierarchy5"/>
    <dgm:cxn modelId="{780BFBDB-BA64-4FC9-B355-E78CD6492E9F}" type="presOf" srcId="{8AAB0B91-9E70-4131-81A4-A39BF6D43E54}" destId="{A892CAB9-F63C-4EEE-AC16-DE3FD6467EDF}" srcOrd="0" destOrd="0" presId="urn:microsoft.com/office/officeart/2005/8/layout/hierarchy5"/>
    <dgm:cxn modelId="{5CD60B0F-304E-451A-8518-DA0CC29F3B12}" type="presOf" srcId="{E3AB9057-A924-4D39-AF3F-A71EC01B1B95}" destId="{708A1A61-FA04-4B2E-82F6-C09B569920C8}" srcOrd="0" destOrd="0" presId="urn:microsoft.com/office/officeart/2005/8/layout/hierarchy5"/>
    <dgm:cxn modelId="{B613CE26-8633-4D72-85F4-AB9E91804281}" srcId="{51CC1850-B95F-4F3E-88C2-ADB81484BEEA}" destId="{6815CE1B-1476-4424-AED0-D8C34DD17835}" srcOrd="4" destOrd="0" parTransId="{338406B5-B24B-4A1B-A70C-8FDFC47A714E}" sibTransId="{2B270FBF-B032-429D-BE22-AD4712D58E5E}"/>
    <dgm:cxn modelId="{578A0534-94DD-47F9-B475-A0D46E304BC5}" srcId="{51CC1850-B95F-4F3E-88C2-ADB81484BEEA}" destId="{3FEE7A6D-7927-4801-920F-F08F12D70388}" srcOrd="1" destOrd="0" parTransId="{532138EB-D1B5-4EF2-AD1B-58ED6251E17F}" sibTransId="{4C3DC9A1-99AE-4717-A8C4-18346A5B0491}"/>
    <dgm:cxn modelId="{BBBCB781-CFB4-4137-BA23-F434FE642EA0}" srcId="{8AAB0B91-9E70-4131-81A4-A39BF6D43E54}" destId="{E86BE75D-A522-4FD9-85EA-3A80CF96E699}" srcOrd="2" destOrd="0" parTransId="{1412714E-CACB-44A7-8DE7-75806E112C12}" sibTransId="{722F410E-AB21-4FB9-8EF2-38CEAACCD843}"/>
    <dgm:cxn modelId="{08509AC0-01BB-46A9-A459-2DB80F8483E2}" srcId="{51CC1850-B95F-4F3E-88C2-ADB81484BEEA}" destId="{E3AB9057-A924-4D39-AF3F-A71EC01B1B95}" srcOrd="2" destOrd="0" parTransId="{5CDAD936-1CFA-4439-823E-98A673373297}" sibTransId="{497C4E7A-2E02-4136-AFC1-BA1C39B7DFC3}"/>
    <dgm:cxn modelId="{1176B71E-0021-4B90-B39A-C850D51349D4}" type="presOf" srcId="{6815CE1B-1476-4424-AED0-D8C34DD17835}" destId="{28B6E95A-EFC1-44E9-A2C9-D0BA44E8F953}" srcOrd="0" destOrd="0" presId="urn:microsoft.com/office/officeart/2005/8/layout/hierarchy5"/>
    <dgm:cxn modelId="{73840789-6C87-4168-A4D7-697C63C92AC8}" type="presOf" srcId="{361F5CBD-4B28-4AC8-AFC8-32E74486EE7E}" destId="{7BE5C5B1-CA0E-4846-B460-17B0D0B79BDD}" srcOrd="0" destOrd="0" presId="urn:microsoft.com/office/officeart/2005/8/layout/hierarchy5"/>
    <dgm:cxn modelId="{6CDA58A9-609F-4069-A268-EE4F4BA21AFB}" type="presOf" srcId="{6815CE1B-1476-4424-AED0-D8C34DD17835}" destId="{CCDC2E3B-2048-40B2-BC28-1481EA8030F4}" srcOrd="1" destOrd="0" presId="urn:microsoft.com/office/officeart/2005/8/layout/hierarchy5"/>
    <dgm:cxn modelId="{68E9999E-B62F-4903-9685-6C0E81105B36}" type="presOf" srcId="{A5EF6731-F495-4C07-920A-EC5FB8D65CDD}" destId="{53836D93-F149-49BE-BC0D-5511C00A0A28}" srcOrd="0" destOrd="0" presId="urn:microsoft.com/office/officeart/2005/8/layout/hierarchy5"/>
    <dgm:cxn modelId="{61A95294-51BF-414A-ACD4-0417AA32A2C5}" srcId="{8AAB0B91-9E70-4131-81A4-A39BF6D43E54}" destId="{5BC4DE6C-BEA8-46EC-8015-D930D05F7D1B}" srcOrd="1" destOrd="0" parTransId="{361F5CBD-4B28-4AC8-AFC8-32E74486EE7E}" sibTransId="{E703FE63-5800-426F-8620-4376CAFA6078}"/>
    <dgm:cxn modelId="{B505C314-84D1-4C8D-9977-6746E86F2813}" type="presOf" srcId="{1412714E-CACB-44A7-8DE7-75806E112C12}" destId="{AE4D1AAB-FE87-4650-A600-F3EEA8DE8B6E}" srcOrd="1" destOrd="0" presId="urn:microsoft.com/office/officeart/2005/8/layout/hierarchy5"/>
    <dgm:cxn modelId="{577463A9-5AC1-4534-A1A4-35DF48D029F4}" type="presOf" srcId="{E86BE75D-A522-4FD9-85EA-3A80CF96E699}" destId="{7063BF3F-73AB-491B-93E3-B88A4F34D00A}" srcOrd="0" destOrd="0" presId="urn:microsoft.com/office/officeart/2005/8/layout/hierarchy5"/>
    <dgm:cxn modelId="{61A1D7EE-0866-4F39-B88F-5F4FCEA8A803}" type="presOf" srcId="{3F15BEC8-1C91-411F-8EE1-AFBDDFD699B7}" destId="{BD9A6811-0EF5-454D-B6D5-BC3973F14C6F}" srcOrd="1" destOrd="0" presId="urn:microsoft.com/office/officeart/2005/8/layout/hierarchy5"/>
    <dgm:cxn modelId="{2C9481E1-D775-40DA-BEB8-F63E8026A713}" type="presOf" srcId="{3F15BEC8-1C91-411F-8EE1-AFBDDFD699B7}" destId="{DDB1D5F4-E482-4F5C-AA91-730826CF6E19}" srcOrd="0" destOrd="0" presId="urn:microsoft.com/office/officeart/2005/8/layout/hierarchy5"/>
    <dgm:cxn modelId="{2E85A530-0D11-450A-A8AA-8C1A30E97BBB}" srcId="{51CC1850-B95F-4F3E-88C2-ADB81484BEEA}" destId="{3F15BEC8-1C91-411F-8EE1-AFBDDFD699B7}" srcOrd="3" destOrd="0" parTransId="{A4D4122F-CE66-4C47-8D98-F7BCE4871050}" sibTransId="{5448D475-F2AA-4C62-94E7-F6E6BB043797}"/>
    <dgm:cxn modelId="{DC2A3725-8AF1-4C22-82FE-A41EAC2646B3}" srcId="{51CC1850-B95F-4F3E-88C2-ADB81484BEEA}" destId="{8AAB0B91-9E70-4131-81A4-A39BF6D43E54}" srcOrd="0" destOrd="0" parTransId="{BA3665AF-9211-4D51-B38B-65304DB31D99}" sibTransId="{5C5C2974-2B8A-4A22-8D19-739CD8A5D3E6}"/>
    <dgm:cxn modelId="{7C6F6731-A2AB-47B1-B509-05DA228730A5}" type="presOf" srcId="{3FEE7A6D-7927-4801-920F-F08F12D70388}" destId="{D2B5CA1B-29E6-4661-8CCE-CFDFBB886139}" srcOrd="1" destOrd="0" presId="urn:microsoft.com/office/officeart/2005/8/layout/hierarchy5"/>
    <dgm:cxn modelId="{A5887B4B-0EF9-4EFA-9FD5-74C2AC98CAB9}" type="presOf" srcId="{1412714E-CACB-44A7-8DE7-75806E112C12}" destId="{4EC0D944-8760-4ACC-AD79-0D7E968FF7D6}" srcOrd="0" destOrd="0" presId="urn:microsoft.com/office/officeart/2005/8/layout/hierarchy5"/>
    <dgm:cxn modelId="{20EE1132-5710-4D7C-96A7-CB3CDE906E8F}" type="presOf" srcId="{51CC1850-B95F-4F3E-88C2-ADB81484BEEA}" destId="{BB346A39-F5D2-4CD5-98C1-AF888748562F}" srcOrd="0" destOrd="0" presId="urn:microsoft.com/office/officeart/2005/8/layout/hierarchy5"/>
    <dgm:cxn modelId="{D03F98E7-39F4-438E-A3AF-2AD5395AB6B0}" type="presOf" srcId="{A5EF6731-F495-4C07-920A-EC5FB8D65CDD}" destId="{E6CB5AAF-4199-4345-A0BD-709E8A95EBAD}" srcOrd="1" destOrd="0" presId="urn:microsoft.com/office/officeart/2005/8/layout/hierarchy5"/>
    <dgm:cxn modelId="{7456C1DE-34BF-4E4F-81E6-E2E17D63CA94}" type="presParOf" srcId="{BB346A39-F5D2-4CD5-98C1-AF888748562F}" destId="{5375DDCE-D749-479F-A94D-D675A80855BC}" srcOrd="0" destOrd="0" presId="urn:microsoft.com/office/officeart/2005/8/layout/hierarchy5"/>
    <dgm:cxn modelId="{AC9558DA-0C7E-49D5-AB56-8A0827D4DA3E}" type="presParOf" srcId="{5375DDCE-D749-479F-A94D-D675A80855BC}" destId="{567A83C8-AF87-474B-AA07-A6A74EDC2950}" srcOrd="0" destOrd="0" presId="urn:microsoft.com/office/officeart/2005/8/layout/hierarchy5"/>
    <dgm:cxn modelId="{73818967-602A-429E-8788-2EA4787BF5A6}" type="presParOf" srcId="{5375DDCE-D749-479F-A94D-D675A80855BC}" destId="{537A4796-E38F-4CFB-8787-675F6D731BF8}" srcOrd="1" destOrd="0" presId="urn:microsoft.com/office/officeart/2005/8/layout/hierarchy5"/>
    <dgm:cxn modelId="{EA43288B-2B0F-41CF-ADA7-AF386AA82653}" type="presParOf" srcId="{537A4796-E38F-4CFB-8787-675F6D731BF8}" destId="{30261506-2AA7-4DD6-807C-F4C45384AEFC}" srcOrd="0" destOrd="0" presId="urn:microsoft.com/office/officeart/2005/8/layout/hierarchy5"/>
    <dgm:cxn modelId="{6BD92C47-5B40-4887-B0F6-EC17A88ED9FA}" type="presParOf" srcId="{30261506-2AA7-4DD6-807C-F4C45384AEFC}" destId="{A892CAB9-F63C-4EEE-AC16-DE3FD6467EDF}" srcOrd="0" destOrd="0" presId="urn:microsoft.com/office/officeart/2005/8/layout/hierarchy5"/>
    <dgm:cxn modelId="{8344088C-0087-4F03-A038-96B977969BBD}" type="presParOf" srcId="{30261506-2AA7-4DD6-807C-F4C45384AEFC}" destId="{DB0DE85A-343B-41B5-9361-9D96C2C088D2}" srcOrd="1" destOrd="0" presId="urn:microsoft.com/office/officeart/2005/8/layout/hierarchy5"/>
    <dgm:cxn modelId="{FC655570-BE3B-4EAF-B722-EEC0152CD3EF}" type="presParOf" srcId="{DB0DE85A-343B-41B5-9361-9D96C2C088D2}" destId="{53836D93-F149-49BE-BC0D-5511C00A0A28}" srcOrd="0" destOrd="0" presId="urn:microsoft.com/office/officeart/2005/8/layout/hierarchy5"/>
    <dgm:cxn modelId="{C8CA3C46-DD91-4AAD-9475-573EF7FD32C3}" type="presParOf" srcId="{53836D93-F149-49BE-BC0D-5511C00A0A28}" destId="{E6CB5AAF-4199-4345-A0BD-709E8A95EBAD}" srcOrd="0" destOrd="0" presId="urn:microsoft.com/office/officeart/2005/8/layout/hierarchy5"/>
    <dgm:cxn modelId="{ACE36ED3-FC8D-47FE-9D99-72BFAEB70921}" type="presParOf" srcId="{DB0DE85A-343B-41B5-9361-9D96C2C088D2}" destId="{FFE3FD85-12CF-4ED5-AF8A-1EBC3EE79498}" srcOrd="1" destOrd="0" presId="urn:microsoft.com/office/officeart/2005/8/layout/hierarchy5"/>
    <dgm:cxn modelId="{CDA9A344-2D1A-4B99-B7B7-897829143C7D}" type="presParOf" srcId="{FFE3FD85-12CF-4ED5-AF8A-1EBC3EE79498}" destId="{4D1BF667-833D-4A00-99FC-70B50518FE5A}" srcOrd="0" destOrd="0" presId="urn:microsoft.com/office/officeart/2005/8/layout/hierarchy5"/>
    <dgm:cxn modelId="{EF710114-A11F-4FBB-A8DD-7D24C9F89C56}" type="presParOf" srcId="{FFE3FD85-12CF-4ED5-AF8A-1EBC3EE79498}" destId="{5A307E52-5285-4384-8A3C-4D863CEE662F}" srcOrd="1" destOrd="0" presId="urn:microsoft.com/office/officeart/2005/8/layout/hierarchy5"/>
    <dgm:cxn modelId="{ACECE713-BE17-4770-9282-F5BC2535BE99}" type="presParOf" srcId="{DB0DE85A-343B-41B5-9361-9D96C2C088D2}" destId="{7BE5C5B1-CA0E-4846-B460-17B0D0B79BDD}" srcOrd="2" destOrd="0" presId="urn:microsoft.com/office/officeart/2005/8/layout/hierarchy5"/>
    <dgm:cxn modelId="{968A73EC-5C1F-4B5D-8651-62C1DFEBD66E}" type="presParOf" srcId="{7BE5C5B1-CA0E-4846-B460-17B0D0B79BDD}" destId="{5DA9BCB4-DE34-42E1-A869-FCBC34027D26}" srcOrd="0" destOrd="0" presId="urn:microsoft.com/office/officeart/2005/8/layout/hierarchy5"/>
    <dgm:cxn modelId="{27DA89EA-7052-4A69-81F9-F913FBAF957E}" type="presParOf" srcId="{DB0DE85A-343B-41B5-9361-9D96C2C088D2}" destId="{763356D5-BBFE-4898-A3D2-E998A484A8C5}" srcOrd="3" destOrd="0" presId="urn:microsoft.com/office/officeart/2005/8/layout/hierarchy5"/>
    <dgm:cxn modelId="{631DE163-3D4E-45F2-96EA-CBBB8B3C2972}" type="presParOf" srcId="{763356D5-BBFE-4898-A3D2-E998A484A8C5}" destId="{B06B3E13-3B94-40C7-92B3-3DF9D23A7C4B}" srcOrd="0" destOrd="0" presId="urn:microsoft.com/office/officeart/2005/8/layout/hierarchy5"/>
    <dgm:cxn modelId="{C98FEEE2-C17A-44E4-9C60-194211604C10}" type="presParOf" srcId="{763356D5-BBFE-4898-A3D2-E998A484A8C5}" destId="{22C9D87E-60DD-49A9-9077-9FB644E59909}" srcOrd="1" destOrd="0" presId="urn:microsoft.com/office/officeart/2005/8/layout/hierarchy5"/>
    <dgm:cxn modelId="{77BECE6A-E953-4A60-83C7-5C8E78A9B112}" type="presParOf" srcId="{DB0DE85A-343B-41B5-9361-9D96C2C088D2}" destId="{4EC0D944-8760-4ACC-AD79-0D7E968FF7D6}" srcOrd="4" destOrd="0" presId="urn:microsoft.com/office/officeart/2005/8/layout/hierarchy5"/>
    <dgm:cxn modelId="{4B7E1A14-8EC2-413F-982D-1503F5BE25C0}" type="presParOf" srcId="{4EC0D944-8760-4ACC-AD79-0D7E968FF7D6}" destId="{AE4D1AAB-FE87-4650-A600-F3EEA8DE8B6E}" srcOrd="0" destOrd="0" presId="urn:microsoft.com/office/officeart/2005/8/layout/hierarchy5"/>
    <dgm:cxn modelId="{B3B8A749-7709-4D61-89D8-067A9ADA05A9}" type="presParOf" srcId="{DB0DE85A-343B-41B5-9361-9D96C2C088D2}" destId="{5F3A96FF-695B-4BC6-92A9-94A81D574F52}" srcOrd="5" destOrd="0" presId="urn:microsoft.com/office/officeart/2005/8/layout/hierarchy5"/>
    <dgm:cxn modelId="{86FD3D6D-03F3-469F-84C4-3D4B3B90B725}" type="presParOf" srcId="{5F3A96FF-695B-4BC6-92A9-94A81D574F52}" destId="{7063BF3F-73AB-491B-93E3-B88A4F34D00A}" srcOrd="0" destOrd="0" presId="urn:microsoft.com/office/officeart/2005/8/layout/hierarchy5"/>
    <dgm:cxn modelId="{6071F5B8-FF44-44EA-A7B2-9371274E7966}" type="presParOf" srcId="{5F3A96FF-695B-4BC6-92A9-94A81D574F52}" destId="{C42A0554-49A7-4FC4-B5C4-A609B026B97E}" srcOrd="1" destOrd="0" presId="urn:microsoft.com/office/officeart/2005/8/layout/hierarchy5"/>
    <dgm:cxn modelId="{85A359F4-1F68-4224-A6D5-91E8A3916BD0}" type="presParOf" srcId="{BB346A39-F5D2-4CD5-98C1-AF888748562F}" destId="{9CE77B72-46EB-4017-8DBB-BE583F3636D4}" srcOrd="1" destOrd="0" presId="urn:microsoft.com/office/officeart/2005/8/layout/hierarchy5"/>
    <dgm:cxn modelId="{DBAA6053-79DE-420D-86AE-DED7DB1DE56E}" type="presParOf" srcId="{9CE77B72-46EB-4017-8DBB-BE583F3636D4}" destId="{B4BBA219-109C-470D-896E-D9465430217D}" srcOrd="0" destOrd="0" presId="urn:microsoft.com/office/officeart/2005/8/layout/hierarchy5"/>
    <dgm:cxn modelId="{0A9DE0E1-EA7A-4A09-9829-842C958F18CA}" type="presParOf" srcId="{B4BBA219-109C-470D-896E-D9465430217D}" destId="{490C41EA-3CF4-4F65-A11D-7628B06884A4}" srcOrd="0" destOrd="0" presId="urn:microsoft.com/office/officeart/2005/8/layout/hierarchy5"/>
    <dgm:cxn modelId="{0C186253-7D32-40BC-88B4-428FC509F8D8}" type="presParOf" srcId="{B4BBA219-109C-470D-896E-D9465430217D}" destId="{D2B5CA1B-29E6-4661-8CCE-CFDFBB886139}" srcOrd="1" destOrd="0" presId="urn:microsoft.com/office/officeart/2005/8/layout/hierarchy5"/>
    <dgm:cxn modelId="{3FE9D731-D674-43D9-A4A5-69E225EB217D}" type="presParOf" srcId="{9CE77B72-46EB-4017-8DBB-BE583F3636D4}" destId="{F596F95C-A940-43C8-A009-7863BCF122FF}" srcOrd="1" destOrd="0" presId="urn:microsoft.com/office/officeart/2005/8/layout/hierarchy5"/>
    <dgm:cxn modelId="{35A6254D-528C-4E99-80A0-F488DBD70F1A}" type="presParOf" srcId="{F596F95C-A940-43C8-A009-7863BCF122FF}" destId="{9142A859-5B8E-46C7-AC4D-80A5B9C40745}" srcOrd="0" destOrd="0" presId="urn:microsoft.com/office/officeart/2005/8/layout/hierarchy5"/>
    <dgm:cxn modelId="{865CBD57-56D1-4B32-A8FE-756AC9F1E99D}" type="presParOf" srcId="{9CE77B72-46EB-4017-8DBB-BE583F3636D4}" destId="{6FE65EB1-39E2-4AAD-9DA6-F8110F47E245}" srcOrd="2" destOrd="0" presId="urn:microsoft.com/office/officeart/2005/8/layout/hierarchy5"/>
    <dgm:cxn modelId="{E5DE4C68-67C2-44D1-BD5C-190CBAEEA2A3}" type="presParOf" srcId="{6FE65EB1-39E2-4AAD-9DA6-F8110F47E245}" destId="{708A1A61-FA04-4B2E-82F6-C09B569920C8}" srcOrd="0" destOrd="0" presId="urn:microsoft.com/office/officeart/2005/8/layout/hierarchy5"/>
    <dgm:cxn modelId="{492092BA-DE35-4AE7-9B53-7857D25B8939}" type="presParOf" srcId="{6FE65EB1-39E2-4AAD-9DA6-F8110F47E245}" destId="{F627C4F2-FA19-4703-95E6-F06D1C0D9259}" srcOrd="1" destOrd="0" presId="urn:microsoft.com/office/officeart/2005/8/layout/hierarchy5"/>
    <dgm:cxn modelId="{D4F4EF9F-F79A-4022-B5F0-251E836F039A}" type="presParOf" srcId="{9CE77B72-46EB-4017-8DBB-BE583F3636D4}" destId="{07E10675-5A46-40E5-86CB-6F3B0B260DFA}" srcOrd="3" destOrd="0" presId="urn:microsoft.com/office/officeart/2005/8/layout/hierarchy5"/>
    <dgm:cxn modelId="{7484900B-30B7-4772-88B7-15A2593B0BBE}" type="presParOf" srcId="{07E10675-5A46-40E5-86CB-6F3B0B260DFA}" destId="{C5F34D77-E041-40AD-8A22-E3A85CBB424A}" srcOrd="0" destOrd="0" presId="urn:microsoft.com/office/officeart/2005/8/layout/hierarchy5"/>
    <dgm:cxn modelId="{ABE59E67-98F9-445E-93BC-2B484161E19C}" type="presParOf" srcId="{9CE77B72-46EB-4017-8DBB-BE583F3636D4}" destId="{9A8D0E4C-30B4-4A93-8227-CBF521D47662}" srcOrd="4" destOrd="0" presId="urn:microsoft.com/office/officeart/2005/8/layout/hierarchy5"/>
    <dgm:cxn modelId="{5F96FC45-1ECA-4488-9A93-759D16A28230}" type="presParOf" srcId="{9A8D0E4C-30B4-4A93-8227-CBF521D47662}" destId="{DDB1D5F4-E482-4F5C-AA91-730826CF6E19}" srcOrd="0" destOrd="0" presId="urn:microsoft.com/office/officeart/2005/8/layout/hierarchy5"/>
    <dgm:cxn modelId="{1D6F297B-719C-4337-BBC0-62C39F67FD43}" type="presParOf" srcId="{9A8D0E4C-30B4-4A93-8227-CBF521D47662}" destId="{BD9A6811-0EF5-454D-B6D5-BC3973F14C6F}" srcOrd="1" destOrd="0" presId="urn:microsoft.com/office/officeart/2005/8/layout/hierarchy5"/>
    <dgm:cxn modelId="{0858322F-5380-410E-86E0-3D8E9C8BA48E}" type="presParOf" srcId="{9CE77B72-46EB-4017-8DBB-BE583F3636D4}" destId="{EED7DE18-FE44-4A45-BE9A-B024DC37D1F7}" srcOrd="5" destOrd="0" presId="urn:microsoft.com/office/officeart/2005/8/layout/hierarchy5"/>
    <dgm:cxn modelId="{C8AD4533-D939-4EF8-9FDC-29919D790CEF}" type="presParOf" srcId="{EED7DE18-FE44-4A45-BE9A-B024DC37D1F7}" destId="{8601D04B-2F51-4F8D-95AF-0883168DA201}" srcOrd="0" destOrd="0" presId="urn:microsoft.com/office/officeart/2005/8/layout/hierarchy5"/>
    <dgm:cxn modelId="{9DB5E360-C045-4C3F-BD50-F00E1B10BEC3}" type="presParOf" srcId="{9CE77B72-46EB-4017-8DBB-BE583F3636D4}" destId="{9E1A4961-76F8-46FC-8684-B34C3D9B3BF4}" srcOrd="6" destOrd="0" presId="urn:microsoft.com/office/officeart/2005/8/layout/hierarchy5"/>
    <dgm:cxn modelId="{B2DE7D97-2FEA-42F4-84A9-92E075AB11C8}" type="presParOf" srcId="{9E1A4961-76F8-46FC-8684-B34C3D9B3BF4}" destId="{28B6E95A-EFC1-44E9-A2C9-D0BA44E8F953}" srcOrd="0" destOrd="0" presId="urn:microsoft.com/office/officeart/2005/8/layout/hierarchy5"/>
    <dgm:cxn modelId="{28DDE27A-2B39-4A00-9F5F-85DFB279F780}" type="presParOf" srcId="{9E1A4961-76F8-46FC-8684-B34C3D9B3BF4}" destId="{CCDC2E3B-2048-40B2-BC28-1481EA8030F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C1850-B95F-4F3E-88C2-ADB81484BEE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8AAB0B91-9E70-4131-81A4-A39BF6D43E54}">
      <dgm:prSet phldrT="[Texto]"/>
      <dgm:spPr/>
      <dgm:t>
        <a:bodyPr/>
        <a:lstStyle/>
        <a:p>
          <a:r>
            <a:rPr lang="es-EC"/>
            <a:t>MUJER</a:t>
          </a:r>
        </a:p>
      </dgm:t>
    </dgm:pt>
    <dgm:pt modelId="{BA3665AF-9211-4D51-B38B-65304DB31D99}" type="parTrans" cxnId="{DC2A3725-8AF1-4C22-82FE-A41EAC2646B3}">
      <dgm:prSet/>
      <dgm:spPr/>
      <dgm:t>
        <a:bodyPr/>
        <a:lstStyle/>
        <a:p>
          <a:endParaRPr lang="es-EC"/>
        </a:p>
      </dgm:t>
    </dgm:pt>
    <dgm:pt modelId="{5C5C2974-2B8A-4A22-8D19-739CD8A5D3E6}" type="sibTrans" cxnId="{DC2A3725-8AF1-4C22-82FE-A41EAC2646B3}">
      <dgm:prSet/>
      <dgm:spPr/>
      <dgm:t>
        <a:bodyPr/>
        <a:lstStyle/>
        <a:p>
          <a:endParaRPr lang="es-EC"/>
        </a:p>
      </dgm:t>
    </dgm:pt>
    <dgm:pt modelId="{641F8655-AE37-4BCB-BFD0-BC3DE74ED9DD}">
      <dgm:prSet phldrT="[Texto]"/>
      <dgm:spPr/>
      <dgm:t>
        <a:bodyPr/>
        <a:lstStyle/>
        <a:p>
          <a:r>
            <a:rPr lang="es-EC"/>
            <a:t>Incremento de fuentes de empleo público y privado</a:t>
          </a:r>
        </a:p>
      </dgm:t>
    </dgm:pt>
    <dgm:pt modelId="{A5EF6731-F495-4C07-920A-EC5FB8D65CDD}" type="parTrans" cxnId="{126DEC7F-829D-43E2-9A8C-B22E6713A552}">
      <dgm:prSet/>
      <dgm:spPr/>
      <dgm:t>
        <a:bodyPr/>
        <a:lstStyle/>
        <a:p>
          <a:endParaRPr lang="es-EC"/>
        </a:p>
      </dgm:t>
    </dgm:pt>
    <dgm:pt modelId="{FD9F6E81-56D0-4EB1-A6A0-B3BC8F09D636}" type="sibTrans" cxnId="{126DEC7F-829D-43E2-9A8C-B22E6713A552}">
      <dgm:prSet/>
      <dgm:spPr/>
      <dgm:t>
        <a:bodyPr/>
        <a:lstStyle/>
        <a:p>
          <a:endParaRPr lang="es-EC"/>
        </a:p>
      </dgm:t>
    </dgm:pt>
    <dgm:pt modelId="{3FEE7A6D-7927-4801-920F-F08F12D70388}">
      <dgm:prSet phldrT="[Texto]" custT="1"/>
      <dgm:spPr/>
      <dgm:t>
        <a:bodyPr/>
        <a:lstStyle/>
        <a:p>
          <a:r>
            <a:rPr lang="es-EC" sz="1500" dirty="0"/>
            <a:t>OBJETIVO</a:t>
          </a:r>
        </a:p>
      </dgm:t>
    </dgm:pt>
    <dgm:pt modelId="{532138EB-D1B5-4EF2-AD1B-58ED6251E17F}" type="parTrans" cxnId="{578A0534-94DD-47F9-B475-A0D46E304BC5}">
      <dgm:prSet/>
      <dgm:spPr/>
      <dgm:t>
        <a:bodyPr/>
        <a:lstStyle/>
        <a:p>
          <a:endParaRPr lang="es-EC"/>
        </a:p>
      </dgm:t>
    </dgm:pt>
    <dgm:pt modelId="{4C3DC9A1-99AE-4717-A8C4-18346A5B0491}" type="sibTrans" cxnId="{578A0534-94DD-47F9-B475-A0D46E304BC5}">
      <dgm:prSet/>
      <dgm:spPr/>
      <dgm:t>
        <a:bodyPr/>
        <a:lstStyle/>
        <a:p>
          <a:endParaRPr lang="es-EC"/>
        </a:p>
      </dgm:t>
    </dgm:pt>
    <dgm:pt modelId="{E3AB9057-A924-4D39-AF3F-A71EC01B1B95}">
      <dgm:prSet phldrT="[Texto]" custT="1"/>
      <dgm:spPr/>
      <dgm:t>
        <a:bodyPr/>
        <a:lstStyle/>
        <a:p>
          <a:r>
            <a:rPr lang="es-EC" sz="1500" dirty="0"/>
            <a:t>PROPUESTA</a:t>
          </a:r>
        </a:p>
      </dgm:t>
    </dgm:pt>
    <dgm:pt modelId="{5CDAD936-1CFA-4439-823E-98A673373297}" type="parTrans" cxnId="{08509AC0-01BB-46A9-A459-2DB80F8483E2}">
      <dgm:prSet/>
      <dgm:spPr/>
      <dgm:t>
        <a:bodyPr/>
        <a:lstStyle/>
        <a:p>
          <a:endParaRPr lang="es-EC"/>
        </a:p>
      </dgm:t>
    </dgm:pt>
    <dgm:pt modelId="{497C4E7A-2E02-4136-AFC1-BA1C39B7DFC3}" type="sibTrans" cxnId="{08509AC0-01BB-46A9-A459-2DB80F8483E2}">
      <dgm:prSet/>
      <dgm:spPr/>
      <dgm:t>
        <a:bodyPr/>
        <a:lstStyle/>
        <a:p>
          <a:endParaRPr lang="es-EC"/>
        </a:p>
      </dgm:t>
    </dgm:pt>
    <dgm:pt modelId="{3F15BEC8-1C91-411F-8EE1-AFBDDFD699B7}">
      <dgm:prSet phldrT="[Texto]" custT="1"/>
      <dgm:spPr/>
      <dgm:t>
        <a:bodyPr/>
        <a:lstStyle/>
        <a:p>
          <a:endParaRPr lang="es-EC" sz="500" dirty="0"/>
        </a:p>
        <a:p>
          <a:endParaRPr lang="es-EC" sz="1000" dirty="0"/>
        </a:p>
        <a:p>
          <a:r>
            <a:rPr lang="es-EC" sz="1500" dirty="0"/>
            <a:t>RESULTADO</a:t>
          </a:r>
        </a:p>
        <a:p>
          <a:endParaRPr lang="es-EC" sz="1000" dirty="0"/>
        </a:p>
      </dgm:t>
    </dgm:pt>
    <dgm:pt modelId="{A4D4122F-CE66-4C47-8D98-F7BCE4871050}" type="parTrans" cxnId="{2E85A530-0D11-450A-A8AA-8C1A30E97BBB}">
      <dgm:prSet/>
      <dgm:spPr/>
      <dgm:t>
        <a:bodyPr/>
        <a:lstStyle/>
        <a:p>
          <a:endParaRPr lang="es-EC"/>
        </a:p>
      </dgm:t>
    </dgm:pt>
    <dgm:pt modelId="{5448D475-F2AA-4C62-94E7-F6E6BB043797}" type="sibTrans" cxnId="{2E85A530-0D11-450A-A8AA-8C1A30E97BBB}">
      <dgm:prSet/>
      <dgm:spPr/>
      <dgm:t>
        <a:bodyPr/>
        <a:lstStyle/>
        <a:p>
          <a:endParaRPr lang="es-EC"/>
        </a:p>
      </dgm:t>
    </dgm:pt>
    <dgm:pt modelId="{E86BE75D-A522-4FD9-85EA-3A80CF96E699}">
      <dgm:prSet phldrT="[Texto]"/>
      <dgm:spPr/>
      <dgm:t>
        <a:bodyPr/>
        <a:lstStyle/>
        <a:p>
          <a:r>
            <a:rPr lang="es-EC"/>
            <a:t>Desarrollo profesional</a:t>
          </a:r>
        </a:p>
      </dgm:t>
    </dgm:pt>
    <dgm:pt modelId="{1412714E-CACB-44A7-8DE7-75806E112C12}" type="parTrans" cxnId="{BBBCB781-CFB4-4137-BA23-F434FE642EA0}">
      <dgm:prSet/>
      <dgm:spPr/>
      <dgm:t>
        <a:bodyPr/>
        <a:lstStyle/>
        <a:p>
          <a:endParaRPr lang="es-EC"/>
        </a:p>
      </dgm:t>
    </dgm:pt>
    <dgm:pt modelId="{722F410E-AB21-4FB9-8EF2-38CEAACCD843}" type="sibTrans" cxnId="{BBBCB781-CFB4-4137-BA23-F434FE642EA0}">
      <dgm:prSet/>
      <dgm:spPr/>
      <dgm:t>
        <a:bodyPr/>
        <a:lstStyle/>
        <a:p>
          <a:endParaRPr lang="es-EC"/>
        </a:p>
      </dgm:t>
    </dgm:pt>
    <dgm:pt modelId="{5BC4DE6C-BEA8-46EC-8015-D930D05F7D1B}">
      <dgm:prSet phldrT="[Texto]"/>
      <dgm:spPr/>
      <dgm:t>
        <a:bodyPr/>
        <a:lstStyle/>
        <a:p>
          <a:r>
            <a:rPr lang="es-EC"/>
            <a:t>Desarrollo de Capacitación</a:t>
          </a:r>
        </a:p>
      </dgm:t>
    </dgm:pt>
    <dgm:pt modelId="{E703FE63-5800-426F-8620-4376CAFA6078}" type="sibTrans" cxnId="{61A95294-51BF-414A-ACD4-0417AA32A2C5}">
      <dgm:prSet/>
      <dgm:spPr/>
      <dgm:t>
        <a:bodyPr/>
        <a:lstStyle/>
        <a:p>
          <a:endParaRPr lang="es-EC"/>
        </a:p>
      </dgm:t>
    </dgm:pt>
    <dgm:pt modelId="{361F5CBD-4B28-4AC8-AFC8-32E74486EE7E}" type="parTrans" cxnId="{61A95294-51BF-414A-ACD4-0417AA32A2C5}">
      <dgm:prSet/>
      <dgm:spPr/>
      <dgm:t>
        <a:bodyPr/>
        <a:lstStyle/>
        <a:p>
          <a:endParaRPr lang="es-EC"/>
        </a:p>
      </dgm:t>
    </dgm:pt>
    <dgm:pt modelId="{6815CE1B-1476-4424-AED0-D8C34DD17835}">
      <dgm:prSet phldrT="[Texto]" custT="1"/>
      <dgm:spPr/>
      <dgm:t>
        <a:bodyPr/>
        <a:lstStyle/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 smtClean="0"/>
        </a:p>
        <a:p>
          <a:endParaRPr lang="es-EC" sz="500" dirty="0"/>
        </a:p>
        <a:p>
          <a:endParaRPr lang="es-EC" sz="500" dirty="0"/>
        </a:p>
        <a:p>
          <a:r>
            <a:rPr lang="es-EC" sz="1200" dirty="0"/>
            <a:t>UN PAÍS CON MUJERES PLENAMENTE DESARROLLADAS</a:t>
          </a:r>
        </a:p>
      </dgm:t>
    </dgm:pt>
    <dgm:pt modelId="{338406B5-B24B-4A1B-A70C-8FDFC47A714E}" type="parTrans" cxnId="{B613CE26-8633-4D72-85F4-AB9E91804281}">
      <dgm:prSet/>
      <dgm:spPr/>
      <dgm:t>
        <a:bodyPr/>
        <a:lstStyle/>
        <a:p>
          <a:endParaRPr lang="es-EC"/>
        </a:p>
      </dgm:t>
    </dgm:pt>
    <dgm:pt modelId="{2B270FBF-B032-429D-BE22-AD4712D58E5E}" type="sibTrans" cxnId="{B613CE26-8633-4D72-85F4-AB9E91804281}">
      <dgm:prSet/>
      <dgm:spPr/>
      <dgm:t>
        <a:bodyPr/>
        <a:lstStyle/>
        <a:p>
          <a:endParaRPr lang="es-EC"/>
        </a:p>
      </dgm:t>
    </dgm:pt>
    <dgm:pt modelId="{78C479EE-2705-4F76-9714-6DC74CC121B3}">
      <dgm:prSet phldrT="[Texto]"/>
      <dgm:spPr/>
      <dgm:t>
        <a:bodyPr/>
        <a:lstStyle/>
        <a:p>
          <a:r>
            <a:rPr lang="es-EC"/>
            <a:t>80%</a:t>
          </a:r>
        </a:p>
      </dgm:t>
    </dgm:pt>
    <dgm:pt modelId="{D3DB970B-AA65-4579-9499-7A154F344183}" type="parTrans" cxnId="{21B3C9C2-DAEE-4649-BD31-9A1BD2A673BE}">
      <dgm:prSet/>
      <dgm:spPr/>
      <dgm:t>
        <a:bodyPr/>
        <a:lstStyle/>
        <a:p>
          <a:endParaRPr lang="es-EC"/>
        </a:p>
      </dgm:t>
    </dgm:pt>
    <dgm:pt modelId="{1F04412E-685D-4AF9-8D1D-FEEE280B6DD2}" type="sibTrans" cxnId="{21B3C9C2-DAEE-4649-BD31-9A1BD2A673BE}">
      <dgm:prSet/>
      <dgm:spPr/>
      <dgm:t>
        <a:bodyPr/>
        <a:lstStyle/>
        <a:p>
          <a:endParaRPr lang="es-EC"/>
        </a:p>
      </dgm:t>
    </dgm:pt>
    <dgm:pt modelId="{A7E62FE9-97CF-4646-A8F4-E1230302D358}">
      <dgm:prSet phldrT="[Texto]"/>
      <dgm:spPr/>
      <dgm:t>
        <a:bodyPr/>
        <a:lstStyle/>
        <a:p>
          <a:r>
            <a:rPr lang="es-EC"/>
            <a:t>80%</a:t>
          </a:r>
        </a:p>
      </dgm:t>
    </dgm:pt>
    <dgm:pt modelId="{C1324C80-4D37-4E53-89CF-2EA0CA9E73B2}" type="parTrans" cxnId="{1FA931F0-2401-4293-AF54-2155FE191BEE}">
      <dgm:prSet/>
      <dgm:spPr/>
      <dgm:t>
        <a:bodyPr/>
        <a:lstStyle/>
        <a:p>
          <a:endParaRPr lang="es-EC"/>
        </a:p>
      </dgm:t>
    </dgm:pt>
    <dgm:pt modelId="{F8EE7561-07CB-4E19-AB75-052682417B0A}" type="sibTrans" cxnId="{1FA931F0-2401-4293-AF54-2155FE191BEE}">
      <dgm:prSet/>
      <dgm:spPr/>
      <dgm:t>
        <a:bodyPr/>
        <a:lstStyle/>
        <a:p>
          <a:endParaRPr lang="es-EC"/>
        </a:p>
      </dgm:t>
    </dgm:pt>
    <dgm:pt modelId="{0D3087AD-0137-4053-B414-2C92F57FF515}">
      <dgm:prSet phldrT="[Texto]"/>
      <dgm:spPr/>
      <dgm:t>
        <a:bodyPr/>
        <a:lstStyle/>
        <a:p>
          <a:r>
            <a:rPr lang="es-EC"/>
            <a:t>80%</a:t>
          </a:r>
        </a:p>
      </dgm:t>
    </dgm:pt>
    <dgm:pt modelId="{CE0DE468-2E28-4866-8612-B919B8E4DC6C}" type="parTrans" cxnId="{5191A417-0FDE-4285-885D-F99F56E0921D}">
      <dgm:prSet/>
      <dgm:spPr/>
      <dgm:t>
        <a:bodyPr/>
        <a:lstStyle/>
        <a:p>
          <a:endParaRPr lang="es-EC"/>
        </a:p>
      </dgm:t>
    </dgm:pt>
    <dgm:pt modelId="{6DF6323B-8798-4CEC-A9B7-489F9DEF672D}" type="sibTrans" cxnId="{5191A417-0FDE-4285-885D-F99F56E0921D}">
      <dgm:prSet/>
      <dgm:spPr/>
      <dgm:t>
        <a:bodyPr/>
        <a:lstStyle/>
        <a:p>
          <a:endParaRPr lang="es-EC"/>
        </a:p>
      </dgm:t>
    </dgm:pt>
    <dgm:pt modelId="{BB346A39-F5D2-4CD5-98C1-AF888748562F}" type="pres">
      <dgm:prSet presAssocID="{51CC1850-B95F-4F3E-88C2-ADB81484BE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375DDCE-D749-479F-A94D-D675A80855BC}" type="pres">
      <dgm:prSet presAssocID="{51CC1850-B95F-4F3E-88C2-ADB81484BEEA}" presName="hierFlow" presStyleCnt="0"/>
      <dgm:spPr/>
    </dgm:pt>
    <dgm:pt modelId="{567A83C8-AF87-474B-AA07-A6A74EDC2950}" type="pres">
      <dgm:prSet presAssocID="{51CC1850-B95F-4F3E-88C2-ADB81484BEEA}" presName="firstBuf" presStyleCnt="0"/>
      <dgm:spPr/>
    </dgm:pt>
    <dgm:pt modelId="{537A4796-E38F-4CFB-8787-675F6D731BF8}" type="pres">
      <dgm:prSet presAssocID="{51CC1850-B95F-4F3E-88C2-ADB81484BE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261506-2AA7-4DD6-807C-F4C45384AEFC}" type="pres">
      <dgm:prSet presAssocID="{8AAB0B91-9E70-4131-81A4-A39BF6D43E54}" presName="Name17" presStyleCnt="0"/>
      <dgm:spPr/>
    </dgm:pt>
    <dgm:pt modelId="{A892CAB9-F63C-4EEE-AC16-DE3FD6467EDF}" type="pres">
      <dgm:prSet presAssocID="{8AAB0B91-9E70-4131-81A4-A39BF6D43E54}" presName="level1Shape" presStyleLbl="node0" presStyleIdx="0" presStyleCnt="1" custLinFactNeighborX="-81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B0DE85A-343B-41B5-9361-9D96C2C088D2}" type="pres">
      <dgm:prSet presAssocID="{8AAB0B91-9E70-4131-81A4-A39BF6D43E54}" presName="hierChild2" presStyleCnt="0"/>
      <dgm:spPr/>
    </dgm:pt>
    <dgm:pt modelId="{53836D93-F149-49BE-BC0D-5511C00A0A28}" type="pres">
      <dgm:prSet presAssocID="{A5EF6731-F495-4C07-920A-EC5FB8D65CDD}" presName="Name25" presStyleLbl="parChTrans1D2" presStyleIdx="0" presStyleCnt="3"/>
      <dgm:spPr/>
      <dgm:t>
        <a:bodyPr/>
        <a:lstStyle/>
        <a:p>
          <a:endParaRPr lang="es-EC"/>
        </a:p>
      </dgm:t>
    </dgm:pt>
    <dgm:pt modelId="{E6CB5AAF-4199-4345-A0BD-709E8A95EBAD}" type="pres">
      <dgm:prSet presAssocID="{A5EF6731-F495-4C07-920A-EC5FB8D65CDD}" presName="connTx" presStyleLbl="parChTrans1D2" presStyleIdx="0" presStyleCnt="3"/>
      <dgm:spPr/>
      <dgm:t>
        <a:bodyPr/>
        <a:lstStyle/>
        <a:p>
          <a:endParaRPr lang="es-EC"/>
        </a:p>
      </dgm:t>
    </dgm:pt>
    <dgm:pt modelId="{FFE3FD85-12CF-4ED5-AF8A-1EBC3EE79498}" type="pres">
      <dgm:prSet presAssocID="{641F8655-AE37-4BCB-BFD0-BC3DE74ED9DD}" presName="Name30" presStyleCnt="0"/>
      <dgm:spPr/>
    </dgm:pt>
    <dgm:pt modelId="{4D1BF667-833D-4A00-99FC-70B50518FE5A}" type="pres">
      <dgm:prSet presAssocID="{641F8655-AE37-4BCB-BFD0-BC3DE74ED9DD}" presName="level2Shape" presStyleLbl="node2" presStyleIdx="0" presStyleCnt="3" custLinFactNeighborX="-32736"/>
      <dgm:spPr/>
      <dgm:t>
        <a:bodyPr/>
        <a:lstStyle/>
        <a:p>
          <a:endParaRPr lang="es-EC"/>
        </a:p>
      </dgm:t>
    </dgm:pt>
    <dgm:pt modelId="{5A307E52-5285-4384-8A3C-4D863CEE662F}" type="pres">
      <dgm:prSet presAssocID="{641F8655-AE37-4BCB-BFD0-BC3DE74ED9DD}" presName="hierChild3" presStyleCnt="0"/>
      <dgm:spPr/>
    </dgm:pt>
    <dgm:pt modelId="{A4EE3CD9-5515-4340-BDC1-45F0E8B3291A}" type="pres">
      <dgm:prSet presAssocID="{D3DB970B-AA65-4579-9499-7A154F344183}" presName="Name25" presStyleLbl="parChTrans1D3" presStyleIdx="0" presStyleCnt="3"/>
      <dgm:spPr/>
      <dgm:t>
        <a:bodyPr/>
        <a:lstStyle/>
        <a:p>
          <a:endParaRPr lang="es-EC"/>
        </a:p>
      </dgm:t>
    </dgm:pt>
    <dgm:pt modelId="{175B3BDC-8C87-4353-B0D9-2B2A0CC467BE}" type="pres">
      <dgm:prSet presAssocID="{D3DB970B-AA65-4579-9499-7A154F344183}" presName="connTx" presStyleLbl="parChTrans1D3" presStyleIdx="0" presStyleCnt="3"/>
      <dgm:spPr/>
      <dgm:t>
        <a:bodyPr/>
        <a:lstStyle/>
        <a:p>
          <a:endParaRPr lang="es-EC"/>
        </a:p>
      </dgm:t>
    </dgm:pt>
    <dgm:pt modelId="{37D6B096-7C2B-464D-A7A0-50C8A7508406}" type="pres">
      <dgm:prSet presAssocID="{78C479EE-2705-4F76-9714-6DC74CC121B3}" presName="Name30" presStyleCnt="0"/>
      <dgm:spPr/>
    </dgm:pt>
    <dgm:pt modelId="{315AB972-4E24-4249-A71F-DE4B55750E35}" type="pres">
      <dgm:prSet presAssocID="{78C479EE-2705-4F76-9714-6DC74CC121B3}" presName="level2Shape" presStyleLbl="node3" presStyleIdx="0" presStyleCnt="3" custLinFactNeighborX="-63984"/>
      <dgm:spPr/>
      <dgm:t>
        <a:bodyPr/>
        <a:lstStyle/>
        <a:p>
          <a:endParaRPr lang="es-EC"/>
        </a:p>
      </dgm:t>
    </dgm:pt>
    <dgm:pt modelId="{4267716F-1560-4A0F-9275-0BEDA6F70F0D}" type="pres">
      <dgm:prSet presAssocID="{78C479EE-2705-4F76-9714-6DC74CC121B3}" presName="hierChild3" presStyleCnt="0"/>
      <dgm:spPr/>
    </dgm:pt>
    <dgm:pt modelId="{7BE5C5B1-CA0E-4846-B460-17B0D0B79BDD}" type="pres">
      <dgm:prSet presAssocID="{361F5CBD-4B28-4AC8-AFC8-32E74486EE7E}" presName="Name25" presStyleLbl="parChTrans1D2" presStyleIdx="1" presStyleCnt="3"/>
      <dgm:spPr/>
      <dgm:t>
        <a:bodyPr/>
        <a:lstStyle/>
        <a:p>
          <a:endParaRPr lang="es-EC"/>
        </a:p>
      </dgm:t>
    </dgm:pt>
    <dgm:pt modelId="{5DA9BCB4-DE34-42E1-A869-FCBC34027D26}" type="pres">
      <dgm:prSet presAssocID="{361F5CBD-4B28-4AC8-AFC8-32E74486EE7E}" presName="connTx" presStyleLbl="parChTrans1D2" presStyleIdx="1" presStyleCnt="3"/>
      <dgm:spPr/>
      <dgm:t>
        <a:bodyPr/>
        <a:lstStyle/>
        <a:p>
          <a:endParaRPr lang="es-EC"/>
        </a:p>
      </dgm:t>
    </dgm:pt>
    <dgm:pt modelId="{763356D5-BBFE-4898-A3D2-E998A484A8C5}" type="pres">
      <dgm:prSet presAssocID="{5BC4DE6C-BEA8-46EC-8015-D930D05F7D1B}" presName="Name30" presStyleCnt="0"/>
      <dgm:spPr/>
    </dgm:pt>
    <dgm:pt modelId="{B06B3E13-3B94-40C7-92B3-3DF9D23A7C4B}" type="pres">
      <dgm:prSet presAssocID="{5BC4DE6C-BEA8-46EC-8015-D930D05F7D1B}" presName="level2Shape" presStyleLbl="node2" presStyleIdx="1" presStyleCnt="3" custLinFactNeighborX="-31992"/>
      <dgm:spPr/>
      <dgm:t>
        <a:bodyPr/>
        <a:lstStyle/>
        <a:p>
          <a:endParaRPr lang="es-EC"/>
        </a:p>
      </dgm:t>
    </dgm:pt>
    <dgm:pt modelId="{22C9D87E-60DD-49A9-9077-9FB644E59909}" type="pres">
      <dgm:prSet presAssocID="{5BC4DE6C-BEA8-46EC-8015-D930D05F7D1B}" presName="hierChild3" presStyleCnt="0"/>
      <dgm:spPr/>
    </dgm:pt>
    <dgm:pt modelId="{D2D093F8-500D-49EF-9997-EC157FAA7D3C}" type="pres">
      <dgm:prSet presAssocID="{C1324C80-4D37-4E53-89CF-2EA0CA9E73B2}" presName="Name25" presStyleLbl="parChTrans1D3" presStyleIdx="1" presStyleCnt="3"/>
      <dgm:spPr/>
      <dgm:t>
        <a:bodyPr/>
        <a:lstStyle/>
        <a:p>
          <a:endParaRPr lang="es-EC"/>
        </a:p>
      </dgm:t>
    </dgm:pt>
    <dgm:pt modelId="{70938742-7BB9-4D19-8CF3-D9DAEB43F98D}" type="pres">
      <dgm:prSet presAssocID="{C1324C80-4D37-4E53-89CF-2EA0CA9E73B2}" presName="connTx" presStyleLbl="parChTrans1D3" presStyleIdx="1" presStyleCnt="3"/>
      <dgm:spPr/>
      <dgm:t>
        <a:bodyPr/>
        <a:lstStyle/>
        <a:p>
          <a:endParaRPr lang="es-EC"/>
        </a:p>
      </dgm:t>
    </dgm:pt>
    <dgm:pt modelId="{B663C173-C0C4-445B-B735-93F476A8AD5F}" type="pres">
      <dgm:prSet presAssocID="{A7E62FE9-97CF-4646-A8F4-E1230302D358}" presName="Name30" presStyleCnt="0"/>
      <dgm:spPr/>
    </dgm:pt>
    <dgm:pt modelId="{C3859167-7FFC-481B-80B9-9B9192CF8B1C}" type="pres">
      <dgm:prSet presAssocID="{A7E62FE9-97CF-4646-A8F4-E1230302D358}" presName="level2Shape" presStyleLbl="node3" presStyleIdx="1" presStyleCnt="3" custLinFactNeighborX="-63240"/>
      <dgm:spPr/>
      <dgm:t>
        <a:bodyPr/>
        <a:lstStyle/>
        <a:p>
          <a:endParaRPr lang="es-EC"/>
        </a:p>
      </dgm:t>
    </dgm:pt>
    <dgm:pt modelId="{2231D4BB-957E-4461-B29C-68D0CED5ACDD}" type="pres">
      <dgm:prSet presAssocID="{A7E62FE9-97CF-4646-A8F4-E1230302D358}" presName="hierChild3" presStyleCnt="0"/>
      <dgm:spPr/>
    </dgm:pt>
    <dgm:pt modelId="{4EC0D944-8760-4ACC-AD79-0D7E968FF7D6}" type="pres">
      <dgm:prSet presAssocID="{1412714E-CACB-44A7-8DE7-75806E112C12}" presName="Name25" presStyleLbl="parChTrans1D2" presStyleIdx="2" presStyleCnt="3"/>
      <dgm:spPr/>
      <dgm:t>
        <a:bodyPr/>
        <a:lstStyle/>
        <a:p>
          <a:endParaRPr lang="es-EC"/>
        </a:p>
      </dgm:t>
    </dgm:pt>
    <dgm:pt modelId="{AE4D1AAB-FE87-4650-A600-F3EEA8DE8B6E}" type="pres">
      <dgm:prSet presAssocID="{1412714E-CACB-44A7-8DE7-75806E112C12}" presName="connTx" presStyleLbl="parChTrans1D2" presStyleIdx="2" presStyleCnt="3"/>
      <dgm:spPr/>
      <dgm:t>
        <a:bodyPr/>
        <a:lstStyle/>
        <a:p>
          <a:endParaRPr lang="es-EC"/>
        </a:p>
      </dgm:t>
    </dgm:pt>
    <dgm:pt modelId="{5F3A96FF-695B-4BC6-92A9-94A81D574F52}" type="pres">
      <dgm:prSet presAssocID="{E86BE75D-A522-4FD9-85EA-3A80CF96E699}" presName="Name30" presStyleCnt="0"/>
      <dgm:spPr/>
    </dgm:pt>
    <dgm:pt modelId="{7063BF3F-73AB-491B-93E3-B88A4F34D00A}" type="pres">
      <dgm:prSet presAssocID="{E86BE75D-A522-4FD9-85EA-3A80CF96E699}" presName="level2Shape" presStyleLbl="node2" presStyleIdx="2" presStyleCnt="3" custLinFactNeighborX="-31248"/>
      <dgm:spPr/>
      <dgm:t>
        <a:bodyPr/>
        <a:lstStyle/>
        <a:p>
          <a:endParaRPr lang="es-EC"/>
        </a:p>
      </dgm:t>
    </dgm:pt>
    <dgm:pt modelId="{C42A0554-49A7-4FC4-B5C4-A609B026B97E}" type="pres">
      <dgm:prSet presAssocID="{E86BE75D-A522-4FD9-85EA-3A80CF96E699}" presName="hierChild3" presStyleCnt="0"/>
      <dgm:spPr/>
    </dgm:pt>
    <dgm:pt modelId="{5AA3228E-8931-4152-974F-7ED5339F56C6}" type="pres">
      <dgm:prSet presAssocID="{CE0DE468-2E28-4866-8612-B919B8E4DC6C}" presName="Name25" presStyleLbl="parChTrans1D3" presStyleIdx="2" presStyleCnt="3"/>
      <dgm:spPr/>
      <dgm:t>
        <a:bodyPr/>
        <a:lstStyle/>
        <a:p>
          <a:endParaRPr lang="es-EC"/>
        </a:p>
      </dgm:t>
    </dgm:pt>
    <dgm:pt modelId="{36871BC9-D6F6-402C-8CFC-6F9CE458A080}" type="pres">
      <dgm:prSet presAssocID="{CE0DE468-2E28-4866-8612-B919B8E4DC6C}" presName="connTx" presStyleLbl="parChTrans1D3" presStyleIdx="2" presStyleCnt="3"/>
      <dgm:spPr/>
      <dgm:t>
        <a:bodyPr/>
        <a:lstStyle/>
        <a:p>
          <a:endParaRPr lang="es-EC"/>
        </a:p>
      </dgm:t>
    </dgm:pt>
    <dgm:pt modelId="{FAE8E07F-AF30-453C-B0E2-289D7CF60BAF}" type="pres">
      <dgm:prSet presAssocID="{0D3087AD-0137-4053-B414-2C92F57FF515}" presName="Name30" presStyleCnt="0"/>
      <dgm:spPr/>
    </dgm:pt>
    <dgm:pt modelId="{3EAEE657-0AA8-4E7C-A680-A90DE1ADF28E}" type="pres">
      <dgm:prSet presAssocID="{0D3087AD-0137-4053-B414-2C92F57FF515}" presName="level2Shape" presStyleLbl="node3" presStyleIdx="2" presStyleCnt="3" custLinFactNeighborX="-63240"/>
      <dgm:spPr/>
      <dgm:t>
        <a:bodyPr/>
        <a:lstStyle/>
        <a:p>
          <a:endParaRPr lang="es-EC"/>
        </a:p>
      </dgm:t>
    </dgm:pt>
    <dgm:pt modelId="{23286A7E-FEE2-4FB6-96F3-651E26733F28}" type="pres">
      <dgm:prSet presAssocID="{0D3087AD-0137-4053-B414-2C92F57FF515}" presName="hierChild3" presStyleCnt="0"/>
      <dgm:spPr/>
    </dgm:pt>
    <dgm:pt modelId="{9CE77B72-46EB-4017-8DBB-BE583F3636D4}" type="pres">
      <dgm:prSet presAssocID="{51CC1850-B95F-4F3E-88C2-ADB81484BEEA}" presName="bgShapesFlow" presStyleCnt="0"/>
      <dgm:spPr/>
    </dgm:pt>
    <dgm:pt modelId="{B4BBA219-109C-470D-896E-D9465430217D}" type="pres">
      <dgm:prSet presAssocID="{3FEE7A6D-7927-4801-920F-F08F12D70388}" presName="rectComp" presStyleCnt="0"/>
      <dgm:spPr/>
    </dgm:pt>
    <dgm:pt modelId="{490C41EA-3CF4-4F65-A11D-7628B06884A4}" type="pres">
      <dgm:prSet presAssocID="{3FEE7A6D-7927-4801-920F-F08F12D70388}" presName="bgRect" presStyleLbl="bgShp" presStyleIdx="0" presStyleCnt="4" custLinFactNeighborX="6664"/>
      <dgm:spPr/>
      <dgm:t>
        <a:bodyPr/>
        <a:lstStyle/>
        <a:p>
          <a:endParaRPr lang="es-EC"/>
        </a:p>
      </dgm:t>
    </dgm:pt>
    <dgm:pt modelId="{D2B5CA1B-29E6-4661-8CCE-CFDFBB886139}" type="pres">
      <dgm:prSet presAssocID="{3FEE7A6D-7927-4801-920F-F08F12D70388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6F95C-A940-43C8-A009-7863BCF122FF}" type="pres">
      <dgm:prSet presAssocID="{3FEE7A6D-7927-4801-920F-F08F12D70388}" presName="spComp" presStyleCnt="0"/>
      <dgm:spPr/>
    </dgm:pt>
    <dgm:pt modelId="{9142A859-5B8E-46C7-AC4D-80A5B9C40745}" type="pres">
      <dgm:prSet presAssocID="{3FEE7A6D-7927-4801-920F-F08F12D70388}" presName="hSp" presStyleCnt="0"/>
      <dgm:spPr/>
    </dgm:pt>
    <dgm:pt modelId="{6FE65EB1-39E2-4AAD-9DA6-F8110F47E245}" type="pres">
      <dgm:prSet presAssocID="{E3AB9057-A924-4D39-AF3F-A71EC01B1B95}" presName="rectComp" presStyleCnt="0"/>
      <dgm:spPr/>
    </dgm:pt>
    <dgm:pt modelId="{708A1A61-FA04-4B2E-82F6-C09B569920C8}" type="pres">
      <dgm:prSet presAssocID="{E3AB9057-A924-4D39-AF3F-A71EC01B1B95}" presName="bgRect" presStyleLbl="bgShp" presStyleIdx="1" presStyleCnt="4" custLinFactNeighborX="14976"/>
      <dgm:spPr/>
      <dgm:t>
        <a:bodyPr/>
        <a:lstStyle/>
        <a:p>
          <a:endParaRPr lang="es-EC"/>
        </a:p>
      </dgm:t>
    </dgm:pt>
    <dgm:pt modelId="{F627C4F2-FA19-4703-95E6-F06D1C0D9259}" type="pres">
      <dgm:prSet presAssocID="{E3AB9057-A924-4D39-AF3F-A71EC01B1B95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E10675-5A46-40E5-86CB-6F3B0B260DFA}" type="pres">
      <dgm:prSet presAssocID="{E3AB9057-A924-4D39-AF3F-A71EC01B1B95}" presName="spComp" presStyleCnt="0"/>
      <dgm:spPr/>
    </dgm:pt>
    <dgm:pt modelId="{C5F34D77-E041-40AD-8A22-E3A85CBB424A}" type="pres">
      <dgm:prSet presAssocID="{E3AB9057-A924-4D39-AF3F-A71EC01B1B95}" presName="hSp" presStyleCnt="0"/>
      <dgm:spPr/>
    </dgm:pt>
    <dgm:pt modelId="{9A8D0E4C-30B4-4A93-8227-CBF521D47662}" type="pres">
      <dgm:prSet presAssocID="{3F15BEC8-1C91-411F-8EE1-AFBDDFD699B7}" presName="rectComp" presStyleCnt="0"/>
      <dgm:spPr/>
    </dgm:pt>
    <dgm:pt modelId="{DDB1D5F4-E482-4F5C-AA91-730826CF6E19}" type="pres">
      <dgm:prSet presAssocID="{3F15BEC8-1C91-411F-8EE1-AFBDDFD699B7}" presName="bgRect" presStyleLbl="bgShp" presStyleIdx="2" presStyleCnt="4" custLinFactNeighborX="13167"/>
      <dgm:spPr/>
      <dgm:t>
        <a:bodyPr/>
        <a:lstStyle/>
        <a:p>
          <a:endParaRPr lang="es-EC"/>
        </a:p>
      </dgm:t>
    </dgm:pt>
    <dgm:pt modelId="{BD9A6811-0EF5-454D-B6D5-BC3973F14C6F}" type="pres">
      <dgm:prSet presAssocID="{3F15BEC8-1C91-411F-8EE1-AFBDDFD699B7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D7DE18-FE44-4A45-BE9A-B024DC37D1F7}" type="pres">
      <dgm:prSet presAssocID="{3F15BEC8-1C91-411F-8EE1-AFBDDFD699B7}" presName="spComp" presStyleCnt="0"/>
      <dgm:spPr/>
    </dgm:pt>
    <dgm:pt modelId="{8601D04B-2F51-4F8D-95AF-0883168DA201}" type="pres">
      <dgm:prSet presAssocID="{3F15BEC8-1C91-411F-8EE1-AFBDDFD699B7}" presName="hSp" presStyleCnt="0"/>
      <dgm:spPr/>
    </dgm:pt>
    <dgm:pt modelId="{9E1A4961-76F8-46FC-8684-B34C3D9B3BF4}" type="pres">
      <dgm:prSet presAssocID="{6815CE1B-1476-4424-AED0-D8C34DD17835}" presName="rectComp" presStyleCnt="0"/>
      <dgm:spPr/>
    </dgm:pt>
    <dgm:pt modelId="{28B6E95A-EFC1-44E9-A2C9-D0BA44E8F953}" type="pres">
      <dgm:prSet presAssocID="{6815CE1B-1476-4424-AED0-D8C34DD17835}" presName="bgRect" presStyleLbl="bgShp" presStyleIdx="3" presStyleCnt="4"/>
      <dgm:spPr/>
      <dgm:t>
        <a:bodyPr/>
        <a:lstStyle/>
        <a:p>
          <a:endParaRPr lang="es-EC"/>
        </a:p>
      </dgm:t>
    </dgm:pt>
    <dgm:pt modelId="{CCDC2E3B-2048-40B2-BC28-1481EA8030F4}" type="pres">
      <dgm:prSet presAssocID="{6815CE1B-1476-4424-AED0-D8C34DD17835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7E7B6F8-DCB2-43CA-994A-DB63FBFDF66A}" type="presOf" srcId="{3FEE7A6D-7927-4801-920F-F08F12D70388}" destId="{490C41EA-3CF4-4F65-A11D-7628B06884A4}" srcOrd="0" destOrd="0" presId="urn:microsoft.com/office/officeart/2005/8/layout/hierarchy5"/>
    <dgm:cxn modelId="{DC2A3725-8AF1-4C22-82FE-A41EAC2646B3}" srcId="{51CC1850-B95F-4F3E-88C2-ADB81484BEEA}" destId="{8AAB0B91-9E70-4131-81A4-A39BF6D43E54}" srcOrd="0" destOrd="0" parTransId="{BA3665AF-9211-4D51-B38B-65304DB31D99}" sibTransId="{5C5C2974-2B8A-4A22-8D19-739CD8A5D3E6}"/>
    <dgm:cxn modelId="{1FA931F0-2401-4293-AF54-2155FE191BEE}" srcId="{5BC4DE6C-BEA8-46EC-8015-D930D05F7D1B}" destId="{A7E62FE9-97CF-4646-A8F4-E1230302D358}" srcOrd="0" destOrd="0" parTransId="{C1324C80-4D37-4E53-89CF-2EA0CA9E73B2}" sibTransId="{F8EE7561-07CB-4E19-AB75-052682417B0A}"/>
    <dgm:cxn modelId="{47B5A5AD-C921-4E69-8F08-D36C82F1D7BD}" type="presOf" srcId="{51CC1850-B95F-4F3E-88C2-ADB81484BEEA}" destId="{BB346A39-F5D2-4CD5-98C1-AF888748562F}" srcOrd="0" destOrd="0" presId="urn:microsoft.com/office/officeart/2005/8/layout/hierarchy5"/>
    <dgm:cxn modelId="{43C6AA0A-2E99-446D-9016-F532F481FD9F}" type="presOf" srcId="{3F15BEC8-1C91-411F-8EE1-AFBDDFD699B7}" destId="{BD9A6811-0EF5-454D-B6D5-BC3973F14C6F}" srcOrd="1" destOrd="0" presId="urn:microsoft.com/office/officeart/2005/8/layout/hierarchy5"/>
    <dgm:cxn modelId="{4D416168-AF1D-48BE-8767-F2E6D3ACF992}" type="presOf" srcId="{D3DB970B-AA65-4579-9499-7A154F344183}" destId="{A4EE3CD9-5515-4340-BDC1-45F0E8B3291A}" srcOrd="0" destOrd="0" presId="urn:microsoft.com/office/officeart/2005/8/layout/hierarchy5"/>
    <dgm:cxn modelId="{FED0F7C9-2FE4-4435-A16B-B0899C43B12F}" type="presOf" srcId="{E3AB9057-A924-4D39-AF3F-A71EC01B1B95}" destId="{708A1A61-FA04-4B2E-82F6-C09B569920C8}" srcOrd="0" destOrd="0" presId="urn:microsoft.com/office/officeart/2005/8/layout/hierarchy5"/>
    <dgm:cxn modelId="{9705FBE6-2D6C-4CF8-B1CE-EFD4C6E59F9A}" type="presOf" srcId="{6815CE1B-1476-4424-AED0-D8C34DD17835}" destId="{CCDC2E3B-2048-40B2-BC28-1481EA8030F4}" srcOrd="1" destOrd="0" presId="urn:microsoft.com/office/officeart/2005/8/layout/hierarchy5"/>
    <dgm:cxn modelId="{61A95294-51BF-414A-ACD4-0417AA32A2C5}" srcId="{8AAB0B91-9E70-4131-81A4-A39BF6D43E54}" destId="{5BC4DE6C-BEA8-46EC-8015-D930D05F7D1B}" srcOrd="1" destOrd="0" parTransId="{361F5CBD-4B28-4AC8-AFC8-32E74486EE7E}" sibTransId="{E703FE63-5800-426F-8620-4376CAFA6078}"/>
    <dgm:cxn modelId="{4F8BD079-1373-4550-9CBC-EB0AF284F894}" type="presOf" srcId="{CE0DE468-2E28-4866-8612-B919B8E4DC6C}" destId="{5AA3228E-8931-4152-974F-7ED5339F56C6}" srcOrd="0" destOrd="0" presId="urn:microsoft.com/office/officeart/2005/8/layout/hierarchy5"/>
    <dgm:cxn modelId="{5CA94922-5E12-4C6A-AD59-5560BAF72009}" type="presOf" srcId="{C1324C80-4D37-4E53-89CF-2EA0CA9E73B2}" destId="{70938742-7BB9-4D19-8CF3-D9DAEB43F98D}" srcOrd="1" destOrd="0" presId="urn:microsoft.com/office/officeart/2005/8/layout/hierarchy5"/>
    <dgm:cxn modelId="{552E03C5-D279-4C53-B8CA-107C5CE21B16}" type="presOf" srcId="{A7E62FE9-97CF-4646-A8F4-E1230302D358}" destId="{C3859167-7FFC-481B-80B9-9B9192CF8B1C}" srcOrd="0" destOrd="0" presId="urn:microsoft.com/office/officeart/2005/8/layout/hierarchy5"/>
    <dgm:cxn modelId="{26127D20-3420-4627-9C9B-3492D793DC40}" type="presOf" srcId="{5BC4DE6C-BEA8-46EC-8015-D930D05F7D1B}" destId="{B06B3E13-3B94-40C7-92B3-3DF9D23A7C4B}" srcOrd="0" destOrd="0" presId="urn:microsoft.com/office/officeart/2005/8/layout/hierarchy5"/>
    <dgm:cxn modelId="{9FAAC9AC-A50C-47D6-80EC-F48A4BE2FA07}" type="presOf" srcId="{3F15BEC8-1C91-411F-8EE1-AFBDDFD699B7}" destId="{DDB1D5F4-E482-4F5C-AA91-730826CF6E19}" srcOrd="0" destOrd="0" presId="urn:microsoft.com/office/officeart/2005/8/layout/hierarchy5"/>
    <dgm:cxn modelId="{21B3C9C2-DAEE-4649-BD31-9A1BD2A673BE}" srcId="{641F8655-AE37-4BCB-BFD0-BC3DE74ED9DD}" destId="{78C479EE-2705-4F76-9714-6DC74CC121B3}" srcOrd="0" destOrd="0" parTransId="{D3DB970B-AA65-4579-9499-7A154F344183}" sibTransId="{1F04412E-685D-4AF9-8D1D-FEEE280B6DD2}"/>
    <dgm:cxn modelId="{483D34B9-0A45-476B-991E-45A8D3D6B338}" type="presOf" srcId="{E86BE75D-A522-4FD9-85EA-3A80CF96E699}" destId="{7063BF3F-73AB-491B-93E3-B88A4F34D00A}" srcOrd="0" destOrd="0" presId="urn:microsoft.com/office/officeart/2005/8/layout/hierarchy5"/>
    <dgm:cxn modelId="{A45C3E8A-CCBF-441D-80B5-9AD9243B03C6}" type="presOf" srcId="{CE0DE468-2E28-4866-8612-B919B8E4DC6C}" destId="{36871BC9-D6F6-402C-8CFC-6F9CE458A080}" srcOrd="1" destOrd="0" presId="urn:microsoft.com/office/officeart/2005/8/layout/hierarchy5"/>
    <dgm:cxn modelId="{E53028D8-884D-4A54-8836-2CF267D69D35}" type="presOf" srcId="{1412714E-CACB-44A7-8DE7-75806E112C12}" destId="{AE4D1AAB-FE87-4650-A600-F3EEA8DE8B6E}" srcOrd="1" destOrd="0" presId="urn:microsoft.com/office/officeart/2005/8/layout/hierarchy5"/>
    <dgm:cxn modelId="{126DEC7F-829D-43E2-9A8C-B22E6713A552}" srcId="{8AAB0B91-9E70-4131-81A4-A39BF6D43E54}" destId="{641F8655-AE37-4BCB-BFD0-BC3DE74ED9DD}" srcOrd="0" destOrd="0" parTransId="{A5EF6731-F495-4C07-920A-EC5FB8D65CDD}" sibTransId="{FD9F6E81-56D0-4EB1-A6A0-B3BC8F09D636}"/>
    <dgm:cxn modelId="{42546BAD-38BA-460F-B30C-8E8E82C9FE0C}" type="presOf" srcId="{C1324C80-4D37-4E53-89CF-2EA0CA9E73B2}" destId="{D2D093F8-500D-49EF-9997-EC157FAA7D3C}" srcOrd="0" destOrd="0" presId="urn:microsoft.com/office/officeart/2005/8/layout/hierarchy5"/>
    <dgm:cxn modelId="{08509AC0-01BB-46A9-A459-2DB80F8483E2}" srcId="{51CC1850-B95F-4F3E-88C2-ADB81484BEEA}" destId="{E3AB9057-A924-4D39-AF3F-A71EC01B1B95}" srcOrd="2" destOrd="0" parTransId="{5CDAD936-1CFA-4439-823E-98A673373297}" sibTransId="{497C4E7A-2E02-4136-AFC1-BA1C39B7DFC3}"/>
    <dgm:cxn modelId="{A91BE4F6-6148-4C77-84DF-478EB54A96A6}" type="presOf" srcId="{361F5CBD-4B28-4AC8-AFC8-32E74486EE7E}" destId="{7BE5C5B1-CA0E-4846-B460-17B0D0B79BDD}" srcOrd="0" destOrd="0" presId="urn:microsoft.com/office/officeart/2005/8/layout/hierarchy5"/>
    <dgm:cxn modelId="{E2355679-96A4-462D-985B-463BF8850703}" type="presOf" srcId="{641F8655-AE37-4BCB-BFD0-BC3DE74ED9DD}" destId="{4D1BF667-833D-4A00-99FC-70B50518FE5A}" srcOrd="0" destOrd="0" presId="urn:microsoft.com/office/officeart/2005/8/layout/hierarchy5"/>
    <dgm:cxn modelId="{BA8A64EE-D7B8-4391-A064-83380E833CA7}" type="presOf" srcId="{361F5CBD-4B28-4AC8-AFC8-32E74486EE7E}" destId="{5DA9BCB4-DE34-42E1-A869-FCBC34027D26}" srcOrd="1" destOrd="0" presId="urn:microsoft.com/office/officeart/2005/8/layout/hierarchy5"/>
    <dgm:cxn modelId="{EBAB0B87-60B0-48ED-B76D-2D7BD869FB20}" type="presOf" srcId="{0D3087AD-0137-4053-B414-2C92F57FF515}" destId="{3EAEE657-0AA8-4E7C-A680-A90DE1ADF28E}" srcOrd="0" destOrd="0" presId="urn:microsoft.com/office/officeart/2005/8/layout/hierarchy5"/>
    <dgm:cxn modelId="{578A0534-94DD-47F9-B475-A0D46E304BC5}" srcId="{51CC1850-B95F-4F3E-88C2-ADB81484BEEA}" destId="{3FEE7A6D-7927-4801-920F-F08F12D70388}" srcOrd="1" destOrd="0" parTransId="{532138EB-D1B5-4EF2-AD1B-58ED6251E17F}" sibTransId="{4C3DC9A1-99AE-4717-A8C4-18346A5B0491}"/>
    <dgm:cxn modelId="{BBBCB781-CFB4-4137-BA23-F434FE642EA0}" srcId="{8AAB0B91-9E70-4131-81A4-A39BF6D43E54}" destId="{E86BE75D-A522-4FD9-85EA-3A80CF96E699}" srcOrd="2" destOrd="0" parTransId="{1412714E-CACB-44A7-8DE7-75806E112C12}" sibTransId="{722F410E-AB21-4FB9-8EF2-38CEAACCD843}"/>
    <dgm:cxn modelId="{DA1ECC27-771D-4CB7-B87C-68D97CF4E853}" type="presOf" srcId="{78C479EE-2705-4F76-9714-6DC74CC121B3}" destId="{315AB972-4E24-4249-A71F-DE4B55750E35}" srcOrd="0" destOrd="0" presId="urn:microsoft.com/office/officeart/2005/8/layout/hierarchy5"/>
    <dgm:cxn modelId="{FDE7FE18-EF01-4564-BA0E-848CA5F04EF8}" type="presOf" srcId="{D3DB970B-AA65-4579-9499-7A154F344183}" destId="{175B3BDC-8C87-4353-B0D9-2B2A0CC467BE}" srcOrd="1" destOrd="0" presId="urn:microsoft.com/office/officeart/2005/8/layout/hierarchy5"/>
    <dgm:cxn modelId="{3A41B827-DC42-4A0B-8700-156FA2C226B4}" type="presOf" srcId="{3FEE7A6D-7927-4801-920F-F08F12D70388}" destId="{D2B5CA1B-29E6-4661-8CCE-CFDFBB886139}" srcOrd="1" destOrd="0" presId="urn:microsoft.com/office/officeart/2005/8/layout/hierarchy5"/>
    <dgm:cxn modelId="{CDAE86AD-CB3B-4A21-84CD-2CFB960CEB64}" type="presOf" srcId="{1412714E-CACB-44A7-8DE7-75806E112C12}" destId="{4EC0D944-8760-4ACC-AD79-0D7E968FF7D6}" srcOrd="0" destOrd="0" presId="urn:microsoft.com/office/officeart/2005/8/layout/hierarchy5"/>
    <dgm:cxn modelId="{7F61A931-FF03-4F7D-A838-F7FA2B09B77C}" type="presOf" srcId="{A5EF6731-F495-4C07-920A-EC5FB8D65CDD}" destId="{E6CB5AAF-4199-4345-A0BD-709E8A95EBAD}" srcOrd="1" destOrd="0" presId="urn:microsoft.com/office/officeart/2005/8/layout/hierarchy5"/>
    <dgm:cxn modelId="{5191A417-0FDE-4285-885D-F99F56E0921D}" srcId="{E86BE75D-A522-4FD9-85EA-3A80CF96E699}" destId="{0D3087AD-0137-4053-B414-2C92F57FF515}" srcOrd="0" destOrd="0" parTransId="{CE0DE468-2E28-4866-8612-B919B8E4DC6C}" sibTransId="{6DF6323B-8798-4CEC-A9B7-489F9DEF672D}"/>
    <dgm:cxn modelId="{B3D6532B-F7DE-4796-A913-889059C7551D}" type="presOf" srcId="{8AAB0B91-9E70-4131-81A4-A39BF6D43E54}" destId="{A892CAB9-F63C-4EEE-AC16-DE3FD6467EDF}" srcOrd="0" destOrd="0" presId="urn:microsoft.com/office/officeart/2005/8/layout/hierarchy5"/>
    <dgm:cxn modelId="{4C56A5B7-7979-47BD-9BDE-2C05555013AB}" type="presOf" srcId="{A5EF6731-F495-4C07-920A-EC5FB8D65CDD}" destId="{53836D93-F149-49BE-BC0D-5511C00A0A28}" srcOrd="0" destOrd="0" presId="urn:microsoft.com/office/officeart/2005/8/layout/hierarchy5"/>
    <dgm:cxn modelId="{2E85A530-0D11-450A-A8AA-8C1A30E97BBB}" srcId="{51CC1850-B95F-4F3E-88C2-ADB81484BEEA}" destId="{3F15BEC8-1C91-411F-8EE1-AFBDDFD699B7}" srcOrd="3" destOrd="0" parTransId="{A4D4122F-CE66-4C47-8D98-F7BCE4871050}" sibTransId="{5448D475-F2AA-4C62-94E7-F6E6BB043797}"/>
    <dgm:cxn modelId="{F934977E-498C-48A0-B07D-5DAC8A54E7F7}" type="presOf" srcId="{6815CE1B-1476-4424-AED0-D8C34DD17835}" destId="{28B6E95A-EFC1-44E9-A2C9-D0BA44E8F953}" srcOrd="0" destOrd="0" presId="urn:microsoft.com/office/officeart/2005/8/layout/hierarchy5"/>
    <dgm:cxn modelId="{B613CE26-8633-4D72-85F4-AB9E91804281}" srcId="{51CC1850-B95F-4F3E-88C2-ADB81484BEEA}" destId="{6815CE1B-1476-4424-AED0-D8C34DD17835}" srcOrd="4" destOrd="0" parTransId="{338406B5-B24B-4A1B-A70C-8FDFC47A714E}" sibTransId="{2B270FBF-B032-429D-BE22-AD4712D58E5E}"/>
    <dgm:cxn modelId="{37EF027B-2754-4E69-A978-861506674C72}" type="presOf" srcId="{E3AB9057-A924-4D39-AF3F-A71EC01B1B95}" destId="{F627C4F2-FA19-4703-95E6-F06D1C0D9259}" srcOrd="1" destOrd="0" presId="urn:microsoft.com/office/officeart/2005/8/layout/hierarchy5"/>
    <dgm:cxn modelId="{7E3B7C56-DCBE-4B67-BA40-E194032DE597}" type="presParOf" srcId="{BB346A39-F5D2-4CD5-98C1-AF888748562F}" destId="{5375DDCE-D749-479F-A94D-D675A80855BC}" srcOrd="0" destOrd="0" presId="urn:microsoft.com/office/officeart/2005/8/layout/hierarchy5"/>
    <dgm:cxn modelId="{215475DE-C0F4-448C-B44D-2BEDD8791A03}" type="presParOf" srcId="{5375DDCE-D749-479F-A94D-D675A80855BC}" destId="{567A83C8-AF87-474B-AA07-A6A74EDC2950}" srcOrd="0" destOrd="0" presId="urn:microsoft.com/office/officeart/2005/8/layout/hierarchy5"/>
    <dgm:cxn modelId="{3F73CC3E-12B8-4800-895E-089683D35F41}" type="presParOf" srcId="{5375DDCE-D749-479F-A94D-D675A80855BC}" destId="{537A4796-E38F-4CFB-8787-675F6D731BF8}" srcOrd="1" destOrd="0" presId="urn:microsoft.com/office/officeart/2005/8/layout/hierarchy5"/>
    <dgm:cxn modelId="{8FCA3D26-6A1C-4F4F-AF14-EE6394CD1DBD}" type="presParOf" srcId="{537A4796-E38F-4CFB-8787-675F6D731BF8}" destId="{30261506-2AA7-4DD6-807C-F4C45384AEFC}" srcOrd="0" destOrd="0" presId="urn:microsoft.com/office/officeart/2005/8/layout/hierarchy5"/>
    <dgm:cxn modelId="{99697812-C97C-437A-936D-8926C663CB18}" type="presParOf" srcId="{30261506-2AA7-4DD6-807C-F4C45384AEFC}" destId="{A892CAB9-F63C-4EEE-AC16-DE3FD6467EDF}" srcOrd="0" destOrd="0" presId="urn:microsoft.com/office/officeart/2005/8/layout/hierarchy5"/>
    <dgm:cxn modelId="{DDD3E506-E36F-4203-9D6A-4AC2955B9C53}" type="presParOf" srcId="{30261506-2AA7-4DD6-807C-F4C45384AEFC}" destId="{DB0DE85A-343B-41B5-9361-9D96C2C088D2}" srcOrd="1" destOrd="0" presId="urn:microsoft.com/office/officeart/2005/8/layout/hierarchy5"/>
    <dgm:cxn modelId="{C9E02B81-5259-4483-B1AD-8C3CDDCDBC1F}" type="presParOf" srcId="{DB0DE85A-343B-41B5-9361-9D96C2C088D2}" destId="{53836D93-F149-49BE-BC0D-5511C00A0A28}" srcOrd="0" destOrd="0" presId="urn:microsoft.com/office/officeart/2005/8/layout/hierarchy5"/>
    <dgm:cxn modelId="{E9B7BA2C-1313-457A-BEF6-C54934523499}" type="presParOf" srcId="{53836D93-F149-49BE-BC0D-5511C00A0A28}" destId="{E6CB5AAF-4199-4345-A0BD-709E8A95EBAD}" srcOrd="0" destOrd="0" presId="urn:microsoft.com/office/officeart/2005/8/layout/hierarchy5"/>
    <dgm:cxn modelId="{6A790B29-5426-4A9C-A20C-CA1092B762F9}" type="presParOf" srcId="{DB0DE85A-343B-41B5-9361-9D96C2C088D2}" destId="{FFE3FD85-12CF-4ED5-AF8A-1EBC3EE79498}" srcOrd="1" destOrd="0" presId="urn:microsoft.com/office/officeart/2005/8/layout/hierarchy5"/>
    <dgm:cxn modelId="{221C510D-05E7-442E-B3AF-F8799AE028FC}" type="presParOf" srcId="{FFE3FD85-12CF-4ED5-AF8A-1EBC3EE79498}" destId="{4D1BF667-833D-4A00-99FC-70B50518FE5A}" srcOrd="0" destOrd="0" presId="urn:microsoft.com/office/officeart/2005/8/layout/hierarchy5"/>
    <dgm:cxn modelId="{50F142D2-40F0-4A19-B52E-73A9B1391535}" type="presParOf" srcId="{FFE3FD85-12CF-4ED5-AF8A-1EBC3EE79498}" destId="{5A307E52-5285-4384-8A3C-4D863CEE662F}" srcOrd="1" destOrd="0" presId="urn:microsoft.com/office/officeart/2005/8/layout/hierarchy5"/>
    <dgm:cxn modelId="{F791BE3F-C728-4570-8896-C9D86259994E}" type="presParOf" srcId="{5A307E52-5285-4384-8A3C-4D863CEE662F}" destId="{A4EE3CD9-5515-4340-BDC1-45F0E8B3291A}" srcOrd="0" destOrd="0" presId="urn:microsoft.com/office/officeart/2005/8/layout/hierarchy5"/>
    <dgm:cxn modelId="{0B56637A-3BFF-4BD3-80C8-F7FC693A8209}" type="presParOf" srcId="{A4EE3CD9-5515-4340-BDC1-45F0E8B3291A}" destId="{175B3BDC-8C87-4353-B0D9-2B2A0CC467BE}" srcOrd="0" destOrd="0" presId="urn:microsoft.com/office/officeart/2005/8/layout/hierarchy5"/>
    <dgm:cxn modelId="{7F412A4A-2638-4A46-8B16-3BDE9C3C86D0}" type="presParOf" srcId="{5A307E52-5285-4384-8A3C-4D863CEE662F}" destId="{37D6B096-7C2B-464D-A7A0-50C8A7508406}" srcOrd="1" destOrd="0" presId="urn:microsoft.com/office/officeart/2005/8/layout/hierarchy5"/>
    <dgm:cxn modelId="{E1BB2FE6-3AB5-48E7-9E67-5CFD410DB5A7}" type="presParOf" srcId="{37D6B096-7C2B-464D-A7A0-50C8A7508406}" destId="{315AB972-4E24-4249-A71F-DE4B55750E35}" srcOrd="0" destOrd="0" presId="urn:microsoft.com/office/officeart/2005/8/layout/hierarchy5"/>
    <dgm:cxn modelId="{C69D6B37-0C70-492B-86C6-2C5F89F9FD20}" type="presParOf" srcId="{37D6B096-7C2B-464D-A7A0-50C8A7508406}" destId="{4267716F-1560-4A0F-9275-0BEDA6F70F0D}" srcOrd="1" destOrd="0" presId="urn:microsoft.com/office/officeart/2005/8/layout/hierarchy5"/>
    <dgm:cxn modelId="{9C6DA2CC-FDF7-4800-A8A0-E3012220A83F}" type="presParOf" srcId="{DB0DE85A-343B-41B5-9361-9D96C2C088D2}" destId="{7BE5C5B1-CA0E-4846-B460-17B0D0B79BDD}" srcOrd="2" destOrd="0" presId="urn:microsoft.com/office/officeart/2005/8/layout/hierarchy5"/>
    <dgm:cxn modelId="{8C367C0A-C7BD-4B23-9595-342CBE2DE2FA}" type="presParOf" srcId="{7BE5C5B1-CA0E-4846-B460-17B0D0B79BDD}" destId="{5DA9BCB4-DE34-42E1-A869-FCBC34027D26}" srcOrd="0" destOrd="0" presId="urn:microsoft.com/office/officeart/2005/8/layout/hierarchy5"/>
    <dgm:cxn modelId="{A77A1E5A-6553-46AD-86D0-C178CFA406AC}" type="presParOf" srcId="{DB0DE85A-343B-41B5-9361-9D96C2C088D2}" destId="{763356D5-BBFE-4898-A3D2-E998A484A8C5}" srcOrd="3" destOrd="0" presId="urn:microsoft.com/office/officeart/2005/8/layout/hierarchy5"/>
    <dgm:cxn modelId="{D7478220-9C16-4B78-A6A8-02C41DD5388F}" type="presParOf" srcId="{763356D5-BBFE-4898-A3D2-E998A484A8C5}" destId="{B06B3E13-3B94-40C7-92B3-3DF9D23A7C4B}" srcOrd="0" destOrd="0" presId="urn:microsoft.com/office/officeart/2005/8/layout/hierarchy5"/>
    <dgm:cxn modelId="{3F51ADA9-3141-42EE-892A-0F4F45FB0117}" type="presParOf" srcId="{763356D5-BBFE-4898-A3D2-E998A484A8C5}" destId="{22C9D87E-60DD-49A9-9077-9FB644E59909}" srcOrd="1" destOrd="0" presId="urn:microsoft.com/office/officeart/2005/8/layout/hierarchy5"/>
    <dgm:cxn modelId="{B5BBC61B-A705-4CE5-BFA1-8AE2E1D29E90}" type="presParOf" srcId="{22C9D87E-60DD-49A9-9077-9FB644E59909}" destId="{D2D093F8-500D-49EF-9997-EC157FAA7D3C}" srcOrd="0" destOrd="0" presId="urn:microsoft.com/office/officeart/2005/8/layout/hierarchy5"/>
    <dgm:cxn modelId="{503F1373-0A6D-40A3-B048-7F44D258052F}" type="presParOf" srcId="{D2D093F8-500D-49EF-9997-EC157FAA7D3C}" destId="{70938742-7BB9-4D19-8CF3-D9DAEB43F98D}" srcOrd="0" destOrd="0" presId="urn:microsoft.com/office/officeart/2005/8/layout/hierarchy5"/>
    <dgm:cxn modelId="{80830703-A984-4765-B646-8F2C329AE649}" type="presParOf" srcId="{22C9D87E-60DD-49A9-9077-9FB644E59909}" destId="{B663C173-C0C4-445B-B735-93F476A8AD5F}" srcOrd="1" destOrd="0" presId="urn:microsoft.com/office/officeart/2005/8/layout/hierarchy5"/>
    <dgm:cxn modelId="{187C76AB-2153-4ABC-B816-ADDF836ED040}" type="presParOf" srcId="{B663C173-C0C4-445B-B735-93F476A8AD5F}" destId="{C3859167-7FFC-481B-80B9-9B9192CF8B1C}" srcOrd="0" destOrd="0" presId="urn:microsoft.com/office/officeart/2005/8/layout/hierarchy5"/>
    <dgm:cxn modelId="{643C294F-5DD6-466C-8DA4-1B58507EAF58}" type="presParOf" srcId="{B663C173-C0C4-445B-B735-93F476A8AD5F}" destId="{2231D4BB-957E-4461-B29C-68D0CED5ACDD}" srcOrd="1" destOrd="0" presId="urn:microsoft.com/office/officeart/2005/8/layout/hierarchy5"/>
    <dgm:cxn modelId="{01B09AE7-2625-431F-BDDA-56E8C5E20F19}" type="presParOf" srcId="{DB0DE85A-343B-41B5-9361-9D96C2C088D2}" destId="{4EC0D944-8760-4ACC-AD79-0D7E968FF7D6}" srcOrd="4" destOrd="0" presId="urn:microsoft.com/office/officeart/2005/8/layout/hierarchy5"/>
    <dgm:cxn modelId="{9AA445A9-58C3-4D5E-92D8-97EE8397C5EB}" type="presParOf" srcId="{4EC0D944-8760-4ACC-AD79-0D7E968FF7D6}" destId="{AE4D1AAB-FE87-4650-A600-F3EEA8DE8B6E}" srcOrd="0" destOrd="0" presId="urn:microsoft.com/office/officeart/2005/8/layout/hierarchy5"/>
    <dgm:cxn modelId="{4AA13E88-DB3C-4B24-8546-BD54F61D8DF9}" type="presParOf" srcId="{DB0DE85A-343B-41B5-9361-9D96C2C088D2}" destId="{5F3A96FF-695B-4BC6-92A9-94A81D574F52}" srcOrd="5" destOrd="0" presId="urn:microsoft.com/office/officeart/2005/8/layout/hierarchy5"/>
    <dgm:cxn modelId="{31C40E3F-83F8-4F40-ADC7-91BAB025E67B}" type="presParOf" srcId="{5F3A96FF-695B-4BC6-92A9-94A81D574F52}" destId="{7063BF3F-73AB-491B-93E3-B88A4F34D00A}" srcOrd="0" destOrd="0" presId="urn:microsoft.com/office/officeart/2005/8/layout/hierarchy5"/>
    <dgm:cxn modelId="{05ACFE02-84E3-4824-89FA-5612218FE062}" type="presParOf" srcId="{5F3A96FF-695B-4BC6-92A9-94A81D574F52}" destId="{C42A0554-49A7-4FC4-B5C4-A609B026B97E}" srcOrd="1" destOrd="0" presId="urn:microsoft.com/office/officeart/2005/8/layout/hierarchy5"/>
    <dgm:cxn modelId="{EC537C18-68D2-41C3-9744-85768F7E5471}" type="presParOf" srcId="{C42A0554-49A7-4FC4-B5C4-A609B026B97E}" destId="{5AA3228E-8931-4152-974F-7ED5339F56C6}" srcOrd="0" destOrd="0" presId="urn:microsoft.com/office/officeart/2005/8/layout/hierarchy5"/>
    <dgm:cxn modelId="{0FD06CF7-71AE-4BD1-B326-22C784ABFC6D}" type="presParOf" srcId="{5AA3228E-8931-4152-974F-7ED5339F56C6}" destId="{36871BC9-D6F6-402C-8CFC-6F9CE458A080}" srcOrd="0" destOrd="0" presId="urn:microsoft.com/office/officeart/2005/8/layout/hierarchy5"/>
    <dgm:cxn modelId="{A5F12D77-72A5-4910-8D67-5AAC879706EC}" type="presParOf" srcId="{C42A0554-49A7-4FC4-B5C4-A609B026B97E}" destId="{FAE8E07F-AF30-453C-B0E2-289D7CF60BAF}" srcOrd="1" destOrd="0" presId="urn:microsoft.com/office/officeart/2005/8/layout/hierarchy5"/>
    <dgm:cxn modelId="{8EA48877-41D4-4FCF-B359-7194A904F772}" type="presParOf" srcId="{FAE8E07F-AF30-453C-B0E2-289D7CF60BAF}" destId="{3EAEE657-0AA8-4E7C-A680-A90DE1ADF28E}" srcOrd="0" destOrd="0" presId="urn:microsoft.com/office/officeart/2005/8/layout/hierarchy5"/>
    <dgm:cxn modelId="{BBCE0998-1669-4E0B-8EE8-2D8D918E1078}" type="presParOf" srcId="{FAE8E07F-AF30-453C-B0E2-289D7CF60BAF}" destId="{23286A7E-FEE2-4FB6-96F3-651E26733F28}" srcOrd="1" destOrd="0" presId="urn:microsoft.com/office/officeart/2005/8/layout/hierarchy5"/>
    <dgm:cxn modelId="{780FAEC4-A5B4-4F9A-BFF3-95A21BB3BF79}" type="presParOf" srcId="{BB346A39-F5D2-4CD5-98C1-AF888748562F}" destId="{9CE77B72-46EB-4017-8DBB-BE583F3636D4}" srcOrd="1" destOrd="0" presId="urn:microsoft.com/office/officeart/2005/8/layout/hierarchy5"/>
    <dgm:cxn modelId="{DE4D01E1-2905-4F11-93D9-1A133C778E88}" type="presParOf" srcId="{9CE77B72-46EB-4017-8DBB-BE583F3636D4}" destId="{B4BBA219-109C-470D-896E-D9465430217D}" srcOrd="0" destOrd="0" presId="urn:microsoft.com/office/officeart/2005/8/layout/hierarchy5"/>
    <dgm:cxn modelId="{748753D4-15F1-4628-8D2E-C036C5844130}" type="presParOf" srcId="{B4BBA219-109C-470D-896E-D9465430217D}" destId="{490C41EA-3CF4-4F65-A11D-7628B06884A4}" srcOrd="0" destOrd="0" presId="urn:microsoft.com/office/officeart/2005/8/layout/hierarchy5"/>
    <dgm:cxn modelId="{772B1708-AC58-4F22-B7F1-ECE75A7C8E45}" type="presParOf" srcId="{B4BBA219-109C-470D-896E-D9465430217D}" destId="{D2B5CA1B-29E6-4661-8CCE-CFDFBB886139}" srcOrd="1" destOrd="0" presId="urn:microsoft.com/office/officeart/2005/8/layout/hierarchy5"/>
    <dgm:cxn modelId="{8FCAB60E-D304-40A2-BCE4-6376EEB4DCFC}" type="presParOf" srcId="{9CE77B72-46EB-4017-8DBB-BE583F3636D4}" destId="{F596F95C-A940-43C8-A009-7863BCF122FF}" srcOrd="1" destOrd="0" presId="urn:microsoft.com/office/officeart/2005/8/layout/hierarchy5"/>
    <dgm:cxn modelId="{C0ADCE06-58D6-4412-857F-AFE9F0F7A6B6}" type="presParOf" srcId="{F596F95C-A940-43C8-A009-7863BCF122FF}" destId="{9142A859-5B8E-46C7-AC4D-80A5B9C40745}" srcOrd="0" destOrd="0" presId="urn:microsoft.com/office/officeart/2005/8/layout/hierarchy5"/>
    <dgm:cxn modelId="{59DCE7E8-A4ED-4AD1-B298-8391B6A2FB96}" type="presParOf" srcId="{9CE77B72-46EB-4017-8DBB-BE583F3636D4}" destId="{6FE65EB1-39E2-4AAD-9DA6-F8110F47E245}" srcOrd="2" destOrd="0" presId="urn:microsoft.com/office/officeart/2005/8/layout/hierarchy5"/>
    <dgm:cxn modelId="{B22BF337-CDE1-4BD6-92DC-98CB6FFDD08B}" type="presParOf" srcId="{6FE65EB1-39E2-4AAD-9DA6-F8110F47E245}" destId="{708A1A61-FA04-4B2E-82F6-C09B569920C8}" srcOrd="0" destOrd="0" presId="urn:microsoft.com/office/officeart/2005/8/layout/hierarchy5"/>
    <dgm:cxn modelId="{62D8140A-1577-4FCE-B205-51A51696864F}" type="presParOf" srcId="{6FE65EB1-39E2-4AAD-9DA6-F8110F47E245}" destId="{F627C4F2-FA19-4703-95E6-F06D1C0D9259}" srcOrd="1" destOrd="0" presId="urn:microsoft.com/office/officeart/2005/8/layout/hierarchy5"/>
    <dgm:cxn modelId="{2D556408-5A2E-480F-A200-E82644B663DB}" type="presParOf" srcId="{9CE77B72-46EB-4017-8DBB-BE583F3636D4}" destId="{07E10675-5A46-40E5-86CB-6F3B0B260DFA}" srcOrd="3" destOrd="0" presId="urn:microsoft.com/office/officeart/2005/8/layout/hierarchy5"/>
    <dgm:cxn modelId="{BCE4C55C-26BC-4282-A0D3-2E033BCD8D6E}" type="presParOf" srcId="{07E10675-5A46-40E5-86CB-6F3B0B260DFA}" destId="{C5F34D77-E041-40AD-8A22-E3A85CBB424A}" srcOrd="0" destOrd="0" presId="urn:microsoft.com/office/officeart/2005/8/layout/hierarchy5"/>
    <dgm:cxn modelId="{C31818BC-835B-44D0-8BC3-DADED275B9E5}" type="presParOf" srcId="{9CE77B72-46EB-4017-8DBB-BE583F3636D4}" destId="{9A8D0E4C-30B4-4A93-8227-CBF521D47662}" srcOrd="4" destOrd="0" presId="urn:microsoft.com/office/officeart/2005/8/layout/hierarchy5"/>
    <dgm:cxn modelId="{402775D6-4E7F-4097-A8E2-CCB1CD281592}" type="presParOf" srcId="{9A8D0E4C-30B4-4A93-8227-CBF521D47662}" destId="{DDB1D5F4-E482-4F5C-AA91-730826CF6E19}" srcOrd="0" destOrd="0" presId="urn:microsoft.com/office/officeart/2005/8/layout/hierarchy5"/>
    <dgm:cxn modelId="{025EB458-8B5C-4EF8-816E-19F04D15D9DA}" type="presParOf" srcId="{9A8D0E4C-30B4-4A93-8227-CBF521D47662}" destId="{BD9A6811-0EF5-454D-B6D5-BC3973F14C6F}" srcOrd="1" destOrd="0" presId="urn:microsoft.com/office/officeart/2005/8/layout/hierarchy5"/>
    <dgm:cxn modelId="{6DEDDA63-E733-49BF-BAA2-9489719129E0}" type="presParOf" srcId="{9CE77B72-46EB-4017-8DBB-BE583F3636D4}" destId="{EED7DE18-FE44-4A45-BE9A-B024DC37D1F7}" srcOrd="5" destOrd="0" presId="urn:microsoft.com/office/officeart/2005/8/layout/hierarchy5"/>
    <dgm:cxn modelId="{631515EE-44F8-41C6-B459-9F8DB6D007F8}" type="presParOf" srcId="{EED7DE18-FE44-4A45-BE9A-B024DC37D1F7}" destId="{8601D04B-2F51-4F8D-95AF-0883168DA201}" srcOrd="0" destOrd="0" presId="urn:microsoft.com/office/officeart/2005/8/layout/hierarchy5"/>
    <dgm:cxn modelId="{3AD24235-672A-4325-8264-F1BD49657457}" type="presParOf" srcId="{9CE77B72-46EB-4017-8DBB-BE583F3636D4}" destId="{9E1A4961-76F8-46FC-8684-B34C3D9B3BF4}" srcOrd="6" destOrd="0" presId="urn:microsoft.com/office/officeart/2005/8/layout/hierarchy5"/>
    <dgm:cxn modelId="{F2260814-EBAC-4E98-9C85-46CDB93E8FE5}" type="presParOf" srcId="{9E1A4961-76F8-46FC-8684-B34C3D9B3BF4}" destId="{28B6E95A-EFC1-44E9-A2C9-D0BA44E8F953}" srcOrd="0" destOrd="0" presId="urn:microsoft.com/office/officeart/2005/8/layout/hierarchy5"/>
    <dgm:cxn modelId="{7EB9BD1B-E581-4BD4-A66D-3D134E198EF4}" type="presParOf" srcId="{9E1A4961-76F8-46FC-8684-B34C3D9B3BF4}" destId="{CCDC2E3B-2048-40B2-BC28-1481EA8030F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6E95A-EFC1-44E9-A2C9-D0BA44E8F953}">
      <dsp:nvSpPr>
        <dsp:cNvPr id="0" name=""/>
        <dsp:cNvSpPr/>
      </dsp:nvSpPr>
      <dsp:spPr>
        <a:xfrm>
          <a:off x="5064137" y="0"/>
          <a:ext cx="1339913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FUENTE </a:t>
          </a:r>
          <a:r>
            <a:rPr lang="es-EC" sz="1500" kern="1200" dirty="0"/>
            <a:t>OFICIAL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Demanda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insatisfecha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 empleo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34.22%</a:t>
          </a:r>
        </a:p>
      </dsp:txBody>
      <dsp:txXfrm>
        <a:off x="5064137" y="0"/>
        <a:ext cx="1339913" cy="1174908"/>
      </dsp:txXfrm>
    </dsp:sp>
    <dsp:sp modelId="{DDB1D5F4-E482-4F5C-AA91-730826CF6E19}">
      <dsp:nvSpPr>
        <dsp:cNvPr id="0" name=""/>
        <dsp:cNvSpPr/>
      </dsp:nvSpPr>
      <dsp:spPr>
        <a:xfrm>
          <a:off x="3623059" y="0"/>
          <a:ext cx="1339913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RESULTADO</a:t>
          </a:r>
          <a:endParaRPr lang="es-EC" sz="1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Mejoramiento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 la ocupación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plena de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las mujeres.</a:t>
          </a:r>
        </a:p>
      </dsp:txBody>
      <dsp:txXfrm>
        <a:off x="3623059" y="0"/>
        <a:ext cx="1339913" cy="1174908"/>
      </dsp:txXfrm>
    </dsp:sp>
    <dsp:sp modelId="{708A1A61-FA04-4B2E-82F6-C09B569920C8}">
      <dsp:nvSpPr>
        <dsp:cNvPr id="0" name=""/>
        <dsp:cNvSpPr/>
      </dsp:nvSpPr>
      <dsp:spPr>
        <a:xfrm>
          <a:off x="2101037" y="0"/>
          <a:ext cx="1339913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PROPUESTA</a:t>
          </a:r>
        </a:p>
      </dsp:txBody>
      <dsp:txXfrm>
        <a:off x="2101037" y="0"/>
        <a:ext cx="1339913" cy="1174908"/>
      </dsp:txXfrm>
    </dsp:sp>
    <dsp:sp modelId="{490C41EA-3CF4-4F65-A11D-7628B06884A4}">
      <dsp:nvSpPr>
        <dsp:cNvPr id="0" name=""/>
        <dsp:cNvSpPr/>
      </dsp:nvSpPr>
      <dsp:spPr>
        <a:xfrm>
          <a:off x="193991" y="0"/>
          <a:ext cx="1339913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OBJETIVO</a:t>
          </a:r>
        </a:p>
      </dsp:txBody>
      <dsp:txXfrm>
        <a:off x="193991" y="0"/>
        <a:ext cx="1339913" cy="1174908"/>
      </dsp:txXfrm>
    </dsp:sp>
    <dsp:sp modelId="{A892CAB9-F63C-4EEE-AC16-DE3FD6467EDF}">
      <dsp:nvSpPr>
        <dsp:cNvPr id="0" name=""/>
        <dsp:cNvSpPr/>
      </dsp:nvSpPr>
      <dsp:spPr>
        <a:xfrm>
          <a:off x="133140" y="2075768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MUJER</a:t>
          </a:r>
        </a:p>
      </dsp:txBody>
      <dsp:txXfrm>
        <a:off x="156076" y="2098704"/>
        <a:ext cx="1520290" cy="737209"/>
      </dsp:txXfrm>
    </dsp:sp>
    <dsp:sp modelId="{53836D93-F149-49BE-BC0D-5511C00A0A28}">
      <dsp:nvSpPr>
        <dsp:cNvPr id="0" name=""/>
        <dsp:cNvSpPr/>
      </dsp:nvSpPr>
      <dsp:spPr>
        <a:xfrm rot="17242889">
          <a:off x="1368434" y="1999041"/>
          <a:ext cx="943632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943632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16659" y="1993446"/>
        <a:ext cx="47181" cy="47181"/>
      </dsp:txXfrm>
    </dsp:sp>
    <dsp:sp modelId="{4D1BF667-833D-4A00-99FC-70B50518FE5A}">
      <dsp:nvSpPr>
        <dsp:cNvPr id="0" name=""/>
        <dsp:cNvSpPr/>
      </dsp:nvSpPr>
      <dsp:spPr>
        <a:xfrm>
          <a:off x="1981197" y="1175224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/>
            <a:t>Incremento de fuentes de empleo público y privado</a:t>
          </a:r>
        </a:p>
      </dsp:txBody>
      <dsp:txXfrm>
        <a:off x="2004133" y="1198160"/>
        <a:ext cx="1520290" cy="737209"/>
      </dsp:txXfrm>
    </dsp:sp>
    <dsp:sp modelId="{7BE5C5B1-CA0E-4846-B460-17B0D0B79BDD}">
      <dsp:nvSpPr>
        <dsp:cNvPr id="0" name=""/>
        <dsp:cNvSpPr/>
      </dsp:nvSpPr>
      <dsp:spPr>
        <a:xfrm>
          <a:off x="1699303" y="2449313"/>
          <a:ext cx="281893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281893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33203" y="2460261"/>
        <a:ext cx="14094" cy="14094"/>
      </dsp:txXfrm>
    </dsp:sp>
    <dsp:sp modelId="{B06B3E13-3B94-40C7-92B3-3DF9D23A7C4B}">
      <dsp:nvSpPr>
        <dsp:cNvPr id="0" name=""/>
        <dsp:cNvSpPr/>
      </dsp:nvSpPr>
      <dsp:spPr>
        <a:xfrm>
          <a:off x="1981197" y="2075768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Desarrollo de capacitación</a:t>
          </a:r>
        </a:p>
      </dsp:txBody>
      <dsp:txXfrm>
        <a:off x="2004133" y="2098704"/>
        <a:ext cx="1520290" cy="737209"/>
      </dsp:txXfrm>
    </dsp:sp>
    <dsp:sp modelId="{4EC0D944-8760-4ACC-AD79-0D7E968FF7D6}">
      <dsp:nvSpPr>
        <dsp:cNvPr id="0" name=""/>
        <dsp:cNvSpPr/>
      </dsp:nvSpPr>
      <dsp:spPr>
        <a:xfrm rot="4357111">
          <a:off x="1368434" y="2899584"/>
          <a:ext cx="943632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943632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16659" y="2893989"/>
        <a:ext cx="47181" cy="47181"/>
      </dsp:txXfrm>
    </dsp:sp>
    <dsp:sp modelId="{7063BF3F-73AB-491B-93E3-B88A4F34D00A}">
      <dsp:nvSpPr>
        <dsp:cNvPr id="0" name=""/>
        <dsp:cNvSpPr/>
      </dsp:nvSpPr>
      <dsp:spPr>
        <a:xfrm>
          <a:off x="1981197" y="2976311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Desarrollo </a:t>
          </a:r>
          <a:endParaRPr lang="es-EC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profesional</a:t>
          </a:r>
          <a:endParaRPr lang="es-EC" sz="1100" kern="1200" dirty="0"/>
        </a:p>
      </dsp:txBody>
      <dsp:txXfrm>
        <a:off x="2004133" y="2999247"/>
        <a:ext cx="1520290" cy="737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6E95A-EFC1-44E9-A2C9-D0BA44E8F953}">
      <dsp:nvSpPr>
        <dsp:cNvPr id="0" name=""/>
        <dsp:cNvSpPr/>
      </dsp:nvSpPr>
      <dsp:spPr>
        <a:xfrm>
          <a:off x="5454373" y="0"/>
          <a:ext cx="1479325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FUENTE </a:t>
          </a:r>
          <a:r>
            <a:rPr lang="es-EC" sz="1500" kern="1200" dirty="0"/>
            <a:t>OFICIAL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Demanda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insatisfecha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 empleo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32.49%</a:t>
          </a:r>
        </a:p>
      </dsp:txBody>
      <dsp:txXfrm>
        <a:off x="5454373" y="0"/>
        <a:ext cx="1479325" cy="1174908"/>
      </dsp:txXfrm>
    </dsp:sp>
    <dsp:sp modelId="{DDB1D5F4-E482-4F5C-AA91-730826CF6E19}">
      <dsp:nvSpPr>
        <dsp:cNvPr id="0" name=""/>
        <dsp:cNvSpPr/>
      </dsp:nvSpPr>
      <dsp:spPr>
        <a:xfrm>
          <a:off x="3895949" y="0"/>
          <a:ext cx="1479325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RESULTADO</a:t>
          </a:r>
          <a:endParaRPr lang="es-EC" sz="1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Lento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mejoramiento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 la ocupación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plena de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las mujeres.</a:t>
          </a:r>
        </a:p>
      </dsp:txBody>
      <dsp:txXfrm>
        <a:off x="3895949" y="0"/>
        <a:ext cx="1479325" cy="1174908"/>
      </dsp:txXfrm>
    </dsp:sp>
    <dsp:sp modelId="{708A1A61-FA04-4B2E-82F6-C09B569920C8}">
      <dsp:nvSpPr>
        <dsp:cNvPr id="0" name=""/>
        <dsp:cNvSpPr/>
      </dsp:nvSpPr>
      <dsp:spPr>
        <a:xfrm>
          <a:off x="2248158" y="0"/>
          <a:ext cx="1479325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PROPUESTA</a:t>
          </a:r>
        </a:p>
      </dsp:txBody>
      <dsp:txXfrm>
        <a:off x="2248158" y="0"/>
        <a:ext cx="1479325" cy="1174908"/>
      </dsp:txXfrm>
    </dsp:sp>
    <dsp:sp modelId="{490C41EA-3CF4-4F65-A11D-7628B06884A4}">
      <dsp:nvSpPr>
        <dsp:cNvPr id="0" name=""/>
        <dsp:cNvSpPr/>
      </dsp:nvSpPr>
      <dsp:spPr>
        <a:xfrm>
          <a:off x="175283" y="0"/>
          <a:ext cx="1479325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OBJETIVO</a:t>
          </a:r>
        </a:p>
      </dsp:txBody>
      <dsp:txXfrm>
        <a:off x="175283" y="0"/>
        <a:ext cx="1479325" cy="1174908"/>
      </dsp:txXfrm>
    </dsp:sp>
    <dsp:sp modelId="{A892CAB9-F63C-4EEE-AC16-DE3FD6467EDF}">
      <dsp:nvSpPr>
        <dsp:cNvPr id="0" name=""/>
        <dsp:cNvSpPr/>
      </dsp:nvSpPr>
      <dsp:spPr>
        <a:xfrm>
          <a:off x="105142" y="2075768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MUJER</a:t>
          </a:r>
        </a:p>
      </dsp:txBody>
      <dsp:txXfrm>
        <a:off x="128078" y="2098704"/>
        <a:ext cx="1520290" cy="737209"/>
      </dsp:txXfrm>
    </dsp:sp>
    <dsp:sp modelId="{53836D93-F149-49BE-BC0D-5511C00A0A28}">
      <dsp:nvSpPr>
        <dsp:cNvPr id="0" name=""/>
        <dsp:cNvSpPr/>
      </dsp:nvSpPr>
      <dsp:spPr>
        <a:xfrm rot="18039966">
          <a:off x="1414818" y="1999041"/>
          <a:ext cx="1046955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046955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912122" y="1990863"/>
        <a:ext cx="52347" cy="52347"/>
      </dsp:txXfrm>
    </dsp:sp>
    <dsp:sp modelId="{4D1BF667-833D-4A00-99FC-70B50518FE5A}">
      <dsp:nvSpPr>
        <dsp:cNvPr id="0" name=""/>
        <dsp:cNvSpPr/>
      </dsp:nvSpPr>
      <dsp:spPr>
        <a:xfrm>
          <a:off x="2205288" y="1175224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/>
            <a:t>Incremento de fuentes de empleo público y privado</a:t>
          </a:r>
        </a:p>
      </dsp:txBody>
      <dsp:txXfrm>
        <a:off x="2228224" y="1198160"/>
        <a:ext cx="1520290" cy="737209"/>
      </dsp:txXfrm>
    </dsp:sp>
    <dsp:sp modelId="{7BE5C5B1-CA0E-4846-B460-17B0D0B79BDD}">
      <dsp:nvSpPr>
        <dsp:cNvPr id="0" name=""/>
        <dsp:cNvSpPr/>
      </dsp:nvSpPr>
      <dsp:spPr>
        <a:xfrm>
          <a:off x="1671305" y="2449313"/>
          <a:ext cx="545635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545635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930481" y="2453667"/>
        <a:ext cx="27281" cy="27281"/>
      </dsp:txXfrm>
    </dsp:sp>
    <dsp:sp modelId="{B06B3E13-3B94-40C7-92B3-3DF9D23A7C4B}">
      <dsp:nvSpPr>
        <dsp:cNvPr id="0" name=""/>
        <dsp:cNvSpPr/>
      </dsp:nvSpPr>
      <dsp:spPr>
        <a:xfrm>
          <a:off x="2216940" y="2075768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Desarrollo de capacitación</a:t>
          </a:r>
        </a:p>
      </dsp:txBody>
      <dsp:txXfrm>
        <a:off x="2239876" y="2098704"/>
        <a:ext cx="1520290" cy="737209"/>
      </dsp:txXfrm>
    </dsp:sp>
    <dsp:sp modelId="{4EC0D944-8760-4ACC-AD79-0D7E968FF7D6}">
      <dsp:nvSpPr>
        <dsp:cNvPr id="0" name=""/>
        <dsp:cNvSpPr/>
      </dsp:nvSpPr>
      <dsp:spPr>
        <a:xfrm rot="3540768">
          <a:off x="1416487" y="2899584"/>
          <a:ext cx="1050463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050463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915457" y="2891318"/>
        <a:ext cx="52523" cy="52523"/>
      </dsp:txXfrm>
    </dsp:sp>
    <dsp:sp modelId="{7063BF3F-73AB-491B-93E3-B88A4F34D00A}">
      <dsp:nvSpPr>
        <dsp:cNvPr id="0" name=""/>
        <dsp:cNvSpPr/>
      </dsp:nvSpPr>
      <dsp:spPr>
        <a:xfrm>
          <a:off x="2212132" y="2976311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Desarrollo </a:t>
          </a:r>
          <a:endParaRPr lang="es-EC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profesional</a:t>
          </a:r>
          <a:endParaRPr lang="es-EC" sz="1100" kern="1200" dirty="0"/>
        </a:p>
      </dsp:txBody>
      <dsp:txXfrm>
        <a:off x="2235068" y="2999247"/>
        <a:ext cx="1520290" cy="737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6E95A-EFC1-44E9-A2C9-D0BA44E8F953}">
      <dsp:nvSpPr>
        <dsp:cNvPr id="0" name=""/>
        <dsp:cNvSpPr/>
      </dsp:nvSpPr>
      <dsp:spPr>
        <a:xfrm>
          <a:off x="5511446" y="0"/>
          <a:ext cx="1498297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Demanda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insatisfecha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 empleo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10.00%</a:t>
          </a:r>
        </a:p>
      </dsp:txBody>
      <dsp:txXfrm>
        <a:off x="5511446" y="0"/>
        <a:ext cx="1498297" cy="1174908"/>
      </dsp:txXfrm>
    </dsp:sp>
    <dsp:sp modelId="{DDB1D5F4-E482-4F5C-AA91-730826CF6E19}">
      <dsp:nvSpPr>
        <dsp:cNvPr id="0" name=""/>
        <dsp:cNvSpPr/>
      </dsp:nvSpPr>
      <dsp:spPr>
        <a:xfrm>
          <a:off x="3937051" y="0"/>
          <a:ext cx="1498297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RESULTADO</a:t>
          </a:r>
          <a:endParaRPr lang="es-EC" sz="1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Rápido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mejoramiento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de la ocupación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plena de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las mujeres.</a:t>
          </a:r>
        </a:p>
      </dsp:txBody>
      <dsp:txXfrm>
        <a:off x="3937051" y="0"/>
        <a:ext cx="1498297" cy="1174908"/>
      </dsp:txXfrm>
    </dsp:sp>
    <dsp:sp modelId="{708A1A61-FA04-4B2E-82F6-C09B569920C8}">
      <dsp:nvSpPr>
        <dsp:cNvPr id="0" name=""/>
        <dsp:cNvSpPr/>
      </dsp:nvSpPr>
      <dsp:spPr>
        <a:xfrm>
          <a:off x="2272145" y="0"/>
          <a:ext cx="1498297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PROPUESTA</a:t>
          </a:r>
        </a:p>
      </dsp:txBody>
      <dsp:txXfrm>
        <a:off x="2272145" y="0"/>
        <a:ext cx="1498297" cy="1174908"/>
      </dsp:txXfrm>
    </dsp:sp>
    <dsp:sp modelId="{490C41EA-3CF4-4F65-A11D-7628B06884A4}">
      <dsp:nvSpPr>
        <dsp:cNvPr id="0" name=""/>
        <dsp:cNvSpPr/>
      </dsp:nvSpPr>
      <dsp:spPr>
        <a:xfrm>
          <a:off x="176702" y="0"/>
          <a:ext cx="1498297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OBJETIVO</a:t>
          </a:r>
        </a:p>
      </dsp:txBody>
      <dsp:txXfrm>
        <a:off x="176702" y="0"/>
        <a:ext cx="1498297" cy="1174908"/>
      </dsp:txXfrm>
    </dsp:sp>
    <dsp:sp modelId="{A892CAB9-F63C-4EEE-AC16-DE3FD6467EDF}">
      <dsp:nvSpPr>
        <dsp:cNvPr id="0" name=""/>
        <dsp:cNvSpPr/>
      </dsp:nvSpPr>
      <dsp:spPr>
        <a:xfrm>
          <a:off x="105297" y="2075768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MUJER</a:t>
          </a:r>
        </a:p>
      </dsp:txBody>
      <dsp:txXfrm>
        <a:off x="128233" y="2098704"/>
        <a:ext cx="1520290" cy="737209"/>
      </dsp:txXfrm>
    </dsp:sp>
    <dsp:sp modelId="{53836D93-F149-49BE-BC0D-5511C00A0A28}">
      <dsp:nvSpPr>
        <dsp:cNvPr id="0" name=""/>
        <dsp:cNvSpPr/>
      </dsp:nvSpPr>
      <dsp:spPr>
        <a:xfrm rot="18039966">
          <a:off x="1414974" y="1999041"/>
          <a:ext cx="1046955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046955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912278" y="1990863"/>
        <a:ext cx="52347" cy="52347"/>
      </dsp:txXfrm>
    </dsp:sp>
    <dsp:sp modelId="{4D1BF667-833D-4A00-99FC-70B50518FE5A}">
      <dsp:nvSpPr>
        <dsp:cNvPr id="0" name=""/>
        <dsp:cNvSpPr/>
      </dsp:nvSpPr>
      <dsp:spPr>
        <a:xfrm>
          <a:off x="2205443" y="1175224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/>
            <a:t>Incremento de fuentes de empleo público y privado</a:t>
          </a:r>
        </a:p>
      </dsp:txBody>
      <dsp:txXfrm>
        <a:off x="2228379" y="1198160"/>
        <a:ext cx="1520290" cy="737209"/>
      </dsp:txXfrm>
    </dsp:sp>
    <dsp:sp modelId="{7BE5C5B1-CA0E-4846-B460-17B0D0B79BDD}">
      <dsp:nvSpPr>
        <dsp:cNvPr id="0" name=""/>
        <dsp:cNvSpPr/>
      </dsp:nvSpPr>
      <dsp:spPr>
        <a:xfrm>
          <a:off x="1671460" y="2449313"/>
          <a:ext cx="545635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545635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930637" y="2453667"/>
        <a:ext cx="27281" cy="27281"/>
      </dsp:txXfrm>
    </dsp:sp>
    <dsp:sp modelId="{B06B3E13-3B94-40C7-92B3-3DF9D23A7C4B}">
      <dsp:nvSpPr>
        <dsp:cNvPr id="0" name=""/>
        <dsp:cNvSpPr/>
      </dsp:nvSpPr>
      <dsp:spPr>
        <a:xfrm>
          <a:off x="2217096" y="2075768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Desarrollo de capacitación</a:t>
          </a:r>
        </a:p>
      </dsp:txBody>
      <dsp:txXfrm>
        <a:off x="2240032" y="2098704"/>
        <a:ext cx="1520290" cy="737209"/>
      </dsp:txXfrm>
    </dsp:sp>
    <dsp:sp modelId="{4EC0D944-8760-4ACC-AD79-0D7E968FF7D6}">
      <dsp:nvSpPr>
        <dsp:cNvPr id="0" name=""/>
        <dsp:cNvSpPr/>
      </dsp:nvSpPr>
      <dsp:spPr>
        <a:xfrm rot="3540768">
          <a:off x="1416642" y="2899584"/>
          <a:ext cx="1050463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050463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915612" y="2891318"/>
        <a:ext cx="52523" cy="52523"/>
      </dsp:txXfrm>
    </dsp:sp>
    <dsp:sp modelId="{7063BF3F-73AB-491B-93E3-B88A4F34D00A}">
      <dsp:nvSpPr>
        <dsp:cNvPr id="0" name=""/>
        <dsp:cNvSpPr/>
      </dsp:nvSpPr>
      <dsp:spPr>
        <a:xfrm>
          <a:off x="2212288" y="2976311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Desarrollo profesional</a:t>
          </a:r>
        </a:p>
      </dsp:txBody>
      <dsp:txXfrm>
        <a:off x="2235224" y="2999247"/>
        <a:ext cx="1520290" cy="737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6E95A-EFC1-44E9-A2C9-D0BA44E8F953}">
      <dsp:nvSpPr>
        <dsp:cNvPr id="0" name=""/>
        <dsp:cNvSpPr/>
      </dsp:nvSpPr>
      <dsp:spPr>
        <a:xfrm>
          <a:off x="5275573" y="0"/>
          <a:ext cx="1414824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UN PAÍS CON MUJERES PLENAMENTE DESARROLLADAS</a:t>
          </a:r>
        </a:p>
      </dsp:txBody>
      <dsp:txXfrm>
        <a:off x="5275573" y="0"/>
        <a:ext cx="1414824" cy="1174908"/>
      </dsp:txXfrm>
    </dsp:sp>
    <dsp:sp modelId="{DDB1D5F4-E482-4F5C-AA91-730826CF6E19}">
      <dsp:nvSpPr>
        <dsp:cNvPr id="0" name=""/>
        <dsp:cNvSpPr/>
      </dsp:nvSpPr>
      <dsp:spPr>
        <a:xfrm>
          <a:off x="3733806" y="0"/>
          <a:ext cx="1414824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RESULTADO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3733806" y="0"/>
        <a:ext cx="1414824" cy="1174908"/>
      </dsp:txXfrm>
    </dsp:sp>
    <dsp:sp modelId="{708A1A61-FA04-4B2E-82F6-C09B569920C8}">
      <dsp:nvSpPr>
        <dsp:cNvPr id="0" name=""/>
        <dsp:cNvSpPr/>
      </dsp:nvSpPr>
      <dsp:spPr>
        <a:xfrm>
          <a:off x="2031343" y="0"/>
          <a:ext cx="1414824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PROPUESTA</a:t>
          </a:r>
        </a:p>
      </dsp:txBody>
      <dsp:txXfrm>
        <a:off x="2031343" y="0"/>
        <a:ext cx="1414824" cy="1174908"/>
      </dsp:txXfrm>
    </dsp:sp>
    <dsp:sp modelId="{490C41EA-3CF4-4F65-A11D-7628B06884A4}">
      <dsp:nvSpPr>
        <dsp:cNvPr id="0" name=""/>
        <dsp:cNvSpPr/>
      </dsp:nvSpPr>
      <dsp:spPr>
        <a:xfrm>
          <a:off x="185686" y="0"/>
          <a:ext cx="1414824" cy="39163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OBJETIVO</a:t>
          </a:r>
        </a:p>
      </dsp:txBody>
      <dsp:txXfrm>
        <a:off x="185686" y="0"/>
        <a:ext cx="1414824" cy="1174908"/>
      </dsp:txXfrm>
    </dsp:sp>
    <dsp:sp modelId="{A892CAB9-F63C-4EEE-AC16-DE3FD6467EDF}">
      <dsp:nvSpPr>
        <dsp:cNvPr id="0" name=""/>
        <dsp:cNvSpPr/>
      </dsp:nvSpPr>
      <dsp:spPr>
        <a:xfrm>
          <a:off x="119843" y="2075768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MUJER</a:t>
          </a:r>
        </a:p>
      </dsp:txBody>
      <dsp:txXfrm>
        <a:off x="142779" y="2098704"/>
        <a:ext cx="1520290" cy="737209"/>
      </dsp:txXfrm>
    </dsp:sp>
    <dsp:sp modelId="{53836D93-F149-49BE-BC0D-5511C00A0A28}">
      <dsp:nvSpPr>
        <dsp:cNvPr id="0" name=""/>
        <dsp:cNvSpPr/>
      </dsp:nvSpPr>
      <dsp:spPr>
        <a:xfrm rot="17102282">
          <a:off x="1340738" y="1999041"/>
          <a:ext cx="932477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932477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83665" y="1993724"/>
        <a:ext cx="46623" cy="46623"/>
      </dsp:txXfrm>
    </dsp:sp>
    <dsp:sp modelId="{4D1BF667-833D-4A00-99FC-70B50518FE5A}">
      <dsp:nvSpPr>
        <dsp:cNvPr id="0" name=""/>
        <dsp:cNvSpPr/>
      </dsp:nvSpPr>
      <dsp:spPr>
        <a:xfrm>
          <a:off x="1927947" y="1175224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Incremento de fuentes de empleo público y privado</a:t>
          </a:r>
        </a:p>
      </dsp:txBody>
      <dsp:txXfrm>
        <a:off x="1950883" y="1198160"/>
        <a:ext cx="1520290" cy="737209"/>
      </dsp:txXfrm>
    </dsp:sp>
    <dsp:sp modelId="{A4EE3CD9-5515-4340-BDC1-45F0E8B3291A}">
      <dsp:nvSpPr>
        <dsp:cNvPr id="0" name=""/>
        <dsp:cNvSpPr/>
      </dsp:nvSpPr>
      <dsp:spPr>
        <a:xfrm>
          <a:off x="3494110" y="1548769"/>
          <a:ext cx="137070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37070" y="1799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59218" y="1563338"/>
        <a:ext cx="6853" cy="6853"/>
      </dsp:txXfrm>
    </dsp:sp>
    <dsp:sp modelId="{315AB972-4E24-4249-A71F-DE4B55750E35}">
      <dsp:nvSpPr>
        <dsp:cNvPr id="0" name=""/>
        <dsp:cNvSpPr/>
      </dsp:nvSpPr>
      <dsp:spPr>
        <a:xfrm>
          <a:off x="3631180" y="1175224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80%</a:t>
          </a:r>
        </a:p>
      </dsp:txBody>
      <dsp:txXfrm>
        <a:off x="3654116" y="1198160"/>
        <a:ext cx="1520290" cy="737209"/>
      </dsp:txXfrm>
    </dsp:sp>
    <dsp:sp modelId="{7BE5C5B1-CA0E-4846-B460-17B0D0B79BDD}">
      <dsp:nvSpPr>
        <dsp:cNvPr id="0" name=""/>
        <dsp:cNvSpPr/>
      </dsp:nvSpPr>
      <dsp:spPr>
        <a:xfrm>
          <a:off x="1686006" y="2449313"/>
          <a:ext cx="253593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253593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06463" y="2460968"/>
        <a:ext cx="12679" cy="12679"/>
      </dsp:txXfrm>
    </dsp:sp>
    <dsp:sp modelId="{B06B3E13-3B94-40C7-92B3-3DF9D23A7C4B}">
      <dsp:nvSpPr>
        <dsp:cNvPr id="0" name=""/>
        <dsp:cNvSpPr/>
      </dsp:nvSpPr>
      <dsp:spPr>
        <a:xfrm>
          <a:off x="1939599" y="2075768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Desarrollo de Capacitación</a:t>
          </a:r>
        </a:p>
      </dsp:txBody>
      <dsp:txXfrm>
        <a:off x="1962535" y="2098704"/>
        <a:ext cx="1520290" cy="737209"/>
      </dsp:txXfrm>
    </dsp:sp>
    <dsp:sp modelId="{D2D093F8-500D-49EF-9997-EC157FAA7D3C}">
      <dsp:nvSpPr>
        <dsp:cNvPr id="0" name=""/>
        <dsp:cNvSpPr/>
      </dsp:nvSpPr>
      <dsp:spPr>
        <a:xfrm>
          <a:off x="3505762" y="2449313"/>
          <a:ext cx="137070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37070" y="1799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70870" y="2463881"/>
        <a:ext cx="6853" cy="6853"/>
      </dsp:txXfrm>
    </dsp:sp>
    <dsp:sp modelId="{C3859167-7FFC-481B-80B9-9B9192CF8B1C}">
      <dsp:nvSpPr>
        <dsp:cNvPr id="0" name=""/>
        <dsp:cNvSpPr/>
      </dsp:nvSpPr>
      <dsp:spPr>
        <a:xfrm>
          <a:off x="3642833" y="2075768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80%</a:t>
          </a:r>
        </a:p>
      </dsp:txBody>
      <dsp:txXfrm>
        <a:off x="3665769" y="2098704"/>
        <a:ext cx="1520290" cy="737209"/>
      </dsp:txXfrm>
    </dsp:sp>
    <dsp:sp modelId="{4EC0D944-8760-4ACC-AD79-0D7E968FF7D6}">
      <dsp:nvSpPr>
        <dsp:cNvPr id="0" name=""/>
        <dsp:cNvSpPr/>
      </dsp:nvSpPr>
      <dsp:spPr>
        <a:xfrm rot="4415294">
          <a:off x="1349232" y="2899584"/>
          <a:ext cx="938793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938793" y="1799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95159" y="2894110"/>
        <a:ext cx="46939" cy="46939"/>
      </dsp:txXfrm>
    </dsp:sp>
    <dsp:sp modelId="{7063BF3F-73AB-491B-93E3-B88A4F34D00A}">
      <dsp:nvSpPr>
        <dsp:cNvPr id="0" name=""/>
        <dsp:cNvSpPr/>
      </dsp:nvSpPr>
      <dsp:spPr>
        <a:xfrm>
          <a:off x="1951251" y="2976311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Desarrollo profesional</a:t>
          </a:r>
        </a:p>
      </dsp:txBody>
      <dsp:txXfrm>
        <a:off x="1974187" y="2999247"/>
        <a:ext cx="1520290" cy="737209"/>
      </dsp:txXfrm>
    </dsp:sp>
    <dsp:sp modelId="{5AA3228E-8931-4152-974F-7ED5339F56C6}">
      <dsp:nvSpPr>
        <dsp:cNvPr id="0" name=""/>
        <dsp:cNvSpPr/>
      </dsp:nvSpPr>
      <dsp:spPr>
        <a:xfrm>
          <a:off x="3517414" y="3349856"/>
          <a:ext cx="125418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25418" y="1799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76988" y="3364716"/>
        <a:ext cx="6270" cy="6270"/>
      </dsp:txXfrm>
    </dsp:sp>
    <dsp:sp modelId="{3EAEE657-0AA8-4E7C-A680-A90DE1ADF28E}">
      <dsp:nvSpPr>
        <dsp:cNvPr id="0" name=""/>
        <dsp:cNvSpPr/>
      </dsp:nvSpPr>
      <dsp:spPr>
        <a:xfrm>
          <a:off x="3642833" y="2976311"/>
          <a:ext cx="1566162" cy="78308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80%</a:t>
          </a:r>
        </a:p>
      </dsp:txBody>
      <dsp:txXfrm>
        <a:off x="3665769" y="2999247"/>
        <a:ext cx="1520290" cy="737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29BB-FFC7-0D4D-92A4-1A033FDC0E22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B8EDC-B7B5-7142-B9A2-6635CEA2B80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113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B8EDC-B7B5-7142-B9A2-6635CEA2B802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, objetos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3A6D872-68FF-4A43-AC55-B86995D1B238}" type="datetimeFigureOut">
              <a:rPr lang="es-ES_tradnl" smtClean="0"/>
              <a:pPr/>
              <a:t>12/01/2017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F7D1FBE0-7E0F-9447-B0DF-A8E0CEAD617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162800" cy="4343400"/>
          </a:xfrm>
        </p:spPr>
        <p:txBody>
          <a:bodyPr anchor="t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DEPARTAMENTO DE CIENCIAS ADMINISTRATIVAS, ECONÓMICAS Y DE COMERCIO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dirty="0" smtClean="0">
                <a:solidFill>
                  <a:schemeClr val="tx1"/>
                </a:solidFill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dirty="0" smtClean="0">
                <a:solidFill>
                  <a:schemeClr val="tx1"/>
                </a:solidFill>
              </a:rPr>
              <a:t> </a:t>
            </a:r>
            <a:r>
              <a:rPr lang="es-EC" sz="1400" b="1" dirty="0" smtClean="0">
                <a:solidFill>
                  <a:schemeClr val="tx1"/>
                </a:solidFill>
              </a:rPr>
              <a:t>CARRERA DE INGENIERÍA EN MERCADOTECNIA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TRABAJO DE TITULACIÓN, PREVIO A LA OBTENCIÓN DEL TITULO DE INGENIERO EN MERCADOTECNIA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TEMA: ESTUDIO TRANSVERSAL DEL DESEMPLEO EN LAS MUJERES CABEZAS DE HOGAR EN EL DISTRITO METROPOLITANO DE QUITO 2010 - 2015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AUTOR: GABRIELA PATRICIA MEJÍA VILLALBA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DIRECTOR: ING. FARID MANTILLA VARGAS MBA/MSC/DSG/EEG/DCD.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SANGOLQUÍ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</a:rPr>
              <a:t/>
            </a:r>
            <a:br>
              <a:rPr lang="es-ES_tradnl" sz="1400" dirty="0" smtClean="0">
                <a:solidFill>
                  <a:schemeClr val="tx1"/>
                </a:solidFill>
              </a:rPr>
            </a:br>
            <a:r>
              <a:rPr lang="es-EC" sz="1400" b="1" dirty="0" smtClean="0">
                <a:solidFill>
                  <a:schemeClr val="tx1"/>
                </a:solidFill>
              </a:rPr>
              <a:t> 2016</a:t>
            </a:r>
            <a:r>
              <a:rPr lang="es-ES_tradnl" sz="1400" dirty="0" smtClean="0">
                <a:solidFill>
                  <a:schemeClr val="tx1"/>
                </a:solidFill>
              </a:rPr>
              <a:t> </a:t>
            </a:r>
            <a:endParaRPr lang="es-ES_tradnl" sz="1400" dirty="0">
              <a:solidFill>
                <a:schemeClr val="tx1"/>
              </a:solidFill>
            </a:endParaRPr>
          </a:p>
        </p:txBody>
      </p:sp>
      <p:pic>
        <p:nvPicPr>
          <p:cNvPr id="6" name="Imagen 5" descr="https://encrypted-tbn2.gstatic.com/images?q=tbn:ANd9GcSBpL-454MJ-DxrAOXHotLYAl15_h2GD57qw1QA6zXNLsEd0nb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04800"/>
            <a:ext cx="53975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101354" y="914401"/>
            <a:ext cx="4966446" cy="3124200"/>
          </a:xfrm>
        </p:spPr>
        <p:txBody>
          <a:bodyPr/>
          <a:lstStyle/>
          <a:p>
            <a:pPr algn="l"/>
            <a:r>
              <a:rPr lang="es-EC" sz="1600" b="1" dirty="0" smtClean="0"/>
              <a:t>Aplicación de la fórmula universal:</a:t>
            </a:r>
            <a:r>
              <a:rPr lang="es-ES_tradnl" sz="1600" b="1" dirty="0" smtClean="0"/>
              <a:t/>
            </a:r>
            <a:br>
              <a:rPr lang="es-ES_tradnl" sz="1600" b="1" dirty="0" smtClean="0"/>
            </a:br>
            <a:r>
              <a:rPr lang="es-EC" sz="1600" dirty="0" smtClean="0"/>
              <a:t> 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C" sz="1600" i="1" dirty="0" smtClean="0"/>
              <a:t>n =   </a:t>
            </a:r>
            <a:r>
              <a:rPr lang="es-EC" sz="1600" i="1" u="sng" dirty="0" smtClean="0"/>
              <a:t>  Z</a:t>
            </a:r>
            <a:r>
              <a:rPr lang="es-EC" sz="1600" i="1" u="sng" baseline="30000" dirty="0" smtClean="0"/>
              <a:t>2</a:t>
            </a:r>
            <a:r>
              <a:rPr lang="es-EC" sz="1600" i="1" u="sng" dirty="0" smtClean="0"/>
              <a:t> PQN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C" sz="1600" i="1" dirty="0" smtClean="0"/>
              <a:t>       e</a:t>
            </a:r>
            <a:r>
              <a:rPr lang="es-EC" sz="1600" i="1" baseline="30000" dirty="0" smtClean="0"/>
              <a:t>2</a:t>
            </a:r>
            <a:r>
              <a:rPr lang="es-EC" sz="1600" i="1" dirty="0" smtClean="0"/>
              <a:t> N + Z</a:t>
            </a:r>
            <a:r>
              <a:rPr lang="es-EC" sz="1600" i="1" baseline="30000" dirty="0" smtClean="0"/>
              <a:t>2</a:t>
            </a:r>
            <a:r>
              <a:rPr lang="es-EC" sz="1600" i="1" dirty="0" smtClean="0"/>
              <a:t> PQ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C" sz="1600" dirty="0" smtClean="0"/>
              <a:t> 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C" sz="1600" dirty="0" smtClean="0"/>
              <a:t>n =        </a:t>
            </a:r>
            <a:r>
              <a:rPr lang="es-EC" sz="1600" u="sng" dirty="0" smtClean="0"/>
              <a:t>(1.96)</a:t>
            </a:r>
            <a:r>
              <a:rPr lang="es-EC" sz="1600" u="sng" baseline="30000" dirty="0" smtClean="0"/>
              <a:t>2</a:t>
            </a:r>
            <a:r>
              <a:rPr lang="es-EC" sz="1600" u="sng" dirty="0" smtClean="0"/>
              <a:t> (0.8)(0.2)(19.524)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C" sz="1600" dirty="0" smtClean="0"/>
              <a:t>      (0.05)</a:t>
            </a:r>
            <a:r>
              <a:rPr lang="es-EC" sz="1600" baseline="30000" dirty="0" smtClean="0"/>
              <a:t>2</a:t>
            </a:r>
            <a:r>
              <a:rPr lang="es-EC" sz="1600" dirty="0" smtClean="0"/>
              <a:t> (19.524) + (1.96)</a:t>
            </a:r>
            <a:r>
              <a:rPr lang="es-EC" sz="1600" baseline="30000" dirty="0" smtClean="0"/>
              <a:t>2</a:t>
            </a:r>
            <a:r>
              <a:rPr lang="es-EC" sz="1600" dirty="0" smtClean="0"/>
              <a:t> (0.8)(0.2)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C" sz="1600" dirty="0" smtClean="0"/>
              <a:t> 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C" sz="1600" dirty="0" smtClean="0"/>
              <a:t>n = </a:t>
            </a:r>
            <a:r>
              <a:rPr lang="es-EC" sz="1600" u="sng" dirty="0" smtClean="0"/>
              <a:t>12.000,54</a:t>
            </a:r>
            <a:r>
              <a:rPr lang="es-EC" sz="1600" dirty="0" smtClean="0"/>
              <a:t> = 243 encuestas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C" sz="1600" dirty="0" smtClean="0"/>
              <a:t>       49,43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endParaRPr lang="es-ES_tradnl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720354" y="4191000"/>
            <a:ext cx="4966446" cy="1954214"/>
          </a:xfrm>
        </p:spPr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Para la investigación se utiliza el programa estadístico SPSS para obtener un análisis </a:t>
            </a:r>
            <a:r>
              <a:rPr lang="es-ES_tradnl" dirty="0" err="1" smtClean="0"/>
              <a:t>Univariado</a:t>
            </a:r>
            <a:r>
              <a:rPr lang="es-ES_tradnl" dirty="0" smtClean="0"/>
              <a:t> y Bivariado de cada una de las variables de estudio.</a:t>
            </a:r>
            <a:endParaRPr lang="es-ES_tradnl" dirty="0"/>
          </a:p>
        </p:txBody>
      </p:sp>
      <p:pic>
        <p:nvPicPr>
          <p:cNvPr id="7" name="Marcador de posición de imagen 6" descr="elementos del tamaño de la muestra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00363" b="-100363"/>
          <a:stretch>
            <a:fillRect/>
          </a:stretch>
        </p:blipFill>
        <p:spPr>
          <a:xfrm>
            <a:off x="269874" y="268288"/>
            <a:ext cx="2971800" cy="5294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Análisis </a:t>
            </a:r>
            <a:r>
              <a:rPr lang="es-ES_tradnl" dirty="0" err="1" smtClean="0"/>
              <a:t>Univariado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8788" y="4953000"/>
            <a:ext cx="7542212" cy="566738"/>
          </a:xfrm>
        </p:spPr>
        <p:txBody>
          <a:bodyPr/>
          <a:lstStyle/>
          <a:p>
            <a:r>
              <a:rPr lang="es-ES_tradnl" dirty="0" smtClean="0"/>
              <a:t>¿Cuál es el factor principal que considera al contratar personal femenino?</a:t>
            </a:r>
            <a:endParaRPr lang="es-ES_tradnl" dirty="0"/>
          </a:p>
        </p:txBody>
      </p:sp>
      <p:pic>
        <p:nvPicPr>
          <p:cNvPr id="8" name="Marcador de posición de imagen 7" descr="factor principal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6126" b="-6126"/>
          <a:stretch>
            <a:fillRect/>
          </a:stretch>
        </p:blipFill>
        <p:spPr>
          <a:xfrm>
            <a:off x="269874" y="475488"/>
            <a:ext cx="6858000" cy="3639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8788" y="5334000"/>
            <a:ext cx="7542212" cy="566738"/>
          </a:xfrm>
        </p:spPr>
        <p:txBody>
          <a:bodyPr/>
          <a:lstStyle/>
          <a:p>
            <a:r>
              <a:rPr lang="es-ES_tradnl" dirty="0" smtClean="0"/>
              <a:t>Señale el problema más frecuente que presenta el personal femenino en la relación laboral con su empresa.</a:t>
            </a:r>
            <a:endParaRPr lang="es-ES_tradnl" dirty="0"/>
          </a:p>
        </p:txBody>
      </p:sp>
      <p:pic>
        <p:nvPicPr>
          <p:cNvPr id="4" name="Marcador de posición de imagen 3" descr="problema más frecuente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5649" b="-15649"/>
          <a:stretch>
            <a:fillRect/>
          </a:stretch>
        </p:blipFill>
        <p:spPr>
          <a:xfrm>
            <a:off x="269874" y="704088"/>
            <a:ext cx="6858000" cy="3639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95862"/>
            <a:ext cx="6477000" cy="566738"/>
          </a:xfrm>
        </p:spPr>
        <p:txBody>
          <a:bodyPr/>
          <a:lstStyle/>
          <a:p>
            <a:r>
              <a:rPr lang="es-ES_tradnl" dirty="0" smtClean="0"/>
              <a:t>¿Proporciona usted capacitaciones externas a su personal femenino?</a:t>
            </a:r>
            <a:endParaRPr lang="es-ES_tradnl" dirty="0"/>
          </a:p>
        </p:txBody>
      </p:sp>
      <p:pic>
        <p:nvPicPr>
          <p:cNvPr id="5" name="Marcador de posición de imagen 4" descr="capacitacion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339" b="-2339"/>
          <a:stretch>
            <a:fillRect/>
          </a:stretch>
        </p:blipFill>
        <p:spPr>
          <a:xfrm>
            <a:off x="269874" y="627888"/>
            <a:ext cx="6858000" cy="3639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Análisis Bivariado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Componentes del análisis bivariado</a:t>
            </a:r>
            <a:endParaRPr lang="es-ES_tradnl" dirty="0"/>
          </a:p>
        </p:txBody>
      </p:sp>
      <p:pic>
        <p:nvPicPr>
          <p:cNvPr id="7" name="Marcador de contenido 6" descr="componentes del análisis bivariado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915" b="-16915"/>
          <a:stretch>
            <a:fillRect/>
          </a:stretch>
        </p:blipFill>
        <p:spPr>
          <a:xfrm>
            <a:off x="76200" y="1798637"/>
            <a:ext cx="7901333" cy="47545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78423" y="990600"/>
            <a:ext cx="6508377" cy="1143000"/>
          </a:xfrm>
        </p:spPr>
        <p:txBody>
          <a:bodyPr/>
          <a:lstStyle/>
          <a:p>
            <a:r>
              <a:rPr lang="es-ES_tradnl" sz="2000" dirty="0" smtClean="0"/>
              <a:t>Contingencia entre las preguntas ¿Cuántas mujeres laboran en su empresa según la preparación académica? y Forma de desempeño de las mujeres en el trabajo.</a:t>
            </a:r>
            <a:endParaRPr lang="es-ES_tradnl" sz="2000" dirty="0"/>
          </a:p>
        </p:txBody>
      </p:sp>
      <p:pic>
        <p:nvPicPr>
          <p:cNvPr id="6" name="Marcador de contenido 5" descr="Captura de pantalla 2016-12-18 a las 5.04.55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65" b="-1465"/>
          <a:stretch>
            <a:fillRect/>
          </a:stretch>
        </p:blipFill>
        <p:spPr>
          <a:xfrm>
            <a:off x="2908835" y="2590800"/>
            <a:ext cx="4558765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1800" dirty="0" smtClean="0"/>
              <a:t>Correlación entre las preguntas ¿Cuál es el factor principal que usted considera al contratar personal femenino</a:t>
            </a:r>
            <a:r>
              <a:rPr lang="es-EC" sz="1800" dirty="0" smtClean="0"/>
              <a:t>? Y ¿A qué aspirante contrataría usted?.</a:t>
            </a:r>
            <a:endParaRPr lang="es-EC" sz="1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500743"/>
              </p:ext>
            </p:extLst>
          </p:nvPr>
        </p:nvGraphicFramePr>
        <p:xfrm>
          <a:off x="2178424" y="2939193"/>
          <a:ext cx="5620964" cy="2394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3490"/>
                <a:gridCol w="1713490"/>
                <a:gridCol w="1097739"/>
                <a:gridCol w="1096245"/>
              </a:tblGrid>
              <a:tr h="257697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Correlaciones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03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Factor principal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Preferencia al contratar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57697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Factor principal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Correlación de Pearson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,256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79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Sig. (bilateral)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,000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76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7697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Preferencia al contratar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Correlación de Pearson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,256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79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Sig. (bilateral)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,000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6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243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70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000" dirty="0" err="1"/>
              <a:t>Anova</a:t>
            </a:r>
            <a:r>
              <a:rPr lang="es-ES_tradnl" sz="2000" dirty="0"/>
              <a:t> de las preguntas ¿Cuál es el factor principal que se considera al contratar personal femenino? y ¿Cuántas mujeres laboran en su empresa según la preparación académica?</a:t>
            </a:r>
            <a:endParaRPr lang="es-EC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803680"/>
              </p:ext>
            </p:extLst>
          </p:nvPr>
        </p:nvGraphicFramePr>
        <p:xfrm>
          <a:off x="2743200" y="2438400"/>
          <a:ext cx="4638674" cy="143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4568"/>
                <a:gridCol w="932304"/>
                <a:gridCol w="646076"/>
                <a:gridCol w="932304"/>
                <a:gridCol w="646711"/>
                <a:gridCol w="646711"/>
              </a:tblGrid>
              <a:tr h="0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ANOVA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Suma de cuadrados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Media cuadrática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Sig.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Inter-grupos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20,449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5,112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7,008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,000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Intra-grupos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173,609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239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,729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194,058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" name="9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r="5298"/>
          <a:stretch>
            <a:fillRect/>
          </a:stretch>
        </p:blipFill>
        <p:spPr>
          <a:xfrm>
            <a:off x="3429000" y="4267200"/>
            <a:ext cx="3384177" cy="1998703"/>
          </a:xfrm>
        </p:spPr>
      </p:pic>
    </p:spTree>
    <p:extLst>
      <p:ext uri="{BB962C8B-B14F-4D97-AF65-F5344CB8AC3E}">
        <p14:creationId xmlns:p14="http://schemas.microsoft.com/office/powerpoint/2010/main" val="199299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9801" y="5002306"/>
            <a:ext cx="4966446" cy="1398494"/>
          </a:xfrm>
        </p:spPr>
        <p:txBody>
          <a:bodyPr/>
          <a:lstStyle/>
          <a:p>
            <a:r>
              <a:rPr lang="es-EC" sz="3200" dirty="0" smtClean="0"/>
              <a:t>CAPÍTULO I</a:t>
            </a:r>
            <a:br>
              <a:rPr lang="es-EC" sz="3200" dirty="0" smtClean="0"/>
            </a:br>
            <a:r>
              <a:rPr lang="es-EC" sz="2400" dirty="0" smtClean="0">
                <a:solidFill>
                  <a:schemeClr val="accent5">
                    <a:lumMod val="75000"/>
                  </a:schemeClr>
                </a:solidFill>
              </a:rPr>
              <a:t>Introducción</a:t>
            </a:r>
            <a:br>
              <a:rPr lang="es-EC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C" sz="3200" dirty="0" smtClean="0"/>
              <a:t/>
            </a:r>
            <a:br>
              <a:rPr lang="es-EC" sz="3200" dirty="0" smtClean="0"/>
            </a:br>
            <a:r>
              <a:rPr lang="es-EC" sz="3200" dirty="0" smtClean="0"/>
              <a:t>CAPÍTULO II</a:t>
            </a:r>
            <a:br>
              <a:rPr lang="es-EC" sz="3200" dirty="0" smtClean="0"/>
            </a:br>
            <a:r>
              <a:rPr lang="es-EC" sz="2400" dirty="0" smtClean="0">
                <a:solidFill>
                  <a:schemeClr val="accent5">
                    <a:lumMod val="75000"/>
                  </a:schemeClr>
                </a:solidFill>
              </a:rPr>
              <a:t>Estudio de mercados</a:t>
            </a:r>
            <a:br>
              <a:rPr lang="es-EC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C" sz="3200" dirty="0" smtClean="0"/>
              <a:t/>
            </a:r>
            <a:br>
              <a:rPr lang="es-EC" sz="3200" dirty="0" smtClean="0"/>
            </a:br>
            <a:r>
              <a:rPr lang="es-EC" sz="3200" dirty="0" smtClean="0"/>
              <a:t>CAPÍTULO III</a:t>
            </a:r>
            <a:br>
              <a:rPr lang="es-EC" sz="3200" dirty="0" smtClean="0"/>
            </a:br>
            <a:r>
              <a:rPr lang="es-EC" sz="2400" dirty="0" smtClean="0">
                <a:solidFill>
                  <a:schemeClr val="accent5">
                    <a:lumMod val="75000"/>
                  </a:schemeClr>
                </a:solidFill>
              </a:rPr>
              <a:t>Estrategias y propuestas</a:t>
            </a:r>
            <a:r>
              <a:rPr lang="es-EC" sz="3200" dirty="0" smtClean="0"/>
              <a:t/>
            </a:r>
            <a:br>
              <a:rPr lang="es-EC" sz="3200" dirty="0" smtClean="0"/>
            </a:br>
            <a:r>
              <a:rPr lang="es-EC" sz="3200" dirty="0" smtClean="0"/>
              <a:t/>
            </a:r>
            <a:br>
              <a:rPr lang="es-EC" sz="3200" dirty="0" smtClean="0"/>
            </a:br>
            <a:r>
              <a:rPr lang="es-EC" sz="3200" dirty="0" smtClean="0"/>
              <a:t>CAPÍTULO IV</a:t>
            </a:r>
            <a:br>
              <a:rPr lang="es-EC" sz="3200" dirty="0" smtClean="0"/>
            </a:br>
            <a:r>
              <a:rPr lang="es-EC" sz="2400" dirty="0" smtClean="0">
                <a:solidFill>
                  <a:schemeClr val="accent5">
                    <a:lumMod val="75000"/>
                  </a:schemeClr>
                </a:solidFill>
              </a:rPr>
              <a:t>Conclusiones y recomendaciones</a:t>
            </a:r>
            <a:br>
              <a:rPr lang="es-EC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s-EC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78423" y="1676400"/>
            <a:ext cx="6508377" cy="1143000"/>
          </a:xfrm>
        </p:spPr>
        <p:txBody>
          <a:bodyPr/>
          <a:lstStyle/>
          <a:p>
            <a:r>
              <a:rPr lang="es-ES_tradnl" sz="2000" dirty="0" smtClean="0"/>
              <a:t>Chi cuadrado entre las preguntas: </a:t>
            </a:r>
            <a:br>
              <a:rPr lang="es-ES_tradnl" sz="2000" dirty="0" smtClean="0"/>
            </a:br>
            <a:r>
              <a:rPr lang="es-EC" sz="2000" dirty="0" smtClean="0"/>
              <a:t>¿Cuál el problema más frecuente que presenta su personal femenino en la relación laboral con su empresa?, </a:t>
            </a:r>
            <a:br>
              <a:rPr lang="es-EC" sz="2000" dirty="0" smtClean="0"/>
            </a:br>
            <a:r>
              <a:rPr lang="es-EC" sz="2000" dirty="0" smtClean="0"/>
              <a:t>¿A qué aspirante contrataría usted?, y </a:t>
            </a:r>
            <a:br>
              <a:rPr lang="es-EC" sz="2000" dirty="0" smtClean="0"/>
            </a:br>
            <a:r>
              <a:rPr lang="es-EC" sz="2000" dirty="0" smtClean="0"/>
              <a:t>¿Cuántas mujeres trabajan en su empresa?</a:t>
            </a:r>
            <a:r>
              <a:rPr lang="es-ES_tradnl" sz="2000" dirty="0" smtClean="0"/>
              <a:t> </a:t>
            </a:r>
            <a:endParaRPr lang="es-ES_tradnl" sz="2000" dirty="0"/>
          </a:p>
        </p:txBody>
      </p:sp>
      <p:pic>
        <p:nvPicPr>
          <p:cNvPr id="7" name="Marcador de contenido 6" descr="Captura de pantalla 2016-12-18 a las 5.06.0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578" b="-6578"/>
          <a:stretch>
            <a:fillRect/>
          </a:stretch>
        </p:blipFill>
        <p:spPr>
          <a:xfrm>
            <a:off x="3581400" y="3011680"/>
            <a:ext cx="3352800" cy="201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8788" y="4538662"/>
            <a:ext cx="6477000" cy="566738"/>
          </a:xfrm>
        </p:spPr>
        <p:txBody>
          <a:bodyPr/>
          <a:lstStyle/>
          <a:p>
            <a:r>
              <a:rPr lang="es-ES_tradnl" dirty="0" smtClean="0"/>
              <a:t>Análisis de Oferta, Demanda y Demanda insatisfecha de empleo.</a:t>
            </a:r>
            <a:endParaRPr lang="es-ES_tradnl" dirty="0"/>
          </a:p>
        </p:txBody>
      </p:sp>
      <p:pic>
        <p:nvPicPr>
          <p:cNvPr id="8" name="Marcador de posición de imagen 7" descr="Captura de pantalla 2016-12-18 a las 5.24.31 PM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72894" b="-72894"/>
          <a:stretch>
            <a:fillRect/>
          </a:stretch>
        </p:blipFill>
        <p:spPr>
          <a:xfrm>
            <a:off x="609600" y="1106488"/>
            <a:ext cx="6243302" cy="3313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0400" y="3200400"/>
            <a:ext cx="5458968" cy="2057213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CAPÍTULO III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556" dirty="0" smtClean="0"/>
              <a:t>Estrategias y Propuestas</a:t>
            </a:r>
            <a:endParaRPr lang="es-ES_tradnl" sz="35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Método GAP</a:t>
            </a:r>
            <a:endParaRPr lang="es-ES_tradnl" dirty="0"/>
          </a:p>
        </p:txBody>
      </p:sp>
      <p:pic>
        <p:nvPicPr>
          <p:cNvPr id="6" name="Marcador de contenido 5" descr="Captura de pantalla 2016-12-18 a las 5.33.1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735" r="-39735"/>
          <a:stretch>
            <a:fillRect/>
          </a:stretch>
        </p:blipFill>
        <p:spPr>
          <a:xfrm>
            <a:off x="1817370" y="2209801"/>
            <a:ext cx="481203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6508377" cy="1143000"/>
          </a:xfrm>
        </p:spPr>
        <p:txBody>
          <a:bodyPr/>
          <a:lstStyle/>
          <a:p>
            <a:r>
              <a:rPr lang="es-ES_tradnl" dirty="0" smtClean="0"/>
              <a:t>¿Dónde estamos?</a:t>
            </a:r>
            <a:endParaRPr lang="es-ES_tradnl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669556"/>
              </p:ext>
            </p:extLst>
          </p:nvPr>
        </p:nvGraphicFramePr>
        <p:xfrm>
          <a:off x="1339850" y="2209800"/>
          <a:ext cx="650875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¿A dónde vamos según la tendencia?</a:t>
            </a:r>
            <a:endParaRPr lang="es-ES_tradnl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502871"/>
              </p:ext>
            </p:extLst>
          </p:nvPr>
        </p:nvGraphicFramePr>
        <p:xfrm>
          <a:off x="838200" y="2209800"/>
          <a:ext cx="70104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6508377" cy="1143000"/>
          </a:xfrm>
        </p:spPr>
        <p:txBody>
          <a:bodyPr/>
          <a:lstStyle/>
          <a:p>
            <a:r>
              <a:rPr lang="es-ES_tradnl" sz="3200" dirty="0" smtClean="0"/>
              <a:t>¿A dónde quisiéramos llegar?</a:t>
            </a:r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83932"/>
              </p:ext>
            </p:extLst>
          </p:nvPr>
        </p:nvGraphicFramePr>
        <p:xfrm>
          <a:off x="914400" y="2209800"/>
          <a:ext cx="70866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6508377" cy="1143000"/>
          </a:xfrm>
        </p:spPr>
        <p:txBody>
          <a:bodyPr/>
          <a:lstStyle/>
          <a:p>
            <a:r>
              <a:rPr lang="es-ES_tradnl" sz="3200" dirty="0" smtClean="0"/>
              <a:t>¿A dónde deberíamos llegar?</a:t>
            </a:r>
            <a:endParaRPr lang="es-ES_tradnl" sz="32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491469"/>
              </p:ext>
            </p:extLst>
          </p:nvPr>
        </p:nvGraphicFramePr>
        <p:xfrm>
          <a:off x="1066800" y="2209800"/>
          <a:ext cx="67818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0400" y="3429187"/>
            <a:ext cx="5458968" cy="2057213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CAPÍTULO IV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556" dirty="0" smtClean="0"/>
              <a:t>Conclusiones y Recomendaciones</a:t>
            </a:r>
            <a:endParaRPr lang="es-ES_tradnl" sz="35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09801" y="811306"/>
            <a:ext cx="4966446" cy="788894"/>
          </a:xfrm>
        </p:spPr>
        <p:txBody>
          <a:bodyPr/>
          <a:lstStyle/>
          <a:p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6033247" cy="4572000"/>
          </a:xfrm>
        </p:spPr>
        <p:txBody>
          <a:bodyPr>
            <a:noAutofit/>
          </a:bodyPr>
          <a:lstStyle/>
          <a:p>
            <a:pPr lvl="0"/>
            <a:r>
              <a:rPr lang="es-EC" sz="1400" dirty="0" smtClean="0"/>
              <a:t>Existen diferentes </a:t>
            </a:r>
            <a:r>
              <a:rPr lang="es-EC" sz="1400" dirty="0"/>
              <a:t>afectaciones del desempleo según el sexo de la persona desempleada. Estos reaccionan de forma diferente frente a esta problemática, sin embargo para ambos sexos el desempleo constituye el principal problema que enfrentan según el Barómetro del CIS de marzo 2012.</a:t>
            </a:r>
          </a:p>
          <a:p>
            <a:pPr lvl="0"/>
            <a:r>
              <a:rPr lang="es-EC" sz="1400" dirty="0" smtClean="0"/>
              <a:t>El problema </a:t>
            </a:r>
            <a:r>
              <a:rPr lang="es-EC" sz="1400" dirty="0"/>
              <a:t>más frecuente que presenta el personal femenino en el trabajo son los permisos los cuales se derivan de las responsabilidades de maternidad de la mujer.</a:t>
            </a:r>
          </a:p>
          <a:p>
            <a:pPr lvl="0"/>
            <a:r>
              <a:rPr lang="es-EC" sz="1400" dirty="0"/>
              <a:t>De cada 100 empresas, 71 no proporcionan capacitaciones externas a su personal femenino.  Estas esperan a que el personal llegue con conocimientos previos para de esta forma ahorrar sus recursos monetarios e invertirlos en otros factores que consideran más importantes.</a:t>
            </a:r>
          </a:p>
          <a:p>
            <a:pPr lvl="0"/>
            <a:r>
              <a:rPr lang="es-EC" sz="1400" dirty="0" smtClean="0"/>
              <a:t>Falta fuentes de empleo en el sector público y privado lo cual afecta en mayor porcentaje a la población femenina.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0400" y="3200400"/>
            <a:ext cx="5458968" cy="2057213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CAPÍTULO I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Introducción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El desempleo en las mujeres de América Latina, su costo económico y social.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5804647" cy="865094"/>
          </a:xfrm>
        </p:spPr>
        <p:txBody>
          <a:bodyPr/>
          <a:lstStyle/>
          <a:p>
            <a:r>
              <a:rPr lang="es-ES_tradnl" dirty="0" smtClean="0"/>
              <a:t>Recomendaciones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6338047" cy="4697414"/>
          </a:xfrm>
        </p:spPr>
        <p:txBody>
          <a:bodyPr>
            <a:normAutofit lnSpcReduction="10000"/>
          </a:bodyPr>
          <a:lstStyle/>
          <a:p>
            <a:pPr lvl="0"/>
            <a:r>
              <a:rPr lang="es-EC" dirty="0"/>
              <a:t>Se recomienda brindar especial atención al desempleo desde un punto de vista psicosociológico para así identificar las manifestaciones de este en el sector femenino y de esta manera brindar la ayuda respectiva a la mujer para que su angustia no afecte al entorno familiar especialmente a los niños y niñas.</a:t>
            </a:r>
          </a:p>
          <a:p>
            <a:pPr lvl="0"/>
            <a:r>
              <a:rPr lang="es-EC" dirty="0"/>
              <a:t>Se recomienda la instalación de guarderías que brinden sus servicios a empresas específicas de tal manera que las mujeres reduzcan el número de permisos que piden a sus empleadores.</a:t>
            </a:r>
          </a:p>
          <a:p>
            <a:pPr lvl="0"/>
            <a:r>
              <a:rPr lang="es-EC" dirty="0"/>
              <a:t>Se recomienda a las empresas proporcionar capacitaciones externas continuas a su personal femenino y considerar a este factor como una inversión para el desarrollo de sus entidades.</a:t>
            </a:r>
          </a:p>
          <a:p>
            <a:pPr lvl="0"/>
            <a:r>
              <a:rPr lang="es-EC" dirty="0"/>
              <a:t>Se recomienda al Estado y al sector Privado, brindar oportunidades de empleo equitativas para hombres y mujeres valorando el desempeño que tiene cada uno como un ser con las mismas capacidades</a:t>
            </a:r>
            <a:r>
              <a:rPr lang="es-EC" dirty="0" smtClean="0"/>
              <a:t>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495800" cy="762000"/>
          </a:xfrm>
        </p:spPr>
        <p:txBody>
          <a:bodyPr/>
          <a:lstStyle/>
          <a:p>
            <a:pPr algn="ctr"/>
            <a:r>
              <a:rPr lang="es-ES_tradnl" sz="1800" dirty="0" smtClean="0"/>
              <a:t>El desempleo, un problema económico latente en América Latina</a:t>
            </a:r>
            <a:endParaRPr lang="es-ES_tradnl" sz="1800" dirty="0"/>
          </a:p>
        </p:txBody>
      </p:sp>
      <p:pic>
        <p:nvPicPr>
          <p:cNvPr id="7" name="Marcador de posición de imagen 6" descr="tasa de desempleo en las mujeres america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8400" y="1219200"/>
            <a:ext cx="3886200" cy="1878941"/>
          </a:xfrm>
        </p:spPr>
      </p:pic>
      <p:pic>
        <p:nvPicPr>
          <p:cNvPr id="8" name="Marcador de contenido 5" descr="tasa d desempleo x sexo.png"/>
          <p:cNvPicPr>
            <a:picLocks noGrp="1" noChangeAspect="1"/>
          </p:cNvPicPr>
          <p:nvPr>
            <p:ph sz="half" idx="14"/>
          </p:nvPr>
        </p:nvPicPr>
        <p:blipFill>
          <a:blip r:embed="rId4"/>
          <a:srcRect t="-52909" b="-52909"/>
          <a:stretch>
            <a:fillRect/>
          </a:stretch>
        </p:blipFill>
        <p:spPr>
          <a:xfrm>
            <a:off x="914400" y="3535275"/>
            <a:ext cx="3380390" cy="3708492"/>
          </a:xfrm>
        </p:spPr>
      </p:pic>
      <p:pic>
        <p:nvPicPr>
          <p:cNvPr id="9" name="Marcador de contenido 6" descr="tasa de empleo no remunerado x sexo.png"/>
          <p:cNvPicPr>
            <a:picLocks noGrp="1" noChangeAspect="1"/>
          </p:cNvPicPr>
          <p:nvPr>
            <p:ph sz="half" idx="13"/>
          </p:nvPr>
        </p:nvPicPr>
        <p:blipFill>
          <a:blip r:embed="rId5"/>
          <a:srcRect t="-52425" b="-52425"/>
          <a:stretch>
            <a:fillRect/>
          </a:stretch>
        </p:blipFill>
        <p:spPr>
          <a:xfrm>
            <a:off x="4696810" y="3535263"/>
            <a:ext cx="3380390" cy="3708504"/>
          </a:xfrm>
        </p:spPr>
      </p:pic>
      <p:sp>
        <p:nvSpPr>
          <p:cNvPr id="10" name="Título 3"/>
          <p:cNvSpPr txBox="1">
            <a:spLocks/>
          </p:cNvSpPr>
          <p:nvPr/>
        </p:nvSpPr>
        <p:spPr>
          <a:xfrm>
            <a:off x="609599" y="3124200"/>
            <a:ext cx="381000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800" dirty="0"/>
              <a:t>Tasa de desempleo por sexo a nivel urbano en Ecuador, marzo 2010-2015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4676028" y="3048000"/>
            <a:ext cx="381000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_tradnl" sz="1800" dirty="0"/>
              <a:t>Tasa de empleo no remunerado por sexo a nivel urbano en Ecuador, marzo 2010-2015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304800"/>
            <a:ext cx="7391401" cy="1143000"/>
          </a:xfrm>
        </p:spPr>
        <p:txBody>
          <a:bodyPr/>
          <a:lstStyle/>
          <a:p>
            <a:r>
              <a:rPr lang="es-EC" sz="1800" dirty="0">
                <a:solidFill>
                  <a:schemeClr val="accent1">
                    <a:lumMod val="75000"/>
                  </a:schemeClr>
                </a:solidFill>
              </a:rPr>
              <a:t>Desde una perspectiva social, el desempleo es más que una cifra monetaria.</a:t>
            </a:r>
            <a:br>
              <a:rPr lang="es-EC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es-EC" sz="1800" dirty="0"/>
          </a:p>
        </p:txBody>
      </p:sp>
      <p:pic>
        <p:nvPicPr>
          <p:cNvPr id="11" name="Marcador de posición de imagen 10" descr="manifestaciones del desempleo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905000" y="1143000"/>
            <a:ext cx="4523790" cy="2362200"/>
          </a:xfrm>
        </p:spPr>
      </p:pic>
      <p:pic>
        <p:nvPicPr>
          <p:cNvPr id="8" name="Marcador de contenido 4" descr="tipos de violencia d genero.png"/>
          <p:cNvPicPr>
            <a:picLocks noGrp="1" noChangeAspect="1"/>
          </p:cNvPicPr>
          <p:nvPr>
            <p:ph sz="half" idx="14"/>
          </p:nvPr>
        </p:nvPicPr>
        <p:blipFill>
          <a:blip r:embed="rId3"/>
          <a:srcRect t="-53339" b="-53339"/>
          <a:stretch>
            <a:fillRect/>
          </a:stretch>
        </p:blipFill>
        <p:spPr>
          <a:xfrm>
            <a:off x="716508" y="3518270"/>
            <a:ext cx="3322092" cy="3644530"/>
          </a:xfrm>
        </p:spPr>
      </p:pic>
      <p:pic>
        <p:nvPicPr>
          <p:cNvPr id="9" name="Marcador de contenido 5" descr="violencia x ambito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-58422" b="-58422"/>
          <a:stretch>
            <a:fillRect/>
          </a:stretch>
        </p:blipFill>
        <p:spPr>
          <a:xfrm>
            <a:off x="4718027" y="3352800"/>
            <a:ext cx="3542356" cy="3886200"/>
          </a:xfrm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609599" y="3505200"/>
            <a:ext cx="3429001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dirty="0" smtClean="0">
                <a:solidFill>
                  <a:schemeClr val="accent1">
                    <a:lumMod val="75000"/>
                  </a:schemeClr>
                </a:solidFill>
              </a:rPr>
              <a:t>Tipos de violencia de género en Ecuador</a:t>
            </a:r>
            <a:endParaRPr lang="es-EC" sz="1800" dirty="0"/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4724399" y="3505200"/>
            <a:ext cx="3429001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dirty="0" smtClean="0">
                <a:solidFill>
                  <a:schemeClr val="accent1">
                    <a:lumMod val="75000"/>
                  </a:schemeClr>
                </a:solidFill>
              </a:rPr>
              <a:t>Violencia psicológica por ámbito</a:t>
            </a:r>
            <a:endParaRPr lang="es-EC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59" y="914400"/>
            <a:ext cx="3825241" cy="762000"/>
          </a:xfrm>
        </p:spPr>
        <p:txBody>
          <a:bodyPr/>
          <a:lstStyle/>
          <a:p>
            <a:r>
              <a:rPr lang="es-ES_tradnl" sz="2400" dirty="0" smtClean="0"/>
              <a:t>Marco teórico</a:t>
            </a:r>
            <a:endParaRPr lang="es-ES_tradnl" sz="2400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1600200" y="2214563"/>
            <a:ext cx="6019800" cy="3911600"/>
          </a:xfrm>
        </p:spPr>
        <p:txBody>
          <a:bodyPr/>
          <a:lstStyle/>
          <a:p>
            <a:r>
              <a:rPr lang="es-EC" dirty="0" smtClean="0"/>
              <a:t>Cifras de evolución del desempleo en un panorama socioeconómico en Chile – Universidad de Talca.</a:t>
            </a:r>
          </a:p>
          <a:p>
            <a:endParaRPr lang="es-EC" dirty="0" smtClean="0"/>
          </a:p>
          <a:p>
            <a:r>
              <a:rPr lang="es-EC" dirty="0" smtClean="0"/>
              <a:t>Análisis del desempleo desde un punto de vista psicosociológico – Universidad Complutense de Madrid.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0400" y="3200400"/>
            <a:ext cx="5458968" cy="2057213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CAPÍTULO II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4333" dirty="0" smtClean="0"/>
              <a:t>Estudio de mercados</a:t>
            </a:r>
            <a:endParaRPr lang="es-ES_tradnl" sz="4333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Fase cualitativa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5044440" y="3352800"/>
            <a:ext cx="3566160" cy="1035424"/>
          </a:xfrm>
        </p:spPr>
        <p:txBody>
          <a:bodyPr/>
          <a:lstStyle/>
          <a:p>
            <a:r>
              <a:rPr lang="es-ES_tradnl" sz="2000" dirty="0" smtClean="0"/>
              <a:t>Se identifica la necesidad de conocer las principales razones por las cuales existe un mayor porcentaje de desempleo en las mujeres.</a:t>
            </a:r>
            <a:endParaRPr lang="es-ES_tradnl" sz="2000" dirty="0"/>
          </a:p>
        </p:txBody>
      </p:sp>
      <p:pic>
        <p:nvPicPr>
          <p:cNvPr id="10" name="Marcador de posición de imagen 9" descr="fase cualitativa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2248" b="-2248"/>
          <a:stretch>
            <a:fillRect/>
          </a:stretch>
        </p:blipFill>
        <p:spPr>
          <a:xfrm>
            <a:off x="381000" y="755575"/>
            <a:ext cx="4343400" cy="5950025"/>
          </a:xfr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777240" y="457200"/>
            <a:ext cx="3566160" cy="685801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Fase cualitativa</a:t>
            </a:r>
            <a:endParaRPr lang="es-ES_tradnl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00953" y="506506"/>
            <a:ext cx="6414247" cy="1398494"/>
          </a:xfrm>
        </p:spPr>
        <p:txBody>
          <a:bodyPr/>
          <a:lstStyle/>
          <a:p>
            <a:r>
              <a:rPr lang="es-EC" sz="2000" b="1" dirty="0" smtClean="0"/>
              <a:t>Objetivo General</a:t>
            </a:r>
            <a:br>
              <a:rPr lang="es-EC" sz="2000" b="1" dirty="0" smtClean="0"/>
            </a:br>
            <a:r>
              <a:rPr lang="es-ES_tradnl" sz="2000" b="1" dirty="0" smtClean="0"/>
              <a:t/>
            </a:r>
            <a:br>
              <a:rPr lang="es-ES_tradnl" sz="2000" b="1" dirty="0" smtClean="0"/>
            </a:br>
            <a:r>
              <a:rPr lang="es-EC" sz="1600" dirty="0" smtClean="0"/>
              <a:t>Realizar un estudio transversal del desempleo en las mujeres cabezas de hogar en el Distrito Metropolitano de Quito durante los años 2010 al 2015.</a:t>
            </a:r>
            <a:endParaRPr lang="es-ES_tradnl" sz="1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900953" y="5029200"/>
            <a:ext cx="6414247" cy="1649414"/>
          </a:xfrm>
        </p:spPr>
        <p:txBody>
          <a:bodyPr>
            <a:normAutofit fontScale="32500" lnSpcReduction="20000"/>
          </a:bodyPr>
          <a:lstStyle/>
          <a:p>
            <a:r>
              <a:rPr lang="es-EC" sz="6200" b="1" dirty="0" smtClean="0">
                <a:solidFill>
                  <a:srgbClr val="730000"/>
                </a:solidFill>
              </a:rPr>
              <a:t>Hipótesis</a:t>
            </a:r>
            <a:endParaRPr lang="es-ES_tradnl" sz="6200" b="1" dirty="0" smtClean="0">
              <a:solidFill>
                <a:srgbClr val="730000"/>
              </a:solidFill>
            </a:endParaRPr>
          </a:p>
          <a:p>
            <a:r>
              <a:rPr lang="es-ES_tradnl" sz="4900" dirty="0" smtClean="0">
                <a:solidFill>
                  <a:srgbClr val="730000"/>
                </a:solidFill>
              </a:rPr>
              <a:t>Se plantea la siguiente hipótesis en esta investigación:</a:t>
            </a:r>
          </a:p>
          <a:p>
            <a:r>
              <a:rPr lang="es-ES_tradnl" sz="4900" dirty="0" smtClean="0">
                <a:solidFill>
                  <a:srgbClr val="730000"/>
                </a:solidFill>
              </a:rPr>
              <a:t>H</a:t>
            </a:r>
            <a:r>
              <a:rPr lang="es-ES_tradnl" sz="4900" baseline="-25000" dirty="0" smtClean="0">
                <a:solidFill>
                  <a:srgbClr val="730000"/>
                </a:solidFill>
              </a:rPr>
              <a:t>0</a:t>
            </a:r>
            <a:r>
              <a:rPr lang="es-ES_tradnl" sz="4900" dirty="0" smtClean="0">
                <a:solidFill>
                  <a:srgbClr val="730000"/>
                </a:solidFill>
              </a:rPr>
              <a:t>: El principal factor que incrementa el porcentaje de desempleo en las mujeres es la maternidad.</a:t>
            </a:r>
          </a:p>
          <a:p>
            <a:endParaRPr lang="es-ES_tradnl" dirty="0"/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762000" y="3352800"/>
            <a:ext cx="6566647" cy="1398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r"/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Objetivos Específicos</a:t>
            </a:r>
          </a:p>
          <a:p>
            <a:pPr algn="r"/>
            <a:endParaRPr lang="es-ES_tradn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r"/>
            <a:r>
              <a:rPr lang="es-EC" sz="16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Conocer las principales razones del por qué no se les da la oportunidad de empleo a las mujeres.</a:t>
            </a:r>
          </a:p>
          <a:p>
            <a:pPr lvl="0" algn="r"/>
            <a:endParaRPr lang="es-ES_tradnl" sz="1600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lvl="0" algn="r"/>
            <a:r>
              <a:rPr lang="es-EC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Determinar las causas que los gerentes identifican para no contratar personal femenino.</a:t>
            </a:r>
          </a:p>
          <a:p>
            <a:pPr lvl="0" algn="r"/>
            <a:endParaRPr lang="es-ES_tradnl" sz="1600" dirty="0" smtClean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lvl="0" algn="r"/>
            <a:r>
              <a:rPr lang="es-EC" sz="1600" dirty="0" smtClean="0">
                <a:solidFill>
                  <a:schemeClr val="accent3">
                    <a:lumMod val="75000"/>
                  </a:schemeClr>
                </a:solidFill>
              </a:rPr>
              <a:t>Conocer qué pasa con la empresa cuando trabajan más mujeres que hombres.</a:t>
            </a:r>
            <a:endParaRPr lang="es-ES_tradnl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1179</TotalTime>
  <Words>921</Words>
  <Application>Microsoft Office PowerPoint</Application>
  <PresentationFormat>Presentación en pantalla (4:3)</PresentationFormat>
  <Paragraphs>318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Plaza</vt:lpstr>
      <vt:lpstr>DEPARTAMENTO DE CIENCIAS ADMINISTRATIVAS, ECONÓMICAS Y DE COMERCIO    CARRERA DE INGENIERÍA EN MERCADOTECNIA    TRABAJO DE TITULACIÓN, PREVIO A LA OBTENCIÓN DEL TITULO DE INGENIERO EN MERCADOTECNIA      TEMA: ESTUDIO TRANSVERSAL DEL DESEMPLEO EN LAS MUJERES CABEZAS DE HOGAR EN EL DISTRITO METROPOLITANO DE QUITO 2010 - 2015      AUTOR: GABRIELA PATRICIA MEJÍA VILLALBA    DIRECTOR: ING. FARID MANTILLA VARGAS MBA/MSC/DSG/EEG/DCD.      SANGOLQUÍ    2016 </vt:lpstr>
      <vt:lpstr>CAPÍTULO I Introducción  CAPÍTULO II Estudio de mercados  CAPÍTULO III Estrategias y propuestas  CAPÍTULO IV Conclusiones y recomendaciones </vt:lpstr>
      <vt:lpstr>CAPÍTULO I  Introducción</vt:lpstr>
      <vt:lpstr>El desempleo, un problema económico latente en América Latina</vt:lpstr>
      <vt:lpstr>Desde una perspectiva social, el desempleo es más que una cifra monetaria. </vt:lpstr>
      <vt:lpstr>Marco teórico</vt:lpstr>
      <vt:lpstr>CAPÍTULO II  Estudio de mercados</vt:lpstr>
      <vt:lpstr>Se identifica la necesidad de conocer las principales razones por las cuales existe un mayor porcentaje de desempleo en las mujeres.</vt:lpstr>
      <vt:lpstr>Objetivo General  Realizar un estudio transversal del desempleo en las mujeres cabezas de hogar en el Distrito Metropolitano de Quito durante los años 2010 al 2015.</vt:lpstr>
      <vt:lpstr>Aplicación de la fórmula universal:   n =     Z2 PQN        e2 N + Z2 PQ   n =        (1.96)2 (0.8)(0.2)(19.524)       (0.05)2 (19.524) + (1.96)2 (0.8)(0.2)   n = 12.000,54 = 243 encuestas        49,43 </vt:lpstr>
      <vt:lpstr>Análisis Univariado</vt:lpstr>
      <vt:lpstr>¿Cuál es el factor principal que considera al contratar personal femenino?</vt:lpstr>
      <vt:lpstr>Señale el problema más frecuente que presenta el personal femenino en la relación laboral con su empresa.</vt:lpstr>
      <vt:lpstr>¿Proporciona usted capacitaciones externas a su personal femenino?</vt:lpstr>
      <vt:lpstr>Análisis Bivariado</vt:lpstr>
      <vt:lpstr>Componentes del análisis bivariado</vt:lpstr>
      <vt:lpstr>Contingencia entre las preguntas ¿Cuántas mujeres laboran en su empresa según la preparación académica? y Forma de desempeño de las mujeres en el trabajo.</vt:lpstr>
      <vt:lpstr>Correlación entre las preguntas ¿Cuál es el factor principal que usted considera al contratar personal femenino? Y ¿A qué aspirante contrataría usted?.</vt:lpstr>
      <vt:lpstr>Anova de las preguntas ¿Cuál es el factor principal que se considera al contratar personal femenino? y ¿Cuántas mujeres laboran en su empresa según la preparación académica?</vt:lpstr>
      <vt:lpstr>Chi cuadrado entre las preguntas:  ¿Cuál el problema más frecuente que presenta su personal femenino en la relación laboral con su empresa?,  ¿A qué aspirante contrataría usted?, y  ¿Cuántas mujeres trabajan en su empresa? </vt:lpstr>
      <vt:lpstr>Análisis de Oferta, Demanda y Demanda insatisfecha de empleo.</vt:lpstr>
      <vt:lpstr>CAPÍTULO III  Estrategias y Propuestas</vt:lpstr>
      <vt:lpstr>Método GAP</vt:lpstr>
      <vt:lpstr>¿Dónde estamos?</vt:lpstr>
      <vt:lpstr>¿A dónde vamos según la tendencia?</vt:lpstr>
      <vt:lpstr>¿A dónde quisiéramos llegar? </vt:lpstr>
      <vt:lpstr>¿A dónde deberíamos llegar?</vt:lpstr>
      <vt:lpstr>CAPÍTULO IV  Conclusiones y Recomendaciones</vt:lpstr>
      <vt:lpstr>Conclusiones</vt:lpstr>
      <vt:lpstr>Recomendaciones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ADMINISTRATIVAS, ECONÓMICAS Y DE COMERCIO    CARRERA DE INGENIERÍA EN MERCADOTECNIA    TRABAJO DE TITULACIÓN, PREVIO A LA OBTENCIÓN DEL TITULO DE INGENIERO EN MERCADOTECNIA      TEMA: ESTUDIO TRANSVERSAL DEL DESEMPLEO EN LAS MUJERES CABEZAS DE HOGAR EN QUITO 2010 - 2015      AUTOR: GABRIELA PATRICIA MEJÍA VILLALBA    DIRECTOR: ING. FARID MANTILLA VARGAS MBA/MSC/DSG/EEG/DCD.      SANGOLQUÍ    2016 </dc:title>
  <dc:creator>ROMEL IVAN PROAÑO MUÑOZ</dc:creator>
  <cp:lastModifiedBy>Gabriela</cp:lastModifiedBy>
  <cp:revision>46</cp:revision>
  <dcterms:created xsi:type="dcterms:W3CDTF">2016-12-19T16:46:03Z</dcterms:created>
  <dcterms:modified xsi:type="dcterms:W3CDTF">2017-01-13T05:19:57Z</dcterms:modified>
</cp:coreProperties>
</file>