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notesMasterIdLst>
    <p:notesMasterId r:id="rId27"/>
  </p:notesMasterIdLst>
  <p:sldIdLst>
    <p:sldId id="259" r:id="rId2"/>
    <p:sldId id="261" r:id="rId3"/>
    <p:sldId id="262" r:id="rId4"/>
    <p:sldId id="263" r:id="rId5"/>
    <p:sldId id="270" r:id="rId6"/>
    <p:sldId id="264" r:id="rId7"/>
    <p:sldId id="269" r:id="rId8"/>
    <p:sldId id="265" r:id="rId9"/>
    <p:sldId id="266" r:id="rId10"/>
    <p:sldId id="267" r:id="rId11"/>
    <p:sldId id="268" r:id="rId12"/>
    <p:sldId id="271" r:id="rId13"/>
    <p:sldId id="276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5" r:id="rId23"/>
    <p:sldId id="283" r:id="rId24"/>
    <p:sldId id="284" r:id="rId25"/>
    <p:sldId id="25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70" d="100"/>
          <a:sy n="70" d="100"/>
        </p:scale>
        <p:origin x="-138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1A22C-B7F1-48CC-A7D8-7D96F4C5ED7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73ECDF8F-98EC-4768-A922-9C2310AAC3BD}">
      <dgm:prSet custT="1"/>
      <dgm:spPr/>
      <dgm:t>
        <a:bodyPr/>
        <a:lstStyle/>
        <a:p>
          <a:pPr algn="ctr" rtl="0"/>
          <a:r>
            <a:rPr lang="es-ES" sz="2000" b="1" dirty="0" smtClean="0"/>
            <a:t>1. OBJETIVOS</a:t>
          </a:r>
          <a:endParaRPr lang="es-ES" sz="2000" b="1" dirty="0"/>
        </a:p>
      </dgm:t>
    </dgm:pt>
    <dgm:pt modelId="{19D862D9-1249-4CFB-81E3-BFBF32811794}" type="parTrans" cxnId="{C6FFB625-3CE4-433E-8FF7-0D978CA85355}">
      <dgm:prSet/>
      <dgm:spPr/>
      <dgm:t>
        <a:bodyPr/>
        <a:lstStyle/>
        <a:p>
          <a:endParaRPr lang="es-ES"/>
        </a:p>
      </dgm:t>
    </dgm:pt>
    <dgm:pt modelId="{51F500DF-C66E-4013-8E78-6225CAFA6690}" type="sibTrans" cxnId="{C6FFB625-3CE4-433E-8FF7-0D978CA85355}">
      <dgm:prSet/>
      <dgm:spPr/>
      <dgm:t>
        <a:bodyPr/>
        <a:lstStyle/>
        <a:p>
          <a:endParaRPr lang="es-ES"/>
        </a:p>
      </dgm:t>
    </dgm:pt>
    <dgm:pt modelId="{52DB8D45-EE92-4095-A053-3747207A2E77}" type="pres">
      <dgm:prSet presAssocID="{A5B1A22C-B7F1-48CC-A7D8-7D96F4C5E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4C5497-39FB-4C12-9E28-166DC003A5C5}" type="pres">
      <dgm:prSet presAssocID="{73ECDF8F-98EC-4768-A922-9C2310AAC3BD}" presName="parentText" presStyleLbl="node1" presStyleIdx="0" presStyleCnt="1" custLinFactNeighborY="185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6DFEAA-CFA0-4674-9413-5CDB74D4A40B}" type="presOf" srcId="{73ECDF8F-98EC-4768-A922-9C2310AAC3BD}" destId="{944C5497-39FB-4C12-9E28-166DC003A5C5}" srcOrd="0" destOrd="0" presId="urn:microsoft.com/office/officeart/2005/8/layout/vList2"/>
    <dgm:cxn modelId="{99E704F5-31EF-4FD0-86D3-9F6FA2724B9E}" type="presOf" srcId="{A5B1A22C-B7F1-48CC-A7D8-7D96F4C5ED71}" destId="{52DB8D45-EE92-4095-A053-3747207A2E77}" srcOrd="0" destOrd="0" presId="urn:microsoft.com/office/officeart/2005/8/layout/vList2"/>
    <dgm:cxn modelId="{C6FFB625-3CE4-433E-8FF7-0D978CA85355}" srcId="{A5B1A22C-B7F1-48CC-A7D8-7D96F4C5ED71}" destId="{73ECDF8F-98EC-4768-A922-9C2310AAC3BD}" srcOrd="0" destOrd="0" parTransId="{19D862D9-1249-4CFB-81E3-BFBF32811794}" sibTransId="{51F500DF-C66E-4013-8E78-6225CAFA6690}"/>
    <dgm:cxn modelId="{3B10CFA6-13C3-4958-A611-EA21305FA184}" type="presParOf" srcId="{52DB8D45-EE92-4095-A053-3747207A2E77}" destId="{944C5497-39FB-4C12-9E28-166DC003A5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0EBB97-D590-439B-8823-6FC65316B0D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52BB7DC-96BF-4D05-9E88-B0B405ACF8C3}">
      <dgm:prSet phldrT="[Texto]" custT="1"/>
      <dgm:spPr/>
      <dgm:t>
        <a:bodyPr/>
        <a:lstStyle/>
        <a:p>
          <a:r>
            <a:rPr lang="es-ES" sz="1600" dirty="0" smtClean="0"/>
            <a:t>Ejecutar el Plan de Acción de acuerdo a los plazos establecidos para el cierre de las no conformidades levantadas.</a:t>
          </a:r>
          <a:endParaRPr lang="es-ES" sz="1600" dirty="0"/>
        </a:p>
      </dgm:t>
    </dgm:pt>
    <dgm:pt modelId="{C86988C0-351C-4423-9349-F491638280FB}" type="parTrans" cxnId="{855E0A81-8539-4ED0-994C-9DA8654864F5}">
      <dgm:prSet/>
      <dgm:spPr/>
      <dgm:t>
        <a:bodyPr/>
        <a:lstStyle/>
        <a:p>
          <a:endParaRPr lang="es-ES"/>
        </a:p>
      </dgm:t>
    </dgm:pt>
    <dgm:pt modelId="{D838B243-4983-43C3-B404-40CAC9D3D1AC}" type="sibTrans" cxnId="{855E0A81-8539-4ED0-994C-9DA8654864F5}">
      <dgm:prSet/>
      <dgm:spPr/>
      <dgm:t>
        <a:bodyPr/>
        <a:lstStyle/>
        <a:p>
          <a:endParaRPr lang="es-ES"/>
        </a:p>
      </dgm:t>
    </dgm:pt>
    <dgm:pt modelId="{2783FBC3-7CA3-475A-86C9-3E8FB1CAC14A}">
      <dgm:prSet custT="1"/>
      <dgm:spPr/>
      <dgm:t>
        <a:bodyPr/>
        <a:lstStyle/>
        <a:p>
          <a:r>
            <a:rPr lang="es-ES" sz="1600" dirty="0" smtClean="0"/>
            <a:t>Implementar el Plan de Manejo Ambiental actualizado.</a:t>
          </a:r>
          <a:endParaRPr lang="es-ES" sz="1600" dirty="0"/>
        </a:p>
      </dgm:t>
    </dgm:pt>
    <dgm:pt modelId="{66934172-B022-4CDD-932E-47D78676F96A}" type="parTrans" cxnId="{1C395009-73A1-44E7-BD7F-1E675847C1CA}">
      <dgm:prSet/>
      <dgm:spPr/>
      <dgm:t>
        <a:bodyPr/>
        <a:lstStyle/>
        <a:p>
          <a:endParaRPr lang="es-ES"/>
        </a:p>
      </dgm:t>
    </dgm:pt>
    <dgm:pt modelId="{DDFB5448-2A13-440D-9423-1FECBF93A00B}" type="sibTrans" cxnId="{1C395009-73A1-44E7-BD7F-1E675847C1CA}">
      <dgm:prSet/>
      <dgm:spPr/>
      <dgm:t>
        <a:bodyPr/>
        <a:lstStyle/>
        <a:p>
          <a:endParaRPr lang="es-ES"/>
        </a:p>
      </dgm:t>
    </dgm:pt>
    <dgm:pt modelId="{AF8D1023-E695-45EE-8FC7-A9BD7B6FAF99}">
      <dgm:prSet custT="1"/>
      <dgm:spPr/>
      <dgm:t>
        <a:bodyPr/>
        <a:lstStyle/>
        <a:p>
          <a:r>
            <a:rPr lang="es-ES" sz="1600" dirty="0" smtClean="0"/>
            <a:t>Cumplir con los mantenimientos preventivos y correctivos</a:t>
          </a:r>
          <a:endParaRPr lang="es-ES" sz="1600" dirty="0"/>
        </a:p>
      </dgm:t>
    </dgm:pt>
    <dgm:pt modelId="{12E6B117-DA0E-4828-B018-4B26FE2E9A86}" type="parTrans" cxnId="{56C52CFA-08FD-4A8C-A803-550CA38CF155}">
      <dgm:prSet/>
      <dgm:spPr/>
      <dgm:t>
        <a:bodyPr/>
        <a:lstStyle/>
        <a:p>
          <a:endParaRPr lang="es-ES"/>
        </a:p>
      </dgm:t>
    </dgm:pt>
    <dgm:pt modelId="{08FA8D84-0AB4-4940-AC77-4B20E3FE71B7}" type="sibTrans" cxnId="{56C52CFA-08FD-4A8C-A803-550CA38CF155}">
      <dgm:prSet/>
      <dgm:spPr/>
      <dgm:t>
        <a:bodyPr/>
        <a:lstStyle/>
        <a:p>
          <a:endParaRPr lang="es-ES"/>
        </a:p>
      </dgm:t>
    </dgm:pt>
    <dgm:pt modelId="{851D3513-797F-48B6-9725-D481C09B2813}">
      <dgm:prSet custT="1"/>
      <dgm:spPr/>
      <dgm:t>
        <a:bodyPr/>
        <a:lstStyle/>
        <a:p>
          <a:r>
            <a:rPr lang="es-ES" sz="1600" dirty="0" smtClean="0"/>
            <a:t>Registrar toda actividad de mantenimiento.</a:t>
          </a:r>
          <a:endParaRPr lang="es-ES" sz="1600" dirty="0"/>
        </a:p>
      </dgm:t>
    </dgm:pt>
    <dgm:pt modelId="{8672C21E-9E1C-4875-8383-AFD1C7006890}" type="parTrans" cxnId="{2EE0696C-2FFB-4AE1-978B-A09D2B5AFEB9}">
      <dgm:prSet/>
      <dgm:spPr/>
      <dgm:t>
        <a:bodyPr/>
        <a:lstStyle/>
        <a:p>
          <a:endParaRPr lang="es-ES"/>
        </a:p>
      </dgm:t>
    </dgm:pt>
    <dgm:pt modelId="{56D18D93-78E6-4AC3-847B-CEB492889078}" type="sibTrans" cxnId="{2EE0696C-2FFB-4AE1-978B-A09D2B5AFEB9}">
      <dgm:prSet/>
      <dgm:spPr/>
      <dgm:t>
        <a:bodyPr/>
        <a:lstStyle/>
        <a:p>
          <a:endParaRPr lang="es-ES"/>
        </a:p>
      </dgm:t>
    </dgm:pt>
    <dgm:pt modelId="{619EFE09-7326-4D61-926F-40AE1BE2252A}">
      <dgm:prSet custT="1"/>
      <dgm:spPr/>
      <dgm:t>
        <a:bodyPr/>
        <a:lstStyle/>
        <a:p>
          <a:r>
            <a:rPr lang="es-ES" sz="1600" dirty="0" smtClean="0"/>
            <a:t>Notificar a la Entidad de Seguimiento transportación y disposición final de sus residuos peligrosos.</a:t>
          </a:r>
          <a:endParaRPr lang="es-ES" sz="1600" dirty="0"/>
        </a:p>
      </dgm:t>
    </dgm:pt>
    <dgm:pt modelId="{268D5BD2-5001-4532-9599-DD3C4C6496BF}" type="parTrans" cxnId="{E3307D84-DAC9-403B-86E4-BF6425273C88}">
      <dgm:prSet/>
      <dgm:spPr/>
      <dgm:t>
        <a:bodyPr/>
        <a:lstStyle/>
        <a:p>
          <a:endParaRPr lang="es-ES"/>
        </a:p>
      </dgm:t>
    </dgm:pt>
    <dgm:pt modelId="{54F04CB3-9A43-4FE0-AB8A-36D2B0418F77}" type="sibTrans" cxnId="{E3307D84-DAC9-403B-86E4-BF6425273C88}">
      <dgm:prSet/>
      <dgm:spPr/>
      <dgm:t>
        <a:bodyPr/>
        <a:lstStyle/>
        <a:p>
          <a:endParaRPr lang="es-ES"/>
        </a:p>
      </dgm:t>
    </dgm:pt>
    <dgm:pt modelId="{B449193D-0B84-4C8E-BE8F-3098C20BE75F}">
      <dgm:prSet custT="1"/>
      <dgm:spPr/>
      <dgm:t>
        <a:bodyPr/>
        <a:lstStyle/>
        <a:p>
          <a:r>
            <a:rPr lang="es-ES" sz="1600" dirty="0" smtClean="0"/>
            <a:t>Planificar  y realizar simulacros  de situaciones de emergencia con el personal de la empresa y la comunidad del área de influencia directa.</a:t>
          </a:r>
          <a:endParaRPr lang="es-ES" sz="1600" dirty="0"/>
        </a:p>
      </dgm:t>
    </dgm:pt>
    <dgm:pt modelId="{1AA74DB1-E761-4308-A1BD-345FD988E170}" type="parTrans" cxnId="{EB437CA8-22F8-4EE7-912A-AF309804F6DF}">
      <dgm:prSet/>
      <dgm:spPr/>
      <dgm:t>
        <a:bodyPr/>
        <a:lstStyle/>
        <a:p>
          <a:endParaRPr lang="es-ES"/>
        </a:p>
      </dgm:t>
    </dgm:pt>
    <dgm:pt modelId="{7F8F1C29-3FF4-4B15-BBDB-7F86C6609C1B}" type="sibTrans" cxnId="{EB437CA8-22F8-4EE7-912A-AF309804F6DF}">
      <dgm:prSet/>
      <dgm:spPr/>
      <dgm:t>
        <a:bodyPr/>
        <a:lstStyle/>
        <a:p>
          <a:endParaRPr lang="es-ES"/>
        </a:p>
      </dgm:t>
    </dgm:pt>
    <dgm:pt modelId="{49B5E8D6-90B5-40C1-97C7-C91016032C9F}">
      <dgm:prSet custT="1"/>
      <dgm:spPr/>
      <dgm:t>
        <a:bodyPr/>
        <a:lstStyle/>
        <a:p>
          <a:r>
            <a:rPr lang="es-ES" sz="1600" dirty="0" smtClean="0"/>
            <a:t>Realizar charlas de educación ambiental periódicas para el personal de la planta</a:t>
          </a:r>
          <a:endParaRPr lang="es-ES" sz="1600" dirty="0"/>
        </a:p>
      </dgm:t>
    </dgm:pt>
    <dgm:pt modelId="{291C6E60-3A8E-4284-A900-47168CDD0055}" type="parTrans" cxnId="{D79798A2-46A2-4ACE-9310-C3DE26AAA628}">
      <dgm:prSet/>
      <dgm:spPr/>
      <dgm:t>
        <a:bodyPr/>
        <a:lstStyle/>
        <a:p>
          <a:endParaRPr lang="es-ES"/>
        </a:p>
      </dgm:t>
    </dgm:pt>
    <dgm:pt modelId="{10A3E971-27AE-4C8E-A774-5EC1F066E74B}" type="sibTrans" cxnId="{D79798A2-46A2-4ACE-9310-C3DE26AAA628}">
      <dgm:prSet/>
      <dgm:spPr/>
      <dgm:t>
        <a:bodyPr/>
        <a:lstStyle/>
        <a:p>
          <a:endParaRPr lang="es-ES"/>
        </a:p>
      </dgm:t>
    </dgm:pt>
    <dgm:pt modelId="{247E2B26-E999-4E90-93D8-71B54A949423}" type="pres">
      <dgm:prSet presAssocID="{330EBB97-D590-439B-8823-6FC65316B0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D72A13-947D-47F5-BE58-E1D9162CF2D6}" type="pres">
      <dgm:prSet presAssocID="{552BB7DC-96BF-4D05-9E88-B0B405ACF8C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DD8BEF-C7A3-426E-A46B-4A27A5B8F1C1}" type="pres">
      <dgm:prSet presAssocID="{D838B243-4983-43C3-B404-40CAC9D3D1AC}" presName="spacer" presStyleCnt="0"/>
      <dgm:spPr/>
    </dgm:pt>
    <dgm:pt modelId="{EDF96B7A-E07B-4AE6-814D-D6F418E144CF}" type="pres">
      <dgm:prSet presAssocID="{2783FBC3-7CA3-475A-86C9-3E8FB1CAC14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D42B4-AC8D-4317-A863-F53B90865F06}" type="pres">
      <dgm:prSet presAssocID="{DDFB5448-2A13-440D-9423-1FECBF93A00B}" presName="spacer" presStyleCnt="0"/>
      <dgm:spPr/>
    </dgm:pt>
    <dgm:pt modelId="{891A17B9-2247-49E5-85A7-57B51265E29F}" type="pres">
      <dgm:prSet presAssocID="{AF8D1023-E695-45EE-8FC7-A9BD7B6FAF9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7E9680-443B-4538-B3FA-E3DBF7CF0975}" type="pres">
      <dgm:prSet presAssocID="{08FA8D84-0AB4-4940-AC77-4B20E3FE71B7}" presName="spacer" presStyleCnt="0"/>
      <dgm:spPr/>
    </dgm:pt>
    <dgm:pt modelId="{739DD343-E42F-471E-82FF-B9A0A5FC99DF}" type="pres">
      <dgm:prSet presAssocID="{851D3513-797F-48B6-9725-D481C09B281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B0CD3D-0CF7-46AA-AD4A-156F41147962}" type="pres">
      <dgm:prSet presAssocID="{56D18D93-78E6-4AC3-847B-CEB492889078}" presName="spacer" presStyleCnt="0"/>
      <dgm:spPr/>
    </dgm:pt>
    <dgm:pt modelId="{75B6FB98-43DE-464B-9839-16B2F1819132}" type="pres">
      <dgm:prSet presAssocID="{619EFE09-7326-4D61-926F-40AE1BE2252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25F5CE-D5F2-4FA2-88B5-70D65944D1B4}" type="pres">
      <dgm:prSet presAssocID="{54F04CB3-9A43-4FE0-AB8A-36D2B0418F77}" presName="spacer" presStyleCnt="0"/>
      <dgm:spPr/>
    </dgm:pt>
    <dgm:pt modelId="{5E496186-3EE4-4B31-A733-243D50598E1A}" type="pres">
      <dgm:prSet presAssocID="{B449193D-0B84-4C8E-BE8F-3098C20BE75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A2A3BD-06A3-469D-B6B1-7502D213DE88}" type="pres">
      <dgm:prSet presAssocID="{7F8F1C29-3FF4-4B15-BBDB-7F86C6609C1B}" presName="spacer" presStyleCnt="0"/>
      <dgm:spPr/>
    </dgm:pt>
    <dgm:pt modelId="{841F1F03-1843-4C7D-8EFE-2876F1EFC02F}" type="pres">
      <dgm:prSet presAssocID="{49B5E8D6-90B5-40C1-97C7-C91016032C9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3C5568-0056-4CA6-93DF-676F814EDBB6}" type="presOf" srcId="{552BB7DC-96BF-4D05-9E88-B0B405ACF8C3}" destId="{0CD72A13-947D-47F5-BE58-E1D9162CF2D6}" srcOrd="0" destOrd="0" presId="urn:microsoft.com/office/officeart/2005/8/layout/vList2"/>
    <dgm:cxn modelId="{820582A3-7347-4867-A35C-30B8715B9627}" type="presOf" srcId="{619EFE09-7326-4D61-926F-40AE1BE2252A}" destId="{75B6FB98-43DE-464B-9839-16B2F1819132}" srcOrd="0" destOrd="0" presId="urn:microsoft.com/office/officeart/2005/8/layout/vList2"/>
    <dgm:cxn modelId="{56C52CFA-08FD-4A8C-A803-550CA38CF155}" srcId="{330EBB97-D590-439B-8823-6FC65316B0D5}" destId="{AF8D1023-E695-45EE-8FC7-A9BD7B6FAF99}" srcOrd="2" destOrd="0" parTransId="{12E6B117-DA0E-4828-B018-4B26FE2E9A86}" sibTransId="{08FA8D84-0AB4-4940-AC77-4B20E3FE71B7}"/>
    <dgm:cxn modelId="{19979247-411F-46BA-8D52-1DED2C63AF32}" type="presOf" srcId="{B449193D-0B84-4C8E-BE8F-3098C20BE75F}" destId="{5E496186-3EE4-4B31-A733-243D50598E1A}" srcOrd="0" destOrd="0" presId="urn:microsoft.com/office/officeart/2005/8/layout/vList2"/>
    <dgm:cxn modelId="{F73A5C06-0562-4F99-898F-F127620139EC}" type="presOf" srcId="{AF8D1023-E695-45EE-8FC7-A9BD7B6FAF99}" destId="{891A17B9-2247-49E5-85A7-57B51265E29F}" srcOrd="0" destOrd="0" presId="urn:microsoft.com/office/officeart/2005/8/layout/vList2"/>
    <dgm:cxn modelId="{7697B36E-BE9A-4603-A18D-A600F7448EB8}" type="presOf" srcId="{851D3513-797F-48B6-9725-D481C09B2813}" destId="{739DD343-E42F-471E-82FF-B9A0A5FC99DF}" srcOrd="0" destOrd="0" presId="urn:microsoft.com/office/officeart/2005/8/layout/vList2"/>
    <dgm:cxn modelId="{0DB490F8-04FA-48FB-B990-4E1E8CE41656}" type="presOf" srcId="{330EBB97-D590-439B-8823-6FC65316B0D5}" destId="{247E2B26-E999-4E90-93D8-71B54A949423}" srcOrd="0" destOrd="0" presId="urn:microsoft.com/office/officeart/2005/8/layout/vList2"/>
    <dgm:cxn modelId="{E3307D84-DAC9-403B-86E4-BF6425273C88}" srcId="{330EBB97-D590-439B-8823-6FC65316B0D5}" destId="{619EFE09-7326-4D61-926F-40AE1BE2252A}" srcOrd="4" destOrd="0" parTransId="{268D5BD2-5001-4532-9599-DD3C4C6496BF}" sibTransId="{54F04CB3-9A43-4FE0-AB8A-36D2B0418F77}"/>
    <dgm:cxn modelId="{855E0A81-8539-4ED0-994C-9DA8654864F5}" srcId="{330EBB97-D590-439B-8823-6FC65316B0D5}" destId="{552BB7DC-96BF-4D05-9E88-B0B405ACF8C3}" srcOrd="0" destOrd="0" parTransId="{C86988C0-351C-4423-9349-F491638280FB}" sibTransId="{D838B243-4983-43C3-B404-40CAC9D3D1AC}"/>
    <dgm:cxn modelId="{1C395009-73A1-44E7-BD7F-1E675847C1CA}" srcId="{330EBB97-D590-439B-8823-6FC65316B0D5}" destId="{2783FBC3-7CA3-475A-86C9-3E8FB1CAC14A}" srcOrd="1" destOrd="0" parTransId="{66934172-B022-4CDD-932E-47D78676F96A}" sibTransId="{DDFB5448-2A13-440D-9423-1FECBF93A00B}"/>
    <dgm:cxn modelId="{EB437CA8-22F8-4EE7-912A-AF309804F6DF}" srcId="{330EBB97-D590-439B-8823-6FC65316B0D5}" destId="{B449193D-0B84-4C8E-BE8F-3098C20BE75F}" srcOrd="5" destOrd="0" parTransId="{1AA74DB1-E761-4308-A1BD-345FD988E170}" sibTransId="{7F8F1C29-3FF4-4B15-BBDB-7F86C6609C1B}"/>
    <dgm:cxn modelId="{0B41467E-72C5-4F37-B85F-F9DA328554DB}" type="presOf" srcId="{49B5E8D6-90B5-40C1-97C7-C91016032C9F}" destId="{841F1F03-1843-4C7D-8EFE-2876F1EFC02F}" srcOrd="0" destOrd="0" presId="urn:microsoft.com/office/officeart/2005/8/layout/vList2"/>
    <dgm:cxn modelId="{D79798A2-46A2-4ACE-9310-C3DE26AAA628}" srcId="{330EBB97-D590-439B-8823-6FC65316B0D5}" destId="{49B5E8D6-90B5-40C1-97C7-C91016032C9F}" srcOrd="6" destOrd="0" parTransId="{291C6E60-3A8E-4284-A900-47168CDD0055}" sibTransId="{10A3E971-27AE-4C8E-A774-5EC1F066E74B}"/>
    <dgm:cxn modelId="{2EE0696C-2FFB-4AE1-978B-A09D2B5AFEB9}" srcId="{330EBB97-D590-439B-8823-6FC65316B0D5}" destId="{851D3513-797F-48B6-9725-D481C09B2813}" srcOrd="3" destOrd="0" parTransId="{8672C21E-9E1C-4875-8383-AFD1C7006890}" sibTransId="{56D18D93-78E6-4AC3-847B-CEB492889078}"/>
    <dgm:cxn modelId="{AD8C1503-AFE7-4CF6-97AA-1E9C526C040C}" type="presOf" srcId="{2783FBC3-7CA3-475A-86C9-3E8FB1CAC14A}" destId="{EDF96B7A-E07B-4AE6-814D-D6F418E144CF}" srcOrd="0" destOrd="0" presId="urn:microsoft.com/office/officeart/2005/8/layout/vList2"/>
    <dgm:cxn modelId="{03B32D4A-561D-4566-93EC-58E79E7995AA}" type="presParOf" srcId="{247E2B26-E999-4E90-93D8-71B54A949423}" destId="{0CD72A13-947D-47F5-BE58-E1D9162CF2D6}" srcOrd="0" destOrd="0" presId="urn:microsoft.com/office/officeart/2005/8/layout/vList2"/>
    <dgm:cxn modelId="{ACA8A24E-758F-4F4B-ADBA-C9841DCAB615}" type="presParOf" srcId="{247E2B26-E999-4E90-93D8-71B54A949423}" destId="{8ADD8BEF-C7A3-426E-A46B-4A27A5B8F1C1}" srcOrd="1" destOrd="0" presId="urn:microsoft.com/office/officeart/2005/8/layout/vList2"/>
    <dgm:cxn modelId="{747EBC7C-37CE-414E-8E9C-E7872F564B54}" type="presParOf" srcId="{247E2B26-E999-4E90-93D8-71B54A949423}" destId="{EDF96B7A-E07B-4AE6-814D-D6F418E144CF}" srcOrd="2" destOrd="0" presId="urn:microsoft.com/office/officeart/2005/8/layout/vList2"/>
    <dgm:cxn modelId="{1FEA326C-919D-474F-ABF6-9BD0E2FBCBC6}" type="presParOf" srcId="{247E2B26-E999-4E90-93D8-71B54A949423}" destId="{E4CD42B4-AC8D-4317-A863-F53B90865F06}" srcOrd="3" destOrd="0" presId="urn:microsoft.com/office/officeart/2005/8/layout/vList2"/>
    <dgm:cxn modelId="{6D368437-DB0B-42F6-85C9-E45974B2A696}" type="presParOf" srcId="{247E2B26-E999-4E90-93D8-71B54A949423}" destId="{891A17B9-2247-49E5-85A7-57B51265E29F}" srcOrd="4" destOrd="0" presId="urn:microsoft.com/office/officeart/2005/8/layout/vList2"/>
    <dgm:cxn modelId="{7BDDF4E1-FB65-4410-9BC6-6B92C14E75C9}" type="presParOf" srcId="{247E2B26-E999-4E90-93D8-71B54A949423}" destId="{637E9680-443B-4538-B3FA-E3DBF7CF0975}" srcOrd="5" destOrd="0" presId="urn:microsoft.com/office/officeart/2005/8/layout/vList2"/>
    <dgm:cxn modelId="{07557B08-AEB0-4BC7-A56B-3BDC84399C57}" type="presParOf" srcId="{247E2B26-E999-4E90-93D8-71B54A949423}" destId="{739DD343-E42F-471E-82FF-B9A0A5FC99DF}" srcOrd="6" destOrd="0" presId="urn:microsoft.com/office/officeart/2005/8/layout/vList2"/>
    <dgm:cxn modelId="{272BC1EE-66C4-4A67-82A7-954D46F9E1EB}" type="presParOf" srcId="{247E2B26-E999-4E90-93D8-71B54A949423}" destId="{04B0CD3D-0CF7-46AA-AD4A-156F41147962}" srcOrd="7" destOrd="0" presId="urn:microsoft.com/office/officeart/2005/8/layout/vList2"/>
    <dgm:cxn modelId="{002D7444-49AA-4CF2-8989-4DBF8463F5AE}" type="presParOf" srcId="{247E2B26-E999-4E90-93D8-71B54A949423}" destId="{75B6FB98-43DE-464B-9839-16B2F1819132}" srcOrd="8" destOrd="0" presId="urn:microsoft.com/office/officeart/2005/8/layout/vList2"/>
    <dgm:cxn modelId="{CBBB58B3-6211-40A5-BFD0-808ACADAFF8D}" type="presParOf" srcId="{247E2B26-E999-4E90-93D8-71B54A949423}" destId="{4E25F5CE-D5F2-4FA2-88B5-70D65944D1B4}" srcOrd="9" destOrd="0" presId="urn:microsoft.com/office/officeart/2005/8/layout/vList2"/>
    <dgm:cxn modelId="{4AA9C51D-0658-4924-85DF-5F431C08C692}" type="presParOf" srcId="{247E2B26-E999-4E90-93D8-71B54A949423}" destId="{5E496186-3EE4-4B31-A733-243D50598E1A}" srcOrd="10" destOrd="0" presId="urn:microsoft.com/office/officeart/2005/8/layout/vList2"/>
    <dgm:cxn modelId="{E6862189-5C96-48AE-AE72-917F05DC9E1F}" type="presParOf" srcId="{247E2B26-E999-4E90-93D8-71B54A949423}" destId="{25A2A3BD-06A3-469D-B6B1-7502D213DE88}" srcOrd="11" destOrd="0" presId="urn:microsoft.com/office/officeart/2005/8/layout/vList2"/>
    <dgm:cxn modelId="{73863EBF-A4DF-445D-94E5-30EA4E1F1AFA}" type="presParOf" srcId="{247E2B26-E999-4E90-93D8-71B54A949423}" destId="{841F1F03-1843-4C7D-8EFE-2876F1EFC02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1A22C-B7F1-48CC-A7D8-7D96F4C5ED7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73ECDF8F-98EC-4768-A922-9C2310AAC3BD}">
      <dgm:prSet custT="1"/>
      <dgm:spPr/>
      <dgm:t>
        <a:bodyPr/>
        <a:lstStyle/>
        <a:p>
          <a:pPr algn="ctr" rtl="0"/>
          <a:r>
            <a:rPr lang="es-ES" sz="2000" b="1" dirty="0" smtClean="0"/>
            <a:t>2. ALCANCE GEOGRÁFICO</a:t>
          </a:r>
          <a:endParaRPr lang="es-ES" sz="2000" b="1" dirty="0"/>
        </a:p>
      </dgm:t>
    </dgm:pt>
    <dgm:pt modelId="{19D862D9-1249-4CFB-81E3-BFBF32811794}" type="parTrans" cxnId="{C6FFB625-3CE4-433E-8FF7-0D978CA85355}">
      <dgm:prSet/>
      <dgm:spPr/>
      <dgm:t>
        <a:bodyPr/>
        <a:lstStyle/>
        <a:p>
          <a:endParaRPr lang="es-ES"/>
        </a:p>
      </dgm:t>
    </dgm:pt>
    <dgm:pt modelId="{51F500DF-C66E-4013-8E78-6225CAFA6690}" type="sibTrans" cxnId="{C6FFB625-3CE4-433E-8FF7-0D978CA85355}">
      <dgm:prSet/>
      <dgm:spPr/>
      <dgm:t>
        <a:bodyPr/>
        <a:lstStyle/>
        <a:p>
          <a:endParaRPr lang="es-ES"/>
        </a:p>
      </dgm:t>
    </dgm:pt>
    <dgm:pt modelId="{52DB8D45-EE92-4095-A053-3747207A2E77}" type="pres">
      <dgm:prSet presAssocID="{A5B1A22C-B7F1-48CC-A7D8-7D96F4C5E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4C5497-39FB-4C12-9E28-166DC003A5C5}" type="pres">
      <dgm:prSet presAssocID="{73ECDF8F-98EC-4768-A922-9C2310AAC3BD}" presName="parentText" presStyleLbl="node1" presStyleIdx="0" presStyleCnt="1" custLinFactNeighborY="185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25233E-AEF6-4CDB-AED5-4619DED2A0F3}" type="presOf" srcId="{73ECDF8F-98EC-4768-A922-9C2310AAC3BD}" destId="{944C5497-39FB-4C12-9E28-166DC003A5C5}" srcOrd="0" destOrd="0" presId="urn:microsoft.com/office/officeart/2005/8/layout/vList2"/>
    <dgm:cxn modelId="{14983854-6CFF-4FC2-94E7-D5B5912DE30A}" type="presOf" srcId="{A5B1A22C-B7F1-48CC-A7D8-7D96F4C5ED71}" destId="{52DB8D45-EE92-4095-A053-3747207A2E77}" srcOrd="0" destOrd="0" presId="urn:microsoft.com/office/officeart/2005/8/layout/vList2"/>
    <dgm:cxn modelId="{C6FFB625-3CE4-433E-8FF7-0D978CA85355}" srcId="{A5B1A22C-B7F1-48CC-A7D8-7D96F4C5ED71}" destId="{73ECDF8F-98EC-4768-A922-9C2310AAC3BD}" srcOrd="0" destOrd="0" parTransId="{19D862D9-1249-4CFB-81E3-BFBF32811794}" sibTransId="{51F500DF-C66E-4013-8E78-6225CAFA6690}"/>
    <dgm:cxn modelId="{FB06549E-1EC5-42FB-A2B2-336D5BB5CF39}" type="presParOf" srcId="{52DB8D45-EE92-4095-A053-3747207A2E77}" destId="{944C5497-39FB-4C12-9E28-166DC003A5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1A22C-B7F1-48CC-A7D8-7D96F4C5ED7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73ECDF8F-98EC-4768-A922-9C2310AAC3BD}">
      <dgm:prSet custT="1"/>
      <dgm:spPr/>
      <dgm:t>
        <a:bodyPr/>
        <a:lstStyle/>
        <a:p>
          <a:pPr algn="ctr" rtl="0"/>
          <a:r>
            <a:rPr lang="es-ES" sz="2000" b="1" dirty="0" smtClean="0"/>
            <a:t>2. ALCANCE GEOGRÁFICO</a:t>
          </a:r>
          <a:endParaRPr lang="es-ES" sz="2000" b="1" dirty="0"/>
        </a:p>
      </dgm:t>
    </dgm:pt>
    <dgm:pt modelId="{19D862D9-1249-4CFB-81E3-BFBF32811794}" type="parTrans" cxnId="{C6FFB625-3CE4-433E-8FF7-0D978CA85355}">
      <dgm:prSet/>
      <dgm:spPr/>
      <dgm:t>
        <a:bodyPr/>
        <a:lstStyle/>
        <a:p>
          <a:endParaRPr lang="es-ES"/>
        </a:p>
      </dgm:t>
    </dgm:pt>
    <dgm:pt modelId="{51F500DF-C66E-4013-8E78-6225CAFA6690}" type="sibTrans" cxnId="{C6FFB625-3CE4-433E-8FF7-0D978CA85355}">
      <dgm:prSet/>
      <dgm:spPr/>
      <dgm:t>
        <a:bodyPr/>
        <a:lstStyle/>
        <a:p>
          <a:endParaRPr lang="es-ES"/>
        </a:p>
      </dgm:t>
    </dgm:pt>
    <dgm:pt modelId="{52DB8D45-EE92-4095-A053-3747207A2E77}" type="pres">
      <dgm:prSet presAssocID="{A5B1A22C-B7F1-48CC-A7D8-7D96F4C5E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4C5497-39FB-4C12-9E28-166DC003A5C5}" type="pres">
      <dgm:prSet presAssocID="{73ECDF8F-98EC-4768-A922-9C2310AAC3BD}" presName="parentText" presStyleLbl="node1" presStyleIdx="0" presStyleCnt="1" custLinFactNeighborY="185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30856B-F6FF-4136-9D74-E1723CE9CCA8}" type="presOf" srcId="{73ECDF8F-98EC-4768-A922-9C2310AAC3BD}" destId="{944C5497-39FB-4C12-9E28-166DC003A5C5}" srcOrd="0" destOrd="0" presId="urn:microsoft.com/office/officeart/2005/8/layout/vList2"/>
    <dgm:cxn modelId="{FE902463-CB73-4B4E-91C0-45D326E0EFA8}" type="presOf" srcId="{A5B1A22C-B7F1-48CC-A7D8-7D96F4C5ED71}" destId="{52DB8D45-EE92-4095-A053-3747207A2E77}" srcOrd="0" destOrd="0" presId="urn:microsoft.com/office/officeart/2005/8/layout/vList2"/>
    <dgm:cxn modelId="{C6FFB625-3CE4-433E-8FF7-0D978CA85355}" srcId="{A5B1A22C-B7F1-48CC-A7D8-7D96F4C5ED71}" destId="{73ECDF8F-98EC-4768-A922-9C2310AAC3BD}" srcOrd="0" destOrd="0" parTransId="{19D862D9-1249-4CFB-81E3-BFBF32811794}" sibTransId="{51F500DF-C66E-4013-8E78-6225CAFA6690}"/>
    <dgm:cxn modelId="{579F6DC7-3A07-42B4-9FB8-8F96E81D49DD}" type="presParOf" srcId="{52DB8D45-EE92-4095-A053-3747207A2E77}" destId="{944C5497-39FB-4C12-9E28-166DC003A5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B1A22C-B7F1-48CC-A7D8-7D96F4C5ED7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73ECDF8F-98EC-4768-A922-9C2310AAC3BD}">
      <dgm:prSet custT="1"/>
      <dgm:spPr/>
      <dgm:t>
        <a:bodyPr/>
        <a:lstStyle/>
        <a:p>
          <a:pPr algn="ctr" rtl="0"/>
          <a:r>
            <a:rPr lang="es-ES" sz="2000" b="1" dirty="0" smtClean="0"/>
            <a:t>3. METODOLOGIA</a:t>
          </a:r>
          <a:endParaRPr lang="es-ES" sz="2000" b="1" dirty="0"/>
        </a:p>
      </dgm:t>
    </dgm:pt>
    <dgm:pt modelId="{19D862D9-1249-4CFB-81E3-BFBF32811794}" type="parTrans" cxnId="{C6FFB625-3CE4-433E-8FF7-0D978CA85355}">
      <dgm:prSet/>
      <dgm:spPr/>
      <dgm:t>
        <a:bodyPr/>
        <a:lstStyle/>
        <a:p>
          <a:endParaRPr lang="es-ES"/>
        </a:p>
      </dgm:t>
    </dgm:pt>
    <dgm:pt modelId="{51F500DF-C66E-4013-8E78-6225CAFA6690}" type="sibTrans" cxnId="{C6FFB625-3CE4-433E-8FF7-0D978CA85355}">
      <dgm:prSet/>
      <dgm:spPr/>
      <dgm:t>
        <a:bodyPr/>
        <a:lstStyle/>
        <a:p>
          <a:endParaRPr lang="es-ES"/>
        </a:p>
      </dgm:t>
    </dgm:pt>
    <dgm:pt modelId="{52DB8D45-EE92-4095-A053-3747207A2E77}" type="pres">
      <dgm:prSet presAssocID="{A5B1A22C-B7F1-48CC-A7D8-7D96F4C5E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4C5497-39FB-4C12-9E28-166DC003A5C5}" type="pres">
      <dgm:prSet presAssocID="{73ECDF8F-98EC-4768-A922-9C2310AAC3BD}" presName="parentText" presStyleLbl="node1" presStyleIdx="0" presStyleCnt="1" custLinFactNeighborY="185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9FD179-C1DC-4675-B100-DA85A7CCCD1E}" type="presOf" srcId="{73ECDF8F-98EC-4768-A922-9C2310AAC3BD}" destId="{944C5497-39FB-4C12-9E28-166DC003A5C5}" srcOrd="0" destOrd="0" presId="urn:microsoft.com/office/officeart/2005/8/layout/vList2"/>
    <dgm:cxn modelId="{C6FFB625-3CE4-433E-8FF7-0D978CA85355}" srcId="{A5B1A22C-B7F1-48CC-A7D8-7D96F4C5ED71}" destId="{73ECDF8F-98EC-4768-A922-9C2310AAC3BD}" srcOrd="0" destOrd="0" parTransId="{19D862D9-1249-4CFB-81E3-BFBF32811794}" sibTransId="{51F500DF-C66E-4013-8E78-6225CAFA6690}"/>
    <dgm:cxn modelId="{C9AEDEFF-A0B3-4134-8AD6-76CEF8586EB4}" type="presOf" srcId="{A5B1A22C-B7F1-48CC-A7D8-7D96F4C5ED71}" destId="{52DB8D45-EE92-4095-A053-3747207A2E77}" srcOrd="0" destOrd="0" presId="urn:microsoft.com/office/officeart/2005/8/layout/vList2"/>
    <dgm:cxn modelId="{48545443-D296-4C9D-A5EF-9356F661C727}" type="presParOf" srcId="{52DB8D45-EE92-4095-A053-3747207A2E77}" destId="{944C5497-39FB-4C12-9E28-166DC003A5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3D7E45-47C6-47AC-961F-BDB7E121910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1B6F8AA-2A6D-4E64-8EC4-C7910853D719}">
      <dgm:prSet phldrT="[Texto]" custT="1"/>
      <dgm:spPr/>
      <dgm:t>
        <a:bodyPr/>
        <a:lstStyle/>
        <a:p>
          <a:r>
            <a:rPr lang="es-ES" sz="2000" b="1" dirty="0" smtClean="0"/>
            <a:t>Pre Auditoría</a:t>
          </a:r>
          <a:endParaRPr lang="es-ES" sz="2000" b="1" dirty="0"/>
        </a:p>
      </dgm:t>
    </dgm:pt>
    <dgm:pt modelId="{409C7533-8CC0-4A80-B1B7-F8AB229AF6D1}" type="parTrans" cxnId="{64B2C4FE-1CB4-466E-8967-FEF320188D28}">
      <dgm:prSet/>
      <dgm:spPr/>
      <dgm:t>
        <a:bodyPr/>
        <a:lstStyle/>
        <a:p>
          <a:endParaRPr lang="es-ES"/>
        </a:p>
      </dgm:t>
    </dgm:pt>
    <dgm:pt modelId="{305D80A4-BCDD-4A7D-B903-BFC90359F3BA}" type="sibTrans" cxnId="{64B2C4FE-1CB4-466E-8967-FEF320188D28}">
      <dgm:prSet/>
      <dgm:spPr/>
      <dgm:t>
        <a:bodyPr/>
        <a:lstStyle/>
        <a:p>
          <a:endParaRPr lang="es-ES"/>
        </a:p>
      </dgm:t>
    </dgm:pt>
    <dgm:pt modelId="{9C1DE6D7-F8F5-41E3-860D-538063D99E36}">
      <dgm:prSet phldrT="[Texto]" custT="1"/>
      <dgm:spPr/>
      <dgm:t>
        <a:bodyPr/>
        <a:lstStyle/>
        <a:p>
          <a:r>
            <a:rPr lang="es-EC" sz="2000" b="1" dirty="0" smtClean="0"/>
            <a:t>Revisión de Información Existente</a:t>
          </a:r>
          <a:endParaRPr lang="es-ES" sz="2000" b="1" dirty="0"/>
        </a:p>
      </dgm:t>
    </dgm:pt>
    <dgm:pt modelId="{A7DF9564-CB65-4F3D-9D67-2A971659AB98}" type="parTrans" cxnId="{ECF93D08-D0B5-4325-B4A7-E365DABF691E}">
      <dgm:prSet/>
      <dgm:spPr/>
      <dgm:t>
        <a:bodyPr/>
        <a:lstStyle/>
        <a:p>
          <a:endParaRPr lang="es-ES"/>
        </a:p>
      </dgm:t>
    </dgm:pt>
    <dgm:pt modelId="{3207F30A-668B-431B-A749-F04833E5F05D}" type="sibTrans" cxnId="{ECF93D08-D0B5-4325-B4A7-E365DABF691E}">
      <dgm:prSet/>
      <dgm:spPr/>
      <dgm:t>
        <a:bodyPr/>
        <a:lstStyle/>
        <a:p>
          <a:endParaRPr lang="es-ES"/>
        </a:p>
      </dgm:t>
    </dgm:pt>
    <dgm:pt modelId="{6DB9DDD3-489D-45B2-AA51-47D6D93E398D}">
      <dgm:prSet phldrT="[Texto]" custT="1"/>
      <dgm:spPr/>
      <dgm:t>
        <a:bodyPr/>
        <a:lstStyle/>
        <a:p>
          <a:r>
            <a:rPr lang="es-EC" sz="2000" b="1" dirty="0" smtClean="0"/>
            <a:t>Auditoría In-situ</a:t>
          </a:r>
          <a:endParaRPr lang="es-ES" sz="2000" b="1" dirty="0"/>
        </a:p>
      </dgm:t>
    </dgm:pt>
    <dgm:pt modelId="{5952A62A-A365-4DDA-9180-5E3C425CD75D}" type="parTrans" cxnId="{1AF48D0A-FBE1-4045-8EDC-64F115BFEB9E}">
      <dgm:prSet/>
      <dgm:spPr/>
      <dgm:t>
        <a:bodyPr/>
        <a:lstStyle/>
        <a:p>
          <a:endParaRPr lang="es-ES"/>
        </a:p>
      </dgm:t>
    </dgm:pt>
    <dgm:pt modelId="{3B653C8E-8101-4D11-BDA2-06347975E76F}" type="sibTrans" cxnId="{1AF48D0A-FBE1-4045-8EDC-64F115BFEB9E}">
      <dgm:prSet/>
      <dgm:spPr/>
      <dgm:t>
        <a:bodyPr/>
        <a:lstStyle/>
        <a:p>
          <a:endParaRPr lang="es-ES"/>
        </a:p>
      </dgm:t>
    </dgm:pt>
    <dgm:pt modelId="{779F0436-6471-47A6-B5F2-79063F3FAF25}">
      <dgm:prSet phldrT="[Texto]" custT="1"/>
      <dgm:spPr/>
      <dgm:t>
        <a:bodyPr/>
        <a:lstStyle/>
        <a:p>
          <a:r>
            <a:rPr lang="es-ES" sz="2000" b="1" dirty="0" smtClean="0"/>
            <a:t>Inspección de Campo </a:t>
          </a:r>
          <a:endParaRPr lang="es-ES" sz="2000" b="1" dirty="0"/>
        </a:p>
      </dgm:t>
    </dgm:pt>
    <dgm:pt modelId="{1466F604-64CB-44AD-844D-CFE3B570CB6F}" type="parTrans" cxnId="{082B157C-8DFC-4BB6-8A63-8A8B4748554A}">
      <dgm:prSet/>
      <dgm:spPr/>
      <dgm:t>
        <a:bodyPr/>
        <a:lstStyle/>
        <a:p>
          <a:endParaRPr lang="es-ES"/>
        </a:p>
      </dgm:t>
    </dgm:pt>
    <dgm:pt modelId="{44839F88-A893-4AB9-A4E4-8724F66BBF66}" type="sibTrans" cxnId="{082B157C-8DFC-4BB6-8A63-8A8B4748554A}">
      <dgm:prSet/>
      <dgm:spPr/>
      <dgm:t>
        <a:bodyPr/>
        <a:lstStyle/>
        <a:p>
          <a:endParaRPr lang="es-ES"/>
        </a:p>
      </dgm:t>
    </dgm:pt>
    <dgm:pt modelId="{65CBBE08-1931-4FFA-AF85-5946F09BE113}">
      <dgm:prSet phldrT="[Texto]" custT="1"/>
      <dgm:spPr/>
      <dgm:t>
        <a:bodyPr/>
        <a:lstStyle/>
        <a:p>
          <a:r>
            <a:rPr lang="es-EC" sz="2000" b="1" dirty="0" smtClean="0"/>
            <a:t>Post - Auditoría</a:t>
          </a:r>
          <a:endParaRPr lang="es-ES" sz="2000" b="1" dirty="0"/>
        </a:p>
      </dgm:t>
    </dgm:pt>
    <dgm:pt modelId="{771AD366-3BA3-4216-A5B7-A844178A6144}" type="parTrans" cxnId="{B1A476C6-12C6-44E3-B31B-9205ED61DC06}">
      <dgm:prSet/>
      <dgm:spPr/>
      <dgm:t>
        <a:bodyPr/>
        <a:lstStyle/>
        <a:p>
          <a:endParaRPr lang="es-ES"/>
        </a:p>
      </dgm:t>
    </dgm:pt>
    <dgm:pt modelId="{081F309A-3A6A-4409-B2E0-ACB4CFA24AC0}" type="sibTrans" cxnId="{B1A476C6-12C6-44E3-B31B-9205ED61DC06}">
      <dgm:prSet/>
      <dgm:spPr/>
      <dgm:t>
        <a:bodyPr/>
        <a:lstStyle/>
        <a:p>
          <a:endParaRPr lang="es-ES"/>
        </a:p>
      </dgm:t>
    </dgm:pt>
    <dgm:pt modelId="{F6D2FE0C-F2F2-4B9F-9AB1-B7D347A126A7}">
      <dgm:prSet phldrT="[Texto]" custT="1"/>
      <dgm:spPr/>
      <dgm:t>
        <a:bodyPr/>
        <a:lstStyle/>
        <a:p>
          <a:r>
            <a:rPr lang="es-EC" sz="2000" b="1" dirty="0" smtClean="0"/>
            <a:t>Evaluación del Cumplimiento</a:t>
          </a:r>
          <a:endParaRPr lang="es-ES" sz="2000" b="1" dirty="0"/>
        </a:p>
      </dgm:t>
    </dgm:pt>
    <dgm:pt modelId="{3CDE09C9-98A9-4A9B-BB73-ED340D03F126}" type="parTrans" cxnId="{D45D8718-B79D-4DF2-81CC-A804D495EE34}">
      <dgm:prSet/>
      <dgm:spPr/>
      <dgm:t>
        <a:bodyPr/>
        <a:lstStyle/>
        <a:p>
          <a:endParaRPr lang="es-ES"/>
        </a:p>
      </dgm:t>
    </dgm:pt>
    <dgm:pt modelId="{23201F9F-AC8D-4480-AE41-177D67C058B6}" type="sibTrans" cxnId="{D45D8718-B79D-4DF2-81CC-A804D495EE34}">
      <dgm:prSet/>
      <dgm:spPr/>
      <dgm:t>
        <a:bodyPr/>
        <a:lstStyle/>
        <a:p>
          <a:endParaRPr lang="es-ES"/>
        </a:p>
      </dgm:t>
    </dgm:pt>
    <dgm:pt modelId="{479A12EB-9465-469F-AD20-033D71A74796}">
      <dgm:prSet phldrT="[Texto]" custT="1"/>
      <dgm:spPr/>
      <dgm:t>
        <a:bodyPr/>
        <a:lstStyle/>
        <a:p>
          <a:r>
            <a:rPr lang="es-EC" sz="2000" b="1" dirty="0" smtClean="0"/>
            <a:t>Reunión de Pre Auditoría</a:t>
          </a:r>
          <a:endParaRPr lang="es-ES" sz="2000" b="1" dirty="0"/>
        </a:p>
      </dgm:t>
    </dgm:pt>
    <dgm:pt modelId="{57E2D414-665F-43EA-A1E2-211A3C8A1813}" type="parTrans" cxnId="{BD60EF22-A312-4B73-B907-FEED8E04B071}">
      <dgm:prSet/>
      <dgm:spPr/>
      <dgm:t>
        <a:bodyPr/>
        <a:lstStyle/>
        <a:p>
          <a:endParaRPr lang="es-ES"/>
        </a:p>
      </dgm:t>
    </dgm:pt>
    <dgm:pt modelId="{13480F42-FE35-4B06-8D25-8F0F7986C0DB}" type="sibTrans" cxnId="{BD60EF22-A312-4B73-B907-FEED8E04B071}">
      <dgm:prSet/>
      <dgm:spPr/>
      <dgm:t>
        <a:bodyPr/>
        <a:lstStyle/>
        <a:p>
          <a:endParaRPr lang="es-ES"/>
        </a:p>
      </dgm:t>
    </dgm:pt>
    <dgm:pt modelId="{E68501A0-C2C4-4216-8F9A-94F04FE5AE6F}">
      <dgm:prSet phldrT="[Texto]" custT="1"/>
      <dgm:spPr/>
      <dgm:t>
        <a:bodyPr/>
        <a:lstStyle/>
        <a:p>
          <a:r>
            <a:rPr lang="es-EC" sz="2000" b="1" dirty="0" smtClean="0"/>
            <a:t>Planificación de la Auditoría</a:t>
          </a:r>
          <a:endParaRPr lang="es-ES" sz="2000" b="1" dirty="0"/>
        </a:p>
      </dgm:t>
    </dgm:pt>
    <dgm:pt modelId="{A7851084-EC21-440A-8540-37BCD1D4286C}" type="parTrans" cxnId="{F56F5411-61DE-429C-BF24-20BCB8C7A3C0}">
      <dgm:prSet/>
      <dgm:spPr/>
      <dgm:t>
        <a:bodyPr/>
        <a:lstStyle/>
        <a:p>
          <a:endParaRPr lang="es-ES"/>
        </a:p>
      </dgm:t>
    </dgm:pt>
    <dgm:pt modelId="{131A4DB9-3D23-49D1-BB01-E5FA426BE801}" type="sibTrans" cxnId="{F56F5411-61DE-429C-BF24-20BCB8C7A3C0}">
      <dgm:prSet/>
      <dgm:spPr/>
      <dgm:t>
        <a:bodyPr/>
        <a:lstStyle/>
        <a:p>
          <a:endParaRPr lang="es-ES"/>
        </a:p>
      </dgm:t>
    </dgm:pt>
    <dgm:pt modelId="{DFDD7E02-3E93-4941-86CF-EDC764B0CADD}" type="pres">
      <dgm:prSet presAssocID="{EC3D7E45-47C6-47AC-961F-BDB7E12191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E2BD4C-5F4D-40F2-83EC-14BB68A6F499}" type="pres">
      <dgm:prSet presAssocID="{21B6F8AA-2A6D-4E64-8EC4-C7910853D719}" presName="parentLin" presStyleCnt="0"/>
      <dgm:spPr/>
    </dgm:pt>
    <dgm:pt modelId="{50BBD740-B906-4AA9-8A75-8C16B7ED5E67}" type="pres">
      <dgm:prSet presAssocID="{21B6F8AA-2A6D-4E64-8EC4-C7910853D719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D8A8BC86-4C00-484F-A429-AD361EE0DDB8}" type="pres">
      <dgm:prSet presAssocID="{21B6F8AA-2A6D-4E64-8EC4-C7910853D71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BDA8C-B17A-480C-8C1A-632E053D0ED4}" type="pres">
      <dgm:prSet presAssocID="{21B6F8AA-2A6D-4E64-8EC4-C7910853D719}" presName="negativeSpace" presStyleCnt="0"/>
      <dgm:spPr/>
    </dgm:pt>
    <dgm:pt modelId="{E0E3AC3E-A848-4585-A789-D888718C5F12}" type="pres">
      <dgm:prSet presAssocID="{21B6F8AA-2A6D-4E64-8EC4-C7910853D719}" presName="childText" presStyleLbl="conFgAcc1" presStyleIdx="0" presStyleCnt="8">
        <dgm:presLayoutVars>
          <dgm:bulletEnabled val="1"/>
        </dgm:presLayoutVars>
      </dgm:prSet>
      <dgm:spPr/>
    </dgm:pt>
    <dgm:pt modelId="{499B16E9-DF4C-4276-A771-C5EE99607703}" type="pres">
      <dgm:prSet presAssocID="{305D80A4-BCDD-4A7D-B903-BFC90359F3BA}" presName="spaceBetweenRectangles" presStyleCnt="0"/>
      <dgm:spPr/>
    </dgm:pt>
    <dgm:pt modelId="{CD37D640-3B91-4267-BD24-F990D7526FBB}" type="pres">
      <dgm:prSet presAssocID="{E68501A0-C2C4-4216-8F9A-94F04FE5AE6F}" presName="parentLin" presStyleCnt="0"/>
      <dgm:spPr/>
    </dgm:pt>
    <dgm:pt modelId="{CA2271C2-EEAB-4C94-82CC-1A3458DFE78C}" type="pres">
      <dgm:prSet presAssocID="{E68501A0-C2C4-4216-8F9A-94F04FE5AE6F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0A7F92D4-4044-4F3A-A0C6-DE04DBA95F0F}" type="pres">
      <dgm:prSet presAssocID="{E68501A0-C2C4-4216-8F9A-94F04FE5AE6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D35D6-1405-48D3-803B-8BF6C2F58CF9}" type="pres">
      <dgm:prSet presAssocID="{E68501A0-C2C4-4216-8F9A-94F04FE5AE6F}" presName="negativeSpace" presStyleCnt="0"/>
      <dgm:spPr/>
    </dgm:pt>
    <dgm:pt modelId="{A1B6D1CC-1F31-41BD-877D-E3AB8638C67D}" type="pres">
      <dgm:prSet presAssocID="{E68501A0-C2C4-4216-8F9A-94F04FE5AE6F}" presName="childText" presStyleLbl="conFgAcc1" presStyleIdx="1" presStyleCnt="8">
        <dgm:presLayoutVars>
          <dgm:bulletEnabled val="1"/>
        </dgm:presLayoutVars>
      </dgm:prSet>
      <dgm:spPr/>
    </dgm:pt>
    <dgm:pt modelId="{327FBD0F-CB69-4CA2-A0D8-1E155C1B9864}" type="pres">
      <dgm:prSet presAssocID="{131A4DB9-3D23-49D1-BB01-E5FA426BE801}" presName="spaceBetweenRectangles" presStyleCnt="0"/>
      <dgm:spPr/>
    </dgm:pt>
    <dgm:pt modelId="{55989FE3-7250-49EF-A612-DC3CC074E2D4}" type="pres">
      <dgm:prSet presAssocID="{9C1DE6D7-F8F5-41E3-860D-538063D99E36}" presName="parentLin" presStyleCnt="0"/>
      <dgm:spPr/>
    </dgm:pt>
    <dgm:pt modelId="{59C77005-1F71-41CA-9BED-07ABFBBEE905}" type="pres">
      <dgm:prSet presAssocID="{9C1DE6D7-F8F5-41E3-860D-538063D99E36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335F7C9D-11BE-4EF1-BB94-14036570D8E6}" type="pres">
      <dgm:prSet presAssocID="{9C1DE6D7-F8F5-41E3-860D-538063D99E36}" presName="parentText" presStyleLbl="node1" presStyleIdx="2" presStyleCnt="8" custScaleX="1000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C31F5-F98C-4080-B50E-37E8EF09B7F2}" type="pres">
      <dgm:prSet presAssocID="{9C1DE6D7-F8F5-41E3-860D-538063D99E36}" presName="negativeSpace" presStyleCnt="0"/>
      <dgm:spPr/>
    </dgm:pt>
    <dgm:pt modelId="{DD3106FA-38EA-4A2A-A62A-8E6B8E4488DA}" type="pres">
      <dgm:prSet presAssocID="{9C1DE6D7-F8F5-41E3-860D-538063D99E36}" presName="childText" presStyleLbl="conFgAcc1" presStyleIdx="2" presStyleCnt="8">
        <dgm:presLayoutVars>
          <dgm:bulletEnabled val="1"/>
        </dgm:presLayoutVars>
      </dgm:prSet>
      <dgm:spPr/>
    </dgm:pt>
    <dgm:pt modelId="{F1FC8AB6-232B-40D8-9947-6C1E038DBBCF}" type="pres">
      <dgm:prSet presAssocID="{3207F30A-668B-431B-A749-F04833E5F05D}" presName="spaceBetweenRectangles" presStyleCnt="0"/>
      <dgm:spPr/>
    </dgm:pt>
    <dgm:pt modelId="{F169865E-5A26-4827-80BA-FE1FEEC3CE1A}" type="pres">
      <dgm:prSet presAssocID="{479A12EB-9465-469F-AD20-033D71A74796}" presName="parentLin" presStyleCnt="0"/>
      <dgm:spPr/>
    </dgm:pt>
    <dgm:pt modelId="{1BD7BD54-6AC6-42AC-ADC1-BF3091BD9D78}" type="pres">
      <dgm:prSet presAssocID="{479A12EB-9465-469F-AD20-033D71A74796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E8991C7D-D35C-45F1-B8A8-A142FCC3BBEF}" type="pres">
      <dgm:prSet presAssocID="{479A12EB-9465-469F-AD20-033D71A7479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C66D1-DDEC-4535-82CC-D6B5AE788A40}" type="pres">
      <dgm:prSet presAssocID="{479A12EB-9465-469F-AD20-033D71A74796}" presName="negativeSpace" presStyleCnt="0"/>
      <dgm:spPr/>
    </dgm:pt>
    <dgm:pt modelId="{5C4D7B8F-1993-4178-A9B8-26B974D5BE38}" type="pres">
      <dgm:prSet presAssocID="{479A12EB-9465-469F-AD20-033D71A74796}" presName="childText" presStyleLbl="conFgAcc1" presStyleIdx="3" presStyleCnt="8">
        <dgm:presLayoutVars>
          <dgm:bulletEnabled val="1"/>
        </dgm:presLayoutVars>
      </dgm:prSet>
      <dgm:spPr/>
    </dgm:pt>
    <dgm:pt modelId="{E490F0D2-C7B0-43EE-86A5-2EBC6D3B80DB}" type="pres">
      <dgm:prSet presAssocID="{13480F42-FE35-4B06-8D25-8F0F7986C0DB}" presName="spaceBetweenRectangles" presStyleCnt="0"/>
      <dgm:spPr/>
    </dgm:pt>
    <dgm:pt modelId="{A7C92024-737C-4984-81AF-3401FE1B5E00}" type="pres">
      <dgm:prSet presAssocID="{6DB9DDD3-489D-45B2-AA51-47D6D93E398D}" presName="parentLin" presStyleCnt="0"/>
      <dgm:spPr/>
    </dgm:pt>
    <dgm:pt modelId="{8D2C57D1-31F0-4025-9376-3E15DCA598A0}" type="pres">
      <dgm:prSet presAssocID="{6DB9DDD3-489D-45B2-AA51-47D6D93E398D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DE3A9794-21FF-41D1-A56A-B4E8799CA6C4}" type="pres">
      <dgm:prSet presAssocID="{6DB9DDD3-489D-45B2-AA51-47D6D93E398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285AE-1385-4BAB-9C48-FF1F4E185606}" type="pres">
      <dgm:prSet presAssocID="{6DB9DDD3-489D-45B2-AA51-47D6D93E398D}" presName="negativeSpace" presStyleCnt="0"/>
      <dgm:spPr/>
    </dgm:pt>
    <dgm:pt modelId="{DD9091D2-9BD6-4754-B033-691E11EB848E}" type="pres">
      <dgm:prSet presAssocID="{6DB9DDD3-489D-45B2-AA51-47D6D93E398D}" presName="childText" presStyleLbl="conFgAcc1" presStyleIdx="4" presStyleCnt="8">
        <dgm:presLayoutVars>
          <dgm:bulletEnabled val="1"/>
        </dgm:presLayoutVars>
      </dgm:prSet>
      <dgm:spPr/>
    </dgm:pt>
    <dgm:pt modelId="{A26E75A4-EFBB-4536-B9F2-8BC0DF321B65}" type="pres">
      <dgm:prSet presAssocID="{3B653C8E-8101-4D11-BDA2-06347975E76F}" presName="spaceBetweenRectangles" presStyleCnt="0"/>
      <dgm:spPr/>
    </dgm:pt>
    <dgm:pt modelId="{FB7D7C24-6913-425B-91B9-B97E2A0F5A0C}" type="pres">
      <dgm:prSet presAssocID="{779F0436-6471-47A6-B5F2-79063F3FAF25}" presName="parentLin" presStyleCnt="0"/>
      <dgm:spPr/>
    </dgm:pt>
    <dgm:pt modelId="{A71A4756-BA39-4D1D-B956-4107B495720E}" type="pres">
      <dgm:prSet presAssocID="{779F0436-6471-47A6-B5F2-79063F3FAF25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BE5C5DDA-D358-49B1-9070-16E1F58875D1}" type="pres">
      <dgm:prSet presAssocID="{779F0436-6471-47A6-B5F2-79063F3FAF2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F9262E-4CDC-4F91-A6E9-C337DBF9CD32}" type="pres">
      <dgm:prSet presAssocID="{779F0436-6471-47A6-B5F2-79063F3FAF25}" presName="negativeSpace" presStyleCnt="0"/>
      <dgm:spPr/>
    </dgm:pt>
    <dgm:pt modelId="{E5161EFF-9B69-4E29-9C02-5ED695826D6D}" type="pres">
      <dgm:prSet presAssocID="{779F0436-6471-47A6-B5F2-79063F3FAF25}" presName="childText" presStyleLbl="conFgAcc1" presStyleIdx="5" presStyleCnt="8">
        <dgm:presLayoutVars>
          <dgm:bulletEnabled val="1"/>
        </dgm:presLayoutVars>
      </dgm:prSet>
      <dgm:spPr/>
    </dgm:pt>
    <dgm:pt modelId="{CAEF5415-8BD4-46A3-9B19-B60605C46577}" type="pres">
      <dgm:prSet presAssocID="{44839F88-A893-4AB9-A4E4-8724F66BBF66}" presName="spaceBetweenRectangles" presStyleCnt="0"/>
      <dgm:spPr/>
    </dgm:pt>
    <dgm:pt modelId="{E93018F1-FFD0-40C4-90D8-A48DAF6E56D4}" type="pres">
      <dgm:prSet presAssocID="{65CBBE08-1931-4FFA-AF85-5946F09BE113}" presName="parentLin" presStyleCnt="0"/>
      <dgm:spPr/>
    </dgm:pt>
    <dgm:pt modelId="{33EB8E89-8E92-4980-8325-8D769EC8FC33}" type="pres">
      <dgm:prSet presAssocID="{65CBBE08-1931-4FFA-AF85-5946F09BE113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ED6D9E72-9A0E-4286-8291-E9C525CC03F9}" type="pres">
      <dgm:prSet presAssocID="{65CBBE08-1931-4FFA-AF85-5946F09BE11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49ABA-5198-4F7B-9B7A-B36980EBCEDC}" type="pres">
      <dgm:prSet presAssocID="{65CBBE08-1931-4FFA-AF85-5946F09BE113}" presName="negativeSpace" presStyleCnt="0"/>
      <dgm:spPr/>
    </dgm:pt>
    <dgm:pt modelId="{96655C38-DEEF-4DD2-A754-550EADE21124}" type="pres">
      <dgm:prSet presAssocID="{65CBBE08-1931-4FFA-AF85-5946F09BE113}" presName="childText" presStyleLbl="conFgAcc1" presStyleIdx="6" presStyleCnt="8">
        <dgm:presLayoutVars>
          <dgm:bulletEnabled val="1"/>
        </dgm:presLayoutVars>
      </dgm:prSet>
      <dgm:spPr/>
    </dgm:pt>
    <dgm:pt modelId="{ABE9C1BA-9C25-4B7A-8BCE-58700502F5BE}" type="pres">
      <dgm:prSet presAssocID="{081F309A-3A6A-4409-B2E0-ACB4CFA24AC0}" presName="spaceBetweenRectangles" presStyleCnt="0"/>
      <dgm:spPr/>
    </dgm:pt>
    <dgm:pt modelId="{527038C2-6716-447B-A35E-47A63896E457}" type="pres">
      <dgm:prSet presAssocID="{F6D2FE0C-F2F2-4B9F-9AB1-B7D347A126A7}" presName="parentLin" presStyleCnt="0"/>
      <dgm:spPr/>
    </dgm:pt>
    <dgm:pt modelId="{BEDAF4B6-08AE-4FE3-9494-C43B9A83AEFF}" type="pres">
      <dgm:prSet presAssocID="{F6D2FE0C-F2F2-4B9F-9AB1-B7D347A126A7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373C94BB-B7DC-4D2A-85FA-AF88A2CFE495}" type="pres">
      <dgm:prSet presAssocID="{F6D2FE0C-F2F2-4B9F-9AB1-B7D347A126A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1C3A5-B0D1-4987-ADCF-077C778074BE}" type="pres">
      <dgm:prSet presAssocID="{F6D2FE0C-F2F2-4B9F-9AB1-B7D347A126A7}" presName="negativeSpace" presStyleCnt="0"/>
      <dgm:spPr/>
    </dgm:pt>
    <dgm:pt modelId="{8DFAFC12-38FC-4CE7-9FD2-AAA2FD33BF2E}" type="pres">
      <dgm:prSet presAssocID="{F6D2FE0C-F2F2-4B9F-9AB1-B7D347A126A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59BBFFA-D1F6-40B6-8C75-C8AD1CEAFB32}" type="presOf" srcId="{21B6F8AA-2A6D-4E64-8EC4-C7910853D719}" destId="{D8A8BC86-4C00-484F-A429-AD361EE0DDB8}" srcOrd="1" destOrd="0" presId="urn:microsoft.com/office/officeart/2005/8/layout/list1"/>
    <dgm:cxn modelId="{9DF6CAB1-B541-4398-9059-D66B2DA8D2B6}" type="presOf" srcId="{E68501A0-C2C4-4216-8F9A-94F04FE5AE6F}" destId="{CA2271C2-EEAB-4C94-82CC-1A3458DFE78C}" srcOrd="0" destOrd="0" presId="urn:microsoft.com/office/officeart/2005/8/layout/list1"/>
    <dgm:cxn modelId="{ECF93D08-D0B5-4325-B4A7-E365DABF691E}" srcId="{EC3D7E45-47C6-47AC-961F-BDB7E121910E}" destId="{9C1DE6D7-F8F5-41E3-860D-538063D99E36}" srcOrd="2" destOrd="0" parTransId="{A7DF9564-CB65-4F3D-9D67-2A971659AB98}" sibTransId="{3207F30A-668B-431B-A749-F04833E5F05D}"/>
    <dgm:cxn modelId="{08E9E6F5-610C-43BC-9460-E4AE62218054}" type="presOf" srcId="{6DB9DDD3-489D-45B2-AA51-47D6D93E398D}" destId="{8D2C57D1-31F0-4025-9376-3E15DCA598A0}" srcOrd="0" destOrd="0" presId="urn:microsoft.com/office/officeart/2005/8/layout/list1"/>
    <dgm:cxn modelId="{3F303D01-D5C5-47E1-8FC6-8E866DE984DF}" type="presOf" srcId="{9C1DE6D7-F8F5-41E3-860D-538063D99E36}" destId="{59C77005-1F71-41CA-9BED-07ABFBBEE905}" srcOrd="0" destOrd="0" presId="urn:microsoft.com/office/officeart/2005/8/layout/list1"/>
    <dgm:cxn modelId="{A41A48CE-5B63-4FAD-8E83-883936A6079B}" type="presOf" srcId="{9C1DE6D7-F8F5-41E3-860D-538063D99E36}" destId="{335F7C9D-11BE-4EF1-BB94-14036570D8E6}" srcOrd="1" destOrd="0" presId="urn:microsoft.com/office/officeart/2005/8/layout/list1"/>
    <dgm:cxn modelId="{5D73E6C9-9028-44AB-A6C6-3571997D84A2}" type="presOf" srcId="{779F0436-6471-47A6-B5F2-79063F3FAF25}" destId="{A71A4756-BA39-4D1D-B956-4107B495720E}" srcOrd="0" destOrd="0" presId="urn:microsoft.com/office/officeart/2005/8/layout/list1"/>
    <dgm:cxn modelId="{C420DC5B-3AAA-48A8-9C8A-320537CEC4B7}" type="presOf" srcId="{F6D2FE0C-F2F2-4B9F-9AB1-B7D347A126A7}" destId="{BEDAF4B6-08AE-4FE3-9494-C43B9A83AEFF}" srcOrd="0" destOrd="0" presId="urn:microsoft.com/office/officeart/2005/8/layout/list1"/>
    <dgm:cxn modelId="{25FB82E9-73F4-4F1C-8444-21A420AEDC4F}" type="presOf" srcId="{6DB9DDD3-489D-45B2-AA51-47D6D93E398D}" destId="{DE3A9794-21FF-41D1-A56A-B4E8799CA6C4}" srcOrd="1" destOrd="0" presId="urn:microsoft.com/office/officeart/2005/8/layout/list1"/>
    <dgm:cxn modelId="{940573DA-63A8-4BCC-BC4C-A02786B25B61}" type="presOf" srcId="{F6D2FE0C-F2F2-4B9F-9AB1-B7D347A126A7}" destId="{373C94BB-B7DC-4D2A-85FA-AF88A2CFE495}" srcOrd="1" destOrd="0" presId="urn:microsoft.com/office/officeart/2005/8/layout/list1"/>
    <dgm:cxn modelId="{BD60EF22-A312-4B73-B907-FEED8E04B071}" srcId="{EC3D7E45-47C6-47AC-961F-BDB7E121910E}" destId="{479A12EB-9465-469F-AD20-033D71A74796}" srcOrd="3" destOrd="0" parTransId="{57E2D414-665F-43EA-A1E2-211A3C8A1813}" sibTransId="{13480F42-FE35-4B06-8D25-8F0F7986C0DB}"/>
    <dgm:cxn modelId="{A2E402FB-A658-44FB-B412-6D95D0C2EE1B}" type="presOf" srcId="{779F0436-6471-47A6-B5F2-79063F3FAF25}" destId="{BE5C5DDA-D358-49B1-9070-16E1F58875D1}" srcOrd="1" destOrd="0" presId="urn:microsoft.com/office/officeart/2005/8/layout/list1"/>
    <dgm:cxn modelId="{FB3FE0C2-1547-45A5-8CB7-5B28F8667B29}" type="presOf" srcId="{21B6F8AA-2A6D-4E64-8EC4-C7910853D719}" destId="{50BBD740-B906-4AA9-8A75-8C16B7ED5E67}" srcOrd="0" destOrd="0" presId="urn:microsoft.com/office/officeart/2005/8/layout/list1"/>
    <dgm:cxn modelId="{7EB10696-1A8F-433A-8EA8-51CF29294036}" type="presOf" srcId="{65CBBE08-1931-4FFA-AF85-5946F09BE113}" destId="{33EB8E89-8E92-4980-8325-8D769EC8FC33}" srcOrd="0" destOrd="0" presId="urn:microsoft.com/office/officeart/2005/8/layout/list1"/>
    <dgm:cxn modelId="{082B157C-8DFC-4BB6-8A63-8A8B4748554A}" srcId="{EC3D7E45-47C6-47AC-961F-BDB7E121910E}" destId="{779F0436-6471-47A6-B5F2-79063F3FAF25}" srcOrd="5" destOrd="0" parTransId="{1466F604-64CB-44AD-844D-CFE3B570CB6F}" sibTransId="{44839F88-A893-4AB9-A4E4-8724F66BBF66}"/>
    <dgm:cxn modelId="{D45D8718-B79D-4DF2-81CC-A804D495EE34}" srcId="{EC3D7E45-47C6-47AC-961F-BDB7E121910E}" destId="{F6D2FE0C-F2F2-4B9F-9AB1-B7D347A126A7}" srcOrd="7" destOrd="0" parTransId="{3CDE09C9-98A9-4A9B-BB73-ED340D03F126}" sibTransId="{23201F9F-AC8D-4480-AE41-177D67C058B6}"/>
    <dgm:cxn modelId="{6E79D715-C8B4-41B8-A9CC-C90C89C7C090}" type="presOf" srcId="{EC3D7E45-47C6-47AC-961F-BDB7E121910E}" destId="{DFDD7E02-3E93-4941-86CF-EDC764B0CADD}" srcOrd="0" destOrd="0" presId="urn:microsoft.com/office/officeart/2005/8/layout/list1"/>
    <dgm:cxn modelId="{B1A476C6-12C6-44E3-B31B-9205ED61DC06}" srcId="{EC3D7E45-47C6-47AC-961F-BDB7E121910E}" destId="{65CBBE08-1931-4FFA-AF85-5946F09BE113}" srcOrd="6" destOrd="0" parTransId="{771AD366-3BA3-4216-A5B7-A844178A6144}" sibTransId="{081F309A-3A6A-4409-B2E0-ACB4CFA24AC0}"/>
    <dgm:cxn modelId="{99255605-0D29-41DC-9472-A7516AEBA70C}" type="presOf" srcId="{479A12EB-9465-469F-AD20-033D71A74796}" destId="{1BD7BD54-6AC6-42AC-ADC1-BF3091BD9D78}" srcOrd="0" destOrd="0" presId="urn:microsoft.com/office/officeart/2005/8/layout/list1"/>
    <dgm:cxn modelId="{1AF48D0A-FBE1-4045-8EDC-64F115BFEB9E}" srcId="{EC3D7E45-47C6-47AC-961F-BDB7E121910E}" destId="{6DB9DDD3-489D-45B2-AA51-47D6D93E398D}" srcOrd="4" destOrd="0" parTransId="{5952A62A-A365-4DDA-9180-5E3C425CD75D}" sibTransId="{3B653C8E-8101-4D11-BDA2-06347975E76F}"/>
    <dgm:cxn modelId="{DB503C21-14F4-4210-BDBE-09836EA15B52}" type="presOf" srcId="{E68501A0-C2C4-4216-8F9A-94F04FE5AE6F}" destId="{0A7F92D4-4044-4F3A-A0C6-DE04DBA95F0F}" srcOrd="1" destOrd="0" presId="urn:microsoft.com/office/officeart/2005/8/layout/list1"/>
    <dgm:cxn modelId="{F56F5411-61DE-429C-BF24-20BCB8C7A3C0}" srcId="{EC3D7E45-47C6-47AC-961F-BDB7E121910E}" destId="{E68501A0-C2C4-4216-8F9A-94F04FE5AE6F}" srcOrd="1" destOrd="0" parTransId="{A7851084-EC21-440A-8540-37BCD1D4286C}" sibTransId="{131A4DB9-3D23-49D1-BB01-E5FA426BE801}"/>
    <dgm:cxn modelId="{1D2C6CEB-1C33-4A28-AFC2-475147F166EC}" type="presOf" srcId="{479A12EB-9465-469F-AD20-033D71A74796}" destId="{E8991C7D-D35C-45F1-B8A8-A142FCC3BBEF}" srcOrd="1" destOrd="0" presId="urn:microsoft.com/office/officeart/2005/8/layout/list1"/>
    <dgm:cxn modelId="{64B2C4FE-1CB4-466E-8967-FEF320188D28}" srcId="{EC3D7E45-47C6-47AC-961F-BDB7E121910E}" destId="{21B6F8AA-2A6D-4E64-8EC4-C7910853D719}" srcOrd="0" destOrd="0" parTransId="{409C7533-8CC0-4A80-B1B7-F8AB229AF6D1}" sibTransId="{305D80A4-BCDD-4A7D-B903-BFC90359F3BA}"/>
    <dgm:cxn modelId="{AA960870-634B-42A5-AFAB-A47F8AC786AB}" type="presOf" srcId="{65CBBE08-1931-4FFA-AF85-5946F09BE113}" destId="{ED6D9E72-9A0E-4286-8291-E9C525CC03F9}" srcOrd="1" destOrd="0" presId="urn:microsoft.com/office/officeart/2005/8/layout/list1"/>
    <dgm:cxn modelId="{713C37E6-CDA3-494F-8DE5-223581159B19}" type="presParOf" srcId="{DFDD7E02-3E93-4941-86CF-EDC764B0CADD}" destId="{8FE2BD4C-5F4D-40F2-83EC-14BB68A6F499}" srcOrd="0" destOrd="0" presId="urn:microsoft.com/office/officeart/2005/8/layout/list1"/>
    <dgm:cxn modelId="{B315F7A3-D809-44F9-B587-7A0949184F4E}" type="presParOf" srcId="{8FE2BD4C-5F4D-40F2-83EC-14BB68A6F499}" destId="{50BBD740-B906-4AA9-8A75-8C16B7ED5E67}" srcOrd="0" destOrd="0" presId="urn:microsoft.com/office/officeart/2005/8/layout/list1"/>
    <dgm:cxn modelId="{6FB1CA31-524A-4C7E-B0CB-4CAD4262A129}" type="presParOf" srcId="{8FE2BD4C-5F4D-40F2-83EC-14BB68A6F499}" destId="{D8A8BC86-4C00-484F-A429-AD361EE0DDB8}" srcOrd="1" destOrd="0" presId="urn:microsoft.com/office/officeart/2005/8/layout/list1"/>
    <dgm:cxn modelId="{AD1A4749-86D3-42D0-9AD6-32945F662DDC}" type="presParOf" srcId="{DFDD7E02-3E93-4941-86CF-EDC764B0CADD}" destId="{63FBDA8C-B17A-480C-8C1A-632E053D0ED4}" srcOrd="1" destOrd="0" presId="urn:microsoft.com/office/officeart/2005/8/layout/list1"/>
    <dgm:cxn modelId="{06E19B35-E63E-4F28-89D2-C5B6F3284AED}" type="presParOf" srcId="{DFDD7E02-3E93-4941-86CF-EDC764B0CADD}" destId="{E0E3AC3E-A848-4585-A789-D888718C5F12}" srcOrd="2" destOrd="0" presId="urn:microsoft.com/office/officeart/2005/8/layout/list1"/>
    <dgm:cxn modelId="{54FD7529-90AF-4F8A-9570-94F36A4AE85F}" type="presParOf" srcId="{DFDD7E02-3E93-4941-86CF-EDC764B0CADD}" destId="{499B16E9-DF4C-4276-A771-C5EE99607703}" srcOrd="3" destOrd="0" presId="urn:microsoft.com/office/officeart/2005/8/layout/list1"/>
    <dgm:cxn modelId="{79A9A244-34A5-473E-9A87-24B411BAF921}" type="presParOf" srcId="{DFDD7E02-3E93-4941-86CF-EDC764B0CADD}" destId="{CD37D640-3B91-4267-BD24-F990D7526FBB}" srcOrd="4" destOrd="0" presId="urn:microsoft.com/office/officeart/2005/8/layout/list1"/>
    <dgm:cxn modelId="{832D8C91-550F-411E-9AF9-12104F0297D0}" type="presParOf" srcId="{CD37D640-3B91-4267-BD24-F990D7526FBB}" destId="{CA2271C2-EEAB-4C94-82CC-1A3458DFE78C}" srcOrd="0" destOrd="0" presId="urn:microsoft.com/office/officeart/2005/8/layout/list1"/>
    <dgm:cxn modelId="{22441937-327E-4E51-B9C5-7547E236C9C4}" type="presParOf" srcId="{CD37D640-3B91-4267-BD24-F990D7526FBB}" destId="{0A7F92D4-4044-4F3A-A0C6-DE04DBA95F0F}" srcOrd="1" destOrd="0" presId="urn:microsoft.com/office/officeart/2005/8/layout/list1"/>
    <dgm:cxn modelId="{708B6EE7-99DF-44FF-8381-F134F63F71A0}" type="presParOf" srcId="{DFDD7E02-3E93-4941-86CF-EDC764B0CADD}" destId="{37FD35D6-1405-48D3-803B-8BF6C2F58CF9}" srcOrd="5" destOrd="0" presId="urn:microsoft.com/office/officeart/2005/8/layout/list1"/>
    <dgm:cxn modelId="{EE015429-9114-49A4-BD3A-20C1BCA36835}" type="presParOf" srcId="{DFDD7E02-3E93-4941-86CF-EDC764B0CADD}" destId="{A1B6D1CC-1F31-41BD-877D-E3AB8638C67D}" srcOrd="6" destOrd="0" presId="urn:microsoft.com/office/officeart/2005/8/layout/list1"/>
    <dgm:cxn modelId="{8F7EAF52-8CE0-4C41-A914-C0A58F34DDB2}" type="presParOf" srcId="{DFDD7E02-3E93-4941-86CF-EDC764B0CADD}" destId="{327FBD0F-CB69-4CA2-A0D8-1E155C1B9864}" srcOrd="7" destOrd="0" presId="urn:microsoft.com/office/officeart/2005/8/layout/list1"/>
    <dgm:cxn modelId="{93FD6866-BB1F-4CB9-9484-BEC5CB92DB64}" type="presParOf" srcId="{DFDD7E02-3E93-4941-86CF-EDC764B0CADD}" destId="{55989FE3-7250-49EF-A612-DC3CC074E2D4}" srcOrd="8" destOrd="0" presId="urn:microsoft.com/office/officeart/2005/8/layout/list1"/>
    <dgm:cxn modelId="{AAFA5403-6009-4380-A8F3-5F25F0D842D5}" type="presParOf" srcId="{55989FE3-7250-49EF-A612-DC3CC074E2D4}" destId="{59C77005-1F71-41CA-9BED-07ABFBBEE905}" srcOrd="0" destOrd="0" presId="urn:microsoft.com/office/officeart/2005/8/layout/list1"/>
    <dgm:cxn modelId="{446836DA-4ACD-4065-9BF5-DD07529F0353}" type="presParOf" srcId="{55989FE3-7250-49EF-A612-DC3CC074E2D4}" destId="{335F7C9D-11BE-4EF1-BB94-14036570D8E6}" srcOrd="1" destOrd="0" presId="urn:microsoft.com/office/officeart/2005/8/layout/list1"/>
    <dgm:cxn modelId="{DB1DEDF0-D721-4BC7-BB02-71E6D4636AA3}" type="presParOf" srcId="{DFDD7E02-3E93-4941-86CF-EDC764B0CADD}" destId="{3F8C31F5-F98C-4080-B50E-37E8EF09B7F2}" srcOrd="9" destOrd="0" presId="urn:microsoft.com/office/officeart/2005/8/layout/list1"/>
    <dgm:cxn modelId="{D22F80DF-D141-459E-894E-7CDC479C782D}" type="presParOf" srcId="{DFDD7E02-3E93-4941-86CF-EDC764B0CADD}" destId="{DD3106FA-38EA-4A2A-A62A-8E6B8E4488DA}" srcOrd="10" destOrd="0" presId="urn:microsoft.com/office/officeart/2005/8/layout/list1"/>
    <dgm:cxn modelId="{5B3BC417-65F1-4638-9DA0-7A4AE7520A01}" type="presParOf" srcId="{DFDD7E02-3E93-4941-86CF-EDC764B0CADD}" destId="{F1FC8AB6-232B-40D8-9947-6C1E038DBBCF}" srcOrd="11" destOrd="0" presId="urn:microsoft.com/office/officeart/2005/8/layout/list1"/>
    <dgm:cxn modelId="{9D30E010-DB3D-4D41-9A80-51706EA94F89}" type="presParOf" srcId="{DFDD7E02-3E93-4941-86CF-EDC764B0CADD}" destId="{F169865E-5A26-4827-80BA-FE1FEEC3CE1A}" srcOrd="12" destOrd="0" presId="urn:microsoft.com/office/officeart/2005/8/layout/list1"/>
    <dgm:cxn modelId="{C295B7C1-040A-4719-BD7F-19629BED4D48}" type="presParOf" srcId="{F169865E-5A26-4827-80BA-FE1FEEC3CE1A}" destId="{1BD7BD54-6AC6-42AC-ADC1-BF3091BD9D78}" srcOrd="0" destOrd="0" presId="urn:microsoft.com/office/officeart/2005/8/layout/list1"/>
    <dgm:cxn modelId="{22E28C96-D2DC-4016-970C-B3F271780514}" type="presParOf" srcId="{F169865E-5A26-4827-80BA-FE1FEEC3CE1A}" destId="{E8991C7D-D35C-45F1-B8A8-A142FCC3BBEF}" srcOrd="1" destOrd="0" presId="urn:microsoft.com/office/officeart/2005/8/layout/list1"/>
    <dgm:cxn modelId="{600AE881-028A-4CB4-8002-980A86813FF5}" type="presParOf" srcId="{DFDD7E02-3E93-4941-86CF-EDC764B0CADD}" destId="{2A4C66D1-DDEC-4535-82CC-D6B5AE788A40}" srcOrd="13" destOrd="0" presId="urn:microsoft.com/office/officeart/2005/8/layout/list1"/>
    <dgm:cxn modelId="{B0033D48-FCEF-4266-A3F2-4FAE743F3723}" type="presParOf" srcId="{DFDD7E02-3E93-4941-86CF-EDC764B0CADD}" destId="{5C4D7B8F-1993-4178-A9B8-26B974D5BE38}" srcOrd="14" destOrd="0" presId="urn:microsoft.com/office/officeart/2005/8/layout/list1"/>
    <dgm:cxn modelId="{B5F791C9-AE67-4D5E-858D-5F5F02275ACD}" type="presParOf" srcId="{DFDD7E02-3E93-4941-86CF-EDC764B0CADD}" destId="{E490F0D2-C7B0-43EE-86A5-2EBC6D3B80DB}" srcOrd="15" destOrd="0" presId="urn:microsoft.com/office/officeart/2005/8/layout/list1"/>
    <dgm:cxn modelId="{A442559A-62A2-4B80-BE97-A5CFFB32D2F9}" type="presParOf" srcId="{DFDD7E02-3E93-4941-86CF-EDC764B0CADD}" destId="{A7C92024-737C-4984-81AF-3401FE1B5E00}" srcOrd="16" destOrd="0" presId="urn:microsoft.com/office/officeart/2005/8/layout/list1"/>
    <dgm:cxn modelId="{937061F5-61C2-4D05-811E-E7BB349DF471}" type="presParOf" srcId="{A7C92024-737C-4984-81AF-3401FE1B5E00}" destId="{8D2C57D1-31F0-4025-9376-3E15DCA598A0}" srcOrd="0" destOrd="0" presId="urn:microsoft.com/office/officeart/2005/8/layout/list1"/>
    <dgm:cxn modelId="{3D1C396C-3F26-4DC2-9A7C-372CB8FF4EAC}" type="presParOf" srcId="{A7C92024-737C-4984-81AF-3401FE1B5E00}" destId="{DE3A9794-21FF-41D1-A56A-B4E8799CA6C4}" srcOrd="1" destOrd="0" presId="urn:microsoft.com/office/officeart/2005/8/layout/list1"/>
    <dgm:cxn modelId="{01E3B6E4-A5C1-4704-B645-7E37A882A6A1}" type="presParOf" srcId="{DFDD7E02-3E93-4941-86CF-EDC764B0CADD}" destId="{0B4285AE-1385-4BAB-9C48-FF1F4E185606}" srcOrd="17" destOrd="0" presId="urn:microsoft.com/office/officeart/2005/8/layout/list1"/>
    <dgm:cxn modelId="{C20355A4-5718-43A1-90FB-A122D99A01C6}" type="presParOf" srcId="{DFDD7E02-3E93-4941-86CF-EDC764B0CADD}" destId="{DD9091D2-9BD6-4754-B033-691E11EB848E}" srcOrd="18" destOrd="0" presId="urn:microsoft.com/office/officeart/2005/8/layout/list1"/>
    <dgm:cxn modelId="{AE684FC0-1FED-4ED7-836E-20566A50885D}" type="presParOf" srcId="{DFDD7E02-3E93-4941-86CF-EDC764B0CADD}" destId="{A26E75A4-EFBB-4536-B9F2-8BC0DF321B65}" srcOrd="19" destOrd="0" presId="urn:microsoft.com/office/officeart/2005/8/layout/list1"/>
    <dgm:cxn modelId="{B2897568-2EA7-41E9-A150-CBF62E287B1A}" type="presParOf" srcId="{DFDD7E02-3E93-4941-86CF-EDC764B0CADD}" destId="{FB7D7C24-6913-425B-91B9-B97E2A0F5A0C}" srcOrd="20" destOrd="0" presId="urn:microsoft.com/office/officeart/2005/8/layout/list1"/>
    <dgm:cxn modelId="{D2499AEB-6806-43A8-8802-6DCAE6EFB0CF}" type="presParOf" srcId="{FB7D7C24-6913-425B-91B9-B97E2A0F5A0C}" destId="{A71A4756-BA39-4D1D-B956-4107B495720E}" srcOrd="0" destOrd="0" presId="urn:microsoft.com/office/officeart/2005/8/layout/list1"/>
    <dgm:cxn modelId="{237F4415-6E39-4528-8007-7CBDE483AB1B}" type="presParOf" srcId="{FB7D7C24-6913-425B-91B9-B97E2A0F5A0C}" destId="{BE5C5DDA-D358-49B1-9070-16E1F58875D1}" srcOrd="1" destOrd="0" presId="urn:microsoft.com/office/officeart/2005/8/layout/list1"/>
    <dgm:cxn modelId="{A7FC3A48-78A3-4D82-9A80-D169113AF0B5}" type="presParOf" srcId="{DFDD7E02-3E93-4941-86CF-EDC764B0CADD}" destId="{DDF9262E-4CDC-4F91-A6E9-C337DBF9CD32}" srcOrd="21" destOrd="0" presId="urn:microsoft.com/office/officeart/2005/8/layout/list1"/>
    <dgm:cxn modelId="{B6B4F84B-9734-4B69-9B79-45B81F6A3844}" type="presParOf" srcId="{DFDD7E02-3E93-4941-86CF-EDC764B0CADD}" destId="{E5161EFF-9B69-4E29-9C02-5ED695826D6D}" srcOrd="22" destOrd="0" presId="urn:microsoft.com/office/officeart/2005/8/layout/list1"/>
    <dgm:cxn modelId="{351FDC45-A085-4050-9486-6D5F646C0886}" type="presParOf" srcId="{DFDD7E02-3E93-4941-86CF-EDC764B0CADD}" destId="{CAEF5415-8BD4-46A3-9B19-B60605C46577}" srcOrd="23" destOrd="0" presId="urn:microsoft.com/office/officeart/2005/8/layout/list1"/>
    <dgm:cxn modelId="{744EE47B-98B0-43D8-8B07-7462A20264C2}" type="presParOf" srcId="{DFDD7E02-3E93-4941-86CF-EDC764B0CADD}" destId="{E93018F1-FFD0-40C4-90D8-A48DAF6E56D4}" srcOrd="24" destOrd="0" presId="urn:microsoft.com/office/officeart/2005/8/layout/list1"/>
    <dgm:cxn modelId="{97D816CF-6663-44B9-85F9-1164471C9EBA}" type="presParOf" srcId="{E93018F1-FFD0-40C4-90D8-A48DAF6E56D4}" destId="{33EB8E89-8E92-4980-8325-8D769EC8FC33}" srcOrd="0" destOrd="0" presId="urn:microsoft.com/office/officeart/2005/8/layout/list1"/>
    <dgm:cxn modelId="{AC34E7CD-F31C-485B-A51E-442A0BC81052}" type="presParOf" srcId="{E93018F1-FFD0-40C4-90D8-A48DAF6E56D4}" destId="{ED6D9E72-9A0E-4286-8291-E9C525CC03F9}" srcOrd="1" destOrd="0" presId="urn:microsoft.com/office/officeart/2005/8/layout/list1"/>
    <dgm:cxn modelId="{AED673BA-70F4-4B75-B93B-DB50865A9E31}" type="presParOf" srcId="{DFDD7E02-3E93-4941-86CF-EDC764B0CADD}" destId="{B3749ABA-5198-4F7B-9B7A-B36980EBCEDC}" srcOrd="25" destOrd="0" presId="urn:microsoft.com/office/officeart/2005/8/layout/list1"/>
    <dgm:cxn modelId="{ACA07606-CB33-47DA-BFCE-FD7E5706A664}" type="presParOf" srcId="{DFDD7E02-3E93-4941-86CF-EDC764B0CADD}" destId="{96655C38-DEEF-4DD2-A754-550EADE21124}" srcOrd="26" destOrd="0" presId="urn:microsoft.com/office/officeart/2005/8/layout/list1"/>
    <dgm:cxn modelId="{7DBDCEBA-A48B-41D0-9898-08E1DF16CD94}" type="presParOf" srcId="{DFDD7E02-3E93-4941-86CF-EDC764B0CADD}" destId="{ABE9C1BA-9C25-4B7A-8BCE-58700502F5BE}" srcOrd="27" destOrd="0" presId="urn:microsoft.com/office/officeart/2005/8/layout/list1"/>
    <dgm:cxn modelId="{DC5A96A7-B363-4F34-93C2-58F1433BEB4D}" type="presParOf" srcId="{DFDD7E02-3E93-4941-86CF-EDC764B0CADD}" destId="{527038C2-6716-447B-A35E-47A63896E457}" srcOrd="28" destOrd="0" presId="urn:microsoft.com/office/officeart/2005/8/layout/list1"/>
    <dgm:cxn modelId="{02B28D86-5BF6-4580-BF0B-35542AE3C457}" type="presParOf" srcId="{527038C2-6716-447B-A35E-47A63896E457}" destId="{BEDAF4B6-08AE-4FE3-9494-C43B9A83AEFF}" srcOrd="0" destOrd="0" presId="urn:microsoft.com/office/officeart/2005/8/layout/list1"/>
    <dgm:cxn modelId="{063CEC3A-9289-4EAA-8080-F8124580EABA}" type="presParOf" srcId="{527038C2-6716-447B-A35E-47A63896E457}" destId="{373C94BB-B7DC-4D2A-85FA-AF88A2CFE495}" srcOrd="1" destOrd="0" presId="urn:microsoft.com/office/officeart/2005/8/layout/list1"/>
    <dgm:cxn modelId="{5E4377F2-0178-46A8-A4AD-72BD67920081}" type="presParOf" srcId="{DFDD7E02-3E93-4941-86CF-EDC764B0CADD}" destId="{EC31C3A5-B0D1-4987-ADCF-077C778074BE}" srcOrd="29" destOrd="0" presId="urn:microsoft.com/office/officeart/2005/8/layout/list1"/>
    <dgm:cxn modelId="{290AF8AD-7DA7-4564-B5BE-1439E6490449}" type="presParOf" srcId="{DFDD7E02-3E93-4941-86CF-EDC764B0CADD}" destId="{8DFAFC12-38FC-4CE7-9FD2-AAA2FD33BF2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B61F3F-7E13-4DF0-83C6-874206454BF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18FF50D-E06F-45B2-9035-764595461284}">
      <dgm:prSet phldrT="[Texto]" custT="1"/>
      <dgm:spPr/>
      <dgm:t>
        <a:bodyPr/>
        <a:lstStyle/>
        <a:p>
          <a:r>
            <a:rPr lang="es-ES" sz="2000" dirty="0" smtClean="0"/>
            <a:t>Actualización del proceso operativo.</a:t>
          </a:r>
          <a:endParaRPr lang="es-ES" sz="2000" dirty="0"/>
        </a:p>
      </dgm:t>
    </dgm:pt>
    <dgm:pt modelId="{77491F3E-9AF7-452F-BE75-CFF278FEEFE9}" type="parTrans" cxnId="{E02B4851-9D85-4949-A0FD-9D8AE3747F05}">
      <dgm:prSet/>
      <dgm:spPr/>
      <dgm:t>
        <a:bodyPr/>
        <a:lstStyle/>
        <a:p>
          <a:endParaRPr lang="es-ES"/>
        </a:p>
      </dgm:t>
    </dgm:pt>
    <dgm:pt modelId="{3A3B616A-D7E5-4EB3-A4FB-A4C62FE0A642}" type="sibTrans" cxnId="{E02B4851-9D85-4949-A0FD-9D8AE3747F05}">
      <dgm:prSet/>
      <dgm:spPr/>
      <dgm:t>
        <a:bodyPr/>
        <a:lstStyle/>
        <a:p>
          <a:endParaRPr lang="es-ES"/>
        </a:p>
      </dgm:t>
    </dgm:pt>
    <dgm:pt modelId="{7B93E71E-96AB-458B-85B8-50D9BA930759}">
      <dgm:prSet custT="1"/>
      <dgm:spPr/>
      <dgm:t>
        <a:bodyPr/>
        <a:lstStyle/>
        <a:p>
          <a:r>
            <a:rPr lang="es-ES" sz="2000" dirty="0" smtClean="0"/>
            <a:t>Evaluación del nivel de cumplimiento del Plan de Manejo Ambiental y Normativa Ambiental  vigente aplicable. </a:t>
          </a:r>
          <a:endParaRPr lang="es-ES" sz="2000" dirty="0"/>
        </a:p>
      </dgm:t>
    </dgm:pt>
    <dgm:pt modelId="{A196D48C-9AB6-4CEC-8881-3B8A2297144A}" type="parTrans" cxnId="{DCE809DD-AB61-480F-96E6-CFB383EC6C44}">
      <dgm:prSet/>
      <dgm:spPr/>
      <dgm:t>
        <a:bodyPr/>
        <a:lstStyle/>
        <a:p>
          <a:endParaRPr lang="es-ES"/>
        </a:p>
      </dgm:t>
    </dgm:pt>
    <dgm:pt modelId="{A3F0B564-5A89-4292-91F0-EAC74C65AF73}" type="sibTrans" cxnId="{DCE809DD-AB61-480F-96E6-CFB383EC6C44}">
      <dgm:prSet/>
      <dgm:spPr/>
      <dgm:t>
        <a:bodyPr/>
        <a:lstStyle/>
        <a:p>
          <a:endParaRPr lang="es-ES"/>
        </a:p>
      </dgm:t>
    </dgm:pt>
    <dgm:pt modelId="{C622D7D5-49AD-4EDD-833A-B8261AB31008}">
      <dgm:prSet custT="1"/>
      <dgm:spPr/>
      <dgm:t>
        <a:bodyPr/>
        <a:lstStyle/>
        <a:p>
          <a:r>
            <a:rPr lang="es-ES" sz="2000" dirty="0" smtClean="0"/>
            <a:t>Actualización del Plan de Manejo Ambiental abarcando la fase de operación y cierre de la empresa.</a:t>
          </a:r>
          <a:endParaRPr lang="es-ES" sz="2000" dirty="0"/>
        </a:p>
      </dgm:t>
    </dgm:pt>
    <dgm:pt modelId="{D526FE7E-1969-409F-83BA-FD7795050D8D}" type="parTrans" cxnId="{C39F3693-5F3D-4888-B7F4-2F4116D41905}">
      <dgm:prSet/>
      <dgm:spPr/>
      <dgm:t>
        <a:bodyPr/>
        <a:lstStyle/>
        <a:p>
          <a:endParaRPr lang="es-ES"/>
        </a:p>
      </dgm:t>
    </dgm:pt>
    <dgm:pt modelId="{8AEA1E2D-6C09-4C28-8CE0-DF17820EE8E4}" type="sibTrans" cxnId="{C39F3693-5F3D-4888-B7F4-2F4116D41905}">
      <dgm:prSet/>
      <dgm:spPr/>
      <dgm:t>
        <a:bodyPr/>
        <a:lstStyle/>
        <a:p>
          <a:endParaRPr lang="es-ES"/>
        </a:p>
      </dgm:t>
    </dgm:pt>
    <dgm:pt modelId="{F5ADF72E-AFB2-4180-AA16-353A53819408}" type="pres">
      <dgm:prSet presAssocID="{F6B61F3F-7E13-4DF0-83C6-874206454B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98CFD5-EB10-4D09-9F3F-FB48FF70A7F5}" type="pres">
      <dgm:prSet presAssocID="{918FF50D-E06F-45B2-9035-764595461284}" presName="parentLin" presStyleCnt="0"/>
      <dgm:spPr/>
    </dgm:pt>
    <dgm:pt modelId="{C9161B20-33AC-4B37-951C-C375A9B8D046}" type="pres">
      <dgm:prSet presAssocID="{918FF50D-E06F-45B2-9035-76459546128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AC6FF074-76E8-4E46-97D7-F7A21607B3FC}" type="pres">
      <dgm:prSet presAssocID="{918FF50D-E06F-45B2-9035-764595461284}" presName="parentText" presStyleLbl="node1" presStyleIdx="0" presStyleCnt="3" custScaleX="1089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EFB47-AB8D-46E5-A2FD-56340103DA3B}" type="pres">
      <dgm:prSet presAssocID="{918FF50D-E06F-45B2-9035-764595461284}" presName="negativeSpace" presStyleCnt="0"/>
      <dgm:spPr/>
    </dgm:pt>
    <dgm:pt modelId="{0BF7A0E7-D13E-4B79-B252-19D7CDA4F9C1}" type="pres">
      <dgm:prSet presAssocID="{918FF50D-E06F-45B2-9035-764595461284}" presName="childText" presStyleLbl="conFgAcc1" presStyleIdx="0" presStyleCnt="3">
        <dgm:presLayoutVars>
          <dgm:bulletEnabled val="1"/>
        </dgm:presLayoutVars>
      </dgm:prSet>
      <dgm:spPr/>
    </dgm:pt>
    <dgm:pt modelId="{C3BF190F-BD2D-41F5-8776-35613A8E925E}" type="pres">
      <dgm:prSet presAssocID="{3A3B616A-D7E5-4EB3-A4FB-A4C62FE0A642}" presName="spaceBetweenRectangles" presStyleCnt="0"/>
      <dgm:spPr/>
    </dgm:pt>
    <dgm:pt modelId="{AC10AAAA-555E-47A9-87F6-B2736020EF7A}" type="pres">
      <dgm:prSet presAssocID="{7B93E71E-96AB-458B-85B8-50D9BA930759}" presName="parentLin" presStyleCnt="0"/>
      <dgm:spPr/>
    </dgm:pt>
    <dgm:pt modelId="{88727F6E-2F78-4D8B-AD25-9B5B7E5E86F7}" type="pres">
      <dgm:prSet presAssocID="{7B93E71E-96AB-458B-85B8-50D9BA930759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2D06CDA-D382-4DD1-87A6-C8A6EA95DF91}" type="pres">
      <dgm:prSet presAssocID="{7B93E71E-96AB-458B-85B8-50D9BA930759}" presName="parentText" presStyleLbl="node1" presStyleIdx="1" presStyleCnt="3" custScaleX="10892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2C4E7-1711-4000-85C8-90AF881B774F}" type="pres">
      <dgm:prSet presAssocID="{7B93E71E-96AB-458B-85B8-50D9BA930759}" presName="negativeSpace" presStyleCnt="0"/>
      <dgm:spPr/>
    </dgm:pt>
    <dgm:pt modelId="{EABAD9A2-8931-4B4B-85E2-361C4919374E}" type="pres">
      <dgm:prSet presAssocID="{7B93E71E-96AB-458B-85B8-50D9BA930759}" presName="childText" presStyleLbl="conFgAcc1" presStyleIdx="1" presStyleCnt="3">
        <dgm:presLayoutVars>
          <dgm:bulletEnabled val="1"/>
        </dgm:presLayoutVars>
      </dgm:prSet>
      <dgm:spPr/>
    </dgm:pt>
    <dgm:pt modelId="{7F7B8C4E-9CEF-4326-995E-7ACB24079894}" type="pres">
      <dgm:prSet presAssocID="{A3F0B564-5A89-4292-91F0-EAC74C65AF73}" presName="spaceBetweenRectangles" presStyleCnt="0"/>
      <dgm:spPr/>
    </dgm:pt>
    <dgm:pt modelId="{E83E1AC4-8BF1-470F-8EA8-43C965B25638}" type="pres">
      <dgm:prSet presAssocID="{C622D7D5-49AD-4EDD-833A-B8261AB31008}" presName="parentLin" presStyleCnt="0"/>
      <dgm:spPr/>
    </dgm:pt>
    <dgm:pt modelId="{76F55FBC-B401-4F18-A707-DE5401343A45}" type="pres">
      <dgm:prSet presAssocID="{C622D7D5-49AD-4EDD-833A-B8261AB31008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3F58C5B-FBF7-460F-9887-079DA7C42D8A}" type="pres">
      <dgm:prSet presAssocID="{C622D7D5-49AD-4EDD-833A-B8261AB31008}" presName="parentText" presStyleLbl="node1" presStyleIdx="2" presStyleCnt="3" custScaleX="10892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2A986C-CB50-4625-BA21-4CC46586DA93}" type="pres">
      <dgm:prSet presAssocID="{C622D7D5-49AD-4EDD-833A-B8261AB31008}" presName="negativeSpace" presStyleCnt="0"/>
      <dgm:spPr/>
    </dgm:pt>
    <dgm:pt modelId="{ED20E141-93B9-4207-AA33-797EF5F10CFA}" type="pres">
      <dgm:prSet presAssocID="{C622D7D5-49AD-4EDD-833A-B8261AB310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D9D796-51C8-4879-849D-D6F8781BF899}" type="presOf" srcId="{C622D7D5-49AD-4EDD-833A-B8261AB31008}" destId="{93F58C5B-FBF7-460F-9887-079DA7C42D8A}" srcOrd="1" destOrd="0" presId="urn:microsoft.com/office/officeart/2005/8/layout/list1"/>
    <dgm:cxn modelId="{BAF672BD-4A0D-48A5-9078-4E34BD750907}" type="presOf" srcId="{F6B61F3F-7E13-4DF0-83C6-874206454BFC}" destId="{F5ADF72E-AFB2-4180-AA16-353A53819408}" srcOrd="0" destOrd="0" presId="urn:microsoft.com/office/officeart/2005/8/layout/list1"/>
    <dgm:cxn modelId="{DCE809DD-AB61-480F-96E6-CFB383EC6C44}" srcId="{F6B61F3F-7E13-4DF0-83C6-874206454BFC}" destId="{7B93E71E-96AB-458B-85B8-50D9BA930759}" srcOrd="1" destOrd="0" parTransId="{A196D48C-9AB6-4CEC-8881-3B8A2297144A}" sibTransId="{A3F0B564-5A89-4292-91F0-EAC74C65AF73}"/>
    <dgm:cxn modelId="{4732CCC0-8C3E-49BD-9DEB-9D4E27CCD259}" type="presOf" srcId="{7B93E71E-96AB-458B-85B8-50D9BA930759}" destId="{32D06CDA-D382-4DD1-87A6-C8A6EA95DF91}" srcOrd="1" destOrd="0" presId="urn:microsoft.com/office/officeart/2005/8/layout/list1"/>
    <dgm:cxn modelId="{C39F3693-5F3D-4888-B7F4-2F4116D41905}" srcId="{F6B61F3F-7E13-4DF0-83C6-874206454BFC}" destId="{C622D7D5-49AD-4EDD-833A-B8261AB31008}" srcOrd="2" destOrd="0" parTransId="{D526FE7E-1969-409F-83BA-FD7795050D8D}" sibTransId="{8AEA1E2D-6C09-4C28-8CE0-DF17820EE8E4}"/>
    <dgm:cxn modelId="{4F9FF249-9C72-4A80-9E6E-2B7AFA40918F}" type="presOf" srcId="{918FF50D-E06F-45B2-9035-764595461284}" destId="{AC6FF074-76E8-4E46-97D7-F7A21607B3FC}" srcOrd="1" destOrd="0" presId="urn:microsoft.com/office/officeart/2005/8/layout/list1"/>
    <dgm:cxn modelId="{A722530D-4BB1-4B88-8EC6-024D76EB9833}" type="presOf" srcId="{918FF50D-E06F-45B2-9035-764595461284}" destId="{C9161B20-33AC-4B37-951C-C375A9B8D046}" srcOrd="0" destOrd="0" presId="urn:microsoft.com/office/officeart/2005/8/layout/list1"/>
    <dgm:cxn modelId="{0C3FD04D-D7D0-45AC-9ADD-A8421A4ABF83}" type="presOf" srcId="{C622D7D5-49AD-4EDD-833A-B8261AB31008}" destId="{76F55FBC-B401-4F18-A707-DE5401343A45}" srcOrd="0" destOrd="0" presId="urn:microsoft.com/office/officeart/2005/8/layout/list1"/>
    <dgm:cxn modelId="{E02B4851-9D85-4949-A0FD-9D8AE3747F05}" srcId="{F6B61F3F-7E13-4DF0-83C6-874206454BFC}" destId="{918FF50D-E06F-45B2-9035-764595461284}" srcOrd="0" destOrd="0" parTransId="{77491F3E-9AF7-452F-BE75-CFF278FEEFE9}" sibTransId="{3A3B616A-D7E5-4EB3-A4FB-A4C62FE0A642}"/>
    <dgm:cxn modelId="{896CF6FC-0D5D-4182-AD54-E00B56FA1819}" type="presOf" srcId="{7B93E71E-96AB-458B-85B8-50D9BA930759}" destId="{88727F6E-2F78-4D8B-AD25-9B5B7E5E86F7}" srcOrd="0" destOrd="0" presId="urn:microsoft.com/office/officeart/2005/8/layout/list1"/>
    <dgm:cxn modelId="{83D369A9-6F03-471C-B5BA-DBC6B4D3746E}" type="presParOf" srcId="{F5ADF72E-AFB2-4180-AA16-353A53819408}" destId="{4898CFD5-EB10-4D09-9F3F-FB48FF70A7F5}" srcOrd="0" destOrd="0" presId="urn:microsoft.com/office/officeart/2005/8/layout/list1"/>
    <dgm:cxn modelId="{EC851CA6-6E57-440E-90B8-1059A10E7975}" type="presParOf" srcId="{4898CFD5-EB10-4D09-9F3F-FB48FF70A7F5}" destId="{C9161B20-33AC-4B37-951C-C375A9B8D046}" srcOrd="0" destOrd="0" presId="urn:microsoft.com/office/officeart/2005/8/layout/list1"/>
    <dgm:cxn modelId="{32A13FBA-F8DD-4C22-9F7C-B5D965624F87}" type="presParOf" srcId="{4898CFD5-EB10-4D09-9F3F-FB48FF70A7F5}" destId="{AC6FF074-76E8-4E46-97D7-F7A21607B3FC}" srcOrd="1" destOrd="0" presId="urn:microsoft.com/office/officeart/2005/8/layout/list1"/>
    <dgm:cxn modelId="{AFB3B87F-7C08-4B35-8E55-5D35AAD55964}" type="presParOf" srcId="{F5ADF72E-AFB2-4180-AA16-353A53819408}" destId="{935EFB47-AB8D-46E5-A2FD-56340103DA3B}" srcOrd="1" destOrd="0" presId="urn:microsoft.com/office/officeart/2005/8/layout/list1"/>
    <dgm:cxn modelId="{AC683812-2718-40DB-B841-D5B884FCEE67}" type="presParOf" srcId="{F5ADF72E-AFB2-4180-AA16-353A53819408}" destId="{0BF7A0E7-D13E-4B79-B252-19D7CDA4F9C1}" srcOrd="2" destOrd="0" presId="urn:microsoft.com/office/officeart/2005/8/layout/list1"/>
    <dgm:cxn modelId="{8AFAA871-465E-44D2-A0C8-29A6927038A3}" type="presParOf" srcId="{F5ADF72E-AFB2-4180-AA16-353A53819408}" destId="{C3BF190F-BD2D-41F5-8776-35613A8E925E}" srcOrd="3" destOrd="0" presId="urn:microsoft.com/office/officeart/2005/8/layout/list1"/>
    <dgm:cxn modelId="{BA489732-74D0-4F25-8BF9-B7B075E3D174}" type="presParOf" srcId="{F5ADF72E-AFB2-4180-AA16-353A53819408}" destId="{AC10AAAA-555E-47A9-87F6-B2736020EF7A}" srcOrd="4" destOrd="0" presId="urn:microsoft.com/office/officeart/2005/8/layout/list1"/>
    <dgm:cxn modelId="{7B866BA3-C99D-4470-9E5C-F0CBF38E2DE0}" type="presParOf" srcId="{AC10AAAA-555E-47A9-87F6-B2736020EF7A}" destId="{88727F6E-2F78-4D8B-AD25-9B5B7E5E86F7}" srcOrd="0" destOrd="0" presId="urn:microsoft.com/office/officeart/2005/8/layout/list1"/>
    <dgm:cxn modelId="{160D5561-BD30-4C4B-8E80-C13DD5EE2CE9}" type="presParOf" srcId="{AC10AAAA-555E-47A9-87F6-B2736020EF7A}" destId="{32D06CDA-D382-4DD1-87A6-C8A6EA95DF91}" srcOrd="1" destOrd="0" presId="urn:microsoft.com/office/officeart/2005/8/layout/list1"/>
    <dgm:cxn modelId="{935DCFCC-3771-40DB-8458-AEEE4E0D0476}" type="presParOf" srcId="{F5ADF72E-AFB2-4180-AA16-353A53819408}" destId="{9382C4E7-1711-4000-85C8-90AF881B774F}" srcOrd="5" destOrd="0" presId="urn:microsoft.com/office/officeart/2005/8/layout/list1"/>
    <dgm:cxn modelId="{96B0A649-5F13-4DA2-B608-79A11B365BF5}" type="presParOf" srcId="{F5ADF72E-AFB2-4180-AA16-353A53819408}" destId="{EABAD9A2-8931-4B4B-85E2-361C4919374E}" srcOrd="6" destOrd="0" presId="urn:microsoft.com/office/officeart/2005/8/layout/list1"/>
    <dgm:cxn modelId="{890E84F1-6930-4781-8FA6-9CDEA43B0F4B}" type="presParOf" srcId="{F5ADF72E-AFB2-4180-AA16-353A53819408}" destId="{7F7B8C4E-9CEF-4326-995E-7ACB24079894}" srcOrd="7" destOrd="0" presId="urn:microsoft.com/office/officeart/2005/8/layout/list1"/>
    <dgm:cxn modelId="{7695E5B7-F01D-4EA2-9895-ACAD8F192344}" type="presParOf" srcId="{F5ADF72E-AFB2-4180-AA16-353A53819408}" destId="{E83E1AC4-8BF1-470F-8EA8-43C965B25638}" srcOrd="8" destOrd="0" presId="urn:microsoft.com/office/officeart/2005/8/layout/list1"/>
    <dgm:cxn modelId="{A78DE07B-0A35-48F9-B52C-187C192878E0}" type="presParOf" srcId="{E83E1AC4-8BF1-470F-8EA8-43C965B25638}" destId="{76F55FBC-B401-4F18-A707-DE5401343A45}" srcOrd="0" destOrd="0" presId="urn:microsoft.com/office/officeart/2005/8/layout/list1"/>
    <dgm:cxn modelId="{AD73AC63-E19D-46A1-96B9-EB3E9B3EF637}" type="presParOf" srcId="{E83E1AC4-8BF1-470F-8EA8-43C965B25638}" destId="{93F58C5B-FBF7-460F-9887-079DA7C42D8A}" srcOrd="1" destOrd="0" presId="urn:microsoft.com/office/officeart/2005/8/layout/list1"/>
    <dgm:cxn modelId="{9576A769-8A82-41E9-81F6-E6177E75E3FA}" type="presParOf" srcId="{F5ADF72E-AFB2-4180-AA16-353A53819408}" destId="{3E2A986C-CB50-4625-BA21-4CC46586DA93}" srcOrd="9" destOrd="0" presId="urn:microsoft.com/office/officeart/2005/8/layout/list1"/>
    <dgm:cxn modelId="{BC8DC209-4FCB-44D8-BB5F-A9C289D4AB9E}" type="presParOf" srcId="{F5ADF72E-AFB2-4180-AA16-353A53819408}" destId="{ED20E141-93B9-4207-AA33-797EF5F10C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B1A22C-B7F1-48CC-A7D8-7D96F4C5ED7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73ECDF8F-98EC-4768-A922-9C2310AAC3BD}">
      <dgm:prSet custT="1"/>
      <dgm:spPr/>
      <dgm:t>
        <a:bodyPr/>
        <a:lstStyle/>
        <a:p>
          <a:pPr algn="ctr" rtl="0"/>
          <a:r>
            <a:rPr lang="es-ES" sz="2000" b="1" dirty="0" smtClean="0"/>
            <a:t>5. </a:t>
          </a:r>
          <a:r>
            <a:rPr lang="es-EC" sz="2000" b="1" dirty="0" smtClean="0"/>
            <a:t>EVALUACIÓN DEL CUMPLIMIENTO</a:t>
          </a:r>
          <a:endParaRPr lang="es-ES" sz="2000" b="1" dirty="0"/>
        </a:p>
      </dgm:t>
    </dgm:pt>
    <dgm:pt modelId="{19D862D9-1249-4CFB-81E3-BFBF32811794}" type="parTrans" cxnId="{C6FFB625-3CE4-433E-8FF7-0D978CA85355}">
      <dgm:prSet/>
      <dgm:spPr/>
      <dgm:t>
        <a:bodyPr/>
        <a:lstStyle/>
        <a:p>
          <a:endParaRPr lang="es-ES"/>
        </a:p>
      </dgm:t>
    </dgm:pt>
    <dgm:pt modelId="{51F500DF-C66E-4013-8E78-6225CAFA6690}" type="sibTrans" cxnId="{C6FFB625-3CE4-433E-8FF7-0D978CA85355}">
      <dgm:prSet/>
      <dgm:spPr/>
      <dgm:t>
        <a:bodyPr/>
        <a:lstStyle/>
        <a:p>
          <a:endParaRPr lang="es-ES"/>
        </a:p>
      </dgm:t>
    </dgm:pt>
    <dgm:pt modelId="{52DB8D45-EE92-4095-A053-3747207A2E77}" type="pres">
      <dgm:prSet presAssocID="{A5B1A22C-B7F1-48CC-A7D8-7D96F4C5E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4C5497-39FB-4C12-9E28-166DC003A5C5}" type="pres">
      <dgm:prSet presAssocID="{73ECDF8F-98EC-4768-A922-9C2310AAC3BD}" presName="parentText" presStyleLbl="node1" presStyleIdx="0" presStyleCnt="1" custLinFactNeighborX="-6383" custLinFactNeighborY="1183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815C75-ADE5-4EAE-AE21-36E181DE5868}" type="presOf" srcId="{73ECDF8F-98EC-4768-A922-9C2310AAC3BD}" destId="{944C5497-39FB-4C12-9E28-166DC003A5C5}" srcOrd="0" destOrd="0" presId="urn:microsoft.com/office/officeart/2005/8/layout/vList2"/>
    <dgm:cxn modelId="{C6FFB625-3CE4-433E-8FF7-0D978CA85355}" srcId="{A5B1A22C-B7F1-48CC-A7D8-7D96F4C5ED71}" destId="{73ECDF8F-98EC-4768-A922-9C2310AAC3BD}" srcOrd="0" destOrd="0" parTransId="{19D862D9-1249-4CFB-81E3-BFBF32811794}" sibTransId="{51F500DF-C66E-4013-8E78-6225CAFA6690}"/>
    <dgm:cxn modelId="{7ED31B6A-C1D5-4FD8-B579-752D968EC34D}" type="presOf" srcId="{A5B1A22C-B7F1-48CC-A7D8-7D96F4C5ED71}" destId="{52DB8D45-EE92-4095-A053-3747207A2E77}" srcOrd="0" destOrd="0" presId="urn:microsoft.com/office/officeart/2005/8/layout/vList2"/>
    <dgm:cxn modelId="{A4AEDA4A-A92C-4AAF-99DB-399A463BE381}" type="presParOf" srcId="{52DB8D45-EE92-4095-A053-3747207A2E77}" destId="{944C5497-39FB-4C12-9E28-166DC003A5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71A9F-9606-49A8-B85A-B0DBD23BBE3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9C451DBC-256E-4281-B448-7D2A83ED4CEC}">
      <dgm:prSet/>
      <dgm:spPr/>
      <dgm:t>
        <a:bodyPr/>
        <a:lstStyle/>
        <a:p>
          <a:pPr algn="ctr" rtl="0"/>
          <a:r>
            <a:rPr lang="es-EC" b="1" dirty="0" smtClean="0"/>
            <a:t>CRITERIOS</a:t>
          </a:r>
          <a:endParaRPr lang="es-ES" b="1" dirty="0"/>
        </a:p>
      </dgm:t>
    </dgm:pt>
    <dgm:pt modelId="{FBE92C10-EB70-4E8A-8FA7-3965790B5CF7}" type="parTrans" cxnId="{1855F4A7-0A1C-43F3-9BBB-025600C01469}">
      <dgm:prSet/>
      <dgm:spPr/>
      <dgm:t>
        <a:bodyPr/>
        <a:lstStyle/>
        <a:p>
          <a:endParaRPr lang="es-ES" b="1"/>
        </a:p>
      </dgm:t>
    </dgm:pt>
    <dgm:pt modelId="{14AF1B7E-2BE7-4DB4-9F43-5A4180D98797}" type="sibTrans" cxnId="{1855F4A7-0A1C-43F3-9BBB-025600C01469}">
      <dgm:prSet/>
      <dgm:spPr/>
      <dgm:t>
        <a:bodyPr/>
        <a:lstStyle/>
        <a:p>
          <a:endParaRPr lang="es-ES" b="1"/>
        </a:p>
      </dgm:t>
    </dgm:pt>
    <dgm:pt modelId="{3C51D2B1-DE9E-4AF6-BAE6-289547E95C3C}" type="pres">
      <dgm:prSet presAssocID="{A6471A9F-9606-49A8-B85A-B0DBD23BBE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B0674E-1D80-4332-B0F5-0E9125FBA39C}" type="pres">
      <dgm:prSet presAssocID="{9C451DBC-256E-4281-B448-7D2A83ED4CEC}" presName="parentText" presStyleLbl="node1" presStyleIdx="0" presStyleCnt="1" custLinFactNeighborX="3691" custLinFactNeighborY="2035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55F4A7-0A1C-43F3-9BBB-025600C01469}" srcId="{A6471A9F-9606-49A8-B85A-B0DBD23BBE3D}" destId="{9C451DBC-256E-4281-B448-7D2A83ED4CEC}" srcOrd="0" destOrd="0" parTransId="{FBE92C10-EB70-4E8A-8FA7-3965790B5CF7}" sibTransId="{14AF1B7E-2BE7-4DB4-9F43-5A4180D98797}"/>
    <dgm:cxn modelId="{EDAF0745-3700-489A-8350-A20CA61F585A}" type="presOf" srcId="{A6471A9F-9606-49A8-B85A-B0DBD23BBE3D}" destId="{3C51D2B1-DE9E-4AF6-BAE6-289547E95C3C}" srcOrd="0" destOrd="0" presId="urn:microsoft.com/office/officeart/2005/8/layout/vList2"/>
    <dgm:cxn modelId="{83A7F41C-9904-4422-A9FC-4E794D705316}" type="presOf" srcId="{9C451DBC-256E-4281-B448-7D2A83ED4CEC}" destId="{4CB0674E-1D80-4332-B0F5-0E9125FBA39C}" srcOrd="0" destOrd="0" presId="urn:microsoft.com/office/officeart/2005/8/layout/vList2"/>
    <dgm:cxn modelId="{615B4E18-B538-4B6F-95DA-263C5A010A9E}" type="presParOf" srcId="{3C51D2B1-DE9E-4AF6-BAE6-289547E95C3C}" destId="{4CB0674E-1D80-4332-B0F5-0E9125FBA3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0EBB97-D590-439B-8823-6FC65316B0D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9B5E8D6-90B5-40C1-97C7-C91016032C9F}">
      <dgm:prSet custT="1"/>
      <dgm:spPr/>
      <dgm:t>
        <a:bodyPr/>
        <a:lstStyle/>
        <a:p>
          <a:r>
            <a:rPr lang="es-ES" sz="1400" dirty="0" smtClean="0"/>
            <a:t>La empresa no se encuentra registrada ante el Ministerio del Ambiente como generador de desechos peligrosos.</a:t>
          </a:r>
          <a:endParaRPr lang="es-ES" sz="1400" dirty="0"/>
        </a:p>
      </dgm:t>
    </dgm:pt>
    <dgm:pt modelId="{10A3E971-27AE-4C8E-A774-5EC1F066E74B}" type="sibTrans" cxnId="{D79798A2-46A2-4ACE-9310-C3DE26AAA628}">
      <dgm:prSet/>
      <dgm:spPr/>
      <dgm:t>
        <a:bodyPr/>
        <a:lstStyle/>
        <a:p>
          <a:endParaRPr lang="es-ES" sz="1400"/>
        </a:p>
      </dgm:t>
    </dgm:pt>
    <dgm:pt modelId="{291C6E60-3A8E-4284-A900-47168CDD0055}" type="parTrans" cxnId="{D79798A2-46A2-4ACE-9310-C3DE26AAA628}">
      <dgm:prSet/>
      <dgm:spPr/>
      <dgm:t>
        <a:bodyPr/>
        <a:lstStyle/>
        <a:p>
          <a:endParaRPr lang="es-ES" sz="1400"/>
        </a:p>
      </dgm:t>
    </dgm:pt>
    <dgm:pt modelId="{851D3513-797F-48B6-9725-D481C09B2813}">
      <dgm:prSet custT="1"/>
      <dgm:spPr/>
      <dgm:t>
        <a:bodyPr/>
        <a:lstStyle/>
        <a:p>
          <a:r>
            <a:rPr lang="es-ES" sz="1400" dirty="0" smtClean="0"/>
            <a:t>TERRAFORTE S.A. al no realizar simularos de situaciones de emergencia, pone en duda su respuesta oportuna ante este tipo de eventos.</a:t>
          </a:r>
          <a:endParaRPr lang="es-ES" sz="1400" dirty="0"/>
        </a:p>
      </dgm:t>
    </dgm:pt>
    <dgm:pt modelId="{56D18D93-78E6-4AC3-847B-CEB492889078}" type="sibTrans" cxnId="{2EE0696C-2FFB-4AE1-978B-A09D2B5AFEB9}">
      <dgm:prSet/>
      <dgm:spPr/>
      <dgm:t>
        <a:bodyPr/>
        <a:lstStyle/>
        <a:p>
          <a:endParaRPr lang="es-ES" sz="1400"/>
        </a:p>
      </dgm:t>
    </dgm:pt>
    <dgm:pt modelId="{8672C21E-9E1C-4875-8383-AFD1C7006890}" type="parTrans" cxnId="{2EE0696C-2FFB-4AE1-978B-A09D2B5AFEB9}">
      <dgm:prSet/>
      <dgm:spPr/>
      <dgm:t>
        <a:bodyPr/>
        <a:lstStyle/>
        <a:p>
          <a:endParaRPr lang="es-ES" sz="1400"/>
        </a:p>
      </dgm:t>
    </dgm:pt>
    <dgm:pt modelId="{AF8D1023-E695-45EE-8FC7-A9BD7B6FAF99}">
      <dgm:prSet custT="1"/>
      <dgm:spPr/>
      <dgm:t>
        <a:bodyPr/>
        <a:lstStyle/>
        <a:p>
          <a:r>
            <a:rPr lang="es-ES" sz="1400" dirty="0" smtClean="0"/>
            <a:t>La empresa no cuenta con todos los permisos de funcionamiento como es el caso del permiso del CB.</a:t>
          </a:r>
          <a:endParaRPr lang="es-ES" sz="1400" dirty="0"/>
        </a:p>
      </dgm:t>
    </dgm:pt>
    <dgm:pt modelId="{08FA8D84-0AB4-4940-AC77-4B20E3FE71B7}" type="sibTrans" cxnId="{56C52CFA-08FD-4A8C-A803-550CA38CF155}">
      <dgm:prSet/>
      <dgm:spPr/>
      <dgm:t>
        <a:bodyPr/>
        <a:lstStyle/>
        <a:p>
          <a:endParaRPr lang="es-ES" sz="1400"/>
        </a:p>
      </dgm:t>
    </dgm:pt>
    <dgm:pt modelId="{12E6B117-DA0E-4828-B018-4B26FE2E9A86}" type="parTrans" cxnId="{56C52CFA-08FD-4A8C-A803-550CA38CF155}">
      <dgm:prSet/>
      <dgm:spPr/>
      <dgm:t>
        <a:bodyPr/>
        <a:lstStyle/>
        <a:p>
          <a:endParaRPr lang="es-ES" sz="1400"/>
        </a:p>
      </dgm:t>
    </dgm:pt>
    <dgm:pt modelId="{2783FBC3-7CA3-475A-86C9-3E8FB1CAC14A}">
      <dgm:prSet custT="1"/>
      <dgm:spPr/>
      <dgm:t>
        <a:bodyPr/>
        <a:lstStyle/>
        <a:p>
          <a:r>
            <a:rPr lang="es-ES" sz="1400" dirty="0" smtClean="0"/>
            <a:t>TERRAFORTE S.A. no comunica a la entidad de control sobre su accionar en temas de manejo de residuos sólidos peligrosos.</a:t>
          </a:r>
          <a:endParaRPr lang="es-ES" sz="1400" dirty="0"/>
        </a:p>
      </dgm:t>
    </dgm:pt>
    <dgm:pt modelId="{DDFB5448-2A13-440D-9423-1FECBF93A00B}" type="sibTrans" cxnId="{1C395009-73A1-44E7-BD7F-1E675847C1CA}">
      <dgm:prSet/>
      <dgm:spPr/>
      <dgm:t>
        <a:bodyPr/>
        <a:lstStyle/>
        <a:p>
          <a:endParaRPr lang="es-ES" sz="1400"/>
        </a:p>
      </dgm:t>
    </dgm:pt>
    <dgm:pt modelId="{66934172-B022-4CDD-932E-47D78676F96A}" type="parTrans" cxnId="{1C395009-73A1-44E7-BD7F-1E675847C1CA}">
      <dgm:prSet/>
      <dgm:spPr/>
      <dgm:t>
        <a:bodyPr/>
        <a:lstStyle/>
        <a:p>
          <a:endParaRPr lang="es-ES" sz="1400"/>
        </a:p>
      </dgm:t>
    </dgm:pt>
    <dgm:pt modelId="{552BB7DC-96BF-4D05-9E88-B0B405ACF8C3}">
      <dgm:prSet phldrT="[Texto]" custT="1"/>
      <dgm:spPr/>
      <dgm:t>
        <a:bodyPr/>
        <a:lstStyle/>
        <a:p>
          <a:r>
            <a:rPr lang="es-ES" sz="1400" dirty="0" smtClean="0"/>
            <a:t>Realiza el mantenimiento preventivo y correctivo a los equipos, maquinarias, instalaciones e infraestructura, pero no con la periodicidad que estipula el PMA.</a:t>
          </a:r>
          <a:endParaRPr lang="es-ES" sz="1400" dirty="0"/>
        </a:p>
      </dgm:t>
    </dgm:pt>
    <dgm:pt modelId="{D838B243-4983-43C3-B404-40CAC9D3D1AC}" type="sibTrans" cxnId="{855E0A81-8539-4ED0-994C-9DA8654864F5}">
      <dgm:prSet/>
      <dgm:spPr/>
      <dgm:t>
        <a:bodyPr/>
        <a:lstStyle/>
        <a:p>
          <a:endParaRPr lang="es-ES" sz="1400"/>
        </a:p>
      </dgm:t>
    </dgm:pt>
    <dgm:pt modelId="{C86988C0-351C-4423-9349-F491638280FB}" type="parTrans" cxnId="{855E0A81-8539-4ED0-994C-9DA8654864F5}">
      <dgm:prSet/>
      <dgm:spPr/>
      <dgm:t>
        <a:bodyPr/>
        <a:lstStyle/>
        <a:p>
          <a:endParaRPr lang="es-ES" sz="1400"/>
        </a:p>
      </dgm:t>
    </dgm:pt>
    <dgm:pt modelId="{D874FAB3-0814-45E2-B986-B07C07F4346A}">
      <dgm:prSet custT="1"/>
      <dgm:spPr/>
      <dgm:t>
        <a:bodyPr/>
        <a:lstStyle/>
        <a:p>
          <a:r>
            <a:rPr lang="es-ES" sz="1400" dirty="0" smtClean="0"/>
            <a:t>La empresa al no llevar un registro semestral de control de horas de trabajo del generador, no puede demostrar que no sobrepasa las 60 horas de trabajo a la entidad de control.</a:t>
          </a:r>
          <a:endParaRPr lang="es-EC" sz="1400" dirty="0"/>
        </a:p>
      </dgm:t>
    </dgm:pt>
    <dgm:pt modelId="{8D993605-E4CC-4E65-A769-882A9BCB770B}" type="parTrans" cxnId="{5CD945F3-3615-4D83-AFE6-618AE3B961A1}">
      <dgm:prSet/>
      <dgm:spPr/>
      <dgm:t>
        <a:bodyPr/>
        <a:lstStyle/>
        <a:p>
          <a:endParaRPr lang="es-EC" sz="1400"/>
        </a:p>
      </dgm:t>
    </dgm:pt>
    <dgm:pt modelId="{753669D5-87B0-49C9-80E2-296A6C3AD238}" type="sibTrans" cxnId="{5CD945F3-3615-4D83-AFE6-618AE3B961A1}">
      <dgm:prSet/>
      <dgm:spPr/>
      <dgm:t>
        <a:bodyPr/>
        <a:lstStyle/>
        <a:p>
          <a:endParaRPr lang="es-EC" sz="1400"/>
        </a:p>
      </dgm:t>
    </dgm:pt>
    <dgm:pt modelId="{7F291554-8F3C-44D4-9BA7-1C000EAA86B5}">
      <dgm:prSet custT="1"/>
      <dgm:spPr/>
      <dgm:t>
        <a:bodyPr/>
        <a:lstStyle/>
        <a:p>
          <a:r>
            <a:rPr lang="es-ES" sz="1400" smtClean="0"/>
            <a:t>Los </a:t>
          </a:r>
          <a:r>
            <a:rPr lang="es-ES" sz="1400" dirty="0" smtClean="0"/>
            <a:t>tanques de almacenamiento de combustible no cuenta con un cubeto técnicamente diseñado.</a:t>
          </a:r>
          <a:endParaRPr lang="es-EC" sz="1400" dirty="0"/>
        </a:p>
      </dgm:t>
    </dgm:pt>
    <dgm:pt modelId="{946815D1-9F23-4DCD-AD78-94769885F0B1}" type="parTrans" cxnId="{D4DBE24F-0B28-40D1-8477-A38C902C5A2A}">
      <dgm:prSet/>
      <dgm:spPr/>
      <dgm:t>
        <a:bodyPr/>
        <a:lstStyle/>
        <a:p>
          <a:endParaRPr lang="es-EC" sz="1400"/>
        </a:p>
      </dgm:t>
    </dgm:pt>
    <dgm:pt modelId="{BA5CC68D-1B26-4206-972E-451817570C22}" type="sibTrans" cxnId="{D4DBE24F-0B28-40D1-8477-A38C902C5A2A}">
      <dgm:prSet/>
      <dgm:spPr/>
      <dgm:t>
        <a:bodyPr/>
        <a:lstStyle/>
        <a:p>
          <a:endParaRPr lang="es-EC" sz="1400"/>
        </a:p>
      </dgm:t>
    </dgm:pt>
    <dgm:pt modelId="{247E2B26-E999-4E90-93D8-71B54A949423}" type="pres">
      <dgm:prSet presAssocID="{330EBB97-D590-439B-8823-6FC65316B0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D72A13-947D-47F5-BE58-E1D9162CF2D6}" type="pres">
      <dgm:prSet presAssocID="{552BB7DC-96BF-4D05-9E88-B0B405ACF8C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D8BEF-C7A3-426E-A46B-4A27A5B8F1C1}" type="pres">
      <dgm:prSet presAssocID="{D838B243-4983-43C3-B404-40CAC9D3D1AC}" presName="spacer" presStyleCnt="0"/>
      <dgm:spPr/>
    </dgm:pt>
    <dgm:pt modelId="{EDF96B7A-E07B-4AE6-814D-D6F418E144CF}" type="pres">
      <dgm:prSet presAssocID="{2783FBC3-7CA3-475A-86C9-3E8FB1CAC14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CD42B4-AC8D-4317-A863-F53B90865F06}" type="pres">
      <dgm:prSet presAssocID="{DDFB5448-2A13-440D-9423-1FECBF93A00B}" presName="spacer" presStyleCnt="0"/>
      <dgm:spPr/>
    </dgm:pt>
    <dgm:pt modelId="{891A17B9-2247-49E5-85A7-57B51265E29F}" type="pres">
      <dgm:prSet presAssocID="{AF8D1023-E695-45EE-8FC7-A9BD7B6FAF9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7E9680-443B-4538-B3FA-E3DBF7CF0975}" type="pres">
      <dgm:prSet presAssocID="{08FA8D84-0AB4-4940-AC77-4B20E3FE71B7}" presName="spacer" presStyleCnt="0"/>
      <dgm:spPr/>
    </dgm:pt>
    <dgm:pt modelId="{739DD343-E42F-471E-82FF-B9A0A5FC99DF}" type="pres">
      <dgm:prSet presAssocID="{851D3513-797F-48B6-9725-D481C09B281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B0CD3D-0CF7-46AA-AD4A-156F41147962}" type="pres">
      <dgm:prSet presAssocID="{56D18D93-78E6-4AC3-847B-CEB492889078}" presName="spacer" presStyleCnt="0"/>
      <dgm:spPr/>
    </dgm:pt>
    <dgm:pt modelId="{4F2AF5D4-541B-4084-B8C9-94CDF282B40B}" type="pres">
      <dgm:prSet presAssocID="{D874FAB3-0814-45E2-B986-B07C07F4346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FE1AEF-5F02-46E1-B777-BDD0526FC1E7}" type="pres">
      <dgm:prSet presAssocID="{753669D5-87B0-49C9-80E2-296A6C3AD238}" presName="spacer" presStyleCnt="0"/>
      <dgm:spPr/>
    </dgm:pt>
    <dgm:pt modelId="{E0863C47-7DF6-4E30-BED3-39F0788B3948}" type="pres">
      <dgm:prSet presAssocID="{7F291554-8F3C-44D4-9BA7-1C000EAA86B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F99496-5249-4355-A3B1-A421B4682496}" type="pres">
      <dgm:prSet presAssocID="{BA5CC68D-1B26-4206-972E-451817570C22}" presName="spacer" presStyleCnt="0"/>
      <dgm:spPr/>
    </dgm:pt>
    <dgm:pt modelId="{841F1F03-1843-4C7D-8EFE-2876F1EFC02F}" type="pres">
      <dgm:prSet presAssocID="{49B5E8D6-90B5-40C1-97C7-C91016032C9F}" presName="parentText" presStyleLbl="node1" presStyleIdx="6" presStyleCnt="7" custScaleY="899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852811-DEC9-483E-A771-E7ED4607C6C5}" type="presOf" srcId="{2783FBC3-7CA3-475A-86C9-3E8FB1CAC14A}" destId="{EDF96B7A-E07B-4AE6-814D-D6F418E144CF}" srcOrd="0" destOrd="0" presId="urn:microsoft.com/office/officeart/2005/8/layout/vList2"/>
    <dgm:cxn modelId="{56C52CFA-08FD-4A8C-A803-550CA38CF155}" srcId="{330EBB97-D590-439B-8823-6FC65316B0D5}" destId="{AF8D1023-E695-45EE-8FC7-A9BD7B6FAF99}" srcOrd="2" destOrd="0" parTransId="{12E6B117-DA0E-4828-B018-4B26FE2E9A86}" sibTransId="{08FA8D84-0AB4-4940-AC77-4B20E3FE71B7}"/>
    <dgm:cxn modelId="{ECEBB7F4-B5CC-4DDA-BAED-02B5BF88B519}" type="presOf" srcId="{7F291554-8F3C-44D4-9BA7-1C000EAA86B5}" destId="{E0863C47-7DF6-4E30-BED3-39F0788B3948}" srcOrd="0" destOrd="0" presId="urn:microsoft.com/office/officeart/2005/8/layout/vList2"/>
    <dgm:cxn modelId="{D4DBE24F-0B28-40D1-8477-A38C902C5A2A}" srcId="{330EBB97-D590-439B-8823-6FC65316B0D5}" destId="{7F291554-8F3C-44D4-9BA7-1C000EAA86B5}" srcOrd="5" destOrd="0" parTransId="{946815D1-9F23-4DCD-AD78-94769885F0B1}" sibTransId="{BA5CC68D-1B26-4206-972E-451817570C22}"/>
    <dgm:cxn modelId="{3A8B6A2E-A05D-4A2B-B090-9A85FFD722D4}" type="presOf" srcId="{AF8D1023-E695-45EE-8FC7-A9BD7B6FAF99}" destId="{891A17B9-2247-49E5-85A7-57B51265E29F}" srcOrd="0" destOrd="0" presId="urn:microsoft.com/office/officeart/2005/8/layout/vList2"/>
    <dgm:cxn modelId="{6BBDE83E-A8D7-4E44-8D9E-B927CA75B70F}" type="presOf" srcId="{330EBB97-D590-439B-8823-6FC65316B0D5}" destId="{247E2B26-E999-4E90-93D8-71B54A949423}" srcOrd="0" destOrd="0" presId="urn:microsoft.com/office/officeart/2005/8/layout/vList2"/>
    <dgm:cxn modelId="{5CD945F3-3615-4D83-AFE6-618AE3B961A1}" srcId="{330EBB97-D590-439B-8823-6FC65316B0D5}" destId="{D874FAB3-0814-45E2-B986-B07C07F4346A}" srcOrd="4" destOrd="0" parTransId="{8D993605-E4CC-4E65-A769-882A9BCB770B}" sibTransId="{753669D5-87B0-49C9-80E2-296A6C3AD238}"/>
    <dgm:cxn modelId="{855E0A81-8539-4ED0-994C-9DA8654864F5}" srcId="{330EBB97-D590-439B-8823-6FC65316B0D5}" destId="{552BB7DC-96BF-4D05-9E88-B0B405ACF8C3}" srcOrd="0" destOrd="0" parTransId="{C86988C0-351C-4423-9349-F491638280FB}" sibTransId="{D838B243-4983-43C3-B404-40CAC9D3D1AC}"/>
    <dgm:cxn modelId="{1C395009-73A1-44E7-BD7F-1E675847C1CA}" srcId="{330EBB97-D590-439B-8823-6FC65316B0D5}" destId="{2783FBC3-7CA3-475A-86C9-3E8FB1CAC14A}" srcOrd="1" destOrd="0" parTransId="{66934172-B022-4CDD-932E-47D78676F96A}" sibTransId="{DDFB5448-2A13-440D-9423-1FECBF93A00B}"/>
    <dgm:cxn modelId="{678E171B-32B0-4A0A-9230-4A0BEBF04BE2}" type="presOf" srcId="{D874FAB3-0814-45E2-B986-B07C07F4346A}" destId="{4F2AF5D4-541B-4084-B8C9-94CDF282B40B}" srcOrd="0" destOrd="0" presId="urn:microsoft.com/office/officeart/2005/8/layout/vList2"/>
    <dgm:cxn modelId="{3CA9AF0B-F015-43C8-87EA-7ACAD7F13BF3}" type="presOf" srcId="{49B5E8D6-90B5-40C1-97C7-C91016032C9F}" destId="{841F1F03-1843-4C7D-8EFE-2876F1EFC02F}" srcOrd="0" destOrd="0" presId="urn:microsoft.com/office/officeart/2005/8/layout/vList2"/>
    <dgm:cxn modelId="{D79798A2-46A2-4ACE-9310-C3DE26AAA628}" srcId="{330EBB97-D590-439B-8823-6FC65316B0D5}" destId="{49B5E8D6-90B5-40C1-97C7-C91016032C9F}" srcOrd="6" destOrd="0" parTransId="{291C6E60-3A8E-4284-A900-47168CDD0055}" sibTransId="{10A3E971-27AE-4C8E-A774-5EC1F066E74B}"/>
    <dgm:cxn modelId="{2EE0696C-2FFB-4AE1-978B-A09D2B5AFEB9}" srcId="{330EBB97-D590-439B-8823-6FC65316B0D5}" destId="{851D3513-797F-48B6-9725-D481C09B2813}" srcOrd="3" destOrd="0" parTransId="{8672C21E-9E1C-4875-8383-AFD1C7006890}" sibTransId="{56D18D93-78E6-4AC3-847B-CEB492889078}"/>
    <dgm:cxn modelId="{254A0939-36A7-4240-841D-FFF3A44F8619}" type="presOf" srcId="{552BB7DC-96BF-4D05-9E88-B0B405ACF8C3}" destId="{0CD72A13-947D-47F5-BE58-E1D9162CF2D6}" srcOrd="0" destOrd="0" presId="urn:microsoft.com/office/officeart/2005/8/layout/vList2"/>
    <dgm:cxn modelId="{E7D1C776-7AC5-4914-B27E-D80016233A4C}" type="presOf" srcId="{851D3513-797F-48B6-9725-D481C09B2813}" destId="{739DD343-E42F-471E-82FF-B9A0A5FC99DF}" srcOrd="0" destOrd="0" presId="urn:microsoft.com/office/officeart/2005/8/layout/vList2"/>
    <dgm:cxn modelId="{1617E682-DB00-49BC-A0BA-C294BF6BBA2E}" type="presParOf" srcId="{247E2B26-E999-4E90-93D8-71B54A949423}" destId="{0CD72A13-947D-47F5-BE58-E1D9162CF2D6}" srcOrd="0" destOrd="0" presId="urn:microsoft.com/office/officeart/2005/8/layout/vList2"/>
    <dgm:cxn modelId="{91AFB4DC-B7D7-49E3-9450-B81F47401466}" type="presParOf" srcId="{247E2B26-E999-4E90-93D8-71B54A949423}" destId="{8ADD8BEF-C7A3-426E-A46B-4A27A5B8F1C1}" srcOrd="1" destOrd="0" presId="urn:microsoft.com/office/officeart/2005/8/layout/vList2"/>
    <dgm:cxn modelId="{366B48B9-D4F7-4EC6-A7DD-BCAA6CAC2809}" type="presParOf" srcId="{247E2B26-E999-4E90-93D8-71B54A949423}" destId="{EDF96B7A-E07B-4AE6-814D-D6F418E144CF}" srcOrd="2" destOrd="0" presId="urn:microsoft.com/office/officeart/2005/8/layout/vList2"/>
    <dgm:cxn modelId="{22221F4E-0D37-4C65-9483-EB7317EFBAA5}" type="presParOf" srcId="{247E2B26-E999-4E90-93D8-71B54A949423}" destId="{E4CD42B4-AC8D-4317-A863-F53B90865F06}" srcOrd="3" destOrd="0" presId="urn:microsoft.com/office/officeart/2005/8/layout/vList2"/>
    <dgm:cxn modelId="{212D45A2-CC65-495D-B4CE-FE618E268743}" type="presParOf" srcId="{247E2B26-E999-4E90-93D8-71B54A949423}" destId="{891A17B9-2247-49E5-85A7-57B51265E29F}" srcOrd="4" destOrd="0" presId="urn:microsoft.com/office/officeart/2005/8/layout/vList2"/>
    <dgm:cxn modelId="{6FCF2863-9C69-452F-BDF0-9EE8FFDEDBDF}" type="presParOf" srcId="{247E2B26-E999-4E90-93D8-71B54A949423}" destId="{637E9680-443B-4538-B3FA-E3DBF7CF0975}" srcOrd="5" destOrd="0" presId="urn:microsoft.com/office/officeart/2005/8/layout/vList2"/>
    <dgm:cxn modelId="{DB501138-F911-4683-913B-0F92CDEE6C34}" type="presParOf" srcId="{247E2B26-E999-4E90-93D8-71B54A949423}" destId="{739DD343-E42F-471E-82FF-B9A0A5FC99DF}" srcOrd="6" destOrd="0" presId="urn:microsoft.com/office/officeart/2005/8/layout/vList2"/>
    <dgm:cxn modelId="{97CBF940-57B3-47C8-A92A-D9C109BBD687}" type="presParOf" srcId="{247E2B26-E999-4E90-93D8-71B54A949423}" destId="{04B0CD3D-0CF7-46AA-AD4A-156F41147962}" srcOrd="7" destOrd="0" presId="urn:microsoft.com/office/officeart/2005/8/layout/vList2"/>
    <dgm:cxn modelId="{D43C1E54-1FA1-41E1-BCF2-FE974C204E68}" type="presParOf" srcId="{247E2B26-E999-4E90-93D8-71B54A949423}" destId="{4F2AF5D4-541B-4084-B8C9-94CDF282B40B}" srcOrd="8" destOrd="0" presId="urn:microsoft.com/office/officeart/2005/8/layout/vList2"/>
    <dgm:cxn modelId="{C0FD87B8-720E-4B50-807C-B8A50F3B32FE}" type="presParOf" srcId="{247E2B26-E999-4E90-93D8-71B54A949423}" destId="{36FE1AEF-5F02-46E1-B777-BDD0526FC1E7}" srcOrd="9" destOrd="0" presId="urn:microsoft.com/office/officeart/2005/8/layout/vList2"/>
    <dgm:cxn modelId="{FAB5D37E-CA2A-4046-8E8D-B81BCFECD9CE}" type="presParOf" srcId="{247E2B26-E999-4E90-93D8-71B54A949423}" destId="{E0863C47-7DF6-4E30-BED3-39F0788B3948}" srcOrd="10" destOrd="0" presId="urn:microsoft.com/office/officeart/2005/8/layout/vList2"/>
    <dgm:cxn modelId="{B6DA8716-B6C8-43D9-B9B9-E47B78A6450F}" type="presParOf" srcId="{247E2B26-E999-4E90-93D8-71B54A949423}" destId="{13F99496-5249-4355-A3B1-A421B4682496}" srcOrd="11" destOrd="0" presId="urn:microsoft.com/office/officeart/2005/8/layout/vList2"/>
    <dgm:cxn modelId="{399AA93F-33BF-4C42-AF43-F7AD5907FDE9}" type="presParOf" srcId="{247E2B26-E999-4E90-93D8-71B54A949423}" destId="{841F1F03-1843-4C7D-8EFE-2876F1EFC02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5497-39FB-4C12-9E28-166DC003A5C5}">
      <dsp:nvSpPr>
        <dsp:cNvPr id="0" name=""/>
        <dsp:cNvSpPr/>
      </dsp:nvSpPr>
      <dsp:spPr>
        <a:xfrm>
          <a:off x="0" y="9904"/>
          <a:ext cx="1643074" cy="561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1. OBJETIVOS</a:t>
          </a:r>
          <a:endParaRPr lang="es-ES" sz="2000" b="1" kern="1200" dirty="0"/>
        </a:p>
      </dsp:txBody>
      <dsp:txXfrm>
        <a:off x="27415" y="37319"/>
        <a:ext cx="1588244" cy="5067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5497-39FB-4C12-9E28-166DC003A5C5}">
      <dsp:nvSpPr>
        <dsp:cNvPr id="0" name=""/>
        <dsp:cNvSpPr/>
      </dsp:nvSpPr>
      <dsp:spPr>
        <a:xfrm>
          <a:off x="0" y="9904"/>
          <a:ext cx="3357586" cy="561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2. ALCANCE GEOGRÁFICO</a:t>
          </a:r>
          <a:endParaRPr lang="es-ES" sz="2000" b="1" kern="1200" dirty="0"/>
        </a:p>
      </dsp:txBody>
      <dsp:txXfrm>
        <a:off x="27415" y="37319"/>
        <a:ext cx="3302756" cy="506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5497-39FB-4C12-9E28-166DC003A5C5}">
      <dsp:nvSpPr>
        <dsp:cNvPr id="0" name=""/>
        <dsp:cNvSpPr/>
      </dsp:nvSpPr>
      <dsp:spPr>
        <a:xfrm>
          <a:off x="0" y="9904"/>
          <a:ext cx="3357586" cy="561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2. ALCANCE GEOGRÁFICO</a:t>
          </a:r>
          <a:endParaRPr lang="es-ES" sz="2000" b="1" kern="1200" dirty="0"/>
        </a:p>
      </dsp:txBody>
      <dsp:txXfrm>
        <a:off x="27415" y="37319"/>
        <a:ext cx="3302756" cy="506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5497-39FB-4C12-9E28-166DC003A5C5}">
      <dsp:nvSpPr>
        <dsp:cNvPr id="0" name=""/>
        <dsp:cNvSpPr/>
      </dsp:nvSpPr>
      <dsp:spPr>
        <a:xfrm>
          <a:off x="0" y="9904"/>
          <a:ext cx="3357586" cy="561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3. METODOLOGIA</a:t>
          </a:r>
          <a:endParaRPr lang="es-ES" sz="2000" b="1" kern="1200" dirty="0"/>
        </a:p>
      </dsp:txBody>
      <dsp:txXfrm>
        <a:off x="27415" y="37319"/>
        <a:ext cx="3302756" cy="506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3AC3E-A848-4585-A789-D888718C5F12}">
      <dsp:nvSpPr>
        <dsp:cNvPr id="0" name=""/>
        <dsp:cNvSpPr/>
      </dsp:nvSpPr>
      <dsp:spPr>
        <a:xfrm>
          <a:off x="0" y="225713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8BC86-4C00-484F-A429-AD361EE0DDB8}">
      <dsp:nvSpPr>
        <dsp:cNvPr id="0" name=""/>
        <dsp:cNvSpPr/>
      </dsp:nvSpPr>
      <dsp:spPr>
        <a:xfrm>
          <a:off x="341710" y="33833"/>
          <a:ext cx="478394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Pre Auditoría</a:t>
          </a:r>
          <a:endParaRPr lang="es-ES" sz="2000" b="1" kern="1200" dirty="0"/>
        </a:p>
      </dsp:txBody>
      <dsp:txXfrm>
        <a:off x="360444" y="52567"/>
        <a:ext cx="4746481" cy="346292"/>
      </dsp:txXfrm>
    </dsp:sp>
    <dsp:sp modelId="{A1B6D1CC-1F31-41BD-877D-E3AB8638C67D}">
      <dsp:nvSpPr>
        <dsp:cNvPr id="0" name=""/>
        <dsp:cNvSpPr/>
      </dsp:nvSpPr>
      <dsp:spPr>
        <a:xfrm>
          <a:off x="0" y="815393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F92D4-4044-4F3A-A0C6-DE04DBA95F0F}">
      <dsp:nvSpPr>
        <dsp:cNvPr id="0" name=""/>
        <dsp:cNvSpPr/>
      </dsp:nvSpPr>
      <dsp:spPr>
        <a:xfrm>
          <a:off x="341710" y="623513"/>
          <a:ext cx="4783949" cy="383760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Planificación de la Auditoría</a:t>
          </a:r>
          <a:endParaRPr lang="es-ES" sz="2000" b="1" kern="1200" dirty="0"/>
        </a:p>
      </dsp:txBody>
      <dsp:txXfrm>
        <a:off x="360444" y="642247"/>
        <a:ext cx="4746481" cy="346292"/>
      </dsp:txXfrm>
    </dsp:sp>
    <dsp:sp modelId="{DD3106FA-38EA-4A2A-A62A-8E6B8E4488DA}">
      <dsp:nvSpPr>
        <dsp:cNvPr id="0" name=""/>
        <dsp:cNvSpPr/>
      </dsp:nvSpPr>
      <dsp:spPr>
        <a:xfrm>
          <a:off x="0" y="1405073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F7C9D-11BE-4EF1-BB94-14036570D8E6}">
      <dsp:nvSpPr>
        <dsp:cNvPr id="0" name=""/>
        <dsp:cNvSpPr/>
      </dsp:nvSpPr>
      <dsp:spPr>
        <a:xfrm>
          <a:off x="341710" y="1213193"/>
          <a:ext cx="4783997" cy="383760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Revisión de Información Existente</a:t>
          </a:r>
          <a:endParaRPr lang="es-ES" sz="2000" b="1" kern="1200" dirty="0"/>
        </a:p>
      </dsp:txBody>
      <dsp:txXfrm>
        <a:off x="360444" y="1231927"/>
        <a:ext cx="4746529" cy="346292"/>
      </dsp:txXfrm>
    </dsp:sp>
    <dsp:sp modelId="{5C4D7B8F-1993-4178-A9B8-26B974D5BE38}">
      <dsp:nvSpPr>
        <dsp:cNvPr id="0" name=""/>
        <dsp:cNvSpPr/>
      </dsp:nvSpPr>
      <dsp:spPr>
        <a:xfrm>
          <a:off x="0" y="1994754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91C7D-D35C-45F1-B8A8-A142FCC3BBEF}">
      <dsp:nvSpPr>
        <dsp:cNvPr id="0" name=""/>
        <dsp:cNvSpPr/>
      </dsp:nvSpPr>
      <dsp:spPr>
        <a:xfrm>
          <a:off x="341710" y="1802874"/>
          <a:ext cx="4783949" cy="383760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Reunión de Pre Auditoría</a:t>
          </a:r>
          <a:endParaRPr lang="es-ES" sz="2000" b="1" kern="1200" dirty="0"/>
        </a:p>
      </dsp:txBody>
      <dsp:txXfrm>
        <a:off x="360444" y="1821608"/>
        <a:ext cx="4746481" cy="346292"/>
      </dsp:txXfrm>
    </dsp:sp>
    <dsp:sp modelId="{DD9091D2-9BD6-4754-B033-691E11EB848E}">
      <dsp:nvSpPr>
        <dsp:cNvPr id="0" name=""/>
        <dsp:cNvSpPr/>
      </dsp:nvSpPr>
      <dsp:spPr>
        <a:xfrm>
          <a:off x="0" y="2584434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A9794-21FF-41D1-A56A-B4E8799CA6C4}">
      <dsp:nvSpPr>
        <dsp:cNvPr id="0" name=""/>
        <dsp:cNvSpPr/>
      </dsp:nvSpPr>
      <dsp:spPr>
        <a:xfrm>
          <a:off x="341710" y="2392554"/>
          <a:ext cx="4783949" cy="383760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Auditoría In-situ</a:t>
          </a:r>
          <a:endParaRPr lang="es-ES" sz="2000" b="1" kern="1200" dirty="0"/>
        </a:p>
      </dsp:txBody>
      <dsp:txXfrm>
        <a:off x="360444" y="2411288"/>
        <a:ext cx="4746481" cy="346292"/>
      </dsp:txXfrm>
    </dsp:sp>
    <dsp:sp modelId="{E5161EFF-9B69-4E29-9C02-5ED695826D6D}">
      <dsp:nvSpPr>
        <dsp:cNvPr id="0" name=""/>
        <dsp:cNvSpPr/>
      </dsp:nvSpPr>
      <dsp:spPr>
        <a:xfrm>
          <a:off x="0" y="3174114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C5DDA-D358-49B1-9070-16E1F58875D1}">
      <dsp:nvSpPr>
        <dsp:cNvPr id="0" name=""/>
        <dsp:cNvSpPr/>
      </dsp:nvSpPr>
      <dsp:spPr>
        <a:xfrm>
          <a:off x="341710" y="2982234"/>
          <a:ext cx="4783949" cy="383760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Inspección de Campo </a:t>
          </a:r>
          <a:endParaRPr lang="es-ES" sz="2000" b="1" kern="1200" dirty="0"/>
        </a:p>
      </dsp:txBody>
      <dsp:txXfrm>
        <a:off x="360444" y="3000968"/>
        <a:ext cx="4746481" cy="346292"/>
      </dsp:txXfrm>
    </dsp:sp>
    <dsp:sp modelId="{96655C38-DEEF-4DD2-A754-550EADE21124}">
      <dsp:nvSpPr>
        <dsp:cNvPr id="0" name=""/>
        <dsp:cNvSpPr/>
      </dsp:nvSpPr>
      <dsp:spPr>
        <a:xfrm>
          <a:off x="0" y="3763794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D9E72-9A0E-4286-8291-E9C525CC03F9}">
      <dsp:nvSpPr>
        <dsp:cNvPr id="0" name=""/>
        <dsp:cNvSpPr/>
      </dsp:nvSpPr>
      <dsp:spPr>
        <a:xfrm>
          <a:off x="341710" y="3571914"/>
          <a:ext cx="4783949" cy="383760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Post - Auditoría</a:t>
          </a:r>
          <a:endParaRPr lang="es-ES" sz="2000" b="1" kern="1200" dirty="0"/>
        </a:p>
      </dsp:txBody>
      <dsp:txXfrm>
        <a:off x="360444" y="3590648"/>
        <a:ext cx="4746481" cy="346292"/>
      </dsp:txXfrm>
    </dsp:sp>
    <dsp:sp modelId="{8DFAFC12-38FC-4CE7-9FD2-AAA2FD33BF2E}">
      <dsp:nvSpPr>
        <dsp:cNvPr id="0" name=""/>
        <dsp:cNvSpPr/>
      </dsp:nvSpPr>
      <dsp:spPr>
        <a:xfrm>
          <a:off x="0" y="4353474"/>
          <a:ext cx="683421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C94BB-B7DC-4D2A-85FA-AF88A2CFE495}">
      <dsp:nvSpPr>
        <dsp:cNvPr id="0" name=""/>
        <dsp:cNvSpPr/>
      </dsp:nvSpPr>
      <dsp:spPr>
        <a:xfrm>
          <a:off x="341710" y="4161594"/>
          <a:ext cx="4783949" cy="3837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Evaluación del Cumplimiento</a:t>
          </a:r>
          <a:endParaRPr lang="es-ES" sz="2000" b="1" kern="1200" dirty="0"/>
        </a:p>
      </dsp:txBody>
      <dsp:txXfrm>
        <a:off x="360444" y="4180328"/>
        <a:ext cx="4746481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7A0E7-D13E-4B79-B252-19D7CDA4F9C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FF074-76E8-4E46-97D7-F7A21607B3FC}">
      <dsp:nvSpPr>
        <dsp:cNvPr id="0" name=""/>
        <dsp:cNvSpPr/>
      </dsp:nvSpPr>
      <dsp:spPr>
        <a:xfrm>
          <a:off x="304800" y="6459"/>
          <a:ext cx="4648218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Actualización del proceso operativo.</a:t>
          </a:r>
          <a:endParaRPr lang="es-ES" sz="2000" kern="1200" dirty="0"/>
        </a:p>
      </dsp:txBody>
      <dsp:txXfrm>
        <a:off x="349472" y="51131"/>
        <a:ext cx="4558874" cy="825776"/>
      </dsp:txXfrm>
    </dsp:sp>
    <dsp:sp modelId="{EABAD9A2-8931-4B4B-85E2-361C4919374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06CDA-D382-4DD1-87A6-C8A6EA95DF91}">
      <dsp:nvSpPr>
        <dsp:cNvPr id="0" name=""/>
        <dsp:cNvSpPr/>
      </dsp:nvSpPr>
      <dsp:spPr>
        <a:xfrm>
          <a:off x="304800" y="1412619"/>
          <a:ext cx="4648218" cy="91512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Evaluación del nivel de cumplimiento del Plan de Manejo Ambiental y Normativa Ambiental  vigente aplicable. </a:t>
          </a:r>
          <a:endParaRPr lang="es-ES" sz="2000" kern="1200" dirty="0"/>
        </a:p>
      </dsp:txBody>
      <dsp:txXfrm>
        <a:off x="349472" y="1457291"/>
        <a:ext cx="4558874" cy="825776"/>
      </dsp:txXfrm>
    </dsp:sp>
    <dsp:sp modelId="{ED20E141-93B9-4207-AA33-797EF5F10CFA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58C5B-FBF7-460F-9887-079DA7C42D8A}">
      <dsp:nvSpPr>
        <dsp:cNvPr id="0" name=""/>
        <dsp:cNvSpPr/>
      </dsp:nvSpPr>
      <dsp:spPr>
        <a:xfrm>
          <a:off x="304800" y="2818780"/>
          <a:ext cx="4648218" cy="9151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Actualización del Plan de Manejo Ambiental abarcando la fase de operación y cierre de la empresa.</a:t>
          </a:r>
          <a:endParaRPr lang="es-ES" sz="2000" kern="1200" dirty="0"/>
        </a:p>
      </dsp:txBody>
      <dsp:txXfrm>
        <a:off x="349472" y="2863452"/>
        <a:ext cx="4558874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5497-39FB-4C12-9E28-166DC003A5C5}">
      <dsp:nvSpPr>
        <dsp:cNvPr id="0" name=""/>
        <dsp:cNvSpPr/>
      </dsp:nvSpPr>
      <dsp:spPr>
        <a:xfrm>
          <a:off x="0" y="9904"/>
          <a:ext cx="4643470" cy="561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5. </a:t>
          </a:r>
          <a:r>
            <a:rPr lang="es-EC" sz="2000" b="1" kern="1200" dirty="0" smtClean="0"/>
            <a:t>EVALUACIÓN DEL CUMPLIMIENTO</a:t>
          </a:r>
          <a:endParaRPr lang="es-ES" sz="2000" b="1" kern="1200" dirty="0"/>
        </a:p>
      </dsp:txBody>
      <dsp:txXfrm>
        <a:off x="27415" y="37319"/>
        <a:ext cx="4588640" cy="5067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9EF-B200-4600-B526-6775C24A6E15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A86C-A0AF-4572-AF69-088C3F5DE3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1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C8072-95E1-4331-9262-D444CB3BBF5C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C19E-74C1-4B32-90F8-4E1D560AC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4.docx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5.docx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6.docx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jpe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1.jpe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956" y="214290"/>
            <a:ext cx="8087516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1714488"/>
            <a:ext cx="778674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DEPARTAMENTO DE CIENCIAS DE LA TIERRA Y LA CONSTRUCCIÓN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MAESTRÍA EN AUDITORÍA AMBIENTAL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TEMA: AUDITORÍA AMBIENTAL A LA EMPRESA TERRAFORTE S.A.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PROYECTO 2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AUTORES:  ORNA SILVANA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LARA MILTON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DIRECTOR: ING. ALFONSO ALVAREZ MSC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SANGOLQUÍ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Imagen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5929330"/>
            <a:ext cx="695750" cy="75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6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142844" y="142852"/>
            <a:ext cx="5286412" cy="561600"/>
            <a:chOff x="0" y="9904"/>
            <a:chExt cx="4643470" cy="56160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9904"/>
              <a:ext cx="4643470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7415" y="37319"/>
              <a:ext cx="4588640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6. </a:t>
              </a:r>
              <a:r>
                <a:rPr lang="es-EC" sz="2000" b="1" dirty="0" smtClean="0"/>
                <a:t>METODOLOGÍA PARA DETERMINAR LAS NC</a:t>
              </a:r>
              <a:endParaRPr lang="es-ES" sz="2000" b="1" kern="1200" dirty="0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142844" y="78579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ES" dirty="0" smtClean="0"/>
              <a:t>Conocer el proceso, sus etapas, actividades y acciones.</a:t>
            </a:r>
            <a:endParaRPr lang="es-EC" dirty="0" smtClean="0"/>
          </a:p>
          <a:p>
            <a:pPr lvl="0" algn="just">
              <a:buFont typeface="Wingdings" pitchFamily="2" charset="2"/>
              <a:buChar char="q"/>
            </a:pPr>
            <a:r>
              <a:rPr lang="es-ES" dirty="0" smtClean="0"/>
              <a:t>Evaluar el proceso.</a:t>
            </a:r>
            <a:endParaRPr lang="es-EC" dirty="0" smtClean="0"/>
          </a:p>
          <a:p>
            <a:pPr algn="just">
              <a:buFont typeface="Wingdings" pitchFamily="2" charset="2"/>
              <a:buChar char="q"/>
            </a:pPr>
            <a:r>
              <a:rPr lang="es-ES" dirty="0" smtClean="0"/>
              <a:t>Calificar la no conformidad: el Sistema Único de Manejo Ambiental define los criterios establecidos para determinar una no conformidad a través de evidencias objetivas.</a:t>
            </a:r>
            <a:endParaRPr lang="es-EC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942525635"/>
              </p:ext>
            </p:extLst>
          </p:nvPr>
        </p:nvGraphicFramePr>
        <p:xfrm>
          <a:off x="3855055" y="2132856"/>
          <a:ext cx="1865938" cy="36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765645" y="2700361"/>
            <a:ext cx="347101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 smtClean="0"/>
              <a:t>No Conformidad Mayor (NC+): </a:t>
            </a:r>
            <a:endParaRPr lang="es-ES" sz="2000" b="1" dirty="0"/>
          </a:p>
        </p:txBody>
      </p:sp>
      <p:sp>
        <p:nvSpPr>
          <p:cNvPr id="12" name="11 Rectángulo"/>
          <p:cNvSpPr/>
          <p:nvPr/>
        </p:nvSpPr>
        <p:spPr>
          <a:xfrm>
            <a:off x="5398045" y="2700361"/>
            <a:ext cx="338862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/>
              <a:t>No Conformidad Menor (</a:t>
            </a:r>
            <a:r>
              <a:rPr lang="es-ES" sz="2000" b="1" dirty="0" err="1" smtClean="0"/>
              <a:t>nc</a:t>
            </a:r>
            <a:r>
              <a:rPr lang="es-ES" sz="2000" b="1" dirty="0" smtClean="0"/>
              <a:t>-): </a:t>
            </a:r>
            <a:endParaRPr lang="es-ES" sz="2000" b="1" dirty="0"/>
          </a:p>
        </p:txBody>
      </p:sp>
      <p:sp>
        <p:nvSpPr>
          <p:cNvPr id="13" name="12 Rectángulo"/>
          <p:cNvSpPr/>
          <p:nvPr/>
        </p:nvSpPr>
        <p:spPr>
          <a:xfrm>
            <a:off x="214282" y="3429000"/>
            <a:ext cx="457374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1600" dirty="0" smtClean="0"/>
              <a:t>Falta grave frente al Plan de Manejo Ambiental y/o Leyes Aplicables. </a:t>
            </a:r>
          </a:p>
          <a:p>
            <a:pPr lvl="0" algn="just"/>
            <a:endParaRPr lang="es-ES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Corrección o remediación de carácter difícil.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Corrección o remediación que requiere mayor tiempo y recursos, humanos y económicos.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El evento es de magnitud moderada a grande.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Los accidentes potenciales pueden ser graves o fatales.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Evidente despreocupación, falta de recursos o negligencia en la corrección de un problema menor</a:t>
            </a:r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5253226" y="3707129"/>
            <a:ext cx="378108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1600" dirty="0" smtClean="0"/>
              <a:t>Falta leve frente al Plan de Manejo Ambiental y/o Leyes Aplicables.</a:t>
            </a:r>
          </a:p>
          <a:p>
            <a:pPr lvl="0" algn="just"/>
            <a:endParaRPr lang="es-ES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Fácil corrección o remediación.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Rápida corrección o remediación.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Bajo costo de corrección o remediación.</a:t>
            </a:r>
            <a:endParaRPr lang="es-EC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ES" sz="1600" dirty="0" smtClean="0"/>
              <a:t>Evento de magnitud pequeña, extensión puntual, poco riesgo e impactos menores sean directos y/o indirectos</a:t>
            </a:r>
            <a:r>
              <a:rPr lang="es-EC" sz="1600" dirty="0" smtClean="0"/>
              <a:t>.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285720" y="357166"/>
            <a:ext cx="5286412" cy="561600"/>
            <a:chOff x="0" y="9904"/>
            <a:chExt cx="4643470" cy="56160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9904"/>
              <a:ext cx="4643470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7415" y="37319"/>
              <a:ext cx="4588640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 smtClean="0"/>
                <a:t>7. MARCO LEGAL AMBIENTAL</a:t>
              </a:r>
              <a:endParaRPr lang="es-ES" sz="2000" b="1" kern="1200" dirty="0"/>
            </a:p>
          </p:txBody>
        </p:sp>
      </p:grpSp>
      <p:sp>
        <p:nvSpPr>
          <p:cNvPr id="8" name="2 Marcador de contenido"/>
          <p:cNvSpPr txBox="1">
            <a:spLocks/>
          </p:cNvSpPr>
          <p:nvPr/>
        </p:nvSpPr>
        <p:spPr>
          <a:xfrm>
            <a:off x="214282" y="1285860"/>
            <a:ext cx="8572560" cy="545550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CONSTITUCIÓN  DE LA REPÚBLICA DEL ECUADOR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LEY DE GESTIÓN AMBIENTAL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CÓDIGO ORGÁNICO DE ORGANIZACIÓN TERRITORIAL,  AUTONOMÍA Y DESCENTRALIZACIÓN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CODIFICACIÓN DE LA LEY DE PREVENCIÓN Y CONTROL DE LA CONTAMINACIÓN AMBIENTAL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TEXTO UNIFICADO DE LEGISLACIÓN SECUNDARIA DEL MINISTERIO DEL AMBIENTE, Libro VI. NORMAS DE CALIDAD AMBIENTAL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CÓDIGO PENAL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REGLAMENTO DE SEGURIDAD Y SALUD DE LOS TRABAJADORES Y MEJORAMIENTO DEL MEDIO AMBIENTE DE TRABAJO 2393 DEL MINISTERIO DE RELACIONES LABORALES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REGLAMENTO SUSTITUTIVO DEL REGLAMENTO AMBIENTAL PARA LAS OPERACIONES HIDROCARBURÍFERAS EN EL ECUADOR. REGISTRO OFICIAL Nº 265 DEL 13 DE FEBRERO DE 2001. DE 1215</a:t>
            </a:r>
            <a:endParaRPr kumimoji="0" lang="es-EC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ORDENANZA METROPOLITANA 213 DISTRITO METROPOLITANO DE QUITO: SUSTITUTIVA DEL TÍTULO V, "DEL MEDIO AMBIENTE", LIBRO SEGUNDO, DEL CÓDIGO MUNICIPAL. CAPÍTULO V DEL SISTEMA DE AUDITORÍAS AMBIENTALES Y GUÍAS DE PRÁCTICAS AMBIENTALES  SECCIÓN III AUDITORÍAS AMBIENTALES</a:t>
            </a:r>
            <a:endParaRPr kumimoji="0" lang="es-EC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RESOLUCIÓN NO. 0002, NORMAS TÉCNICAS PARA LA APLICACIÓN DE LA CODIFICACIÓN TITULO V, “DE LA PREVENCIÓN Y CONTROL DEL MEDIO AMBIENTE”</a:t>
            </a:r>
          </a:p>
          <a:p>
            <a:pPr marL="742950" lvl="1" indent="-285750" algn="just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s-ES" sz="4800" dirty="0"/>
              <a:t>NORMA TÉCNICA PARA EL CONTROL DE RUIDO CAUSADO POR  FUENTES FIJAS Y MÓVILES </a:t>
            </a:r>
            <a:endParaRPr lang="es-EC" sz="4800" dirty="0"/>
          </a:p>
          <a:p>
            <a:pPr marL="742950" lvl="1" indent="-285750" algn="just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s-ES" sz="4800" dirty="0"/>
              <a:t>NORMA TÉCNICA PARA EMISIONES A LA ATMÓSFERA DE FUENTES FIJAS DE COMBUSTIÓN</a:t>
            </a:r>
            <a:r>
              <a:rPr lang="es-ES" sz="4800" dirty="0" smtClean="0"/>
              <a:t>.</a:t>
            </a:r>
            <a:endParaRPr kumimoji="0" lang="es-ES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C" sz="4800" dirty="0"/>
              <a:t>ORDENANZA METROPOLITANA </a:t>
            </a:r>
            <a:r>
              <a:rPr lang="es-EC" sz="4800" dirty="0" smtClean="0"/>
              <a:t>404</a:t>
            </a:r>
            <a:endParaRPr kumimoji="0" lang="es-EC" sz="48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20140620normativa2.jpg"/>
          <p:cNvPicPr>
            <a:picLocks noChangeAspect="1"/>
          </p:cNvPicPr>
          <p:nvPr/>
        </p:nvPicPr>
        <p:blipFill>
          <a:blip r:embed="rId4" cstate="print"/>
          <a:srcRect b="12820"/>
          <a:stretch>
            <a:fillRect/>
          </a:stretch>
        </p:blipFill>
        <p:spPr>
          <a:xfrm>
            <a:off x="7072330" y="1142984"/>
            <a:ext cx="1428736" cy="1245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714348" y="1357298"/>
            <a:ext cx="70723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11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Las materias primas básicamente utilizadas en el proceso que se desarrolla en TERRAFORTE S.A. son: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1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Finas arcillas </a:t>
            </a: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extraídas de minas propias</a:t>
            </a:r>
            <a:endParaRPr lang="es-ES" sz="11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Agua para humedecer la arcilla</a:t>
            </a:r>
            <a:endParaRPr lang="es-ES" sz="11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GNL para el horno secador</a:t>
            </a:r>
            <a:endParaRPr lang="es-EC" sz="2800" dirty="0" smtClean="0">
              <a:latin typeface="Arial" pitchFamily="34" charset="0"/>
            </a:endParaRPr>
          </a:p>
        </p:txBody>
      </p:sp>
      <p:pic>
        <p:nvPicPr>
          <p:cNvPr id="5" name="4 Imagen" descr="DSC02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857628"/>
            <a:ext cx="2524111" cy="189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IsologotipoTerraForte.jpg"/>
          <p:cNvPicPr>
            <a:picLocks noChangeAspect="1"/>
          </p:cNvPicPr>
          <p:nvPr/>
        </p:nvPicPr>
        <p:blipFill>
          <a:blip r:embed="rId5"/>
          <a:srcRect b="12337"/>
          <a:stretch>
            <a:fillRect/>
          </a:stretch>
        </p:blipFill>
        <p:spPr>
          <a:xfrm>
            <a:off x="1071538" y="3857628"/>
            <a:ext cx="2794000" cy="1714512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214282" y="357166"/>
            <a:ext cx="2857520" cy="561600"/>
            <a:chOff x="0" y="9904"/>
            <a:chExt cx="4643470" cy="561600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9904"/>
              <a:ext cx="4643470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8. MATERIAS PRIMAS</a:t>
              </a:r>
              <a:endParaRPr lang="es-ES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" descr="DIAGRAMAFLUJOTERRAFORT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871540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214282" y="214290"/>
            <a:ext cx="6786610" cy="561600"/>
            <a:chOff x="0" y="9904"/>
            <a:chExt cx="4449992" cy="561600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9. ACTIVIDADES SOMETIDAS AL PROCESO DE AUDITORIA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pic>
        <p:nvPicPr>
          <p:cNvPr id="13" name="12 Imagen" descr="DSC02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500306"/>
            <a:ext cx="1571604" cy="1178703"/>
          </a:xfrm>
          <a:prstGeom prst="rect">
            <a:avLst/>
          </a:prstGeom>
        </p:spPr>
      </p:pic>
      <p:pic>
        <p:nvPicPr>
          <p:cNvPr id="14" name="13 Imagen" descr="DSC021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500306"/>
            <a:ext cx="1500198" cy="1214446"/>
          </a:xfrm>
          <a:prstGeom prst="rect">
            <a:avLst/>
          </a:prstGeom>
        </p:spPr>
      </p:pic>
      <p:pic>
        <p:nvPicPr>
          <p:cNvPr id="15" name="14 Imagen" descr="DSC021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2500306"/>
            <a:ext cx="1643074" cy="1214446"/>
          </a:xfrm>
          <a:prstGeom prst="rect">
            <a:avLst/>
          </a:prstGeom>
        </p:spPr>
      </p:pic>
      <p:pic>
        <p:nvPicPr>
          <p:cNvPr id="16" name="15 Imagen" descr="DSC021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124789" y="2304311"/>
            <a:ext cx="1214447" cy="1606437"/>
          </a:xfrm>
          <a:prstGeom prst="rect">
            <a:avLst/>
          </a:prstGeom>
        </p:spPr>
      </p:pic>
      <p:pic>
        <p:nvPicPr>
          <p:cNvPr id="17" name="16 Imagen" descr="DSC021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4143380"/>
            <a:ext cx="1571604" cy="1178703"/>
          </a:xfrm>
          <a:prstGeom prst="rect">
            <a:avLst/>
          </a:prstGeom>
        </p:spPr>
      </p:pic>
      <p:pic>
        <p:nvPicPr>
          <p:cNvPr id="18" name="17 Imagen" descr="DSC021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794" y="4143380"/>
            <a:ext cx="1714512" cy="1196575"/>
          </a:xfrm>
          <a:prstGeom prst="rect">
            <a:avLst/>
          </a:prstGeom>
        </p:spPr>
      </p:pic>
      <p:pic>
        <p:nvPicPr>
          <p:cNvPr id="19" name="18 Imagen" descr="DSC021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86182" y="4143380"/>
            <a:ext cx="1643074" cy="1214446"/>
          </a:xfrm>
          <a:prstGeom prst="rect">
            <a:avLst/>
          </a:prstGeom>
        </p:spPr>
      </p:pic>
      <p:pic>
        <p:nvPicPr>
          <p:cNvPr id="20" name="Picture 9" descr="P222158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7" y="4143380"/>
            <a:ext cx="142876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4"/>
            <a:ext cx="9301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dirty="0" smtClean="0"/>
              <a:t>AÑOS AUDITADOS:  2013 - 2014</a:t>
            </a:r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r>
              <a:rPr lang="es-EC" sz="1800" u="sng" dirty="0" smtClean="0"/>
              <a:t>ASPECTOS AMBIENTALES</a:t>
            </a:r>
          </a:p>
          <a:p>
            <a:r>
              <a:rPr lang="es-ES" sz="1800" dirty="0"/>
              <a:t>R</a:t>
            </a:r>
            <a:r>
              <a:rPr lang="es-ES" sz="1800" dirty="0" smtClean="0"/>
              <a:t>esiduos </a:t>
            </a:r>
            <a:r>
              <a:rPr lang="es-ES" sz="1800" dirty="0"/>
              <a:t>sólidos, </a:t>
            </a:r>
            <a:r>
              <a:rPr lang="es-ES" sz="1800" dirty="0" smtClean="0"/>
              <a:t> </a:t>
            </a:r>
          </a:p>
          <a:p>
            <a:r>
              <a:rPr lang="es-ES" sz="1800" dirty="0"/>
              <a:t>E</a:t>
            </a:r>
            <a:r>
              <a:rPr lang="es-ES" sz="1800" dirty="0" smtClean="0"/>
              <a:t>misiones </a:t>
            </a:r>
            <a:r>
              <a:rPr lang="es-ES" sz="1800" dirty="0"/>
              <a:t>a la </a:t>
            </a:r>
            <a:r>
              <a:rPr lang="es-ES" sz="1800" dirty="0" smtClean="0"/>
              <a:t>atmósfera</a:t>
            </a:r>
            <a:r>
              <a:rPr lang="es-ES" sz="1800" dirty="0"/>
              <a:t> y</a:t>
            </a:r>
            <a:endParaRPr lang="es-ES" sz="1800" dirty="0" smtClean="0"/>
          </a:p>
          <a:p>
            <a:r>
              <a:rPr lang="es-ES" sz="1800" dirty="0" smtClean="0"/>
              <a:t>Nivel </a:t>
            </a:r>
            <a:r>
              <a:rPr lang="es-ES" sz="1800" dirty="0"/>
              <a:t>de presión sonora (ruido</a:t>
            </a:r>
            <a:r>
              <a:rPr lang="es-ES" sz="1800" dirty="0" smtClean="0"/>
              <a:t>).</a:t>
            </a:r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r>
              <a:rPr lang="es-ES" sz="1800" u="sng" dirty="0" smtClean="0"/>
              <a:t>NORMATIVA AMBIENTAL Y PLAN DE MANEJO AMBIENTAL</a:t>
            </a:r>
          </a:p>
          <a:p>
            <a:pPr marL="0" indent="0">
              <a:buNone/>
            </a:pPr>
            <a:r>
              <a:rPr lang="es-ES" sz="1800" i="1" dirty="0" smtClean="0"/>
              <a:t>Escala de cumplimiento:</a:t>
            </a:r>
            <a:endParaRPr lang="es-ES" sz="1800" i="1" dirty="0"/>
          </a:p>
          <a:p>
            <a:pPr marL="0" indent="0">
              <a:buNone/>
            </a:pPr>
            <a:endParaRPr lang="es-EC" sz="1800" u="sng" dirty="0"/>
          </a:p>
          <a:p>
            <a:pPr marL="0" indent="0">
              <a:buNone/>
            </a:pPr>
            <a:endParaRPr lang="es-EC" sz="1800" u="sng" dirty="0"/>
          </a:p>
        </p:txBody>
      </p:sp>
      <p:grpSp>
        <p:nvGrpSpPr>
          <p:cNvPr id="7" name="6 Grupo"/>
          <p:cNvGrpSpPr/>
          <p:nvPr/>
        </p:nvGrpSpPr>
        <p:grpSpPr>
          <a:xfrm>
            <a:off x="297853" y="244629"/>
            <a:ext cx="4502304" cy="729556"/>
            <a:chOff x="0" y="9904"/>
            <a:chExt cx="4449992" cy="561600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561592" y="440760"/>
            <a:ext cx="39081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REVISIÓN </a:t>
            </a:r>
            <a:r>
              <a:rPr lang="es-EC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DEL CUMPLIMIENTO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85" y="4437112"/>
            <a:ext cx="5360987" cy="17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524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14069"/>
            <a:ext cx="1630428" cy="108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9"/>
            <a:ext cx="97062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4254" y="183048"/>
            <a:ext cx="1857356" cy="816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6 Grupo"/>
          <p:cNvGrpSpPr/>
          <p:nvPr/>
        </p:nvGrpSpPr>
        <p:grpSpPr>
          <a:xfrm>
            <a:off x="467544" y="305785"/>
            <a:ext cx="4502304" cy="729556"/>
            <a:chOff x="0" y="9904"/>
            <a:chExt cx="4449992" cy="561600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84958"/>
              </p:ext>
            </p:extLst>
          </p:nvPr>
        </p:nvGraphicFramePr>
        <p:xfrm>
          <a:off x="1223022" y="1268760"/>
          <a:ext cx="73533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o" r:id="rId6" imgW="7332295" imgH="3889984" progId="Word.Document.12">
                  <p:embed/>
                </p:oleObj>
              </mc:Choice>
              <mc:Fallback>
                <p:oleObj name="Documento" r:id="rId6" imgW="7332295" imgH="3889984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022" y="1268760"/>
                        <a:ext cx="735330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>
            <a:off x="888605" y="499747"/>
            <a:ext cx="325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es-EC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CUMPLIMIENTO DEL PMA</a:t>
            </a:r>
            <a:endParaRPr lang="es-EC" b="1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988840"/>
          </a:xfrm>
        </p:spPr>
        <p:txBody>
          <a:bodyPr>
            <a:normAutofit fontScale="47500" lnSpcReduction="20000"/>
          </a:bodyPr>
          <a:lstStyle/>
          <a:p>
            <a:r>
              <a:rPr lang="es-EC" dirty="0" smtClean="0"/>
              <a:t>El incumplimiento de los mantenimientos preventivos y correctivos a los diferentes equipos, maquinarias, instalaciones e infraestructuras, con la periodicidad que establece el PMA para cada caso en particular, son la principal razón del levantamiento de las no conformidades. (10 </a:t>
            </a:r>
            <a:r>
              <a:rPr lang="es-EC" dirty="0" err="1" smtClean="0"/>
              <a:t>nc</a:t>
            </a:r>
            <a:r>
              <a:rPr lang="es-EC" dirty="0" smtClean="0"/>
              <a:t> →2NC).</a:t>
            </a:r>
          </a:p>
          <a:p>
            <a:r>
              <a:rPr lang="es-EC" dirty="0" smtClean="0"/>
              <a:t>El no registro del control de horas de trabajo del generador de emergencia es la segunda causa  de incumplimiento. (3 </a:t>
            </a:r>
            <a:r>
              <a:rPr lang="es-EC" dirty="0" err="1" smtClean="0"/>
              <a:t>nc</a:t>
            </a:r>
            <a:r>
              <a:rPr lang="es-EC" dirty="0" smtClean="0"/>
              <a:t> )</a:t>
            </a:r>
          </a:p>
          <a:p>
            <a:r>
              <a:rPr lang="es-EC" dirty="0" smtClean="0"/>
              <a:t>La ausencia  del certificado del permiso de funcionamiento del cuerpo de  bomberos (1NC), </a:t>
            </a:r>
          </a:p>
          <a:p>
            <a:r>
              <a:rPr lang="es-EC" dirty="0" smtClean="0"/>
              <a:t>La no realización de simulacros anuales (1NC) y </a:t>
            </a:r>
          </a:p>
          <a:p>
            <a:r>
              <a:rPr lang="es-EC" dirty="0"/>
              <a:t>L</a:t>
            </a:r>
            <a:r>
              <a:rPr lang="es-EC" dirty="0" smtClean="0"/>
              <a:t>a no notificación a la entidad de control  sobre la transportación y disposición final de sus residuos peligrosos (1NC).</a:t>
            </a:r>
            <a:endParaRPr lang="es-EC" dirty="0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6" y="2352510"/>
            <a:ext cx="17300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9291" y="206597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6 Grupo"/>
          <p:cNvGrpSpPr/>
          <p:nvPr/>
        </p:nvGrpSpPr>
        <p:grpSpPr>
          <a:xfrm>
            <a:off x="446956" y="206597"/>
            <a:ext cx="5976664" cy="792904"/>
            <a:chOff x="0" y="37319"/>
            <a:chExt cx="4449992" cy="610364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86083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446956" y="463907"/>
            <a:ext cx="57202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es-EC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CUMPLIMIENTO DE LA NORMATIVA AMBIENTAL</a:t>
            </a:r>
            <a:endParaRPr lang="es-EC" b="1" dirty="0">
              <a:solidFill>
                <a:prstClr val="white"/>
              </a:solidFill>
              <a:latin typeface="Arial" pitchFamily="34" charset="0"/>
              <a:ea typeface="Times New Roman" pitchFamily="18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726297"/>
              </p:ext>
            </p:extLst>
          </p:nvPr>
        </p:nvGraphicFramePr>
        <p:xfrm>
          <a:off x="331788" y="1260475"/>
          <a:ext cx="8480425" cy="842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o" r:id="rId6" imgW="6567318" imgH="6543368" progId="Word.Document.12">
                  <p:embed/>
                </p:oleObj>
              </mc:Choice>
              <mc:Fallback>
                <p:oleObj name="Documento" r:id="rId6" imgW="6567318" imgH="6543368" progId="Word.Document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260475"/>
                        <a:ext cx="8480425" cy="842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2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73" y="0"/>
            <a:ext cx="9289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6 Grupo"/>
          <p:cNvGrpSpPr/>
          <p:nvPr/>
        </p:nvGrpSpPr>
        <p:grpSpPr>
          <a:xfrm>
            <a:off x="1" y="305786"/>
            <a:ext cx="6876256" cy="622886"/>
            <a:chOff x="27415" y="9904"/>
            <a:chExt cx="4496065" cy="561600"/>
          </a:xfrm>
        </p:grpSpPr>
        <p:sp>
          <p:nvSpPr>
            <p:cNvPr id="8" name="7 Rectángulo redondeado"/>
            <p:cNvSpPr/>
            <p:nvPr/>
          </p:nvSpPr>
          <p:spPr>
            <a:xfrm>
              <a:off x="73488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0" y="446413"/>
            <a:ext cx="67028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es-EC" sz="16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LEVANTAMIENTO DE NO CONFORMIDADES Y PLAN DE ACCIÒN</a:t>
            </a:r>
            <a:endParaRPr lang="es-EC" sz="1600" b="1" dirty="0">
              <a:solidFill>
                <a:prstClr val="white"/>
              </a:solidFill>
              <a:latin typeface="Arial" pitchFamily="34" charset="0"/>
              <a:ea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74303"/>
              </p:ext>
            </p:extLst>
          </p:nvPr>
        </p:nvGraphicFramePr>
        <p:xfrm>
          <a:off x="-367812" y="1268760"/>
          <a:ext cx="9734550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o" r:id="rId6" imgW="7707270" imgH="5342489" progId="Word.Document.12">
                  <p:embed/>
                </p:oleObj>
              </mc:Choice>
              <mc:Fallback>
                <p:oleObj name="Documento" r:id="rId6" imgW="7707270" imgH="5342489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7812" y="1268760"/>
                        <a:ext cx="9734550" cy="539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2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0"/>
            <a:ext cx="9146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97004"/>
              </p:ext>
            </p:extLst>
          </p:nvPr>
        </p:nvGraphicFramePr>
        <p:xfrm>
          <a:off x="-842832" y="1412776"/>
          <a:ext cx="10858500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o" r:id="rId6" imgW="8760862" imgH="6150045" progId="Word.Document.12">
                  <p:embed/>
                </p:oleObj>
              </mc:Choice>
              <mc:Fallback>
                <p:oleObj name="Documento" r:id="rId6" imgW="8760862" imgH="6150045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42832" y="1412776"/>
                        <a:ext cx="10858500" cy="5112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2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3"/>
            <a:ext cx="91595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16626"/>
              </p:ext>
            </p:extLst>
          </p:nvPr>
        </p:nvGraphicFramePr>
        <p:xfrm>
          <a:off x="-819150" y="1198563"/>
          <a:ext cx="10814050" cy="565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o" r:id="rId6" imgW="8949415" imgH="5781597" progId="Word.Document.12">
                  <p:embed/>
                </p:oleObj>
              </mc:Choice>
              <mc:Fallback>
                <p:oleObj name="Documento" r:id="rId6" imgW="8949415" imgH="5781597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9150" y="1198563"/>
                        <a:ext cx="10814050" cy="565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2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14414" y="1643050"/>
            <a:ext cx="7000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AUDITORÍA AMBIENTAL A LA EMPRESA TERRAFORTE S.A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IsologotipoTerraForte.jpg"/>
          <p:cNvPicPr>
            <a:picLocks noChangeAspect="1"/>
          </p:cNvPicPr>
          <p:nvPr/>
        </p:nvPicPr>
        <p:blipFill>
          <a:blip r:embed="rId4"/>
          <a:srcRect b="12337"/>
          <a:stretch>
            <a:fillRect/>
          </a:stretch>
        </p:blipFill>
        <p:spPr>
          <a:xfrm>
            <a:off x="4786314" y="2643182"/>
            <a:ext cx="2794000" cy="1714512"/>
          </a:xfrm>
          <a:prstGeom prst="rect">
            <a:avLst/>
          </a:prstGeom>
        </p:spPr>
      </p:pic>
      <p:pic>
        <p:nvPicPr>
          <p:cNvPr id="8" name="7 Imagen" descr="DSC02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47511"/>
            <a:ext cx="9144000" cy="2010489"/>
          </a:xfrm>
          <a:prstGeom prst="rect">
            <a:avLst/>
          </a:prstGeom>
        </p:spPr>
      </p:pic>
      <p:pic>
        <p:nvPicPr>
          <p:cNvPr id="7" name="6 Imagen" descr="20140620normativa2.jpg"/>
          <p:cNvPicPr>
            <a:picLocks noChangeAspect="1"/>
          </p:cNvPicPr>
          <p:nvPr/>
        </p:nvPicPr>
        <p:blipFill>
          <a:blip r:embed="rId6" cstate="print"/>
          <a:srcRect t="10204" b="10203"/>
          <a:stretch>
            <a:fillRect/>
          </a:stretch>
        </p:blipFill>
        <p:spPr>
          <a:xfrm>
            <a:off x="1571604" y="2786058"/>
            <a:ext cx="233362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725" cy="688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58351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362825"/>
              </p:ext>
            </p:extLst>
          </p:nvPr>
        </p:nvGraphicFramePr>
        <p:xfrm>
          <a:off x="661988" y="1119188"/>
          <a:ext cx="8072437" cy="611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o" r:id="rId6" imgW="6598984" imgH="5004685" progId="Word.Document.12">
                  <p:embed/>
                </p:oleObj>
              </mc:Choice>
              <mc:Fallback>
                <p:oleObj name="Documento" r:id="rId6" imgW="6598984" imgH="5004685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119188"/>
                        <a:ext cx="8072437" cy="611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8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725" cy="688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77" y="175883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1" y="305786"/>
            <a:ext cx="6876256" cy="622886"/>
            <a:chOff x="27415" y="9904"/>
            <a:chExt cx="4496065" cy="561600"/>
          </a:xfrm>
        </p:grpSpPr>
        <p:sp>
          <p:nvSpPr>
            <p:cNvPr id="7" name="6 Rectángulo redondeado"/>
            <p:cNvSpPr/>
            <p:nvPr/>
          </p:nvSpPr>
          <p:spPr>
            <a:xfrm>
              <a:off x="73488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149823" y="463907"/>
            <a:ext cx="631455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  ACTUALIZACIÓN DEL PLAN DE MANEJO AMBIENTAL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s-ES" b="1" dirty="0" smtClean="0"/>
              <a:t>OBJETIVOS:</a:t>
            </a:r>
          </a:p>
          <a:p>
            <a:pPr marL="0" lvl="0" indent="0">
              <a:buNone/>
            </a:pPr>
            <a:endParaRPr lang="es-ES" dirty="0" smtClean="0"/>
          </a:p>
          <a:p>
            <a:pPr lvl="0"/>
            <a:r>
              <a:rPr lang="es-ES" dirty="0" smtClean="0"/>
              <a:t>Aplicar </a:t>
            </a:r>
            <a:r>
              <a:rPr lang="es-ES" dirty="0"/>
              <a:t>acciones, procedimientos y especificaciones técnicas, para identificar y prevenir, mitigar y corregir los posibles impactos ambientales adversos presentados en la </a:t>
            </a:r>
            <a:r>
              <a:rPr lang="es-ES" dirty="0" smtClean="0"/>
              <a:t>empresa.</a:t>
            </a:r>
            <a:endParaRPr lang="es-EC" dirty="0"/>
          </a:p>
          <a:p>
            <a:pPr lvl="0"/>
            <a:r>
              <a:rPr lang="es-ES" dirty="0"/>
              <a:t>Garantizar que las actividades previstas en la empresa se ejecuten con criterio técnico ambiental.</a:t>
            </a:r>
            <a:endParaRPr lang="es-EC" dirty="0"/>
          </a:p>
          <a:p>
            <a:pPr lvl="0"/>
            <a:r>
              <a:rPr lang="es-ES" dirty="0"/>
              <a:t>Cumplir con las normas ambientales nacionales y locales, así como con los procedimientos establecidos por la </a:t>
            </a:r>
            <a:r>
              <a:rPr lang="es-ES" dirty="0" smtClean="0"/>
              <a:t>empresa.</a:t>
            </a:r>
            <a:endParaRPr lang="es-EC" dirty="0"/>
          </a:p>
          <a:p>
            <a:pPr lvl="0"/>
            <a:r>
              <a:rPr lang="es-ES" dirty="0"/>
              <a:t>Mantener relaciones de respeto y buena vecindad con las poblaciones </a:t>
            </a:r>
            <a:r>
              <a:rPr lang="es-ES" dirty="0" smtClean="0"/>
              <a:t>del </a:t>
            </a:r>
            <a:r>
              <a:rPr lang="es-ES" dirty="0"/>
              <a:t>área de influencia directa e </a:t>
            </a:r>
            <a:r>
              <a:rPr lang="es-ES" dirty="0" smtClean="0"/>
              <a:t>indirecta.</a:t>
            </a:r>
            <a:endParaRPr lang="es-EC" dirty="0"/>
          </a:p>
          <a:p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59" y="5466903"/>
            <a:ext cx="1376535" cy="1376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7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725" cy="688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174017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1" y="305786"/>
            <a:ext cx="6876256" cy="622886"/>
            <a:chOff x="27415" y="9904"/>
            <a:chExt cx="4496065" cy="561600"/>
          </a:xfrm>
        </p:grpSpPr>
        <p:sp>
          <p:nvSpPr>
            <p:cNvPr id="7" name="6 Rectángulo redondeado"/>
            <p:cNvSpPr/>
            <p:nvPr/>
          </p:nvSpPr>
          <p:spPr>
            <a:xfrm>
              <a:off x="73488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149823" y="463907"/>
            <a:ext cx="631455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   ACTUALIZACIÓN DEL PLAN DE MANEJO AMBIENTAL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700" b="1" dirty="0" smtClean="0"/>
              <a:t>ESTRUCTURA Y CONTENIDO:</a:t>
            </a:r>
          </a:p>
          <a:p>
            <a:pPr marL="0" indent="0">
              <a:buNone/>
            </a:pPr>
            <a:endParaRPr lang="es-ES" sz="2700" dirty="0" smtClean="0"/>
          </a:p>
          <a:p>
            <a:pPr lvl="0"/>
            <a:r>
              <a:rPr lang="es-ES" sz="2700" dirty="0" smtClean="0"/>
              <a:t>Programa </a:t>
            </a:r>
            <a:r>
              <a:rPr lang="es-ES" sz="2700" dirty="0"/>
              <a:t>de prevención y mitigación de </a:t>
            </a:r>
            <a:r>
              <a:rPr lang="es-ES" sz="2700" dirty="0" smtClean="0"/>
              <a:t>impactos.</a:t>
            </a:r>
            <a:endParaRPr lang="es-EC" sz="2700" dirty="0"/>
          </a:p>
          <a:p>
            <a:pPr lvl="0"/>
            <a:r>
              <a:rPr lang="es-ES" sz="2700" dirty="0"/>
              <a:t>Programa de manejo de desechos </a:t>
            </a:r>
            <a:r>
              <a:rPr lang="es-ES" sz="2700" dirty="0" smtClean="0"/>
              <a:t>sólidos.</a:t>
            </a:r>
            <a:endParaRPr lang="es-EC" sz="2700" dirty="0"/>
          </a:p>
          <a:p>
            <a:pPr lvl="0"/>
            <a:r>
              <a:rPr lang="es-ES" sz="2700" dirty="0"/>
              <a:t>Programa de contingencias </a:t>
            </a:r>
            <a:r>
              <a:rPr lang="es-ES" sz="2700" dirty="0" smtClean="0"/>
              <a:t>ambientales.</a:t>
            </a:r>
            <a:endParaRPr lang="es-EC" sz="2700" dirty="0"/>
          </a:p>
          <a:p>
            <a:pPr lvl="0"/>
            <a:r>
              <a:rPr lang="es-ES" sz="2700" dirty="0"/>
              <a:t>Programa de salud ocupacional y seguridad </a:t>
            </a:r>
            <a:r>
              <a:rPr lang="es-ES" sz="2700" dirty="0" smtClean="0"/>
              <a:t>industrial.</a:t>
            </a:r>
            <a:endParaRPr lang="es-EC" sz="2700" dirty="0"/>
          </a:p>
          <a:p>
            <a:pPr lvl="0"/>
            <a:r>
              <a:rPr lang="es-ES" sz="2700" dirty="0"/>
              <a:t>Programa de relaciones </a:t>
            </a:r>
            <a:r>
              <a:rPr lang="es-ES" sz="2700" dirty="0" smtClean="0"/>
              <a:t>comunitarias.</a:t>
            </a:r>
            <a:endParaRPr lang="es-EC" sz="2700" dirty="0"/>
          </a:p>
          <a:p>
            <a:pPr lvl="0"/>
            <a:r>
              <a:rPr lang="es-ES" sz="2700" dirty="0"/>
              <a:t>Programa de </a:t>
            </a:r>
            <a:r>
              <a:rPr lang="es-ES" sz="2700" dirty="0" smtClean="0"/>
              <a:t>capacitación.</a:t>
            </a:r>
            <a:endParaRPr lang="es-EC" sz="2700" dirty="0"/>
          </a:p>
          <a:p>
            <a:pPr lvl="0"/>
            <a:r>
              <a:rPr lang="es-ES" sz="2700" dirty="0"/>
              <a:t>Programa de </a:t>
            </a:r>
            <a:r>
              <a:rPr lang="es-ES" sz="2700" dirty="0" smtClean="0"/>
              <a:t>monitoreo.</a:t>
            </a:r>
            <a:endParaRPr lang="es-EC" sz="2700" dirty="0"/>
          </a:p>
          <a:p>
            <a:pPr lvl="0"/>
            <a:r>
              <a:rPr lang="es-ES" sz="2700" dirty="0"/>
              <a:t>Programa de </a:t>
            </a:r>
            <a:r>
              <a:rPr lang="es-ES" sz="2700" dirty="0" smtClean="0"/>
              <a:t>seguimiento.</a:t>
            </a:r>
            <a:endParaRPr lang="es-EC" sz="2700" dirty="0"/>
          </a:p>
          <a:p>
            <a:pPr lvl="0"/>
            <a:r>
              <a:rPr lang="es-ES" sz="2700" dirty="0"/>
              <a:t>Programa de abandono.</a:t>
            </a:r>
            <a:endParaRPr lang="es-EC" sz="2700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728191" cy="156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285720" y="428604"/>
            <a:ext cx="4357718" cy="561600"/>
            <a:chOff x="0" y="9904"/>
            <a:chExt cx="4449992" cy="56160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prstClr val="white"/>
                  </a:solidFill>
                  <a:latin typeface="Arial" pitchFamily="34" charset="0"/>
                  <a:ea typeface="Times New Roman" pitchFamily="18" charset="0"/>
                </a:rPr>
                <a:t>CONCLUSIONES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375061964"/>
              </p:ext>
            </p:extLst>
          </p:nvPr>
        </p:nvGraphicFramePr>
        <p:xfrm>
          <a:off x="1282100" y="14836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11 Imagen" descr="ss_2_auditor_gestion_ambien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5572140"/>
            <a:ext cx="1458490" cy="981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5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285720" y="260648"/>
            <a:ext cx="4502304" cy="729556"/>
            <a:chOff x="0" y="9904"/>
            <a:chExt cx="4449992" cy="56160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9904"/>
              <a:ext cx="4449992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7415" y="37319"/>
              <a:ext cx="4353217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prstClr val="white"/>
                  </a:solidFill>
                  <a:latin typeface="Arial" pitchFamily="34" charset="0"/>
                  <a:ea typeface="Times New Roman" pitchFamily="18" charset="0"/>
                </a:rPr>
                <a:t>RECOMENDACIONES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7 Diagrama"/>
          <p:cNvGraphicFramePr/>
          <p:nvPr/>
        </p:nvGraphicFramePr>
        <p:xfrm>
          <a:off x="1285852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8 Imagen" descr="auditoria-ambiental-audito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20" y="5286388"/>
            <a:ext cx="1523994" cy="1383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16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86182" y="5286388"/>
            <a:ext cx="3621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MUCHAS GRACIAS…</a:t>
            </a:r>
            <a:endParaRPr lang="es-ES" sz="3200" dirty="0"/>
          </a:p>
        </p:txBody>
      </p:sp>
      <p:pic>
        <p:nvPicPr>
          <p:cNvPr id="3" name="Picture 4" descr="http://www.caraconsultores.com.mx/images/auditoria%20ambien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28604"/>
            <a:ext cx="1795460" cy="177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3 Imagen" descr="DSC02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71744"/>
            <a:ext cx="9144000" cy="201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214282" y="1000108"/>
            <a:ext cx="86439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Objetivo General</a:t>
            </a:r>
          </a:p>
          <a:p>
            <a:endParaRPr lang="es-ES" b="1" dirty="0" smtClean="0"/>
          </a:p>
          <a:p>
            <a:pPr algn="just"/>
            <a:r>
              <a:rPr lang="es-ES" dirty="0" smtClean="0"/>
              <a:t>Realizar una Auditoría Ambiental a la empresa TERRAFORTE S.A.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Objetivos Específicos</a:t>
            </a:r>
          </a:p>
          <a:p>
            <a:pPr algn="just"/>
            <a:endParaRPr lang="es-ES" b="1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Evidenciar el nivel de cumplimiento del Plan de Manejo Ambiental y Normativa Ambiental  vigente aplicable, de la empresa TERRAFORTE S.A., mediante una revisión sistemática, objetiva y documentada.</a:t>
            </a:r>
          </a:p>
          <a:p>
            <a:pPr algn="just"/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Establecer un Plan de Acción.</a:t>
            </a:r>
          </a:p>
          <a:p>
            <a:pPr algn="just"/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Actualizar el Plan de Manejo Ambiental para minimizar y/o eliminar los impactos ambientales ocasionados durante la operación, y los posibles impactos ambientales que se pudieran ocasionar en el caso del cierre de la empresa, con la finalidad de dar cumplimiento con las leyes, normas, reglamentos y ordenanzas vigentes.</a:t>
            </a:r>
          </a:p>
          <a:p>
            <a:pPr algn="just"/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Establecer un documento herramienta que permita a la empresa TERRAFORTE S.A. mejorar sus actividades productivas y ambientales.</a:t>
            </a:r>
            <a:endParaRPr lang="es-ES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714348" y="214290"/>
          <a:ext cx="1643074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3 Diagrama"/>
          <p:cNvGraphicFramePr/>
          <p:nvPr/>
        </p:nvGraphicFramePr>
        <p:xfrm>
          <a:off x="428596" y="285728"/>
          <a:ext cx="335758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Marcador de texto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de Influencia Directa (AID)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3 Marcador de contenido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57200" y="2285992"/>
            <a:ext cx="40401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de Influencia Indirecta (AII)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Marcador de contenido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5025" y="2285992"/>
            <a:ext cx="4041775" cy="335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00430" y="5857892"/>
            <a:ext cx="2146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Google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Earth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3 Diagrama"/>
          <p:cNvGraphicFramePr/>
          <p:nvPr/>
        </p:nvGraphicFramePr>
        <p:xfrm>
          <a:off x="428596" y="285728"/>
          <a:ext cx="335758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1643050"/>
            <a:ext cx="7078764" cy="29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SC0209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47511"/>
            <a:ext cx="9144000" cy="2010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3 Diagrama"/>
          <p:cNvGraphicFramePr/>
          <p:nvPr/>
        </p:nvGraphicFramePr>
        <p:xfrm>
          <a:off x="428596" y="285728"/>
          <a:ext cx="335758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357158" y="1285860"/>
          <a:ext cx="68342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6 Imagen" descr="ss_2_auditor_gestion_ambienta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0958" y="3929066"/>
            <a:ext cx="1385074" cy="931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services-photo-4.jpg"/>
          <p:cNvPicPr>
            <a:picLocks noChangeAspect="1"/>
          </p:cNvPicPr>
          <p:nvPr/>
        </p:nvPicPr>
        <p:blipFill>
          <a:blip r:embed="rId15"/>
          <a:srcRect r="25351"/>
          <a:stretch>
            <a:fillRect/>
          </a:stretch>
        </p:blipFill>
        <p:spPr>
          <a:xfrm>
            <a:off x="7500958" y="2214554"/>
            <a:ext cx="1380879" cy="1128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642910" y="357166"/>
            <a:ext cx="3357586" cy="561600"/>
            <a:chOff x="0" y="9904"/>
            <a:chExt cx="3357586" cy="56160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9904"/>
              <a:ext cx="3357586" cy="561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7415" y="37319"/>
              <a:ext cx="3302756" cy="50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4. ALCANCE DE LA AUDITORIA</a:t>
              </a:r>
              <a:endParaRPr lang="es-ES" sz="2000" b="1" kern="1200" dirty="0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857224" y="1285860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Auditoría Ambiental de acuerdo a lo estipulado en el Texto Unificado de Legislación Secundaria del Ministerio del Ambiente (TULSMA)  abarca:</a:t>
            </a:r>
            <a:endParaRPr lang="es-ES" sz="2000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1857356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3 Diagrama"/>
          <p:cNvGraphicFramePr/>
          <p:nvPr/>
        </p:nvGraphicFramePr>
        <p:xfrm>
          <a:off x="357158" y="214290"/>
          <a:ext cx="464347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2976" y="1071546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abla </a:t>
            </a:r>
            <a:r>
              <a:rPr kumimoji="0" lang="es-ES" sz="1400" b="1" i="0" u="none" strike="noStrike" cap="none" normalizeH="0" baseline="0" dirty="0" smtClean="0" bmk="_Toc4224974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es-ES" sz="1050" b="0" i="0" u="none" strike="noStrike" cap="none" normalizeH="0" baseline="0" dirty="0" smtClean="0" bmk="_Toc42249740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4224974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Verificación de Cumplimiento de Plan de Manejo Ambiental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357290" y="1714488"/>
          <a:ext cx="6357981" cy="1706880"/>
        </p:xfrm>
        <a:graphic>
          <a:graphicData uri="http://schemas.openxmlformats.org/drawingml/2006/table">
            <a:tbl>
              <a:tblPr/>
              <a:tblGrid>
                <a:gridCol w="1018548"/>
                <a:gridCol w="1893263"/>
                <a:gridCol w="874403"/>
                <a:gridCol w="500066"/>
                <a:gridCol w="642942"/>
                <a:gridCol w="642942"/>
                <a:gridCol w="785817"/>
              </a:tblGrid>
              <a:tr h="306163">
                <a:tc gridSpan="7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MATRIZ DE CUMPLIMIENTO DEL PLAN DE MANEJO AMBIENTAL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6163">
                <a:tc gridSpan="7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2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NOMBRE DEL PROGRAMA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Actividad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Medio de Verificación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Hallazgo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" sz="1200" b="1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dirty="0" err="1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" sz="1000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000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 Auditable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indent="180340"/>
                      <a:endParaRPr lang="es-ES" sz="1200">
                        <a:solidFill>
                          <a:srgbClr val="365F9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/>
                      <a:endParaRPr lang="es-ES" sz="1200">
                        <a:solidFill>
                          <a:srgbClr val="365F9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/>
                      <a:endParaRPr lang="es-ES" sz="1200">
                        <a:solidFill>
                          <a:srgbClr val="365F9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20729"/>
              </p:ext>
            </p:extLst>
          </p:nvPr>
        </p:nvGraphicFramePr>
        <p:xfrm>
          <a:off x="1428728" y="4214818"/>
          <a:ext cx="5467571" cy="1823085"/>
        </p:xfrm>
        <a:graphic>
          <a:graphicData uri="http://schemas.openxmlformats.org/drawingml/2006/table">
            <a:tbl>
              <a:tblPr/>
              <a:tblGrid>
                <a:gridCol w="1102449"/>
                <a:gridCol w="988330"/>
                <a:gridCol w="576526"/>
                <a:gridCol w="741247"/>
                <a:gridCol w="642842"/>
                <a:gridCol w="1416177"/>
              </a:tblGrid>
              <a:tr h="219075">
                <a:tc grid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2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MATRIZ DE CUMPLIMIENTO DE LA NORMATIVA AMBIENTAL  VIGENTE APLICABLE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075">
                <a:tc gridSpan="6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200" b="1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CUERPO</a:t>
                      </a:r>
                      <a:r>
                        <a:rPr lang="es-ES" sz="1200" b="1" baseline="0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LEGAL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25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1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Actividad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Hallazgo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NC+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 err="1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" sz="1100" dirty="0" smtClean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 Auditable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indent="180340"/>
                      <a:endParaRPr lang="es-ES" sz="1200">
                        <a:solidFill>
                          <a:srgbClr val="365F9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/>
                      <a:endParaRPr lang="es-ES" sz="1200">
                        <a:solidFill>
                          <a:srgbClr val="365F9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2976" y="3500438"/>
            <a:ext cx="635798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abla </a:t>
            </a:r>
            <a:r>
              <a:rPr kumimoji="0" lang="es-ES" sz="1400" b="1" i="0" u="none" strike="noStrike" cap="none" normalizeH="0" baseline="0" dirty="0" smtClean="0" bmk="_Toc4224974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s-ES" sz="1050" b="0" i="0" u="none" strike="noStrike" cap="none" normalizeH="0" baseline="0" dirty="0" smtClean="0" bmk="_Toc42249741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4224974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Verificación de Cumplimiento de la normativa ambiental vigente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CEPES-Maestria-MGAA-01.jpg"/>
          <p:cNvPicPr>
            <a:picLocks noChangeAspect="1"/>
          </p:cNvPicPr>
          <p:nvPr/>
        </p:nvPicPr>
        <p:blipFill>
          <a:blip r:embed="rId9" cstate="print"/>
          <a:srcRect b="15000"/>
          <a:stretch>
            <a:fillRect/>
          </a:stretch>
        </p:blipFill>
        <p:spPr>
          <a:xfrm>
            <a:off x="7358082" y="6143644"/>
            <a:ext cx="1431561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to-power-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u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57356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62" y="1714488"/>
          <a:ext cx="6786611" cy="3048000"/>
        </p:xfrm>
        <a:graphic>
          <a:graphicData uri="http://schemas.openxmlformats.org/drawingml/2006/table">
            <a:tbl>
              <a:tblPr/>
              <a:tblGrid>
                <a:gridCol w="3199258"/>
                <a:gridCol w="1584052"/>
                <a:gridCol w="751030"/>
                <a:gridCol w="231213"/>
                <a:gridCol w="810883"/>
                <a:gridCol w="210175"/>
              </a:tblGrid>
              <a:tr h="282575">
                <a:tc gridSpan="6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C" sz="1200" b="1" kern="16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REPORTE DE NO CONFORMIDAD Y ACCIONES CORRECTIVAS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Nombre de la Compañía: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0955"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No Conformidad: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Sitio: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20955"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Fecha de Expedición/revisión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Elaborado por: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0955"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Sustituye a la versión: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Aprobado por: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-20955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* No conformidad 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Mayor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100" kern="16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Menor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C" sz="1100" kern="16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 gridSpan="6"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No conformidad relacionada con:   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195">
                <a:tc gridSpan="6"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Descripción de la no conformidad: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2575">
                <a:tc gridSpan="6"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Acción Correctiva que se ha de adoptar:  </a:t>
                      </a:r>
                      <a:endParaRPr lang="es-ES" sz="120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2735">
                <a:tc gridSpan="6">
                  <a:txBody>
                    <a:bodyPr/>
                    <a:lstStyle/>
                    <a:p>
                      <a:pPr marL="111125" indent="1524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100" b="1" kern="16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Arial"/>
                        </a:rPr>
                        <a:t>Acción de Seguimiento: </a:t>
                      </a:r>
                      <a:endParaRPr lang="es-ES" sz="1200" dirty="0">
                        <a:solidFill>
                          <a:srgbClr val="365F9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928670"/>
            <a:ext cx="64294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E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abla </a:t>
            </a:r>
            <a:r>
              <a:rPr kumimoji="0" lang="es-ES" sz="1600" b="1" i="0" u="none" strike="noStrike" cap="none" normalizeH="0" baseline="0" dirty="0" smtClean="0" bmk="_Toc4224974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es-ES" sz="1100" b="0" i="0" u="none" strike="noStrike" cap="none" normalizeH="0" baseline="0" dirty="0" smtClean="0" bmk="_Toc422497411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 bmk="_Toc4224974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Reporte de  No Conformidades y  Acciones correctivas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services-photo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5072074"/>
            <a:ext cx="1928826" cy="117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928662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ES" b="1" dirty="0" smtClean="0"/>
              <a:t>Conclusiones y Recomendaciones</a:t>
            </a:r>
          </a:p>
          <a:p>
            <a:pPr marL="342900" lvl="3" indent="-342900">
              <a:spcBef>
                <a:spcPct val="0"/>
              </a:spcBef>
            </a:pPr>
            <a:endParaRPr lang="es-EC" b="1" dirty="0" smtClean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EC" b="1" dirty="0" smtClean="0"/>
              <a:t>Plan de Acción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1430</Words>
  <Application>Microsoft Office PowerPoint</Application>
  <PresentationFormat>Presentación en pantalla (4:3)</PresentationFormat>
  <Paragraphs>192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mrlara</dc:creator>
  <cp:lastModifiedBy>Maquina8</cp:lastModifiedBy>
  <cp:revision>90</cp:revision>
  <dcterms:created xsi:type="dcterms:W3CDTF">2015-08-21T15:59:21Z</dcterms:created>
  <dcterms:modified xsi:type="dcterms:W3CDTF">2015-12-01T17:44:18Z</dcterms:modified>
</cp:coreProperties>
</file>