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5" r:id="rId1"/>
  </p:sldMasterIdLst>
  <p:notesMasterIdLst>
    <p:notesMasterId r:id="rId28"/>
  </p:notesMasterIdLst>
  <p:sldIdLst>
    <p:sldId id="256" r:id="rId2"/>
    <p:sldId id="261" r:id="rId3"/>
    <p:sldId id="260" r:id="rId4"/>
    <p:sldId id="280" r:id="rId5"/>
    <p:sldId id="266" r:id="rId6"/>
    <p:sldId id="267" r:id="rId7"/>
    <p:sldId id="295" r:id="rId8"/>
    <p:sldId id="268" r:id="rId9"/>
    <p:sldId id="278" r:id="rId10"/>
    <p:sldId id="279" r:id="rId11"/>
    <p:sldId id="293" r:id="rId12"/>
    <p:sldId id="269" r:id="rId13"/>
    <p:sldId id="282" r:id="rId14"/>
    <p:sldId id="283" r:id="rId15"/>
    <p:sldId id="298" r:id="rId16"/>
    <p:sldId id="284" r:id="rId17"/>
    <p:sldId id="287" r:id="rId18"/>
    <p:sldId id="288" r:id="rId19"/>
    <p:sldId id="289" r:id="rId20"/>
    <p:sldId id="290" r:id="rId21"/>
    <p:sldId id="291" r:id="rId22"/>
    <p:sldId id="292" r:id="rId23"/>
    <p:sldId id="285" r:id="rId24"/>
    <p:sldId id="286" r:id="rId25"/>
    <p:sldId id="296" r:id="rId26"/>
    <p:sldId id="29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78" autoAdjust="0"/>
  </p:normalViewPr>
  <p:slideViewPr>
    <p:cSldViewPr snapToGrid="0" snapToObjects="1">
      <p:cViewPr varScale="1">
        <p:scale>
          <a:sx n="63" d="100"/>
          <a:sy n="63" d="100"/>
        </p:scale>
        <p:origin x="15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Plan Estrat</a:t>
            </a:r>
            <a:r>
              <a:rPr lang="es-EC"/>
              <a:t>égico</a:t>
            </a:r>
            <a:endParaRPr lang="en-US"/>
          </a:p>
        </c:rich>
      </c:tx>
      <c:layout>
        <c:manualLayout>
          <c:xMode val="edge"/>
          <c:yMode val="edge"/>
          <c:x val="0.3915173318852381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047268340880032E-2"/>
          <c:y val="0.21794210479355802"/>
          <c:w val="0.83265988980014916"/>
          <c:h val="0.6883721643505610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4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spPr>
                <a:noFill/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solidFill>
                  <a:schemeClr val="bg1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USUARIO</c:v>
                </c:pt>
                <c:pt idx="1">
                  <c:v>EMPODERAMIENTO 
CIUDADANO</c:v>
                </c:pt>
                <c:pt idx="2">
                  <c:v>MOVILIDAD 
Y VIALIDAD</c:v>
                </c:pt>
                <c:pt idx="3">
                  <c:v>AMBIENTE 
Y TURISMO</c:v>
                </c:pt>
                <c:pt idx="4">
                  <c:v>INTERNA</c:v>
                </c:pt>
                <c:pt idx="5">
                  <c:v> GESTION DEL 
TALENTO HUMANO
Y CONOCIMIENTO</c:v>
                </c:pt>
                <c:pt idx="6">
                  <c:v>FINANCIERA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1.8</c:v>
                </c:pt>
                <c:pt idx="1">
                  <c:v>1.5</c:v>
                </c:pt>
                <c:pt idx="2">
                  <c:v>1.8</c:v>
                </c:pt>
                <c:pt idx="3">
                  <c:v>1.4</c:v>
                </c:pt>
                <c:pt idx="4">
                  <c:v>1.1000000000000001</c:v>
                </c:pt>
                <c:pt idx="5">
                  <c:v>0.9</c:v>
                </c:pt>
                <c:pt idx="6">
                  <c:v>1.5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EFECTIVIDAD DE
RECAUDACIONES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PERSPECTIVA
FINANCIERA</c:v>
                </c:pt>
              </c:strCache>
            </c:strRef>
          </c:cat>
          <c:val>
            <c:numRef>
              <c:f>Sheet1!$B$2</c:f>
              <c:numCache>
                <c:formatCode>0.00%</c:formatCode>
                <c:ptCount val="1"/>
                <c:pt idx="0">
                  <c:v>0.11260000000000001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GESTION Y EJECUCION 
PRESUPUESTARIA EFICIENTE 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PERSPECTIVA
FINANCIERA</c:v>
                </c:pt>
              </c:strCache>
            </c:strRef>
          </c:cat>
          <c:val>
            <c:numRef>
              <c:f>Sheet1!$C$2</c:f>
              <c:numCache>
                <c:formatCode>0.00%</c:formatCode>
                <c:ptCount val="1"/>
                <c:pt idx="0">
                  <c:v>0.59989999999999999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ACCESO LÍNEAS
DE CRÉDITO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PERSPECTIVA
FINANCIERA</c:v>
                </c:pt>
              </c:strCache>
            </c:strRef>
          </c:cat>
          <c:val>
            <c:numRef>
              <c:f>Sheet1!$D$2</c:f>
              <c:numCache>
                <c:formatCode>0.00%</c:formatCode>
                <c:ptCount val="1"/>
                <c:pt idx="0">
                  <c:v>0.54449999999999998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09917112"/>
        <c:axId val="409924952"/>
      </c:barChart>
      <c:catAx>
        <c:axId val="409917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09924952"/>
        <c:crosses val="autoZero"/>
        <c:auto val="1"/>
        <c:lblAlgn val="ctr"/>
        <c:lblOffset val="100"/>
        <c:noMultiLvlLbl val="0"/>
      </c:catAx>
      <c:valAx>
        <c:axId val="40992495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09917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F91B98-54C6-0D45-9675-31A367B388AC}" type="doc">
      <dgm:prSet loTypeId="urn:microsoft.com/office/officeart/2005/8/layout/arrow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FB4F6D-B877-074F-8BAC-A771F6042237}">
      <dgm:prSet phldrT="[Text]"/>
      <dgm:spPr/>
      <dgm:t>
        <a:bodyPr/>
        <a:lstStyle/>
        <a:p>
          <a:r>
            <a:rPr lang="en-US" dirty="0" err="1" smtClean="0"/>
            <a:t>Reconexión</a:t>
          </a:r>
          <a:r>
            <a:rPr lang="en-US" dirty="0" smtClean="0"/>
            <a:t> de los </a:t>
          </a:r>
          <a:r>
            <a:rPr lang="en-US" dirty="0" err="1" smtClean="0"/>
            <a:t>Salarios</a:t>
          </a:r>
          <a:endParaRPr lang="en-US" dirty="0"/>
        </a:p>
      </dgm:t>
    </dgm:pt>
    <dgm:pt modelId="{BC256606-745C-564B-905A-C3F48265EAA9}" type="parTrans" cxnId="{BB0B7790-356F-0147-941C-3BD9E91855AF}">
      <dgm:prSet/>
      <dgm:spPr/>
      <dgm:t>
        <a:bodyPr/>
        <a:lstStyle/>
        <a:p>
          <a:endParaRPr lang="en-US"/>
        </a:p>
      </dgm:t>
    </dgm:pt>
    <dgm:pt modelId="{E0B41164-5B48-FF41-B99C-882F8D2D30AC}" type="sibTrans" cxnId="{BB0B7790-356F-0147-941C-3BD9E91855AF}">
      <dgm:prSet/>
      <dgm:spPr/>
      <dgm:t>
        <a:bodyPr/>
        <a:lstStyle/>
        <a:p>
          <a:endParaRPr lang="en-US"/>
        </a:p>
      </dgm:t>
    </dgm:pt>
    <dgm:pt modelId="{EAC9DF62-F32F-E743-89AC-046307295A3B}">
      <dgm:prSet phldrT="[Text]"/>
      <dgm:spPr/>
      <dgm:t>
        <a:bodyPr/>
        <a:lstStyle/>
        <a:p>
          <a:r>
            <a:rPr lang="en-US" dirty="0" err="1" smtClean="0"/>
            <a:t>Crecimiento</a:t>
          </a:r>
          <a:r>
            <a:rPr lang="en-US" dirty="0" smtClean="0"/>
            <a:t> de la </a:t>
          </a:r>
          <a:r>
            <a:rPr lang="en-US" dirty="0" err="1" smtClean="0"/>
            <a:t>Productividad</a:t>
          </a:r>
          <a:endParaRPr lang="en-US" dirty="0"/>
        </a:p>
      </dgm:t>
    </dgm:pt>
    <dgm:pt modelId="{17EB776E-B9FD-634F-8649-D859CF6F810D}" type="parTrans" cxnId="{9FC94491-EF98-EC40-8220-AD78D360CDFF}">
      <dgm:prSet/>
      <dgm:spPr/>
      <dgm:t>
        <a:bodyPr/>
        <a:lstStyle/>
        <a:p>
          <a:endParaRPr lang="en-US"/>
        </a:p>
      </dgm:t>
    </dgm:pt>
    <dgm:pt modelId="{7CE7E2E6-9C83-EC46-A3F5-99A404E037CD}" type="sibTrans" cxnId="{9FC94491-EF98-EC40-8220-AD78D360CDFF}">
      <dgm:prSet/>
      <dgm:spPr/>
      <dgm:t>
        <a:bodyPr/>
        <a:lstStyle/>
        <a:p>
          <a:endParaRPr lang="en-US"/>
        </a:p>
      </dgm:t>
    </dgm:pt>
    <dgm:pt modelId="{4DEFE518-64E0-684B-99A1-3777F590FA80}" type="pres">
      <dgm:prSet presAssocID="{77F91B98-54C6-0D45-9675-31A367B388A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AFEBED5-EF21-EB4C-85B0-28E8DD621B43}" type="pres">
      <dgm:prSet presAssocID="{77F91B98-54C6-0D45-9675-31A367B388AC}" presName="divider" presStyleLbl="fgShp" presStyleIdx="0" presStyleCnt="1"/>
      <dgm:spPr/>
    </dgm:pt>
    <dgm:pt modelId="{3094F50F-CE29-1B42-845B-365E168510B9}" type="pres">
      <dgm:prSet presAssocID="{2DFB4F6D-B877-074F-8BAC-A771F6042237}" presName="downArrow" presStyleLbl="node1" presStyleIdx="0" presStyleCnt="2"/>
      <dgm:spPr/>
    </dgm:pt>
    <dgm:pt modelId="{3DC67B0B-AB92-A044-AC32-EA33C9C3EE19}" type="pres">
      <dgm:prSet presAssocID="{2DFB4F6D-B877-074F-8BAC-A771F6042237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DFBBF9-EE05-BF41-8775-C5AD6456D6AF}" type="pres">
      <dgm:prSet presAssocID="{EAC9DF62-F32F-E743-89AC-046307295A3B}" presName="upArrow" presStyleLbl="node1" presStyleIdx="1" presStyleCnt="2" custLinFactNeighborX="-7688" custLinFactNeighborY="-6761"/>
      <dgm:spPr/>
    </dgm:pt>
    <dgm:pt modelId="{61155ABA-DE20-1446-893D-CD45DA509809}" type="pres">
      <dgm:prSet presAssocID="{EAC9DF62-F32F-E743-89AC-046307295A3B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0B7790-356F-0147-941C-3BD9E91855AF}" srcId="{77F91B98-54C6-0D45-9675-31A367B388AC}" destId="{2DFB4F6D-B877-074F-8BAC-A771F6042237}" srcOrd="0" destOrd="0" parTransId="{BC256606-745C-564B-905A-C3F48265EAA9}" sibTransId="{E0B41164-5B48-FF41-B99C-882F8D2D30AC}"/>
    <dgm:cxn modelId="{04D31EB3-6DDB-944C-8377-F9F881343033}" type="presOf" srcId="{EAC9DF62-F32F-E743-89AC-046307295A3B}" destId="{61155ABA-DE20-1446-893D-CD45DA509809}" srcOrd="0" destOrd="0" presId="urn:microsoft.com/office/officeart/2005/8/layout/arrow3"/>
    <dgm:cxn modelId="{D33E6D58-A681-5748-9EDF-3F6E2DF924E5}" type="presOf" srcId="{2DFB4F6D-B877-074F-8BAC-A771F6042237}" destId="{3DC67B0B-AB92-A044-AC32-EA33C9C3EE19}" srcOrd="0" destOrd="0" presId="urn:microsoft.com/office/officeart/2005/8/layout/arrow3"/>
    <dgm:cxn modelId="{244657DF-27A6-E247-BEFF-3C0247BAF330}" type="presOf" srcId="{77F91B98-54C6-0D45-9675-31A367B388AC}" destId="{4DEFE518-64E0-684B-99A1-3777F590FA80}" srcOrd="0" destOrd="0" presId="urn:microsoft.com/office/officeart/2005/8/layout/arrow3"/>
    <dgm:cxn modelId="{9FC94491-EF98-EC40-8220-AD78D360CDFF}" srcId="{77F91B98-54C6-0D45-9675-31A367B388AC}" destId="{EAC9DF62-F32F-E743-89AC-046307295A3B}" srcOrd="1" destOrd="0" parTransId="{17EB776E-B9FD-634F-8649-D859CF6F810D}" sibTransId="{7CE7E2E6-9C83-EC46-A3F5-99A404E037CD}"/>
    <dgm:cxn modelId="{3123ED34-6FC4-DF41-8D0F-C2EC5F721062}" type="presParOf" srcId="{4DEFE518-64E0-684B-99A1-3777F590FA80}" destId="{CAFEBED5-EF21-EB4C-85B0-28E8DD621B43}" srcOrd="0" destOrd="0" presId="urn:microsoft.com/office/officeart/2005/8/layout/arrow3"/>
    <dgm:cxn modelId="{693D130E-B525-B348-AA00-560128B65333}" type="presParOf" srcId="{4DEFE518-64E0-684B-99A1-3777F590FA80}" destId="{3094F50F-CE29-1B42-845B-365E168510B9}" srcOrd="1" destOrd="0" presId="urn:microsoft.com/office/officeart/2005/8/layout/arrow3"/>
    <dgm:cxn modelId="{F53F536A-BA95-9E41-AFA9-347D953CA4F9}" type="presParOf" srcId="{4DEFE518-64E0-684B-99A1-3777F590FA80}" destId="{3DC67B0B-AB92-A044-AC32-EA33C9C3EE19}" srcOrd="2" destOrd="0" presId="urn:microsoft.com/office/officeart/2005/8/layout/arrow3"/>
    <dgm:cxn modelId="{ADA4A80F-6E13-354A-A325-9F91593C4759}" type="presParOf" srcId="{4DEFE518-64E0-684B-99A1-3777F590FA80}" destId="{31DFBBF9-EE05-BF41-8775-C5AD6456D6AF}" srcOrd="3" destOrd="0" presId="urn:microsoft.com/office/officeart/2005/8/layout/arrow3"/>
    <dgm:cxn modelId="{EBE97D1C-FF90-4E45-8156-F53F3389767C}" type="presParOf" srcId="{4DEFE518-64E0-684B-99A1-3777F590FA80}" destId="{61155ABA-DE20-1446-893D-CD45DA509809}" srcOrd="4" destOrd="0" presId="urn:microsoft.com/office/officeart/2005/8/layout/arrow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52A96F-B4A6-5741-8573-35B2B2B8CDFE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25B7F2-40F8-E24F-9FA5-B8FD936F462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Altos </a:t>
          </a:r>
          <a:r>
            <a:rPr lang="en-US" b="1" dirty="0" err="1" smtClean="0">
              <a:solidFill>
                <a:schemeClr val="tx1"/>
              </a:solidFill>
            </a:rPr>
            <a:t>costos</a:t>
          </a:r>
          <a:r>
            <a:rPr lang="en-US" b="1" dirty="0" smtClean="0">
              <a:solidFill>
                <a:schemeClr val="tx1"/>
              </a:solidFill>
            </a:rPr>
            <a:t> de </a:t>
          </a:r>
          <a:r>
            <a:rPr lang="en-US" b="1" dirty="0" err="1" smtClean="0">
              <a:solidFill>
                <a:schemeClr val="tx1"/>
              </a:solidFill>
            </a:rPr>
            <a:t>Rotación</a:t>
          </a:r>
          <a:r>
            <a:rPr lang="en-US" b="1" dirty="0" smtClean="0">
              <a:solidFill>
                <a:schemeClr val="tx1"/>
              </a:solidFill>
            </a:rPr>
            <a:t> de TH</a:t>
          </a:r>
          <a:endParaRPr lang="en-US" b="1" dirty="0">
            <a:solidFill>
              <a:schemeClr val="tx1"/>
            </a:solidFill>
          </a:endParaRPr>
        </a:p>
      </dgm:t>
    </dgm:pt>
    <dgm:pt modelId="{F76B750E-4D80-8147-83E9-38BE719186B7}" type="parTrans" cxnId="{1103E246-1284-D847-9D28-17E0EEED9799}">
      <dgm:prSet/>
      <dgm:spPr/>
      <dgm:t>
        <a:bodyPr/>
        <a:lstStyle/>
        <a:p>
          <a:endParaRPr lang="en-US"/>
        </a:p>
      </dgm:t>
    </dgm:pt>
    <dgm:pt modelId="{1E944519-CE4D-E74E-93D4-1744D13DB914}" type="sibTrans" cxnId="{1103E246-1284-D847-9D28-17E0EEED9799}">
      <dgm:prSet/>
      <dgm:spPr/>
      <dgm:t>
        <a:bodyPr/>
        <a:lstStyle/>
        <a:p>
          <a:endParaRPr lang="en-US"/>
        </a:p>
      </dgm:t>
    </dgm:pt>
    <dgm:pt modelId="{240C4461-609A-334F-BD2B-8C691EAAD1DE}">
      <dgm:prSet phldrT="[Text]"/>
      <dgm:spPr/>
      <dgm:t>
        <a:bodyPr/>
        <a:lstStyle/>
        <a:p>
          <a:r>
            <a:rPr lang="en-US" dirty="0" err="1" smtClean="0">
              <a:latin typeface="Cambria"/>
              <a:cs typeface="Cambria"/>
            </a:rPr>
            <a:t>Inducción</a:t>
          </a:r>
          <a:endParaRPr lang="en-US" dirty="0">
            <a:latin typeface="Cambria"/>
            <a:cs typeface="Cambria"/>
          </a:endParaRPr>
        </a:p>
      </dgm:t>
    </dgm:pt>
    <dgm:pt modelId="{A67E5EE1-8B46-C44A-9556-A245F6BCD8AE}" type="parTrans" cxnId="{DAEC6583-9726-DE48-8E7F-0BBBEAA4621A}">
      <dgm:prSet/>
      <dgm:spPr/>
      <dgm:t>
        <a:bodyPr/>
        <a:lstStyle/>
        <a:p>
          <a:endParaRPr lang="en-US"/>
        </a:p>
      </dgm:t>
    </dgm:pt>
    <dgm:pt modelId="{520F195C-BD8A-7743-A7B0-311755E3899C}" type="sibTrans" cxnId="{DAEC6583-9726-DE48-8E7F-0BBBEAA4621A}">
      <dgm:prSet/>
      <dgm:spPr/>
      <dgm:t>
        <a:bodyPr/>
        <a:lstStyle/>
        <a:p>
          <a:endParaRPr lang="en-US"/>
        </a:p>
      </dgm:t>
    </dgm:pt>
    <dgm:pt modelId="{51636AFA-0A0B-B940-B20A-B7C5A3AA4C93}">
      <dgm:prSet phldrT="[Text]"/>
      <dgm:spPr/>
      <dgm:t>
        <a:bodyPr/>
        <a:lstStyle/>
        <a:p>
          <a:r>
            <a:rPr lang="en-US" b="1" dirty="0" err="1" smtClean="0">
              <a:solidFill>
                <a:srgbClr val="000000"/>
              </a:solidFill>
            </a:rPr>
            <a:t>Toma</a:t>
          </a:r>
          <a:r>
            <a:rPr lang="en-US" b="1" dirty="0" smtClean="0">
              <a:solidFill>
                <a:srgbClr val="000000"/>
              </a:solidFill>
            </a:rPr>
            <a:t> de </a:t>
          </a:r>
          <a:r>
            <a:rPr lang="en-US" b="1" dirty="0" err="1" smtClean="0">
              <a:solidFill>
                <a:srgbClr val="000000"/>
              </a:solidFill>
            </a:rPr>
            <a:t>decisiones</a:t>
          </a:r>
          <a:r>
            <a:rPr lang="en-US" b="1" dirty="0" smtClean="0">
              <a:solidFill>
                <a:srgbClr val="000000"/>
              </a:solidFill>
            </a:rPr>
            <a:t> sin </a:t>
          </a:r>
          <a:r>
            <a:rPr lang="en-US" b="1" dirty="0" err="1" smtClean="0">
              <a:solidFill>
                <a:srgbClr val="000000"/>
              </a:solidFill>
            </a:rPr>
            <a:t>información</a:t>
          </a:r>
          <a:r>
            <a:rPr lang="en-US" b="1" dirty="0" smtClean="0">
              <a:solidFill>
                <a:srgbClr val="000000"/>
              </a:solidFill>
            </a:rPr>
            <a:t> </a:t>
          </a:r>
          <a:endParaRPr lang="en-US" b="1" dirty="0">
            <a:solidFill>
              <a:srgbClr val="000000"/>
            </a:solidFill>
          </a:endParaRPr>
        </a:p>
      </dgm:t>
    </dgm:pt>
    <dgm:pt modelId="{1C638EB2-4BCF-BA49-8695-AF672BDAB897}" type="parTrans" cxnId="{D02E411F-6895-5E47-81FD-1C440B7A3DCD}">
      <dgm:prSet/>
      <dgm:spPr/>
      <dgm:t>
        <a:bodyPr/>
        <a:lstStyle/>
        <a:p>
          <a:endParaRPr lang="en-US"/>
        </a:p>
      </dgm:t>
    </dgm:pt>
    <dgm:pt modelId="{81C97AF5-B843-514E-9A49-D9F377A6E509}" type="sibTrans" cxnId="{D02E411F-6895-5E47-81FD-1C440B7A3DCD}">
      <dgm:prSet/>
      <dgm:spPr/>
      <dgm:t>
        <a:bodyPr/>
        <a:lstStyle/>
        <a:p>
          <a:endParaRPr lang="en-US"/>
        </a:p>
      </dgm:t>
    </dgm:pt>
    <dgm:pt modelId="{3540948E-F285-FB49-ACEB-4D4437E228EA}">
      <dgm:prSet phldrT="[Text]"/>
      <dgm:spPr/>
      <dgm:t>
        <a:bodyPr/>
        <a:lstStyle/>
        <a:p>
          <a:r>
            <a:rPr lang="en-US" dirty="0" smtClean="0">
              <a:latin typeface="Cambria"/>
              <a:cs typeface="Cambria"/>
            </a:rPr>
            <a:t>60%  </a:t>
          </a:r>
          <a:r>
            <a:rPr lang="en-US" dirty="0" err="1" smtClean="0">
              <a:latin typeface="Cambria"/>
              <a:cs typeface="Cambria"/>
            </a:rPr>
            <a:t>cuenta</a:t>
          </a:r>
          <a:r>
            <a:rPr lang="en-US" dirty="0" smtClean="0">
              <a:latin typeface="Cambria"/>
              <a:cs typeface="Cambria"/>
            </a:rPr>
            <a:t> con </a:t>
          </a:r>
          <a:r>
            <a:rPr lang="en-US" dirty="0" err="1" smtClean="0">
              <a:latin typeface="Cambria"/>
              <a:cs typeface="Cambria"/>
            </a:rPr>
            <a:t>indicadores</a:t>
          </a:r>
          <a:r>
            <a:rPr lang="en-US" dirty="0" smtClean="0">
              <a:latin typeface="Cambria"/>
              <a:cs typeface="Cambria"/>
            </a:rPr>
            <a:t> no </a:t>
          </a:r>
          <a:r>
            <a:rPr lang="en-US" dirty="0" err="1" smtClean="0">
              <a:latin typeface="Cambria"/>
              <a:cs typeface="Cambria"/>
            </a:rPr>
            <a:t>estratégicos</a:t>
          </a:r>
          <a:r>
            <a:rPr lang="en-US" dirty="0" smtClean="0">
              <a:latin typeface="Cambria"/>
              <a:cs typeface="Cambria"/>
            </a:rPr>
            <a:t> </a:t>
          </a:r>
          <a:endParaRPr lang="en-US" dirty="0">
            <a:latin typeface="Cambria"/>
            <a:cs typeface="Cambria"/>
          </a:endParaRPr>
        </a:p>
      </dgm:t>
    </dgm:pt>
    <dgm:pt modelId="{3B14FDD5-05EE-0C45-9D2E-B15DC0BFA2C4}" type="parTrans" cxnId="{AA07D12F-532C-1748-97C5-AE4E4A4EC80D}">
      <dgm:prSet/>
      <dgm:spPr/>
      <dgm:t>
        <a:bodyPr/>
        <a:lstStyle/>
        <a:p>
          <a:endParaRPr lang="en-US"/>
        </a:p>
      </dgm:t>
    </dgm:pt>
    <dgm:pt modelId="{23E31497-035F-4544-B4C3-910900FC7E37}" type="sibTrans" cxnId="{AA07D12F-532C-1748-97C5-AE4E4A4EC80D}">
      <dgm:prSet/>
      <dgm:spPr/>
      <dgm:t>
        <a:bodyPr/>
        <a:lstStyle/>
        <a:p>
          <a:endParaRPr lang="en-US"/>
        </a:p>
      </dgm:t>
    </dgm:pt>
    <dgm:pt modelId="{28D8D590-7361-A847-A93D-CCC4E4BD4297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No </a:t>
          </a:r>
          <a:r>
            <a:rPr lang="en-US" b="1" dirty="0" err="1" smtClean="0">
              <a:solidFill>
                <a:srgbClr val="000000"/>
              </a:solidFill>
            </a:rPr>
            <a:t>cuentan</a:t>
          </a:r>
          <a:r>
            <a:rPr lang="en-US" b="1" dirty="0" smtClean="0">
              <a:solidFill>
                <a:srgbClr val="000000"/>
              </a:solidFill>
            </a:rPr>
            <a:t> con </a:t>
          </a:r>
          <a:r>
            <a:rPr lang="en-US" b="1" dirty="0" err="1" smtClean="0">
              <a:solidFill>
                <a:srgbClr val="000000"/>
              </a:solidFill>
            </a:rPr>
            <a:t>Mecanismo</a:t>
          </a:r>
          <a:r>
            <a:rPr lang="en-US" b="1" dirty="0" smtClean="0">
              <a:solidFill>
                <a:srgbClr val="000000"/>
              </a:solidFill>
            </a:rPr>
            <a:t> de Control</a:t>
          </a:r>
          <a:endParaRPr lang="en-US" b="1" dirty="0">
            <a:solidFill>
              <a:srgbClr val="000000"/>
            </a:solidFill>
          </a:endParaRPr>
        </a:p>
      </dgm:t>
    </dgm:pt>
    <dgm:pt modelId="{86828C50-62E8-7E4A-80EE-EC1C772F3089}" type="parTrans" cxnId="{54FADF0D-CD9D-384A-B270-697039771B1B}">
      <dgm:prSet/>
      <dgm:spPr/>
      <dgm:t>
        <a:bodyPr/>
        <a:lstStyle/>
        <a:p>
          <a:endParaRPr lang="en-US"/>
        </a:p>
      </dgm:t>
    </dgm:pt>
    <dgm:pt modelId="{BF8FA0D6-82C9-8D4F-95F2-9832BFC553B9}" type="sibTrans" cxnId="{54FADF0D-CD9D-384A-B270-697039771B1B}">
      <dgm:prSet/>
      <dgm:spPr/>
      <dgm:t>
        <a:bodyPr/>
        <a:lstStyle/>
        <a:p>
          <a:endParaRPr lang="en-US"/>
        </a:p>
      </dgm:t>
    </dgm:pt>
    <dgm:pt modelId="{47EEC09A-43BB-1047-8B10-8855EF1E0F76}">
      <dgm:prSet phldrT="[Text]"/>
      <dgm:spPr/>
      <dgm:t>
        <a:bodyPr/>
        <a:lstStyle/>
        <a:p>
          <a:r>
            <a:rPr lang="en-US" dirty="0" smtClean="0">
              <a:latin typeface="Cambria"/>
              <a:cs typeface="Cambria"/>
            </a:rPr>
            <a:t>15 %  de la </a:t>
          </a:r>
          <a:r>
            <a:rPr lang="en-US" dirty="0" err="1" smtClean="0">
              <a:latin typeface="Cambria"/>
              <a:cs typeface="Cambria"/>
            </a:rPr>
            <a:t>estrategia</a:t>
          </a:r>
          <a:r>
            <a:rPr lang="en-US" dirty="0" smtClean="0">
              <a:latin typeface="Cambria"/>
              <a:cs typeface="Cambria"/>
            </a:rPr>
            <a:t> </a:t>
          </a:r>
          <a:r>
            <a:rPr lang="en-US" dirty="0" err="1" smtClean="0">
              <a:latin typeface="Cambria"/>
              <a:cs typeface="Cambria"/>
            </a:rPr>
            <a:t>diseñada</a:t>
          </a:r>
          <a:r>
            <a:rPr lang="en-US" smtClean="0">
              <a:latin typeface="Cambria"/>
              <a:cs typeface="Cambria"/>
            </a:rPr>
            <a:t> se </a:t>
          </a:r>
          <a:r>
            <a:rPr lang="en-US" dirty="0" err="1" smtClean="0">
              <a:latin typeface="Cambria"/>
              <a:cs typeface="Cambria"/>
            </a:rPr>
            <a:t>ejecuta</a:t>
          </a:r>
          <a:r>
            <a:rPr lang="en-US" dirty="0" smtClean="0">
              <a:latin typeface="Cambria"/>
              <a:cs typeface="Cambria"/>
            </a:rPr>
            <a:t> </a:t>
          </a:r>
          <a:endParaRPr lang="en-US" dirty="0">
            <a:latin typeface="Cambria"/>
            <a:cs typeface="Cambria"/>
          </a:endParaRPr>
        </a:p>
      </dgm:t>
    </dgm:pt>
    <dgm:pt modelId="{0D08C78E-40A7-7E4E-B416-D088465C6AC5}" type="parTrans" cxnId="{0B8DBC5A-B8CA-C04F-9CE4-2272FE972615}">
      <dgm:prSet/>
      <dgm:spPr/>
      <dgm:t>
        <a:bodyPr/>
        <a:lstStyle/>
        <a:p>
          <a:endParaRPr lang="en-US"/>
        </a:p>
      </dgm:t>
    </dgm:pt>
    <dgm:pt modelId="{3068B119-CF57-4F44-94AB-D260F80FC0CF}" type="sibTrans" cxnId="{0B8DBC5A-B8CA-C04F-9CE4-2272FE972615}">
      <dgm:prSet/>
      <dgm:spPr/>
      <dgm:t>
        <a:bodyPr/>
        <a:lstStyle/>
        <a:p>
          <a:endParaRPr lang="en-US"/>
        </a:p>
      </dgm:t>
    </dgm:pt>
    <dgm:pt modelId="{276A1323-3DCA-1549-8827-BB8CBF730A9E}">
      <dgm:prSet phldrT="[Text]"/>
      <dgm:spPr/>
      <dgm:t>
        <a:bodyPr/>
        <a:lstStyle/>
        <a:p>
          <a:r>
            <a:rPr lang="en-US" dirty="0" err="1" smtClean="0">
              <a:latin typeface="Cambria"/>
              <a:cs typeface="Cambria"/>
            </a:rPr>
            <a:t>Capacitación</a:t>
          </a:r>
          <a:r>
            <a:rPr lang="en-US" dirty="0" smtClean="0">
              <a:latin typeface="Cambria"/>
              <a:cs typeface="Cambria"/>
            </a:rPr>
            <a:t> – Know how</a:t>
          </a:r>
          <a:endParaRPr lang="en-US" dirty="0">
            <a:latin typeface="Cambria"/>
            <a:cs typeface="Cambria"/>
          </a:endParaRPr>
        </a:p>
      </dgm:t>
    </dgm:pt>
    <dgm:pt modelId="{2BF894A1-6CF2-B445-B0EC-BC5E9E94A2F1}" type="parTrans" cxnId="{E4021A37-94F2-444F-BA64-E77AA309D274}">
      <dgm:prSet/>
      <dgm:spPr/>
      <dgm:t>
        <a:bodyPr/>
        <a:lstStyle/>
        <a:p>
          <a:endParaRPr lang="en-US"/>
        </a:p>
      </dgm:t>
    </dgm:pt>
    <dgm:pt modelId="{8469746E-2D9E-4744-B29B-65AB7D509F46}" type="sibTrans" cxnId="{E4021A37-94F2-444F-BA64-E77AA309D274}">
      <dgm:prSet/>
      <dgm:spPr/>
      <dgm:t>
        <a:bodyPr/>
        <a:lstStyle/>
        <a:p>
          <a:endParaRPr lang="en-US"/>
        </a:p>
      </dgm:t>
    </dgm:pt>
    <dgm:pt modelId="{82A20541-A02E-7F4E-8655-D3C3AD359E59}">
      <dgm:prSet phldrT="[Text]"/>
      <dgm:spPr/>
      <dgm:t>
        <a:bodyPr/>
        <a:lstStyle/>
        <a:p>
          <a:r>
            <a:rPr lang="en-US" dirty="0" err="1" smtClean="0">
              <a:latin typeface="Cambria"/>
              <a:cs typeface="Cambria"/>
            </a:rPr>
            <a:t>Desarrollo</a:t>
          </a:r>
          <a:r>
            <a:rPr lang="en-US" dirty="0" smtClean="0">
              <a:latin typeface="Cambria"/>
              <a:cs typeface="Cambria"/>
            </a:rPr>
            <a:t> y </a:t>
          </a:r>
          <a:r>
            <a:rPr lang="en-US" dirty="0" err="1" smtClean="0">
              <a:latin typeface="Cambria"/>
              <a:cs typeface="Cambria"/>
            </a:rPr>
            <a:t>promoción</a:t>
          </a:r>
          <a:endParaRPr lang="en-US" dirty="0">
            <a:latin typeface="Cambria"/>
            <a:cs typeface="Cambria"/>
          </a:endParaRPr>
        </a:p>
      </dgm:t>
    </dgm:pt>
    <dgm:pt modelId="{1AF33656-3AEB-A94C-87FB-5D4377179C71}" type="parTrans" cxnId="{47CEB779-5390-1949-B092-0F2A347F09A5}">
      <dgm:prSet/>
      <dgm:spPr/>
      <dgm:t>
        <a:bodyPr/>
        <a:lstStyle/>
        <a:p>
          <a:endParaRPr lang="en-US"/>
        </a:p>
      </dgm:t>
    </dgm:pt>
    <dgm:pt modelId="{20F3D2A9-EC11-F747-84E8-B41E75B0FDB0}" type="sibTrans" cxnId="{47CEB779-5390-1949-B092-0F2A347F09A5}">
      <dgm:prSet/>
      <dgm:spPr/>
      <dgm:t>
        <a:bodyPr/>
        <a:lstStyle/>
        <a:p>
          <a:endParaRPr lang="en-US"/>
        </a:p>
      </dgm:t>
    </dgm:pt>
    <dgm:pt modelId="{F764E851-55D8-5A48-8BBE-AE68121916BB}">
      <dgm:prSet phldrT="[Text]"/>
      <dgm:spPr/>
      <dgm:t>
        <a:bodyPr/>
        <a:lstStyle/>
        <a:p>
          <a:r>
            <a:rPr lang="en-US" dirty="0" err="1" smtClean="0">
              <a:latin typeface="Cambria"/>
              <a:cs typeface="Cambria"/>
            </a:rPr>
            <a:t>Bajos</a:t>
          </a:r>
          <a:r>
            <a:rPr lang="en-US" dirty="0" smtClean="0">
              <a:latin typeface="Cambria"/>
              <a:cs typeface="Cambria"/>
            </a:rPr>
            <a:t> </a:t>
          </a:r>
          <a:r>
            <a:rPr lang="en-US" dirty="0" err="1" smtClean="0">
              <a:latin typeface="Cambria"/>
              <a:cs typeface="Cambria"/>
            </a:rPr>
            <a:t>niveles</a:t>
          </a:r>
          <a:r>
            <a:rPr lang="en-US" dirty="0" smtClean="0">
              <a:latin typeface="Cambria"/>
              <a:cs typeface="Cambria"/>
            </a:rPr>
            <a:t> </a:t>
          </a:r>
          <a:r>
            <a:rPr lang="en-US" dirty="0" err="1" smtClean="0">
              <a:latin typeface="Cambria"/>
              <a:cs typeface="Cambria"/>
            </a:rPr>
            <a:t>Comunicación</a:t>
          </a:r>
          <a:endParaRPr lang="en-US" dirty="0">
            <a:latin typeface="Cambria"/>
            <a:cs typeface="Cambria"/>
          </a:endParaRPr>
        </a:p>
      </dgm:t>
    </dgm:pt>
    <dgm:pt modelId="{4D31D9D4-5D83-CF49-A75E-F93906647543}" type="parTrans" cxnId="{64D50F36-7E07-EB4F-AF37-36100552069F}">
      <dgm:prSet/>
      <dgm:spPr/>
      <dgm:t>
        <a:bodyPr/>
        <a:lstStyle/>
        <a:p>
          <a:endParaRPr lang="en-US"/>
        </a:p>
      </dgm:t>
    </dgm:pt>
    <dgm:pt modelId="{E2DBCB7D-4E99-8A47-B71C-98B1361DCDBF}" type="sibTrans" cxnId="{64D50F36-7E07-EB4F-AF37-36100552069F}">
      <dgm:prSet/>
      <dgm:spPr/>
      <dgm:t>
        <a:bodyPr/>
        <a:lstStyle/>
        <a:p>
          <a:endParaRPr lang="en-US"/>
        </a:p>
      </dgm:t>
    </dgm:pt>
    <dgm:pt modelId="{4F9132C9-99A3-D445-B46F-A69FCB236A4E}">
      <dgm:prSet phldrT="[Text]"/>
      <dgm:spPr/>
      <dgm:t>
        <a:bodyPr/>
        <a:lstStyle/>
        <a:p>
          <a:r>
            <a:rPr lang="en-US" dirty="0" smtClean="0">
              <a:latin typeface="Cambria"/>
              <a:cs typeface="Cambria"/>
            </a:rPr>
            <a:t>No se </a:t>
          </a:r>
          <a:r>
            <a:rPr lang="en-US" dirty="0" err="1" smtClean="0">
              <a:latin typeface="Cambria"/>
              <a:cs typeface="Cambria"/>
            </a:rPr>
            <a:t>evalúa</a:t>
          </a:r>
          <a:r>
            <a:rPr lang="en-US" dirty="0" smtClean="0">
              <a:latin typeface="Cambria"/>
              <a:cs typeface="Cambria"/>
            </a:rPr>
            <a:t> la </a:t>
          </a:r>
          <a:r>
            <a:rPr lang="en-US" dirty="0" err="1" smtClean="0">
              <a:latin typeface="Cambria"/>
              <a:cs typeface="Cambria"/>
            </a:rPr>
            <a:t>generación</a:t>
          </a:r>
          <a:r>
            <a:rPr lang="en-US" dirty="0" smtClean="0">
              <a:latin typeface="Cambria"/>
              <a:cs typeface="Cambria"/>
            </a:rPr>
            <a:t> de </a:t>
          </a:r>
          <a:r>
            <a:rPr lang="en-US" dirty="0" err="1" smtClean="0">
              <a:latin typeface="Cambria"/>
              <a:cs typeface="Cambria"/>
            </a:rPr>
            <a:t>resultados</a:t>
          </a:r>
          <a:r>
            <a:rPr lang="en-US" dirty="0" smtClean="0">
              <a:latin typeface="Cambria"/>
              <a:cs typeface="Cambria"/>
            </a:rPr>
            <a:t> </a:t>
          </a:r>
          <a:endParaRPr lang="en-US" dirty="0">
            <a:latin typeface="Cambria"/>
            <a:cs typeface="Cambria"/>
          </a:endParaRPr>
        </a:p>
      </dgm:t>
    </dgm:pt>
    <dgm:pt modelId="{30B5A465-1DA0-1A41-A1ED-16281199A58E}" type="parTrans" cxnId="{C850990F-17FC-F947-B2EB-DE52D88827A3}">
      <dgm:prSet/>
      <dgm:spPr/>
      <dgm:t>
        <a:bodyPr/>
        <a:lstStyle/>
        <a:p>
          <a:endParaRPr lang="en-US"/>
        </a:p>
      </dgm:t>
    </dgm:pt>
    <dgm:pt modelId="{BBA6D589-33A2-2D46-B783-C61EA716DCD3}" type="sibTrans" cxnId="{C850990F-17FC-F947-B2EB-DE52D88827A3}">
      <dgm:prSet/>
      <dgm:spPr/>
      <dgm:t>
        <a:bodyPr/>
        <a:lstStyle/>
        <a:p>
          <a:endParaRPr lang="en-US"/>
        </a:p>
      </dgm:t>
    </dgm:pt>
    <dgm:pt modelId="{10BD97F6-5FFD-C740-93CF-CB35DA716AB0}">
      <dgm:prSet phldrT="[Text]"/>
      <dgm:spPr/>
      <dgm:t>
        <a:bodyPr/>
        <a:lstStyle/>
        <a:p>
          <a:r>
            <a:rPr lang="en-US" dirty="0" smtClean="0">
              <a:latin typeface="Cambria"/>
              <a:cs typeface="Cambria"/>
            </a:rPr>
            <a:t>55 %  no </a:t>
          </a:r>
          <a:r>
            <a:rPr lang="en-US" dirty="0" err="1" smtClean="0">
              <a:latin typeface="Cambria"/>
              <a:cs typeface="Cambria"/>
            </a:rPr>
            <a:t>cuenta</a:t>
          </a:r>
          <a:r>
            <a:rPr lang="en-US" dirty="0" smtClean="0">
              <a:latin typeface="Cambria"/>
              <a:cs typeface="Cambria"/>
            </a:rPr>
            <a:t> con </a:t>
          </a:r>
          <a:r>
            <a:rPr lang="en-US" dirty="0" err="1" smtClean="0">
              <a:latin typeface="Cambria"/>
              <a:cs typeface="Cambria"/>
            </a:rPr>
            <a:t>ningún</a:t>
          </a:r>
          <a:r>
            <a:rPr lang="en-US" dirty="0" smtClean="0">
              <a:latin typeface="Cambria"/>
              <a:cs typeface="Cambria"/>
            </a:rPr>
            <a:t> </a:t>
          </a:r>
          <a:r>
            <a:rPr lang="en-US" dirty="0" err="1" smtClean="0">
              <a:latin typeface="Cambria"/>
              <a:cs typeface="Cambria"/>
            </a:rPr>
            <a:t>tipo</a:t>
          </a:r>
          <a:r>
            <a:rPr lang="en-US" dirty="0" smtClean="0">
              <a:latin typeface="Cambria"/>
              <a:cs typeface="Cambria"/>
            </a:rPr>
            <a:t> de </a:t>
          </a:r>
          <a:r>
            <a:rPr lang="en-US" dirty="0" err="1" smtClean="0">
              <a:latin typeface="Cambria"/>
              <a:cs typeface="Cambria"/>
            </a:rPr>
            <a:t>indicador</a:t>
          </a:r>
          <a:endParaRPr lang="en-US" dirty="0">
            <a:latin typeface="Cambria"/>
            <a:cs typeface="Cambria"/>
          </a:endParaRPr>
        </a:p>
      </dgm:t>
    </dgm:pt>
    <dgm:pt modelId="{EBEEC3C9-79C9-CB43-91BC-0C7A5249CD16}" type="parTrans" cxnId="{DEF7BA67-72BD-5542-9547-95C0C14BEE6E}">
      <dgm:prSet/>
      <dgm:spPr/>
      <dgm:t>
        <a:bodyPr/>
        <a:lstStyle/>
        <a:p>
          <a:endParaRPr lang="en-US"/>
        </a:p>
      </dgm:t>
    </dgm:pt>
    <dgm:pt modelId="{E95C9955-7FB9-CE42-85E9-BAE3F6FF5AD1}" type="sibTrans" cxnId="{DEF7BA67-72BD-5542-9547-95C0C14BEE6E}">
      <dgm:prSet/>
      <dgm:spPr/>
      <dgm:t>
        <a:bodyPr/>
        <a:lstStyle/>
        <a:p>
          <a:endParaRPr lang="en-US"/>
        </a:p>
      </dgm:t>
    </dgm:pt>
    <dgm:pt modelId="{0ACAD32D-A911-7C4B-A99E-B526ED59B617}" type="pres">
      <dgm:prSet presAssocID="{8752A96F-B4A6-5741-8573-35B2B2B8CD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04FCF02-30AC-DB47-858A-36064ADA89BD}" type="pres">
      <dgm:prSet presAssocID="{E425B7F2-40F8-E24F-9FA5-B8FD936F4624}" presName="composite" presStyleCnt="0"/>
      <dgm:spPr/>
    </dgm:pt>
    <dgm:pt modelId="{E4AB6732-B6DD-3B41-9C2C-9F3070A55028}" type="pres">
      <dgm:prSet presAssocID="{E425B7F2-40F8-E24F-9FA5-B8FD936F462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99FC7-2A7A-2847-9C82-C3B2C06AD5D5}" type="pres">
      <dgm:prSet presAssocID="{E425B7F2-40F8-E24F-9FA5-B8FD936F4624}" presName="desTx" presStyleLbl="alignAccFollowNode1" presStyleIdx="0" presStyleCnt="3" custLinFactNeighborY="-7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746F63-16D3-574B-8525-C1DBD70F6E64}" type="pres">
      <dgm:prSet presAssocID="{1E944519-CE4D-E74E-93D4-1744D13DB914}" presName="space" presStyleCnt="0"/>
      <dgm:spPr/>
    </dgm:pt>
    <dgm:pt modelId="{77899C6D-438C-6A4B-8D86-D339D9385002}" type="pres">
      <dgm:prSet presAssocID="{51636AFA-0A0B-B940-B20A-B7C5A3AA4C93}" presName="composite" presStyleCnt="0"/>
      <dgm:spPr/>
    </dgm:pt>
    <dgm:pt modelId="{C218C99C-EC3A-1646-B6C1-C208EEC4D859}" type="pres">
      <dgm:prSet presAssocID="{51636AFA-0A0B-B940-B20A-B7C5A3AA4C9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EA3A7-AEFD-2844-96D3-7EF5467FE7F1}" type="pres">
      <dgm:prSet presAssocID="{51636AFA-0A0B-B940-B20A-B7C5A3AA4C9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7F929-7F41-2245-A414-B2792BB75CDB}" type="pres">
      <dgm:prSet presAssocID="{81C97AF5-B843-514E-9A49-D9F377A6E509}" presName="space" presStyleCnt="0"/>
      <dgm:spPr/>
    </dgm:pt>
    <dgm:pt modelId="{43CEB4BB-4D77-D748-8C85-EFC112D55031}" type="pres">
      <dgm:prSet presAssocID="{28D8D590-7361-A847-A93D-CCC4E4BD4297}" presName="composite" presStyleCnt="0"/>
      <dgm:spPr/>
    </dgm:pt>
    <dgm:pt modelId="{54410A10-09EE-E241-B29B-BAFA4ABD6C4C}" type="pres">
      <dgm:prSet presAssocID="{28D8D590-7361-A847-A93D-CCC4E4BD429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5A35E3-5CCE-3441-B420-C504E631F85B}" type="pres">
      <dgm:prSet presAssocID="{28D8D590-7361-A847-A93D-CCC4E4BD429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50E693-E9F1-6841-87FB-1DB8D47D32D5}" type="presOf" srcId="{51636AFA-0A0B-B940-B20A-B7C5A3AA4C93}" destId="{C218C99C-EC3A-1646-B6C1-C208EEC4D859}" srcOrd="0" destOrd="0" presId="urn:microsoft.com/office/officeart/2005/8/layout/hList1"/>
    <dgm:cxn modelId="{3CD14909-D642-B747-A51C-3CC6CD72AF98}" type="presOf" srcId="{F764E851-55D8-5A48-8BBE-AE68121916BB}" destId="{4D5A35E3-5CCE-3441-B420-C504E631F85B}" srcOrd="0" destOrd="1" presId="urn:microsoft.com/office/officeart/2005/8/layout/hList1"/>
    <dgm:cxn modelId="{54E9C9ED-5EF6-F544-9D4B-A387E6B5F489}" type="presOf" srcId="{3540948E-F285-FB49-ACEB-4D4437E228EA}" destId="{EF4EA3A7-AEFD-2844-96D3-7EF5467FE7F1}" srcOrd="0" destOrd="0" presId="urn:microsoft.com/office/officeart/2005/8/layout/hList1"/>
    <dgm:cxn modelId="{1103E246-1284-D847-9D28-17E0EEED9799}" srcId="{8752A96F-B4A6-5741-8573-35B2B2B8CDFE}" destId="{E425B7F2-40F8-E24F-9FA5-B8FD936F4624}" srcOrd="0" destOrd="0" parTransId="{F76B750E-4D80-8147-83E9-38BE719186B7}" sibTransId="{1E944519-CE4D-E74E-93D4-1744D13DB914}"/>
    <dgm:cxn modelId="{47CEB779-5390-1949-B092-0F2A347F09A5}" srcId="{E425B7F2-40F8-E24F-9FA5-B8FD936F4624}" destId="{82A20541-A02E-7F4E-8655-D3C3AD359E59}" srcOrd="2" destOrd="0" parTransId="{1AF33656-3AEB-A94C-87FB-5D4377179C71}" sibTransId="{20F3D2A9-EC11-F747-84E8-B41E75B0FDB0}"/>
    <dgm:cxn modelId="{5BBA5E8C-39FC-444D-B9C8-FA76F6BE1679}" type="presOf" srcId="{4F9132C9-99A3-D445-B46F-A69FCB236A4E}" destId="{4D5A35E3-5CCE-3441-B420-C504E631F85B}" srcOrd="0" destOrd="2" presId="urn:microsoft.com/office/officeart/2005/8/layout/hList1"/>
    <dgm:cxn modelId="{D02E411F-6895-5E47-81FD-1C440B7A3DCD}" srcId="{8752A96F-B4A6-5741-8573-35B2B2B8CDFE}" destId="{51636AFA-0A0B-B940-B20A-B7C5A3AA4C93}" srcOrd="1" destOrd="0" parTransId="{1C638EB2-4BCF-BA49-8695-AF672BDAB897}" sibTransId="{81C97AF5-B843-514E-9A49-D9F377A6E509}"/>
    <dgm:cxn modelId="{E49EB56A-9A8A-FF4C-8C8E-5C35FC6A0083}" type="presOf" srcId="{47EEC09A-43BB-1047-8B10-8855EF1E0F76}" destId="{4D5A35E3-5CCE-3441-B420-C504E631F85B}" srcOrd="0" destOrd="0" presId="urn:microsoft.com/office/officeart/2005/8/layout/hList1"/>
    <dgm:cxn modelId="{AA07D12F-532C-1748-97C5-AE4E4A4EC80D}" srcId="{51636AFA-0A0B-B940-B20A-B7C5A3AA4C93}" destId="{3540948E-F285-FB49-ACEB-4D4437E228EA}" srcOrd="0" destOrd="0" parTransId="{3B14FDD5-05EE-0C45-9D2E-B15DC0BFA2C4}" sibTransId="{23E31497-035F-4544-B4C3-910900FC7E37}"/>
    <dgm:cxn modelId="{DEF7BA67-72BD-5542-9547-95C0C14BEE6E}" srcId="{51636AFA-0A0B-B940-B20A-B7C5A3AA4C93}" destId="{10BD97F6-5FFD-C740-93CF-CB35DA716AB0}" srcOrd="1" destOrd="0" parTransId="{EBEEC3C9-79C9-CB43-91BC-0C7A5249CD16}" sibTransId="{E95C9955-7FB9-CE42-85E9-BAE3F6FF5AD1}"/>
    <dgm:cxn modelId="{0B8DBC5A-B8CA-C04F-9CE4-2272FE972615}" srcId="{28D8D590-7361-A847-A93D-CCC4E4BD4297}" destId="{47EEC09A-43BB-1047-8B10-8855EF1E0F76}" srcOrd="0" destOrd="0" parTransId="{0D08C78E-40A7-7E4E-B416-D088465C6AC5}" sibTransId="{3068B119-CF57-4F44-94AB-D260F80FC0CF}"/>
    <dgm:cxn modelId="{C541AC2C-1E90-DC44-BD8E-3FB7E5B975CB}" type="presOf" srcId="{82A20541-A02E-7F4E-8655-D3C3AD359E59}" destId="{84999FC7-2A7A-2847-9C82-C3B2C06AD5D5}" srcOrd="0" destOrd="2" presId="urn:microsoft.com/office/officeart/2005/8/layout/hList1"/>
    <dgm:cxn modelId="{C850990F-17FC-F947-B2EB-DE52D88827A3}" srcId="{28D8D590-7361-A847-A93D-CCC4E4BD4297}" destId="{4F9132C9-99A3-D445-B46F-A69FCB236A4E}" srcOrd="2" destOrd="0" parTransId="{30B5A465-1DA0-1A41-A1ED-16281199A58E}" sibTransId="{BBA6D589-33A2-2D46-B783-C61EA716DCD3}"/>
    <dgm:cxn modelId="{71720E17-304E-E14E-BD09-A9A209C17AAC}" type="presOf" srcId="{E425B7F2-40F8-E24F-9FA5-B8FD936F4624}" destId="{E4AB6732-B6DD-3B41-9C2C-9F3070A55028}" srcOrd="0" destOrd="0" presId="urn:microsoft.com/office/officeart/2005/8/layout/hList1"/>
    <dgm:cxn modelId="{2DE64D01-005E-8847-825C-B58AD38D5BBA}" type="presOf" srcId="{276A1323-3DCA-1549-8827-BB8CBF730A9E}" destId="{84999FC7-2A7A-2847-9C82-C3B2C06AD5D5}" srcOrd="0" destOrd="1" presId="urn:microsoft.com/office/officeart/2005/8/layout/hList1"/>
    <dgm:cxn modelId="{54FADF0D-CD9D-384A-B270-697039771B1B}" srcId="{8752A96F-B4A6-5741-8573-35B2B2B8CDFE}" destId="{28D8D590-7361-A847-A93D-CCC4E4BD4297}" srcOrd="2" destOrd="0" parTransId="{86828C50-62E8-7E4A-80EE-EC1C772F3089}" sibTransId="{BF8FA0D6-82C9-8D4F-95F2-9832BFC553B9}"/>
    <dgm:cxn modelId="{DCDAA67F-5938-9B4C-B89B-0CB3EEFBE88F}" type="presOf" srcId="{28D8D590-7361-A847-A93D-CCC4E4BD4297}" destId="{54410A10-09EE-E241-B29B-BAFA4ABD6C4C}" srcOrd="0" destOrd="0" presId="urn:microsoft.com/office/officeart/2005/8/layout/hList1"/>
    <dgm:cxn modelId="{DAEC6583-9726-DE48-8E7F-0BBBEAA4621A}" srcId="{E425B7F2-40F8-E24F-9FA5-B8FD936F4624}" destId="{240C4461-609A-334F-BD2B-8C691EAAD1DE}" srcOrd="0" destOrd="0" parTransId="{A67E5EE1-8B46-C44A-9556-A245F6BCD8AE}" sibTransId="{520F195C-BD8A-7743-A7B0-311755E3899C}"/>
    <dgm:cxn modelId="{64D50F36-7E07-EB4F-AF37-36100552069F}" srcId="{28D8D590-7361-A847-A93D-CCC4E4BD4297}" destId="{F764E851-55D8-5A48-8BBE-AE68121916BB}" srcOrd="1" destOrd="0" parTransId="{4D31D9D4-5D83-CF49-A75E-F93906647543}" sibTransId="{E2DBCB7D-4E99-8A47-B71C-98B1361DCDBF}"/>
    <dgm:cxn modelId="{27BE44C4-5E49-C749-85D4-B7A6AE08F11C}" type="presOf" srcId="{10BD97F6-5FFD-C740-93CF-CB35DA716AB0}" destId="{EF4EA3A7-AEFD-2844-96D3-7EF5467FE7F1}" srcOrd="0" destOrd="1" presId="urn:microsoft.com/office/officeart/2005/8/layout/hList1"/>
    <dgm:cxn modelId="{E4021A37-94F2-444F-BA64-E77AA309D274}" srcId="{E425B7F2-40F8-E24F-9FA5-B8FD936F4624}" destId="{276A1323-3DCA-1549-8827-BB8CBF730A9E}" srcOrd="1" destOrd="0" parTransId="{2BF894A1-6CF2-B445-B0EC-BC5E9E94A2F1}" sibTransId="{8469746E-2D9E-4744-B29B-65AB7D509F46}"/>
    <dgm:cxn modelId="{73846F5C-7372-4A45-906E-CD927A92CAB9}" type="presOf" srcId="{240C4461-609A-334F-BD2B-8C691EAAD1DE}" destId="{84999FC7-2A7A-2847-9C82-C3B2C06AD5D5}" srcOrd="0" destOrd="0" presId="urn:microsoft.com/office/officeart/2005/8/layout/hList1"/>
    <dgm:cxn modelId="{9AECFF41-8F4C-9740-BEB4-6F2A849AA94A}" type="presOf" srcId="{8752A96F-B4A6-5741-8573-35B2B2B8CDFE}" destId="{0ACAD32D-A911-7C4B-A99E-B526ED59B617}" srcOrd="0" destOrd="0" presId="urn:microsoft.com/office/officeart/2005/8/layout/hList1"/>
    <dgm:cxn modelId="{068AF9BB-6625-EF41-AD98-D48DAD68C3F5}" type="presParOf" srcId="{0ACAD32D-A911-7C4B-A99E-B526ED59B617}" destId="{604FCF02-30AC-DB47-858A-36064ADA89BD}" srcOrd="0" destOrd="0" presId="urn:microsoft.com/office/officeart/2005/8/layout/hList1"/>
    <dgm:cxn modelId="{B648F7FC-D48B-8C4E-8A6D-4D65135D5989}" type="presParOf" srcId="{604FCF02-30AC-DB47-858A-36064ADA89BD}" destId="{E4AB6732-B6DD-3B41-9C2C-9F3070A55028}" srcOrd="0" destOrd="0" presId="urn:microsoft.com/office/officeart/2005/8/layout/hList1"/>
    <dgm:cxn modelId="{95F5FA5B-68DC-624C-8EFA-CD9D6F94F7C8}" type="presParOf" srcId="{604FCF02-30AC-DB47-858A-36064ADA89BD}" destId="{84999FC7-2A7A-2847-9C82-C3B2C06AD5D5}" srcOrd="1" destOrd="0" presId="urn:microsoft.com/office/officeart/2005/8/layout/hList1"/>
    <dgm:cxn modelId="{44DE0D6B-8FA7-374A-8ED5-8C000910BCE4}" type="presParOf" srcId="{0ACAD32D-A911-7C4B-A99E-B526ED59B617}" destId="{23746F63-16D3-574B-8525-C1DBD70F6E64}" srcOrd="1" destOrd="0" presId="urn:microsoft.com/office/officeart/2005/8/layout/hList1"/>
    <dgm:cxn modelId="{133185B4-B89B-594E-B9DF-A94FD60449F2}" type="presParOf" srcId="{0ACAD32D-A911-7C4B-A99E-B526ED59B617}" destId="{77899C6D-438C-6A4B-8D86-D339D9385002}" srcOrd="2" destOrd="0" presId="urn:microsoft.com/office/officeart/2005/8/layout/hList1"/>
    <dgm:cxn modelId="{5EA8DF3F-314A-B845-B9A6-1068DB2EE832}" type="presParOf" srcId="{77899C6D-438C-6A4B-8D86-D339D9385002}" destId="{C218C99C-EC3A-1646-B6C1-C208EEC4D859}" srcOrd="0" destOrd="0" presId="urn:microsoft.com/office/officeart/2005/8/layout/hList1"/>
    <dgm:cxn modelId="{4AD0F0A4-D907-E241-B9AA-DB4554CE9EA6}" type="presParOf" srcId="{77899C6D-438C-6A4B-8D86-D339D9385002}" destId="{EF4EA3A7-AEFD-2844-96D3-7EF5467FE7F1}" srcOrd="1" destOrd="0" presId="urn:microsoft.com/office/officeart/2005/8/layout/hList1"/>
    <dgm:cxn modelId="{2DC628E8-2F59-C74E-A6EF-D431F60A6A92}" type="presParOf" srcId="{0ACAD32D-A911-7C4B-A99E-B526ED59B617}" destId="{7117F929-7F41-2245-A414-B2792BB75CDB}" srcOrd="3" destOrd="0" presId="urn:microsoft.com/office/officeart/2005/8/layout/hList1"/>
    <dgm:cxn modelId="{3556DDCD-D21F-8646-A14F-8F514DE7F332}" type="presParOf" srcId="{0ACAD32D-A911-7C4B-A99E-B526ED59B617}" destId="{43CEB4BB-4D77-D748-8C85-EFC112D55031}" srcOrd="4" destOrd="0" presId="urn:microsoft.com/office/officeart/2005/8/layout/hList1"/>
    <dgm:cxn modelId="{A019959C-962F-294F-98AA-524016DE31C0}" type="presParOf" srcId="{43CEB4BB-4D77-D748-8C85-EFC112D55031}" destId="{54410A10-09EE-E241-B29B-BAFA4ABD6C4C}" srcOrd="0" destOrd="0" presId="urn:microsoft.com/office/officeart/2005/8/layout/hList1"/>
    <dgm:cxn modelId="{EB4B4F3F-2617-E340-B174-F188BC9F7D34}" type="presParOf" srcId="{43CEB4BB-4D77-D748-8C85-EFC112D55031}" destId="{4D5A35E3-5CCE-3441-B420-C504E631F85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F1F00A-6D83-AD43-A81F-334DB1F4745A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E61614-75E2-D144-8BA3-01126A3025AE}">
      <dgm:prSet phldrT="[Text]" custT="1"/>
      <dgm:spPr/>
      <dgm:t>
        <a:bodyPr/>
        <a:lstStyle/>
        <a:p>
          <a:pPr algn="ctr"/>
          <a:r>
            <a:rPr lang="en-US" sz="1400" b="1" dirty="0" err="1" smtClean="0">
              <a:solidFill>
                <a:srgbClr val="0000FF"/>
              </a:solidFill>
            </a:rPr>
            <a:t>Remuneración</a:t>
          </a:r>
          <a:r>
            <a:rPr lang="en-US" sz="1400" b="1" dirty="0" smtClean="0">
              <a:solidFill>
                <a:srgbClr val="0000FF"/>
              </a:solidFill>
            </a:rPr>
            <a:t> </a:t>
          </a:r>
          <a:r>
            <a:rPr lang="en-US" sz="1400" b="1" dirty="0" err="1" smtClean="0">
              <a:solidFill>
                <a:srgbClr val="0000FF"/>
              </a:solidFill>
            </a:rPr>
            <a:t>Fija</a:t>
          </a:r>
          <a:endParaRPr lang="en-US" sz="1400" b="1" dirty="0">
            <a:solidFill>
              <a:srgbClr val="0000FF"/>
            </a:solidFill>
          </a:endParaRPr>
        </a:p>
      </dgm:t>
    </dgm:pt>
    <dgm:pt modelId="{1D401C30-43CA-E646-957F-E2C8DD2597E7}" type="parTrans" cxnId="{D3AC8DF2-B74A-6044-8300-9324C61F208B}">
      <dgm:prSet/>
      <dgm:spPr/>
      <dgm:t>
        <a:bodyPr/>
        <a:lstStyle/>
        <a:p>
          <a:endParaRPr lang="en-US" sz="1400"/>
        </a:p>
      </dgm:t>
    </dgm:pt>
    <dgm:pt modelId="{C7CE911E-F808-8549-A685-3068233086A8}" type="sibTrans" cxnId="{D3AC8DF2-B74A-6044-8300-9324C61F208B}">
      <dgm:prSet/>
      <dgm:spPr/>
      <dgm:t>
        <a:bodyPr/>
        <a:lstStyle/>
        <a:p>
          <a:endParaRPr lang="en-US" sz="1400"/>
        </a:p>
      </dgm:t>
    </dgm:pt>
    <dgm:pt modelId="{785100CB-9B31-994F-AC34-5EF263DB2CD4}">
      <dgm:prSet phldrT="[Text]" custT="1"/>
      <dgm:spPr/>
      <dgm:t>
        <a:bodyPr/>
        <a:lstStyle/>
        <a:p>
          <a:r>
            <a:rPr lang="en-US" sz="1400" dirty="0" smtClean="0"/>
            <a:t>Pago </a:t>
          </a:r>
          <a:r>
            <a:rPr lang="en-US" sz="1400" dirty="0" err="1" smtClean="0"/>
            <a:t>independiente</a:t>
          </a:r>
          <a:r>
            <a:rPr lang="en-US" sz="1400" dirty="0" smtClean="0"/>
            <a:t> del </a:t>
          </a:r>
          <a:r>
            <a:rPr lang="en-US" sz="1400" dirty="0" err="1" smtClean="0"/>
            <a:t>desempeño</a:t>
          </a:r>
          <a:endParaRPr lang="en-US" sz="1400" dirty="0"/>
        </a:p>
      </dgm:t>
    </dgm:pt>
    <dgm:pt modelId="{036D4393-8D84-EA41-8161-3B2175B05FD8}" type="parTrans" cxnId="{F79A44BF-FD19-5E4F-BC80-C6D8D6986ED2}">
      <dgm:prSet/>
      <dgm:spPr/>
      <dgm:t>
        <a:bodyPr/>
        <a:lstStyle/>
        <a:p>
          <a:endParaRPr lang="en-US" sz="1400"/>
        </a:p>
      </dgm:t>
    </dgm:pt>
    <dgm:pt modelId="{B3316E51-A0D7-254A-ADE3-4239B8EC4A17}" type="sibTrans" cxnId="{F79A44BF-FD19-5E4F-BC80-C6D8D6986ED2}">
      <dgm:prSet/>
      <dgm:spPr/>
      <dgm:t>
        <a:bodyPr/>
        <a:lstStyle/>
        <a:p>
          <a:endParaRPr lang="en-US" sz="1400"/>
        </a:p>
      </dgm:t>
    </dgm:pt>
    <dgm:pt modelId="{77CFCD8F-85FB-4545-BC50-11E02801AF9E}">
      <dgm:prSet phldrT="[Text]" custT="1"/>
      <dgm:spPr/>
      <dgm:t>
        <a:bodyPr/>
        <a:lstStyle/>
        <a:p>
          <a:endParaRPr lang="en-US" sz="1400" dirty="0"/>
        </a:p>
      </dgm:t>
    </dgm:pt>
    <dgm:pt modelId="{BED4C615-6844-7244-8FAC-66290B6447D9}" type="parTrans" cxnId="{6D315A3A-2914-7C42-B2F5-B41119F616B0}">
      <dgm:prSet/>
      <dgm:spPr/>
      <dgm:t>
        <a:bodyPr/>
        <a:lstStyle/>
        <a:p>
          <a:endParaRPr lang="en-US" sz="1400"/>
        </a:p>
      </dgm:t>
    </dgm:pt>
    <dgm:pt modelId="{B7BB225A-01D1-1242-9558-A5387DC2A4EF}" type="sibTrans" cxnId="{6D315A3A-2914-7C42-B2F5-B41119F616B0}">
      <dgm:prSet/>
      <dgm:spPr/>
      <dgm:t>
        <a:bodyPr/>
        <a:lstStyle/>
        <a:p>
          <a:endParaRPr lang="en-US" sz="1400"/>
        </a:p>
      </dgm:t>
    </dgm:pt>
    <dgm:pt modelId="{9DF4F735-DA18-6D43-B167-5C15D4729A47}">
      <dgm:prSet phldrT="[Text]" custT="1"/>
      <dgm:spPr/>
      <dgm:t>
        <a:bodyPr/>
        <a:lstStyle/>
        <a:p>
          <a:r>
            <a:rPr lang="en-US" sz="1400" dirty="0" smtClean="0"/>
            <a:t>No se </a:t>
          </a:r>
          <a:r>
            <a:rPr lang="en-US" sz="1400" dirty="0" err="1" smtClean="0"/>
            <a:t>reconoce</a:t>
          </a:r>
          <a:r>
            <a:rPr lang="en-US" sz="1400" dirty="0" smtClean="0"/>
            <a:t> el </a:t>
          </a:r>
          <a:r>
            <a:rPr lang="en-US" sz="1400" dirty="0" err="1" smtClean="0"/>
            <a:t>alcance</a:t>
          </a:r>
          <a:r>
            <a:rPr lang="en-US" sz="1400" dirty="0" smtClean="0"/>
            <a:t> y </a:t>
          </a:r>
          <a:r>
            <a:rPr lang="en-US" sz="1400" dirty="0" err="1" smtClean="0"/>
            <a:t>responsabilidad</a:t>
          </a:r>
          <a:r>
            <a:rPr lang="en-US" sz="1400" dirty="0" smtClean="0"/>
            <a:t> de </a:t>
          </a:r>
          <a:r>
            <a:rPr lang="en-US" sz="1400" dirty="0" err="1" smtClean="0"/>
            <a:t>cada</a:t>
          </a:r>
          <a:r>
            <a:rPr lang="en-US" sz="1400" dirty="0" smtClean="0"/>
            <a:t> </a:t>
          </a:r>
          <a:r>
            <a:rPr lang="en-US" sz="1400" dirty="0" err="1" smtClean="0"/>
            <a:t>puesto</a:t>
          </a:r>
          <a:endParaRPr lang="en-US" sz="1400" dirty="0"/>
        </a:p>
      </dgm:t>
    </dgm:pt>
    <dgm:pt modelId="{B4B388C8-F755-244B-9EEE-25B53EBBFDE7}" type="parTrans" cxnId="{CF743483-2A98-C94C-B521-E07466C96F89}">
      <dgm:prSet/>
      <dgm:spPr/>
      <dgm:t>
        <a:bodyPr/>
        <a:lstStyle/>
        <a:p>
          <a:endParaRPr lang="en-US" sz="1400"/>
        </a:p>
      </dgm:t>
    </dgm:pt>
    <dgm:pt modelId="{FE9183F8-8359-8A40-A9DB-E1276D509CD6}" type="sibTrans" cxnId="{CF743483-2A98-C94C-B521-E07466C96F89}">
      <dgm:prSet/>
      <dgm:spPr/>
      <dgm:t>
        <a:bodyPr/>
        <a:lstStyle/>
        <a:p>
          <a:endParaRPr lang="en-US" sz="1400"/>
        </a:p>
      </dgm:t>
    </dgm:pt>
    <dgm:pt modelId="{7C254282-AEB2-284E-B29B-6D69C6CDD877}">
      <dgm:prSet phldrT="[Text]" custT="1"/>
      <dgm:spPr/>
      <dgm:t>
        <a:bodyPr/>
        <a:lstStyle/>
        <a:p>
          <a:r>
            <a:rPr lang="en-US" sz="1400" dirty="0" smtClean="0"/>
            <a:t>El </a:t>
          </a:r>
          <a:r>
            <a:rPr lang="en-US" sz="1400" dirty="0" err="1" smtClean="0"/>
            <a:t>nivel</a:t>
          </a:r>
          <a:r>
            <a:rPr lang="en-US" sz="1400" dirty="0" smtClean="0"/>
            <a:t> de </a:t>
          </a:r>
          <a:r>
            <a:rPr lang="en-US" sz="1400" dirty="0" err="1" smtClean="0"/>
            <a:t>motivación</a:t>
          </a:r>
          <a:r>
            <a:rPr lang="en-US" sz="1400" dirty="0" smtClean="0"/>
            <a:t> </a:t>
          </a:r>
          <a:r>
            <a:rPr lang="en-US" sz="1400" dirty="0" err="1" smtClean="0"/>
            <a:t>es</a:t>
          </a:r>
          <a:r>
            <a:rPr lang="en-US" sz="1400" dirty="0" smtClean="0"/>
            <a:t> </a:t>
          </a:r>
          <a:r>
            <a:rPr lang="en-US" sz="1400" dirty="0" err="1" smtClean="0"/>
            <a:t>inapreciable</a:t>
          </a:r>
          <a:r>
            <a:rPr lang="en-US" sz="1400" dirty="0" smtClean="0"/>
            <a:t> en </a:t>
          </a:r>
          <a:r>
            <a:rPr lang="en-US" sz="1400" dirty="0" err="1" smtClean="0"/>
            <a:t>relación</a:t>
          </a:r>
          <a:r>
            <a:rPr lang="en-US" sz="1400" dirty="0" smtClean="0"/>
            <a:t> a los </a:t>
          </a:r>
          <a:r>
            <a:rPr lang="en-US" sz="1400" dirty="0" err="1" smtClean="0"/>
            <a:t>objetivos</a:t>
          </a:r>
          <a:r>
            <a:rPr lang="en-US" sz="1400" dirty="0" smtClean="0"/>
            <a:t> </a:t>
          </a:r>
          <a:r>
            <a:rPr lang="en-US" sz="1400" dirty="0" err="1" smtClean="0"/>
            <a:t>corporativos</a:t>
          </a:r>
          <a:endParaRPr lang="en-US" sz="1400" dirty="0"/>
        </a:p>
      </dgm:t>
    </dgm:pt>
    <dgm:pt modelId="{752B9F22-26D4-214D-B1D9-C038307D91D8}" type="parTrans" cxnId="{56A3402A-C510-9840-B997-701B9149EBCA}">
      <dgm:prSet/>
      <dgm:spPr/>
      <dgm:t>
        <a:bodyPr/>
        <a:lstStyle/>
        <a:p>
          <a:endParaRPr lang="en-US" sz="1400"/>
        </a:p>
      </dgm:t>
    </dgm:pt>
    <dgm:pt modelId="{8B386562-05B4-DF4E-9307-C480DA4CE637}" type="sibTrans" cxnId="{56A3402A-C510-9840-B997-701B9149EBCA}">
      <dgm:prSet/>
      <dgm:spPr/>
      <dgm:t>
        <a:bodyPr/>
        <a:lstStyle/>
        <a:p>
          <a:endParaRPr lang="en-US" sz="1400"/>
        </a:p>
      </dgm:t>
    </dgm:pt>
    <dgm:pt modelId="{A455550D-4722-194F-A406-A73659D5D8E4}">
      <dgm:prSet phldrT="[Text]" custT="1"/>
      <dgm:spPr/>
      <dgm:t>
        <a:bodyPr/>
        <a:lstStyle/>
        <a:p>
          <a:r>
            <a:rPr lang="en-US" sz="1400" dirty="0" smtClean="0"/>
            <a:t>No </a:t>
          </a:r>
          <a:r>
            <a:rPr lang="en-US" sz="1400" dirty="0" err="1" smtClean="0"/>
            <a:t>contempla</a:t>
          </a:r>
          <a:r>
            <a:rPr lang="en-US" sz="1400" dirty="0" smtClean="0"/>
            <a:t> el </a:t>
          </a:r>
          <a:r>
            <a:rPr lang="en-US" sz="1400" dirty="0" err="1" smtClean="0"/>
            <a:t>logro</a:t>
          </a:r>
          <a:r>
            <a:rPr lang="en-US" sz="1400" dirty="0" smtClean="0"/>
            <a:t> de </a:t>
          </a:r>
          <a:r>
            <a:rPr lang="en-US" sz="1400" dirty="0" err="1" smtClean="0"/>
            <a:t>objetivos</a:t>
          </a:r>
          <a:r>
            <a:rPr lang="en-US" sz="1400" dirty="0" smtClean="0"/>
            <a:t> </a:t>
          </a:r>
          <a:endParaRPr lang="en-US" sz="1400" dirty="0"/>
        </a:p>
      </dgm:t>
    </dgm:pt>
    <dgm:pt modelId="{927031DD-2FA7-3A40-BFDA-E2C7332EF62B}" type="parTrans" cxnId="{3F0F6E11-AA28-6D48-99C9-5665233B7118}">
      <dgm:prSet/>
      <dgm:spPr/>
      <dgm:t>
        <a:bodyPr/>
        <a:lstStyle/>
        <a:p>
          <a:endParaRPr lang="en-US" sz="1400"/>
        </a:p>
      </dgm:t>
    </dgm:pt>
    <dgm:pt modelId="{A2AA7459-2ADB-CB49-B761-0517499F4A8C}" type="sibTrans" cxnId="{3F0F6E11-AA28-6D48-99C9-5665233B7118}">
      <dgm:prSet/>
      <dgm:spPr/>
      <dgm:t>
        <a:bodyPr/>
        <a:lstStyle/>
        <a:p>
          <a:endParaRPr lang="en-US" sz="1400"/>
        </a:p>
      </dgm:t>
    </dgm:pt>
    <dgm:pt modelId="{283B1359-E07F-7143-8CC7-19A923D0786C}">
      <dgm:prSet phldrT="[Text]" custT="1"/>
      <dgm:spPr/>
      <dgm:t>
        <a:bodyPr/>
        <a:lstStyle/>
        <a:p>
          <a:r>
            <a:rPr lang="en-US" sz="1400" dirty="0" smtClean="0"/>
            <a:t>No </a:t>
          </a:r>
          <a:r>
            <a:rPr lang="en-US" sz="1400" dirty="0" err="1" smtClean="0"/>
            <a:t>disponen</a:t>
          </a:r>
          <a:r>
            <a:rPr lang="en-US" sz="1400" dirty="0" smtClean="0"/>
            <a:t> de </a:t>
          </a:r>
          <a:r>
            <a:rPr lang="en-US" sz="1400" dirty="0" err="1" smtClean="0"/>
            <a:t>eficientes</a:t>
          </a:r>
          <a:r>
            <a:rPr lang="en-US" sz="1400" dirty="0" smtClean="0"/>
            <a:t> </a:t>
          </a:r>
          <a:r>
            <a:rPr lang="en-US" sz="1400" dirty="0" err="1" smtClean="0"/>
            <a:t>métodos</a:t>
          </a:r>
          <a:r>
            <a:rPr lang="en-US" sz="1400" dirty="0" smtClean="0"/>
            <a:t> de control y </a:t>
          </a:r>
          <a:r>
            <a:rPr lang="en-US" sz="1400" dirty="0" err="1" smtClean="0"/>
            <a:t>cumplimiento</a:t>
          </a:r>
          <a:r>
            <a:rPr lang="en-US" sz="1400" dirty="0" smtClean="0"/>
            <a:t> en </a:t>
          </a:r>
          <a:r>
            <a:rPr lang="en-US" sz="1400" dirty="0" err="1" smtClean="0"/>
            <a:t>tiempo</a:t>
          </a:r>
          <a:r>
            <a:rPr lang="en-US" sz="1400" dirty="0" smtClean="0"/>
            <a:t> real</a:t>
          </a:r>
          <a:endParaRPr lang="en-US" sz="1400" dirty="0"/>
        </a:p>
      </dgm:t>
    </dgm:pt>
    <dgm:pt modelId="{C3042914-9CBC-5749-95AE-8E9DE54773AE}" type="parTrans" cxnId="{EC90E833-90E7-B843-A208-54C2DC415BB2}">
      <dgm:prSet/>
      <dgm:spPr/>
      <dgm:t>
        <a:bodyPr/>
        <a:lstStyle/>
        <a:p>
          <a:endParaRPr lang="en-US" sz="1400"/>
        </a:p>
      </dgm:t>
    </dgm:pt>
    <dgm:pt modelId="{A07F7317-676E-674B-906B-E697ECB19DF1}" type="sibTrans" cxnId="{EC90E833-90E7-B843-A208-54C2DC415BB2}">
      <dgm:prSet/>
      <dgm:spPr/>
      <dgm:t>
        <a:bodyPr/>
        <a:lstStyle/>
        <a:p>
          <a:endParaRPr lang="en-US" sz="1400"/>
        </a:p>
      </dgm:t>
    </dgm:pt>
    <dgm:pt modelId="{4A3D8AA8-FBB1-574E-A27C-7D2FA613F3E2}" type="pres">
      <dgm:prSet presAssocID="{F8F1F00A-6D83-AD43-A81F-334DB1F4745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B82831BA-CB66-B54A-BD0B-697B10783212}" type="pres">
      <dgm:prSet presAssocID="{0CE61614-75E2-D144-8BA3-01126A3025AE}" presName="thickLine" presStyleLbl="alignNode1" presStyleIdx="0" presStyleCnt="2"/>
      <dgm:spPr/>
    </dgm:pt>
    <dgm:pt modelId="{14B5382B-57F1-3F4C-B3E8-44041E227120}" type="pres">
      <dgm:prSet presAssocID="{0CE61614-75E2-D144-8BA3-01126A3025AE}" presName="horz1" presStyleCnt="0"/>
      <dgm:spPr/>
    </dgm:pt>
    <dgm:pt modelId="{AB49EEDB-8964-BB41-ADF7-4785B69A51A4}" type="pres">
      <dgm:prSet presAssocID="{0CE61614-75E2-D144-8BA3-01126A3025AE}" presName="tx1" presStyleLbl="revTx" presStyleIdx="0" presStyleCnt="7" custScaleX="161573"/>
      <dgm:spPr/>
      <dgm:t>
        <a:bodyPr/>
        <a:lstStyle/>
        <a:p>
          <a:endParaRPr lang="en-US"/>
        </a:p>
      </dgm:t>
    </dgm:pt>
    <dgm:pt modelId="{1917D32E-2ABD-F740-A0A9-08EB8D4D1B1A}" type="pres">
      <dgm:prSet presAssocID="{0CE61614-75E2-D144-8BA3-01126A3025AE}" presName="vert1" presStyleCnt="0"/>
      <dgm:spPr/>
    </dgm:pt>
    <dgm:pt modelId="{2EB71169-A7B7-4147-9B19-337ADED4653A}" type="pres">
      <dgm:prSet presAssocID="{785100CB-9B31-994F-AC34-5EF263DB2CD4}" presName="vertSpace2a" presStyleCnt="0"/>
      <dgm:spPr/>
    </dgm:pt>
    <dgm:pt modelId="{29C8C10B-27D0-8646-9B1C-AFA03D5ADA87}" type="pres">
      <dgm:prSet presAssocID="{785100CB-9B31-994F-AC34-5EF263DB2CD4}" presName="horz2" presStyleCnt="0"/>
      <dgm:spPr/>
    </dgm:pt>
    <dgm:pt modelId="{8F445DF7-4F1D-E54D-9F92-61759F1DF7D1}" type="pres">
      <dgm:prSet presAssocID="{785100CB-9B31-994F-AC34-5EF263DB2CD4}" presName="horzSpace2" presStyleCnt="0"/>
      <dgm:spPr/>
    </dgm:pt>
    <dgm:pt modelId="{DEEDF9E6-AE63-C840-88FA-6D0085F0563F}" type="pres">
      <dgm:prSet presAssocID="{785100CB-9B31-994F-AC34-5EF263DB2CD4}" presName="tx2" presStyleLbl="revTx" presStyleIdx="1" presStyleCnt="7"/>
      <dgm:spPr/>
      <dgm:t>
        <a:bodyPr/>
        <a:lstStyle/>
        <a:p>
          <a:endParaRPr lang="en-US"/>
        </a:p>
      </dgm:t>
    </dgm:pt>
    <dgm:pt modelId="{19448147-6C74-9443-AC8C-C076DA5ADF40}" type="pres">
      <dgm:prSet presAssocID="{785100CB-9B31-994F-AC34-5EF263DB2CD4}" presName="vert2" presStyleCnt="0"/>
      <dgm:spPr/>
    </dgm:pt>
    <dgm:pt modelId="{DE7C50DE-F078-F14A-BCAD-799C961DFC7E}" type="pres">
      <dgm:prSet presAssocID="{785100CB-9B31-994F-AC34-5EF263DB2CD4}" presName="thinLine2b" presStyleLbl="callout" presStyleIdx="0" presStyleCnt="5"/>
      <dgm:spPr/>
    </dgm:pt>
    <dgm:pt modelId="{87F91807-F7C6-C947-8912-F7062C17A416}" type="pres">
      <dgm:prSet presAssocID="{785100CB-9B31-994F-AC34-5EF263DB2CD4}" presName="vertSpace2b" presStyleCnt="0"/>
      <dgm:spPr/>
    </dgm:pt>
    <dgm:pt modelId="{0693CB73-4C0B-A646-89E4-AC5B090FF410}" type="pres">
      <dgm:prSet presAssocID="{9DF4F735-DA18-6D43-B167-5C15D4729A47}" presName="horz2" presStyleCnt="0"/>
      <dgm:spPr/>
    </dgm:pt>
    <dgm:pt modelId="{7F99256B-EACE-7E41-9A7F-5EEA0B661716}" type="pres">
      <dgm:prSet presAssocID="{9DF4F735-DA18-6D43-B167-5C15D4729A47}" presName="horzSpace2" presStyleCnt="0"/>
      <dgm:spPr/>
    </dgm:pt>
    <dgm:pt modelId="{377F3D9E-8163-E240-8864-DFB8FDD2C690}" type="pres">
      <dgm:prSet presAssocID="{9DF4F735-DA18-6D43-B167-5C15D4729A47}" presName="tx2" presStyleLbl="revTx" presStyleIdx="2" presStyleCnt="7"/>
      <dgm:spPr/>
      <dgm:t>
        <a:bodyPr/>
        <a:lstStyle/>
        <a:p>
          <a:endParaRPr lang="en-US"/>
        </a:p>
      </dgm:t>
    </dgm:pt>
    <dgm:pt modelId="{D8E53BA7-B5CF-5142-A499-BD814AD5B112}" type="pres">
      <dgm:prSet presAssocID="{9DF4F735-DA18-6D43-B167-5C15D4729A47}" presName="vert2" presStyleCnt="0"/>
      <dgm:spPr/>
    </dgm:pt>
    <dgm:pt modelId="{11B57E08-134B-F844-BA1F-DAFD99245B44}" type="pres">
      <dgm:prSet presAssocID="{9DF4F735-DA18-6D43-B167-5C15D4729A47}" presName="thinLine2b" presStyleLbl="callout" presStyleIdx="1" presStyleCnt="5"/>
      <dgm:spPr/>
    </dgm:pt>
    <dgm:pt modelId="{6443CA2F-CF82-9146-910C-1B08E74A00EE}" type="pres">
      <dgm:prSet presAssocID="{9DF4F735-DA18-6D43-B167-5C15D4729A47}" presName="vertSpace2b" presStyleCnt="0"/>
      <dgm:spPr/>
    </dgm:pt>
    <dgm:pt modelId="{8015F202-2F1D-6B40-A97B-40BD9571D89C}" type="pres">
      <dgm:prSet presAssocID="{7C254282-AEB2-284E-B29B-6D69C6CDD877}" presName="horz2" presStyleCnt="0"/>
      <dgm:spPr/>
    </dgm:pt>
    <dgm:pt modelId="{AD64755B-08A6-C94B-87DB-B4310C9BFD49}" type="pres">
      <dgm:prSet presAssocID="{7C254282-AEB2-284E-B29B-6D69C6CDD877}" presName="horzSpace2" presStyleCnt="0"/>
      <dgm:spPr/>
    </dgm:pt>
    <dgm:pt modelId="{D746BBB6-9ED9-E34A-9045-CFA363858B37}" type="pres">
      <dgm:prSet presAssocID="{7C254282-AEB2-284E-B29B-6D69C6CDD877}" presName="tx2" presStyleLbl="revTx" presStyleIdx="3" presStyleCnt="7"/>
      <dgm:spPr/>
      <dgm:t>
        <a:bodyPr/>
        <a:lstStyle/>
        <a:p>
          <a:endParaRPr lang="en-US"/>
        </a:p>
      </dgm:t>
    </dgm:pt>
    <dgm:pt modelId="{146A26B8-FC62-D44A-9673-904A674AD5F5}" type="pres">
      <dgm:prSet presAssocID="{7C254282-AEB2-284E-B29B-6D69C6CDD877}" presName="vert2" presStyleCnt="0"/>
      <dgm:spPr/>
    </dgm:pt>
    <dgm:pt modelId="{0BEC24AD-52C1-FA4C-97E1-F18C1B4A6DDA}" type="pres">
      <dgm:prSet presAssocID="{7C254282-AEB2-284E-B29B-6D69C6CDD877}" presName="thinLine2b" presStyleLbl="callout" presStyleIdx="2" presStyleCnt="5"/>
      <dgm:spPr/>
    </dgm:pt>
    <dgm:pt modelId="{465F2615-53B1-F144-87D0-471F6583465A}" type="pres">
      <dgm:prSet presAssocID="{7C254282-AEB2-284E-B29B-6D69C6CDD877}" presName="vertSpace2b" presStyleCnt="0"/>
      <dgm:spPr/>
    </dgm:pt>
    <dgm:pt modelId="{0EBF9AC3-CA50-E44E-971C-71719C3B6C84}" type="pres">
      <dgm:prSet presAssocID="{A455550D-4722-194F-A406-A73659D5D8E4}" presName="horz2" presStyleCnt="0"/>
      <dgm:spPr/>
    </dgm:pt>
    <dgm:pt modelId="{6D9596CA-43F0-F647-9588-52111E03E905}" type="pres">
      <dgm:prSet presAssocID="{A455550D-4722-194F-A406-A73659D5D8E4}" presName="horzSpace2" presStyleCnt="0"/>
      <dgm:spPr/>
    </dgm:pt>
    <dgm:pt modelId="{7C0FFA86-FBF9-3D4D-AB2B-89444187877C}" type="pres">
      <dgm:prSet presAssocID="{A455550D-4722-194F-A406-A73659D5D8E4}" presName="tx2" presStyleLbl="revTx" presStyleIdx="4" presStyleCnt="7"/>
      <dgm:spPr/>
      <dgm:t>
        <a:bodyPr/>
        <a:lstStyle/>
        <a:p>
          <a:endParaRPr lang="es-EC"/>
        </a:p>
      </dgm:t>
    </dgm:pt>
    <dgm:pt modelId="{19AAA640-3F19-2949-A0EF-FBBF44796FCB}" type="pres">
      <dgm:prSet presAssocID="{A455550D-4722-194F-A406-A73659D5D8E4}" presName="vert2" presStyleCnt="0"/>
      <dgm:spPr/>
    </dgm:pt>
    <dgm:pt modelId="{2998FE80-5BA4-4A45-8FC4-8FCB1218479D}" type="pres">
      <dgm:prSet presAssocID="{A455550D-4722-194F-A406-A73659D5D8E4}" presName="thinLine2b" presStyleLbl="callout" presStyleIdx="3" presStyleCnt="5"/>
      <dgm:spPr/>
    </dgm:pt>
    <dgm:pt modelId="{0F418A5D-0420-0F49-A37C-9A22910BC5C9}" type="pres">
      <dgm:prSet presAssocID="{A455550D-4722-194F-A406-A73659D5D8E4}" presName="vertSpace2b" presStyleCnt="0"/>
      <dgm:spPr/>
    </dgm:pt>
    <dgm:pt modelId="{F20B9A46-AAE7-3343-A1F8-01589A5B8513}" type="pres">
      <dgm:prSet presAssocID="{283B1359-E07F-7143-8CC7-19A923D0786C}" presName="horz2" presStyleCnt="0"/>
      <dgm:spPr/>
    </dgm:pt>
    <dgm:pt modelId="{2F42E82A-0E96-6F46-9C22-8F6270DDEF4D}" type="pres">
      <dgm:prSet presAssocID="{283B1359-E07F-7143-8CC7-19A923D0786C}" presName="horzSpace2" presStyleCnt="0"/>
      <dgm:spPr/>
    </dgm:pt>
    <dgm:pt modelId="{9957D6D8-945F-E044-A723-8911D4B8F605}" type="pres">
      <dgm:prSet presAssocID="{283B1359-E07F-7143-8CC7-19A923D0786C}" presName="tx2" presStyleLbl="revTx" presStyleIdx="5" presStyleCnt="7"/>
      <dgm:spPr/>
      <dgm:t>
        <a:bodyPr/>
        <a:lstStyle/>
        <a:p>
          <a:endParaRPr lang="en-US"/>
        </a:p>
      </dgm:t>
    </dgm:pt>
    <dgm:pt modelId="{1FFDBDD5-D3EE-2C48-AD5B-FE3E3704C3CD}" type="pres">
      <dgm:prSet presAssocID="{283B1359-E07F-7143-8CC7-19A923D0786C}" presName="vert2" presStyleCnt="0"/>
      <dgm:spPr/>
    </dgm:pt>
    <dgm:pt modelId="{56A72785-F888-B449-A0F5-7680661074AE}" type="pres">
      <dgm:prSet presAssocID="{283B1359-E07F-7143-8CC7-19A923D0786C}" presName="thinLine2b" presStyleLbl="callout" presStyleIdx="4" presStyleCnt="5"/>
      <dgm:spPr/>
    </dgm:pt>
    <dgm:pt modelId="{4D6EF2A3-0122-0B4D-84AE-049FCBD51823}" type="pres">
      <dgm:prSet presAssocID="{283B1359-E07F-7143-8CC7-19A923D0786C}" presName="vertSpace2b" presStyleCnt="0"/>
      <dgm:spPr/>
    </dgm:pt>
    <dgm:pt modelId="{2FA0D708-74AA-CF4C-A76C-D60BF394CD22}" type="pres">
      <dgm:prSet presAssocID="{77CFCD8F-85FB-4545-BC50-11E02801AF9E}" presName="thickLine" presStyleLbl="alignNode1" presStyleIdx="1" presStyleCnt="2"/>
      <dgm:spPr/>
    </dgm:pt>
    <dgm:pt modelId="{AB60BC6B-163E-5E47-B017-C3C977B0D099}" type="pres">
      <dgm:prSet presAssocID="{77CFCD8F-85FB-4545-BC50-11E02801AF9E}" presName="horz1" presStyleCnt="0"/>
      <dgm:spPr/>
    </dgm:pt>
    <dgm:pt modelId="{5DD4D9CF-2271-0B4E-BE32-291D162ECAF8}" type="pres">
      <dgm:prSet presAssocID="{77CFCD8F-85FB-4545-BC50-11E02801AF9E}" presName="tx1" presStyleLbl="revTx" presStyleIdx="6" presStyleCnt="7"/>
      <dgm:spPr/>
      <dgm:t>
        <a:bodyPr/>
        <a:lstStyle/>
        <a:p>
          <a:endParaRPr lang="es-EC"/>
        </a:p>
      </dgm:t>
    </dgm:pt>
    <dgm:pt modelId="{ED9AB1D1-FE94-C249-A944-5D9874E37B9B}" type="pres">
      <dgm:prSet presAssocID="{77CFCD8F-85FB-4545-BC50-11E02801AF9E}" presName="vert1" presStyleCnt="0"/>
      <dgm:spPr/>
    </dgm:pt>
  </dgm:ptLst>
  <dgm:cxnLst>
    <dgm:cxn modelId="{237288A1-57FE-6948-8D5C-BAA4BE6D74DC}" type="presOf" srcId="{283B1359-E07F-7143-8CC7-19A923D0786C}" destId="{9957D6D8-945F-E044-A723-8911D4B8F605}" srcOrd="0" destOrd="0" presId="urn:microsoft.com/office/officeart/2008/layout/LinedList"/>
    <dgm:cxn modelId="{B313B948-B85A-1F46-B4E5-E0DEFBDB9D28}" type="presOf" srcId="{7C254282-AEB2-284E-B29B-6D69C6CDD877}" destId="{D746BBB6-9ED9-E34A-9045-CFA363858B37}" srcOrd="0" destOrd="0" presId="urn:microsoft.com/office/officeart/2008/layout/LinedList"/>
    <dgm:cxn modelId="{EC90E833-90E7-B843-A208-54C2DC415BB2}" srcId="{0CE61614-75E2-D144-8BA3-01126A3025AE}" destId="{283B1359-E07F-7143-8CC7-19A923D0786C}" srcOrd="4" destOrd="0" parTransId="{C3042914-9CBC-5749-95AE-8E9DE54773AE}" sibTransId="{A07F7317-676E-674B-906B-E697ECB19DF1}"/>
    <dgm:cxn modelId="{2D16FC81-8FE3-D243-A600-1BF9FD990973}" type="presOf" srcId="{77CFCD8F-85FB-4545-BC50-11E02801AF9E}" destId="{5DD4D9CF-2271-0B4E-BE32-291D162ECAF8}" srcOrd="0" destOrd="0" presId="urn:microsoft.com/office/officeart/2008/layout/LinedList"/>
    <dgm:cxn modelId="{F79A44BF-FD19-5E4F-BC80-C6D8D6986ED2}" srcId="{0CE61614-75E2-D144-8BA3-01126A3025AE}" destId="{785100CB-9B31-994F-AC34-5EF263DB2CD4}" srcOrd="0" destOrd="0" parTransId="{036D4393-8D84-EA41-8161-3B2175B05FD8}" sibTransId="{B3316E51-A0D7-254A-ADE3-4239B8EC4A17}"/>
    <dgm:cxn modelId="{5C4CCBCF-9810-2C40-98EB-B94F7868ABA3}" type="presOf" srcId="{785100CB-9B31-994F-AC34-5EF263DB2CD4}" destId="{DEEDF9E6-AE63-C840-88FA-6D0085F0563F}" srcOrd="0" destOrd="0" presId="urn:microsoft.com/office/officeart/2008/layout/LinedList"/>
    <dgm:cxn modelId="{0E1EA2F6-B0E3-7F49-B0E4-284F15E59679}" type="presOf" srcId="{F8F1F00A-6D83-AD43-A81F-334DB1F4745A}" destId="{4A3D8AA8-FBB1-574E-A27C-7D2FA613F3E2}" srcOrd="0" destOrd="0" presId="urn:microsoft.com/office/officeart/2008/layout/LinedList"/>
    <dgm:cxn modelId="{287CF6AC-F355-754B-AB40-2064B88D8AC4}" type="presOf" srcId="{0CE61614-75E2-D144-8BA3-01126A3025AE}" destId="{AB49EEDB-8964-BB41-ADF7-4785B69A51A4}" srcOrd="0" destOrd="0" presId="urn:microsoft.com/office/officeart/2008/layout/LinedList"/>
    <dgm:cxn modelId="{CF743483-2A98-C94C-B521-E07466C96F89}" srcId="{0CE61614-75E2-D144-8BA3-01126A3025AE}" destId="{9DF4F735-DA18-6D43-B167-5C15D4729A47}" srcOrd="1" destOrd="0" parTransId="{B4B388C8-F755-244B-9EEE-25B53EBBFDE7}" sibTransId="{FE9183F8-8359-8A40-A9DB-E1276D509CD6}"/>
    <dgm:cxn modelId="{6D315A3A-2914-7C42-B2F5-B41119F616B0}" srcId="{F8F1F00A-6D83-AD43-A81F-334DB1F4745A}" destId="{77CFCD8F-85FB-4545-BC50-11E02801AF9E}" srcOrd="1" destOrd="0" parTransId="{BED4C615-6844-7244-8FAC-66290B6447D9}" sibTransId="{B7BB225A-01D1-1242-9558-A5387DC2A4EF}"/>
    <dgm:cxn modelId="{D3AC8DF2-B74A-6044-8300-9324C61F208B}" srcId="{F8F1F00A-6D83-AD43-A81F-334DB1F4745A}" destId="{0CE61614-75E2-D144-8BA3-01126A3025AE}" srcOrd="0" destOrd="0" parTransId="{1D401C30-43CA-E646-957F-E2C8DD2597E7}" sibTransId="{C7CE911E-F808-8549-A685-3068233086A8}"/>
    <dgm:cxn modelId="{56A3402A-C510-9840-B997-701B9149EBCA}" srcId="{0CE61614-75E2-D144-8BA3-01126A3025AE}" destId="{7C254282-AEB2-284E-B29B-6D69C6CDD877}" srcOrd="2" destOrd="0" parTransId="{752B9F22-26D4-214D-B1D9-C038307D91D8}" sibTransId="{8B386562-05B4-DF4E-9307-C480DA4CE637}"/>
    <dgm:cxn modelId="{461B1220-4E36-B944-8F1D-D930611FF156}" type="presOf" srcId="{A455550D-4722-194F-A406-A73659D5D8E4}" destId="{7C0FFA86-FBF9-3D4D-AB2B-89444187877C}" srcOrd="0" destOrd="0" presId="urn:microsoft.com/office/officeart/2008/layout/LinedList"/>
    <dgm:cxn modelId="{78437127-087C-2447-8D0A-4ED48B1AE7DC}" type="presOf" srcId="{9DF4F735-DA18-6D43-B167-5C15D4729A47}" destId="{377F3D9E-8163-E240-8864-DFB8FDD2C690}" srcOrd="0" destOrd="0" presId="urn:microsoft.com/office/officeart/2008/layout/LinedList"/>
    <dgm:cxn modelId="{3F0F6E11-AA28-6D48-99C9-5665233B7118}" srcId="{0CE61614-75E2-D144-8BA3-01126A3025AE}" destId="{A455550D-4722-194F-A406-A73659D5D8E4}" srcOrd="3" destOrd="0" parTransId="{927031DD-2FA7-3A40-BFDA-E2C7332EF62B}" sibTransId="{A2AA7459-2ADB-CB49-B761-0517499F4A8C}"/>
    <dgm:cxn modelId="{C74401D5-CB5A-C649-829E-5D8191B79185}" type="presParOf" srcId="{4A3D8AA8-FBB1-574E-A27C-7D2FA613F3E2}" destId="{B82831BA-CB66-B54A-BD0B-697B10783212}" srcOrd="0" destOrd="0" presId="urn:microsoft.com/office/officeart/2008/layout/LinedList"/>
    <dgm:cxn modelId="{A292CC0E-672F-EF43-AFCE-64C33B78F348}" type="presParOf" srcId="{4A3D8AA8-FBB1-574E-A27C-7D2FA613F3E2}" destId="{14B5382B-57F1-3F4C-B3E8-44041E227120}" srcOrd="1" destOrd="0" presId="urn:microsoft.com/office/officeart/2008/layout/LinedList"/>
    <dgm:cxn modelId="{09EF0C32-D099-F643-BDF6-DED7D4E05230}" type="presParOf" srcId="{14B5382B-57F1-3F4C-B3E8-44041E227120}" destId="{AB49EEDB-8964-BB41-ADF7-4785B69A51A4}" srcOrd="0" destOrd="0" presId="urn:microsoft.com/office/officeart/2008/layout/LinedList"/>
    <dgm:cxn modelId="{A35A0DDE-7030-0D4B-BE71-E12425A38843}" type="presParOf" srcId="{14B5382B-57F1-3F4C-B3E8-44041E227120}" destId="{1917D32E-2ABD-F740-A0A9-08EB8D4D1B1A}" srcOrd="1" destOrd="0" presId="urn:microsoft.com/office/officeart/2008/layout/LinedList"/>
    <dgm:cxn modelId="{8B7C80B8-1E1E-2344-ACC5-90A309AC6471}" type="presParOf" srcId="{1917D32E-2ABD-F740-A0A9-08EB8D4D1B1A}" destId="{2EB71169-A7B7-4147-9B19-337ADED4653A}" srcOrd="0" destOrd="0" presId="urn:microsoft.com/office/officeart/2008/layout/LinedList"/>
    <dgm:cxn modelId="{3853D15D-F8BD-244C-91D6-CFB76F7E7C96}" type="presParOf" srcId="{1917D32E-2ABD-F740-A0A9-08EB8D4D1B1A}" destId="{29C8C10B-27D0-8646-9B1C-AFA03D5ADA87}" srcOrd="1" destOrd="0" presId="urn:microsoft.com/office/officeart/2008/layout/LinedList"/>
    <dgm:cxn modelId="{D946A535-0E7B-5A45-A1D3-E745D3F0A341}" type="presParOf" srcId="{29C8C10B-27D0-8646-9B1C-AFA03D5ADA87}" destId="{8F445DF7-4F1D-E54D-9F92-61759F1DF7D1}" srcOrd="0" destOrd="0" presId="urn:microsoft.com/office/officeart/2008/layout/LinedList"/>
    <dgm:cxn modelId="{7495A2D5-E623-AF41-8478-5493D4EA58FB}" type="presParOf" srcId="{29C8C10B-27D0-8646-9B1C-AFA03D5ADA87}" destId="{DEEDF9E6-AE63-C840-88FA-6D0085F0563F}" srcOrd="1" destOrd="0" presId="urn:microsoft.com/office/officeart/2008/layout/LinedList"/>
    <dgm:cxn modelId="{35535985-FE69-4049-BEE8-F559C89C92F9}" type="presParOf" srcId="{29C8C10B-27D0-8646-9B1C-AFA03D5ADA87}" destId="{19448147-6C74-9443-AC8C-C076DA5ADF40}" srcOrd="2" destOrd="0" presId="urn:microsoft.com/office/officeart/2008/layout/LinedList"/>
    <dgm:cxn modelId="{46832949-3028-6541-9DC8-134B54A822FA}" type="presParOf" srcId="{1917D32E-2ABD-F740-A0A9-08EB8D4D1B1A}" destId="{DE7C50DE-F078-F14A-BCAD-799C961DFC7E}" srcOrd="2" destOrd="0" presId="urn:microsoft.com/office/officeart/2008/layout/LinedList"/>
    <dgm:cxn modelId="{9693361C-CE70-9244-B9D7-C17B6830DC9F}" type="presParOf" srcId="{1917D32E-2ABD-F740-A0A9-08EB8D4D1B1A}" destId="{87F91807-F7C6-C947-8912-F7062C17A416}" srcOrd="3" destOrd="0" presId="urn:microsoft.com/office/officeart/2008/layout/LinedList"/>
    <dgm:cxn modelId="{35CC5EBF-0A68-A143-8791-398C037082D7}" type="presParOf" srcId="{1917D32E-2ABD-F740-A0A9-08EB8D4D1B1A}" destId="{0693CB73-4C0B-A646-89E4-AC5B090FF410}" srcOrd="4" destOrd="0" presId="urn:microsoft.com/office/officeart/2008/layout/LinedList"/>
    <dgm:cxn modelId="{5EDCC435-D2FE-E643-8E46-4FF9D8DC097A}" type="presParOf" srcId="{0693CB73-4C0B-A646-89E4-AC5B090FF410}" destId="{7F99256B-EACE-7E41-9A7F-5EEA0B661716}" srcOrd="0" destOrd="0" presId="urn:microsoft.com/office/officeart/2008/layout/LinedList"/>
    <dgm:cxn modelId="{09180923-9398-DE43-B524-8FDFABE0A96D}" type="presParOf" srcId="{0693CB73-4C0B-A646-89E4-AC5B090FF410}" destId="{377F3D9E-8163-E240-8864-DFB8FDD2C690}" srcOrd="1" destOrd="0" presId="urn:microsoft.com/office/officeart/2008/layout/LinedList"/>
    <dgm:cxn modelId="{E3AD7A48-5751-2445-93DA-7868BA469904}" type="presParOf" srcId="{0693CB73-4C0B-A646-89E4-AC5B090FF410}" destId="{D8E53BA7-B5CF-5142-A499-BD814AD5B112}" srcOrd="2" destOrd="0" presId="urn:microsoft.com/office/officeart/2008/layout/LinedList"/>
    <dgm:cxn modelId="{361AA5F0-EA99-014F-9446-CF7F0A1B0565}" type="presParOf" srcId="{1917D32E-2ABD-F740-A0A9-08EB8D4D1B1A}" destId="{11B57E08-134B-F844-BA1F-DAFD99245B44}" srcOrd="5" destOrd="0" presId="urn:microsoft.com/office/officeart/2008/layout/LinedList"/>
    <dgm:cxn modelId="{3BC41CE4-5763-754B-8930-7A9BA33E4EE1}" type="presParOf" srcId="{1917D32E-2ABD-F740-A0A9-08EB8D4D1B1A}" destId="{6443CA2F-CF82-9146-910C-1B08E74A00EE}" srcOrd="6" destOrd="0" presId="urn:microsoft.com/office/officeart/2008/layout/LinedList"/>
    <dgm:cxn modelId="{406CA1ED-AA1D-E746-976D-73C1FC2534B4}" type="presParOf" srcId="{1917D32E-2ABD-F740-A0A9-08EB8D4D1B1A}" destId="{8015F202-2F1D-6B40-A97B-40BD9571D89C}" srcOrd="7" destOrd="0" presId="urn:microsoft.com/office/officeart/2008/layout/LinedList"/>
    <dgm:cxn modelId="{74F0D51C-7B09-764C-81BB-766955E54FEE}" type="presParOf" srcId="{8015F202-2F1D-6B40-A97B-40BD9571D89C}" destId="{AD64755B-08A6-C94B-87DB-B4310C9BFD49}" srcOrd="0" destOrd="0" presId="urn:microsoft.com/office/officeart/2008/layout/LinedList"/>
    <dgm:cxn modelId="{8D5EA6C0-0F62-3F4E-A74B-17C58B9C7AAE}" type="presParOf" srcId="{8015F202-2F1D-6B40-A97B-40BD9571D89C}" destId="{D746BBB6-9ED9-E34A-9045-CFA363858B37}" srcOrd="1" destOrd="0" presId="urn:microsoft.com/office/officeart/2008/layout/LinedList"/>
    <dgm:cxn modelId="{87C06537-B34B-FE4E-9086-58F1CAB85CB7}" type="presParOf" srcId="{8015F202-2F1D-6B40-A97B-40BD9571D89C}" destId="{146A26B8-FC62-D44A-9673-904A674AD5F5}" srcOrd="2" destOrd="0" presId="urn:microsoft.com/office/officeart/2008/layout/LinedList"/>
    <dgm:cxn modelId="{7C08617F-D62B-9A4D-8D75-E1448358B3BE}" type="presParOf" srcId="{1917D32E-2ABD-F740-A0A9-08EB8D4D1B1A}" destId="{0BEC24AD-52C1-FA4C-97E1-F18C1B4A6DDA}" srcOrd="8" destOrd="0" presId="urn:microsoft.com/office/officeart/2008/layout/LinedList"/>
    <dgm:cxn modelId="{C45891EF-2CC3-B247-8835-DB425398E383}" type="presParOf" srcId="{1917D32E-2ABD-F740-A0A9-08EB8D4D1B1A}" destId="{465F2615-53B1-F144-87D0-471F6583465A}" srcOrd="9" destOrd="0" presId="urn:microsoft.com/office/officeart/2008/layout/LinedList"/>
    <dgm:cxn modelId="{8FBAFBF5-A4FA-F442-A2D0-4D048B0EE43F}" type="presParOf" srcId="{1917D32E-2ABD-F740-A0A9-08EB8D4D1B1A}" destId="{0EBF9AC3-CA50-E44E-971C-71719C3B6C84}" srcOrd="10" destOrd="0" presId="urn:microsoft.com/office/officeart/2008/layout/LinedList"/>
    <dgm:cxn modelId="{2254D9FF-672C-974A-A623-873014BD47A6}" type="presParOf" srcId="{0EBF9AC3-CA50-E44E-971C-71719C3B6C84}" destId="{6D9596CA-43F0-F647-9588-52111E03E905}" srcOrd="0" destOrd="0" presId="urn:microsoft.com/office/officeart/2008/layout/LinedList"/>
    <dgm:cxn modelId="{6E2EBA0D-516E-6448-8966-5D02E903E9AD}" type="presParOf" srcId="{0EBF9AC3-CA50-E44E-971C-71719C3B6C84}" destId="{7C0FFA86-FBF9-3D4D-AB2B-89444187877C}" srcOrd="1" destOrd="0" presId="urn:microsoft.com/office/officeart/2008/layout/LinedList"/>
    <dgm:cxn modelId="{378429DD-578E-5D48-A4BD-43787C93C9E0}" type="presParOf" srcId="{0EBF9AC3-CA50-E44E-971C-71719C3B6C84}" destId="{19AAA640-3F19-2949-A0EF-FBBF44796FCB}" srcOrd="2" destOrd="0" presId="urn:microsoft.com/office/officeart/2008/layout/LinedList"/>
    <dgm:cxn modelId="{56F59F6F-20CC-0F42-B8DF-4900B4CD071A}" type="presParOf" srcId="{1917D32E-2ABD-F740-A0A9-08EB8D4D1B1A}" destId="{2998FE80-5BA4-4A45-8FC4-8FCB1218479D}" srcOrd="11" destOrd="0" presId="urn:microsoft.com/office/officeart/2008/layout/LinedList"/>
    <dgm:cxn modelId="{73818D7B-9D64-9644-A7F1-FC7E0B8E3BB3}" type="presParOf" srcId="{1917D32E-2ABD-F740-A0A9-08EB8D4D1B1A}" destId="{0F418A5D-0420-0F49-A37C-9A22910BC5C9}" srcOrd="12" destOrd="0" presId="urn:microsoft.com/office/officeart/2008/layout/LinedList"/>
    <dgm:cxn modelId="{3B2ED0F3-61B7-8449-A94F-5025704B555D}" type="presParOf" srcId="{1917D32E-2ABD-F740-A0A9-08EB8D4D1B1A}" destId="{F20B9A46-AAE7-3343-A1F8-01589A5B8513}" srcOrd="13" destOrd="0" presId="urn:microsoft.com/office/officeart/2008/layout/LinedList"/>
    <dgm:cxn modelId="{2038560D-6EA1-8B44-80D8-2846F40DF0B8}" type="presParOf" srcId="{F20B9A46-AAE7-3343-A1F8-01589A5B8513}" destId="{2F42E82A-0E96-6F46-9C22-8F6270DDEF4D}" srcOrd="0" destOrd="0" presId="urn:microsoft.com/office/officeart/2008/layout/LinedList"/>
    <dgm:cxn modelId="{619DFA32-40E5-384E-8FCD-0AEA5A8E065A}" type="presParOf" srcId="{F20B9A46-AAE7-3343-A1F8-01589A5B8513}" destId="{9957D6D8-945F-E044-A723-8911D4B8F605}" srcOrd="1" destOrd="0" presId="urn:microsoft.com/office/officeart/2008/layout/LinedList"/>
    <dgm:cxn modelId="{E4D25EBF-AD8F-254F-9459-A5DB1D35AA6E}" type="presParOf" srcId="{F20B9A46-AAE7-3343-A1F8-01589A5B8513}" destId="{1FFDBDD5-D3EE-2C48-AD5B-FE3E3704C3CD}" srcOrd="2" destOrd="0" presId="urn:microsoft.com/office/officeart/2008/layout/LinedList"/>
    <dgm:cxn modelId="{7BBB6DA4-7B7A-4745-BCBD-E481AE2AB2C8}" type="presParOf" srcId="{1917D32E-2ABD-F740-A0A9-08EB8D4D1B1A}" destId="{56A72785-F888-B449-A0F5-7680661074AE}" srcOrd="14" destOrd="0" presId="urn:microsoft.com/office/officeart/2008/layout/LinedList"/>
    <dgm:cxn modelId="{047CC82D-6069-8B42-BA1D-32893566A05F}" type="presParOf" srcId="{1917D32E-2ABD-F740-A0A9-08EB8D4D1B1A}" destId="{4D6EF2A3-0122-0B4D-84AE-049FCBD51823}" srcOrd="15" destOrd="0" presId="urn:microsoft.com/office/officeart/2008/layout/LinedList"/>
    <dgm:cxn modelId="{9CFF32EA-B341-3143-83AF-0872AB78DAB9}" type="presParOf" srcId="{4A3D8AA8-FBB1-574E-A27C-7D2FA613F3E2}" destId="{2FA0D708-74AA-CF4C-A76C-D60BF394CD22}" srcOrd="2" destOrd="0" presId="urn:microsoft.com/office/officeart/2008/layout/LinedList"/>
    <dgm:cxn modelId="{EFC92988-85F7-4A47-B1D3-DF95CE77CD08}" type="presParOf" srcId="{4A3D8AA8-FBB1-574E-A27C-7D2FA613F3E2}" destId="{AB60BC6B-163E-5E47-B017-C3C977B0D099}" srcOrd="3" destOrd="0" presId="urn:microsoft.com/office/officeart/2008/layout/LinedList"/>
    <dgm:cxn modelId="{0E88A26E-F811-674A-81A6-58C50C0E48B0}" type="presParOf" srcId="{AB60BC6B-163E-5E47-B017-C3C977B0D099}" destId="{5DD4D9CF-2271-0B4E-BE32-291D162ECAF8}" srcOrd="0" destOrd="0" presId="urn:microsoft.com/office/officeart/2008/layout/LinedList"/>
    <dgm:cxn modelId="{B6800727-6C68-6549-A945-43C66C88B8B2}" type="presParOf" srcId="{AB60BC6B-163E-5E47-B017-C3C977B0D099}" destId="{ED9AB1D1-FE94-C249-A944-5D9874E37B9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4B4C9C-9475-8B4F-9279-CE084EC1D897}" type="doc">
      <dgm:prSet loTypeId="urn:microsoft.com/office/officeart/2005/8/layout/radial4" loCatId="" qsTypeId="urn:microsoft.com/office/officeart/2005/8/quickstyle/3D9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70599F3-EDDB-7246-A023-816400F28F4C}">
      <dgm:prSet phldrT="[Text]"/>
      <dgm:spPr/>
      <dgm:t>
        <a:bodyPr/>
        <a:lstStyle/>
        <a:p>
          <a:r>
            <a:rPr lang="en-US" smtClean="0">
              <a:solidFill>
                <a:srgbClr val="000000"/>
              </a:solidFill>
            </a:rPr>
            <a:t>SISTEMA DE REMUNEARACIÓN VARIABLE </a:t>
          </a:r>
          <a:endParaRPr lang="en-US" dirty="0">
            <a:solidFill>
              <a:srgbClr val="000000"/>
            </a:solidFill>
          </a:endParaRPr>
        </a:p>
      </dgm:t>
    </dgm:pt>
    <dgm:pt modelId="{1E86884A-7FD0-3941-AAF0-E92F7BDCA057}" type="parTrans" cxnId="{C4D6503A-7CB3-F142-8508-DBF60E30311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8DF1997-9D09-5B47-954A-7E8FEC71712F}" type="sibTrans" cxnId="{C4D6503A-7CB3-F142-8508-DBF60E30311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55ED5F4-D03B-2348-AB18-0CB6146D460F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39 % </a:t>
          </a:r>
          <a:r>
            <a:rPr lang="en-US" dirty="0" err="1" smtClean="0">
              <a:solidFill>
                <a:srgbClr val="000000"/>
              </a:solidFill>
            </a:rPr>
            <a:t>implentar</a:t>
          </a:r>
          <a:r>
            <a:rPr lang="en-US" dirty="0" smtClean="0">
              <a:solidFill>
                <a:srgbClr val="000000"/>
              </a:solidFill>
            </a:rPr>
            <a:t>  </a:t>
          </a:r>
          <a:r>
            <a:rPr lang="en-US" dirty="0" err="1" smtClean="0">
              <a:solidFill>
                <a:srgbClr val="000000"/>
              </a:solidFill>
            </a:rPr>
            <a:t>Remuneración</a:t>
          </a:r>
          <a:r>
            <a:rPr lang="en-US" dirty="0" smtClean="0">
              <a:solidFill>
                <a:srgbClr val="000000"/>
              </a:solidFill>
            </a:rPr>
            <a:t> Variable en </a:t>
          </a:r>
          <a:r>
            <a:rPr lang="en-US" dirty="0" err="1" smtClean="0">
              <a:solidFill>
                <a:srgbClr val="000000"/>
              </a:solidFill>
            </a:rPr>
            <a:t>sus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paquetes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salariales</a:t>
          </a:r>
          <a:endParaRPr lang="en-US" dirty="0">
            <a:solidFill>
              <a:srgbClr val="000000"/>
            </a:solidFill>
          </a:endParaRPr>
        </a:p>
      </dgm:t>
    </dgm:pt>
    <dgm:pt modelId="{56C84B5E-AC71-1947-A9BB-D2D49AEDD60A}" type="parTrans" cxnId="{0DBBD1D4-C7C1-3948-8ECF-63D3BC3A6D7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AD16A57-1978-924A-967F-7FFA42D55AFA}" type="sibTrans" cxnId="{0DBBD1D4-C7C1-3948-8ECF-63D3BC3A6D7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001B1F4-9CBF-1743-996A-843BA261502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47 % </a:t>
          </a:r>
          <a:r>
            <a:rPr lang="en-US" dirty="0" err="1" smtClean="0">
              <a:solidFill>
                <a:srgbClr val="000000"/>
              </a:solidFill>
            </a:rPr>
            <a:t>Ampliar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este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sistema</a:t>
          </a:r>
          <a:r>
            <a:rPr lang="en-US" dirty="0" smtClean="0">
              <a:solidFill>
                <a:srgbClr val="000000"/>
              </a:solidFill>
            </a:rPr>
            <a:t> </a:t>
          </a:r>
          <a:endParaRPr lang="en-US" dirty="0">
            <a:solidFill>
              <a:srgbClr val="000000"/>
            </a:solidFill>
          </a:endParaRPr>
        </a:p>
      </dgm:t>
    </dgm:pt>
    <dgm:pt modelId="{8062114D-7128-334E-8754-2B198CDAC042}" type="parTrans" cxnId="{8A7D9ECA-16F1-D649-983D-D916F3468A3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3CE2286-FF26-7243-AD7F-7F84418EE280}" type="sibTrans" cxnId="{8A7D9ECA-16F1-D649-983D-D916F3468A3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DC310A3-A18D-E940-AB1F-FD519AA50EBE}">
      <dgm:prSet phldrT="[Text]" phldr="1"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311C617-E669-7D4F-AB51-4A13D0D6B6DA}" type="parTrans" cxnId="{F331F326-83E0-F047-9A38-1894F486B9D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C4DB435-EF09-8841-9019-813036B1FEF6}" type="sibTrans" cxnId="{F331F326-83E0-F047-9A38-1894F486B9D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1B123A8-B189-754A-A11E-6B07CE95ED01}">
      <dgm:prSet phldrT="[Text]" phldr="1"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4360064-2E9C-C347-8CA8-D90E745F48BE}" type="parTrans" cxnId="{8A016167-B5AB-4441-9DF1-AF941A70270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E3136CE-333E-AC43-90FD-EB83DF2F4D3B}" type="sibTrans" cxnId="{8A016167-B5AB-4441-9DF1-AF941A70270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AD75936-D28C-234E-982D-49FB2BF40296}" type="pres">
      <dgm:prSet presAssocID="{DB4B4C9C-9475-8B4F-9279-CE084EC1D89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6B1A08F-8301-5841-93BB-A6B9B02E10CC}" type="pres">
      <dgm:prSet presAssocID="{A70599F3-EDDB-7246-A023-816400F28F4C}" presName="centerShape" presStyleLbl="node0" presStyleIdx="0" presStyleCnt="1" custScaleX="149038" custScaleY="136910"/>
      <dgm:spPr/>
      <dgm:t>
        <a:bodyPr/>
        <a:lstStyle/>
        <a:p>
          <a:endParaRPr lang="es-EC"/>
        </a:p>
      </dgm:t>
    </dgm:pt>
    <dgm:pt modelId="{B4EC88C8-6377-284F-8FA4-8E1C32F6BDEB}" type="pres">
      <dgm:prSet presAssocID="{56C84B5E-AC71-1947-A9BB-D2D49AEDD60A}" presName="parTrans" presStyleLbl="bgSibTrans2D1" presStyleIdx="0" presStyleCnt="2"/>
      <dgm:spPr/>
      <dgm:t>
        <a:bodyPr/>
        <a:lstStyle/>
        <a:p>
          <a:endParaRPr lang="es-EC"/>
        </a:p>
      </dgm:t>
    </dgm:pt>
    <dgm:pt modelId="{E979CC63-3A0E-FB47-B9CF-6F0714E7D4DD}" type="pres">
      <dgm:prSet presAssocID="{B55ED5F4-D03B-2348-AB18-0CB6146D460F}" presName="node" presStyleLbl="node1" presStyleIdx="0" presStyleCnt="2" custScaleX="165230" custScaleY="84043" custRadScaleRad="141393" custRadScaleInc="-34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F3256F-BE47-9E4B-9585-E6A02CBD9650}" type="pres">
      <dgm:prSet presAssocID="{8062114D-7128-334E-8754-2B198CDAC042}" presName="parTrans" presStyleLbl="bgSibTrans2D1" presStyleIdx="1" presStyleCnt="2"/>
      <dgm:spPr/>
      <dgm:t>
        <a:bodyPr/>
        <a:lstStyle/>
        <a:p>
          <a:endParaRPr lang="es-EC"/>
        </a:p>
      </dgm:t>
    </dgm:pt>
    <dgm:pt modelId="{F445C1CF-6549-F740-9C96-0191A6453C20}" type="pres">
      <dgm:prSet presAssocID="{0001B1F4-9CBF-1743-996A-843BA261502D}" presName="node" presStyleLbl="node1" presStyleIdx="1" presStyleCnt="2" custScaleX="142932" custScaleY="96755" custRadScaleRad="150995" custRadScaleInc="37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D6503A-7CB3-F142-8508-DBF60E303111}" srcId="{DB4B4C9C-9475-8B4F-9279-CE084EC1D897}" destId="{A70599F3-EDDB-7246-A023-816400F28F4C}" srcOrd="0" destOrd="0" parTransId="{1E86884A-7FD0-3941-AAF0-E92F7BDCA057}" sibTransId="{18DF1997-9D09-5B47-954A-7E8FEC71712F}"/>
    <dgm:cxn modelId="{9FCECDDB-6B2B-5640-AC8C-E68F73BE2A8E}" type="presOf" srcId="{A70599F3-EDDB-7246-A023-816400F28F4C}" destId="{46B1A08F-8301-5841-93BB-A6B9B02E10CC}" srcOrd="0" destOrd="0" presId="urn:microsoft.com/office/officeart/2005/8/layout/radial4"/>
    <dgm:cxn modelId="{0DBBD1D4-C7C1-3948-8ECF-63D3BC3A6D70}" srcId="{A70599F3-EDDB-7246-A023-816400F28F4C}" destId="{B55ED5F4-D03B-2348-AB18-0CB6146D460F}" srcOrd="0" destOrd="0" parTransId="{56C84B5E-AC71-1947-A9BB-D2D49AEDD60A}" sibTransId="{4AD16A57-1978-924A-967F-7FFA42D55AFA}"/>
    <dgm:cxn modelId="{8A7D9ECA-16F1-D649-983D-D916F3468A3A}" srcId="{A70599F3-EDDB-7246-A023-816400F28F4C}" destId="{0001B1F4-9CBF-1743-996A-843BA261502D}" srcOrd="1" destOrd="0" parTransId="{8062114D-7128-334E-8754-2B198CDAC042}" sibTransId="{23CE2286-FF26-7243-AD7F-7F84418EE280}"/>
    <dgm:cxn modelId="{8A016167-B5AB-4441-9DF1-AF941A70270C}" srcId="{DB4B4C9C-9475-8B4F-9279-CE084EC1D897}" destId="{61B123A8-B189-754A-A11E-6B07CE95ED01}" srcOrd="2" destOrd="0" parTransId="{B4360064-2E9C-C347-8CA8-D90E745F48BE}" sibTransId="{BE3136CE-333E-AC43-90FD-EB83DF2F4D3B}"/>
    <dgm:cxn modelId="{F9AE5595-615F-634D-BDD5-9F67E804FF55}" type="presOf" srcId="{B55ED5F4-D03B-2348-AB18-0CB6146D460F}" destId="{E979CC63-3A0E-FB47-B9CF-6F0714E7D4DD}" srcOrd="0" destOrd="0" presId="urn:microsoft.com/office/officeart/2005/8/layout/radial4"/>
    <dgm:cxn modelId="{266AC2F5-76A2-1242-8890-4C87D9AE25DF}" type="presOf" srcId="{56C84B5E-AC71-1947-A9BB-D2D49AEDD60A}" destId="{B4EC88C8-6377-284F-8FA4-8E1C32F6BDEB}" srcOrd="0" destOrd="0" presId="urn:microsoft.com/office/officeart/2005/8/layout/radial4"/>
    <dgm:cxn modelId="{F51F2CE3-252F-5745-9BD1-604829D6F8D1}" type="presOf" srcId="{8062114D-7128-334E-8754-2B198CDAC042}" destId="{5FF3256F-BE47-9E4B-9585-E6A02CBD9650}" srcOrd="0" destOrd="0" presId="urn:microsoft.com/office/officeart/2005/8/layout/radial4"/>
    <dgm:cxn modelId="{DAA7DB7B-DC4B-9D47-899A-546E8857F3FC}" type="presOf" srcId="{0001B1F4-9CBF-1743-996A-843BA261502D}" destId="{F445C1CF-6549-F740-9C96-0191A6453C20}" srcOrd="0" destOrd="0" presId="urn:microsoft.com/office/officeart/2005/8/layout/radial4"/>
    <dgm:cxn modelId="{9E06D344-25B1-4D48-AFBA-F947393890F9}" type="presOf" srcId="{DB4B4C9C-9475-8B4F-9279-CE084EC1D897}" destId="{CAD75936-D28C-234E-982D-49FB2BF40296}" srcOrd="0" destOrd="0" presId="urn:microsoft.com/office/officeart/2005/8/layout/radial4"/>
    <dgm:cxn modelId="{F331F326-83E0-F047-9A38-1894F486B9D9}" srcId="{DB4B4C9C-9475-8B4F-9279-CE084EC1D897}" destId="{5DC310A3-A18D-E940-AB1F-FD519AA50EBE}" srcOrd="1" destOrd="0" parTransId="{B311C617-E669-7D4F-AB51-4A13D0D6B6DA}" sibTransId="{DC4DB435-EF09-8841-9019-813036B1FEF6}"/>
    <dgm:cxn modelId="{B91A4717-6ED4-7744-A556-0C5A615F7C57}" type="presParOf" srcId="{CAD75936-D28C-234E-982D-49FB2BF40296}" destId="{46B1A08F-8301-5841-93BB-A6B9B02E10CC}" srcOrd="0" destOrd="0" presId="urn:microsoft.com/office/officeart/2005/8/layout/radial4"/>
    <dgm:cxn modelId="{79E5CF16-AA98-6D44-B143-278CE6C28CCC}" type="presParOf" srcId="{CAD75936-D28C-234E-982D-49FB2BF40296}" destId="{B4EC88C8-6377-284F-8FA4-8E1C32F6BDEB}" srcOrd="1" destOrd="0" presId="urn:microsoft.com/office/officeart/2005/8/layout/radial4"/>
    <dgm:cxn modelId="{EBFD2E80-D613-1D40-BB9D-B024EA738627}" type="presParOf" srcId="{CAD75936-D28C-234E-982D-49FB2BF40296}" destId="{E979CC63-3A0E-FB47-B9CF-6F0714E7D4DD}" srcOrd="2" destOrd="0" presId="urn:microsoft.com/office/officeart/2005/8/layout/radial4"/>
    <dgm:cxn modelId="{FB74AE41-5998-0F42-9999-548ED35DEAF9}" type="presParOf" srcId="{CAD75936-D28C-234E-982D-49FB2BF40296}" destId="{5FF3256F-BE47-9E4B-9585-E6A02CBD9650}" srcOrd="3" destOrd="0" presId="urn:microsoft.com/office/officeart/2005/8/layout/radial4"/>
    <dgm:cxn modelId="{504831E3-E6E9-8C4C-9184-9C05B5D21B64}" type="presParOf" srcId="{CAD75936-D28C-234E-982D-49FB2BF40296}" destId="{F445C1CF-6549-F740-9C96-0191A6453C20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8B97A7-1A3B-4346-A0A1-080F4ADF6CDB}" type="doc">
      <dgm:prSet loTypeId="urn:microsoft.com/office/officeart/2005/8/layout/gear1" loCatId="process" qsTypeId="urn:microsoft.com/office/officeart/2005/8/quickstyle/simple1" qsCatId="simple" csTypeId="urn:microsoft.com/office/officeart/2005/8/colors/accent6_4" csCatId="accent6" phldr="1"/>
      <dgm:spPr/>
    </dgm:pt>
    <dgm:pt modelId="{0B4B7AFE-1E1E-4C09-AA90-68B6E220F6E1}">
      <dgm:prSet phldrT="[Texto]" custT="1"/>
      <dgm:spPr/>
      <dgm:t>
        <a:bodyPr/>
        <a:lstStyle/>
        <a:p>
          <a:r>
            <a:rPr lang="es-ES" sz="1200" dirty="0" smtClean="0"/>
            <a:t>Aprendizaje </a:t>
          </a:r>
          <a:endParaRPr lang="es-EC" sz="1200" dirty="0"/>
        </a:p>
      </dgm:t>
    </dgm:pt>
    <dgm:pt modelId="{1FB8FAE2-AEA9-43A8-BB81-CFEEE0F8A201}" type="parTrans" cxnId="{96810E4E-A254-436A-91C9-FCC0E9538B5C}">
      <dgm:prSet/>
      <dgm:spPr/>
      <dgm:t>
        <a:bodyPr/>
        <a:lstStyle/>
        <a:p>
          <a:endParaRPr lang="es-EC" sz="1200"/>
        </a:p>
      </dgm:t>
    </dgm:pt>
    <dgm:pt modelId="{7E336836-D8D4-43DB-9D29-5DB4DE56FDD9}" type="sibTrans" cxnId="{96810E4E-A254-436A-91C9-FCC0E9538B5C}">
      <dgm:prSet/>
      <dgm:spPr/>
      <dgm:t>
        <a:bodyPr/>
        <a:lstStyle/>
        <a:p>
          <a:endParaRPr lang="es-EC" sz="1200"/>
        </a:p>
      </dgm:t>
    </dgm:pt>
    <dgm:pt modelId="{C9E6D2D2-48FC-46A5-AE91-7D9B56E4E149}">
      <dgm:prSet phldrT="[Texto]" custT="1"/>
      <dgm:spPr/>
      <dgm:t>
        <a:bodyPr/>
        <a:lstStyle/>
        <a:p>
          <a:r>
            <a:rPr lang="es-ES" sz="1200" dirty="0" smtClean="0"/>
            <a:t>Desarrollo</a:t>
          </a:r>
          <a:endParaRPr lang="es-EC" sz="1200" dirty="0"/>
        </a:p>
      </dgm:t>
    </dgm:pt>
    <dgm:pt modelId="{AEBDF3CA-BBB1-481F-8101-AFF55F451D05}" type="parTrans" cxnId="{59C8D60B-D03B-49BE-BEEE-62A722C5DFB6}">
      <dgm:prSet/>
      <dgm:spPr/>
      <dgm:t>
        <a:bodyPr/>
        <a:lstStyle/>
        <a:p>
          <a:endParaRPr lang="es-EC" sz="1200"/>
        </a:p>
      </dgm:t>
    </dgm:pt>
    <dgm:pt modelId="{81473908-F2D5-4593-A29C-9A31CF472EFC}" type="sibTrans" cxnId="{59C8D60B-D03B-49BE-BEEE-62A722C5DFB6}">
      <dgm:prSet/>
      <dgm:spPr/>
      <dgm:t>
        <a:bodyPr/>
        <a:lstStyle/>
        <a:p>
          <a:endParaRPr lang="es-EC" sz="1200"/>
        </a:p>
      </dgm:t>
    </dgm:pt>
    <dgm:pt modelId="{50CA33ED-AE45-4080-A122-78D2E5A90D09}">
      <dgm:prSet phldrT="[Texto]" custT="1"/>
      <dgm:spPr/>
      <dgm:t>
        <a:bodyPr/>
        <a:lstStyle/>
        <a:p>
          <a:r>
            <a:rPr lang="es-ES" sz="1200" dirty="0" smtClean="0"/>
            <a:t>Mejora</a:t>
          </a:r>
          <a:endParaRPr lang="es-EC" sz="1200" dirty="0"/>
        </a:p>
      </dgm:t>
    </dgm:pt>
    <dgm:pt modelId="{CA2C23CB-E30F-403E-96C8-A7A16996CD65}" type="parTrans" cxnId="{023D8B25-9F5E-4C49-BD10-2A80774CC330}">
      <dgm:prSet/>
      <dgm:spPr/>
      <dgm:t>
        <a:bodyPr/>
        <a:lstStyle/>
        <a:p>
          <a:endParaRPr lang="es-EC" sz="1200"/>
        </a:p>
      </dgm:t>
    </dgm:pt>
    <dgm:pt modelId="{B7FDD6C4-FB37-4F03-801D-91DF774719CB}" type="sibTrans" cxnId="{023D8B25-9F5E-4C49-BD10-2A80774CC330}">
      <dgm:prSet/>
      <dgm:spPr/>
      <dgm:t>
        <a:bodyPr/>
        <a:lstStyle/>
        <a:p>
          <a:endParaRPr lang="es-EC" sz="1200"/>
        </a:p>
      </dgm:t>
    </dgm:pt>
    <dgm:pt modelId="{9E67F192-989A-4553-B4ED-A98CDE600B04}" type="pres">
      <dgm:prSet presAssocID="{0C8B97A7-1A3B-4346-A0A1-080F4ADF6CD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667F645-5F4F-4C38-9392-66706FF520FA}" type="pres">
      <dgm:prSet presAssocID="{0B4B7AFE-1E1E-4C09-AA90-68B6E220F6E1}" presName="gear1" presStyleLbl="node1" presStyleIdx="0" presStyleCnt="3" custLinFactNeighborX="-3626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25208D-98EE-4D9E-875D-84C7B09D95A8}" type="pres">
      <dgm:prSet presAssocID="{0B4B7AFE-1E1E-4C09-AA90-68B6E220F6E1}" presName="gear1srcNode" presStyleLbl="node1" presStyleIdx="0" presStyleCnt="3"/>
      <dgm:spPr/>
      <dgm:t>
        <a:bodyPr/>
        <a:lstStyle/>
        <a:p>
          <a:endParaRPr lang="es-EC"/>
        </a:p>
      </dgm:t>
    </dgm:pt>
    <dgm:pt modelId="{9530F190-0EBA-40D3-9800-68B1FE8237F4}" type="pres">
      <dgm:prSet presAssocID="{0B4B7AFE-1E1E-4C09-AA90-68B6E220F6E1}" presName="gear1dstNode" presStyleLbl="node1" presStyleIdx="0" presStyleCnt="3"/>
      <dgm:spPr/>
      <dgm:t>
        <a:bodyPr/>
        <a:lstStyle/>
        <a:p>
          <a:endParaRPr lang="es-EC"/>
        </a:p>
      </dgm:t>
    </dgm:pt>
    <dgm:pt modelId="{07F7920E-F4ED-4468-A13E-DF7448747281}" type="pres">
      <dgm:prSet presAssocID="{C9E6D2D2-48FC-46A5-AE91-7D9B56E4E149}" presName="gear2" presStyleLbl="node1" presStyleIdx="1" presStyleCnt="3" custScaleX="126756" custScaleY="10044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45CB68-87B4-48C6-B3A5-433B2BCBE0EE}" type="pres">
      <dgm:prSet presAssocID="{C9E6D2D2-48FC-46A5-AE91-7D9B56E4E149}" presName="gear2srcNode" presStyleLbl="node1" presStyleIdx="1" presStyleCnt="3"/>
      <dgm:spPr/>
      <dgm:t>
        <a:bodyPr/>
        <a:lstStyle/>
        <a:p>
          <a:endParaRPr lang="es-EC"/>
        </a:p>
      </dgm:t>
    </dgm:pt>
    <dgm:pt modelId="{4514CF54-AD09-4998-A1DC-CE4F7ABFA409}" type="pres">
      <dgm:prSet presAssocID="{C9E6D2D2-48FC-46A5-AE91-7D9B56E4E149}" presName="gear2dstNode" presStyleLbl="node1" presStyleIdx="1" presStyleCnt="3"/>
      <dgm:spPr/>
      <dgm:t>
        <a:bodyPr/>
        <a:lstStyle/>
        <a:p>
          <a:endParaRPr lang="es-EC"/>
        </a:p>
      </dgm:t>
    </dgm:pt>
    <dgm:pt modelId="{63BAEFEB-8474-4A8D-9B28-F152ADBE35CC}" type="pres">
      <dgm:prSet presAssocID="{50CA33ED-AE45-4080-A122-78D2E5A90D09}" presName="gear3" presStyleLbl="node1" presStyleIdx="2" presStyleCnt="3"/>
      <dgm:spPr/>
      <dgm:t>
        <a:bodyPr/>
        <a:lstStyle/>
        <a:p>
          <a:endParaRPr lang="es-EC"/>
        </a:p>
      </dgm:t>
    </dgm:pt>
    <dgm:pt modelId="{A93A4B1B-1C7A-48B2-A81F-CAE144C2F2C6}" type="pres">
      <dgm:prSet presAssocID="{50CA33ED-AE45-4080-A122-78D2E5A90D0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74B3F7-3028-458C-9286-B9D06C433665}" type="pres">
      <dgm:prSet presAssocID="{50CA33ED-AE45-4080-A122-78D2E5A90D09}" presName="gear3srcNode" presStyleLbl="node1" presStyleIdx="2" presStyleCnt="3"/>
      <dgm:spPr/>
      <dgm:t>
        <a:bodyPr/>
        <a:lstStyle/>
        <a:p>
          <a:endParaRPr lang="es-EC"/>
        </a:p>
      </dgm:t>
    </dgm:pt>
    <dgm:pt modelId="{7619591D-36B4-4C87-9A3E-47A26ADEAAC4}" type="pres">
      <dgm:prSet presAssocID="{50CA33ED-AE45-4080-A122-78D2E5A90D09}" presName="gear3dstNode" presStyleLbl="node1" presStyleIdx="2" presStyleCnt="3"/>
      <dgm:spPr/>
      <dgm:t>
        <a:bodyPr/>
        <a:lstStyle/>
        <a:p>
          <a:endParaRPr lang="es-EC"/>
        </a:p>
      </dgm:t>
    </dgm:pt>
    <dgm:pt modelId="{E0BF3207-9D20-4F78-BEE5-754CE200E241}" type="pres">
      <dgm:prSet presAssocID="{7E336836-D8D4-43DB-9D29-5DB4DE56FDD9}" presName="connector1" presStyleLbl="sibTrans2D1" presStyleIdx="0" presStyleCnt="3"/>
      <dgm:spPr/>
      <dgm:t>
        <a:bodyPr/>
        <a:lstStyle/>
        <a:p>
          <a:endParaRPr lang="es-EC"/>
        </a:p>
      </dgm:t>
    </dgm:pt>
    <dgm:pt modelId="{D9EB5688-6B9D-451F-B900-BBD4D7EC3D98}" type="pres">
      <dgm:prSet presAssocID="{81473908-F2D5-4593-A29C-9A31CF472EFC}" presName="connector2" presStyleLbl="sibTrans2D1" presStyleIdx="1" presStyleCnt="3"/>
      <dgm:spPr/>
      <dgm:t>
        <a:bodyPr/>
        <a:lstStyle/>
        <a:p>
          <a:endParaRPr lang="es-EC"/>
        </a:p>
      </dgm:t>
    </dgm:pt>
    <dgm:pt modelId="{7F5C4C56-2E44-4443-A449-258D42396658}" type="pres">
      <dgm:prSet presAssocID="{B7FDD6C4-FB37-4F03-801D-91DF774719CB}" presName="connector3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F81423FE-34CF-4A6E-A0B6-CC72ACEF2485}" type="presOf" srcId="{7E336836-D8D4-43DB-9D29-5DB4DE56FDD9}" destId="{E0BF3207-9D20-4F78-BEE5-754CE200E241}" srcOrd="0" destOrd="0" presId="urn:microsoft.com/office/officeart/2005/8/layout/gear1"/>
    <dgm:cxn modelId="{A65DD333-8B6C-4E28-97BA-913B3E20D4BE}" type="presOf" srcId="{0B4B7AFE-1E1E-4C09-AA90-68B6E220F6E1}" destId="{E667F645-5F4F-4C38-9392-66706FF520FA}" srcOrd="0" destOrd="0" presId="urn:microsoft.com/office/officeart/2005/8/layout/gear1"/>
    <dgm:cxn modelId="{B66E2643-6B0C-49A1-9513-5C038570F609}" type="presOf" srcId="{0C8B97A7-1A3B-4346-A0A1-080F4ADF6CDB}" destId="{9E67F192-989A-4553-B4ED-A98CDE600B04}" srcOrd="0" destOrd="0" presId="urn:microsoft.com/office/officeart/2005/8/layout/gear1"/>
    <dgm:cxn modelId="{D04F2460-9DDB-4F2C-8435-863AFE0F491F}" type="presOf" srcId="{50CA33ED-AE45-4080-A122-78D2E5A90D09}" destId="{7619591D-36B4-4C87-9A3E-47A26ADEAAC4}" srcOrd="3" destOrd="0" presId="urn:microsoft.com/office/officeart/2005/8/layout/gear1"/>
    <dgm:cxn modelId="{A284C9BF-B6D2-4495-B033-5AAB46A84A01}" type="presOf" srcId="{C9E6D2D2-48FC-46A5-AE91-7D9B56E4E149}" destId="{07F7920E-F4ED-4468-A13E-DF7448747281}" srcOrd="0" destOrd="0" presId="urn:microsoft.com/office/officeart/2005/8/layout/gear1"/>
    <dgm:cxn modelId="{9F7B9BC5-AD90-4C8D-9307-EBB4F0318282}" type="presOf" srcId="{0B4B7AFE-1E1E-4C09-AA90-68B6E220F6E1}" destId="{9530F190-0EBA-40D3-9800-68B1FE8237F4}" srcOrd="2" destOrd="0" presId="urn:microsoft.com/office/officeart/2005/8/layout/gear1"/>
    <dgm:cxn modelId="{96810E4E-A254-436A-91C9-FCC0E9538B5C}" srcId="{0C8B97A7-1A3B-4346-A0A1-080F4ADF6CDB}" destId="{0B4B7AFE-1E1E-4C09-AA90-68B6E220F6E1}" srcOrd="0" destOrd="0" parTransId="{1FB8FAE2-AEA9-43A8-BB81-CFEEE0F8A201}" sibTransId="{7E336836-D8D4-43DB-9D29-5DB4DE56FDD9}"/>
    <dgm:cxn modelId="{59C8D60B-D03B-49BE-BEEE-62A722C5DFB6}" srcId="{0C8B97A7-1A3B-4346-A0A1-080F4ADF6CDB}" destId="{C9E6D2D2-48FC-46A5-AE91-7D9B56E4E149}" srcOrd="1" destOrd="0" parTransId="{AEBDF3CA-BBB1-481F-8101-AFF55F451D05}" sibTransId="{81473908-F2D5-4593-A29C-9A31CF472EFC}"/>
    <dgm:cxn modelId="{82EA3103-4BE6-4DAB-AF3A-7199D4DBC4B1}" type="presOf" srcId="{81473908-F2D5-4593-A29C-9A31CF472EFC}" destId="{D9EB5688-6B9D-451F-B900-BBD4D7EC3D98}" srcOrd="0" destOrd="0" presId="urn:microsoft.com/office/officeart/2005/8/layout/gear1"/>
    <dgm:cxn modelId="{7725D27A-AD70-45AE-BFFA-CDD120335D37}" type="presOf" srcId="{50CA33ED-AE45-4080-A122-78D2E5A90D09}" destId="{8774B3F7-3028-458C-9286-B9D06C433665}" srcOrd="2" destOrd="0" presId="urn:microsoft.com/office/officeart/2005/8/layout/gear1"/>
    <dgm:cxn modelId="{2705F8A4-763D-4B5D-B46D-3AA2532C41A0}" type="presOf" srcId="{C9E6D2D2-48FC-46A5-AE91-7D9B56E4E149}" destId="{4514CF54-AD09-4998-A1DC-CE4F7ABFA409}" srcOrd="2" destOrd="0" presId="urn:microsoft.com/office/officeart/2005/8/layout/gear1"/>
    <dgm:cxn modelId="{08F8BE26-3936-4722-981B-9086E8A58DD1}" type="presOf" srcId="{B7FDD6C4-FB37-4F03-801D-91DF774719CB}" destId="{7F5C4C56-2E44-4443-A449-258D42396658}" srcOrd="0" destOrd="0" presId="urn:microsoft.com/office/officeart/2005/8/layout/gear1"/>
    <dgm:cxn modelId="{023D8B25-9F5E-4C49-BD10-2A80774CC330}" srcId="{0C8B97A7-1A3B-4346-A0A1-080F4ADF6CDB}" destId="{50CA33ED-AE45-4080-A122-78D2E5A90D09}" srcOrd="2" destOrd="0" parTransId="{CA2C23CB-E30F-403E-96C8-A7A16996CD65}" sibTransId="{B7FDD6C4-FB37-4F03-801D-91DF774719CB}"/>
    <dgm:cxn modelId="{F6EF1509-1ED8-4939-848A-D1882BF7845D}" type="presOf" srcId="{50CA33ED-AE45-4080-A122-78D2E5A90D09}" destId="{63BAEFEB-8474-4A8D-9B28-F152ADBE35CC}" srcOrd="0" destOrd="0" presId="urn:microsoft.com/office/officeart/2005/8/layout/gear1"/>
    <dgm:cxn modelId="{6614715C-5BF6-4DD7-A566-22AACE2125B4}" type="presOf" srcId="{0B4B7AFE-1E1E-4C09-AA90-68B6E220F6E1}" destId="{B325208D-98EE-4D9E-875D-84C7B09D95A8}" srcOrd="1" destOrd="0" presId="urn:microsoft.com/office/officeart/2005/8/layout/gear1"/>
    <dgm:cxn modelId="{69350925-33F5-4159-9F27-6DEE69CE6D1A}" type="presOf" srcId="{C9E6D2D2-48FC-46A5-AE91-7D9B56E4E149}" destId="{1C45CB68-87B4-48C6-B3A5-433B2BCBE0EE}" srcOrd="1" destOrd="0" presId="urn:microsoft.com/office/officeart/2005/8/layout/gear1"/>
    <dgm:cxn modelId="{08E68636-A16F-4213-9863-9DC65470223D}" type="presOf" srcId="{50CA33ED-AE45-4080-A122-78D2E5A90D09}" destId="{A93A4B1B-1C7A-48B2-A81F-CAE144C2F2C6}" srcOrd="1" destOrd="0" presId="urn:microsoft.com/office/officeart/2005/8/layout/gear1"/>
    <dgm:cxn modelId="{4980504B-DC23-49C8-8A81-1BA9C72C0500}" type="presParOf" srcId="{9E67F192-989A-4553-B4ED-A98CDE600B04}" destId="{E667F645-5F4F-4C38-9392-66706FF520FA}" srcOrd="0" destOrd="0" presId="urn:microsoft.com/office/officeart/2005/8/layout/gear1"/>
    <dgm:cxn modelId="{A5655CC4-9901-4EA1-B129-BCD8E49F0A2C}" type="presParOf" srcId="{9E67F192-989A-4553-B4ED-A98CDE600B04}" destId="{B325208D-98EE-4D9E-875D-84C7B09D95A8}" srcOrd="1" destOrd="0" presId="urn:microsoft.com/office/officeart/2005/8/layout/gear1"/>
    <dgm:cxn modelId="{686C69E1-0777-4312-8BCB-A6053B2F5565}" type="presParOf" srcId="{9E67F192-989A-4553-B4ED-A98CDE600B04}" destId="{9530F190-0EBA-40D3-9800-68B1FE8237F4}" srcOrd="2" destOrd="0" presId="urn:microsoft.com/office/officeart/2005/8/layout/gear1"/>
    <dgm:cxn modelId="{9D2DA9CA-71F7-4829-8C96-C835F6127548}" type="presParOf" srcId="{9E67F192-989A-4553-B4ED-A98CDE600B04}" destId="{07F7920E-F4ED-4468-A13E-DF7448747281}" srcOrd="3" destOrd="0" presId="urn:microsoft.com/office/officeart/2005/8/layout/gear1"/>
    <dgm:cxn modelId="{ECF19560-4482-4B27-9DE1-A3580E45404A}" type="presParOf" srcId="{9E67F192-989A-4553-B4ED-A98CDE600B04}" destId="{1C45CB68-87B4-48C6-B3A5-433B2BCBE0EE}" srcOrd="4" destOrd="0" presId="urn:microsoft.com/office/officeart/2005/8/layout/gear1"/>
    <dgm:cxn modelId="{2A6B517A-EA40-44B8-9952-DDEE8BC1E297}" type="presParOf" srcId="{9E67F192-989A-4553-B4ED-A98CDE600B04}" destId="{4514CF54-AD09-4998-A1DC-CE4F7ABFA409}" srcOrd="5" destOrd="0" presId="urn:microsoft.com/office/officeart/2005/8/layout/gear1"/>
    <dgm:cxn modelId="{14A6B0F8-B36B-4D87-B9C2-00AA61099A74}" type="presParOf" srcId="{9E67F192-989A-4553-B4ED-A98CDE600B04}" destId="{63BAEFEB-8474-4A8D-9B28-F152ADBE35CC}" srcOrd="6" destOrd="0" presId="urn:microsoft.com/office/officeart/2005/8/layout/gear1"/>
    <dgm:cxn modelId="{2200846A-5B90-45C0-81A7-747A8DE6B192}" type="presParOf" srcId="{9E67F192-989A-4553-B4ED-A98CDE600B04}" destId="{A93A4B1B-1C7A-48B2-A81F-CAE144C2F2C6}" srcOrd="7" destOrd="0" presId="urn:microsoft.com/office/officeart/2005/8/layout/gear1"/>
    <dgm:cxn modelId="{459964CE-1C12-483A-854B-A4321BBF0C8A}" type="presParOf" srcId="{9E67F192-989A-4553-B4ED-A98CDE600B04}" destId="{8774B3F7-3028-458C-9286-B9D06C433665}" srcOrd="8" destOrd="0" presId="urn:microsoft.com/office/officeart/2005/8/layout/gear1"/>
    <dgm:cxn modelId="{8833855C-EB19-486E-A1AB-DB8D06175BFF}" type="presParOf" srcId="{9E67F192-989A-4553-B4ED-A98CDE600B04}" destId="{7619591D-36B4-4C87-9A3E-47A26ADEAAC4}" srcOrd="9" destOrd="0" presId="urn:microsoft.com/office/officeart/2005/8/layout/gear1"/>
    <dgm:cxn modelId="{5FF8B156-0118-4305-873E-401AF9916710}" type="presParOf" srcId="{9E67F192-989A-4553-B4ED-A98CDE600B04}" destId="{E0BF3207-9D20-4F78-BEE5-754CE200E241}" srcOrd="10" destOrd="0" presId="urn:microsoft.com/office/officeart/2005/8/layout/gear1"/>
    <dgm:cxn modelId="{580DF52A-E224-4117-A5CB-53A9B2891A12}" type="presParOf" srcId="{9E67F192-989A-4553-B4ED-A98CDE600B04}" destId="{D9EB5688-6B9D-451F-B900-BBD4D7EC3D98}" srcOrd="11" destOrd="0" presId="urn:microsoft.com/office/officeart/2005/8/layout/gear1"/>
    <dgm:cxn modelId="{BDF969F2-2919-4286-A9E0-2CB8144EE8D6}" type="presParOf" srcId="{9E67F192-989A-4553-B4ED-A98CDE600B04}" destId="{7F5C4C56-2E44-4443-A449-258D4239665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7B7F2B-5118-A147-86E6-AE72BB9FCCFC}" type="doc">
      <dgm:prSet loTypeId="urn:microsoft.com/office/officeart/2005/8/layout/vList5" loCatId="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7E9B2EFE-D802-064B-B1BB-C4E62F4C1E95}">
      <dgm:prSet custT="1"/>
      <dgm:spPr/>
      <dgm:t>
        <a:bodyPr/>
        <a:lstStyle/>
        <a:p>
          <a:pPr rtl="0"/>
          <a:r>
            <a:rPr lang="es-EC" sz="2000" b="1" dirty="0" smtClean="0">
              <a:solidFill>
                <a:srgbClr val="000000"/>
              </a:solidFill>
            </a:rPr>
            <a:t>Definición de objetivos</a:t>
          </a:r>
          <a:endParaRPr lang="es-EC" sz="2000" b="1" dirty="0">
            <a:solidFill>
              <a:srgbClr val="000000"/>
            </a:solidFill>
          </a:endParaRPr>
        </a:p>
      </dgm:t>
    </dgm:pt>
    <dgm:pt modelId="{6DAD6383-5701-F340-84B5-C0E7E03BE368}" type="parTrans" cxnId="{74E99DA3-6AC2-F44F-97DD-76B582208B72}">
      <dgm:prSet/>
      <dgm:spPr/>
      <dgm:t>
        <a:bodyPr/>
        <a:lstStyle/>
        <a:p>
          <a:endParaRPr lang="en-US" sz="2000"/>
        </a:p>
      </dgm:t>
    </dgm:pt>
    <dgm:pt modelId="{81034B6C-2EDA-BD49-AF8D-279F1A8C36D3}" type="sibTrans" cxnId="{74E99DA3-6AC2-F44F-97DD-76B582208B72}">
      <dgm:prSet/>
      <dgm:spPr/>
      <dgm:t>
        <a:bodyPr/>
        <a:lstStyle/>
        <a:p>
          <a:endParaRPr lang="en-US" sz="2000"/>
        </a:p>
      </dgm:t>
    </dgm:pt>
    <dgm:pt modelId="{247FCE84-95F4-F045-977F-FB4ADDFB9112}">
      <dgm:prSet custT="1"/>
      <dgm:spPr/>
      <dgm:t>
        <a:bodyPr/>
        <a:lstStyle/>
        <a:p>
          <a:pPr rtl="0"/>
          <a:r>
            <a:rPr lang="es-EC" sz="2000" b="1" smtClean="0">
              <a:solidFill>
                <a:srgbClr val="000000"/>
              </a:solidFill>
            </a:rPr>
            <a:t>Tablero Comando:</a:t>
          </a:r>
          <a:endParaRPr lang="es-EC" sz="2000" b="1" dirty="0">
            <a:solidFill>
              <a:srgbClr val="000000"/>
            </a:solidFill>
          </a:endParaRPr>
        </a:p>
      </dgm:t>
    </dgm:pt>
    <dgm:pt modelId="{CB09396F-19DA-9B47-82B1-E78E4DABD71D}" type="parTrans" cxnId="{88A68907-82C4-2A41-84B0-54A9B4F5FB9B}">
      <dgm:prSet/>
      <dgm:spPr/>
      <dgm:t>
        <a:bodyPr/>
        <a:lstStyle/>
        <a:p>
          <a:endParaRPr lang="en-US" sz="2000"/>
        </a:p>
      </dgm:t>
    </dgm:pt>
    <dgm:pt modelId="{1187D5C5-1171-794F-B08E-63E932CE44C8}" type="sibTrans" cxnId="{88A68907-82C4-2A41-84B0-54A9B4F5FB9B}">
      <dgm:prSet/>
      <dgm:spPr/>
      <dgm:t>
        <a:bodyPr/>
        <a:lstStyle/>
        <a:p>
          <a:endParaRPr lang="en-US" sz="2000"/>
        </a:p>
      </dgm:t>
    </dgm:pt>
    <dgm:pt modelId="{77D80614-662E-8944-B77C-142841E8498B}">
      <dgm:prSet custT="1"/>
      <dgm:spPr/>
      <dgm:t>
        <a:bodyPr/>
        <a:lstStyle/>
        <a:p>
          <a:pPr rtl="0"/>
          <a:r>
            <a:rPr lang="es-EC" sz="2000" b="1" smtClean="0">
              <a:solidFill>
                <a:srgbClr val="000000"/>
              </a:solidFill>
            </a:rPr>
            <a:t>Cuadro de Mando:</a:t>
          </a:r>
          <a:endParaRPr lang="es-EC" sz="2000" b="1" dirty="0">
            <a:solidFill>
              <a:srgbClr val="000000"/>
            </a:solidFill>
          </a:endParaRPr>
        </a:p>
      </dgm:t>
    </dgm:pt>
    <dgm:pt modelId="{B7DF9BE6-1FA5-044B-BB49-E8E234CEF678}" type="parTrans" cxnId="{A6A00021-0A9B-D947-8E74-3EB0397D8100}">
      <dgm:prSet/>
      <dgm:spPr/>
      <dgm:t>
        <a:bodyPr/>
        <a:lstStyle/>
        <a:p>
          <a:endParaRPr lang="en-US" sz="2000"/>
        </a:p>
      </dgm:t>
    </dgm:pt>
    <dgm:pt modelId="{87247295-6161-7447-926A-CC6238681BA2}" type="sibTrans" cxnId="{A6A00021-0A9B-D947-8E74-3EB0397D8100}">
      <dgm:prSet/>
      <dgm:spPr/>
      <dgm:t>
        <a:bodyPr/>
        <a:lstStyle/>
        <a:p>
          <a:endParaRPr lang="en-US" sz="2000"/>
        </a:p>
      </dgm:t>
    </dgm:pt>
    <dgm:pt modelId="{8F099E8C-59E7-0047-BA48-C3E1C95F9540}">
      <dgm:prSet custT="1"/>
      <dgm:spPr/>
      <dgm:t>
        <a:bodyPr/>
        <a:lstStyle/>
        <a:p>
          <a:pPr rtl="0"/>
          <a:r>
            <a:rPr lang="es-EC" sz="2000" dirty="0" smtClean="0"/>
            <a:t>Ingreso de los objetivos por perspectiva: SMART</a:t>
          </a:r>
          <a:endParaRPr lang="es-EC" sz="2000" dirty="0"/>
        </a:p>
      </dgm:t>
    </dgm:pt>
    <dgm:pt modelId="{0841EA5D-C2EC-7146-923F-F6DA2DC8DEEE}" type="parTrans" cxnId="{58F19C8A-1821-464D-97B9-6B33CBB0AFAE}">
      <dgm:prSet/>
      <dgm:spPr/>
      <dgm:t>
        <a:bodyPr/>
        <a:lstStyle/>
        <a:p>
          <a:endParaRPr lang="en-US" sz="2000"/>
        </a:p>
      </dgm:t>
    </dgm:pt>
    <dgm:pt modelId="{34D210F1-F3F1-424A-B2B9-ECC5A00A34A9}" type="sibTrans" cxnId="{58F19C8A-1821-464D-97B9-6B33CBB0AFAE}">
      <dgm:prSet/>
      <dgm:spPr/>
      <dgm:t>
        <a:bodyPr/>
        <a:lstStyle/>
        <a:p>
          <a:endParaRPr lang="en-US" sz="2000"/>
        </a:p>
      </dgm:t>
    </dgm:pt>
    <dgm:pt modelId="{230148ED-6552-934B-838D-A2543AEBBFF4}">
      <dgm:prSet custT="1"/>
      <dgm:spPr/>
      <dgm:t>
        <a:bodyPr/>
        <a:lstStyle/>
        <a:p>
          <a:pPr rtl="0"/>
          <a:r>
            <a:rPr lang="es-EC" sz="2000" dirty="0" smtClean="0"/>
            <a:t>Ingreso de la meta, el proyecto y la iniciativa por perspectiva. </a:t>
          </a:r>
          <a:endParaRPr lang="es-EC" sz="2000" dirty="0"/>
        </a:p>
      </dgm:t>
    </dgm:pt>
    <dgm:pt modelId="{28481F80-75BD-E146-8B79-9983B0A946F5}" type="parTrans" cxnId="{00C805DF-AD9D-EE44-B149-5ED7A592F709}">
      <dgm:prSet/>
      <dgm:spPr/>
      <dgm:t>
        <a:bodyPr/>
        <a:lstStyle/>
        <a:p>
          <a:endParaRPr lang="en-US" sz="2000"/>
        </a:p>
      </dgm:t>
    </dgm:pt>
    <dgm:pt modelId="{0CBA1BB7-1F36-6142-9C09-D2BC78B73EC9}" type="sibTrans" cxnId="{00C805DF-AD9D-EE44-B149-5ED7A592F709}">
      <dgm:prSet/>
      <dgm:spPr/>
      <dgm:t>
        <a:bodyPr/>
        <a:lstStyle/>
        <a:p>
          <a:endParaRPr lang="en-US" sz="2000"/>
        </a:p>
      </dgm:t>
    </dgm:pt>
    <dgm:pt modelId="{59B95507-1B00-8D4D-AC00-48E079BACF32}">
      <dgm:prSet custT="1"/>
      <dgm:spPr/>
      <dgm:t>
        <a:bodyPr/>
        <a:lstStyle/>
        <a:p>
          <a:pPr rtl="0"/>
          <a:r>
            <a:rPr lang="es-EC" sz="2000" smtClean="0"/>
            <a:t>Definición de los indicadores y el registro  del VALOR REAL del periodo</a:t>
          </a:r>
          <a:endParaRPr lang="es-EC" sz="2000" dirty="0"/>
        </a:p>
      </dgm:t>
    </dgm:pt>
    <dgm:pt modelId="{283E0770-DCCC-034D-822F-DE74990BFC9D}" type="parTrans" cxnId="{892547C5-F405-CD4D-BAFB-03D9662E1F0F}">
      <dgm:prSet/>
      <dgm:spPr/>
      <dgm:t>
        <a:bodyPr/>
        <a:lstStyle/>
        <a:p>
          <a:endParaRPr lang="en-US" sz="2000"/>
        </a:p>
      </dgm:t>
    </dgm:pt>
    <dgm:pt modelId="{2889B6C3-9135-4B45-B158-C801A28076C3}" type="sibTrans" cxnId="{892547C5-F405-CD4D-BAFB-03D9662E1F0F}">
      <dgm:prSet/>
      <dgm:spPr/>
      <dgm:t>
        <a:bodyPr/>
        <a:lstStyle/>
        <a:p>
          <a:endParaRPr lang="en-US" sz="2000"/>
        </a:p>
      </dgm:t>
    </dgm:pt>
    <dgm:pt modelId="{9246469F-65AF-774E-BADA-C354B5328053}" type="pres">
      <dgm:prSet presAssocID="{897B7F2B-5118-A147-86E6-AE72BB9FCC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E7063C4-C0A3-7546-BC64-4EDEA5BD9453}" type="pres">
      <dgm:prSet presAssocID="{7E9B2EFE-D802-064B-B1BB-C4E62F4C1E95}" presName="linNode" presStyleCnt="0"/>
      <dgm:spPr/>
    </dgm:pt>
    <dgm:pt modelId="{BA1BE8CF-7D86-9F45-87C0-4461ED52EF56}" type="pres">
      <dgm:prSet presAssocID="{7E9B2EFE-D802-064B-B1BB-C4E62F4C1E95}" presName="parentText" presStyleLbl="node1" presStyleIdx="0" presStyleCnt="3" custLinFactNeighborY="-17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5C30C1-0DB6-7945-A250-E058995B8F01}" type="pres">
      <dgm:prSet presAssocID="{7E9B2EFE-D802-064B-B1BB-C4E62F4C1E9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47F82A-6A07-D442-98B1-47BEE383121D}" type="pres">
      <dgm:prSet presAssocID="{81034B6C-2EDA-BD49-AF8D-279F1A8C36D3}" presName="sp" presStyleCnt="0"/>
      <dgm:spPr/>
    </dgm:pt>
    <dgm:pt modelId="{90771576-5833-4143-9064-9E11313AD023}" type="pres">
      <dgm:prSet presAssocID="{247FCE84-95F4-F045-977F-FB4ADDFB9112}" presName="linNode" presStyleCnt="0"/>
      <dgm:spPr/>
    </dgm:pt>
    <dgm:pt modelId="{E38194CF-3EFE-E940-AB1A-E1769BA98428}" type="pres">
      <dgm:prSet presAssocID="{247FCE84-95F4-F045-977F-FB4ADDFB9112}" presName="parentText" presStyleLbl="node1" presStyleIdx="1" presStyleCnt="3" custLinFactNeighborY="-17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8BAFA1-2F84-B745-96D9-8B653DA57ACF}" type="pres">
      <dgm:prSet presAssocID="{247FCE84-95F4-F045-977F-FB4ADDFB911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4EBC40-3EC1-304B-BD7A-AFE59B082447}" type="pres">
      <dgm:prSet presAssocID="{1187D5C5-1171-794F-B08E-63E932CE44C8}" presName="sp" presStyleCnt="0"/>
      <dgm:spPr/>
    </dgm:pt>
    <dgm:pt modelId="{96ACD61E-3D41-2449-BE2E-24C0ADF591C8}" type="pres">
      <dgm:prSet presAssocID="{77D80614-662E-8944-B77C-142841E8498B}" presName="linNode" presStyleCnt="0"/>
      <dgm:spPr/>
    </dgm:pt>
    <dgm:pt modelId="{B172ADCD-672F-CC40-B7C2-F9225FB5BAC1}" type="pres">
      <dgm:prSet presAssocID="{77D80614-662E-8944-B77C-142841E8498B}" presName="parentText" presStyleLbl="node1" presStyleIdx="2" presStyleCnt="3" custLinFactNeighborY="-17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4D318A-FF8F-B546-B68E-59BCB0FDE91C}" type="pres">
      <dgm:prSet presAssocID="{77D80614-662E-8944-B77C-142841E8498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8F19C8A-1821-464D-97B9-6B33CBB0AFAE}" srcId="{7E9B2EFE-D802-064B-B1BB-C4E62F4C1E95}" destId="{8F099E8C-59E7-0047-BA48-C3E1C95F9540}" srcOrd="0" destOrd="0" parTransId="{0841EA5D-C2EC-7146-923F-F6DA2DC8DEEE}" sibTransId="{34D210F1-F3F1-424A-B2B9-ECC5A00A34A9}"/>
    <dgm:cxn modelId="{E3989F99-46AE-604D-9A56-34463EE6D523}" type="presOf" srcId="{897B7F2B-5118-A147-86E6-AE72BB9FCCFC}" destId="{9246469F-65AF-774E-BADA-C354B5328053}" srcOrd="0" destOrd="0" presId="urn:microsoft.com/office/officeart/2005/8/layout/vList5"/>
    <dgm:cxn modelId="{35DCEA10-C34A-CC47-82AA-EEF9DA0052C8}" type="presOf" srcId="{8F099E8C-59E7-0047-BA48-C3E1C95F9540}" destId="{885C30C1-0DB6-7945-A250-E058995B8F01}" srcOrd="0" destOrd="0" presId="urn:microsoft.com/office/officeart/2005/8/layout/vList5"/>
    <dgm:cxn modelId="{892547C5-F405-CD4D-BAFB-03D9662E1F0F}" srcId="{77D80614-662E-8944-B77C-142841E8498B}" destId="{59B95507-1B00-8D4D-AC00-48E079BACF32}" srcOrd="0" destOrd="0" parTransId="{283E0770-DCCC-034D-822F-DE74990BFC9D}" sibTransId="{2889B6C3-9135-4B45-B158-C801A28076C3}"/>
    <dgm:cxn modelId="{3F154A41-C089-E648-83A0-3F8260840A7D}" type="presOf" srcId="{59B95507-1B00-8D4D-AC00-48E079BACF32}" destId="{B64D318A-FF8F-B546-B68E-59BCB0FDE91C}" srcOrd="0" destOrd="0" presId="urn:microsoft.com/office/officeart/2005/8/layout/vList5"/>
    <dgm:cxn modelId="{98834EAF-02CE-6445-BFCA-8673EC9A911E}" type="presOf" srcId="{7E9B2EFE-D802-064B-B1BB-C4E62F4C1E95}" destId="{BA1BE8CF-7D86-9F45-87C0-4461ED52EF56}" srcOrd="0" destOrd="0" presId="urn:microsoft.com/office/officeart/2005/8/layout/vList5"/>
    <dgm:cxn modelId="{00C805DF-AD9D-EE44-B149-5ED7A592F709}" srcId="{247FCE84-95F4-F045-977F-FB4ADDFB9112}" destId="{230148ED-6552-934B-838D-A2543AEBBFF4}" srcOrd="0" destOrd="0" parTransId="{28481F80-75BD-E146-8B79-9983B0A946F5}" sibTransId="{0CBA1BB7-1F36-6142-9C09-D2BC78B73EC9}"/>
    <dgm:cxn modelId="{74E99DA3-6AC2-F44F-97DD-76B582208B72}" srcId="{897B7F2B-5118-A147-86E6-AE72BB9FCCFC}" destId="{7E9B2EFE-D802-064B-B1BB-C4E62F4C1E95}" srcOrd="0" destOrd="0" parTransId="{6DAD6383-5701-F340-84B5-C0E7E03BE368}" sibTransId="{81034B6C-2EDA-BD49-AF8D-279F1A8C36D3}"/>
    <dgm:cxn modelId="{58210A93-30BB-D649-AA7C-CC8A77B6F55E}" type="presOf" srcId="{77D80614-662E-8944-B77C-142841E8498B}" destId="{B172ADCD-672F-CC40-B7C2-F9225FB5BAC1}" srcOrd="0" destOrd="0" presId="urn:microsoft.com/office/officeart/2005/8/layout/vList5"/>
    <dgm:cxn modelId="{A6A00021-0A9B-D947-8E74-3EB0397D8100}" srcId="{897B7F2B-5118-A147-86E6-AE72BB9FCCFC}" destId="{77D80614-662E-8944-B77C-142841E8498B}" srcOrd="2" destOrd="0" parTransId="{B7DF9BE6-1FA5-044B-BB49-E8E234CEF678}" sibTransId="{87247295-6161-7447-926A-CC6238681BA2}"/>
    <dgm:cxn modelId="{763F78C0-F3FB-024F-BA40-E3788E072DBA}" type="presOf" srcId="{247FCE84-95F4-F045-977F-FB4ADDFB9112}" destId="{E38194CF-3EFE-E940-AB1A-E1769BA98428}" srcOrd="0" destOrd="0" presId="urn:microsoft.com/office/officeart/2005/8/layout/vList5"/>
    <dgm:cxn modelId="{D7943F2D-9353-7847-A8EA-B85B645BF5EC}" type="presOf" srcId="{230148ED-6552-934B-838D-A2543AEBBFF4}" destId="{6E8BAFA1-2F84-B745-96D9-8B653DA57ACF}" srcOrd="0" destOrd="0" presId="urn:microsoft.com/office/officeart/2005/8/layout/vList5"/>
    <dgm:cxn modelId="{88A68907-82C4-2A41-84B0-54A9B4F5FB9B}" srcId="{897B7F2B-5118-A147-86E6-AE72BB9FCCFC}" destId="{247FCE84-95F4-F045-977F-FB4ADDFB9112}" srcOrd="1" destOrd="0" parTransId="{CB09396F-19DA-9B47-82B1-E78E4DABD71D}" sibTransId="{1187D5C5-1171-794F-B08E-63E932CE44C8}"/>
    <dgm:cxn modelId="{F31C93DA-3C8D-E748-A821-D977D3712507}" type="presParOf" srcId="{9246469F-65AF-774E-BADA-C354B5328053}" destId="{0E7063C4-C0A3-7546-BC64-4EDEA5BD9453}" srcOrd="0" destOrd="0" presId="urn:microsoft.com/office/officeart/2005/8/layout/vList5"/>
    <dgm:cxn modelId="{66E9B287-8F2D-7644-97C3-21F5B0839675}" type="presParOf" srcId="{0E7063C4-C0A3-7546-BC64-4EDEA5BD9453}" destId="{BA1BE8CF-7D86-9F45-87C0-4461ED52EF56}" srcOrd="0" destOrd="0" presId="urn:microsoft.com/office/officeart/2005/8/layout/vList5"/>
    <dgm:cxn modelId="{95A8E49D-8695-F84F-BADE-B8C86B368401}" type="presParOf" srcId="{0E7063C4-C0A3-7546-BC64-4EDEA5BD9453}" destId="{885C30C1-0DB6-7945-A250-E058995B8F01}" srcOrd="1" destOrd="0" presId="urn:microsoft.com/office/officeart/2005/8/layout/vList5"/>
    <dgm:cxn modelId="{8B5DE82C-FFA2-F24F-80F5-71960E2FA94B}" type="presParOf" srcId="{9246469F-65AF-774E-BADA-C354B5328053}" destId="{0747F82A-6A07-D442-98B1-47BEE383121D}" srcOrd="1" destOrd="0" presId="urn:microsoft.com/office/officeart/2005/8/layout/vList5"/>
    <dgm:cxn modelId="{4230026A-0055-884C-8246-A7BCF64FB1B7}" type="presParOf" srcId="{9246469F-65AF-774E-BADA-C354B5328053}" destId="{90771576-5833-4143-9064-9E11313AD023}" srcOrd="2" destOrd="0" presId="urn:microsoft.com/office/officeart/2005/8/layout/vList5"/>
    <dgm:cxn modelId="{6146FEA9-D385-5548-B9A2-9FB89AB9E399}" type="presParOf" srcId="{90771576-5833-4143-9064-9E11313AD023}" destId="{E38194CF-3EFE-E940-AB1A-E1769BA98428}" srcOrd="0" destOrd="0" presId="urn:microsoft.com/office/officeart/2005/8/layout/vList5"/>
    <dgm:cxn modelId="{57F2D5F9-5AA2-D94D-8E8B-6161E3227221}" type="presParOf" srcId="{90771576-5833-4143-9064-9E11313AD023}" destId="{6E8BAFA1-2F84-B745-96D9-8B653DA57ACF}" srcOrd="1" destOrd="0" presId="urn:microsoft.com/office/officeart/2005/8/layout/vList5"/>
    <dgm:cxn modelId="{843C2246-E43B-4C44-B8BC-9AF30FB69107}" type="presParOf" srcId="{9246469F-65AF-774E-BADA-C354B5328053}" destId="{F74EBC40-3EC1-304B-BD7A-AFE59B082447}" srcOrd="3" destOrd="0" presId="urn:microsoft.com/office/officeart/2005/8/layout/vList5"/>
    <dgm:cxn modelId="{54047C13-8343-B94F-8B4A-E3B138B67896}" type="presParOf" srcId="{9246469F-65AF-774E-BADA-C354B5328053}" destId="{96ACD61E-3D41-2449-BE2E-24C0ADF591C8}" srcOrd="4" destOrd="0" presId="urn:microsoft.com/office/officeart/2005/8/layout/vList5"/>
    <dgm:cxn modelId="{0DD8EEA4-F382-814C-9EDC-D7F9F6E698F2}" type="presParOf" srcId="{96ACD61E-3D41-2449-BE2E-24C0ADF591C8}" destId="{B172ADCD-672F-CC40-B7C2-F9225FB5BAC1}" srcOrd="0" destOrd="0" presId="urn:microsoft.com/office/officeart/2005/8/layout/vList5"/>
    <dgm:cxn modelId="{3FC2152E-1FB9-3049-BF61-B9E2B7F895B2}" type="presParOf" srcId="{96ACD61E-3D41-2449-BE2E-24C0ADF591C8}" destId="{B64D318A-FF8F-B546-B68E-59BCB0FDE91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7B7F2B-5118-A147-86E6-AE72BB9FCCFC}" type="doc">
      <dgm:prSet loTypeId="urn:microsoft.com/office/officeart/2005/8/layout/vList5" loCatId="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23A3C6CA-3A7F-1043-B890-17F1CEAEC555}">
      <dgm:prSet custT="1"/>
      <dgm:spPr/>
      <dgm:t>
        <a:bodyPr/>
        <a:lstStyle/>
        <a:p>
          <a:pPr rtl="0"/>
          <a:r>
            <a:rPr lang="es-EC" sz="1700" b="1" smtClean="0">
              <a:solidFill>
                <a:srgbClr val="000000"/>
              </a:solidFill>
            </a:rPr>
            <a:t>Matriz de Cumplimiento:</a:t>
          </a:r>
          <a:endParaRPr lang="es-EC" sz="1700" b="1" dirty="0">
            <a:solidFill>
              <a:srgbClr val="000000"/>
            </a:solidFill>
          </a:endParaRPr>
        </a:p>
      </dgm:t>
    </dgm:pt>
    <dgm:pt modelId="{9C891A0D-8E51-1243-BD0E-F3F6E9BA471A}" type="parTrans" cxnId="{887615D4-4A23-B341-8F33-80F4EBCE4017}">
      <dgm:prSet/>
      <dgm:spPr/>
      <dgm:t>
        <a:bodyPr/>
        <a:lstStyle/>
        <a:p>
          <a:endParaRPr lang="en-US" sz="1700"/>
        </a:p>
      </dgm:t>
    </dgm:pt>
    <dgm:pt modelId="{B2808B35-63B9-9A49-B6AE-C7812813B3D4}" type="sibTrans" cxnId="{887615D4-4A23-B341-8F33-80F4EBCE4017}">
      <dgm:prSet/>
      <dgm:spPr/>
      <dgm:t>
        <a:bodyPr/>
        <a:lstStyle/>
        <a:p>
          <a:endParaRPr lang="en-US" sz="1700"/>
        </a:p>
      </dgm:t>
    </dgm:pt>
    <dgm:pt modelId="{7889F434-9936-EC4B-8A74-5141EC4DAF47}">
      <dgm:prSet custT="1"/>
      <dgm:spPr/>
      <dgm:t>
        <a:bodyPr/>
        <a:lstStyle/>
        <a:p>
          <a:pPr rtl="0"/>
          <a:r>
            <a:rPr lang="es-EC" sz="1700" b="1" dirty="0" smtClean="0">
              <a:solidFill>
                <a:srgbClr val="000000"/>
              </a:solidFill>
            </a:rPr>
            <a:t>Mapa Estratégico:</a:t>
          </a:r>
          <a:endParaRPr lang="es-EC" sz="1700" b="1" dirty="0">
            <a:solidFill>
              <a:srgbClr val="000000"/>
            </a:solidFill>
          </a:endParaRPr>
        </a:p>
      </dgm:t>
    </dgm:pt>
    <dgm:pt modelId="{02FC8B5A-E939-C642-85AD-6C51C3985885}" type="parTrans" cxnId="{5AED4749-02CB-574C-ACDA-0ECF0A56F6E1}">
      <dgm:prSet/>
      <dgm:spPr/>
      <dgm:t>
        <a:bodyPr/>
        <a:lstStyle/>
        <a:p>
          <a:endParaRPr lang="en-US" sz="1700"/>
        </a:p>
      </dgm:t>
    </dgm:pt>
    <dgm:pt modelId="{DC697490-1CAF-AB45-BD45-8CB26C82F17A}" type="sibTrans" cxnId="{5AED4749-02CB-574C-ACDA-0ECF0A56F6E1}">
      <dgm:prSet/>
      <dgm:spPr/>
      <dgm:t>
        <a:bodyPr/>
        <a:lstStyle/>
        <a:p>
          <a:endParaRPr lang="en-US" sz="1700"/>
        </a:p>
      </dgm:t>
    </dgm:pt>
    <dgm:pt modelId="{C7A9EC60-C538-4749-B7D9-A0794BED174B}">
      <dgm:prSet custT="1"/>
      <dgm:spPr/>
      <dgm:t>
        <a:bodyPr/>
        <a:lstStyle/>
        <a:p>
          <a:pPr rtl="0"/>
          <a:r>
            <a:rPr lang="es-EC" sz="1700" dirty="0" smtClean="0"/>
            <a:t>PONDERAR indicadores en relación al cumplimiento de la meta por perspectiva</a:t>
          </a:r>
          <a:endParaRPr lang="es-EC" sz="1700" dirty="0"/>
        </a:p>
      </dgm:t>
    </dgm:pt>
    <dgm:pt modelId="{E5BFEF16-1D8D-C844-BE60-8A7ADA5B1842}" type="parTrans" cxnId="{B88D2275-4D0F-4946-9F09-5E1D258FCEAC}">
      <dgm:prSet/>
      <dgm:spPr/>
      <dgm:t>
        <a:bodyPr/>
        <a:lstStyle/>
        <a:p>
          <a:endParaRPr lang="en-US" sz="1700"/>
        </a:p>
      </dgm:t>
    </dgm:pt>
    <dgm:pt modelId="{BDB2F419-B012-C348-A880-101990D8F3C7}" type="sibTrans" cxnId="{B88D2275-4D0F-4946-9F09-5E1D258FCEAC}">
      <dgm:prSet/>
      <dgm:spPr/>
      <dgm:t>
        <a:bodyPr/>
        <a:lstStyle/>
        <a:p>
          <a:endParaRPr lang="en-US" sz="1700"/>
        </a:p>
      </dgm:t>
    </dgm:pt>
    <dgm:pt modelId="{2766C274-92C5-DF49-B6D2-CC997BEBA55D}">
      <dgm:prSet custT="1"/>
      <dgm:spPr/>
      <dgm:t>
        <a:bodyPr/>
        <a:lstStyle/>
        <a:p>
          <a:pPr rtl="0"/>
          <a:r>
            <a:rPr lang="es-EC" sz="1700" dirty="0" smtClean="0"/>
            <a:t>Es la cuantificación de los valores de ponderación, su calificación relacionándolos con valor real de meta y MEP</a:t>
          </a:r>
          <a:endParaRPr lang="es-EC" sz="1700" dirty="0"/>
        </a:p>
      </dgm:t>
    </dgm:pt>
    <dgm:pt modelId="{8E3ECF14-FFDB-F44E-BDA0-6CBB5B246F38}" type="parTrans" cxnId="{DB02CE26-88E0-234A-8C73-A7D8875F0901}">
      <dgm:prSet/>
      <dgm:spPr/>
      <dgm:t>
        <a:bodyPr/>
        <a:lstStyle/>
        <a:p>
          <a:endParaRPr lang="en-US" sz="1700"/>
        </a:p>
      </dgm:t>
    </dgm:pt>
    <dgm:pt modelId="{E928A906-FF12-EF41-B64E-FD717D693B06}" type="sibTrans" cxnId="{DB02CE26-88E0-234A-8C73-A7D8875F0901}">
      <dgm:prSet/>
      <dgm:spPr/>
      <dgm:t>
        <a:bodyPr/>
        <a:lstStyle/>
        <a:p>
          <a:endParaRPr lang="en-US" sz="1700"/>
        </a:p>
      </dgm:t>
    </dgm:pt>
    <dgm:pt modelId="{76D26125-9A15-6041-97EC-FABFF58DDE6F}">
      <dgm:prSet custT="1"/>
      <dgm:spPr/>
      <dgm:t>
        <a:bodyPr/>
        <a:lstStyle/>
        <a:p>
          <a:pPr rtl="0"/>
          <a:r>
            <a:rPr lang="es-EC" sz="1700" dirty="0" smtClean="0"/>
            <a:t> Despliegue del mapa estratégico y los resultados de cumplimiento de metas por perspectiva, de la estrategia y la ejecución de los proyectos en </a:t>
          </a:r>
          <a:r>
            <a:rPr lang="es-EC" sz="1700" b="1" dirty="0" smtClean="0"/>
            <a:t>TIEMPO REAL</a:t>
          </a:r>
          <a:endParaRPr lang="es-EC" sz="1700" b="1" dirty="0"/>
        </a:p>
      </dgm:t>
    </dgm:pt>
    <dgm:pt modelId="{549A4FAE-5649-2142-B883-94AD34582A51}" type="parTrans" cxnId="{25E7C292-44C4-2243-A529-74636D0A99FB}">
      <dgm:prSet/>
      <dgm:spPr/>
      <dgm:t>
        <a:bodyPr/>
        <a:lstStyle/>
        <a:p>
          <a:endParaRPr lang="en-US" sz="1700"/>
        </a:p>
      </dgm:t>
    </dgm:pt>
    <dgm:pt modelId="{F0B293ED-DBA5-A145-B97D-814E7F604C8C}" type="sibTrans" cxnId="{25E7C292-44C4-2243-A529-74636D0A99FB}">
      <dgm:prSet/>
      <dgm:spPr/>
      <dgm:t>
        <a:bodyPr/>
        <a:lstStyle/>
        <a:p>
          <a:endParaRPr lang="en-US" sz="1700"/>
        </a:p>
      </dgm:t>
    </dgm:pt>
    <dgm:pt modelId="{FC3C5945-9B25-5E44-A2BA-2E29832F0FFE}">
      <dgm:prSet custT="1"/>
      <dgm:spPr/>
      <dgm:t>
        <a:bodyPr/>
        <a:lstStyle/>
        <a:p>
          <a:pPr rtl="0"/>
          <a:r>
            <a:rPr lang="es-EC" sz="1700" b="1" smtClean="0">
              <a:solidFill>
                <a:srgbClr val="000000"/>
              </a:solidFill>
            </a:rPr>
            <a:t>Ponderaciones:</a:t>
          </a:r>
          <a:endParaRPr lang="es-EC" sz="1700" b="1" dirty="0">
            <a:solidFill>
              <a:srgbClr val="000000"/>
            </a:solidFill>
          </a:endParaRPr>
        </a:p>
      </dgm:t>
    </dgm:pt>
    <dgm:pt modelId="{A6784180-D357-6F4E-9E7F-206BB1868F32}" type="sibTrans" cxnId="{431FE209-A5AF-B74E-A409-B066827FB9BD}">
      <dgm:prSet/>
      <dgm:spPr/>
      <dgm:t>
        <a:bodyPr/>
        <a:lstStyle/>
        <a:p>
          <a:endParaRPr lang="en-US" sz="1700"/>
        </a:p>
      </dgm:t>
    </dgm:pt>
    <dgm:pt modelId="{D2A97A85-B850-2846-9ABF-12C3D7CBBCA5}" type="parTrans" cxnId="{431FE209-A5AF-B74E-A409-B066827FB9BD}">
      <dgm:prSet/>
      <dgm:spPr/>
      <dgm:t>
        <a:bodyPr/>
        <a:lstStyle/>
        <a:p>
          <a:endParaRPr lang="en-US" sz="1700"/>
        </a:p>
      </dgm:t>
    </dgm:pt>
    <dgm:pt modelId="{9246469F-65AF-774E-BADA-C354B5328053}" type="pres">
      <dgm:prSet presAssocID="{897B7F2B-5118-A147-86E6-AE72BB9FCC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CDDAA86-F26C-8745-BF52-5D03ED9B1347}" type="pres">
      <dgm:prSet presAssocID="{FC3C5945-9B25-5E44-A2BA-2E29832F0FFE}" presName="linNode" presStyleCnt="0"/>
      <dgm:spPr/>
    </dgm:pt>
    <dgm:pt modelId="{0FAB807F-5448-6D49-A9AE-BA5F7B633F72}" type="pres">
      <dgm:prSet presAssocID="{FC3C5945-9B25-5E44-A2BA-2E29832F0FFE}" presName="parentText" presStyleLbl="node1" presStyleIdx="0" presStyleCnt="3" custScaleY="90909" custLinFactNeighborY="-17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480873-2F6D-6E4E-98A8-67A2CA8593B2}" type="pres">
      <dgm:prSet presAssocID="{FC3C5945-9B25-5E44-A2BA-2E29832F0FF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04E7B8-16E2-984C-9B03-A68314E7AEE4}" type="pres">
      <dgm:prSet presAssocID="{A6784180-D357-6F4E-9E7F-206BB1868F32}" presName="sp" presStyleCnt="0"/>
      <dgm:spPr/>
    </dgm:pt>
    <dgm:pt modelId="{14B23AD6-D111-8543-98D8-5741C9134B8C}" type="pres">
      <dgm:prSet presAssocID="{23A3C6CA-3A7F-1043-B890-17F1CEAEC555}" presName="linNode" presStyleCnt="0"/>
      <dgm:spPr/>
    </dgm:pt>
    <dgm:pt modelId="{E4919C4B-8978-0C44-8D45-F70FEBD44925}" type="pres">
      <dgm:prSet presAssocID="{23A3C6CA-3A7F-1043-B890-17F1CEAEC555}" presName="parentText" presStyleLbl="node1" presStyleIdx="1" presStyleCnt="3" custLinFactNeighborY="-17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3B5337-B7E2-DD48-922A-14C6F0BEB928}" type="pres">
      <dgm:prSet presAssocID="{23A3C6CA-3A7F-1043-B890-17F1CEAEC55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91C4FF-0810-FA49-9D35-5DE3724A5952}" type="pres">
      <dgm:prSet presAssocID="{B2808B35-63B9-9A49-B6AE-C7812813B3D4}" presName="sp" presStyleCnt="0"/>
      <dgm:spPr/>
    </dgm:pt>
    <dgm:pt modelId="{8B58C447-17D7-F047-884C-F9A957BDC51C}" type="pres">
      <dgm:prSet presAssocID="{7889F434-9936-EC4B-8A74-5141EC4DAF47}" presName="linNode" presStyleCnt="0"/>
      <dgm:spPr/>
    </dgm:pt>
    <dgm:pt modelId="{8FE2DA0F-9061-5F4A-9C28-9146D0D6F72F}" type="pres">
      <dgm:prSet presAssocID="{7889F434-9936-EC4B-8A74-5141EC4DAF4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6E2D98-E425-4546-BC2C-41C893AE88AB}" type="pres">
      <dgm:prSet presAssocID="{7889F434-9936-EC4B-8A74-5141EC4DAF47}" presName="descendantText" presStyleLbl="alignAccFollowNode1" presStyleIdx="2" presStyleCnt="3" custScaleY="12778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8D43F96-F701-43D6-ACE7-35CED851F94C}" type="presOf" srcId="{2766C274-92C5-DF49-B6D2-CC997BEBA55D}" destId="{083B5337-B7E2-DD48-922A-14C6F0BEB928}" srcOrd="0" destOrd="0" presId="urn:microsoft.com/office/officeart/2005/8/layout/vList5"/>
    <dgm:cxn modelId="{B88D2275-4D0F-4946-9F09-5E1D258FCEAC}" srcId="{FC3C5945-9B25-5E44-A2BA-2E29832F0FFE}" destId="{C7A9EC60-C538-4749-B7D9-A0794BED174B}" srcOrd="0" destOrd="0" parTransId="{E5BFEF16-1D8D-C844-BE60-8A7ADA5B1842}" sibTransId="{BDB2F419-B012-C348-A880-101990D8F3C7}"/>
    <dgm:cxn modelId="{431FE209-A5AF-B74E-A409-B066827FB9BD}" srcId="{897B7F2B-5118-A147-86E6-AE72BB9FCCFC}" destId="{FC3C5945-9B25-5E44-A2BA-2E29832F0FFE}" srcOrd="0" destOrd="0" parTransId="{D2A97A85-B850-2846-9ABF-12C3D7CBBCA5}" sibTransId="{A6784180-D357-6F4E-9E7F-206BB1868F32}"/>
    <dgm:cxn modelId="{1F1BD43A-B00B-4B09-9530-3B5EE671B469}" type="presOf" srcId="{FC3C5945-9B25-5E44-A2BA-2E29832F0FFE}" destId="{0FAB807F-5448-6D49-A9AE-BA5F7B633F72}" srcOrd="0" destOrd="0" presId="urn:microsoft.com/office/officeart/2005/8/layout/vList5"/>
    <dgm:cxn modelId="{65A41D31-ADEC-44E0-ABB0-CA85BC4DFBDE}" type="presOf" srcId="{23A3C6CA-3A7F-1043-B890-17F1CEAEC555}" destId="{E4919C4B-8978-0C44-8D45-F70FEBD44925}" srcOrd="0" destOrd="0" presId="urn:microsoft.com/office/officeart/2005/8/layout/vList5"/>
    <dgm:cxn modelId="{81FDFDC7-C6EA-4215-91FF-BC9526C5A967}" type="presOf" srcId="{76D26125-9A15-6041-97EC-FABFF58DDE6F}" destId="{BE6E2D98-E425-4546-BC2C-41C893AE88AB}" srcOrd="0" destOrd="0" presId="urn:microsoft.com/office/officeart/2005/8/layout/vList5"/>
    <dgm:cxn modelId="{F7A29361-2C5D-4435-96C2-14414AAC037C}" type="presOf" srcId="{7889F434-9936-EC4B-8A74-5141EC4DAF47}" destId="{8FE2DA0F-9061-5F4A-9C28-9146D0D6F72F}" srcOrd="0" destOrd="0" presId="urn:microsoft.com/office/officeart/2005/8/layout/vList5"/>
    <dgm:cxn modelId="{887615D4-4A23-B341-8F33-80F4EBCE4017}" srcId="{897B7F2B-5118-A147-86E6-AE72BB9FCCFC}" destId="{23A3C6CA-3A7F-1043-B890-17F1CEAEC555}" srcOrd="1" destOrd="0" parTransId="{9C891A0D-8E51-1243-BD0E-F3F6E9BA471A}" sibTransId="{B2808B35-63B9-9A49-B6AE-C7812813B3D4}"/>
    <dgm:cxn modelId="{5AED4749-02CB-574C-ACDA-0ECF0A56F6E1}" srcId="{897B7F2B-5118-A147-86E6-AE72BB9FCCFC}" destId="{7889F434-9936-EC4B-8A74-5141EC4DAF47}" srcOrd="2" destOrd="0" parTransId="{02FC8B5A-E939-C642-85AD-6C51C3985885}" sibTransId="{DC697490-1CAF-AB45-BD45-8CB26C82F17A}"/>
    <dgm:cxn modelId="{F0189B3B-EF6A-4D4C-81A2-C793253FFCDB}" type="presOf" srcId="{897B7F2B-5118-A147-86E6-AE72BB9FCCFC}" destId="{9246469F-65AF-774E-BADA-C354B5328053}" srcOrd="0" destOrd="0" presId="urn:microsoft.com/office/officeart/2005/8/layout/vList5"/>
    <dgm:cxn modelId="{DB02CE26-88E0-234A-8C73-A7D8875F0901}" srcId="{23A3C6CA-3A7F-1043-B890-17F1CEAEC555}" destId="{2766C274-92C5-DF49-B6D2-CC997BEBA55D}" srcOrd="0" destOrd="0" parTransId="{8E3ECF14-FFDB-F44E-BDA0-6CBB5B246F38}" sibTransId="{E928A906-FF12-EF41-B64E-FD717D693B06}"/>
    <dgm:cxn modelId="{7D369860-45DE-4BEA-8693-55682B1D4106}" type="presOf" srcId="{C7A9EC60-C538-4749-B7D9-A0794BED174B}" destId="{25480873-2F6D-6E4E-98A8-67A2CA8593B2}" srcOrd="0" destOrd="0" presId="urn:microsoft.com/office/officeart/2005/8/layout/vList5"/>
    <dgm:cxn modelId="{25E7C292-44C4-2243-A529-74636D0A99FB}" srcId="{7889F434-9936-EC4B-8A74-5141EC4DAF47}" destId="{76D26125-9A15-6041-97EC-FABFF58DDE6F}" srcOrd="0" destOrd="0" parTransId="{549A4FAE-5649-2142-B883-94AD34582A51}" sibTransId="{F0B293ED-DBA5-A145-B97D-814E7F604C8C}"/>
    <dgm:cxn modelId="{25A4C9DE-9C65-4335-9522-1FE75D6D64EA}" type="presParOf" srcId="{9246469F-65AF-774E-BADA-C354B5328053}" destId="{7CDDAA86-F26C-8745-BF52-5D03ED9B1347}" srcOrd="0" destOrd="0" presId="urn:microsoft.com/office/officeart/2005/8/layout/vList5"/>
    <dgm:cxn modelId="{85922B76-2298-4E4A-8AD5-74F7EBAE67B9}" type="presParOf" srcId="{7CDDAA86-F26C-8745-BF52-5D03ED9B1347}" destId="{0FAB807F-5448-6D49-A9AE-BA5F7B633F72}" srcOrd="0" destOrd="0" presId="urn:microsoft.com/office/officeart/2005/8/layout/vList5"/>
    <dgm:cxn modelId="{5FC8E65A-8FFE-42E5-98C2-4B428415DAB3}" type="presParOf" srcId="{7CDDAA86-F26C-8745-BF52-5D03ED9B1347}" destId="{25480873-2F6D-6E4E-98A8-67A2CA8593B2}" srcOrd="1" destOrd="0" presId="urn:microsoft.com/office/officeart/2005/8/layout/vList5"/>
    <dgm:cxn modelId="{77E7D379-2D3C-4FEC-8279-96775AA8C5B3}" type="presParOf" srcId="{9246469F-65AF-774E-BADA-C354B5328053}" destId="{5704E7B8-16E2-984C-9B03-A68314E7AEE4}" srcOrd="1" destOrd="0" presId="urn:microsoft.com/office/officeart/2005/8/layout/vList5"/>
    <dgm:cxn modelId="{F3914384-495B-491E-876C-A04A2B1E0EE2}" type="presParOf" srcId="{9246469F-65AF-774E-BADA-C354B5328053}" destId="{14B23AD6-D111-8543-98D8-5741C9134B8C}" srcOrd="2" destOrd="0" presId="urn:microsoft.com/office/officeart/2005/8/layout/vList5"/>
    <dgm:cxn modelId="{4DCCF947-3ACC-4C91-9A11-950845CFC46D}" type="presParOf" srcId="{14B23AD6-D111-8543-98D8-5741C9134B8C}" destId="{E4919C4B-8978-0C44-8D45-F70FEBD44925}" srcOrd="0" destOrd="0" presId="urn:microsoft.com/office/officeart/2005/8/layout/vList5"/>
    <dgm:cxn modelId="{A219AE13-FA93-4D46-828F-029D046B1C09}" type="presParOf" srcId="{14B23AD6-D111-8543-98D8-5741C9134B8C}" destId="{083B5337-B7E2-DD48-922A-14C6F0BEB928}" srcOrd="1" destOrd="0" presId="urn:microsoft.com/office/officeart/2005/8/layout/vList5"/>
    <dgm:cxn modelId="{EACDB9EC-A319-4A61-9F3B-6A9A44AE4E13}" type="presParOf" srcId="{9246469F-65AF-774E-BADA-C354B5328053}" destId="{E091C4FF-0810-FA49-9D35-5DE3724A5952}" srcOrd="3" destOrd="0" presId="urn:microsoft.com/office/officeart/2005/8/layout/vList5"/>
    <dgm:cxn modelId="{139E97FA-D051-485D-B462-5B98D573D04D}" type="presParOf" srcId="{9246469F-65AF-774E-BADA-C354B5328053}" destId="{8B58C447-17D7-F047-884C-F9A957BDC51C}" srcOrd="4" destOrd="0" presId="urn:microsoft.com/office/officeart/2005/8/layout/vList5"/>
    <dgm:cxn modelId="{9C7D1392-8F2E-4197-B1DA-EED65FB9199D}" type="presParOf" srcId="{8B58C447-17D7-F047-884C-F9A957BDC51C}" destId="{8FE2DA0F-9061-5F4A-9C28-9146D0D6F72F}" srcOrd="0" destOrd="0" presId="urn:microsoft.com/office/officeart/2005/8/layout/vList5"/>
    <dgm:cxn modelId="{DAE2CD53-ACDB-44D9-B1D5-5B788E8DECEA}" type="presParOf" srcId="{8B58C447-17D7-F047-884C-F9A957BDC51C}" destId="{BE6E2D98-E425-4546-BC2C-41C893AE88A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B6732-B6DD-3B41-9C2C-9F3070A55028}">
      <dsp:nvSpPr>
        <dsp:cNvPr id="0" name=""/>
        <dsp:cNvSpPr/>
      </dsp:nvSpPr>
      <dsp:spPr>
        <a:xfrm>
          <a:off x="2509" y="741556"/>
          <a:ext cx="2446399" cy="960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</a:rPr>
            <a:t>Altos </a:t>
          </a:r>
          <a:r>
            <a:rPr lang="en-US" sz="1900" b="1" kern="1200" dirty="0" err="1" smtClean="0">
              <a:solidFill>
                <a:schemeClr val="tx1"/>
              </a:solidFill>
            </a:rPr>
            <a:t>costos</a:t>
          </a:r>
          <a:r>
            <a:rPr lang="en-US" sz="1900" b="1" kern="1200" dirty="0" smtClean="0">
              <a:solidFill>
                <a:schemeClr val="tx1"/>
              </a:solidFill>
            </a:rPr>
            <a:t> de </a:t>
          </a:r>
          <a:r>
            <a:rPr lang="en-US" sz="1900" b="1" kern="1200" dirty="0" err="1" smtClean="0">
              <a:solidFill>
                <a:schemeClr val="tx1"/>
              </a:solidFill>
            </a:rPr>
            <a:t>Rotación</a:t>
          </a:r>
          <a:r>
            <a:rPr lang="en-US" sz="1900" b="1" kern="1200" dirty="0" smtClean="0">
              <a:solidFill>
                <a:schemeClr val="tx1"/>
              </a:solidFill>
            </a:rPr>
            <a:t> de TH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2509" y="741556"/>
        <a:ext cx="2446399" cy="960867"/>
      </dsp:txXfrm>
    </dsp:sp>
    <dsp:sp modelId="{84999FC7-2A7A-2847-9C82-C3B2C06AD5D5}">
      <dsp:nvSpPr>
        <dsp:cNvPr id="0" name=""/>
        <dsp:cNvSpPr/>
      </dsp:nvSpPr>
      <dsp:spPr>
        <a:xfrm>
          <a:off x="2509" y="1684004"/>
          <a:ext cx="2446399" cy="23952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latin typeface="Cambria"/>
              <a:cs typeface="Cambria"/>
            </a:rPr>
            <a:t>Inducción</a:t>
          </a:r>
          <a:endParaRPr lang="en-US" sz="1900" kern="1200" dirty="0">
            <a:latin typeface="Cambria"/>
            <a:cs typeface="Cambria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latin typeface="Cambria"/>
              <a:cs typeface="Cambria"/>
            </a:rPr>
            <a:t>Capacitación</a:t>
          </a:r>
          <a:r>
            <a:rPr lang="en-US" sz="1900" kern="1200" dirty="0" smtClean="0">
              <a:latin typeface="Cambria"/>
              <a:cs typeface="Cambria"/>
            </a:rPr>
            <a:t> – Know how</a:t>
          </a:r>
          <a:endParaRPr lang="en-US" sz="1900" kern="1200" dirty="0">
            <a:latin typeface="Cambria"/>
            <a:cs typeface="Cambria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latin typeface="Cambria"/>
              <a:cs typeface="Cambria"/>
            </a:rPr>
            <a:t>Desarrollo</a:t>
          </a:r>
          <a:r>
            <a:rPr lang="en-US" sz="1900" kern="1200" dirty="0" smtClean="0">
              <a:latin typeface="Cambria"/>
              <a:cs typeface="Cambria"/>
            </a:rPr>
            <a:t> y </a:t>
          </a:r>
          <a:r>
            <a:rPr lang="en-US" sz="1900" kern="1200" dirty="0" err="1" smtClean="0">
              <a:latin typeface="Cambria"/>
              <a:cs typeface="Cambria"/>
            </a:rPr>
            <a:t>promoción</a:t>
          </a:r>
          <a:endParaRPr lang="en-US" sz="1900" kern="1200" dirty="0">
            <a:latin typeface="Cambria"/>
            <a:cs typeface="Cambria"/>
          </a:endParaRPr>
        </a:p>
      </dsp:txBody>
      <dsp:txXfrm>
        <a:off x="2509" y="1684004"/>
        <a:ext cx="2446399" cy="2395208"/>
      </dsp:txXfrm>
    </dsp:sp>
    <dsp:sp modelId="{C218C99C-EC3A-1646-B6C1-C208EEC4D859}">
      <dsp:nvSpPr>
        <dsp:cNvPr id="0" name=""/>
        <dsp:cNvSpPr/>
      </dsp:nvSpPr>
      <dsp:spPr>
        <a:xfrm>
          <a:off x="2791404" y="741556"/>
          <a:ext cx="2446399" cy="960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>
              <a:solidFill>
                <a:srgbClr val="000000"/>
              </a:solidFill>
            </a:rPr>
            <a:t>Toma</a:t>
          </a:r>
          <a:r>
            <a:rPr lang="en-US" sz="1900" b="1" kern="1200" dirty="0" smtClean="0">
              <a:solidFill>
                <a:srgbClr val="000000"/>
              </a:solidFill>
            </a:rPr>
            <a:t> de </a:t>
          </a:r>
          <a:r>
            <a:rPr lang="en-US" sz="1900" b="1" kern="1200" dirty="0" err="1" smtClean="0">
              <a:solidFill>
                <a:srgbClr val="000000"/>
              </a:solidFill>
            </a:rPr>
            <a:t>decisiones</a:t>
          </a:r>
          <a:r>
            <a:rPr lang="en-US" sz="1900" b="1" kern="1200" dirty="0" smtClean="0">
              <a:solidFill>
                <a:srgbClr val="000000"/>
              </a:solidFill>
            </a:rPr>
            <a:t> sin </a:t>
          </a:r>
          <a:r>
            <a:rPr lang="en-US" sz="1900" b="1" kern="1200" dirty="0" err="1" smtClean="0">
              <a:solidFill>
                <a:srgbClr val="000000"/>
              </a:solidFill>
            </a:rPr>
            <a:t>información</a:t>
          </a:r>
          <a:r>
            <a:rPr lang="en-US" sz="1900" b="1" kern="1200" dirty="0" smtClean="0">
              <a:solidFill>
                <a:srgbClr val="000000"/>
              </a:solidFill>
            </a:rPr>
            <a:t> </a:t>
          </a:r>
          <a:endParaRPr lang="en-US" sz="1900" b="1" kern="1200" dirty="0">
            <a:solidFill>
              <a:srgbClr val="000000"/>
            </a:solidFill>
          </a:endParaRPr>
        </a:p>
      </dsp:txBody>
      <dsp:txXfrm>
        <a:off x="2791404" y="741556"/>
        <a:ext cx="2446399" cy="960867"/>
      </dsp:txXfrm>
    </dsp:sp>
    <dsp:sp modelId="{EF4EA3A7-AEFD-2844-96D3-7EF5467FE7F1}">
      <dsp:nvSpPr>
        <dsp:cNvPr id="0" name=""/>
        <dsp:cNvSpPr/>
      </dsp:nvSpPr>
      <dsp:spPr>
        <a:xfrm>
          <a:off x="2791404" y="1702423"/>
          <a:ext cx="2446399" cy="23952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Cambria"/>
              <a:cs typeface="Cambria"/>
            </a:rPr>
            <a:t>60%  </a:t>
          </a:r>
          <a:r>
            <a:rPr lang="en-US" sz="1900" kern="1200" dirty="0" err="1" smtClean="0">
              <a:latin typeface="Cambria"/>
              <a:cs typeface="Cambria"/>
            </a:rPr>
            <a:t>cuenta</a:t>
          </a:r>
          <a:r>
            <a:rPr lang="en-US" sz="1900" kern="1200" dirty="0" smtClean="0">
              <a:latin typeface="Cambria"/>
              <a:cs typeface="Cambria"/>
            </a:rPr>
            <a:t> con </a:t>
          </a:r>
          <a:r>
            <a:rPr lang="en-US" sz="1900" kern="1200" dirty="0" err="1" smtClean="0">
              <a:latin typeface="Cambria"/>
              <a:cs typeface="Cambria"/>
            </a:rPr>
            <a:t>indicadores</a:t>
          </a:r>
          <a:r>
            <a:rPr lang="en-US" sz="1900" kern="1200" dirty="0" smtClean="0">
              <a:latin typeface="Cambria"/>
              <a:cs typeface="Cambria"/>
            </a:rPr>
            <a:t> no </a:t>
          </a:r>
          <a:r>
            <a:rPr lang="en-US" sz="1900" kern="1200" dirty="0" err="1" smtClean="0">
              <a:latin typeface="Cambria"/>
              <a:cs typeface="Cambria"/>
            </a:rPr>
            <a:t>estratégicos</a:t>
          </a:r>
          <a:r>
            <a:rPr lang="en-US" sz="1900" kern="1200" dirty="0" smtClean="0">
              <a:latin typeface="Cambria"/>
              <a:cs typeface="Cambria"/>
            </a:rPr>
            <a:t> </a:t>
          </a:r>
          <a:endParaRPr lang="en-US" sz="1900" kern="1200" dirty="0">
            <a:latin typeface="Cambria"/>
            <a:cs typeface="Cambria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Cambria"/>
              <a:cs typeface="Cambria"/>
            </a:rPr>
            <a:t>55 %  no </a:t>
          </a:r>
          <a:r>
            <a:rPr lang="en-US" sz="1900" kern="1200" dirty="0" err="1" smtClean="0">
              <a:latin typeface="Cambria"/>
              <a:cs typeface="Cambria"/>
            </a:rPr>
            <a:t>cuenta</a:t>
          </a:r>
          <a:r>
            <a:rPr lang="en-US" sz="1900" kern="1200" dirty="0" smtClean="0">
              <a:latin typeface="Cambria"/>
              <a:cs typeface="Cambria"/>
            </a:rPr>
            <a:t> con </a:t>
          </a:r>
          <a:r>
            <a:rPr lang="en-US" sz="1900" kern="1200" dirty="0" err="1" smtClean="0">
              <a:latin typeface="Cambria"/>
              <a:cs typeface="Cambria"/>
            </a:rPr>
            <a:t>ningún</a:t>
          </a:r>
          <a:r>
            <a:rPr lang="en-US" sz="1900" kern="1200" dirty="0" smtClean="0">
              <a:latin typeface="Cambria"/>
              <a:cs typeface="Cambria"/>
            </a:rPr>
            <a:t> </a:t>
          </a:r>
          <a:r>
            <a:rPr lang="en-US" sz="1900" kern="1200" dirty="0" err="1" smtClean="0">
              <a:latin typeface="Cambria"/>
              <a:cs typeface="Cambria"/>
            </a:rPr>
            <a:t>tipo</a:t>
          </a:r>
          <a:r>
            <a:rPr lang="en-US" sz="1900" kern="1200" dirty="0" smtClean="0">
              <a:latin typeface="Cambria"/>
              <a:cs typeface="Cambria"/>
            </a:rPr>
            <a:t> de </a:t>
          </a:r>
          <a:r>
            <a:rPr lang="en-US" sz="1900" kern="1200" dirty="0" err="1" smtClean="0">
              <a:latin typeface="Cambria"/>
              <a:cs typeface="Cambria"/>
            </a:rPr>
            <a:t>indicador</a:t>
          </a:r>
          <a:endParaRPr lang="en-US" sz="1900" kern="1200" dirty="0">
            <a:latin typeface="Cambria"/>
            <a:cs typeface="Cambria"/>
          </a:endParaRPr>
        </a:p>
      </dsp:txBody>
      <dsp:txXfrm>
        <a:off x="2791404" y="1702423"/>
        <a:ext cx="2446399" cy="2395208"/>
      </dsp:txXfrm>
    </dsp:sp>
    <dsp:sp modelId="{54410A10-09EE-E241-B29B-BAFA4ABD6C4C}">
      <dsp:nvSpPr>
        <dsp:cNvPr id="0" name=""/>
        <dsp:cNvSpPr/>
      </dsp:nvSpPr>
      <dsp:spPr>
        <a:xfrm>
          <a:off x="5580300" y="741556"/>
          <a:ext cx="2446399" cy="960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</a:rPr>
            <a:t>No </a:t>
          </a:r>
          <a:r>
            <a:rPr lang="en-US" sz="1900" b="1" kern="1200" dirty="0" err="1" smtClean="0">
              <a:solidFill>
                <a:srgbClr val="000000"/>
              </a:solidFill>
            </a:rPr>
            <a:t>cuentan</a:t>
          </a:r>
          <a:r>
            <a:rPr lang="en-US" sz="1900" b="1" kern="1200" dirty="0" smtClean="0">
              <a:solidFill>
                <a:srgbClr val="000000"/>
              </a:solidFill>
            </a:rPr>
            <a:t> con </a:t>
          </a:r>
          <a:r>
            <a:rPr lang="en-US" sz="1900" b="1" kern="1200" dirty="0" err="1" smtClean="0">
              <a:solidFill>
                <a:srgbClr val="000000"/>
              </a:solidFill>
            </a:rPr>
            <a:t>Mecanismo</a:t>
          </a:r>
          <a:r>
            <a:rPr lang="en-US" sz="1900" b="1" kern="1200" dirty="0" smtClean="0">
              <a:solidFill>
                <a:srgbClr val="000000"/>
              </a:solidFill>
            </a:rPr>
            <a:t> de Control</a:t>
          </a:r>
          <a:endParaRPr lang="en-US" sz="1900" b="1" kern="1200" dirty="0">
            <a:solidFill>
              <a:srgbClr val="000000"/>
            </a:solidFill>
          </a:endParaRPr>
        </a:p>
      </dsp:txBody>
      <dsp:txXfrm>
        <a:off x="5580300" y="741556"/>
        <a:ext cx="2446399" cy="960867"/>
      </dsp:txXfrm>
    </dsp:sp>
    <dsp:sp modelId="{4D5A35E3-5CCE-3441-B420-C504E631F85B}">
      <dsp:nvSpPr>
        <dsp:cNvPr id="0" name=""/>
        <dsp:cNvSpPr/>
      </dsp:nvSpPr>
      <dsp:spPr>
        <a:xfrm>
          <a:off x="5580300" y="1702423"/>
          <a:ext cx="2446399" cy="23952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Cambria"/>
              <a:cs typeface="Cambria"/>
            </a:rPr>
            <a:t>15 %  de la </a:t>
          </a:r>
          <a:r>
            <a:rPr lang="en-US" sz="1900" kern="1200" dirty="0" err="1" smtClean="0">
              <a:latin typeface="Cambria"/>
              <a:cs typeface="Cambria"/>
            </a:rPr>
            <a:t>estrategia</a:t>
          </a:r>
          <a:r>
            <a:rPr lang="en-US" sz="1900" kern="1200" dirty="0" smtClean="0">
              <a:latin typeface="Cambria"/>
              <a:cs typeface="Cambria"/>
            </a:rPr>
            <a:t> </a:t>
          </a:r>
          <a:r>
            <a:rPr lang="en-US" sz="1900" kern="1200" dirty="0" err="1" smtClean="0">
              <a:latin typeface="Cambria"/>
              <a:cs typeface="Cambria"/>
            </a:rPr>
            <a:t>diseñada</a:t>
          </a:r>
          <a:r>
            <a:rPr lang="en-US" sz="1900" kern="1200" smtClean="0">
              <a:latin typeface="Cambria"/>
              <a:cs typeface="Cambria"/>
            </a:rPr>
            <a:t> se </a:t>
          </a:r>
          <a:r>
            <a:rPr lang="en-US" sz="1900" kern="1200" dirty="0" err="1" smtClean="0">
              <a:latin typeface="Cambria"/>
              <a:cs typeface="Cambria"/>
            </a:rPr>
            <a:t>ejecuta</a:t>
          </a:r>
          <a:r>
            <a:rPr lang="en-US" sz="1900" kern="1200" dirty="0" smtClean="0">
              <a:latin typeface="Cambria"/>
              <a:cs typeface="Cambria"/>
            </a:rPr>
            <a:t> </a:t>
          </a:r>
          <a:endParaRPr lang="en-US" sz="1900" kern="1200" dirty="0">
            <a:latin typeface="Cambria"/>
            <a:cs typeface="Cambria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latin typeface="Cambria"/>
              <a:cs typeface="Cambria"/>
            </a:rPr>
            <a:t>Bajos</a:t>
          </a:r>
          <a:r>
            <a:rPr lang="en-US" sz="1900" kern="1200" dirty="0" smtClean="0">
              <a:latin typeface="Cambria"/>
              <a:cs typeface="Cambria"/>
            </a:rPr>
            <a:t> </a:t>
          </a:r>
          <a:r>
            <a:rPr lang="en-US" sz="1900" kern="1200" dirty="0" err="1" smtClean="0">
              <a:latin typeface="Cambria"/>
              <a:cs typeface="Cambria"/>
            </a:rPr>
            <a:t>niveles</a:t>
          </a:r>
          <a:r>
            <a:rPr lang="en-US" sz="1900" kern="1200" dirty="0" smtClean="0">
              <a:latin typeface="Cambria"/>
              <a:cs typeface="Cambria"/>
            </a:rPr>
            <a:t> </a:t>
          </a:r>
          <a:r>
            <a:rPr lang="en-US" sz="1900" kern="1200" dirty="0" err="1" smtClean="0">
              <a:latin typeface="Cambria"/>
              <a:cs typeface="Cambria"/>
            </a:rPr>
            <a:t>Comunicación</a:t>
          </a:r>
          <a:endParaRPr lang="en-US" sz="1900" kern="1200" dirty="0">
            <a:latin typeface="Cambria"/>
            <a:cs typeface="Cambria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Cambria"/>
              <a:cs typeface="Cambria"/>
            </a:rPr>
            <a:t>No se </a:t>
          </a:r>
          <a:r>
            <a:rPr lang="en-US" sz="1900" kern="1200" dirty="0" err="1" smtClean="0">
              <a:latin typeface="Cambria"/>
              <a:cs typeface="Cambria"/>
            </a:rPr>
            <a:t>evalúa</a:t>
          </a:r>
          <a:r>
            <a:rPr lang="en-US" sz="1900" kern="1200" dirty="0" smtClean="0">
              <a:latin typeface="Cambria"/>
              <a:cs typeface="Cambria"/>
            </a:rPr>
            <a:t> la </a:t>
          </a:r>
          <a:r>
            <a:rPr lang="en-US" sz="1900" kern="1200" dirty="0" err="1" smtClean="0">
              <a:latin typeface="Cambria"/>
              <a:cs typeface="Cambria"/>
            </a:rPr>
            <a:t>generación</a:t>
          </a:r>
          <a:r>
            <a:rPr lang="en-US" sz="1900" kern="1200" dirty="0" smtClean="0">
              <a:latin typeface="Cambria"/>
              <a:cs typeface="Cambria"/>
            </a:rPr>
            <a:t> de </a:t>
          </a:r>
          <a:r>
            <a:rPr lang="en-US" sz="1900" kern="1200" dirty="0" err="1" smtClean="0">
              <a:latin typeface="Cambria"/>
              <a:cs typeface="Cambria"/>
            </a:rPr>
            <a:t>resultados</a:t>
          </a:r>
          <a:r>
            <a:rPr lang="en-US" sz="1900" kern="1200" dirty="0" smtClean="0">
              <a:latin typeface="Cambria"/>
              <a:cs typeface="Cambria"/>
            </a:rPr>
            <a:t> </a:t>
          </a:r>
          <a:endParaRPr lang="en-US" sz="1900" kern="1200" dirty="0">
            <a:latin typeface="Cambria"/>
            <a:cs typeface="Cambria"/>
          </a:endParaRPr>
        </a:p>
      </dsp:txBody>
      <dsp:txXfrm>
        <a:off x="5580300" y="1702423"/>
        <a:ext cx="2446399" cy="23952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831BA-CB66-B54A-BD0B-697B10783212}">
      <dsp:nvSpPr>
        <dsp:cNvPr id="0" name=""/>
        <dsp:cNvSpPr/>
      </dsp:nvSpPr>
      <dsp:spPr>
        <a:xfrm>
          <a:off x="0" y="0"/>
          <a:ext cx="89138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49EEDB-8964-BB41-ADF7-4785B69A51A4}">
      <dsp:nvSpPr>
        <dsp:cNvPr id="0" name=""/>
        <dsp:cNvSpPr/>
      </dsp:nvSpPr>
      <dsp:spPr>
        <a:xfrm>
          <a:off x="0" y="0"/>
          <a:ext cx="2562599" cy="2395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rgbClr val="0000FF"/>
              </a:solidFill>
            </a:rPr>
            <a:t>Remuneración</a:t>
          </a:r>
          <a:r>
            <a:rPr lang="en-US" sz="1400" b="1" kern="1200" dirty="0" smtClean="0">
              <a:solidFill>
                <a:srgbClr val="0000FF"/>
              </a:solidFill>
            </a:rPr>
            <a:t> </a:t>
          </a:r>
          <a:r>
            <a:rPr lang="en-US" sz="1400" b="1" kern="1200" dirty="0" err="1" smtClean="0">
              <a:solidFill>
                <a:srgbClr val="0000FF"/>
              </a:solidFill>
            </a:rPr>
            <a:t>Fija</a:t>
          </a:r>
          <a:endParaRPr lang="en-US" sz="1400" b="1" kern="1200" dirty="0">
            <a:solidFill>
              <a:srgbClr val="0000FF"/>
            </a:solidFill>
          </a:endParaRPr>
        </a:p>
      </dsp:txBody>
      <dsp:txXfrm>
        <a:off x="0" y="0"/>
        <a:ext cx="2562599" cy="2395495"/>
      </dsp:txXfrm>
    </dsp:sp>
    <dsp:sp modelId="{DEEDF9E6-AE63-C840-88FA-6D0085F0563F}">
      <dsp:nvSpPr>
        <dsp:cNvPr id="0" name=""/>
        <dsp:cNvSpPr/>
      </dsp:nvSpPr>
      <dsp:spPr>
        <a:xfrm>
          <a:off x="2681551" y="22574"/>
          <a:ext cx="6225175" cy="451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Pago </a:t>
          </a:r>
          <a:r>
            <a:rPr lang="en-US" sz="1400" kern="1200" dirty="0" err="1" smtClean="0"/>
            <a:t>independiente</a:t>
          </a:r>
          <a:r>
            <a:rPr lang="en-US" sz="1400" kern="1200" dirty="0" smtClean="0"/>
            <a:t> del </a:t>
          </a:r>
          <a:r>
            <a:rPr lang="en-US" sz="1400" kern="1200" dirty="0" err="1" smtClean="0"/>
            <a:t>desempeño</a:t>
          </a:r>
          <a:endParaRPr lang="en-US" sz="1400" kern="1200" dirty="0"/>
        </a:p>
      </dsp:txBody>
      <dsp:txXfrm>
        <a:off x="2681551" y="22574"/>
        <a:ext cx="6225175" cy="451494"/>
      </dsp:txXfrm>
    </dsp:sp>
    <dsp:sp modelId="{DE7C50DE-F078-F14A-BCAD-799C961DFC7E}">
      <dsp:nvSpPr>
        <dsp:cNvPr id="0" name=""/>
        <dsp:cNvSpPr/>
      </dsp:nvSpPr>
      <dsp:spPr>
        <a:xfrm>
          <a:off x="2562599" y="474069"/>
          <a:ext cx="63441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77F3D9E-8163-E240-8864-DFB8FDD2C690}">
      <dsp:nvSpPr>
        <dsp:cNvPr id="0" name=""/>
        <dsp:cNvSpPr/>
      </dsp:nvSpPr>
      <dsp:spPr>
        <a:xfrm>
          <a:off x="2681551" y="496644"/>
          <a:ext cx="6225175" cy="451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No se </a:t>
          </a:r>
          <a:r>
            <a:rPr lang="en-US" sz="1400" kern="1200" dirty="0" err="1" smtClean="0"/>
            <a:t>reconoce</a:t>
          </a:r>
          <a:r>
            <a:rPr lang="en-US" sz="1400" kern="1200" dirty="0" smtClean="0"/>
            <a:t> el </a:t>
          </a:r>
          <a:r>
            <a:rPr lang="en-US" sz="1400" kern="1200" dirty="0" err="1" smtClean="0"/>
            <a:t>alcance</a:t>
          </a:r>
          <a:r>
            <a:rPr lang="en-US" sz="1400" kern="1200" dirty="0" smtClean="0"/>
            <a:t> y </a:t>
          </a:r>
          <a:r>
            <a:rPr lang="en-US" sz="1400" kern="1200" dirty="0" err="1" smtClean="0"/>
            <a:t>responsabilidad</a:t>
          </a:r>
          <a:r>
            <a:rPr lang="en-US" sz="1400" kern="1200" dirty="0" smtClean="0"/>
            <a:t> de </a:t>
          </a:r>
          <a:r>
            <a:rPr lang="en-US" sz="1400" kern="1200" dirty="0" err="1" smtClean="0"/>
            <a:t>cada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puesto</a:t>
          </a:r>
          <a:endParaRPr lang="en-US" sz="1400" kern="1200" dirty="0"/>
        </a:p>
      </dsp:txBody>
      <dsp:txXfrm>
        <a:off x="2681551" y="496644"/>
        <a:ext cx="6225175" cy="451494"/>
      </dsp:txXfrm>
    </dsp:sp>
    <dsp:sp modelId="{11B57E08-134B-F844-BA1F-DAFD99245B44}">
      <dsp:nvSpPr>
        <dsp:cNvPr id="0" name=""/>
        <dsp:cNvSpPr/>
      </dsp:nvSpPr>
      <dsp:spPr>
        <a:xfrm>
          <a:off x="2562599" y="948138"/>
          <a:ext cx="63441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746BBB6-9ED9-E34A-9045-CFA363858B37}">
      <dsp:nvSpPr>
        <dsp:cNvPr id="0" name=""/>
        <dsp:cNvSpPr/>
      </dsp:nvSpPr>
      <dsp:spPr>
        <a:xfrm>
          <a:off x="2681551" y="970713"/>
          <a:ext cx="6225175" cy="451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El </a:t>
          </a:r>
          <a:r>
            <a:rPr lang="en-US" sz="1400" kern="1200" dirty="0" err="1" smtClean="0"/>
            <a:t>nivel</a:t>
          </a:r>
          <a:r>
            <a:rPr lang="en-US" sz="1400" kern="1200" dirty="0" smtClean="0"/>
            <a:t> de </a:t>
          </a:r>
          <a:r>
            <a:rPr lang="en-US" sz="1400" kern="1200" dirty="0" err="1" smtClean="0"/>
            <a:t>motivación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es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inapreciable</a:t>
          </a:r>
          <a:r>
            <a:rPr lang="en-US" sz="1400" kern="1200" dirty="0" smtClean="0"/>
            <a:t> en </a:t>
          </a:r>
          <a:r>
            <a:rPr lang="en-US" sz="1400" kern="1200" dirty="0" err="1" smtClean="0"/>
            <a:t>relación</a:t>
          </a:r>
          <a:r>
            <a:rPr lang="en-US" sz="1400" kern="1200" dirty="0" smtClean="0"/>
            <a:t> a los </a:t>
          </a:r>
          <a:r>
            <a:rPr lang="en-US" sz="1400" kern="1200" dirty="0" err="1" smtClean="0"/>
            <a:t>objetivos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corporativos</a:t>
          </a:r>
          <a:endParaRPr lang="en-US" sz="1400" kern="1200" dirty="0"/>
        </a:p>
      </dsp:txBody>
      <dsp:txXfrm>
        <a:off x="2681551" y="970713"/>
        <a:ext cx="6225175" cy="451494"/>
      </dsp:txXfrm>
    </dsp:sp>
    <dsp:sp modelId="{0BEC24AD-52C1-FA4C-97E1-F18C1B4A6DDA}">
      <dsp:nvSpPr>
        <dsp:cNvPr id="0" name=""/>
        <dsp:cNvSpPr/>
      </dsp:nvSpPr>
      <dsp:spPr>
        <a:xfrm>
          <a:off x="2562599" y="1422208"/>
          <a:ext cx="63441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0FFA86-FBF9-3D4D-AB2B-89444187877C}">
      <dsp:nvSpPr>
        <dsp:cNvPr id="0" name=""/>
        <dsp:cNvSpPr/>
      </dsp:nvSpPr>
      <dsp:spPr>
        <a:xfrm>
          <a:off x="2681551" y="1444783"/>
          <a:ext cx="6225175" cy="451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No </a:t>
          </a:r>
          <a:r>
            <a:rPr lang="en-US" sz="1400" kern="1200" dirty="0" err="1" smtClean="0"/>
            <a:t>contempla</a:t>
          </a:r>
          <a:r>
            <a:rPr lang="en-US" sz="1400" kern="1200" dirty="0" smtClean="0"/>
            <a:t> el </a:t>
          </a:r>
          <a:r>
            <a:rPr lang="en-US" sz="1400" kern="1200" dirty="0" err="1" smtClean="0"/>
            <a:t>logro</a:t>
          </a:r>
          <a:r>
            <a:rPr lang="en-US" sz="1400" kern="1200" dirty="0" smtClean="0"/>
            <a:t> de </a:t>
          </a:r>
          <a:r>
            <a:rPr lang="en-US" sz="1400" kern="1200" dirty="0" err="1" smtClean="0"/>
            <a:t>objetivos</a:t>
          </a:r>
          <a:r>
            <a:rPr lang="en-US" sz="1400" kern="1200" dirty="0" smtClean="0"/>
            <a:t> </a:t>
          </a:r>
          <a:endParaRPr lang="en-US" sz="1400" kern="1200" dirty="0"/>
        </a:p>
      </dsp:txBody>
      <dsp:txXfrm>
        <a:off x="2681551" y="1444783"/>
        <a:ext cx="6225175" cy="451494"/>
      </dsp:txXfrm>
    </dsp:sp>
    <dsp:sp modelId="{2998FE80-5BA4-4A45-8FC4-8FCB1218479D}">
      <dsp:nvSpPr>
        <dsp:cNvPr id="0" name=""/>
        <dsp:cNvSpPr/>
      </dsp:nvSpPr>
      <dsp:spPr>
        <a:xfrm>
          <a:off x="2562599" y="1896277"/>
          <a:ext cx="63441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57D6D8-945F-E044-A723-8911D4B8F605}">
      <dsp:nvSpPr>
        <dsp:cNvPr id="0" name=""/>
        <dsp:cNvSpPr/>
      </dsp:nvSpPr>
      <dsp:spPr>
        <a:xfrm>
          <a:off x="2681551" y="1918852"/>
          <a:ext cx="6225175" cy="451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No </a:t>
          </a:r>
          <a:r>
            <a:rPr lang="en-US" sz="1400" kern="1200" dirty="0" err="1" smtClean="0"/>
            <a:t>disponen</a:t>
          </a:r>
          <a:r>
            <a:rPr lang="en-US" sz="1400" kern="1200" dirty="0" smtClean="0"/>
            <a:t> de </a:t>
          </a:r>
          <a:r>
            <a:rPr lang="en-US" sz="1400" kern="1200" dirty="0" err="1" smtClean="0"/>
            <a:t>eficientes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métodos</a:t>
          </a:r>
          <a:r>
            <a:rPr lang="en-US" sz="1400" kern="1200" dirty="0" smtClean="0"/>
            <a:t> de control y </a:t>
          </a:r>
          <a:r>
            <a:rPr lang="en-US" sz="1400" kern="1200" dirty="0" err="1" smtClean="0"/>
            <a:t>cumplimiento</a:t>
          </a:r>
          <a:r>
            <a:rPr lang="en-US" sz="1400" kern="1200" dirty="0" smtClean="0"/>
            <a:t> en </a:t>
          </a:r>
          <a:r>
            <a:rPr lang="en-US" sz="1400" kern="1200" dirty="0" err="1" smtClean="0"/>
            <a:t>tiempo</a:t>
          </a:r>
          <a:r>
            <a:rPr lang="en-US" sz="1400" kern="1200" dirty="0" smtClean="0"/>
            <a:t> real</a:t>
          </a:r>
          <a:endParaRPr lang="en-US" sz="1400" kern="1200" dirty="0"/>
        </a:p>
      </dsp:txBody>
      <dsp:txXfrm>
        <a:off x="2681551" y="1918852"/>
        <a:ext cx="6225175" cy="451494"/>
      </dsp:txXfrm>
    </dsp:sp>
    <dsp:sp modelId="{56A72785-F888-B449-A0F5-7680661074AE}">
      <dsp:nvSpPr>
        <dsp:cNvPr id="0" name=""/>
        <dsp:cNvSpPr/>
      </dsp:nvSpPr>
      <dsp:spPr>
        <a:xfrm>
          <a:off x="2562599" y="2370347"/>
          <a:ext cx="63441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FA0D708-74AA-CF4C-A76C-D60BF394CD22}">
      <dsp:nvSpPr>
        <dsp:cNvPr id="0" name=""/>
        <dsp:cNvSpPr/>
      </dsp:nvSpPr>
      <dsp:spPr>
        <a:xfrm>
          <a:off x="0" y="2395495"/>
          <a:ext cx="89138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D4D9CF-2271-0B4E-BE32-291D162ECAF8}">
      <dsp:nvSpPr>
        <dsp:cNvPr id="0" name=""/>
        <dsp:cNvSpPr/>
      </dsp:nvSpPr>
      <dsp:spPr>
        <a:xfrm>
          <a:off x="0" y="2395495"/>
          <a:ext cx="1782762" cy="2395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0" y="2395495"/>
        <a:ext cx="1782762" cy="23954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7F645-5F4F-4C38-9392-66706FF520FA}">
      <dsp:nvSpPr>
        <dsp:cNvPr id="0" name=""/>
        <dsp:cNvSpPr/>
      </dsp:nvSpPr>
      <dsp:spPr>
        <a:xfrm>
          <a:off x="1819114" y="1258060"/>
          <a:ext cx="1537629" cy="1537629"/>
        </a:xfrm>
        <a:prstGeom prst="gear9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Aprendizaje </a:t>
          </a:r>
          <a:endParaRPr lang="es-EC" sz="1200" kern="1200" dirty="0"/>
        </a:p>
      </dsp:txBody>
      <dsp:txXfrm>
        <a:off x="2128246" y="1618242"/>
        <a:ext cx="919365" cy="790373"/>
      </dsp:txXfrm>
    </dsp:sp>
    <dsp:sp modelId="{07F7920E-F4ED-4468-A13E-DF7448747281}">
      <dsp:nvSpPr>
        <dsp:cNvPr id="0" name=""/>
        <dsp:cNvSpPr/>
      </dsp:nvSpPr>
      <dsp:spPr>
        <a:xfrm>
          <a:off x="830644" y="892149"/>
          <a:ext cx="1417481" cy="1123218"/>
        </a:xfrm>
        <a:prstGeom prst="gear6">
          <a:avLst/>
        </a:prstGeom>
        <a:solidFill>
          <a:schemeClr val="accent6">
            <a:shade val="50000"/>
            <a:hueOff val="89251"/>
            <a:satOff val="-217"/>
            <a:lumOff val="262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Desarrollo</a:t>
          </a:r>
          <a:endParaRPr lang="es-EC" sz="1200" kern="1200" dirty="0"/>
        </a:p>
      </dsp:txBody>
      <dsp:txXfrm>
        <a:off x="1156192" y="1176632"/>
        <a:ext cx="766385" cy="554252"/>
      </dsp:txXfrm>
    </dsp:sp>
    <dsp:sp modelId="{63BAEFEB-8474-4A8D-9B28-F152ADBE35CC}">
      <dsp:nvSpPr>
        <dsp:cNvPr id="0" name=""/>
        <dsp:cNvSpPr/>
      </dsp:nvSpPr>
      <dsp:spPr>
        <a:xfrm rot="20700000">
          <a:off x="1606596" y="123124"/>
          <a:ext cx="1095682" cy="1095682"/>
        </a:xfrm>
        <a:prstGeom prst="gear6">
          <a:avLst/>
        </a:prstGeom>
        <a:solidFill>
          <a:schemeClr val="accent6">
            <a:shade val="50000"/>
            <a:hueOff val="89251"/>
            <a:satOff val="-217"/>
            <a:lumOff val="262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Mejora</a:t>
          </a:r>
          <a:endParaRPr lang="es-EC" sz="1200" kern="1200" dirty="0"/>
        </a:p>
      </dsp:txBody>
      <dsp:txXfrm rot="-20700000">
        <a:off x="1846911" y="363439"/>
        <a:ext cx="615051" cy="615051"/>
      </dsp:txXfrm>
    </dsp:sp>
    <dsp:sp modelId="{E0BF3207-9D20-4F78-BEE5-754CE200E241}">
      <dsp:nvSpPr>
        <dsp:cNvPr id="0" name=""/>
        <dsp:cNvSpPr/>
      </dsp:nvSpPr>
      <dsp:spPr>
        <a:xfrm>
          <a:off x="1741945" y="1034269"/>
          <a:ext cx="1968165" cy="1968165"/>
        </a:xfrm>
        <a:prstGeom prst="circularArrow">
          <a:avLst>
            <a:gd name="adj1" fmla="val 4687"/>
            <a:gd name="adj2" fmla="val 299029"/>
            <a:gd name="adj3" fmla="val 2469703"/>
            <a:gd name="adj4" fmla="val 15965264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EB5688-6B9D-451F-B900-BBD4D7EC3D98}">
      <dsp:nvSpPr>
        <dsp:cNvPr id="0" name=""/>
        <dsp:cNvSpPr/>
      </dsp:nvSpPr>
      <dsp:spPr>
        <a:xfrm>
          <a:off x="782203" y="653190"/>
          <a:ext cx="1429995" cy="142999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93774"/>
            <a:satOff val="-2654"/>
            <a:lumOff val="190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C4C56-2E44-4443-A449-258D42396658}">
      <dsp:nvSpPr>
        <dsp:cNvPr id="0" name=""/>
        <dsp:cNvSpPr/>
      </dsp:nvSpPr>
      <dsp:spPr>
        <a:xfrm>
          <a:off x="1353153" y="-110868"/>
          <a:ext cx="1541823" cy="154182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shade val="90000"/>
            <a:hueOff val="93774"/>
            <a:satOff val="-2654"/>
            <a:lumOff val="190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C30C1-0DB6-7945-A250-E058995B8F01}">
      <dsp:nvSpPr>
        <dsp:cNvPr id="0" name=""/>
        <dsp:cNvSpPr/>
      </dsp:nvSpPr>
      <dsp:spPr>
        <a:xfrm rot="5400000">
          <a:off x="4999933" y="-1899497"/>
          <a:ext cx="1157845" cy="5250688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Ingreso de los objetivos por perspectiva: SMART</a:t>
          </a:r>
          <a:endParaRPr lang="es-EC" sz="2000" kern="1200" dirty="0"/>
        </a:p>
      </dsp:txBody>
      <dsp:txXfrm rot="-5400000">
        <a:off x="2953512" y="203445"/>
        <a:ext cx="5194167" cy="1044803"/>
      </dsp:txXfrm>
    </dsp:sp>
    <dsp:sp modelId="{BA1BE8CF-7D86-9F45-87C0-4461ED52EF56}">
      <dsp:nvSpPr>
        <dsp:cNvPr id="0" name=""/>
        <dsp:cNvSpPr/>
      </dsp:nvSpPr>
      <dsp:spPr>
        <a:xfrm>
          <a:off x="0" y="0"/>
          <a:ext cx="2953512" cy="1447307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Front" fov="4200000"/>
          <a:lightRig rig="balanced" dir="tl">
            <a:rot lat="0" lon="0" rev="18600000"/>
          </a:lightRig>
        </a:scene3d>
        <a:sp3d prstMaterial="metal">
          <a:bevelT w="63500" h="5080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rgbClr val="000000"/>
              </a:solidFill>
            </a:rPr>
            <a:t>Definición de objetivos</a:t>
          </a:r>
          <a:endParaRPr lang="es-EC" sz="2000" b="1" kern="1200" dirty="0">
            <a:solidFill>
              <a:srgbClr val="000000"/>
            </a:solidFill>
          </a:endParaRPr>
        </a:p>
      </dsp:txBody>
      <dsp:txXfrm>
        <a:off x="70652" y="70652"/>
        <a:ext cx="2812208" cy="1306003"/>
      </dsp:txXfrm>
    </dsp:sp>
    <dsp:sp modelId="{6E8BAFA1-2F84-B745-96D9-8B653DA57ACF}">
      <dsp:nvSpPr>
        <dsp:cNvPr id="0" name=""/>
        <dsp:cNvSpPr/>
      </dsp:nvSpPr>
      <dsp:spPr>
        <a:xfrm rot="5400000">
          <a:off x="4999933" y="-379825"/>
          <a:ext cx="1157845" cy="5250688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Ingreso de la meta, el proyecto y la iniciativa por perspectiva. </a:t>
          </a:r>
          <a:endParaRPr lang="es-EC" sz="2000" kern="1200" dirty="0"/>
        </a:p>
      </dsp:txBody>
      <dsp:txXfrm rot="-5400000">
        <a:off x="2953512" y="1723117"/>
        <a:ext cx="5194167" cy="1044803"/>
      </dsp:txXfrm>
    </dsp:sp>
    <dsp:sp modelId="{E38194CF-3EFE-E940-AB1A-E1769BA98428}">
      <dsp:nvSpPr>
        <dsp:cNvPr id="0" name=""/>
        <dsp:cNvSpPr/>
      </dsp:nvSpPr>
      <dsp:spPr>
        <a:xfrm>
          <a:off x="0" y="1519376"/>
          <a:ext cx="2953512" cy="1447307"/>
        </a:xfrm>
        <a:prstGeom prst="roundRect">
          <a:avLst/>
        </a:prstGeom>
        <a:solidFill>
          <a:schemeClr val="accent1">
            <a:shade val="50000"/>
            <a:hueOff val="316119"/>
            <a:satOff val="-25332"/>
            <a:lumOff val="32328"/>
            <a:alphaOff val="0"/>
          </a:schemeClr>
        </a:solidFill>
        <a:ln>
          <a:noFill/>
        </a:ln>
        <a:effectLst/>
        <a:scene3d>
          <a:camera prst="perspectiveFront" fov="4200000"/>
          <a:lightRig rig="balanced" dir="tl">
            <a:rot lat="0" lon="0" rev="18600000"/>
          </a:lightRig>
        </a:scene3d>
        <a:sp3d prstMaterial="metal">
          <a:bevelT w="63500" h="5080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smtClean="0">
              <a:solidFill>
                <a:srgbClr val="000000"/>
              </a:solidFill>
            </a:rPr>
            <a:t>Tablero Comando:</a:t>
          </a:r>
          <a:endParaRPr lang="es-EC" sz="2000" b="1" kern="1200" dirty="0">
            <a:solidFill>
              <a:srgbClr val="000000"/>
            </a:solidFill>
          </a:endParaRPr>
        </a:p>
      </dsp:txBody>
      <dsp:txXfrm>
        <a:off x="70652" y="1590028"/>
        <a:ext cx="2812208" cy="1306003"/>
      </dsp:txXfrm>
    </dsp:sp>
    <dsp:sp modelId="{B64D318A-FF8F-B546-B68E-59BCB0FDE91C}">
      <dsp:nvSpPr>
        <dsp:cNvPr id="0" name=""/>
        <dsp:cNvSpPr/>
      </dsp:nvSpPr>
      <dsp:spPr>
        <a:xfrm rot="5400000">
          <a:off x="4999933" y="1139847"/>
          <a:ext cx="1157845" cy="5250688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smtClean="0"/>
            <a:t>Definición de los indicadores y el registro  del VALOR REAL del periodo</a:t>
          </a:r>
          <a:endParaRPr lang="es-EC" sz="2000" kern="1200" dirty="0"/>
        </a:p>
      </dsp:txBody>
      <dsp:txXfrm rot="-5400000">
        <a:off x="2953512" y="3242790"/>
        <a:ext cx="5194167" cy="1044803"/>
      </dsp:txXfrm>
    </dsp:sp>
    <dsp:sp modelId="{B172ADCD-672F-CC40-B7C2-F9225FB5BAC1}">
      <dsp:nvSpPr>
        <dsp:cNvPr id="0" name=""/>
        <dsp:cNvSpPr/>
      </dsp:nvSpPr>
      <dsp:spPr>
        <a:xfrm>
          <a:off x="0" y="3039048"/>
          <a:ext cx="2953512" cy="1447307"/>
        </a:xfrm>
        <a:prstGeom prst="roundRect">
          <a:avLst/>
        </a:prstGeom>
        <a:solidFill>
          <a:schemeClr val="accent1">
            <a:shade val="50000"/>
            <a:hueOff val="316119"/>
            <a:satOff val="-25332"/>
            <a:lumOff val="32328"/>
            <a:alphaOff val="0"/>
          </a:schemeClr>
        </a:solidFill>
        <a:ln>
          <a:noFill/>
        </a:ln>
        <a:effectLst/>
        <a:scene3d>
          <a:camera prst="perspectiveFront" fov="4200000"/>
          <a:lightRig rig="balanced" dir="tl">
            <a:rot lat="0" lon="0" rev="18600000"/>
          </a:lightRig>
        </a:scene3d>
        <a:sp3d prstMaterial="metal">
          <a:bevelT w="63500" h="5080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smtClean="0">
              <a:solidFill>
                <a:srgbClr val="000000"/>
              </a:solidFill>
            </a:rPr>
            <a:t>Cuadro de Mando:</a:t>
          </a:r>
          <a:endParaRPr lang="es-EC" sz="2000" b="1" kern="1200" dirty="0">
            <a:solidFill>
              <a:srgbClr val="000000"/>
            </a:solidFill>
          </a:endParaRPr>
        </a:p>
      </dsp:txBody>
      <dsp:txXfrm>
        <a:off x="70652" y="3109700"/>
        <a:ext cx="2812208" cy="13060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80873-2F6D-6E4E-98A8-67A2CA8593B2}">
      <dsp:nvSpPr>
        <dsp:cNvPr id="0" name=""/>
        <dsp:cNvSpPr/>
      </dsp:nvSpPr>
      <dsp:spPr>
        <a:xfrm rot="5400000">
          <a:off x="4986775" y="-1950530"/>
          <a:ext cx="1184160" cy="5250688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PONDERAR indicadores en relación al cumplimiento de la meta por perspectiva</a:t>
          </a:r>
          <a:endParaRPr lang="es-EC" sz="1700" kern="1200" dirty="0"/>
        </a:p>
      </dsp:txBody>
      <dsp:txXfrm rot="-5400000">
        <a:off x="2953511" y="140540"/>
        <a:ext cx="5192882" cy="1068548"/>
      </dsp:txXfrm>
    </dsp:sp>
    <dsp:sp modelId="{0FAB807F-5448-6D49-A9AE-BA5F7B633F72}">
      <dsp:nvSpPr>
        <dsp:cNvPr id="0" name=""/>
        <dsp:cNvSpPr/>
      </dsp:nvSpPr>
      <dsp:spPr>
        <a:xfrm>
          <a:off x="0" y="0"/>
          <a:ext cx="2953512" cy="1345635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Front" fov="4200000"/>
          <a:lightRig rig="balanced" dir="tl">
            <a:rot lat="0" lon="0" rev="18600000"/>
          </a:lightRig>
        </a:scene3d>
        <a:sp3d prstMaterial="metal">
          <a:bevelT w="63500" h="5080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smtClean="0">
              <a:solidFill>
                <a:srgbClr val="000000"/>
              </a:solidFill>
            </a:rPr>
            <a:t>Ponderaciones:</a:t>
          </a:r>
          <a:endParaRPr lang="es-EC" sz="1700" b="1" kern="1200" dirty="0">
            <a:solidFill>
              <a:srgbClr val="000000"/>
            </a:solidFill>
          </a:endParaRPr>
        </a:p>
      </dsp:txBody>
      <dsp:txXfrm>
        <a:off x="65688" y="65688"/>
        <a:ext cx="2822136" cy="1214259"/>
      </dsp:txXfrm>
    </dsp:sp>
    <dsp:sp modelId="{083B5337-B7E2-DD48-922A-14C6F0BEB928}">
      <dsp:nvSpPr>
        <dsp:cNvPr id="0" name=""/>
        <dsp:cNvSpPr/>
      </dsp:nvSpPr>
      <dsp:spPr>
        <a:xfrm rot="5400000">
          <a:off x="4986775" y="-463602"/>
          <a:ext cx="1184160" cy="5250688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Es la cuantificación de los valores de ponderación, su calificación relacionándolos con valor real de meta y MEP</a:t>
          </a:r>
          <a:endParaRPr lang="es-EC" sz="1700" kern="1200" dirty="0"/>
        </a:p>
      </dsp:txBody>
      <dsp:txXfrm rot="-5400000">
        <a:off x="2953511" y="1627468"/>
        <a:ext cx="5192882" cy="1068548"/>
      </dsp:txXfrm>
    </dsp:sp>
    <dsp:sp modelId="{E4919C4B-8978-0C44-8D45-F70FEBD44925}">
      <dsp:nvSpPr>
        <dsp:cNvPr id="0" name=""/>
        <dsp:cNvSpPr/>
      </dsp:nvSpPr>
      <dsp:spPr>
        <a:xfrm>
          <a:off x="0" y="1419094"/>
          <a:ext cx="2953512" cy="1480200"/>
        </a:xfrm>
        <a:prstGeom prst="roundRect">
          <a:avLst/>
        </a:prstGeom>
        <a:solidFill>
          <a:schemeClr val="accent1">
            <a:shade val="50000"/>
            <a:hueOff val="316119"/>
            <a:satOff val="-25332"/>
            <a:lumOff val="32328"/>
            <a:alphaOff val="0"/>
          </a:schemeClr>
        </a:solidFill>
        <a:ln>
          <a:noFill/>
        </a:ln>
        <a:effectLst/>
        <a:scene3d>
          <a:camera prst="perspectiveFront" fov="4200000"/>
          <a:lightRig rig="balanced" dir="tl">
            <a:rot lat="0" lon="0" rev="18600000"/>
          </a:lightRig>
        </a:scene3d>
        <a:sp3d prstMaterial="metal">
          <a:bevelT w="63500" h="5080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smtClean="0">
              <a:solidFill>
                <a:srgbClr val="000000"/>
              </a:solidFill>
            </a:rPr>
            <a:t>Matriz de Cumplimiento:</a:t>
          </a:r>
          <a:endParaRPr lang="es-EC" sz="1700" b="1" kern="1200" dirty="0">
            <a:solidFill>
              <a:srgbClr val="000000"/>
            </a:solidFill>
          </a:endParaRPr>
        </a:p>
      </dsp:txBody>
      <dsp:txXfrm>
        <a:off x="72257" y="1491351"/>
        <a:ext cx="2808998" cy="1335686"/>
      </dsp:txXfrm>
    </dsp:sp>
    <dsp:sp modelId="{BE6E2D98-E425-4546-BC2C-41C893AE88AB}">
      <dsp:nvSpPr>
        <dsp:cNvPr id="0" name=""/>
        <dsp:cNvSpPr/>
      </dsp:nvSpPr>
      <dsp:spPr>
        <a:xfrm rot="5400000">
          <a:off x="4816812" y="1109666"/>
          <a:ext cx="1513191" cy="5245560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 Despliegue del mapa estratégico y los resultados de cumplimiento de metas por perspectiva, de la estrategia y la ejecución de los proyectos en </a:t>
          </a:r>
          <a:r>
            <a:rPr lang="es-EC" sz="1700" b="1" kern="1200" dirty="0" smtClean="0"/>
            <a:t>TIEMPO REAL</a:t>
          </a:r>
          <a:endParaRPr lang="es-EC" sz="1700" b="1" kern="1200" dirty="0"/>
        </a:p>
      </dsp:txBody>
      <dsp:txXfrm rot="-5400000">
        <a:off x="2950628" y="3049718"/>
        <a:ext cx="5171692" cy="1365455"/>
      </dsp:txXfrm>
    </dsp:sp>
    <dsp:sp modelId="{8FE2DA0F-9061-5F4A-9C28-9146D0D6F72F}">
      <dsp:nvSpPr>
        <dsp:cNvPr id="0" name=""/>
        <dsp:cNvSpPr/>
      </dsp:nvSpPr>
      <dsp:spPr>
        <a:xfrm>
          <a:off x="0" y="2992346"/>
          <a:ext cx="2950627" cy="1480200"/>
        </a:xfrm>
        <a:prstGeom prst="roundRect">
          <a:avLst/>
        </a:prstGeom>
        <a:solidFill>
          <a:schemeClr val="accent1">
            <a:shade val="50000"/>
            <a:hueOff val="316119"/>
            <a:satOff val="-25332"/>
            <a:lumOff val="32328"/>
            <a:alphaOff val="0"/>
          </a:schemeClr>
        </a:solidFill>
        <a:ln>
          <a:noFill/>
        </a:ln>
        <a:effectLst/>
        <a:scene3d>
          <a:camera prst="perspectiveFront" fov="4200000"/>
          <a:lightRig rig="balanced" dir="tl">
            <a:rot lat="0" lon="0" rev="18600000"/>
          </a:lightRig>
        </a:scene3d>
        <a:sp3d prstMaterial="metal">
          <a:bevelT w="63500" h="5080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>
              <a:solidFill>
                <a:srgbClr val="000000"/>
              </a:solidFill>
            </a:rPr>
            <a:t>Mapa Estratégico:</a:t>
          </a:r>
          <a:endParaRPr lang="es-EC" sz="1700" b="1" kern="1200" dirty="0">
            <a:solidFill>
              <a:srgbClr val="000000"/>
            </a:solidFill>
          </a:endParaRPr>
        </a:p>
      </dsp:txBody>
      <dsp:txXfrm>
        <a:off x="72257" y="3064603"/>
        <a:ext cx="2806113" cy="1335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CF7BF-5A84-41A2-BC3F-0A5574CE2000}" type="datetimeFigureOut">
              <a:rPr lang="es-EC" smtClean="0"/>
              <a:pPr/>
              <a:t>26/11/2015</a:t>
            </a:fld>
            <a:endParaRPr lang="es-EC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11BEC-A8C7-4D6D-AF78-BB67CAEB2A9C}" type="slidenum">
              <a:rPr lang="es-EC" smtClean="0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6304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11BEC-A8C7-4D6D-AF78-BB67CAEB2A9C}" type="slidenum">
              <a:rPr lang="es-EC" smtClean="0"/>
              <a:pPr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32257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11BEC-A8C7-4D6D-AF78-BB67CAEB2A9C}" type="slidenum">
              <a:rPr lang="es-EC" smtClean="0"/>
              <a:pPr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49506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11BEC-A8C7-4D6D-AF78-BB67CAEB2A9C}" type="slidenum">
              <a:rPr lang="es-EC" smtClean="0"/>
              <a:pPr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61422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11BEC-A8C7-4D6D-AF78-BB67CAEB2A9C}" type="slidenum">
              <a:rPr lang="es-EC" smtClean="0"/>
              <a:pPr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215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11BEC-A8C7-4D6D-AF78-BB67CAEB2A9C}" type="slidenum">
              <a:rPr lang="es-EC" smtClean="0"/>
              <a:pPr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215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11BEC-A8C7-4D6D-AF78-BB67CAEB2A9C}" type="slidenum">
              <a:rPr lang="es-EC" smtClean="0"/>
              <a:pPr/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82891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3249-816C-4BDD-83FC-F914CFD6F1DE}" type="datetime11">
              <a:rPr lang="en-US" smtClean="0"/>
              <a:pPr/>
              <a:t>13:10:40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A216F1A-801D-4B5F-8D11-DBA958D369E3}" type="datetime11">
              <a:rPr lang="en-US" smtClean="0"/>
              <a:pPr/>
              <a:t>13:10:40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6AF2-E6A3-7F44-9818-49262B92C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1C3A-E8E8-4A35-8FA3-133EA7D484EB}" type="datetime11">
              <a:rPr lang="en-US" smtClean="0"/>
              <a:pPr/>
              <a:t>13:10:40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A79ECF74-48FE-4878-B6C4-12FDC8FF6771}" type="datetime11">
              <a:rPr lang="en-US" smtClean="0"/>
              <a:pPr/>
              <a:t>13:10:40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66556DF-5DE4-4D64-9990-4CD363159660}" type="datetime11">
              <a:rPr lang="en-US" smtClean="0"/>
              <a:pPr/>
              <a:t>13:10:40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B3F6-B5BA-418D-9CBB-2A8DC2F9A6E3}" type="datetime11">
              <a:rPr lang="en-US" smtClean="0"/>
              <a:pPr/>
              <a:t>13:10:40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6AF2-E6A3-7F44-9818-49262B92C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B29-EA91-4C66-9279-781119992DDE}" type="datetime11">
              <a:rPr lang="en-US" smtClean="0"/>
              <a:pPr/>
              <a:t>13:10:40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6AF2-E6A3-7F44-9818-49262B92C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7024-0247-4E28-B8C4-9583927D1443}" type="datetime11">
              <a:rPr lang="en-US" smtClean="0"/>
              <a:pPr/>
              <a:t>13:10:40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6AF2-E6A3-7F44-9818-49262B92C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F2DA-9725-4354-967F-433BDA5C41A9}" type="datetime11">
              <a:rPr lang="en-US" smtClean="0"/>
              <a:pPr/>
              <a:t>13:10:40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E9C4-30A0-426F-905A-FBC9FC35140F}" type="datetime11">
              <a:rPr lang="en-US" smtClean="0"/>
              <a:pPr/>
              <a:t>13:10:40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1DBA9578-3A28-4AEF-B6CC-C92F667EE84A}" type="datetime11">
              <a:rPr lang="en-US" smtClean="0"/>
              <a:pPr/>
              <a:t>13:10:40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6AF2-E6A3-7F44-9818-49262B92C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3D930F8B-7136-4827-9F86-CC3373983AA2}" type="datetime11">
              <a:rPr lang="en-US" smtClean="0"/>
              <a:pPr/>
              <a:t>13:10:40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6AF2-E6A3-7F44-9818-49262B92C3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953E-FA8B-4BBB-BC8C-4D96B6D16D6F}" type="datetime11">
              <a:rPr lang="en-US" smtClean="0"/>
              <a:pPr/>
              <a:t>13:10:40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6AF2-E6A3-7F44-9818-49262B92C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70DB-A43C-4382-9822-AAB8B68491EA}" type="datetime11">
              <a:rPr lang="en-US" smtClean="0"/>
              <a:pPr/>
              <a:t>13:10:40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6AF2-E6A3-7F44-9818-49262B92C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0D773E7F-240F-480A-824B-570228F6D203}" type="datetime11">
              <a:rPr lang="en-US" smtClean="0"/>
              <a:pPr/>
              <a:t>13:10:40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6AF2-E6A3-7F44-9818-49262B92C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28629B1-1B7F-49A3-A3DB-55214D7DBFA0}" type="datetime11">
              <a:rPr lang="en-US" smtClean="0"/>
              <a:pPr/>
              <a:t>13:10:40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E9B6AF2-E6A3-7F44-9818-49262B92C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</p:sldLayoutIdLst>
  <p:hf sldNum="0" hdr="0" ftr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.jpeg"/><Relationship Id="rId5" Type="http://schemas.openxmlformats.org/officeDocument/2006/relationships/diagramLayout" Target="../diagrams/layout1.xml"/><Relationship Id="rId10" Type="http://schemas.microsoft.com/office/2007/relationships/hdphoto" Target="../media/hdphoto2.wdp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23.wmf"/><Relationship Id="rId4" Type="http://schemas.openxmlformats.org/officeDocument/2006/relationships/package" Target="../embeddings/Microsoft_Excel_Worksheet3.xlsx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00" y="3654425"/>
            <a:ext cx="7772400" cy="2500190"/>
          </a:xfrm>
        </p:spPr>
        <p:txBody>
          <a:bodyPr>
            <a:noAutofit/>
          </a:bodyPr>
          <a:lstStyle/>
          <a:p>
            <a:r>
              <a:rPr lang="es-EC" sz="3200" dirty="0"/>
              <a:t>ANÁLISIS DE LA REMUNERACIÓN VARIABLE COMO HERRAMIENTA DE LA GESTIÓN ESTRATÉGICA.</a:t>
            </a:r>
            <a:r>
              <a:rPr lang="es-ES_tradnl" sz="3200" dirty="0"/>
              <a:t/>
            </a:r>
            <a:br>
              <a:rPr lang="es-ES_tradnl" sz="3200" dirty="0"/>
            </a:b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449141"/>
            <a:ext cx="5605584" cy="30099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56734" y="6349999"/>
            <a:ext cx="2133600" cy="365125"/>
          </a:xfrm>
        </p:spPr>
        <p:txBody>
          <a:bodyPr/>
          <a:lstStyle/>
          <a:p>
            <a:fld id="{C2EEBF2D-AFB3-4CCC-99E2-4E876CA2500E}" type="datetime11">
              <a:rPr lang="en-US" smtClean="0"/>
              <a:pPr/>
              <a:t>13:10:41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531" y="303681"/>
            <a:ext cx="3194323" cy="129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4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7556"/>
            <a:ext cx="8913813" cy="914400"/>
          </a:xfrm>
        </p:spPr>
        <p:txBody>
          <a:bodyPr/>
          <a:lstStyle/>
          <a:p>
            <a:r>
              <a:rPr lang="es-EC" dirty="0" smtClean="0"/>
              <a:t>Módulos del Sistema (1/2)</a:t>
            </a:r>
            <a:endParaRPr lang="es-EC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078334"/>
              </p:ext>
            </p:extLst>
          </p:nvPr>
        </p:nvGraphicFramePr>
        <p:xfrm>
          <a:off x="317500" y="1350962"/>
          <a:ext cx="8204200" cy="4491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2E19-2BF1-42BF-985A-394B793FD36F}" type="datetime11">
              <a:rPr lang="en-US" smtClean="0"/>
              <a:pPr/>
              <a:t>13:10:47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17" y="5897440"/>
            <a:ext cx="1677307" cy="68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5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7556"/>
            <a:ext cx="8913813" cy="914400"/>
          </a:xfrm>
        </p:spPr>
        <p:txBody>
          <a:bodyPr/>
          <a:lstStyle/>
          <a:p>
            <a:r>
              <a:rPr lang="es-EC" dirty="0" smtClean="0"/>
              <a:t>Módulos del Sistema (2/2)</a:t>
            </a:r>
            <a:endParaRPr lang="es-EC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189827"/>
              </p:ext>
            </p:extLst>
          </p:nvPr>
        </p:nvGraphicFramePr>
        <p:xfrm>
          <a:off x="317500" y="1406402"/>
          <a:ext cx="8204200" cy="4491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2E19-2BF1-42BF-985A-394B793FD36F}" type="datetime11">
              <a:rPr lang="en-US" smtClean="0"/>
              <a:pPr/>
              <a:t>13:10:47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17" y="5897440"/>
            <a:ext cx="1677307" cy="68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7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000"/>
            <a:ext cx="8913813" cy="1447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Resultados</a:t>
            </a:r>
            <a:r>
              <a:rPr lang="en-US" dirty="0" smtClean="0"/>
              <a:t> de la </a:t>
            </a:r>
            <a:r>
              <a:rPr lang="en-US" dirty="0" err="1" smtClean="0"/>
              <a:t>Ejecución</a:t>
            </a:r>
            <a:r>
              <a:rPr lang="en-US" dirty="0" smtClean="0"/>
              <a:t> de Software para la </a:t>
            </a:r>
            <a:r>
              <a:rPr lang="en-US" dirty="0" err="1" smtClean="0"/>
              <a:t>aplicación</a:t>
            </a:r>
            <a:r>
              <a:rPr lang="en-US" dirty="0" smtClean="0"/>
              <a:t> de </a:t>
            </a:r>
            <a:r>
              <a:rPr lang="en-US" dirty="0" err="1" smtClean="0"/>
              <a:t>Remuneración</a:t>
            </a:r>
            <a:r>
              <a:rPr lang="en-US" dirty="0" smtClean="0"/>
              <a:t>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49" y="1903645"/>
            <a:ext cx="7610476" cy="3670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/>
              <a:t>Definición</a:t>
            </a:r>
            <a:r>
              <a:rPr lang="en-US" b="1" dirty="0" smtClean="0"/>
              <a:t> de Plan de </a:t>
            </a:r>
            <a:r>
              <a:rPr lang="en-US" b="1" dirty="0" err="1" smtClean="0"/>
              <a:t>Remuneración</a:t>
            </a:r>
            <a:r>
              <a:rPr lang="en-US" b="1" dirty="0" smtClean="0"/>
              <a:t>:</a:t>
            </a:r>
          </a:p>
          <a:p>
            <a:pPr lvl="1"/>
            <a:r>
              <a:rPr lang="en-US" dirty="0" err="1" smtClean="0"/>
              <a:t>Respaldo</a:t>
            </a:r>
            <a:r>
              <a:rPr lang="en-US" dirty="0" smtClean="0"/>
              <a:t> Legal</a:t>
            </a:r>
          </a:p>
          <a:p>
            <a:pPr lvl="1"/>
            <a:r>
              <a:rPr lang="en-US" dirty="0" err="1" smtClean="0"/>
              <a:t>Definición</a:t>
            </a:r>
            <a:r>
              <a:rPr lang="en-US" dirty="0" smtClean="0"/>
              <a:t> de </a:t>
            </a:r>
            <a:r>
              <a:rPr lang="en-US" dirty="0" err="1" smtClean="0"/>
              <a:t>Estructura</a:t>
            </a:r>
            <a:r>
              <a:rPr lang="en-US" dirty="0" smtClean="0"/>
              <a:t> </a:t>
            </a:r>
            <a:r>
              <a:rPr lang="en-US" dirty="0" err="1" smtClean="0"/>
              <a:t>Organizacional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Identificar</a:t>
            </a:r>
            <a:r>
              <a:rPr lang="en-US" dirty="0" smtClean="0"/>
              <a:t> </a:t>
            </a:r>
            <a:r>
              <a:rPr lang="en-US" dirty="0" err="1" smtClean="0"/>
              <a:t>Factores</a:t>
            </a:r>
            <a:r>
              <a:rPr lang="en-US" dirty="0" smtClean="0"/>
              <a:t> de </a:t>
            </a:r>
            <a:r>
              <a:rPr lang="en-US" dirty="0" err="1" smtClean="0"/>
              <a:t>éxito</a:t>
            </a:r>
            <a:endParaRPr lang="en-US" dirty="0" smtClean="0"/>
          </a:p>
          <a:p>
            <a:pPr lvl="2"/>
            <a:r>
              <a:rPr lang="en-US" dirty="0" err="1" smtClean="0"/>
              <a:t>Cambio</a:t>
            </a:r>
            <a:r>
              <a:rPr lang="en-US" dirty="0" smtClean="0"/>
              <a:t> de </a:t>
            </a:r>
            <a:r>
              <a:rPr lang="en-US" dirty="0" err="1" smtClean="0"/>
              <a:t>Cultura</a:t>
            </a:r>
            <a:r>
              <a:rPr lang="en-US" dirty="0" smtClean="0"/>
              <a:t> </a:t>
            </a:r>
          </a:p>
          <a:p>
            <a:pPr lvl="2"/>
            <a:r>
              <a:rPr lang="en-US" dirty="0" err="1" smtClean="0"/>
              <a:t>Intervención</a:t>
            </a:r>
            <a:r>
              <a:rPr lang="en-US" dirty="0" smtClean="0"/>
              <a:t> (</a:t>
            </a:r>
            <a:r>
              <a:rPr lang="en-US" dirty="0" err="1" smtClean="0"/>
              <a:t>Alcance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Información</a:t>
            </a:r>
            <a:r>
              <a:rPr lang="en-US" dirty="0" smtClean="0"/>
              <a:t> Continua(</a:t>
            </a:r>
            <a:r>
              <a:rPr lang="en-US" dirty="0" err="1" smtClean="0"/>
              <a:t>proceso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Objetivos</a:t>
            </a:r>
            <a:r>
              <a:rPr lang="en-US" dirty="0" smtClean="0"/>
              <a:t>: </a:t>
            </a:r>
          </a:p>
          <a:p>
            <a:pPr lvl="2"/>
            <a:r>
              <a:rPr lang="en-US" dirty="0" err="1" smtClean="0"/>
              <a:t>Alinear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compensaciones</a:t>
            </a:r>
            <a:endParaRPr lang="en-US" dirty="0" smtClean="0"/>
          </a:p>
          <a:p>
            <a:pPr lvl="2"/>
            <a:r>
              <a:rPr lang="en-US" dirty="0" err="1" smtClean="0"/>
              <a:t>MaximiZar</a:t>
            </a:r>
            <a:r>
              <a:rPr lang="en-US" dirty="0" smtClean="0"/>
              <a:t> el </a:t>
            </a:r>
            <a:r>
              <a:rPr lang="en-US" dirty="0" err="1" smtClean="0"/>
              <a:t>desempeño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760" y="3129429"/>
            <a:ext cx="3009900" cy="25273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A65D2-ED05-414E-8474-21283E904D2F}" type="datetime11">
              <a:rPr lang="en-US" smtClean="0"/>
              <a:pPr/>
              <a:t>13:10:47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17" y="5897440"/>
            <a:ext cx="1677307" cy="68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8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8090999" cy="927961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/>
              <a:t>Ámbito</a:t>
            </a:r>
            <a:r>
              <a:rPr lang="en-US" sz="3200" dirty="0" smtClean="0"/>
              <a:t> de la </a:t>
            </a:r>
            <a:r>
              <a:rPr lang="en-US" sz="3200" dirty="0" err="1" smtClean="0"/>
              <a:t>Aplicación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486449" y="1605776"/>
          <a:ext cx="5614050" cy="4707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7025"/>
                <a:gridCol w="2807025"/>
              </a:tblGrid>
              <a:tr h="547459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Puesto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Tipo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Remuneración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02921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Gerente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Financiero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Fija</a:t>
                      </a:r>
                      <a:r>
                        <a:rPr lang="en-US" sz="1400" baseline="0" dirty="0" smtClean="0"/>
                        <a:t> y Variable </a:t>
                      </a:r>
                      <a:endParaRPr lang="en-US" sz="1400" dirty="0"/>
                    </a:p>
                  </a:txBody>
                  <a:tcPr/>
                </a:tc>
              </a:tr>
              <a:tr h="71587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Jefes</a:t>
                      </a:r>
                      <a:r>
                        <a:rPr lang="en-US" sz="1400" dirty="0" smtClean="0"/>
                        <a:t> de </a:t>
                      </a:r>
                      <a:r>
                        <a:rPr lang="en-US" sz="1400" dirty="0" err="1" smtClean="0"/>
                        <a:t>departamento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Fija</a:t>
                      </a:r>
                      <a:r>
                        <a:rPr lang="en-US" sz="1400" baseline="0" dirty="0" smtClean="0"/>
                        <a:t> y Variable </a:t>
                      </a:r>
                      <a:endParaRPr lang="en-US" sz="1400" dirty="0"/>
                    </a:p>
                  </a:txBody>
                  <a:tcPr/>
                </a:tc>
              </a:tr>
              <a:tr h="1145399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Tesorero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Fija</a:t>
                      </a:r>
                      <a:r>
                        <a:rPr lang="en-US" sz="1400" dirty="0" smtClean="0"/>
                        <a:t> y Variable </a:t>
                      </a:r>
                      <a:endParaRPr lang="en-US" sz="1400" dirty="0"/>
                    </a:p>
                  </a:txBody>
                  <a:tcPr/>
                </a:tc>
              </a:tr>
              <a:tr h="768632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Contador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Fija</a:t>
                      </a:r>
                      <a:r>
                        <a:rPr lang="en-US" sz="1400" dirty="0" smtClean="0"/>
                        <a:t> y Variable </a:t>
                      </a:r>
                      <a:endParaRPr lang="en-US" sz="1400" dirty="0"/>
                    </a:p>
                  </a:txBody>
                  <a:tcPr/>
                </a:tc>
              </a:tr>
              <a:tr h="427018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Operativo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Fijo</a:t>
                      </a:r>
                      <a:r>
                        <a:rPr lang="en-US" sz="1400" dirty="0" smtClean="0"/>
                        <a:t> y Variable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4CCE4-750E-4599-B767-F576C7AF51BE}" type="datetime11">
              <a:rPr lang="en-US" smtClean="0"/>
              <a:pPr/>
              <a:t>13:10:47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3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7577"/>
            <a:ext cx="7329000" cy="1025654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Factores</a:t>
            </a:r>
            <a:r>
              <a:rPr lang="en-US" sz="3600" dirty="0" smtClean="0"/>
              <a:t> de </a:t>
            </a:r>
            <a:r>
              <a:rPr lang="en-US" sz="3600" dirty="0" err="1" smtClean="0"/>
              <a:t>Remuneración</a:t>
            </a:r>
            <a:r>
              <a:rPr lang="en-US" sz="3600" dirty="0" smtClean="0"/>
              <a:t> Variable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94110" y="1319330"/>
            <a:ext cx="8749890" cy="5258899"/>
          </a:xfrm>
          <a:blipFill rotWithShape="0">
            <a:blip r:embed="rId3"/>
            <a:stretch>
              <a:fillRect l="-767"/>
            </a:stretch>
          </a:blipFill>
        </p:spPr>
        <p:txBody>
          <a:bodyPr/>
          <a:lstStyle/>
          <a:p>
            <a:pPr>
              <a:buNone/>
            </a:pPr>
            <a:r>
              <a:rPr lang="es-EC" dirty="0">
                <a:noFill/>
              </a:rPr>
              <a:t> 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58736-E1AC-4418-BD2D-701915620427}" type="datetime11">
              <a:rPr lang="en-US" smtClean="0"/>
              <a:pPr/>
              <a:t>13:10:48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17" y="5897440"/>
            <a:ext cx="1677307" cy="680789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5"/>
          <a:srcRect t="17720" b="17720"/>
          <a:stretch>
            <a:fillRect/>
          </a:stretch>
        </p:blipFill>
        <p:spPr>
          <a:xfrm>
            <a:off x="5399471" y="1133231"/>
            <a:ext cx="3479920" cy="191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rcRect t="13289" b="13289"/>
          <a:stretch>
            <a:fillRect/>
          </a:stretch>
        </p:blipFill>
        <p:spPr>
          <a:xfrm>
            <a:off x="4897193" y="3183045"/>
            <a:ext cx="4353609" cy="2394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7577"/>
            <a:ext cx="7329000" cy="1025654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Factores</a:t>
            </a:r>
            <a:r>
              <a:rPr lang="en-US" sz="3600" dirty="0" smtClean="0"/>
              <a:t> de </a:t>
            </a:r>
            <a:r>
              <a:rPr lang="en-US" sz="3600" dirty="0" err="1" smtClean="0"/>
              <a:t>Remuneración</a:t>
            </a:r>
            <a:r>
              <a:rPr lang="en-US" sz="3600" dirty="0" smtClean="0"/>
              <a:t> Variable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35" y="1319330"/>
            <a:ext cx="8646014" cy="5258899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/>
              <a:t>Factor </a:t>
            </a:r>
            <a:r>
              <a:rPr lang="en-US" b="1" dirty="0" err="1" smtClean="0"/>
              <a:t>Responsabilidad</a:t>
            </a:r>
            <a:endParaRPr lang="en-US" b="1" dirty="0" smtClean="0"/>
          </a:p>
          <a:p>
            <a:endParaRPr lang="en-US" b="1" dirty="0" smtClean="0"/>
          </a:p>
          <a:p>
            <a:pPr lvl="1"/>
            <a:r>
              <a:rPr lang="en-US" dirty="0" err="1" smtClean="0"/>
              <a:t>Gerente</a:t>
            </a:r>
            <a:r>
              <a:rPr lang="en-US" dirty="0" smtClean="0"/>
              <a:t> </a:t>
            </a:r>
            <a:r>
              <a:rPr lang="en-US" dirty="0" err="1" smtClean="0"/>
              <a:t>Financiero</a:t>
            </a:r>
            <a:r>
              <a:rPr lang="en-US" dirty="0" smtClean="0"/>
              <a:t> : 	15%</a:t>
            </a:r>
          </a:p>
          <a:p>
            <a:pPr lvl="1"/>
            <a:r>
              <a:rPr lang="en-US" dirty="0" err="1" smtClean="0"/>
              <a:t>Jefe</a:t>
            </a:r>
            <a:r>
              <a:rPr lang="en-US" dirty="0" smtClean="0"/>
              <a:t> de </a:t>
            </a:r>
            <a:r>
              <a:rPr lang="en-US" dirty="0" err="1" smtClean="0"/>
              <a:t>Departamento</a:t>
            </a:r>
            <a:r>
              <a:rPr lang="en-US" dirty="0" smtClean="0"/>
              <a:t>: 	12%</a:t>
            </a:r>
          </a:p>
          <a:p>
            <a:pPr lvl="1"/>
            <a:r>
              <a:rPr lang="en-US" dirty="0" err="1" smtClean="0"/>
              <a:t>Tesorero</a:t>
            </a:r>
            <a:r>
              <a:rPr lang="en-US" dirty="0" smtClean="0"/>
              <a:t>: 			 10%</a:t>
            </a:r>
          </a:p>
          <a:p>
            <a:pPr lvl="1"/>
            <a:r>
              <a:rPr lang="en-US" dirty="0" err="1" smtClean="0"/>
              <a:t>Contador</a:t>
            </a:r>
            <a:r>
              <a:rPr lang="en-US" dirty="0" smtClean="0"/>
              <a:t>:		 10%</a:t>
            </a:r>
          </a:p>
          <a:p>
            <a:pPr lvl="1"/>
            <a:r>
              <a:rPr lang="en-US" dirty="0" err="1" smtClean="0"/>
              <a:t>Operativo</a:t>
            </a:r>
            <a:r>
              <a:rPr lang="en-US" dirty="0" smtClean="0"/>
              <a:t>:		 9%	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58736-E1AC-4418-BD2D-701915620427}" type="datetime11">
              <a:rPr lang="en-US" smtClean="0"/>
              <a:pPr/>
              <a:t>13:10:48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17" y="5897440"/>
            <a:ext cx="1677307" cy="68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6969" y="4053058"/>
            <a:ext cx="3810000" cy="1710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6656"/>
            <a:ext cx="8913813" cy="914400"/>
          </a:xfrm>
        </p:spPr>
        <p:txBody>
          <a:bodyPr/>
          <a:lstStyle/>
          <a:p>
            <a:r>
              <a:rPr lang="en-US" dirty="0" smtClean="0"/>
              <a:t>Factor de </a:t>
            </a:r>
            <a:r>
              <a:rPr lang="en-US" dirty="0" err="1" smtClean="0"/>
              <a:t>Desempeño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847" y="1882588"/>
            <a:ext cx="7581901" cy="3680012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Desempeño</a:t>
            </a:r>
            <a:r>
              <a:rPr lang="en-US" b="1" dirty="0" smtClean="0"/>
              <a:t> </a:t>
            </a:r>
            <a:r>
              <a:rPr lang="en-US" b="1" dirty="0" err="1" smtClean="0"/>
              <a:t>Excelente</a:t>
            </a:r>
            <a:endParaRPr lang="en-US" b="1" dirty="0"/>
          </a:p>
          <a:p>
            <a:pPr marL="342900" lvl="1" indent="0">
              <a:buNone/>
            </a:pPr>
            <a:r>
              <a:rPr lang="en-US" dirty="0" smtClean="0"/>
              <a:t>Meta = &gt;100</a:t>
            </a:r>
            <a:r>
              <a:rPr lang="en-US" dirty="0"/>
              <a:t>%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 </a:t>
            </a:r>
            <a:r>
              <a:rPr lang="en-US" dirty="0" err="1" smtClean="0"/>
              <a:t>Indice</a:t>
            </a:r>
            <a:r>
              <a:rPr lang="en-US" b="1" dirty="0" smtClean="0"/>
              <a:t> 1</a:t>
            </a:r>
          </a:p>
          <a:p>
            <a:r>
              <a:rPr lang="en-US" b="1" dirty="0" err="1" smtClean="0"/>
              <a:t>Desempeño</a:t>
            </a:r>
            <a:r>
              <a:rPr lang="en-US" b="1" dirty="0" smtClean="0"/>
              <a:t> Bueno</a:t>
            </a:r>
          </a:p>
          <a:p>
            <a:pPr marL="342900" lvl="1" indent="0">
              <a:buNone/>
            </a:pPr>
            <a:r>
              <a:rPr lang="en-US" dirty="0" smtClean="0"/>
              <a:t>Meta Entre 75</a:t>
            </a:r>
            <a:r>
              <a:rPr lang="en-US" dirty="0"/>
              <a:t>% </a:t>
            </a:r>
            <a:r>
              <a:rPr lang="en-US" dirty="0" smtClean="0"/>
              <a:t>y </a:t>
            </a:r>
            <a:r>
              <a:rPr lang="en-US" dirty="0"/>
              <a:t>99</a:t>
            </a:r>
            <a:r>
              <a:rPr lang="en-US" dirty="0" smtClean="0"/>
              <a:t>%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/>
              <a:t>Indice</a:t>
            </a:r>
            <a:r>
              <a:rPr lang="en-US" dirty="0" smtClean="0"/>
              <a:t> entre </a:t>
            </a:r>
            <a:r>
              <a:rPr lang="en-US" b="1" dirty="0"/>
              <a:t>0,75 – 0,99</a:t>
            </a:r>
          </a:p>
          <a:p>
            <a:r>
              <a:rPr lang="en-US" b="1" dirty="0" err="1" smtClean="0"/>
              <a:t>Desempeño</a:t>
            </a:r>
            <a:r>
              <a:rPr lang="en-US" b="1" dirty="0" smtClean="0"/>
              <a:t> </a:t>
            </a:r>
            <a:r>
              <a:rPr lang="en-US" b="1" dirty="0" err="1" smtClean="0"/>
              <a:t>Malo</a:t>
            </a:r>
            <a:r>
              <a:rPr lang="en-US" dirty="0"/>
              <a:t>: </a:t>
            </a:r>
            <a:endParaRPr lang="en-US" dirty="0" smtClean="0"/>
          </a:p>
          <a:p>
            <a:pPr marL="342900" lvl="1" indent="0">
              <a:buNone/>
            </a:pPr>
            <a:r>
              <a:rPr lang="en-US" dirty="0" smtClean="0"/>
              <a:t>Meta </a:t>
            </a:r>
            <a:r>
              <a:rPr lang="en-US" dirty="0" err="1" smtClean="0"/>
              <a:t>menor</a:t>
            </a:r>
            <a:r>
              <a:rPr lang="en-US" dirty="0" smtClean="0"/>
              <a:t> a  </a:t>
            </a:r>
            <a:r>
              <a:rPr lang="en-US" dirty="0"/>
              <a:t>75%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Indice</a:t>
            </a:r>
            <a:r>
              <a:rPr lang="en-US" dirty="0" smtClean="0"/>
              <a:t> = 0</a:t>
            </a:r>
          </a:p>
          <a:p>
            <a:endParaRPr lang="en-US" dirty="0" smtClean="0"/>
          </a:p>
          <a:p>
            <a:pPr lvl="3"/>
            <a:endParaRPr lang="en-US" dirty="0" smtClean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B35E-82B6-4535-8177-C1C62960D315}" type="datetime11">
              <a:rPr lang="en-US" smtClean="0"/>
              <a:pPr/>
              <a:t>13:10:48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17" y="5897440"/>
            <a:ext cx="1677307" cy="68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0402"/>
            <a:ext cx="8913813" cy="914400"/>
          </a:xfrm>
        </p:spPr>
        <p:txBody>
          <a:bodyPr/>
          <a:lstStyle/>
          <a:p>
            <a:r>
              <a:rPr lang="es-EC" dirty="0" smtClean="0"/>
              <a:t>EJEMPLO (1</a:t>
            </a:r>
            <a:r>
              <a:rPr lang="en-US" dirty="0" smtClean="0"/>
              <a:t>/6</a:t>
            </a:r>
            <a:r>
              <a:rPr lang="es-EC" dirty="0" smtClean="0"/>
              <a:t>)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" y="1859875"/>
            <a:ext cx="8435340" cy="3670767"/>
          </a:xfrm>
        </p:spPr>
        <p:txBody>
          <a:bodyPr/>
          <a:lstStyle/>
          <a:p>
            <a:r>
              <a:rPr lang="es-EC" dirty="0" smtClean="0"/>
              <a:t>Porcentaje meta por perspectiva. </a:t>
            </a:r>
            <a:endParaRPr lang="es-EC" dirty="0"/>
          </a:p>
          <a:p>
            <a:endParaRPr lang="es-EC" dirty="0" smtClean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404668671"/>
              </p:ext>
            </p:extLst>
          </p:nvPr>
        </p:nvGraphicFramePr>
        <p:xfrm>
          <a:off x="1066800" y="3017520"/>
          <a:ext cx="6598920" cy="3586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7C29-266C-49C6-8827-2923538522FB}" type="datetime11">
              <a:rPr lang="en-US" smtClean="0"/>
              <a:pPr/>
              <a:t>13:10:49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17" y="5897440"/>
            <a:ext cx="1677307" cy="68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EJEMPLO </a:t>
            </a:r>
            <a:r>
              <a:rPr lang="es-EC" dirty="0" smtClean="0"/>
              <a:t>(2</a:t>
            </a:r>
            <a:r>
              <a:rPr lang="en-US" dirty="0" smtClean="0"/>
              <a:t>/6</a:t>
            </a:r>
            <a:r>
              <a:rPr lang="es-EC" dirty="0" smtClean="0"/>
              <a:t>)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Alcance </a:t>
            </a:r>
            <a:r>
              <a:rPr lang="en-US" dirty="0" smtClean="0"/>
              <a:t>= meta real </a:t>
            </a:r>
            <a:r>
              <a:rPr lang="en-US" dirty="0" err="1" smtClean="0"/>
              <a:t>cumplida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18%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/>
          </a:p>
          <a:p>
            <a:r>
              <a:rPr lang="es-EC" dirty="0" smtClean="0"/>
              <a:t>Cumplimiento real de la meta del periodo 1 </a:t>
            </a:r>
            <a:r>
              <a:rPr lang="es-EC" dirty="0" smtClean="0">
                <a:sym typeface="Wingdings" panose="05000000000000000000" pitchFamily="2" charset="2"/>
              </a:rPr>
              <a:t> 125,7%</a:t>
            </a:r>
            <a:endParaRPr lang="es-EC" dirty="0"/>
          </a:p>
          <a:p>
            <a:endParaRPr lang="es-EC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426" y="3214213"/>
            <a:ext cx="1485899" cy="18326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9063"/>
          <a:stretch/>
        </p:blipFill>
        <p:spPr>
          <a:xfrm>
            <a:off x="1791702" y="3352799"/>
            <a:ext cx="2017293" cy="1390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ight Arrow 9"/>
          <p:cNvSpPr/>
          <p:nvPr/>
        </p:nvSpPr>
        <p:spPr>
          <a:xfrm>
            <a:off x="4145280" y="3947160"/>
            <a:ext cx="1965960" cy="4876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4EE8-608C-4F40-973D-758FEFB4B363}" type="datetime11">
              <a:rPr lang="en-US" smtClean="0"/>
              <a:pPr/>
              <a:t>13:10:49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537" y="6004120"/>
            <a:ext cx="1677307" cy="68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6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1643"/>
            <a:ext cx="8913813" cy="914400"/>
          </a:xfrm>
        </p:spPr>
        <p:txBody>
          <a:bodyPr/>
          <a:lstStyle/>
          <a:p>
            <a:r>
              <a:rPr lang="es-EC" dirty="0" smtClean="0"/>
              <a:t>EJEMPLO (3/6)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1488657"/>
            <a:ext cx="7610476" cy="3670767"/>
          </a:xfrm>
        </p:spPr>
        <p:txBody>
          <a:bodyPr/>
          <a:lstStyle/>
          <a:p>
            <a:r>
              <a:rPr lang="es-EC" dirty="0" smtClean="0"/>
              <a:t>Aporte de las iniciativas / ideas para el cumplimiento de la meta de la perspectiva</a:t>
            </a:r>
          </a:p>
          <a:p>
            <a:pPr marL="0" indent="0">
              <a:buNone/>
            </a:pPr>
            <a:endParaRPr lang="es-EC" dirty="0" smtClean="0"/>
          </a:p>
        </p:txBody>
      </p:sp>
      <p:graphicFrame>
        <p:nvGraphicFramePr>
          <p:cNvPr id="3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4362285"/>
              </p:ext>
            </p:extLst>
          </p:nvPr>
        </p:nvGraphicFramePr>
        <p:xfrm>
          <a:off x="670561" y="2438400"/>
          <a:ext cx="7376159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73E-0316-46A6-A73C-C61031112F91}" type="datetime11">
              <a:rPr lang="en-US" smtClean="0"/>
              <a:pPr/>
              <a:t>13:10:49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17" y="5897440"/>
            <a:ext cx="1677307" cy="680789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>
            <a:off x="6873240" y="2891718"/>
            <a:ext cx="672457" cy="246888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" name="TextBox 4"/>
          <p:cNvSpPr txBox="1"/>
          <p:nvPr/>
        </p:nvSpPr>
        <p:spPr>
          <a:xfrm>
            <a:off x="7559040" y="391668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125,7%</a:t>
            </a:r>
            <a:endParaRPr lang="es-EC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74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b="9762"/>
          <a:stretch/>
        </p:blipFill>
        <p:spPr>
          <a:xfrm>
            <a:off x="5412156" y="4107028"/>
            <a:ext cx="3555998" cy="2301587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374742"/>
              </p:ext>
            </p:extLst>
          </p:nvPr>
        </p:nvGraphicFramePr>
        <p:xfrm>
          <a:off x="1" y="2815642"/>
          <a:ext cx="5588000" cy="3612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 rot="21365643">
            <a:off x="316048" y="4256267"/>
            <a:ext cx="439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00"/>
                </a:solidFill>
              </a:rPr>
              <a:t>Remuneración</a:t>
            </a:r>
            <a:r>
              <a:rPr lang="en-US" sz="2800" b="1" dirty="0" smtClean="0">
                <a:solidFill>
                  <a:srgbClr val="000000"/>
                </a:solidFill>
              </a:rPr>
              <a:t> Variable </a:t>
            </a:r>
            <a:endParaRPr lang="en-US" sz="2800" b="1" dirty="0">
              <a:solidFill>
                <a:srgbClr val="0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00652" y="409720"/>
            <a:ext cx="3702425" cy="2243936"/>
            <a:chOff x="5783386" y="222447"/>
            <a:chExt cx="2842731" cy="224393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83386" y="222447"/>
              <a:ext cx="2842731" cy="224393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783386" y="1990745"/>
              <a:ext cx="2842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COMPETITIVIDAD</a:t>
              </a:r>
              <a:endParaRPr lang="en-US" sz="2400" b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243383" y="4933759"/>
            <a:ext cx="128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Políticas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Laborales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5085072" y="829546"/>
            <a:ext cx="2745270" cy="1072438"/>
            <a:chOff x="5806265" y="769119"/>
            <a:chExt cx="2745270" cy="1072438"/>
          </a:xfrm>
        </p:grpSpPr>
        <p:sp>
          <p:nvSpPr>
            <p:cNvPr id="18" name="Pentagon 17"/>
            <p:cNvSpPr/>
            <p:nvPr/>
          </p:nvSpPr>
          <p:spPr>
            <a:xfrm rot="10800000">
              <a:off x="5806265" y="769119"/>
              <a:ext cx="2745270" cy="1072438"/>
            </a:xfrm>
            <a:prstGeom prst="homePlat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38420" y="951013"/>
              <a:ext cx="24131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3366FF"/>
                  </a:solidFill>
                </a:rPr>
                <a:t>Gestión</a:t>
              </a:r>
              <a:r>
                <a:rPr lang="en-US" b="1" dirty="0" smtClean="0">
                  <a:solidFill>
                    <a:srgbClr val="3366FF"/>
                  </a:solidFill>
                </a:rPr>
                <a:t> </a:t>
              </a:r>
              <a:r>
                <a:rPr lang="en-US" b="1" dirty="0" err="1" smtClean="0">
                  <a:solidFill>
                    <a:srgbClr val="3366FF"/>
                  </a:solidFill>
                </a:rPr>
                <a:t>estratégica</a:t>
              </a:r>
              <a:endParaRPr lang="en-US" b="1" dirty="0" smtClean="0">
                <a:solidFill>
                  <a:srgbClr val="3366FF"/>
                </a:solidFill>
              </a:endParaRPr>
            </a:p>
            <a:p>
              <a:r>
                <a:rPr lang="en-US" b="1" dirty="0" smtClean="0">
                  <a:solidFill>
                    <a:srgbClr val="3366FF"/>
                  </a:solidFill>
                </a:rPr>
                <a:t>TALENTO HUMANO </a:t>
              </a:r>
              <a:endParaRPr lang="en-US" b="1" dirty="0">
                <a:solidFill>
                  <a:srgbClr val="3366FF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588002" y="2178018"/>
            <a:ext cx="2539756" cy="1403209"/>
            <a:chOff x="6138420" y="2178018"/>
            <a:chExt cx="1989337" cy="1403209"/>
          </a:xfrm>
        </p:grpSpPr>
        <p:sp>
          <p:nvSpPr>
            <p:cNvPr id="27" name="Folded Corner 26"/>
            <p:cNvSpPr/>
            <p:nvPr/>
          </p:nvSpPr>
          <p:spPr>
            <a:xfrm>
              <a:off x="6138420" y="2178018"/>
              <a:ext cx="1989337" cy="132338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41937" y="2380899"/>
              <a:ext cx="1826962" cy="120032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9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0090"/>
                  </a:solidFill>
                </a:rPr>
                <a:t>PolÍticas</a:t>
              </a:r>
              <a:endParaRPr lang="en-US" sz="2400" b="1" dirty="0" smtClean="0">
                <a:solidFill>
                  <a:srgbClr val="000090"/>
                </a:solidFill>
              </a:endParaRPr>
            </a:p>
            <a:p>
              <a:pPr algn="ctr"/>
              <a:r>
                <a:rPr lang="en-US" sz="2400" b="1" dirty="0" smtClean="0">
                  <a:solidFill>
                    <a:srgbClr val="00009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0090"/>
                  </a:solidFill>
                </a:rPr>
                <a:t>Laborales</a:t>
              </a:r>
              <a:endParaRPr lang="en-US" sz="2400" b="1" dirty="0" smtClean="0">
                <a:solidFill>
                  <a:srgbClr val="000090"/>
                </a:solidFill>
              </a:endParaRPr>
            </a:p>
            <a:p>
              <a:pPr algn="ctr"/>
              <a:r>
                <a:rPr lang="en-US" sz="2400" b="1" dirty="0" err="1" smtClean="0">
                  <a:solidFill>
                    <a:srgbClr val="000090"/>
                  </a:solidFill>
                </a:rPr>
                <a:t>Creativas</a:t>
              </a:r>
              <a:r>
                <a:rPr lang="en-US" sz="2400" b="1" dirty="0" smtClean="0">
                  <a:solidFill>
                    <a:srgbClr val="000090"/>
                  </a:solidFill>
                </a:rPr>
                <a:t> </a:t>
              </a:r>
              <a:endParaRPr lang="en-US" sz="2400" b="1" dirty="0">
                <a:solidFill>
                  <a:srgbClr val="000090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 rot="18609867">
            <a:off x="6990308" y="4512262"/>
            <a:ext cx="1999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MAXIMIZACIÓN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 rot="2751100">
            <a:off x="5959233" y="4241425"/>
            <a:ext cx="1465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TALENTO HUMANO 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99DC-9F21-4989-B411-C0971DBBF225}" type="datetime11">
              <a:rPr lang="en-US" smtClean="0"/>
              <a:pPr/>
              <a:t>13:10:45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3" y="6101011"/>
            <a:ext cx="1677307" cy="68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4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6616"/>
            <a:ext cx="8913813" cy="914400"/>
          </a:xfrm>
        </p:spPr>
        <p:txBody>
          <a:bodyPr/>
          <a:lstStyle/>
          <a:p>
            <a:r>
              <a:rPr lang="es-EC" dirty="0"/>
              <a:t>EJEMPLO </a:t>
            </a:r>
            <a:r>
              <a:rPr lang="es-EC" dirty="0" smtClean="0"/>
              <a:t>(4/6)</a:t>
            </a:r>
            <a:endParaRPr lang="es-EC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34" y="1485135"/>
            <a:ext cx="3389050" cy="1519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288" y="3104691"/>
            <a:ext cx="5057775" cy="14192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64" y="5063524"/>
            <a:ext cx="4829175" cy="1400175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4008120" y="2011680"/>
            <a:ext cx="1722120" cy="3909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Oval 15"/>
          <p:cNvSpPr/>
          <p:nvPr/>
        </p:nvSpPr>
        <p:spPr>
          <a:xfrm>
            <a:off x="5836921" y="1630680"/>
            <a:ext cx="2582982" cy="11582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Efectividad de Recaudaciones</a:t>
            </a:r>
            <a:endParaRPr lang="es-EC" sz="1600" dirty="0"/>
          </a:p>
        </p:txBody>
      </p:sp>
      <p:sp>
        <p:nvSpPr>
          <p:cNvPr id="17" name="Right Arrow 16"/>
          <p:cNvSpPr/>
          <p:nvPr/>
        </p:nvSpPr>
        <p:spPr>
          <a:xfrm rot="10800000">
            <a:off x="2649586" y="3642977"/>
            <a:ext cx="1169741" cy="39097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Oval 17"/>
          <p:cNvSpPr/>
          <p:nvPr/>
        </p:nvSpPr>
        <p:spPr>
          <a:xfrm>
            <a:off x="6724580" y="5379720"/>
            <a:ext cx="1878203" cy="91413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Acceso a líneas de crédito</a:t>
            </a:r>
            <a:endParaRPr lang="es-EC" dirty="0"/>
          </a:p>
        </p:txBody>
      </p:sp>
      <p:sp>
        <p:nvSpPr>
          <p:cNvPr id="19" name="Right Arrow 18"/>
          <p:cNvSpPr/>
          <p:nvPr/>
        </p:nvSpPr>
        <p:spPr>
          <a:xfrm>
            <a:off x="5429179" y="5653775"/>
            <a:ext cx="1169741" cy="390971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Oval 19"/>
          <p:cNvSpPr/>
          <p:nvPr/>
        </p:nvSpPr>
        <p:spPr>
          <a:xfrm>
            <a:off x="0" y="3327517"/>
            <a:ext cx="2497382" cy="1196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Gestión y ejecución presupuestaria eficientes</a:t>
            </a:r>
            <a:endParaRPr lang="es-EC" sz="1600" dirty="0"/>
          </a:p>
        </p:txBody>
      </p:sp>
      <p:sp>
        <p:nvSpPr>
          <p:cNvPr id="21" name="Rounded Rectangle 20"/>
          <p:cNvSpPr/>
          <p:nvPr/>
        </p:nvSpPr>
        <p:spPr>
          <a:xfrm>
            <a:off x="152400" y="1371600"/>
            <a:ext cx="3727888" cy="1733091"/>
          </a:xfrm>
          <a:prstGeom prst="roundRect">
            <a:avLst/>
          </a:prstGeom>
          <a:solidFill>
            <a:schemeClr val="accent1">
              <a:shade val="80000"/>
              <a:alpha val="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Rounded Rectangle 21"/>
          <p:cNvSpPr/>
          <p:nvPr/>
        </p:nvSpPr>
        <p:spPr>
          <a:xfrm>
            <a:off x="3873713" y="2942258"/>
            <a:ext cx="5064349" cy="1733091"/>
          </a:xfrm>
          <a:prstGeom prst="roundRect">
            <a:avLst/>
          </a:prstGeom>
          <a:solidFill>
            <a:schemeClr val="lt1">
              <a:alpha val="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Rounded Rectangle 22"/>
          <p:cNvSpPr/>
          <p:nvPr/>
        </p:nvSpPr>
        <p:spPr>
          <a:xfrm>
            <a:off x="194496" y="4857326"/>
            <a:ext cx="5064349" cy="1733091"/>
          </a:xfrm>
          <a:prstGeom prst="roundRect">
            <a:avLst/>
          </a:prstGeom>
          <a:solidFill>
            <a:schemeClr val="lt1">
              <a:alpha val="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5D76-F4DB-4107-A57F-A129CC2F512E}" type="datetime11">
              <a:rPr lang="en-US" smtClean="0"/>
              <a:pPr/>
              <a:t>13:10:49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8696" y="1786271"/>
            <a:ext cx="1111129" cy="3300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l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700" b="1" dirty="0" smtClean="0">
                <a:ln w="0"/>
                <a:solidFill>
                  <a:schemeClr val="tx1"/>
                </a:solidFill>
              </a:rPr>
              <a:t>INDICE DE RECAUDACIONES</a:t>
            </a:r>
            <a:endParaRPr lang="es-EC" sz="700" b="1" dirty="0"/>
          </a:p>
        </p:txBody>
      </p:sp>
      <p:sp>
        <p:nvSpPr>
          <p:cNvPr id="26" name="Rectangle 25"/>
          <p:cNvSpPr/>
          <p:nvPr/>
        </p:nvSpPr>
        <p:spPr>
          <a:xfrm>
            <a:off x="2094020" y="1767067"/>
            <a:ext cx="1111129" cy="3385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l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700" b="1" dirty="0" smtClean="0">
                <a:ln w="0"/>
                <a:solidFill>
                  <a:schemeClr val="tx1"/>
                </a:solidFill>
              </a:rPr>
              <a:t>PORCENTAJE DE LIQUIDACION DE LA PLUSVALIA</a:t>
            </a:r>
            <a:endParaRPr lang="es-EC" sz="700" b="1" dirty="0"/>
          </a:p>
        </p:txBody>
      </p:sp>
      <p:sp>
        <p:nvSpPr>
          <p:cNvPr id="27" name="Rectangle 26"/>
          <p:cNvSpPr/>
          <p:nvPr/>
        </p:nvSpPr>
        <p:spPr>
          <a:xfrm>
            <a:off x="3997487" y="3226027"/>
            <a:ext cx="1111129" cy="4953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l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700" b="1" dirty="0" smtClean="0">
                <a:ln w="0"/>
                <a:solidFill>
                  <a:schemeClr val="tx1"/>
                </a:solidFill>
              </a:rPr>
              <a:t>GASTO ADMINISTRATIVO</a:t>
            </a:r>
            <a:endParaRPr lang="es-EC" sz="700" b="1" dirty="0"/>
          </a:p>
        </p:txBody>
      </p:sp>
      <p:sp>
        <p:nvSpPr>
          <p:cNvPr id="28" name="Rectangle 27"/>
          <p:cNvSpPr/>
          <p:nvPr/>
        </p:nvSpPr>
        <p:spPr>
          <a:xfrm>
            <a:off x="5730240" y="3223301"/>
            <a:ext cx="1044019" cy="4953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l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700" b="1" dirty="0" smtClean="0">
                <a:ln w="0"/>
                <a:solidFill>
                  <a:schemeClr val="tx1"/>
                </a:solidFill>
              </a:rPr>
              <a:t>DEFICIT PRESUPUESTO - FINANCIAMIENTO</a:t>
            </a:r>
            <a:endParaRPr lang="es-EC" sz="700" b="1" dirty="0"/>
          </a:p>
        </p:txBody>
      </p:sp>
      <p:sp>
        <p:nvSpPr>
          <p:cNvPr id="29" name="Rectangle 28"/>
          <p:cNvSpPr/>
          <p:nvPr/>
        </p:nvSpPr>
        <p:spPr>
          <a:xfrm>
            <a:off x="7350039" y="3198045"/>
            <a:ext cx="1111129" cy="4953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l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700" b="1" dirty="0" smtClean="0">
                <a:ln w="0"/>
                <a:solidFill>
                  <a:schemeClr val="tx1"/>
                </a:solidFill>
              </a:rPr>
              <a:t>EJECUCION PRESUPUESTARIA</a:t>
            </a:r>
            <a:endParaRPr lang="es-EC" sz="700" b="1" dirty="0"/>
          </a:p>
        </p:txBody>
      </p:sp>
      <p:sp>
        <p:nvSpPr>
          <p:cNvPr id="30" name="Rectangle 29"/>
          <p:cNvSpPr/>
          <p:nvPr/>
        </p:nvSpPr>
        <p:spPr>
          <a:xfrm>
            <a:off x="441228" y="5131509"/>
            <a:ext cx="770885" cy="408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l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700" b="1" dirty="0" smtClean="0">
                <a:ln w="0"/>
                <a:solidFill>
                  <a:schemeClr val="tx1"/>
                </a:solidFill>
              </a:rPr>
              <a:t>MONTO DE CREDITO RECIBIDO</a:t>
            </a:r>
            <a:endParaRPr lang="es-EC" sz="700" b="1" dirty="0"/>
          </a:p>
        </p:txBody>
      </p:sp>
      <p:sp>
        <p:nvSpPr>
          <p:cNvPr id="31" name="Rectangle 30"/>
          <p:cNvSpPr/>
          <p:nvPr/>
        </p:nvSpPr>
        <p:spPr>
          <a:xfrm>
            <a:off x="1878699" y="5165060"/>
            <a:ext cx="1066520" cy="3638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l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700" b="1" dirty="0" smtClean="0">
                <a:ln w="0"/>
                <a:solidFill>
                  <a:schemeClr val="tx1"/>
                </a:solidFill>
              </a:rPr>
              <a:t>INDICE DE RE-PAGO</a:t>
            </a:r>
            <a:endParaRPr lang="es-EC" sz="700" b="1" dirty="0"/>
          </a:p>
        </p:txBody>
      </p:sp>
      <p:sp>
        <p:nvSpPr>
          <p:cNvPr id="33" name="Rectangle 32"/>
          <p:cNvSpPr/>
          <p:nvPr/>
        </p:nvSpPr>
        <p:spPr>
          <a:xfrm>
            <a:off x="3602584" y="5165885"/>
            <a:ext cx="1066520" cy="3638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l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700" b="1" dirty="0" smtClean="0">
                <a:ln w="0"/>
                <a:solidFill>
                  <a:schemeClr val="tx1"/>
                </a:solidFill>
              </a:rPr>
              <a:t>MONTO MAXIMO DE ENDEUDAMIENTO</a:t>
            </a:r>
            <a:endParaRPr lang="es-EC" sz="700" b="1" dirty="0"/>
          </a:p>
        </p:txBody>
      </p:sp>
    </p:spTree>
    <p:extLst>
      <p:ext uri="{BB962C8B-B14F-4D97-AF65-F5344CB8AC3E}">
        <p14:creationId xmlns:p14="http://schemas.microsoft.com/office/powerpoint/2010/main" val="141158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imagenes de equipos de traba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1" y="126823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9614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CÁLCULO DEL FACTOR DE DESEMPEÑO (5/6)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1268235"/>
            <a:ext cx="7610476" cy="4228073"/>
          </a:xfrm>
        </p:spPr>
        <p:txBody>
          <a:bodyPr/>
          <a:lstStyle/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233534"/>
              </p:ext>
            </p:extLst>
          </p:nvPr>
        </p:nvGraphicFramePr>
        <p:xfrm>
          <a:off x="1372233" y="2282927"/>
          <a:ext cx="7541580" cy="3132383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675875"/>
                <a:gridCol w="1070437"/>
                <a:gridCol w="1403140"/>
                <a:gridCol w="882387"/>
                <a:gridCol w="1012575"/>
                <a:gridCol w="1497166"/>
              </a:tblGrid>
              <a:tr h="25428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Arial Black" panose="020B0A04020102020204" pitchFamily="34" charset="0"/>
                        </a:rPr>
                        <a:t>PERSPECTIVA FINANCIERA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4282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Arial Black" panose="020B0A04020102020204" pitchFamily="34" charset="0"/>
                        </a:rPr>
                        <a:t>% CUMPLIMIENTO POR INICIATIVA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017129">
                <a:tc>
                  <a:txBody>
                    <a:bodyPr/>
                    <a:lstStyle/>
                    <a:p>
                      <a:pPr algn="ctr" fontAlgn="ctr"/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  <a:latin typeface="Arial Black" panose="020B0A04020102020204" pitchFamily="34" charset="0"/>
                        </a:rPr>
                        <a:t>EFECTIVIDAD DE RECAUDACIONES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  <a:latin typeface="Arial Black" panose="020B0A04020102020204" pitchFamily="34" charset="0"/>
                        </a:rPr>
                        <a:t>GESTIÓN Y EJECUCIÓN PRESUPUESTARIA EFICIENTE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  <a:latin typeface="Arial Black" panose="020B0A04020102020204" pitchFamily="34" charset="0"/>
                        </a:rPr>
                        <a:t>ACCESO A LÍNEAS DE CRÉDITO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  <a:latin typeface="Arial Black" panose="020B0A04020102020204" pitchFamily="34" charset="0"/>
                        </a:rPr>
                        <a:t>% CUMPLIMIENTO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FACTOR TOTAL </a:t>
                      </a:r>
                      <a:r>
                        <a:rPr lang="es-EC" sz="11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DESEMPEÑO</a:t>
                      </a:r>
                      <a:endParaRPr lang="es-EC" sz="11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4282">
                <a:tc>
                  <a:txBody>
                    <a:bodyPr/>
                    <a:lstStyle/>
                    <a:p>
                      <a:pPr algn="ctr" fontAlgn="b"/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11,26%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kern="12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59,99%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kern="12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54,45%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kern="12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125,70%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es-EC" sz="11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42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  <a:latin typeface="Arial Black" panose="020B0A04020102020204" pitchFamily="34" charset="0"/>
                        </a:rPr>
                        <a:t>Gerente Financiero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kern="12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kern="12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125,70%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es-EC" sz="11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542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  <a:latin typeface="Arial Black" panose="020B0A04020102020204" pitchFamily="34" charset="0"/>
                        </a:rPr>
                        <a:t>Jefe de Departamento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kern="12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kern="12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125,70%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es-EC" sz="11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542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  <a:latin typeface="Arial Black" panose="020B0A04020102020204" pitchFamily="34" charset="0"/>
                        </a:rPr>
                        <a:t>Tesorero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kern="12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kern="12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kern="12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11,26%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es-EC" sz="11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542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  <a:latin typeface="Arial Black" panose="020B0A04020102020204" pitchFamily="34" charset="0"/>
                        </a:rPr>
                        <a:t>Contador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kern="12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kern="12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71,25%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es-EC" sz="11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542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  <a:latin typeface="Arial Black" panose="020B0A04020102020204" pitchFamily="34" charset="0"/>
                        </a:rPr>
                        <a:t>Técnico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kern="12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kern="12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kern="12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114,44%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es-EC" sz="11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4EFF-6E2A-4108-9BF5-21ED52BC2F02}" type="datetime11">
              <a:rPr lang="en-US" smtClean="0"/>
              <a:pPr/>
              <a:t>13:10:49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537" y="5958400"/>
            <a:ext cx="1677307" cy="68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8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imagenes de equipos de trabaj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334" y="3461190"/>
            <a:ext cx="3142194" cy="27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4696"/>
            <a:ext cx="8913813" cy="914400"/>
          </a:xfrm>
        </p:spPr>
        <p:txBody>
          <a:bodyPr/>
          <a:lstStyle/>
          <a:p>
            <a:r>
              <a:rPr lang="es-EC" dirty="0"/>
              <a:t>EJEMPLO </a:t>
            </a:r>
            <a:r>
              <a:rPr lang="es-EC" dirty="0" smtClean="0"/>
              <a:t>(6/6)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6154" y="1332636"/>
                <a:ext cx="8138746" cy="3902175"/>
              </a:xfrm>
            </p:spPr>
            <p:txBody>
              <a:bodyPr/>
              <a:lstStyle/>
              <a:p>
                <a:r>
                  <a:rPr lang="es-EC" dirty="0" smtClean="0"/>
                  <a:t>Los resultados están basados en la fórmula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 smtClean="0">
                          <a:latin typeface="Cambria Math" panose="02040503050406030204" pitchFamily="18" charset="0"/>
                        </a:rPr>
                        <m:t>𝑹𝑴𝑽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𝒔𝒂𝒍𝒂𝒓𝒊𝒐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𝒎𝒆𝒏𝒔𝒖𝒂𝒍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𝒇𝒂𝒄𝒕𝒐𝒓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𝒅𝒆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𝒓𝒆𝒔𝒑𝒐𝒏𝒔𝒂𝒃𝒊𝒍𝒊𝒅𝒂𝒅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𝒇𝒂𝒄𝒕𝒐𝒓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𝒅𝒆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𝒅𝒆𝒔𝒆𝒎𝒑𝒆</m:t>
                      </m:r>
                      <m:r>
                        <a:rPr lang="es-EC" b="1" i="1" smtClean="0">
                          <a:latin typeface="Cambria Math" panose="02040503050406030204" pitchFamily="18" charset="0"/>
                        </a:rPr>
                        <m:t>ñ</m:t>
                      </m:r>
                      <m:r>
                        <a:rPr lang="es-EC" b="1" i="1" smtClean="0">
                          <a:latin typeface="Cambria Math" panose="02040503050406030204" pitchFamily="18" charset="0"/>
                        </a:rPr>
                        <m:t>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𝒇𝒂𝒄𝒕𝒐𝒓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𝒅𝒆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𝒑𝒆𝒓𝒇𝒐𝒎𝒂𝒏𝒄𝒆</m:t>
                      </m:r>
                    </m:oMath>
                  </m:oMathPara>
                </a14:m>
                <a:endParaRPr lang="es-EC" dirty="0" smtClean="0"/>
              </a:p>
              <a:p>
                <a:pPr marL="0" indent="0">
                  <a:buNone/>
                </a:pPr>
                <a:endParaRPr lang="es-EC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6154" y="1332636"/>
                <a:ext cx="8138746" cy="3902175"/>
              </a:xfrm>
              <a:blipFill rotWithShape="0">
                <a:blip r:embed="rId4"/>
                <a:stretch>
                  <a:fillRect l="-524" t="-938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996858"/>
              </p:ext>
            </p:extLst>
          </p:nvPr>
        </p:nvGraphicFramePr>
        <p:xfrm>
          <a:off x="624841" y="2962775"/>
          <a:ext cx="5410199" cy="3014005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895264"/>
                <a:gridCol w="595863"/>
                <a:gridCol w="1105166"/>
                <a:gridCol w="837430"/>
                <a:gridCol w="974318"/>
                <a:gridCol w="1002158"/>
              </a:tblGrid>
              <a:tr h="22637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Arial Black" panose="020B0A04020102020204" pitchFamily="34" charset="0"/>
                        </a:rPr>
                        <a:t>Ejemplo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Arial Black" panose="020B0A04020102020204" pitchFamily="34" charset="0"/>
                        </a:rPr>
                        <a:t>SUELDO $/mes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Arial Black" panose="020B0A04020102020204" pitchFamily="34" charset="0"/>
                        </a:rPr>
                        <a:t>FACTOR RESPONSABILIDAD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Arial Black" panose="020B0A04020102020204" pitchFamily="34" charset="0"/>
                        </a:rPr>
                        <a:t>FACTOR DESEMPEÑO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Arial Black" panose="020B0A04020102020204" pitchFamily="34" charset="0"/>
                        </a:rPr>
                        <a:t>FACTOR PERFORMANCE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  <a:latin typeface="Arial Black" panose="020B0A04020102020204" pitchFamily="34" charset="0"/>
                        </a:rPr>
                        <a:t>R. V.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4653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45274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  <a:latin typeface="Arial Black" panose="020B0A04020102020204" pitchFamily="34" charset="0"/>
                        </a:rPr>
                        <a:t>$/Empleado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26371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EC" sz="1200" u="none" strike="noStrike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effectLst/>
                        </a:rPr>
                        <a:t> 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45274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Arial Black" panose="020B0A04020102020204" pitchFamily="34" charset="0"/>
                        </a:rPr>
                        <a:t>Gerente Financiero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r>
                        <a:rPr lang="es-EC" sz="1200" u="none" strike="noStrike" dirty="0" smtClean="0">
                          <a:effectLst/>
                          <a:latin typeface="Arial Black" panose="020B0A04020102020204" pitchFamily="34" charset="0"/>
                        </a:rPr>
                        <a:t>000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  <a:latin typeface="Arial Black" panose="020B0A04020102020204" pitchFamily="34" charset="0"/>
                        </a:rPr>
                        <a:t>15,00%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3900</a:t>
                      </a:r>
                      <a:endParaRPr lang="es-EC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45274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Arial Black" panose="020B0A04020102020204" pitchFamily="34" charset="0"/>
                        </a:rPr>
                        <a:t>Jefe de Departamento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 smtClean="0">
                          <a:effectLst/>
                          <a:latin typeface="Arial Black" panose="020B0A04020102020204" pitchFamily="34" charset="0"/>
                        </a:rPr>
                        <a:t>1800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  <a:latin typeface="Arial Black" panose="020B0A04020102020204" pitchFamily="34" charset="0"/>
                        </a:rPr>
                        <a:t>12,00%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2808</a:t>
                      </a:r>
                      <a:endParaRPr lang="es-EC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5353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Arial Black" panose="020B0A04020102020204" pitchFamily="34" charset="0"/>
                        </a:rPr>
                        <a:t>Tesorero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 smtClean="0">
                          <a:effectLst/>
                          <a:latin typeface="Arial Black" panose="020B0A04020102020204" pitchFamily="34" charset="0"/>
                        </a:rPr>
                        <a:t>1200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  <a:latin typeface="Arial Black" panose="020B0A04020102020204" pitchFamily="34" charset="0"/>
                        </a:rPr>
                        <a:t>10,00%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1200</a:t>
                      </a:r>
                      <a:endParaRPr lang="es-EC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5353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Arial Black" panose="020B0A04020102020204" pitchFamily="34" charset="0"/>
                        </a:rPr>
                        <a:t>Contador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 smtClean="0">
                          <a:effectLst/>
                          <a:latin typeface="Arial Black" panose="020B0A04020102020204" pitchFamily="34" charset="0"/>
                        </a:rPr>
                        <a:t>1200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  <a:latin typeface="Arial Black" panose="020B0A04020102020204" pitchFamily="34" charset="0"/>
                        </a:rPr>
                        <a:t>10,00%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1200</a:t>
                      </a:r>
                      <a:endParaRPr lang="es-EC" sz="14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5353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Arial Black" panose="020B0A04020102020204" pitchFamily="34" charset="0"/>
                        </a:rPr>
                        <a:t>Técnico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 smtClean="0">
                          <a:effectLst/>
                          <a:latin typeface="Arial Black" panose="020B0A04020102020204" pitchFamily="34" charset="0"/>
                        </a:rPr>
                        <a:t>1000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  <a:latin typeface="Arial Black" panose="020B0A04020102020204" pitchFamily="34" charset="0"/>
                        </a:rPr>
                        <a:t>9,00%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1170</a:t>
                      </a:r>
                      <a:endParaRPr lang="es-EC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31E13-79F1-40F2-83F9-FFE98D1740DB}" type="datetime11">
              <a:rPr lang="en-US" smtClean="0"/>
              <a:pPr/>
              <a:t>13:10:41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17" y="5989319"/>
            <a:ext cx="1677307" cy="6807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6080" y="2962775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 smtClean="0">
                <a:latin typeface="Bauhaus 93" panose="04030905020B02020C02" pitchFamily="82" charset="0"/>
              </a:rPr>
              <a:t>Reciben RV</a:t>
            </a:r>
            <a:endParaRPr lang="es-EC" sz="2400" dirty="0">
              <a:latin typeface="Bauhaus 93" panose="04030905020B02020C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1224" y="3724659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 smtClean="0">
                <a:solidFill>
                  <a:srgbClr val="00B0F0"/>
                </a:solidFill>
                <a:latin typeface="Bauhaus 93" panose="04030905020B02020C02" pitchFamily="82" charset="0"/>
              </a:rPr>
              <a:t>SI</a:t>
            </a:r>
            <a:endParaRPr lang="es-EC" sz="2400" dirty="0">
              <a:solidFill>
                <a:srgbClr val="00B0F0"/>
              </a:solidFill>
              <a:latin typeface="Bauhaus 93" panose="04030905020B02020C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67064" y="3755139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 smtClean="0">
                <a:solidFill>
                  <a:srgbClr val="00B0F0"/>
                </a:solidFill>
                <a:latin typeface="Bauhaus 93" panose="04030905020B02020C02" pitchFamily="82" charset="0"/>
              </a:rPr>
              <a:t>SI</a:t>
            </a:r>
            <a:endParaRPr lang="es-EC" sz="2400" dirty="0">
              <a:solidFill>
                <a:srgbClr val="00B0F0"/>
              </a:solidFill>
              <a:latin typeface="Bauhaus 93" panose="04030905020B02020C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4344" y="3724659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 smtClean="0">
                <a:solidFill>
                  <a:srgbClr val="00B0F0"/>
                </a:solidFill>
                <a:latin typeface="Bauhaus 93" panose="04030905020B02020C02" pitchFamily="82" charset="0"/>
              </a:rPr>
              <a:t>SI</a:t>
            </a:r>
            <a:endParaRPr lang="es-EC" sz="2400" dirty="0">
              <a:solidFill>
                <a:srgbClr val="00B0F0"/>
              </a:solidFill>
              <a:latin typeface="Bauhaus 93" panose="04030905020B02020C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18424" y="3755139"/>
            <a:ext cx="598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NO</a:t>
            </a:r>
            <a:endParaRPr lang="es-EC" sz="2400" dirty="0">
              <a:solidFill>
                <a:srgbClr val="FF0000"/>
              </a:solidFill>
              <a:latin typeface="Bauhaus 93" panose="04030905020B02020C02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39504" y="3755139"/>
            <a:ext cx="598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NO</a:t>
            </a:r>
            <a:endParaRPr lang="es-EC" sz="2400" dirty="0">
              <a:solidFill>
                <a:srgbClr val="FF0000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02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8536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REPORTE SEMAFORIZADO DEL SISTEMA POR PERIODOS</a:t>
            </a:r>
            <a:endParaRPr lang="es-EC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947" y="1950720"/>
            <a:ext cx="8205918" cy="3800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5FBE-A855-4EC5-AFC8-745C7C3B29B9}" type="datetime11">
              <a:rPr lang="en-US" smtClean="0"/>
              <a:pPr/>
              <a:t>13:10:49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17" y="5897440"/>
            <a:ext cx="1677307" cy="68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2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3075"/>
            <a:ext cx="8913813" cy="914400"/>
          </a:xfrm>
        </p:spPr>
        <p:txBody>
          <a:bodyPr/>
          <a:lstStyle/>
          <a:p>
            <a:r>
              <a:rPr lang="es-EC" dirty="0" smtClean="0"/>
              <a:t>REPORTE EXCEL DEL SISTEMA </a:t>
            </a:r>
            <a:endParaRPr lang="es-EC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664" y="1442493"/>
            <a:ext cx="8527415" cy="3998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557908"/>
              </p:ext>
            </p:extLst>
          </p:nvPr>
        </p:nvGraphicFramePr>
        <p:xfrm>
          <a:off x="3920171" y="578348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Worksheet" showAsIcon="1" r:id="rId4" imgW="914400" imgH="771480" progId="Excel.Sheet.12">
                  <p:embed/>
                </p:oleObj>
              </mc:Choice>
              <mc:Fallback>
                <p:oleObj name="Worksheet" showAsIcon="1" r:id="rId4" imgW="914400" imgH="771480" progId="Excel.Sheet.12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0171" y="5783489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FABF-F2EA-4571-BAD5-ABF578ACDD6D}" type="datetime11">
              <a:rPr lang="en-US" smtClean="0"/>
              <a:pPr/>
              <a:t>13:10:49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17" y="5897440"/>
            <a:ext cx="1677307" cy="68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8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70821"/>
            <a:ext cx="8913813" cy="914400"/>
          </a:xfrm>
        </p:spPr>
        <p:txBody>
          <a:bodyPr/>
          <a:lstStyle/>
          <a:p>
            <a:r>
              <a:rPr lang="es-EC" dirty="0" smtClean="0"/>
              <a:t>Discusión 1/2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121" y="1604693"/>
            <a:ext cx="6580095" cy="5065415"/>
          </a:xfrm>
        </p:spPr>
        <p:txBody>
          <a:bodyPr>
            <a:normAutofit/>
          </a:bodyPr>
          <a:lstStyle/>
          <a:p>
            <a:pPr algn="just"/>
            <a:r>
              <a:rPr lang="es-ES" sz="1800" dirty="0" smtClean="0"/>
              <a:t>El Sistema de </a:t>
            </a:r>
            <a:r>
              <a:rPr lang="es-ES" sz="1800" dirty="0"/>
              <a:t>remuneración </a:t>
            </a:r>
            <a:r>
              <a:rPr lang="es-ES" sz="1800" dirty="0" smtClean="0"/>
              <a:t>variable es factible aplicarlo  </a:t>
            </a:r>
            <a:r>
              <a:rPr lang="es-ES" sz="1800" dirty="0"/>
              <a:t>como sistema de </a:t>
            </a:r>
            <a:r>
              <a:rPr lang="es-ES" sz="1800" dirty="0" smtClean="0"/>
              <a:t>retribución,  </a:t>
            </a:r>
            <a:r>
              <a:rPr lang="es-ES" sz="1800" b="1" dirty="0" err="1" smtClean="0"/>
              <a:t>articul</a:t>
            </a:r>
            <a:r>
              <a:rPr lang="es-EC" sz="1800" b="1" dirty="0"/>
              <a:t>á</a:t>
            </a:r>
            <a:r>
              <a:rPr lang="es-ES" sz="1800" b="1" dirty="0" err="1" smtClean="0"/>
              <a:t>ndolo</a:t>
            </a:r>
            <a:r>
              <a:rPr lang="es-ES" sz="1800" dirty="0" smtClean="0"/>
              <a:t> </a:t>
            </a:r>
            <a:r>
              <a:rPr lang="es-ES" sz="1800" dirty="0"/>
              <a:t>con la metodología del </a:t>
            </a:r>
            <a:r>
              <a:rPr lang="es-ES" sz="1800" dirty="0" err="1"/>
              <a:t>Balanced</a:t>
            </a:r>
            <a:r>
              <a:rPr lang="es-ES" sz="1800" dirty="0"/>
              <a:t> </a:t>
            </a:r>
            <a:r>
              <a:rPr lang="es-ES" sz="1800" dirty="0" err="1"/>
              <a:t>Scorecard</a:t>
            </a:r>
            <a:r>
              <a:rPr lang="es-ES" sz="1800" dirty="0"/>
              <a:t> para contribuir a un sistema de gestión y control. </a:t>
            </a:r>
            <a:endParaRPr lang="es-ES" sz="1800" dirty="0" smtClean="0"/>
          </a:p>
          <a:p>
            <a:pPr algn="just">
              <a:buNone/>
            </a:pPr>
            <a:endParaRPr lang="es-ES" sz="1800" dirty="0" smtClean="0"/>
          </a:p>
          <a:p>
            <a:pPr algn="just"/>
            <a:r>
              <a:rPr lang="es-ES" sz="1800" dirty="0" smtClean="0"/>
              <a:t>Se plantean </a:t>
            </a:r>
            <a:r>
              <a:rPr lang="es-ES" sz="1800" dirty="0"/>
              <a:t>tres factores </a:t>
            </a:r>
            <a:r>
              <a:rPr lang="es-ES" sz="1800" dirty="0" smtClean="0"/>
              <a:t>generales para la aplicar </a:t>
            </a:r>
            <a:r>
              <a:rPr lang="es-ES" sz="1800" dirty="0"/>
              <a:t>compensación: </a:t>
            </a:r>
            <a:endParaRPr lang="es-ES" sz="1800" dirty="0" smtClean="0"/>
          </a:p>
          <a:p>
            <a:pPr lvl="1" algn="just"/>
            <a:r>
              <a:rPr lang="es-ES" sz="1600" dirty="0" smtClean="0"/>
              <a:t> Responsabilidad,</a:t>
            </a:r>
          </a:p>
          <a:p>
            <a:pPr lvl="1" algn="just"/>
            <a:r>
              <a:rPr lang="es-ES" sz="1600" dirty="0" smtClean="0"/>
              <a:t>Desempeño </a:t>
            </a:r>
          </a:p>
          <a:p>
            <a:pPr lvl="1" algn="just"/>
            <a:r>
              <a:rPr lang="es-ES" sz="1600" dirty="0" smtClean="0"/>
              <a:t> </a:t>
            </a:r>
            <a:r>
              <a:rPr lang="es-ES" sz="1600" dirty="0"/>
              <a:t>P</a:t>
            </a:r>
            <a:r>
              <a:rPr lang="es-ES" sz="1600" dirty="0" smtClean="0"/>
              <a:t>erformance </a:t>
            </a:r>
            <a:r>
              <a:rPr lang="es-ES" sz="1600" dirty="0"/>
              <a:t>de la empresa. </a:t>
            </a:r>
            <a:endParaRPr lang="es-ES" sz="1600" dirty="0" smtClean="0"/>
          </a:p>
          <a:p>
            <a:pPr algn="just"/>
            <a:endParaRPr lang="es-ES" sz="1800" dirty="0" smtClean="0"/>
          </a:p>
          <a:p>
            <a:pPr algn="just"/>
            <a:endParaRPr lang="es-EC" sz="1800" dirty="0"/>
          </a:p>
          <a:p>
            <a:pPr algn="just"/>
            <a:endParaRPr lang="es-EC" sz="1800" dirty="0"/>
          </a:p>
          <a:p>
            <a:pPr algn="just"/>
            <a:endParaRPr lang="es-EC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7024-0247-4E28-B8C4-9583927D1443}" type="datetime11">
              <a:rPr lang="en-US" smtClean="0"/>
              <a:pPr/>
              <a:t>13:10:49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17" y="5989319"/>
            <a:ext cx="1677307" cy="68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7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456"/>
            <a:ext cx="8913813" cy="914400"/>
          </a:xfrm>
        </p:spPr>
        <p:txBody>
          <a:bodyPr/>
          <a:lstStyle/>
          <a:p>
            <a:r>
              <a:rPr lang="es-EC" dirty="0" smtClean="0"/>
              <a:t>Discusión 2/2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642" y="1543982"/>
            <a:ext cx="7044607" cy="425465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El sistema informático en base a la metodología </a:t>
            </a:r>
            <a:r>
              <a:rPr lang="es-ES" dirty="0" err="1" smtClean="0"/>
              <a:t>Balanced</a:t>
            </a:r>
            <a:r>
              <a:rPr lang="es-ES" dirty="0" smtClean="0"/>
              <a:t> </a:t>
            </a:r>
            <a:r>
              <a:rPr lang="es-ES" dirty="0" err="1" smtClean="0"/>
              <a:t>Scorecard</a:t>
            </a:r>
            <a:r>
              <a:rPr lang="es-ES" dirty="0" smtClean="0"/>
              <a:t> constituye una herramienta ágil, factible y completa para implantar un sistema de control y gestión. </a:t>
            </a:r>
          </a:p>
          <a:p>
            <a:pPr algn="just">
              <a:buNone/>
            </a:pPr>
            <a:endParaRPr lang="es-ES" dirty="0" smtClean="0"/>
          </a:p>
          <a:p>
            <a:pPr algn="just"/>
            <a:r>
              <a:rPr lang="es-ES" dirty="0" smtClean="0"/>
              <a:t>El diseño del software al ser modular y contar con el código fuente comentado, permitirá integrar con otras aplicaciones y  extender su desarrollo a otros módulos complementarios.</a:t>
            </a:r>
          </a:p>
          <a:p>
            <a:pPr algn="just">
              <a:buNone/>
            </a:pPr>
            <a:r>
              <a:rPr lang="es-ES" dirty="0" smtClean="0"/>
              <a:t> </a:t>
            </a:r>
            <a:endParaRPr lang="es-EC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7024-0247-4E28-B8C4-9583927D1443}" type="datetime11">
              <a:rPr lang="en-US" smtClean="0"/>
              <a:pPr/>
              <a:t>13:10:49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17" y="5974079"/>
            <a:ext cx="1677307" cy="68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888885"/>
          </a:xfrm>
        </p:spPr>
        <p:txBody>
          <a:bodyPr/>
          <a:lstStyle/>
          <a:p>
            <a:r>
              <a:rPr lang="en-US" sz="3200" dirty="0" err="1" smtClean="0"/>
              <a:t>Definición</a:t>
            </a:r>
            <a:r>
              <a:rPr lang="en-US" sz="3200" dirty="0" smtClean="0"/>
              <a:t> del </a:t>
            </a:r>
            <a:r>
              <a:rPr lang="en-US" sz="3200" dirty="0" err="1" smtClean="0"/>
              <a:t>Problema</a:t>
            </a:r>
            <a:endParaRPr lang="en-US" sz="32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866224"/>
              </p:ext>
            </p:extLst>
          </p:nvPr>
        </p:nvGraphicFramePr>
        <p:xfrm>
          <a:off x="332154" y="996463"/>
          <a:ext cx="8029209" cy="483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2153" y="5835651"/>
            <a:ext cx="6754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Fuente</a:t>
            </a:r>
            <a:r>
              <a:rPr lang="en-US" sz="1400" dirty="0" smtClean="0"/>
              <a:t>: </a:t>
            </a:r>
            <a:r>
              <a:rPr lang="en-US" sz="1400" dirty="0" err="1" smtClean="0"/>
              <a:t>Estudio</a:t>
            </a:r>
            <a:r>
              <a:rPr lang="en-US" sz="1400" dirty="0" smtClean="0"/>
              <a:t> de Mercado </a:t>
            </a:r>
            <a:r>
              <a:rPr lang="en-US" sz="1400" dirty="0" err="1" smtClean="0"/>
              <a:t>realizado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 la </a:t>
            </a:r>
            <a:r>
              <a:rPr lang="en-US" sz="1400" dirty="0" err="1" smtClean="0"/>
              <a:t>Empresa</a:t>
            </a:r>
            <a:r>
              <a:rPr lang="en-US" sz="1400" dirty="0" smtClean="0"/>
              <a:t> Management Advise &amp; Consulting. </a:t>
            </a:r>
            <a:r>
              <a:rPr lang="en-US" sz="1400" dirty="0" err="1" smtClean="0"/>
              <a:t>PricewaterhouseCooper</a:t>
            </a:r>
            <a:r>
              <a:rPr lang="en-US" sz="1400" dirty="0" smtClean="0"/>
              <a:t>, 2012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82180" y="1229632"/>
            <a:ext cx="8179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La </a:t>
            </a:r>
            <a:r>
              <a:rPr lang="en-US" sz="1400" dirty="0" err="1" smtClean="0"/>
              <a:t>Gestión</a:t>
            </a:r>
            <a:r>
              <a:rPr lang="en-US" sz="1400" dirty="0" smtClean="0"/>
              <a:t> </a:t>
            </a:r>
            <a:r>
              <a:rPr lang="en-US" sz="1400" dirty="0" err="1"/>
              <a:t>E</a:t>
            </a:r>
            <a:r>
              <a:rPr lang="en-US" sz="1400" dirty="0" err="1" smtClean="0"/>
              <a:t>mpresarial</a:t>
            </a:r>
            <a:r>
              <a:rPr lang="en-US" sz="1400" dirty="0" smtClean="0"/>
              <a:t> de </a:t>
            </a:r>
            <a:r>
              <a:rPr lang="en-US" sz="1400" dirty="0" err="1" smtClean="0"/>
              <a:t>pequeñas</a:t>
            </a:r>
            <a:r>
              <a:rPr lang="en-US" sz="1400" dirty="0" smtClean="0"/>
              <a:t> y </a:t>
            </a:r>
            <a:r>
              <a:rPr lang="en-US" sz="1400" dirty="0" err="1" smtClean="0"/>
              <a:t>medianas</a:t>
            </a:r>
            <a:r>
              <a:rPr lang="en-US" sz="1400" dirty="0" smtClean="0"/>
              <a:t> </a:t>
            </a:r>
            <a:r>
              <a:rPr lang="en-US" sz="1400" dirty="0" err="1" smtClean="0"/>
              <a:t>empresas</a:t>
            </a:r>
            <a:r>
              <a:rPr lang="en-US" sz="1400" dirty="0" smtClean="0"/>
              <a:t> </a:t>
            </a:r>
            <a:r>
              <a:rPr lang="en-US" sz="1400" dirty="0" err="1" smtClean="0"/>
              <a:t>revela</a:t>
            </a:r>
            <a:r>
              <a:rPr lang="en-US" sz="1400" dirty="0" smtClean="0"/>
              <a:t> </a:t>
            </a:r>
            <a:r>
              <a:rPr lang="en-US" sz="1400" dirty="0" err="1" smtClean="0"/>
              <a:t>que</a:t>
            </a:r>
            <a:r>
              <a:rPr lang="en-US" sz="1400" dirty="0" smtClean="0"/>
              <a:t>: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79FF-1B91-437A-A193-FA43CDF0A34C}" type="datetime11">
              <a:rPr lang="en-US" smtClean="0"/>
              <a:pPr/>
              <a:t>13:10:46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920" y="6005723"/>
            <a:ext cx="1677307" cy="68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7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38093277"/>
              </p:ext>
            </p:extLst>
          </p:nvPr>
        </p:nvGraphicFramePr>
        <p:xfrm>
          <a:off x="0" y="1123855"/>
          <a:ext cx="8913813" cy="4790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080000"/>
            <a:ext cx="3187700" cy="255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0383" y="3662425"/>
            <a:ext cx="2227706" cy="29702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1E00-8395-4EFA-8D68-6E91144BF3C2}" type="datetime11">
              <a:rPr lang="en-US" smtClean="0"/>
              <a:pPr/>
              <a:t>13:10:46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693" y="5975806"/>
            <a:ext cx="1677307" cy="68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0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rcRect t="9543" b="9543"/>
          <a:stretch>
            <a:fillRect/>
          </a:stretch>
        </p:blipFill>
        <p:spPr>
          <a:xfrm>
            <a:off x="4230033" y="3339761"/>
            <a:ext cx="4913967" cy="351823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6424" y="2559310"/>
            <a:ext cx="7610476" cy="40229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100" b="1" dirty="0" smtClean="0"/>
              <a:t>VENTAJAS:</a:t>
            </a:r>
          </a:p>
          <a:p>
            <a:r>
              <a:rPr lang="en-US" dirty="0" smtClean="0"/>
              <a:t>ATRAER Y RETENER  personal con alto </a:t>
            </a:r>
            <a:r>
              <a:rPr lang="en-US" dirty="0" err="1" smtClean="0"/>
              <a:t>rendimiento</a:t>
            </a:r>
            <a:endParaRPr lang="en-US" dirty="0" smtClean="0"/>
          </a:p>
          <a:p>
            <a:r>
              <a:rPr lang="en-US" dirty="0" err="1" smtClean="0"/>
              <a:t>Correlacionar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actividades</a:t>
            </a:r>
            <a:r>
              <a:rPr lang="en-US" dirty="0" smtClean="0"/>
              <a:t> </a:t>
            </a:r>
            <a:r>
              <a:rPr lang="en-US" dirty="0" err="1" smtClean="0"/>
              <a:t>personales</a:t>
            </a:r>
            <a:r>
              <a:rPr lang="en-US" dirty="0" smtClean="0"/>
              <a:t> con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corporativas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Vinculación</a:t>
            </a:r>
            <a:r>
              <a:rPr lang="en-US" dirty="0" smtClean="0"/>
              <a:t>: </a:t>
            </a:r>
            <a:r>
              <a:rPr lang="en-US" dirty="0" err="1" smtClean="0"/>
              <a:t>Remuneración</a:t>
            </a:r>
            <a:r>
              <a:rPr lang="en-US" dirty="0" smtClean="0"/>
              <a:t> – </a:t>
            </a:r>
            <a:r>
              <a:rPr lang="en-US" dirty="0" err="1" smtClean="0"/>
              <a:t>Motivación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Diferenciación</a:t>
            </a:r>
            <a:r>
              <a:rPr lang="en-US" dirty="0" smtClean="0"/>
              <a:t> de </a:t>
            </a:r>
            <a:r>
              <a:rPr lang="en-US" dirty="0" err="1" smtClean="0"/>
              <a:t>mercado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Factor de </a:t>
            </a:r>
            <a:r>
              <a:rPr lang="en-US" dirty="0" err="1" smtClean="0"/>
              <a:t>Preferencia</a:t>
            </a:r>
            <a:endParaRPr lang="en-US" dirty="0" smtClean="0"/>
          </a:p>
          <a:p>
            <a:r>
              <a:rPr lang="en-US" dirty="0" err="1" smtClean="0"/>
              <a:t>Incremento</a:t>
            </a:r>
            <a:r>
              <a:rPr lang="en-US" dirty="0" smtClean="0"/>
              <a:t> de </a:t>
            </a:r>
            <a:r>
              <a:rPr lang="en-US" dirty="0" err="1" smtClean="0"/>
              <a:t>Productividad</a:t>
            </a:r>
            <a:endParaRPr lang="en-US" dirty="0" smtClean="0"/>
          </a:p>
          <a:p>
            <a:r>
              <a:rPr lang="en-US" dirty="0" err="1" smtClean="0"/>
              <a:t>Disminución</a:t>
            </a:r>
            <a:r>
              <a:rPr lang="en-US" dirty="0" smtClean="0"/>
              <a:t> de </a:t>
            </a:r>
            <a:r>
              <a:rPr lang="en-US" dirty="0" err="1" smtClean="0"/>
              <a:t>Costos</a:t>
            </a:r>
            <a:endParaRPr lang="en-US" dirty="0" smtClean="0"/>
          </a:p>
          <a:p>
            <a:r>
              <a:rPr lang="en-US" dirty="0" err="1" smtClean="0"/>
              <a:t>Logro</a:t>
            </a:r>
            <a:r>
              <a:rPr lang="en-US" dirty="0" smtClean="0"/>
              <a:t> de </a:t>
            </a:r>
            <a:r>
              <a:rPr lang="en-US" dirty="0" err="1" smtClean="0"/>
              <a:t>objetivos</a:t>
            </a:r>
            <a:r>
              <a:rPr lang="en-US" dirty="0" smtClean="0"/>
              <a:t> y </a:t>
            </a:r>
            <a:r>
              <a:rPr lang="en-US" dirty="0" err="1" smtClean="0"/>
              <a:t>estrategia</a:t>
            </a:r>
            <a:endParaRPr lang="en-US" dirty="0" smtClean="0"/>
          </a:p>
          <a:p>
            <a:r>
              <a:rPr lang="en-US" dirty="0" err="1" smtClean="0"/>
              <a:t>Monitoreo</a:t>
            </a:r>
            <a:r>
              <a:rPr lang="en-US" dirty="0" smtClean="0"/>
              <a:t> y Control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64483541"/>
              </p:ext>
            </p:extLst>
          </p:nvPr>
        </p:nvGraphicFramePr>
        <p:xfrm>
          <a:off x="386626" y="-328164"/>
          <a:ext cx="8617572" cy="247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1DC1-238C-4B0D-8E09-B287CB7DE1F4}" type="datetime11">
              <a:rPr lang="en-US" smtClean="0"/>
              <a:pPr/>
              <a:t>13:10:47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46" y="6101011"/>
            <a:ext cx="1677307" cy="68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4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3336" y="3878355"/>
            <a:ext cx="4596758" cy="21544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8536"/>
            <a:ext cx="8913813" cy="1642566"/>
          </a:xfrm>
        </p:spPr>
        <p:txBody>
          <a:bodyPr>
            <a:normAutofit/>
          </a:bodyPr>
          <a:lstStyle/>
          <a:p>
            <a:r>
              <a:rPr lang="en-US" dirty="0" smtClean="0"/>
              <a:t>Balanced Scorecard </a:t>
            </a:r>
            <a:br>
              <a:rPr lang="en-US" dirty="0" smtClean="0"/>
            </a:br>
            <a:endParaRPr lang="en-US" sz="1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861" y="2051824"/>
            <a:ext cx="7352808" cy="42939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“</a:t>
            </a:r>
            <a:r>
              <a:rPr lang="en-US" i="1" dirty="0" err="1"/>
              <a:t>Técnica</a:t>
            </a:r>
            <a:r>
              <a:rPr lang="en-US" i="1" dirty="0"/>
              <a:t> de control y </a:t>
            </a:r>
            <a:r>
              <a:rPr lang="en-US" i="1" dirty="0" err="1"/>
              <a:t>ejecución</a:t>
            </a:r>
            <a:r>
              <a:rPr lang="en-US" i="1" dirty="0"/>
              <a:t> de  la </a:t>
            </a:r>
            <a:r>
              <a:rPr lang="en-US" i="1" dirty="0" err="1"/>
              <a:t>estrategia</a:t>
            </a:r>
            <a:r>
              <a:rPr lang="en-US" i="1" dirty="0"/>
              <a:t> </a:t>
            </a:r>
            <a:r>
              <a:rPr lang="en-US" i="1" dirty="0" err="1"/>
              <a:t>que</a:t>
            </a:r>
            <a:r>
              <a:rPr lang="en-US" i="1" dirty="0"/>
              <a:t> </a:t>
            </a:r>
            <a:r>
              <a:rPr lang="en-US" i="1" dirty="0" err="1"/>
              <a:t>tiene</a:t>
            </a:r>
            <a:r>
              <a:rPr lang="en-US" i="1" dirty="0"/>
              <a:t> </a:t>
            </a:r>
            <a:r>
              <a:rPr lang="en-US" i="1" dirty="0" err="1"/>
              <a:t>como</a:t>
            </a:r>
            <a:r>
              <a:rPr lang="en-US" i="1" dirty="0"/>
              <a:t> </a:t>
            </a:r>
            <a:r>
              <a:rPr lang="en-US" i="1" dirty="0" err="1"/>
              <a:t>propósito</a:t>
            </a:r>
            <a:r>
              <a:rPr lang="en-US" i="1" dirty="0"/>
              <a:t> </a:t>
            </a:r>
            <a:r>
              <a:rPr lang="en-US" i="1" dirty="0" err="1"/>
              <a:t>lograr</a:t>
            </a:r>
            <a:r>
              <a:rPr lang="en-US" i="1" dirty="0"/>
              <a:t> </a:t>
            </a:r>
            <a:r>
              <a:rPr lang="en-US" i="1" dirty="0" err="1"/>
              <a:t>que</a:t>
            </a:r>
            <a:r>
              <a:rPr lang="en-US" i="1" dirty="0"/>
              <a:t> </a:t>
            </a:r>
            <a:r>
              <a:rPr lang="en-US" i="1" dirty="0" err="1"/>
              <a:t>una</a:t>
            </a:r>
            <a:r>
              <a:rPr lang="en-US" i="1" dirty="0"/>
              <a:t> </a:t>
            </a:r>
            <a:r>
              <a:rPr lang="en-US" i="1" dirty="0" err="1"/>
              <a:t>organización</a:t>
            </a:r>
            <a:r>
              <a:rPr lang="en-US" i="1" dirty="0"/>
              <a:t> </a:t>
            </a:r>
            <a:r>
              <a:rPr lang="en-US" i="1" dirty="0" err="1"/>
              <a:t>cuente</a:t>
            </a:r>
            <a:r>
              <a:rPr lang="en-US" i="1" dirty="0"/>
              <a:t> con </a:t>
            </a:r>
            <a:r>
              <a:rPr lang="en-US" i="1" dirty="0" err="1"/>
              <a:t>una</a:t>
            </a:r>
            <a:r>
              <a:rPr lang="en-US" i="1" dirty="0"/>
              <a:t> </a:t>
            </a:r>
            <a:r>
              <a:rPr lang="en-US" i="1" dirty="0" err="1"/>
              <a:t>estructura</a:t>
            </a:r>
            <a:r>
              <a:rPr lang="en-US" i="1" dirty="0"/>
              <a:t> </a:t>
            </a:r>
            <a:r>
              <a:rPr lang="en-US" i="1" dirty="0" err="1"/>
              <a:t>lógica</a:t>
            </a:r>
            <a:r>
              <a:rPr lang="en-US" i="1" dirty="0"/>
              <a:t> de </a:t>
            </a:r>
            <a:r>
              <a:rPr lang="en-US" i="1" dirty="0" err="1"/>
              <a:t>objetivos</a:t>
            </a:r>
            <a:r>
              <a:rPr lang="en-US" i="1" dirty="0"/>
              <a:t> </a:t>
            </a:r>
            <a:r>
              <a:rPr lang="en-US" i="1" dirty="0" err="1"/>
              <a:t>claramente</a:t>
            </a:r>
            <a:r>
              <a:rPr lang="en-US" i="1" dirty="0"/>
              <a:t> </a:t>
            </a:r>
            <a:r>
              <a:rPr lang="en-US" i="1" dirty="0" err="1"/>
              <a:t>identificados</a:t>
            </a:r>
            <a:r>
              <a:rPr lang="en-US" i="1" dirty="0"/>
              <a:t> e </a:t>
            </a:r>
            <a:r>
              <a:rPr lang="en-US" i="1" dirty="0" err="1" smtClean="0"/>
              <a:t>interrelacionados</a:t>
            </a:r>
            <a:r>
              <a:rPr lang="en-US" i="1" dirty="0"/>
              <a:t>, </a:t>
            </a:r>
            <a:r>
              <a:rPr lang="en-US" i="1" dirty="0" err="1"/>
              <a:t>dotados</a:t>
            </a:r>
            <a:r>
              <a:rPr lang="en-US" i="1" dirty="0"/>
              <a:t> de </a:t>
            </a:r>
            <a:r>
              <a:rPr lang="en-US" i="1" dirty="0" err="1" smtClean="0"/>
              <a:t>indicadores</a:t>
            </a:r>
            <a:r>
              <a:rPr lang="en-US" i="1" dirty="0" smtClean="0"/>
              <a:t> </a:t>
            </a:r>
            <a:r>
              <a:rPr lang="en-US" i="1" dirty="0" err="1"/>
              <a:t>óptimos</a:t>
            </a:r>
            <a:r>
              <a:rPr lang="en-US" i="1" dirty="0"/>
              <a:t> </a:t>
            </a:r>
            <a:r>
              <a:rPr lang="en-US" i="1" dirty="0" err="1"/>
              <a:t>que</a:t>
            </a:r>
            <a:r>
              <a:rPr lang="en-US" i="1" dirty="0"/>
              <a:t> </a:t>
            </a:r>
            <a:r>
              <a:rPr lang="en-US" i="1" dirty="0" err="1"/>
              <a:t>faciliten</a:t>
            </a:r>
            <a:r>
              <a:rPr lang="en-US" i="1" dirty="0"/>
              <a:t> la </a:t>
            </a:r>
            <a:r>
              <a:rPr lang="en-US" i="1" dirty="0" err="1"/>
              <a:t>ejecución</a:t>
            </a:r>
            <a:r>
              <a:rPr lang="en-US" i="1" dirty="0"/>
              <a:t>, </a:t>
            </a:r>
            <a:r>
              <a:rPr lang="en-US" i="1" dirty="0" err="1"/>
              <a:t>seguimiento</a:t>
            </a:r>
            <a:r>
              <a:rPr lang="en-US" i="1" dirty="0"/>
              <a:t> control y </a:t>
            </a:r>
            <a:r>
              <a:rPr lang="en-US" i="1" dirty="0" err="1"/>
              <a:t>toma</a:t>
            </a:r>
            <a:r>
              <a:rPr lang="en-US" i="1" dirty="0"/>
              <a:t> de </a:t>
            </a:r>
            <a:r>
              <a:rPr lang="es-EC" i="1" dirty="0" smtClean="0"/>
              <a:t>decisiones</a:t>
            </a:r>
            <a:r>
              <a:rPr lang="en-US" i="1" dirty="0" smtClean="0"/>
              <a:t> </a:t>
            </a:r>
            <a:r>
              <a:rPr lang="en-US" dirty="0"/>
              <a:t>“ Salazar F.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7274-4954-47DC-98C2-92693C92D3D1}" type="datetime11">
              <a:rPr lang="en-US" smtClean="0"/>
              <a:pPr/>
              <a:t>13:10:47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663" y="5773133"/>
            <a:ext cx="2165417" cy="87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8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0101" y="3889642"/>
            <a:ext cx="3469343" cy="20816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8536"/>
            <a:ext cx="8913813" cy="1952658"/>
          </a:xfrm>
        </p:spPr>
        <p:txBody>
          <a:bodyPr>
            <a:normAutofit/>
          </a:bodyPr>
          <a:lstStyle/>
          <a:p>
            <a:r>
              <a:rPr lang="en-US" dirty="0" smtClean="0"/>
              <a:t>Balanced Scorecard –RV</a:t>
            </a:r>
            <a:br>
              <a:rPr lang="en-US" dirty="0" smtClean="0"/>
            </a:br>
            <a:endParaRPr lang="en-US" sz="1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861" y="2358048"/>
            <a:ext cx="7352808" cy="4293988"/>
          </a:xfrm>
        </p:spPr>
        <p:txBody>
          <a:bodyPr/>
          <a:lstStyle/>
          <a:p>
            <a:r>
              <a:rPr lang="en-US" sz="2400" dirty="0" err="1" smtClean="0"/>
              <a:t>Desplegar</a:t>
            </a:r>
            <a:r>
              <a:rPr lang="en-US" sz="2400" dirty="0" smtClean="0"/>
              <a:t>  y </a:t>
            </a:r>
            <a:r>
              <a:rPr lang="en-US" sz="2400" dirty="0" err="1" smtClean="0"/>
              <a:t>alinear</a:t>
            </a:r>
            <a:r>
              <a:rPr lang="en-US" sz="2400" dirty="0" smtClean="0"/>
              <a:t> la </a:t>
            </a:r>
            <a:r>
              <a:rPr lang="en-US" sz="2400" dirty="0" err="1" smtClean="0"/>
              <a:t>estrategia</a:t>
            </a:r>
            <a:r>
              <a:rPr lang="en-US" sz="2400" dirty="0" smtClean="0"/>
              <a:t> y la </a:t>
            </a:r>
            <a:r>
              <a:rPr lang="en-US" sz="2400" dirty="0" err="1" smtClean="0"/>
              <a:t>misión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Establecer</a:t>
            </a:r>
            <a:r>
              <a:rPr lang="en-US" sz="2400" dirty="0" smtClean="0"/>
              <a:t> </a:t>
            </a:r>
            <a:r>
              <a:rPr lang="en-US" sz="2400" dirty="0" err="1" smtClean="0"/>
              <a:t>niveles</a:t>
            </a:r>
            <a:r>
              <a:rPr lang="en-US" sz="2400" dirty="0" smtClean="0"/>
              <a:t> de </a:t>
            </a:r>
            <a:r>
              <a:rPr lang="en-US" sz="2400" dirty="0" err="1" smtClean="0"/>
              <a:t>comunicación</a:t>
            </a:r>
            <a:r>
              <a:rPr lang="en-US" sz="2400" dirty="0" smtClean="0"/>
              <a:t> </a:t>
            </a:r>
            <a:r>
              <a:rPr lang="en-US" sz="2400" dirty="0" err="1" smtClean="0"/>
              <a:t>efectivos</a:t>
            </a:r>
            <a:endParaRPr lang="en-US" sz="2400" dirty="0" smtClean="0"/>
          </a:p>
          <a:p>
            <a:r>
              <a:rPr lang="en-US" sz="2400" dirty="0" err="1" smtClean="0"/>
              <a:t>Relacionar</a:t>
            </a:r>
            <a:r>
              <a:rPr lang="en-US" sz="2400" dirty="0" smtClean="0"/>
              <a:t>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actividades</a:t>
            </a:r>
            <a:r>
              <a:rPr lang="en-US" sz="2400" dirty="0" smtClean="0"/>
              <a:t> </a:t>
            </a:r>
            <a:r>
              <a:rPr lang="en-US" sz="2400" dirty="0" err="1" smtClean="0"/>
              <a:t>individuales</a:t>
            </a:r>
            <a:r>
              <a:rPr lang="en-US" sz="2400" dirty="0" smtClean="0"/>
              <a:t> VS </a:t>
            </a:r>
            <a:r>
              <a:rPr lang="en-US" sz="2400" dirty="0" err="1" smtClean="0"/>
              <a:t>objetivos</a:t>
            </a:r>
            <a:r>
              <a:rPr lang="en-US" sz="2400" dirty="0" smtClean="0"/>
              <a:t>, </a:t>
            </a:r>
            <a:r>
              <a:rPr lang="en-US" sz="2400" dirty="0" err="1" smtClean="0"/>
              <a:t>misión</a:t>
            </a:r>
            <a:endParaRPr lang="en-US" sz="2400" dirty="0" smtClean="0"/>
          </a:p>
          <a:p>
            <a:r>
              <a:rPr lang="en-US" sz="2400" dirty="0" smtClean="0"/>
              <a:t>Sistema de </a:t>
            </a:r>
            <a:r>
              <a:rPr lang="en-US" sz="2400" dirty="0" err="1" smtClean="0"/>
              <a:t>Información</a:t>
            </a:r>
            <a:r>
              <a:rPr lang="en-US" sz="2400" dirty="0" smtClean="0"/>
              <a:t> </a:t>
            </a:r>
            <a:r>
              <a:rPr lang="en-US" sz="2400" dirty="0" err="1" smtClean="0"/>
              <a:t>Integrada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Aplicación</a:t>
            </a:r>
            <a:r>
              <a:rPr lang="en-US" sz="2400" dirty="0" smtClean="0"/>
              <a:t> </a:t>
            </a:r>
            <a:r>
              <a:rPr lang="en-US" sz="2400" dirty="0" err="1" smtClean="0"/>
              <a:t>Corporativa</a:t>
            </a:r>
            <a:r>
              <a:rPr lang="en-US" sz="2400" dirty="0" smtClean="0"/>
              <a:t> -  Individual  (</a:t>
            </a:r>
            <a:r>
              <a:rPr lang="en-US" sz="2400" b="1" dirty="0" smtClean="0"/>
              <a:t>CMI – CMP)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7274-4954-47DC-98C2-92693C92D3D1}" type="datetime11">
              <a:rPr lang="en-US" smtClean="0"/>
              <a:pPr/>
              <a:t>13:10:47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773" y="5971247"/>
            <a:ext cx="1677307" cy="68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8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539" y="351691"/>
            <a:ext cx="8186156" cy="12206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/>
              <a:t>TOTAL PERFORMANCE SCORECARD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703" y="2040673"/>
            <a:ext cx="7033114" cy="3001163"/>
          </a:xfrm>
        </p:spPr>
        <p:txBody>
          <a:bodyPr/>
          <a:lstStyle/>
          <a:p>
            <a:r>
              <a:rPr lang="es-EC" dirty="0" smtClean="0"/>
              <a:t>Definición de CMP - perspectivas</a:t>
            </a:r>
          </a:p>
          <a:p>
            <a:r>
              <a:rPr lang="es-EC" dirty="0" err="1" smtClean="0"/>
              <a:t>Autocrecimiento</a:t>
            </a:r>
            <a:r>
              <a:rPr lang="es-EC" dirty="0" smtClean="0"/>
              <a:t> – Autoconocimiento</a:t>
            </a:r>
          </a:p>
          <a:p>
            <a:r>
              <a:rPr lang="es-EC" dirty="0" smtClean="0"/>
              <a:t>Construcción de Equipos Claves, factores de éxito.</a:t>
            </a:r>
          </a:p>
          <a:p>
            <a:r>
              <a:rPr lang="es-EC" dirty="0" smtClean="0"/>
              <a:t>Enfocado a la Gestión de Calidad y Competencias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D73B-B984-4DCC-AB1D-44EE4CCFD94B}" type="datetime11">
              <a:rPr lang="en-US" smtClean="0"/>
              <a:pPr/>
              <a:t>13:10:47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025" y="5783066"/>
            <a:ext cx="1959100" cy="795164"/>
          </a:xfrm>
          <a:prstGeom prst="rect">
            <a:avLst/>
          </a:prstGeom>
        </p:spPr>
      </p:pic>
      <p:graphicFrame>
        <p:nvGraphicFramePr>
          <p:cNvPr id="9" name="8 Diagrama"/>
          <p:cNvGraphicFramePr/>
          <p:nvPr/>
        </p:nvGraphicFramePr>
        <p:xfrm>
          <a:off x="2550788" y="4062310"/>
          <a:ext cx="4029306" cy="2795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6098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4856"/>
            <a:ext cx="8913813" cy="914400"/>
          </a:xfrm>
        </p:spPr>
        <p:txBody>
          <a:bodyPr/>
          <a:lstStyle/>
          <a:p>
            <a:r>
              <a:rPr lang="es-EC" dirty="0" smtClean="0"/>
              <a:t>SISTEMA INTEGRALE</a:t>
            </a:r>
            <a:r>
              <a:rPr lang="es-EC" sz="1400" dirty="0" smtClean="0"/>
              <a:t>®</a:t>
            </a:r>
            <a:endParaRPr lang="es-EC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109" y="3490332"/>
            <a:ext cx="6732587" cy="3060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8D08-1B09-4752-A868-DE3981B26BB0}" type="datetime11">
              <a:rPr lang="en-US" smtClean="0"/>
              <a:pPr/>
              <a:t>13:10:47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371" y="1326995"/>
            <a:ext cx="4899814" cy="1758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5819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5917</TotalTime>
  <Words>1042</Words>
  <Application>Microsoft Office PowerPoint</Application>
  <PresentationFormat>On-screen Show (4:3)</PresentationFormat>
  <Paragraphs>298</Paragraphs>
  <Slides>26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 Black</vt:lpstr>
      <vt:lpstr>Bauhaus 93</vt:lpstr>
      <vt:lpstr>Calibri</vt:lpstr>
      <vt:lpstr>Cambria</vt:lpstr>
      <vt:lpstr>Cambria Math</vt:lpstr>
      <vt:lpstr>Century Gothic</vt:lpstr>
      <vt:lpstr>Wingdings</vt:lpstr>
      <vt:lpstr>Wingdings 2</vt:lpstr>
      <vt:lpstr>Perception</vt:lpstr>
      <vt:lpstr>Worksheet</vt:lpstr>
      <vt:lpstr>ANÁLISIS DE LA REMUNERACIÓN VARIABLE COMO HERRAMIENTA DE LA GESTIÓN ESTRATÉGICA. </vt:lpstr>
      <vt:lpstr>PowerPoint Presentation</vt:lpstr>
      <vt:lpstr>Definición del Problema</vt:lpstr>
      <vt:lpstr>PowerPoint Presentation</vt:lpstr>
      <vt:lpstr>PowerPoint Presentation</vt:lpstr>
      <vt:lpstr>Balanced Scorecard  </vt:lpstr>
      <vt:lpstr>Balanced Scorecard –RV </vt:lpstr>
      <vt:lpstr>TOTAL PERFORMANCE SCORECARD </vt:lpstr>
      <vt:lpstr>SISTEMA INTEGRALE®</vt:lpstr>
      <vt:lpstr>Módulos del Sistema (1/2)</vt:lpstr>
      <vt:lpstr>Módulos del Sistema (2/2)</vt:lpstr>
      <vt:lpstr>Resultados de la Ejecución de Software para la aplicación de Remuneración Variable</vt:lpstr>
      <vt:lpstr>Ámbito de la Aplicación</vt:lpstr>
      <vt:lpstr>Factores de Remuneración Variable </vt:lpstr>
      <vt:lpstr>Factores de Remuneración Variable </vt:lpstr>
      <vt:lpstr>Factor de Desempeño</vt:lpstr>
      <vt:lpstr>EJEMPLO (1/6)</vt:lpstr>
      <vt:lpstr>EJEMPLO (2/6)</vt:lpstr>
      <vt:lpstr>EJEMPLO (3/6)</vt:lpstr>
      <vt:lpstr>EJEMPLO (4/6)</vt:lpstr>
      <vt:lpstr>CÁLCULO DEL FACTOR DE DESEMPEÑO (5/6)</vt:lpstr>
      <vt:lpstr>EJEMPLO (6/6)</vt:lpstr>
      <vt:lpstr>REPORTE SEMAFORIZADO DEL SISTEMA POR PERIODOS</vt:lpstr>
      <vt:lpstr>REPORTE EXCEL DEL SISTEMA </vt:lpstr>
      <vt:lpstr>Discusión 1/2</vt:lpstr>
      <vt:lpstr>Discusión 2/2</vt:lpstr>
    </vt:vector>
  </TitlesOfParts>
  <Company>karlajayalvarez@yahoo.com.mx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KARLA PRISCILA JAYA ALVAREZ</dc:creator>
  <cp:lastModifiedBy>EDU</cp:lastModifiedBy>
  <cp:revision>128</cp:revision>
  <dcterms:created xsi:type="dcterms:W3CDTF">2015-08-16T23:02:42Z</dcterms:created>
  <dcterms:modified xsi:type="dcterms:W3CDTF">2015-11-26T18:12:43Z</dcterms:modified>
</cp:coreProperties>
</file>