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8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1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6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6" y="5816600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1" y="-714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98527A-BEB5-410F-883C-8976628120E1}" type="datetimeFigureOut">
              <a:rPr lang="es-EC" smtClean="0"/>
              <a:pPr/>
              <a:t>10/11/2015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CF28D4-BEC2-43C7-9474-84279E45646D}" type="slidenum">
              <a:rPr lang="es-EC" smtClean="0"/>
              <a:pPr/>
              <a:t>‹Nº›</a:t>
            </a:fld>
            <a:endParaRPr lang="es-EC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3717032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es-EC" sz="2400" b="1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Tema: “Análisis </a:t>
            </a:r>
            <a:r>
              <a:rPr lang="es-EC" sz="2400" b="1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prospectivo de las comunicaciones móviles en el Ecuador al 2020, Caso CNT </a:t>
            </a:r>
            <a:r>
              <a:rPr lang="es-EC" sz="2400" b="1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EP”</a:t>
            </a:r>
            <a:endParaRPr lang="es-EC" sz="2400" b="1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pic>
        <p:nvPicPr>
          <p:cNvPr id="5" name="4 Imagen" descr="H:\UDE\Logo\UFA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4464496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70039" y="2431341"/>
            <a:ext cx="69844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MAESTRÍA EN PLANIFICACIÓN  DIRECCIÓN ESTRATÉGICA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215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PROMOCIÓN XVIII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Misión:</a:t>
            </a:r>
            <a:endParaRPr lang="es-EC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Proveemos servicios y soluciones innovadoras de telecomunicaciones para comunicar a los ecuatorianos con el mundo contribuyendo al desarrollo de la sociedad de la información y conocimiento que permita  la transformación tecnológica del país. Contamos con personal altamente competente y comprometido para proveer calidad de servicio de clase mundial.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Visi</a:t>
            </a:r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ón</a:t>
            </a:r>
            <a:endParaRPr lang="es-EC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En el 2020, seremos la empresa de telecomunicaciones con mayor crecimiento del sector en todos nuestros segmentos de negocio y líder en servicios convergentes que satisfagan las necesidades de nuestros clientes y de la sociedad en general.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Valores </a:t>
            </a:r>
            <a:endParaRPr lang="es-EC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s-EC" dirty="0" smtClean="0"/>
              <a:t>Trabajamos en </a:t>
            </a:r>
            <a:r>
              <a:rPr lang="es-EC" dirty="0" smtClean="0"/>
              <a:t>equipo: Sumamos </a:t>
            </a:r>
            <a:r>
              <a:rPr lang="es-EC" dirty="0" smtClean="0"/>
              <a:t>los esfuerzos individuales para  alcanzar los objetivos empresariales. Formamos líderes a través del empoderamiento de funciones respetando la equidad y fomentando la participación de nuestros colaboradores.  </a:t>
            </a:r>
          </a:p>
          <a:p>
            <a:pPr lvl="0"/>
            <a:r>
              <a:rPr lang="es-EC" dirty="0" smtClean="0"/>
              <a:t>Actuamos con </a:t>
            </a:r>
            <a:r>
              <a:rPr lang="es-EC" dirty="0" smtClean="0"/>
              <a:t>integridad: Actuamos </a:t>
            </a:r>
            <a:r>
              <a:rPr lang="es-EC" dirty="0" smtClean="0"/>
              <a:t>con responsabilidad, honestidad, transparencia y lealtad en salvaguarda del buen uso de los recursos de los ecuatorianos.</a:t>
            </a:r>
          </a:p>
          <a:p>
            <a:pPr lvl="0"/>
            <a:r>
              <a:rPr lang="es-EC" dirty="0" smtClean="0"/>
              <a:t>Estamos comprometidos con el </a:t>
            </a:r>
            <a:r>
              <a:rPr lang="es-EC" dirty="0" smtClean="0"/>
              <a:t>servicio: Atendemos </a:t>
            </a:r>
            <a:r>
              <a:rPr lang="es-EC" dirty="0" smtClean="0"/>
              <a:t>a nuestros clientes con eficiencia, calidez y rapidez generando confianza al  atender eficazmente sus requerimientos. </a:t>
            </a:r>
          </a:p>
          <a:p>
            <a:pPr lvl="0"/>
            <a:r>
              <a:rPr lang="es-EC" dirty="0" smtClean="0"/>
              <a:t>Somos </a:t>
            </a:r>
            <a:r>
              <a:rPr lang="es-EC" dirty="0" smtClean="0"/>
              <a:t>innovadores: Participamos </a:t>
            </a:r>
            <a:r>
              <a:rPr lang="es-EC" dirty="0" smtClean="0"/>
              <a:t>en el desarrollo de soluciones únicas en el mercado local que permitan a nuestros clientes beneficiarse de los últimos avances tecnológicos a nivel mundial.</a:t>
            </a:r>
          </a:p>
          <a:p>
            <a:pPr lvl="0"/>
            <a:r>
              <a:rPr lang="es-EC" dirty="0" smtClean="0"/>
              <a:t>Somos socialmente </a:t>
            </a:r>
            <a:r>
              <a:rPr lang="es-EC" dirty="0" smtClean="0"/>
              <a:t>responsables: Buscamos </a:t>
            </a:r>
            <a:r>
              <a:rPr lang="es-EC" dirty="0" smtClean="0"/>
              <a:t>el desarrollo de los sectores prioritarios y vulnerables de nuestro país a través de la aplicación de políticas sustentables que permitan un crecimiento sostenible.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Mapa estrat</a:t>
            </a:r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égico</a:t>
            </a:r>
            <a:endParaRPr lang="es-EC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4 Marcador de contenido" descr="Mapa Estratégico Fi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96752"/>
            <a:ext cx="7272808" cy="54546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KPIs de los Objetivos Espec</a:t>
            </a:r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íficos</a:t>
            </a:r>
            <a:endParaRPr lang="es-EC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6552728" cy="46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Medios</a:t>
            </a:r>
            <a:endParaRPr lang="es-EC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340768"/>
            <a:ext cx="622839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Cuadro de Mando</a:t>
            </a:r>
            <a:endParaRPr lang="es-EC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230" y="1213660"/>
            <a:ext cx="8257540" cy="443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271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Tema: “Análisis prospectivo de las comunicaciones móviles en el Ecuador al 2020, Caso CNT EP”</vt:lpstr>
      <vt:lpstr>Misión:</vt:lpstr>
      <vt:lpstr>Visión</vt:lpstr>
      <vt:lpstr>Valores </vt:lpstr>
      <vt:lpstr>Mapa estratégico</vt:lpstr>
      <vt:lpstr>KPIs de los Objetivos Específicos</vt:lpstr>
      <vt:lpstr>Medios</vt:lpstr>
      <vt:lpstr>Cuadro de Mando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personal</cp:lastModifiedBy>
  <cp:revision>10</cp:revision>
  <dcterms:created xsi:type="dcterms:W3CDTF">2015-11-08T21:09:44Z</dcterms:created>
  <dcterms:modified xsi:type="dcterms:W3CDTF">2015-11-10T14:19:16Z</dcterms:modified>
</cp:coreProperties>
</file>