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charts/colors4.xml" ContentType="application/vnd.ms-office.chartcolor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3" r:id="rId4"/>
    <p:sldId id="259" r:id="rId5"/>
    <p:sldId id="260" r:id="rId6"/>
    <p:sldId id="280" r:id="rId7"/>
    <p:sldId id="279" r:id="rId8"/>
    <p:sldId id="281" r:id="rId9"/>
    <p:sldId id="262" r:id="rId10"/>
    <p:sldId id="264" r:id="rId11"/>
    <p:sldId id="271" r:id="rId12"/>
    <p:sldId id="278" r:id="rId13"/>
    <p:sldId id="265" r:id="rId14"/>
    <p:sldId id="267" r:id="rId15"/>
    <p:sldId id="272" r:id="rId16"/>
    <p:sldId id="274" r:id="rId17"/>
    <p:sldId id="275" r:id="rId18"/>
    <p:sldId id="276" r:id="rId19"/>
    <p:sldId id="277" r:id="rId20"/>
    <p:sldId id="268" r:id="rId21"/>
    <p:sldId id="266" r:id="rId22"/>
    <p:sldId id="270" r:id="rId2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Libro1.xlsx" TargetMode="Externa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esktop\Libro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Desktop\Libro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Desktop\Lib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PRODUCCIÓN NACIONAL DE VEHÍCULOS EN EL ECUADOR </a:t>
            </a:r>
          </a:p>
        </c:rich>
      </c:tx>
      <c:layout>
        <c:manualLayout>
          <c:xMode val="edge"/>
          <c:yMode val="edge"/>
          <c:x val="0.17045122484689551"/>
          <c:y val="2.3564053870766929E-2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Hoja2!$B$1:$B$2</c:f>
              <c:strCache>
                <c:ptCount val="2"/>
                <c:pt idx="0">
                  <c:v>PRODUCCIÓN NACIONAL DE VEHÍCULOS EN EL ECUADOR</c:v>
                </c:pt>
                <c:pt idx="1">
                  <c:v>Unidades</c:v>
                </c:pt>
              </c:strCache>
            </c:strRef>
          </c:tx>
          <c:spPr>
            <a:ln w="41275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2.194787063890502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82898921990874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69135802469154E-3"/>
                  <c:y val="-2.56058490787226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Hoja2!$A$3:$A$8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Hoja2!$B$3:$B$8</c:f>
              <c:numCache>
                <c:formatCode>General</c:formatCode>
                <c:ptCount val="6"/>
                <c:pt idx="0">
                  <c:v>76252</c:v>
                </c:pt>
                <c:pt idx="1">
                  <c:v>75743</c:v>
                </c:pt>
                <c:pt idx="2">
                  <c:v>81398</c:v>
                </c:pt>
                <c:pt idx="3">
                  <c:v>66844</c:v>
                </c:pt>
                <c:pt idx="4">
                  <c:v>63872</c:v>
                </c:pt>
                <c:pt idx="5">
                  <c:v>50732</c:v>
                </c:pt>
              </c:numCache>
            </c:numRef>
          </c:val>
        </c:ser>
        <c:dLbls>
          <c:showVal val="1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135826816"/>
        <c:axId val="114164864"/>
      </c:lineChart>
      <c:catAx>
        <c:axId val="135826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164864"/>
        <c:crosses val="autoZero"/>
        <c:auto val="1"/>
        <c:lblAlgn val="ctr"/>
        <c:lblOffset val="100"/>
      </c:catAx>
      <c:valAx>
        <c:axId val="1141648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826816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lt1"/>
    </a:solidFill>
    <a:ln>
      <a:solidFill>
        <a:srgbClr val="7030A0"/>
      </a:solidFill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VENTAS ANUALES DE VEHÍCULOS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Hoja7!$B$1:$B$2</c:f>
              <c:strCache>
                <c:ptCount val="2"/>
                <c:pt idx="0">
                  <c:v>VENTAS ANUALES DE VEHÍCULOS</c:v>
                </c:pt>
                <c:pt idx="1">
                  <c:v>NÚMERO DE UNIDADES</c:v>
                </c:pt>
              </c:strCache>
            </c:strRef>
          </c:tx>
          <c:spPr>
            <a:ln w="41275" cap="rnd" cmpd="sng" algn="ctr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161111111111111E-2"/>
                  <c:y val="-1.851851851851858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61111111111111E-2"/>
                  <c:y val="-1.851851851851858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484963317976486E-2"/>
                  <c:y val="-4.728449894843100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61111111111111E-2"/>
                  <c:y val="-2.777777777777825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161111111111111E-2"/>
                  <c:y val="-3.240740740740773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5277777777777856E-2"/>
                  <c:y val="1.851851851851856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Hoja7!$A$3:$A$8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Hoja7!$B$3:$B$8</c:f>
              <c:numCache>
                <c:formatCode>General</c:formatCode>
                <c:ptCount val="6"/>
                <c:pt idx="0">
                  <c:v>132172</c:v>
                </c:pt>
                <c:pt idx="1">
                  <c:v>139893</c:v>
                </c:pt>
                <c:pt idx="2">
                  <c:v>121446</c:v>
                </c:pt>
                <c:pt idx="3">
                  <c:v>113812</c:v>
                </c:pt>
                <c:pt idx="4">
                  <c:v>120060</c:v>
                </c:pt>
                <c:pt idx="5">
                  <c:v>81309</c:v>
                </c:pt>
              </c:numCache>
            </c:numRef>
          </c:val>
        </c:ser>
        <c:dLbls>
          <c:showVal val="1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114219264"/>
        <c:axId val="114315264"/>
      </c:lineChart>
      <c:catAx>
        <c:axId val="114219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15264"/>
        <c:crosses val="autoZero"/>
        <c:auto val="1"/>
        <c:lblAlgn val="ctr"/>
        <c:lblOffset val="100"/>
      </c:catAx>
      <c:valAx>
        <c:axId val="1143152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21926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EXPORTACIÓN ANUAL DE VEHÍCULOS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Hoja5!$B$1:$B$3</c:f>
              <c:strCache>
                <c:ptCount val="3"/>
                <c:pt idx="0">
                  <c:v>EXPORTACIÓN ANUAL DE VEHÍCULOS</c:v>
                </c:pt>
                <c:pt idx="1">
                  <c:v>En unidades</c:v>
                </c:pt>
                <c:pt idx="2">
                  <c:v>Número de unidades</c:v>
                </c:pt>
              </c:strCache>
            </c:strRef>
          </c:tx>
          <c:spPr>
            <a:ln w="38100" cap="rnd" cmpd="sng" algn="ctr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5277777777777766E-2"/>
                  <c:y val="-2.314814814814818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2500000000000074E-2"/>
                  <c:y val="4.166666666666671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5277777777777766E-2"/>
                  <c:y val="-2.314814814814818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8944444444444554E-2"/>
                  <c:y val="3.703703703703705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8944444444444554E-2"/>
                  <c:y val="-3.240740740740773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944444444444554E-2"/>
                  <c:y val="1.851851851851858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Hoja5!$A$4:$A$9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Hoja5!$B$4:$B$9</c:f>
              <c:numCache>
                <c:formatCode>General</c:formatCode>
                <c:ptCount val="6"/>
                <c:pt idx="0">
                  <c:v>19736</c:v>
                </c:pt>
                <c:pt idx="1">
                  <c:v>20450</c:v>
                </c:pt>
                <c:pt idx="2">
                  <c:v>24815</c:v>
                </c:pt>
                <c:pt idx="3">
                  <c:v>7211</c:v>
                </c:pt>
                <c:pt idx="4">
                  <c:v>8368</c:v>
                </c:pt>
                <c:pt idx="5">
                  <c:v>3274</c:v>
                </c:pt>
              </c:numCache>
            </c:numRef>
          </c:val>
        </c:ser>
        <c:dLbls>
          <c:showVal val="1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114344320"/>
        <c:axId val="114346240"/>
      </c:lineChart>
      <c:catAx>
        <c:axId val="11434432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C"/>
                  <a:t>AÑOS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46240"/>
        <c:crosses val="autoZero"/>
        <c:auto val="1"/>
        <c:lblAlgn val="ctr"/>
        <c:lblOffset val="100"/>
      </c:catAx>
      <c:valAx>
        <c:axId val="114346240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C"/>
                  <a:t>NÚMERO DE UNIDADES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34432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IMPORTACIÓN ANUAL DE VEHÍCULOS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Hoja6!$C$1:$C$3</c:f>
              <c:strCache>
                <c:ptCount val="3"/>
                <c:pt idx="0">
                  <c:v>IMPORTACIÓN ANUAL DE VEHÍCULOS</c:v>
                </c:pt>
                <c:pt idx="1">
                  <c:v>En unidades</c:v>
                </c:pt>
                <c:pt idx="2">
                  <c:v>Número de unidades</c:v>
                </c:pt>
              </c:strCache>
            </c:strRef>
          </c:tx>
          <c:spPr>
            <a:ln w="38100" cap="rnd" cmpd="sng" algn="ctr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5277777777777766E-2"/>
                  <c:y val="-2.777777777777820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277777777777766E-2"/>
                  <c:y val="-3.240740740740773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5277777777777766E-2"/>
                  <c:y val="-3.240740740740773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5277777777777766E-2"/>
                  <c:y val="-2.777777777777820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277777777777766E-2"/>
                  <c:y val="-3.703703703703729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944444444444441E-2"/>
                  <c:y val="-5.555555555555564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Hoja6!$B$4:$B$9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Hoja6!$C$4:$C$9</c:f>
              <c:numCache>
                <c:formatCode>General</c:formatCode>
                <c:ptCount val="6"/>
                <c:pt idx="0">
                  <c:v>79685</c:v>
                </c:pt>
                <c:pt idx="1">
                  <c:v>75101</c:v>
                </c:pt>
                <c:pt idx="2">
                  <c:v>66652</c:v>
                </c:pt>
                <c:pt idx="3">
                  <c:v>62595</c:v>
                </c:pt>
                <c:pt idx="4">
                  <c:v>57093</c:v>
                </c:pt>
                <c:pt idx="5">
                  <c:v>33640</c:v>
                </c:pt>
              </c:numCache>
            </c:numRef>
          </c:val>
        </c:ser>
        <c:dLbls>
          <c:showVal val="1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axId val="135965696"/>
        <c:axId val="135983872"/>
      </c:lineChart>
      <c:catAx>
        <c:axId val="135965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983872"/>
        <c:crosses val="autoZero"/>
        <c:auto val="1"/>
        <c:lblAlgn val="ctr"/>
        <c:lblOffset val="100"/>
      </c:catAx>
      <c:valAx>
        <c:axId val="1359838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965696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EFDA8-22BF-4206-9D3D-337C4D227C34}" type="doc">
      <dgm:prSet loTypeId="urn:microsoft.com/office/officeart/2009/3/layout/StepUp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D86B3C76-3DC1-4ED0-881C-7E686B77CD51}">
      <dgm:prSet phldrT="[Texto]"/>
      <dgm:spPr/>
      <dgm:t>
        <a:bodyPr/>
        <a:lstStyle/>
        <a:p>
          <a:r>
            <a:rPr lang="es-EC" dirty="0" smtClean="0"/>
            <a:t>SECTOR AUTOMOTRIZ</a:t>
          </a:r>
          <a:endParaRPr lang="es-EC" dirty="0"/>
        </a:p>
      </dgm:t>
    </dgm:pt>
    <dgm:pt modelId="{B9725A7D-ED6F-4CD2-A5F5-C5145BE1B6BA}" type="parTrans" cxnId="{50D2FD8F-EB0E-4A20-9DF5-31206AE5CCD1}">
      <dgm:prSet/>
      <dgm:spPr/>
      <dgm:t>
        <a:bodyPr/>
        <a:lstStyle/>
        <a:p>
          <a:endParaRPr lang="es-EC"/>
        </a:p>
      </dgm:t>
    </dgm:pt>
    <dgm:pt modelId="{799AA4E0-9EBD-48F6-B0DE-2958A166B6BB}" type="sibTrans" cxnId="{50D2FD8F-EB0E-4A20-9DF5-31206AE5CCD1}">
      <dgm:prSet/>
      <dgm:spPr/>
      <dgm:t>
        <a:bodyPr/>
        <a:lstStyle/>
        <a:p>
          <a:endParaRPr lang="es-EC"/>
        </a:p>
      </dgm:t>
    </dgm:pt>
    <dgm:pt modelId="{F203B6B6-5657-470C-8BE2-8612CCD555AC}">
      <dgm:prSet phldrT="[Texto]"/>
      <dgm:spPr/>
      <dgm:t>
        <a:bodyPr/>
        <a:lstStyle/>
        <a:p>
          <a:r>
            <a:rPr lang="es-EC" dirty="0" smtClean="0"/>
            <a:t>POLÍTICA INDUSTRIAL</a:t>
          </a:r>
          <a:endParaRPr lang="es-EC" dirty="0"/>
        </a:p>
      </dgm:t>
    </dgm:pt>
    <dgm:pt modelId="{038D2B1E-E062-41F9-B959-443EE3763DAE}" type="parTrans" cxnId="{FBDE39BD-91F4-4CA6-8EBD-866FFE492DE4}">
      <dgm:prSet/>
      <dgm:spPr/>
      <dgm:t>
        <a:bodyPr/>
        <a:lstStyle/>
        <a:p>
          <a:endParaRPr lang="es-EC"/>
        </a:p>
      </dgm:t>
    </dgm:pt>
    <dgm:pt modelId="{628CE246-D524-49CE-AD65-385C9FA6CD87}" type="sibTrans" cxnId="{FBDE39BD-91F4-4CA6-8EBD-866FFE492DE4}">
      <dgm:prSet/>
      <dgm:spPr/>
      <dgm:t>
        <a:bodyPr/>
        <a:lstStyle/>
        <a:p>
          <a:endParaRPr lang="es-EC"/>
        </a:p>
      </dgm:t>
    </dgm:pt>
    <dgm:pt modelId="{373CE25E-7732-47DB-9690-B0B01F30E055}">
      <dgm:prSet phldrT="[Texto]"/>
      <dgm:spPr/>
      <dgm:t>
        <a:bodyPr/>
        <a:lstStyle/>
        <a:p>
          <a:r>
            <a:rPr lang="es-EC" dirty="0" smtClean="0"/>
            <a:t>INVERSIÓN EXTRANJERA</a:t>
          </a:r>
          <a:endParaRPr lang="es-EC" dirty="0"/>
        </a:p>
      </dgm:t>
    </dgm:pt>
    <dgm:pt modelId="{A8D7DD03-7FD8-443A-97A5-A5A948AA4774}" type="parTrans" cxnId="{C815BDAE-2A83-408A-9398-043B55785928}">
      <dgm:prSet/>
      <dgm:spPr/>
      <dgm:t>
        <a:bodyPr/>
        <a:lstStyle/>
        <a:p>
          <a:endParaRPr lang="es-EC"/>
        </a:p>
      </dgm:t>
    </dgm:pt>
    <dgm:pt modelId="{AA3723AA-EE89-48B3-B517-61EE16DAFA1F}" type="sibTrans" cxnId="{C815BDAE-2A83-408A-9398-043B55785928}">
      <dgm:prSet/>
      <dgm:spPr/>
      <dgm:t>
        <a:bodyPr/>
        <a:lstStyle/>
        <a:p>
          <a:endParaRPr lang="es-EC"/>
        </a:p>
      </dgm:t>
    </dgm:pt>
    <dgm:pt modelId="{E0E2220D-6F7A-4B7C-9CBC-43690DC87BBD}" type="pres">
      <dgm:prSet presAssocID="{0D1EFDA8-22BF-4206-9D3D-337C4D227C3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EC98F1DA-5296-4900-B5C4-27FDE9E8CFD9}" type="pres">
      <dgm:prSet presAssocID="{D86B3C76-3DC1-4ED0-881C-7E686B77CD51}" presName="composite" presStyleCnt="0"/>
      <dgm:spPr/>
    </dgm:pt>
    <dgm:pt modelId="{D4E59227-C4A6-4D32-8E5D-968AE394779A}" type="pres">
      <dgm:prSet presAssocID="{D86B3C76-3DC1-4ED0-881C-7E686B77CD51}" presName="LShape" presStyleLbl="alignNode1" presStyleIdx="0" presStyleCnt="5"/>
      <dgm:spPr/>
    </dgm:pt>
    <dgm:pt modelId="{4B05553A-EA15-4975-B7AA-22DE03AF9A18}" type="pres">
      <dgm:prSet presAssocID="{D86B3C76-3DC1-4ED0-881C-7E686B77CD51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968DF5A-CF1D-4A71-8DC4-4A606B871769}" type="pres">
      <dgm:prSet presAssocID="{D86B3C76-3DC1-4ED0-881C-7E686B77CD51}" presName="Triangle" presStyleLbl="alignNode1" presStyleIdx="1" presStyleCnt="5"/>
      <dgm:spPr/>
    </dgm:pt>
    <dgm:pt modelId="{77C5B5B2-A3B7-4787-A5E8-BE49D07B94EC}" type="pres">
      <dgm:prSet presAssocID="{799AA4E0-9EBD-48F6-B0DE-2958A166B6BB}" presName="sibTrans" presStyleCnt="0"/>
      <dgm:spPr/>
    </dgm:pt>
    <dgm:pt modelId="{29F03598-836A-446F-9042-5C310972AA8E}" type="pres">
      <dgm:prSet presAssocID="{799AA4E0-9EBD-48F6-B0DE-2958A166B6BB}" presName="space" presStyleCnt="0"/>
      <dgm:spPr/>
    </dgm:pt>
    <dgm:pt modelId="{08889FF2-2347-4FBE-BA73-128A9BD4AFC2}" type="pres">
      <dgm:prSet presAssocID="{F203B6B6-5657-470C-8BE2-8612CCD555AC}" presName="composite" presStyleCnt="0"/>
      <dgm:spPr/>
    </dgm:pt>
    <dgm:pt modelId="{B405E064-40F6-44D7-AB33-59BE2E3DBA0D}" type="pres">
      <dgm:prSet presAssocID="{F203B6B6-5657-470C-8BE2-8612CCD555AC}" presName="LShape" presStyleLbl="alignNode1" presStyleIdx="2" presStyleCnt="5"/>
      <dgm:spPr/>
    </dgm:pt>
    <dgm:pt modelId="{3D1F5EA7-E489-4786-9A18-CC3ECF1BA00C}" type="pres">
      <dgm:prSet presAssocID="{F203B6B6-5657-470C-8BE2-8612CCD555AC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84BB6D-E7E4-4479-8D4C-5B119A65502F}" type="pres">
      <dgm:prSet presAssocID="{F203B6B6-5657-470C-8BE2-8612CCD555AC}" presName="Triangle" presStyleLbl="alignNode1" presStyleIdx="3" presStyleCnt="5"/>
      <dgm:spPr/>
    </dgm:pt>
    <dgm:pt modelId="{6BF3B762-3B94-4A07-A4F3-FB4021766A65}" type="pres">
      <dgm:prSet presAssocID="{628CE246-D524-49CE-AD65-385C9FA6CD87}" presName="sibTrans" presStyleCnt="0"/>
      <dgm:spPr/>
    </dgm:pt>
    <dgm:pt modelId="{B4A88FAA-C056-4395-858F-285EABE86D9E}" type="pres">
      <dgm:prSet presAssocID="{628CE246-D524-49CE-AD65-385C9FA6CD87}" presName="space" presStyleCnt="0"/>
      <dgm:spPr/>
    </dgm:pt>
    <dgm:pt modelId="{B21A8C39-2D19-4AF3-8FDB-281B37856118}" type="pres">
      <dgm:prSet presAssocID="{373CE25E-7732-47DB-9690-B0B01F30E055}" presName="composite" presStyleCnt="0"/>
      <dgm:spPr/>
    </dgm:pt>
    <dgm:pt modelId="{4423BBEB-0AC4-4C92-82E6-C94B4D245327}" type="pres">
      <dgm:prSet presAssocID="{373CE25E-7732-47DB-9690-B0B01F30E055}" presName="LShape" presStyleLbl="alignNode1" presStyleIdx="4" presStyleCnt="5"/>
      <dgm:spPr/>
    </dgm:pt>
    <dgm:pt modelId="{68CC63FF-E7DD-4614-A1BA-E6D1DCD8235C}" type="pres">
      <dgm:prSet presAssocID="{373CE25E-7732-47DB-9690-B0B01F30E05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BDE39BD-91F4-4CA6-8EBD-866FFE492DE4}" srcId="{0D1EFDA8-22BF-4206-9D3D-337C4D227C34}" destId="{F203B6B6-5657-470C-8BE2-8612CCD555AC}" srcOrd="1" destOrd="0" parTransId="{038D2B1E-E062-41F9-B959-443EE3763DAE}" sibTransId="{628CE246-D524-49CE-AD65-385C9FA6CD87}"/>
    <dgm:cxn modelId="{C815BDAE-2A83-408A-9398-043B55785928}" srcId="{0D1EFDA8-22BF-4206-9D3D-337C4D227C34}" destId="{373CE25E-7732-47DB-9690-B0B01F30E055}" srcOrd="2" destOrd="0" parTransId="{A8D7DD03-7FD8-443A-97A5-A5A948AA4774}" sibTransId="{AA3723AA-EE89-48B3-B517-61EE16DAFA1F}"/>
    <dgm:cxn modelId="{50D2FD8F-EB0E-4A20-9DF5-31206AE5CCD1}" srcId="{0D1EFDA8-22BF-4206-9D3D-337C4D227C34}" destId="{D86B3C76-3DC1-4ED0-881C-7E686B77CD51}" srcOrd="0" destOrd="0" parTransId="{B9725A7D-ED6F-4CD2-A5F5-C5145BE1B6BA}" sibTransId="{799AA4E0-9EBD-48F6-B0DE-2958A166B6BB}"/>
    <dgm:cxn modelId="{A5371102-052E-40B7-B7AC-7EACA7DF170D}" type="presOf" srcId="{373CE25E-7732-47DB-9690-B0B01F30E055}" destId="{68CC63FF-E7DD-4614-A1BA-E6D1DCD8235C}" srcOrd="0" destOrd="0" presId="urn:microsoft.com/office/officeart/2009/3/layout/StepUpProcess"/>
    <dgm:cxn modelId="{CEC9D9B8-EA34-4823-8558-1954B4EB5A2C}" type="presOf" srcId="{0D1EFDA8-22BF-4206-9D3D-337C4D227C34}" destId="{E0E2220D-6F7A-4B7C-9CBC-43690DC87BBD}" srcOrd="0" destOrd="0" presId="urn:microsoft.com/office/officeart/2009/3/layout/StepUpProcess"/>
    <dgm:cxn modelId="{474063DB-6979-4EA0-BA7B-0B45CAB05CAE}" type="presOf" srcId="{F203B6B6-5657-470C-8BE2-8612CCD555AC}" destId="{3D1F5EA7-E489-4786-9A18-CC3ECF1BA00C}" srcOrd="0" destOrd="0" presId="urn:microsoft.com/office/officeart/2009/3/layout/StepUpProcess"/>
    <dgm:cxn modelId="{2B6A3CBB-828B-43C6-836A-F16663C2082C}" type="presOf" srcId="{D86B3C76-3DC1-4ED0-881C-7E686B77CD51}" destId="{4B05553A-EA15-4975-B7AA-22DE03AF9A18}" srcOrd="0" destOrd="0" presId="urn:microsoft.com/office/officeart/2009/3/layout/StepUpProcess"/>
    <dgm:cxn modelId="{6D703C46-F036-4E1A-8D15-B36B0C136898}" type="presParOf" srcId="{E0E2220D-6F7A-4B7C-9CBC-43690DC87BBD}" destId="{EC98F1DA-5296-4900-B5C4-27FDE9E8CFD9}" srcOrd="0" destOrd="0" presId="urn:microsoft.com/office/officeart/2009/3/layout/StepUpProcess"/>
    <dgm:cxn modelId="{4027DB73-C188-4F44-AA64-8010CA537EAE}" type="presParOf" srcId="{EC98F1DA-5296-4900-B5C4-27FDE9E8CFD9}" destId="{D4E59227-C4A6-4D32-8E5D-968AE394779A}" srcOrd="0" destOrd="0" presId="urn:microsoft.com/office/officeart/2009/3/layout/StepUpProcess"/>
    <dgm:cxn modelId="{82C7B7F5-D420-4AF5-BA90-98D39713A8CE}" type="presParOf" srcId="{EC98F1DA-5296-4900-B5C4-27FDE9E8CFD9}" destId="{4B05553A-EA15-4975-B7AA-22DE03AF9A18}" srcOrd="1" destOrd="0" presId="urn:microsoft.com/office/officeart/2009/3/layout/StepUpProcess"/>
    <dgm:cxn modelId="{01A84F9C-E5C1-4CBD-B9EE-3ADAE8D0D358}" type="presParOf" srcId="{EC98F1DA-5296-4900-B5C4-27FDE9E8CFD9}" destId="{0968DF5A-CF1D-4A71-8DC4-4A606B871769}" srcOrd="2" destOrd="0" presId="urn:microsoft.com/office/officeart/2009/3/layout/StepUpProcess"/>
    <dgm:cxn modelId="{84E6F7AC-5B32-4036-9409-D493848E6A6F}" type="presParOf" srcId="{E0E2220D-6F7A-4B7C-9CBC-43690DC87BBD}" destId="{77C5B5B2-A3B7-4787-A5E8-BE49D07B94EC}" srcOrd="1" destOrd="0" presId="urn:microsoft.com/office/officeart/2009/3/layout/StepUpProcess"/>
    <dgm:cxn modelId="{E889655D-5CB8-4A37-BFD6-29C70CA39C84}" type="presParOf" srcId="{77C5B5B2-A3B7-4787-A5E8-BE49D07B94EC}" destId="{29F03598-836A-446F-9042-5C310972AA8E}" srcOrd="0" destOrd="0" presId="urn:microsoft.com/office/officeart/2009/3/layout/StepUpProcess"/>
    <dgm:cxn modelId="{C63A3502-3E59-4CB4-9CEE-7DA246D9C63B}" type="presParOf" srcId="{E0E2220D-6F7A-4B7C-9CBC-43690DC87BBD}" destId="{08889FF2-2347-4FBE-BA73-128A9BD4AFC2}" srcOrd="2" destOrd="0" presId="urn:microsoft.com/office/officeart/2009/3/layout/StepUpProcess"/>
    <dgm:cxn modelId="{2BCCC1A5-DA58-4AF1-94FA-1269A67D77B4}" type="presParOf" srcId="{08889FF2-2347-4FBE-BA73-128A9BD4AFC2}" destId="{B405E064-40F6-44D7-AB33-59BE2E3DBA0D}" srcOrd="0" destOrd="0" presId="urn:microsoft.com/office/officeart/2009/3/layout/StepUpProcess"/>
    <dgm:cxn modelId="{D0B803E8-8DF5-4551-AEE9-8721DDB72391}" type="presParOf" srcId="{08889FF2-2347-4FBE-BA73-128A9BD4AFC2}" destId="{3D1F5EA7-E489-4786-9A18-CC3ECF1BA00C}" srcOrd="1" destOrd="0" presId="urn:microsoft.com/office/officeart/2009/3/layout/StepUpProcess"/>
    <dgm:cxn modelId="{0F5E0123-84D9-412A-86E0-FD040C6F6666}" type="presParOf" srcId="{08889FF2-2347-4FBE-BA73-128A9BD4AFC2}" destId="{E984BB6D-E7E4-4479-8D4C-5B119A65502F}" srcOrd="2" destOrd="0" presId="urn:microsoft.com/office/officeart/2009/3/layout/StepUpProcess"/>
    <dgm:cxn modelId="{C79E0FA5-725B-4B06-A7DC-A58867572B85}" type="presParOf" srcId="{E0E2220D-6F7A-4B7C-9CBC-43690DC87BBD}" destId="{6BF3B762-3B94-4A07-A4F3-FB4021766A65}" srcOrd="3" destOrd="0" presId="urn:microsoft.com/office/officeart/2009/3/layout/StepUpProcess"/>
    <dgm:cxn modelId="{866C18B0-DC6F-4810-9ED4-F8D341823918}" type="presParOf" srcId="{6BF3B762-3B94-4A07-A4F3-FB4021766A65}" destId="{B4A88FAA-C056-4395-858F-285EABE86D9E}" srcOrd="0" destOrd="0" presId="urn:microsoft.com/office/officeart/2009/3/layout/StepUpProcess"/>
    <dgm:cxn modelId="{6ACB7F03-D11F-4045-9ACE-1DC500F7A734}" type="presParOf" srcId="{E0E2220D-6F7A-4B7C-9CBC-43690DC87BBD}" destId="{B21A8C39-2D19-4AF3-8FDB-281B37856118}" srcOrd="4" destOrd="0" presId="urn:microsoft.com/office/officeart/2009/3/layout/StepUpProcess"/>
    <dgm:cxn modelId="{999CE33D-E20B-4526-A439-F3983EFDCE41}" type="presParOf" srcId="{B21A8C39-2D19-4AF3-8FDB-281B37856118}" destId="{4423BBEB-0AC4-4C92-82E6-C94B4D245327}" srcOrd="0" destOrd="0" presId="urn:microsoft.com/office/officeart/2009/3/layout/StepUpProcess"/>
    <dgm:cxn modelId="{CDB531E5-0A9B-458C-A1FC-E25DE048D5D8}" type="presParOf" srcId="{B21A8C39-2D19-4AF3-8FDB-281B37856118}" destId="{68CC63FF-E7DD-4614-A1BA-E6D1DCD8235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D0B228E-F082-453C-9385-46BCEBF26E48}" type="doc">
      <dgm:prSet loTypeId="urn:microsoft.com/office/officeart/2005/8/layout/default#1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EC"/>
        </a:p>
      </dgm:t>
    </dgm:pt>
    <dgm:pt modelId="{7F00EDC8-DAAE-4B0B-B566-6E8CCFFFB94B}">
      <dgm:prSet phldrT="[Texto]"/>
      <dgm:spPr/>
      <dgm:t>
        <a:bodyPr/>
        <a:lstStyle/>
        <a:p>
          <a:r>
            <a:rPr lang="es-EC" dirty="0" smtClean="0"/>
            <a:t>Salvaguardias</a:t>
          </a:r>
          <a:endParaRPr lang="es-EC" dirty="0"/>
        </a:p>
      </dgm:t>
    </dgm:pt>
    <dgm:pt modelId="{0141E6C0-B6E6-4C59-B0D2-F778E74E8425}" type="parTrans" cxnId="{B3E94790-E1A3-4E74-AED4-E38FAB6FCC9D}">
      <dgm:prSet/>
      <dgm:spPr/>
      <dgm:t>
        <a:bodyPr/>
        <a:lstStyle/>
        <a:p>
          <a:endParaRPr lang="es-EC"/>
        </a:p>
      </dgm:t>
    </dgm:pt>
    <dgm:pt modelId="{91CF6F1D-0D5E-427E-824E-BB325403B27C}" type="sibTrans" cxnId="{B3E94790-E1A3-4E74-AED4-E38FAB6FCC9D}">
      <dgm:prSet/>
      <dgm:spPr/>
      <dgm:t>
        <a:bodyPr/>
        <a:lstStyle/>
        <a:p>
          <a:endParaRPr lang="es-EC"/>
        </a:p>
      </dgm:t>
    </dgm:pt>
    <dgm:pt modelId="{4DDCCF24-8011-462B-8C38-65FD71929AE8}">
      <dgm:prSet phldrT="[Texto]"/>
      <dgm:spPr/>
      <dgm:t>
        <a:bodyPr/>
        <a:lstStyle/>
        <a:p>
          <a:r>
            <a:rPr lang="es-EC" dirty="0" smtClean="0"/>
            <a:t>Cupos de Importación </a:t>
          </a:r>
          <a:endParaRPr lang="es-EC" dirty="0"/>
        </a:p>
      </dgm:t>
    </dgm:pt>
    <dgm:pt modelId="{15BC9359-1AEE-42DF-B1F3-C26F7C986AA6}" type="parTrans" cxnId="{79ED514C-9B89-49F5-89EB-1952F06A0A71}">
      <dgm:prSet/>
      <dgm:spPr/>
      <dgm:t>
        <a:bodyPr/>
        <a:lstStyle/>
        <a:p>
          <a:endParaRPr lang="es-EC"/>
        </a:p>
      </dgm:t>
    </dgm:pt>
    <dgm:pt modelId="{DE21A3AC-D344-496B-84D2-8265A44BF398}" type="sibTrans" cxnId="{79ED514C-9B89-49F5-89EB-1952F06A0A71}">
      <dgm:prSet/>
      <dgm:spPr/>
      <dgm:t>
        <a:bodyPr/>
        <a:lstStyle/>
        <a:p>
          <a:endParaRPr lang="es-EC"/>
        </a:p>
      </dgm:t>
    </dgm:pt>
    <dgm:pt modelId="{0FC54732-773E-4103-869C-2E150FD01C0F}">
      <dgm:prSet phldrT="[Texto]"/>
      <dgm:spPr/>
      <dgm:t>
        <a:bodyPr/>
        <a:lstStyle/>
        <a:p>
          <a:r>
            <a:rPr lang="es-EC" dirty="0" smtClean="0"/>
            <a:t>Aranceles a las Importaciones</a:t>
          </a:r>
          <a:endParaRPr lang="es-EC" dirty="0"/>
        </a:p>
      </dgm:t>
    </dgm:pt>
    <dgm:pt modelId="{EBC81D0C-95D3-46F5-8B2B-DA29BD82707B}" type="parTrans" cxnId="{ADFB0965-D66F-4F15-B5C9-A6111A5CBBA6}">
      <dgm:prSet/>
      <dgm:spPr/>
      <dgm:t>
        <a:bodyPr/>
        <a:lstStyle/>
        <a:p>
          <a:endParaRPr lang="es-EC"/>
        </a:p>
      </dgm:t>
    </dgm:pt>
    <dgm:pt modelId="{4027146C-AF15-4998-AA22-127133F767E6}" type="sibTrans" cxnId="{ADFB0965-D66F-4F15-B5C9-A6111A5CBBA6}">
      <dgm:prSet/>
      <dgm:spPr/>
      <dgm:t>
        <a:bodyPr/>
        <a:lstStyle/>
        <a:p>
          <a:endParaRPr lang="es-EC"/>
        </a:p>
      </dgm:t>
    </dgm:pt>
    <dgm:pt modelId="{3A5087CA-E019-4BCB-B5A2-5B2BD2FFD1EE}" type="pres">
      <dgm:prSet presAssocID="{CD0B228E-F082-453C-9385-46BCEBF26E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6834BFB-8670-4C1D-B012-B9C5ED68F018}" type="pres">
      <dgm:prSet presAssocID="{7F00EDC8-DAAE-4B0B-B566-6E8CCFFFB9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26BD214-94E3-40F7-AEF4-A3D0DC865016}" type="pres">
      <dgm:prSet presAssocID="{91CF6F1D-0D5E-427E-824E-BB325403B27C}" presName="sibTrans" presStyleCnt="0"/>
      <dgm:spPr/>
    </dgm:pt>
    <dgm:pt modelId="{4251A35D-E85B-40FF-A32E-1A8A702EB489}" type="pres">
      <dgm:prSet presAssocID="{4DDCCF24-8011-462B-8C38-65FD71929A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14E67B-69E5-40BF-9504-6CE1476584FF}" type="pres">
      <dgm:prSet presAssocID="{DE21A3AC-D344-496B-84D2-8265A44BF398}" presName="sibTrans" presStyleCnt="0"/>
      <dgm:spPr/>
    </dgm:pt>
    <dgm:pt modelId="{00912591-487D-4490-ACE7-2F0C9D7ABD6D}" type="pres">
      <dgm:prSet presAssocID="{0FC54732-773E-4103-869C-2E150FD01C0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E5ED006-040C-4368-B717-161FBFACD8E5}" type="presOf" srcId="{0FC54732-773E-4103-869C-2E150FD01C0F}" destId="{00912591-487D-4490-ACE7-2F0C9D7ABD6D}" srcOrd="0" destOrd="0" presId="urn:microsoft.com/office/officeart/2005/8/layout/default#1"/>
    <dgm:cxn modelId="{3423BC79-28D6-4DCD-8C0D-7B83B27729F8}" type="presOf" srcId="{4DDCCF24-8011-462B-8C38-65FD71929AE8}" destId="{4251A35D-E85B-40FF-A32E-1A8A702EB489}" srcOrd="0" destOrd="0" presId="urn:microsoft.com/office/officeart/2005/8/layout/default#1"/>
    <dgm:cxn modelId="{C01F960A-4965-4896-B437-DA75910C4C70}" type="presOf" srcId="{7F00EDC8-DAAE-4B0B-B566-6E8CCFFFB94B}" destId="{A6834BFB-8670-4C1D-B012-B9C5ED68F018}" srcOrd="0" destOrd="0" presId="urn:microsoft.com/office/officeart/2005/8/layout/default#1"/>
    <dgm:cxn modelId="{D3881F3D-F706-4A3A-AC18-762F405BBF71}" type="presOf" srcId="{CD0B228E-F082-453C-9385-46BCEBF26E48}" destId="{3A5087CA-E019-4BCB-B5A2-5B2BD2FFD1EE}" srcOrd="0" destOrd="0" presId="urn:microsoft.com/office/officeart/2005/8/layout/default#1"/>
    <dgm:cxn modelId="{79ED514C-9B89-49F5-89EB-1952F06A0A71}" srcId="{CD0B228E-F082-453C-9385-46BCEBF26E48}" destId="{4DDCCF24-8011-462B-8C38-65FD71929AE8}" srcOrd="1" destOrd="0" parTransId="{15BC9359-1AEE-42DF-B1F3-C26F7C986AA6}" sibTransId="{DE21A3AC-D344-496B-84D2-8265A44BF398}"/>
    <dgm:cxn modelId="{B3E94790-E1A3-4E74-AED4-E38FAB6FCC9D}" srcId="{CD0B228E-F082-453C-9385-46BCEBF26E48}" destId="{7F00EDC8-DAAE-4B0B-B566-6E8CCFFFB94B}" srcOrd="0" destOrd="0" parTransId="{0141E6C0-B6E6-4C59-B0D2-F778E74E8425}" sibTransId="{91CF6F1D-0D5E-427E-824E-BB325403B27C}"/>
    <dgm:cxn modelId="{ADFB0965-D66F-4F15-B5C9-A6111A5CBBA6}" srcId="{CD0B228E-F082-453C-9385-46BCEBF26E48}" destId="{0FC54732-773E-4103-869C-2E150FD01C0F}" srcOrd="2" destOrd="0" parTransId="{EBC81D0C-95D3-46F5-8B2B-DA29BD82707B}" sibTransId="{4027146C-AF15-4998-AA22-127133F767E6}"/>
    <dgm:cxn modelId="{502626E6-EF5D-42E4-A090-BC79857F02E6}" type="presParOf" srcId="{3A5087CA-E019-4BCB-B5A2-5B2BD2FFD1EE}" destId="{A6834BFB-8670-4C1D-B012-B9C5ED68F018}" srcOrd="0" destOrd="0" presId="urn:microsoft.com/office/officeart/2005/8/layout/default#1"/>
    <dgm:cxn modelId="{16D83304-0D9E-4505-9D1C-CD6088B15B30}" type="presParOf" srcId="{3A5087CA-E019-4BCB-B5A2-5B2BD2FFD1EE}" destId="{E26BD214-94E3-40F7-AEF4-A3D0DC865016}" srcOrd="1" destOrd="0" presId="urn:microsoft.com/office/officeart/2005/8/layout/default#1"/>
    <dgm:cxn modelId="{C6ABFD1E-850E-428B-AD08-2A142160DB81}" type="presParOf" srcId="{3A5087CA-E019-4BCB-B5A2-5B2BD2FFD1EE}" destId="{4251A35D-E85B-40FF-A32E-1A8A702EB489}" srcOrd="2" destOrd="0" presId="urn:microsoft.com/office/officeart/2005/8/layout/default#1"/>
    <dgm:cxn modelId="{E87F0394-EFEE-4059-9E4A-21882C2737F0}" type="presParOf" srcId="{3A5087CA-E019-4BCB-B5A2-5B2BD2FFD1EE}" destId="{3D14E67B-69E5-40BF-9504-6CE1476584FF}" srcOrd="3" destOrd="0" presId="urn:microsoft.com/office/officeart/2005/8/layout/default#1"/>
    <dgm:cxn modelId="{4F852F38-B364-4468-A565-8BD2A27FE827}" type="presParOf" srcId="{3A5087CA-E019-4BCB-B5A2-5B2BD2FFD1EE}" destId="{00912591-487D-4490-ACE7-2F0C9D7ABD6D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DECF42-B22E-4EB1-A08C-4587E72936AB}" type="doc">
      <dgm:prSet loTypeId="urn:microsoft.com/office/officeart/2005/8/layout/cycle3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9598669-685E-4F81-9CBD-7BDA79379C67}">
      <dgm:prSet phldrT="[Texto]"/>
      <dgm:spPr/>
      <dgm:t>
        <a:bodyPr/>
        <a:lstStyle/>
        <a:p>
          <a:r>
            <a:rPr lang="es-MX" dirty="0" smtClean="0"/>
            <a:t>Desarrollo de los países</a:t>
          </a:r>
          <a:endParaRPr lang="es-EC" dirty="0"/>
        </a:p>
      </dgm:t>
    </dgm:pt>
    <dgm:pt modelId="{FCD9A4DB-9555-4664-B234-0262EB0EFEF6}" type="parTrans" cxnId="{F55EAF62-A987-4D21-A1EC-BB0D81A7137B}">
      <dgm:prSet/>
      <dgm:spPr/>
      <dgm:t>
        <a:bodyPr/>
        <a:lstStyle/>
        <a:p>
          <a:endParaRPr lang="es-EC"/>
        </a:p>
      </dgm:t>
    </dgm:pt>
    <dgm:pt modelId="{30771B45-9AD6-438F-AA68-2E7FE374DBEC}" type="sibTrans" cxnId="{F55EAF62-A987-4D21-A1EC-BB0D81A7137B}">
      <dgm:prSet/>
      <dgm:spPr/>
      <dgm:t>
        <a:bodyPr/>
        <a:lstStyle/>
        <a:p>
          <a:endParaRPr lang="es-EC"/>
        </a:p>
      </dgm:t>
    </dgm:pt>
    <dgm:pt modelId="{F6E04CD9-6142-44A2-9485-1B1DEA88D596}">
      <dgm:prSet phldrT="[Texto]"/>
      <dgm:spPr/>
      <dgm:t>
        <a:bodyPr/>
        <a:lstStyle/>
        <a:p>
          <a:r>
            <a:rPr lang="es-MX" dirty="0" smtClean="0"/>
            <a:t>Alianzas estratégicas</a:t>
          </a:r>
          <a:endParaRPr lang="es-EC" dirty="0"/>
        </a:p>
      </dgm:t>
    </dgm:pt>
    <dgm:pt modelId="{FD65E1D2-679D-4223-BC92-F2B779075D60}" type="parTrans" cxnId="{00CE6356-CCD8-49B5-804F-3D66F7035181}">
      <dgm:prSet/>
      <dgm:spPr/>
    </dgm:pt>
    <dgm:pt modelId="{5A382456-3AFC-44DC-9B6C-512F1421AD74}" type="sibTrans" cxnId="{00CE6356-CCD8-49B5-804F-3D66F7035181}">
      <dgm:prSet/>
      <dgm:spPr/>
    </dgm:pt>
    <dgm:pt modelId="{C169B322-4BFE-4637-9F38-E1D273345F32}">
      <dgm:prSet phldrT="[Texto]"/>
      <dgm:spPr/>
      <dgm:t>
        <a:bodyPr/>
        <a:lstStyle/>
        <a:p>
          <a:r>
            <a:rPr lang="es-MX" dirty="0" smtClean="0"/>
            <a:t>Políticas que ayuden al Ecuador a ser más atractivos</a:t>
          </a:r>
          <a:endParaRPr lang="es-EC" dirty="0"/>
        </a:p>
      </dgm:t>
    </dgm:pt>
    <dgm:pt modelId="{81F358B0-C270-493B-B26A-0A261FF2EA21}" type="parTrans" cxnId="{2BB807A1-DD8E-4B1E-AE04-82138FD952A5}">
      <dgm:prSet/>
      <dgm:spPr/>
    </dgm:pt>
    <dgm:pt modelId="{590CC849-9168-4CD2-8DA0-90173F46D174}" type="sibTrans" cxnId="{2BB807A1-DD8E-4B1E-AE04-82138FD952A5}">
      <dgm:prSet/>
      <dgm:spPr/>
    </dgm:pt>
    <dgm:pt modelId="{4652A9EA-1C0C-4BC8-B185-969DCEF4DE35}">
      <dgm:prSet phldrT="[Texto]"/>
      <dgm:spPr/>
      <dgm:t>
        <a:bodyPr/>
        <a:lstStyle/>
        <a:p>
          <a:r>
            <a:rPr lang="es-MX" dirty="0" smtClean="0"/>
            <a:t>Caso de General Motors </a:t>
          </a:r>
          <a:r>
            <a:rPr lang="es-MX" dirty="0" err="1" smtClean="0"/>
            <a:t>Óbmni</a:t>
          </a:r>
          <a:r>
            <a:rPr lang="es-MX" dirty="0" smtClean="0"/>
            <a:t> Bus Bela Botar  (GM OBB) del Ecuador </a:t>
          </a:r>
          <a:endParaRPr lang="es-EC" dirty="0"/>
        </a:p>
      </dgm:t>
    </dgm:pt>
    <dgm:pt modelId="{824F0C32-0A96-4579-AC9C-123F5B12AE2E}" type="parTrans" cxnId="{185E1831-2E08-4FC8-88E9-540056233630}">
      <dgm:prSet/>
      <dgm:spPr/>
    </dgm:pt>
    <dgm:pt modelId="{60B867FE-CA6A-4285-AAB2-A8F6626F9461}" type="sibTrans" cxnId="{185E1831-2E08-4FC8-88E9-540056233630}">
      <dgm:prSet/>
      <dgm:spPr/>
    </dgm:pt>
    <dgm:pt modelId="{CF39F29D-4216-470A-8502-F0FC39394A51}">
      <dgm:prSet phldrT="[Texto]"/>
      <dgm:spPr/>
      <dgm:t>
        <a:bodyPr/>
        <a:lstStyle/>
        <a:p>
          <a:r>
            <a:rPr lang="es-MX" dirty="0" smtClean="0"/>
            <a:t>Aumenta la acumulación de capital</a:t>
          </a:r>
          <a:endParaRPr lang="es-EC" dirty="0"/>
        </a:p>
      </dgm:t>
    </dgm:pt>
    <dgm:pt modelId="{E948A6D0-2549-4ACA-8407-90F237619F74}" type="parTrans" cxnId="{8848425A-C622-46EC-B50A-741401B2F961}">
      <dgm:prSet/>
      <dgm:spPr/>
    </dgm:pt>
    <dgm:pt modelId="{819BBBBE-099F-4571-A7DF-F4FA93A0CE3B}" type="sibTrans" cxnId="{8848425A-C622-46EC-B50A-741401B2F961}">
      <dgm:prSet/>
      <dgm:spPr/>
    </dgm:pt>
    <dgm:pt modelId="{C49FF87A-045E-46DB-BA87-7D2A76AA730C}" type="pres">
      <dgm:prSet presAssocID="{9BDECF42-B22E-4EB1-A08C-4587E72936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FDA9A65-CB6F-443A-A8DB-45851A2B904E}" type="pres">
      <dgm:prSet presAssocID="{9BDECF42-B22E-4EB1-A08C-4587E72936AB}" presName="cycle" presStyleCnt="0"/>
      <dgm:spPr/>
    </dgm:pt>
    <dgm:pt modelId="{C06C1A8C-83A4-4AA4-93E3-822293B7038C}" type="pres">
      <dgm:prSet presAssocID="{B9598669-685E-4F81-9CBD-7BDA79379C6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6155E0-A9EF-47E2-A2C7-C62EDFAA3866}" type="pres">
      <dgm:prSet presAssocID="{30771B45-9AD6-438F-AA68-2E7FE374DBEC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129209DE-DABF-4793-AE4F-9B8A39EFAF0F}" type="pres">
      <dgm:prSet presAssocID="{F6E04CD9-6142-44A2-9485-1B1DEA88D59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99096A-A7A3-4416-B8D3-8EE40548209B}" type="pres">
      <dgm:prSet presAssocID="{C169B322-4BFE-4637-9F38-E1D273345F3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179C35D-31E7-4B57-BE64-1BEBAFD23860}" type="pres">
      <dgm:prSet presAssocID="{4652A9EA-1C0C-4BC8-B185-969DCEF4DE3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B64611-B591-4884-ADB0-F6D61BFB6FEC}" type="pres">
      <dgm:prSet presAssocID="{CF39F29D-4216-470A-8502-F0FC39394A51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235DF5C-FD9F-478B-98E7-57C37F441DC2}" type="presOf" srcId="{9BDECF42-B22E-4EB1-A08C-4587E72936AB}" destId="{C49FF87A-045E-46DB-BA87-7D2A76AA730C}" srcOrd="0" destOrd="0" presId="urn:microsoft.com/office/officeart/2005/8/layout/cycle3"/>
    <dgm:cxn modelId="{3E57CF1F-5CB2-474F-8D03-A5BA8E8F7711}" type="presOf" srcId="{30771B45-9AD6-438F-AA68-2E7FE374DBEC}" destId="{F26155E0-A9EF-47E2-A2C7-C62EDFAA3866}" srcOrd="0" destOrd="0" presId="urn:microsoft.com/office/officeart/2005/8/layout/cycle3"/>
    <dgm:cxn modelId="{185E1831-2E08-4FC8-88E9-540056233630}" srcId="{9BDECF42-B22E-4EB1-A08C-4587E72936AB}" destId="{4652A9EA-1C0C-4BC8-B185-969DCEF4DE35}" srcOrd="3" destOrd="0" parTransId="{824F0C32-0A96-4579-AC9C-123F5B12AE2E}" sibTransId="{60B867FE-CA6A-4285-AAB2-A8F6626F9461}"/>
    <dgm:cxn modelId="{271E2CE5-0B66-4E81-8B90-05D28E0D16BD}" type="presOf" srcId="{CF39F29D-4216-470A-8502-F0FC39394A51}" destId="{F8B64611-B591-4884-ADB0-F6D61BFB6FEC}" srcOrd="0" destOrd="0" presId="urn:microsoft.com/office/officeart/2005/8/layout/cycle3"/>
    <dgm:cxn modelId="{00CE6356-CCD8-49B5-804F-3D66F7035181}" srcId="{9BDECF42-B22E-4EB1-A08C-4587E72936AB}" destId="{F6E04CD9-6142-44A2-9485-1B1DEA88D596}" srcOrd="1" destOrd="0" parTransId="{FD65E1D2-679D-4223-BC92-F2B779075D60}" sibTransId="{5A382456-3AFC-44DC-9B6C-512F1421AD74}"/>
    <dgm:cxn modelId="{28CEBA7F-91AB-4C4C-8343-E975651D9012}" type="presOf" srcId="{F6E04CD9-6142-44A2-9485-1B1DEA88D596}" destId="{129209DE-DABF-4793-AE4F-9B8A39EFAF0F}" srcOrd="0" destOrd="0" presId="urn:microsoft.com/office/officeart/2005/8/layout/cycle3"/>
    <dgm:cxn modelId="{8848425A-C622-46EC-B50A-741401B2F961}" srcId="{9BDECF42-B22E-4EB1-A08C-4587E72936AB}" destId="{CF39F29D-4216-470A-8502-F0FC39394A51}" srcOrd="4" destOrd="0" parTransId="{E948A6D0-2549-4ACA-8407-90F237619F74}" sibTransId="{819BBBBE-099F-4571-A7DF-F4FA93A0CE3B}"/>
    <dgm:cxn modelId="{2BB807A1-DD8E-4B1E-AE04-82138FD952A5}" srcId="{9BDECF42-B22E-4EB1-A08C-4587E72936AB}" destId="{C169B322-4BFE-4637-9F38-E1D273345F32}" srcOrd="2" destOrd="0" parTransId="{81F358B0-C270-493B-B26A-0A261FF2EA21}" sibTransId="{590CC849-9168-4CD2-8DA0-90173F46D174}"/>
    <dgm:cxn modelId="{F55EAF62-A987-4D21-A1EC-BB0D81A7137B}" srcId="{9BDECF42-B22E-4EB1-A08C-4587E72936AB}" destId="{B9598669-685E-4F81-9CBD-7BDA79379C67}" srcOrd="0" destOrd="0" parTransId="{FCD9A4DB-9555-4664-B234-0262EB0EFEF6}" sibTransId="{30771B45-9AD6-438F-AA68-2E7FE374DBEC}"/>
    <dgm:cxn modelId="{93F45ACA-2114-4EE1-A1B7-54D03C7AEBED}" type="presOf" srcId="{4652A9EA-1C0C-4BC8-B185-969DCEF4DE35}" destId="{7179C35D-31E7-4B57-BE64-1BEBAFD23860}" srcOrd="0" destOrd="0" presId="urn:microsoft.com/office/officeart/2005/8/layout/cycle3"/>
    <dgm:cxn modelId="{AE53E059-0126-4CB1-AD01-4BEB3069833B}" type="presOf" srcId="{B9598669-685E-4F81-9CBD-7BDA79379C67}" destId="{C06C1A8C-83A4-4AA4-93E3-822293B7038C}" srcOrd="0" destOrd="0" presId="urn:microsoft.com/office/officeart/2005/8/layout/cycle3"/>
    <dgm:cxn modelId="{83F3054F-838B-42E6-AB62-FF867A40AC33}" type="presOf" srcId="{C169B322-4BFE-4637-9F38-E1D273345F32}" destId="{D299096A-A7A3-4416-B8D3-8EE40548209B}" srcOrd="0" destOrd="0" presId="urn:microsoft.com/office/officeart/2005/8/layout/cycle3"/>
    <dgm:cxn modelId="{E4DB3431-D7D6-498B-9A83-D091ECA94FD4}" type="presParOf" srcId="{C49FF87A-045E-46DB-BA87-7D2A76AA730C}" destId="{4FDA9A65-CB6F-443A-A8DB-45851A2B904E}" srcOrd="0" destOrd="0" presId="urn:microsoft.com/office/officeart/2005/8/layout/cycle3"/>
    <dgm:cxn modelId="{210D0723-D293-4551-89D9-C32F359F0BB0}" type="presParOf" srcId="{4FDA9A65-CB6F-443A-A8DB-45851A2B904E}" destId="{C06C1A8C-83A4-4AA4-93E3-822293B7038C}" srcOrd="0" destOrd="0" presId="urn:microsoft.com/office/officeart/2005/8/layout/cycle3"/>
    <dgm:cxn modelId="{8D091FE1-5C77-4EC8-8CDE-261C97938662}" type="presParOf" srcId="{4FDA9A65-CB6F-443A-A8DB-45851A2B904E}" destId="{F26155E0-A9EF-47E2-A2C7-C62EDFAA3866}" srcOrd="1" destOrd="0" presId="urn:microsoft.com/office/officeart/2005/8/layout/cycle3"/>
    <dgm:cxn modelId="{3AABC567-515B-4A0F-8A69-C3796813A5D2}" type="presParOf" srcId="{4FDA9A65-CB6F-443A-A8DB-45851A2B904E}" destId="{129209DE-DABF-4793-AE4F-9B8A39EFAF0F}" srcOrd="2" destOrd="0" presId="urn:microsoft.com/office/officeart/2005/8/layout/cycle3"/>
    <dgm:cxn modelId="{F76A4ABB-9F90-4CD5-AA1C-1884020921BF}" type="presParOf" srcId="{4FDA9A65-CB6F-443A-A8DB-45851A2B904E}" destId="{D299096A-A7A3-4416-B8D3-8EE40548209B}" srcOrd="3" destOrd="0" presId="urn:microsoft.com/office/officeart/2005/8/layout/cycle3"/>
    <dgm:cxn modelId="{FF22ADF0-6067-4999-8F5D-EFCDD066642A}" type="presParOf" srcId="{4FDA9A65-CB6F-443A-A8DB-45851A2B904E}" destId="{7179C35D-31E7-4B57-BE64-1BEBAFD23860}" srcOrd="4" destOrd="0" presId="urn:microsoft.com/office/officeart/2005/8/layout/cycle3"/>
    <dgm:cxn modelId="{56D49583-CEA2-4815-BFB4-132D8426438D}" type="presParOf" srcId="{4FDA9A65-CB6F-443A-A8DB-45851A2B904E}" destId="{F8B64611-B591-4884-ADB0-F6D61BFB6FE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DECF42-B22E-4EB1-A08C-4587E72936AB}" type="doc">
      <dgm:prSet loTypeId="urn:microsoft.com/office/officeart/2005/8/layout/cycle3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DDF58B03-12C1-4C5B-8F77-19832908000E}">
      <dgm:prSet/>
      <dgm:spPr/>
      <dgm:t>
        <a:bodyPr/>
        <a:lstStyle/>
        <a:p>
          <a:r>
            <a:rPr lang="es-MX" dirty="0" smtClean="0"/>
            <a:t>La Asociación de Empresas Automotrices del Ecuador </a:t>
          </a:r>
          <a:endParaRPr lang="es-EC" dirty="0"/>
        </a:p>
      </dgm:t>
    </dgm:pt>
    <dgm:pt modelId="{C235EECB-4C87-452E-BF72-E1437C8966AA}" type="parTrans" cxnId="{EA84EFA1-4D16-4BBD-AB8D-E7F67AC18678}">
      <dgm:prSet/>
      <dgm:spPr/>
      <dgm:t>
        <a:bodyPr/>
        <a:lstStyle/>
        <a:p>
          <a:endParaRPr lang="es-EC"/>
        </a:p>
      </dgm:t>
    </dgm:pt>
    <dgm:pt modelId="{2B4F48C9-A7A3-43F1-84C9-082ECD18A981}" type="sibTrans" cxnId="{EA84EFA1-4D16-4BBD-AB8D-E7F67AC18678}">
      <dgm:prSet/>
      <dgm:spPr/>
      <dgm:t>
        <a:bodyPr/>
        <a:lstStyle/>
        <a:p>
          <a:endParaRPr lang="es-EC"/>
        </a:p>
      </dgm:t>
    </dgm:pt>
    <dgm:pt modelId="{0D105468-CCAA-497D-A015-A0C4C4890C3C}">
      <dgm:prSet/>
      <dgm:spPr/>
      <dgm:t>
        <a:bodyPr/>
        <a:lstStyle/>
        <a:p>
          <a:r>
            <a:rPr lang="es-MX" dirty="0" smtClean="0"/>
            <a:t>KIA ( aprovechando los aranceles)</a:t>
          </a:r>
          <a:endParaRPr lang="es-EC" dirty="0"/>
        </a:p>
      </dgm:t>
    </dgm:pt>
    <dgm:pt modelId="{BB0ECFB6-9147-45B7-AF22-29CCE6913E50}" type="parTrans" cxnId="{38EB18F0-4B4A-4658-81A1-3E92D7D6E1AC}">
      <dgm:prSet/>
      <dgm:spPr/>
      <dgm:t>
        <a:bodyPr/>
        <a:lstStyle/>
        <a:p>
          <a:endParaRPr lang="es-EC"/>
        </a:p>
      </dgm:t>
    </dgm:pt>
    <dgm:pt modelId="{0EDF1AC1-55FF-4E64-80E3-B6EE902C7EA9}" type="sibTrans" cxnId="{38EB18F0-4B4A-4658-81A1-3E92D7D6E1AC}">
      <dgm:prSet/>
      <dgm:spPr/>
      <dgm:t>
        <a:bodyPr/>
        <a:lstStyle/>
        <a:p>
          <a:endParaRPr lang="es-EC"/>
        </a:p>
      </dgm:t>
    </dgm:pt>
    <dgm:pt modelId="{CC25E80F-D8AA-4994-88F4-ADC8FDEF9FAC}">
      <dgm:prSet/>
      <dgm:spPr/>
      <dgm:t>
        <a:bodyPr/>
        <a:lstStyle/>
        <a:p>
          <a:r>
            <a:rPr lang="es-MX" dirty="0" smtClean="0"/>
            <a:t>Beneficios como efectos de la inversión extranjera </a:t>
          </a:r>
          <a:endParaRPr lang="es-EC" dirty="0"/>
        </a:p>
      </dgm:t>
    </dgm:pt>
    <dgm:pt modelId="{4E82D8A5-DFFE-4333-B83E-BC3E7A5B9DA1}" type="parTrans" cxnId="{1118B126-9C20-4B41-A256-A6DFC5B837A7}">
      <dgm:prSet/>
      <dgm:spPr/>
      <dgm:t>
        <a:bodyPr/>
        <a:lstStyle/>
        <a:p>
          <a:endParaRPr lang="es-EC"/>
        </a:p>
      </dgm:t>
    </dgm:pt>
    <dgm:pt modelId="{8DE75FB5-709D-42A3-BB04-C8B122ADDC2F}" type="sibTrans" cxnId="{1118B126-9C20-4B41-A256-A6DFC5B837A7}">
      <dgm:prSet/>
      <dgm:spPr/>
      <dgm:t>
        <a:bodyPr/>
        <a:lstStyle/>
        <a:p>
          <a:endParaRPr lang="es-EC"/>
        </a:p>
      </dgm:t>
    </dgm:pt>
    <dgm:pt modelId="{C49FF87A-045E-46DB-BA87-7D2A76AA730C}" type="pres">
      <dgm:prSet presAssocID="{9BDECF42-B22E-4EB1-A08C-4587E72936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FDA9A65-CB6F-443A-A8DB-45851A2B904E}" type="pres">
      <dgm:prSet presAssocID="{9BDECF42-B22E-4EB1-A08C-4587E72936AB}" presName="cycle" presStyleCnt="0"/>
      <dgm:spPr/>
    </dgm:pt>
    <dgm:pt modelId="{5EF986BC-28DC-486E-8F97-575BAFB99259}" type="pres">
      <dgm:prSet presAssocID="{CC25E80F-D8AA-4994-88F4-ADC8FDEF9FAC}" presName="nodeFirstNode" presStyleLbl="node1" presStyleIdx="0" presStyleCnt="3" custRadScaleRad="932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EC7E34-6DB7-4BB7-87D9-675B3ABA6150}" type="pres">
      <dgm:prSet presAssocID="{8DE75FB5-709D-42A3-BB04-C8B122ADDC2F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EEED42AC-7A67-4442-BD95-C4D42FAFC042}" type="pres">
      <dgm:prSet presAssocID="{DDF58B03-12C1-4C5B-8F77-19832908000E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2D1B56D-F4C6-4862-A488-C92B304710C2}" type="pres">
      <dgm:prSet presAssocID="{0D105468-CCAA-497D-A015-A0C4C4890C3C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118B126-9C20-4B41-A256-A6DFC5B837A7}" srcId="{9BDECF42-B22E-4EB1-A08C-4587E72936AB}" destId="{CC25E80F-D8AA-4994-88F4-ADC8FDEF9FAC}" srcOrd="0" destOrd="0" parTransId="{4E82D8A5-DFFE-4333-B83E-BC3E7A5B9DA1}" sibTransId="{8DE75FB5-709D-42A3-BB04-C8B122ADDC2F}"/>
    <dgm:cxn modelId="{38EB18F0-4B4A-4658-81A1-3E92D7D6E1AC}" srcId="{9BDECF42-B22E-4EB1-A08C-4587E72936AB}" destId="{0D105468-CCAA-497D-A015-A0C4C4890C3C}" srcOrd="2" destOrd="0" parTransId="{BB0ECFB6-9147-45B7-AF22-29CCE6913E50}" sibTransId="{0EDF1AC1-55FF-4E64-80E3-B6EE902C7EA9}"/>
    <dgm:cxn modelId="{8A6EA093-67EC-4C49-856E-CF3FE01F7ECB}" type="presOf" srcId="{CC25E80F-D8AA-4994-88F4-ADC8FDEF9FAC}" destId="{5EF986BC-28DC-486E-8F97-575BAFB99259}" srcOrd="0" destOrd="0" presId="urn:microsoft.com/office/officeart/2005/8/layout/cycle3"/>
    <dgm:cxn modelId="{6046CC55-4C98-491D-9899-9642F7F9F365}" type="presOf" srcId="{DDF58B03-12C1-4C5B-8F77-19832908000E}" destId="{EEED42AC-7A67-4442-BD95-C4D42FAFC042}" srcOrd="0" destOrd="0" presId="urn:microsoft.com/office/officeart/2005/8/layout/cycle3"/>
    <dgm:cxn modelId="{EA84EFA1-4D16-4BBD-AB8D-E7F67AC18678}" srcId="{9BDECF42-B22E-4EB1-A08C-4587E72936AB}" destId="{DDF58B03-12C1-4C5B-8F77-19832908000E}" srcOrd="1" destOrd="0" parTransId="{C235EECB-4C87-452E-BF72-E1437C8966AA}" sibTransId="{2B4F48C9-A7A3-43F1-84C9-082ECD18A981}"/>
    <dgm:cxn modelId="{3A824B58-5F3F-432C-9F83-A7C20A871FFA}" type="presOf" srcId="{9BDECF42-B22E-4EB1-A08C-4587E72936AB}" destId="{C49FF87A-045E-46DB-BA87-7D2A76AA730C}" srcOrd="0" destOrd="0" presId="urn:microsoft.com/office/officeart/2005/8/layout/cycle3"/>
    <dgm:cxn modelId="{92565C81-3E31-441C-82C6-801EE7FE1ABD}" type="presOf" srcId="{0D105468-CCAA-497D-A015-A0C4C4890C3C}" destId="{32D1B56D-F4C6-4862-A488-C92B304710C2}" srcOrd="0" destOrd="0" presId="urn:microsoft.com/office/officeart/2005/8/layout/cycle3"/>
    <dgm:cxn modelId="{B268E255-D3B7-4BBB-9D60-B333BAD7D2C5}" type="presOf" srcId="{8DE75FB5-709D-42A3-BB04-C8B122ADDC2F}" destId="{E1EC7E34-6DB7-4BB7-87D9-675B3ABA6150}" srcOrd="0" destOrd="0" presId="urn:microsoft.com/office/officeart/2005/8/layout/cycle3"/>
    <dgm:cxn modelId="{A9AD1F43-6CF2-4F4A-94BC-2482B983DA68}" type="presParOf" srcId="{C49FF87A-045E-46DB-BA87-7D2A76AA730C}" destId="{4FDA9A65-CB6F-443A-A8DB-45851A2B904E}" srcOrd="0" destOrd="0" presId="urn:microsoft.com/office/officeart/2005/8/layout/cycle3"/>
    <dgm:cxn modelId="{C12B08EC-ED0C-4922-9B5F-2EDE915CEB5E}" type="presParOf" srcId="{4FDA9A65-CB6F-443A-A8DB-45851A2B904E}" destId="{5EF986BC-28DC-486E-8F97-575BAFB99259}" srcOrd="0" destOrd="0" presId="urn:microsoft.com/office/officeart/2005/8/layout/cycle3"/>
    <dgm:cxn modelId="{8AF0FA42-6987-46CB-B14F-00004F0C4048}" type="presParOf" srcId="{4FDA9A65-CB6F-443A-A8DB-45851A2B904E}" destId="{E1EC7E34-6DB7-4BB7-87D9-675B3ABA6150}" srcOrd="1" destOrd="0" presId="urn:microsoft.com/office/officeart/2005/8/layout/cycle3"/>
    <dgm:cxn modelId="{7115CA34-E269-4F27-B1F7-B7EAFB142B19}" type="presParOf" srcId="{4FDA9A65-CB6F-443A-A8DB-45851A2B904E}" destId="{EEED42AC-7A67-4442-BD95-C4D42FAFC042}" srcOrd="2" destOrd="0" presId="urn:microsoft.com/office/officeart/2005/8/layout/cycle3"/>
    <dgm:cxn modelId="{0695F743-9A05-414F-A4D9-40A1CB056677}" type="presParOf" srcId="{4FDA9A65-CB6F-443A-A8DB-45851A2B904E}" destId="{32D1B56D-F4C6-4862-A488-C92B304710C2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045DE3-E711-494C-B36E-6B17B3DD8FF0}" type="doc">
      <dgm:prSet loTypeId="urn:microsoft.com/office/officeart/2008/layout/AlternatingHexagons" loCatId="list" qsTypeId="urn:microsoft.com/office/officeart/2005/8/quickstyle/3d3" qsCatId="3D" csTypeId="urn:microsoft.com/office/officeart/2005/8/colors/colorful1#5" csCatId="colorful" phldr="1"/>
      <dgm:spPr/>
      <dgm:t>
        <a:bodyPr/>
        <a:lstStyle/>
        <a:p>
          <a:endParaRPr lang="es-EC"/>
        </a:p>
      </dgm:t>
    </dgm:pt>
    <dgm:pt modelId="{E55F5D82-4436-4B92-B9A9-73EA1D415521}">
      <dgm:prSet phldrT="[Texto]" custT="1"/>
      <dgm:spPr/>
      <dgm:t>
        <a:bodyPr/>
        <a:lstStyle/>
        <a:p>
          <a:r>
            <a:rPr lang="es-EC" sz="1600" dirty="0" smtClean="0"/>
            <a:t>AYMESA (AUTOS Y MOTORES DEL ECUADOR S.A)</a:t>
          </a:r>
          <a:endParaRPr lang="es-EC" sz="1600" dirty="0"/>
        </a:p>
      </dgm:t>
    </dgm:pt>
    <dgm:pt modelId="{BD3E919E-448D-4788-A5BB-3396D003DF23}" type="parTrans" cxnId="{A5D4D78B-DF98-4E94-AB94-0B894C3D1E62}">
      <dgm:prSet/>
      <dgm:spPr/>
      <dgm:t>
        <a:bodyPr/>
        <a:lstStyle/>
        <a:p>
          <a:endParaRPr lang="es-EC"/>
        </a:p>
      </dgm:t>
    </dgm:pt>
    <dgm:pt modelId="{7BF06138-3B8C-46F5-9296-30530EB85BB1}" type="sibTrans" cxnId="{A5D4D78B-DF98-4E94-AB94-0B894C3D1E62}">
      <dgm:prSet custT="1"/>
      <dgm:spPr/>
      <dgm:t>
        <a:bodyPr/>
        <a:lstStyle/>
        <a:p>
          <a:r>
            <a:rPr lang="es-EC" sz="1600" dirty="0" smtClean="0"/>
            <a:t>Producción Automotriz año 50</a:t>
          </a:r>
          <a:endParaRPr lang="es-EC" sz="1600" dirty="0"/>
        </a:p>
      </dgm:t>
    </dgm:pt>
    <dgm:pt modelId="{CAF0A81F-DC1C-4F1A-A81A-C14BA6E88AFE}">
      <dgm:prSet phldrT="[Texto]" custT="1"/>
      <dgm:spPr/>
      <dgm:t>
        <a:bodyPr/>
        <a:lstStyle/>
        <a:p>
          <a:r>
            <a:rPr lang="es-EC" sz="1800" dirty="0" smtClean="0"/>
            <a:t>1973</a:t>
          </a:r>
          <a:endParaRPr lang="es-EC" sz="1800" dirty="0"/>
        </a:p>
      </dgm:t>
    </dgm:pt>
    <dgm:pt modelId="{D6FDD741-437E-43D4-9282-B16CB7CE4B90}" type="parTrans" cxnId="{6DA147FC-7F8E-47CE-8BA1-0B4B16EFDF45}">
      <dgm:prSet/>
      <dgm:spPr/>
      <dgm:t>
        <a:bodyPr/>
        <a:lstStyle/>
        <a:p>
          <a:endParaRPr lang="es-EC"/>
        </a:p>
      </dgm:t>
    </dgm:pt>
    <dgm:pt modelId="{F28D4528-05CC-47EA-81DF-6B9BC91AADFB}" type="sibTrans" cxnId="{6DA147FC-7F8E-47CE-8BA1-0B4B16EFDF45}">
      <dgm:prSet/>
      <dgm:spPr/>
      <dgm:t>
        <a:bodyPr/>
        <a:lstStyle/>
        <a:p>
          <a:endParaRPr lang="es-EC"/>
        </a:p>
      </dgm:t>
    </dgm:pt>
    <dgm:pt modelId="{0D2D7953-1884-40E7-9C62-85B994356CD4}">
      <dgm:prSet phldrT="[Texto]" custT="1"/>
      <dgm:spPr/>
      <dgm:t>
        <a:bodyPr/>
        <a:lstStyle/>
        <a:p>
          <a:r>
            <a:rPr lang="es-MX" sz="1400" dirty="0" smtClean="0"/>
            <a:t>Ómnibus BB Transportes S.A</a:t>
          </a:r>
          <a:endParaRPr lang="es-EC" sz="1400" dirty="0"/>
        </a:p>
      </dgm:t>
    </dgm:pt>
    <dgm:pt modelId="{534308E2-9658-4737-AB65-C00A2ED6B6C8}" type="parTrans" cxnId="{6E8EDBE9-EBE7-44DF-8014-78767E2266BC}">
      <dgm:prSet/>
      <dgm:spPr/>
      <dgm:t>
        <a:bodyPr/>
        <a:lstStyle/>
        <a:p>
          <a:endParaRPr lang="es-EC"/>
        </a:p>
      </dgm:t>
    </dgm:pt>
    <dgm:pt modelId="{67890B36-BF51-44A5-99AA-2B828BE8B596}" type="sibTrans" cxnId="{6E8EDBE9-EBE7-44DF-8014-78767E2266BC}">
      <dgm:prSet/>
      <dgm:spPr/>
      <dgm:t>
        <a:bodyPr/>
        <a:lstStyle/>
        <a:p>
          <a:endParaRPr lang="es-EC"/>
        </a:p>
      </dgm:t>
    </dgm:pt>
    <dgm:pt modelId="{9C321DA0-F413-4767-8299-D878F98A1010}">
      <dgm:prSet phldrT="[Texto]" custT="1"/>
      <dgm:spPr/>
      <dgm:t>
        <a:bodyPr/>
        <a:lstStyle/>
        <a:p>
          <a:r>
            <a:rPr lang="es-EC" sz="1800" dirty="0" smtClean="0"/>
            <a:t>1975</a:t>
          </a:r>
          <a:endParaRPr lang="es-EC" sz="1800" dirty="0"/>
        </a:p>
      </dgm:t>
    </dgm:pt>
    <dgm:pt modelId="{E43AFE0F-1D73-40D9-8916-17A5E932A642}" type="parTrans" cxnId="{C92B118E-ADE1-42B0-A372-5A330BB4E402}">
      <dgm:prSet/>
      <dgm:spPr/>
      <dgm:t>
        <a:bodyPr/>
        <a:lstStyle/>
        <a:p>
          <a:endParaRPr lang="es-EC"/>
        </a:p>
      </dgm:t>
    </dgm:pt>
    <dgm:pt modelId="{94040274-E8C0-48C7-B246-CA07D725D741}" type="sibTrans" cxnId="{C92B118E-ADE1-42B0-A372-5A330BB4E402}">
      <dgm:prSet/>
      <dgm:spPr/>
      <dgm:t>
        <a:bodyPr/>
        <a:lstStyle/>
        <a:p>
          <a:endParaRPr lang="es-EC"/>
        </a:p>
      </dgm:t>
    </dgm:pt>
    <dgm:pt modelId="{B7D03FD6-2CCD-45AB-A843-6F28027DF083}">
      <dgm:prSet phldrT="[Texto]" custT="1"/>
      <dgm:spPr/>
      <dgm:t>
        <a:bodyPr/>
        <a:lstStyle/>
        <a:p>
          <a:r>
            <a:rPr lang="es-MX" sz="1200" dirty="0" smtClean="0"/>
            <a:t>Manufacturas Armadurías y Repuestos del Ecuador</a:t>
          </a:r>
          <a:endParaRPr lang="es-EC" sz="1200" dirty="0"/>
        </a:p>
      </dgm:t>
    </dgm:pt>
    <dgm:pt modelId="{11487717-5074-4BF2-B760-3EBCA0ADDB7A}" type="parTrans" cxnId="{C93B5036-51A7-49CC-B354-C44FE2EEFAEC}">
      <dgm:prSet/>
      <dgm:spPr/>
      <dgm:t>
        <a:bodyPr/>
        <a:lstStyle/>
        <a:p>
          <a:endParaRPr lang="es-EC"/>
        </a:p>
      </dgm:t>
    </dgm:pt>
    <dgm:pt modelId="{8F54C16A-D488-4359-889C-B419CC9B80CE}" type="sibTrans" cxnId="{C93B5036-51A7-49CC-B354-C44FE2EEFAEC}">
      <dgm:prSet/>
      <dgm:spPr/>
      <dgm:t>
        <a:bodyPr/>
        <a:lstStyle/>
        <a:p>
          <a:endParaRPr lang="es-EC"/>
        </a:p>
      </dgm:t>
    </dgm:pt>
    <dgm:pt modelId="{A217EF0F-0B02-45D9-8ABD-FC0487E5E080}">
      <dgm:prSet phldrT="[Texto]" custT="1"/>
      <dgm:spPr/>
      <dgm:t>
        <a:bodyPr/>
        <a:lstStyle/>
        <a:p>
          <a:r>
            <a:rPr lang="es-EC" sz="1800" dirty="0" smtClean="0"/>
            <a:t>1976</a:t>
          </a:r>
          <a:endParaRPr lang="es-EC" sz="1800" dirty="0"/>
        </a:p>
      </dgm:t>
    </dgm:pt>
    <dgm:pt modelId="{A6B7EAAC-6877-47D4-9051-F6D73AF1E20C}" type="parTrans" cxnId="{D020EB2C-83D3-4565-A637-33A7EB81FA80}">
      <dgm:prSet/>
      <dgm:spPr/>
      <dgm:t>
        <a:bodyPr/>
        <a:lstStyle/>
        <a:p>
          <a:endParaRPr lang="es-EC"/>
        </a:p>
      </dgm:t>
    </dgm:pt>
    <dgm:pt modelId="{286DEA06-8023-4202-BC24-35C64C1C582B}" type="sibTrans" cxnId="{D020EB2C-83D3-4565-A637-33A7EB81FA80}">
      <dgm:prSet/>
      <dgm:spPr/>
      <dgm:t>
        <a:bodyPr/>
        <a:lstStyle/>
        <a:p>
          <a:endParaRPr lang="es-EC"/>
        </a:p>
      </dgm:t>
    </dgm:pt>
    <dgm:pt modelId="{8E510B99-67DE-4B90-BFD4-8CBB106A0EEB}" type="pres">
      <dgm:prSet presAssocID="{79045DE3-E711-494C-B36E-6B17B3DD8FF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8AC3579D-5C96-44E9-8976-30143B4AAB93}" type="pres">
      <dgm:prSet presAssocID="{E55F5D82-4436-4B92-B9A9-73EA1D415521}" presName="composite" presStyleCnt="0"/>
      <dgm:spPr/>
    </dgm:pt>
    <dgm:pt modelId="{BCAF33FF-7C8C-4FD6-9B91-5C08E519A848}" type="pres">
      <dgm:prSet presAssocID="{E55F5D82-4436-4B92-B9A9-73EA1D41552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E3D2F2B-64B3-4546-8B35-D925F092C8F0}" type="pres">
      <dgm:prSet presAssocID="{E55F5D82-4436-4B92-B9A9-73EA1D41552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0D6D63-99FB-42A7-A9F9-A800B5DE94C1}" type="pres">
      <dgm:prSet presAssocID="{E55F5D82-4436-4B92-B9A9-73EA1D415521}" presName="BalanceSpacing" presStyleCnt="0"/>
      <dgm:spPr/>
    </dgm:pt>
    <dgm:pt modelId="{5A3329F5-3A33-4CA4-94CD-7B0B199EAD2B}" type="pres">
      <dgm:prSet presAssocID="{E55F5D82-4436-4B92-B9A9-73EA1D415521}" presName="BalanceSpacing1" presStyleCnt="0"/>
      <dgm:spPr/>
    </dgm:pt>
    <dgm:pt modelId="{E4599FB3-10C5-4655-80B3-4A9FF231105F}" type="pres">
      <dgm:prSet presAssocID="{7BF06138-3B8C-46F5-9296-30530EB85BB1}" presName="Accent1Text" presStyleLbl="node1" presStyleIdx="1" presStyleCnt="6"/>
      <dgm:spPr/>
      <dgm:t>
        <a:bodyPr/>
        <a:lstStyle/>
        <a:p>
          <a:endParaRPr lang="es-EC"/>
        </a:p>
      </dgm:t>
    </dgm:pt>
    <dgm:pt modelId="{4926B38C-C06A-4D40-980B-341C6D802CE5}" type="pres">
      <dgm:prSet presAssocID="{7BF06138-3B8C-46F5-9296-30530EB85BB1}" presName="spaceBetweenRectangles" presStyleCnt="0"/>
      <dgm:spPr/>
    </dgm:pt>
    <dgm:pt modelId="{6E676AD9-EDB4-436D-8EA3-13E5B24ABBE3}" type="pres">
      <dgm:prSet presAssocID="{0D2D7953-1884-40E7-9C62-85B994356CD4}" presName="composite" presStyleCnt="0"/>
      <dgm:spPr/>
    </dgm:pt>
    <dgm:pt modelId="{3B8FC61D-3DD2-4C92-9829-BCDD584E20BD}" type="pres">
      <dgm:prSet presAssocID="{0D2D7953-1884-40E7-9C62-85B994356CD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AAD97A2-F4A9-4B13-A914-B55DC50F737D}" type="pres">
      <dgm:prSet presAssocID="{0D2D7953-1884-40E7-9C62-85B994356CD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04C9FC-7319-47A1-8848-97A17DAEF1DA}" type="pres">
      <dgm:prSet presAssocID="{0D2D7953-1884-40E7-9C62-85B994356CD4}" presName="BalanceSpacing" presStyleCnt="0"/>
      <dgm:spPr/>
    </dgm:pt>
    <dgm:pt modelId="{E743EC52-CCFD-4192-A019-29B90B7C298F}" type="pres">
      <dgm:prSet presAssocID="{0D2D7953-1884-40E7-9C62-85B994356CD4}" presName="BalanceSpacing1" presStyleCnt="0"/>
      <dgm:spPr/>
    </dgm:pt>
    <dgm:pt modelId="{F313AC18-14B5-45FE-BD4F-412164E1662B}" type="pres">
      <dgm:prSet presAssocID="{67890B36-BF51-44A5-99AA-2B828BE8B596}" presName="Accent1Text" presStyleLbl="node1" presStyleIdx="3" presStyleCnt="6"/>
      <dgm:spPr/>
      <dgm:t>
        <a:bodyPr/>
        <a:lstStyle/>
        <a:p>
          <a:endParaRPr lang="es-EC"/>
        </a:p>
      </dgm:t>
    </dgm:pt>
    <dgm:pt modelId="{57544E44-8471-4BF9-A653-C3B90558C077}" type="pres">
      <dgm:prSet presAssocID="{67890B36-BF51-44A5-99AA-2B828BE8B596}" presName="spaceBetweenRectangles" presStyleCnt="0"/>
      <dgm:spPr/>
    </dgm:pt>
    <dgm:pt modelId="{19239441-71D7-4CED-A89E-CB09D2D6FAAB}" type="pres">
      <dgm:prSet presAssocID="{B7D03FD6-2CCD-45AB-A843-6F28027DF083}" presName="composite" presStyleCnt="0"/>
      <dgm:spPr/>
    </dgm:pt>
    <dgm:pt modelId="{074DB1FF-8050-41D7-9415-2335B232A4C2}" type="pres">
      <dgm:prSet presAssocID="{B7D03FD6-2CCD-45AB-A843-6F28027DF08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C40EAE-4A17-49C3-995F-9C3F2EBB1192}" type="pres">
      <dgm:prSet presAssocID="{B7D03FD6-2CCD-45AB-A843-6F28027DF08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BE7809F-5549-4892-9187-9F96D1969EFF}" type="pres">
      <dgm:prSet presAssocID="{B7D03FD6-2CCD-45AB-A843-6F28027DF083}" presName="BalanceSpacing" presStyleCnt="0"/>
      <dgm:spPr/>
    </dgm:pt>
    <dgm:pt modelId="{6C974C73-9BDD-452F-994A-D10685116291}" type="pres">
      <dgm:prSet presAssocID="{B7D03FD6-2CCD-45AB-A843-6F28027DF083}" presName="BalanceSpacing1" presStyleCnt="0"/>
      <dgm:spPr/>
    </dgm:pt>
    <dgm:pt modelId="{6F091196-C529-493D-AE38-F0A6610FFC8B}" type="pres">
      <dgm:prSet presAssocID="{8F54C16A-D488-4359-889C-B419CC9B80CE}" presName="Accent1Text" presStyleLbl="node1" presStyleIdx="5" presStyleCnt="6"/>
      <dgm:spPr/>
      <dgm:t>
        <a:bodyPr/>
        <a:lstStyle/>
        <a:p>
          <a:endParaRPr lang="es-EC"/>
        </a:p>
      </dgm:t>
    </dgm:pt>
  </dgm:ptLst>
  <dgm:cxnLst>
    <dgm:cxn modelId="{C93B5036-51A7-49CC-B354-C44FE2EEFAEC}" srcId="{79045DE3-E711-494C-B36E-6B17B3DD8FF0}" destId="{B7D03FD6-2CCD-45AB-A843-6F28027DF083}" srcOrd="2" destOrd="0" parTransId="{11487717-5074-4BF2-B760-3EBCA0ADDB7A}" sibTransId="{8F54C16A-D488-4359-889C-B419CC9B80CE}"/>
    <dgm:cxn modelId="{F90E8097-574A-4462-B3F3-CF49F28D0C14}" type="presOf" srcId="{7BF06138-3B8C-46F5-9296-30530EB85BB1}" destId="{E4599FB3-10C5-4655-80B3-4A9FF231105F}" srcOrd="0" destOrd="0" presId="urn:microsoft.com/office/officeart/2008/layout/AlternatingHexagons"/>
    <dgm:cxn modelId="{8751B87F-57C9-44A2-9331-F30F38CCB5AD}" type="presOf" srcId="{8F54C16A-D488-4359-889C-B419CC9B80CE}" destId="{6F091196-C529-493D-AE38-F0A6610FFC8B}" srcOrd="0" destOrd="0" presId="urn:microsoft.com/office/officeart/2008/layout/AlternatingHexagons"/>
    <dgm:cxn modelId="{A5D4D78B-DF98-4E94-AB94-0B894C3D1E62}" srcId="{79045DE3-E711-494C-B36E-6B17B3DD8FF0}" destId="{E55F5D82-4436-4B92-B9A9-73EA1D415521}" srcOrd="0" destOrd="0" parTransId="{BD3E919E-448D-4788-A5BB-3396D003DF23}" sibTransId="{7BF06138-3B8C-46F5-9296-30530EB85BB1}"/>
    <dgm:cxn modelId="{6FABF679-8866-41A0-9A0C-3B5B7BC2DD8A}" type="presOf" srcId="{67890B36-BF51-44A5-99AA-2B828BE8B596}" destId="{F313AC18-14B5-45FE-BD4F-412164E1662B}" srcOrd="0" destOrd="0" presId="urn:microsoft.com/office/officeart/2008/layout/AlternatingHexagons"/>
    <dgm:cxn modelId="{1EC14489-22CF-4839-B941-00795EECC4F6}" type="presOf" srcId="{9C321DA0-F413-4767-8299-D878F98A1010}" destId="{4AAD97A2-F4A9-4B13-A914-B55DC50F737D}" srcOrd="0" destOrd="0" presId="urn:microsoft.com/office/officeart/2008/layout/AlternatingHexagons"/>
    <dgm:cxn modelId="{6E8EDBE9-EBE7-44DF-8014-78767E2266BC}" srcId="{79045DE3-E711-494C-B36E-6B17B3DD8FF0}" destId="{0D2D7953-1884-40E7-9C62-85B994356CD4}" srcOrd="1" destOrd="0" parTransId="{534308E2-9658-4737-AB65-C00A2ED6B6C8}" sibTransId="{67890B36-BF51-44A5-99AA-2B828BE8B596}"/>
    <dgm:cxn modelId="{D020EB2C-83D3-4565-A637-33A7EB81FA80}" srcId="{B7D03FD6-2CCD-45AB-A843-6F28027DF083}" destId="{A217EF0F-0B02-45D9-8ABD-FC0487E5E080}" srcOrd="0" destOrd="0" parTransId="{A6B7EAAC-6877-47D4-9051-F6D73AF1E20C}" sibTransId="{286DEA06-8023-4202-BC24-35C64C1C582B}"/>
    <dgm:cxn modelId="{5880B030-2927-4F15-A268-901AC02A6738}" type="presOf" srcId="{79045DE3-E711-494C-B36E-6B17B3DD8FF0}" destId="{8E510B99-67DE-4B90-BFD4-8CBB106A0EEB}" srcOrd="0" destOrd="0" presId="urn:microsoft.com/office/officeart/2008/layout/AlternatingHexagons"/>
    <dgm:cxn modelId="{6DA147FC-7F8E-47CE-8BA1-0B4B16EFDF45}" srcId="{E55F5D82-4436-4B92-B9A9-73EA1D415521}" destId="{CAF0A81F-DC1C-4F1A-A81A-C14BA6E88AFE}" srcOrd="0" destOrd="0" parTransId="{D6FDD741-437E-43D4-9282-B16CB7CE4B90}" sibTransId="{F28D4528-05CC-47EA-81DF-6B9BC91AADFB}"/>
    <dgm:cxn modelId="{88273B2D-CD06-4617-AB0D-20ED359934E5}" type="presOf" srcId="{0D2D7953-1884-40E7-9C62-85B994356CD4}" destId="{3B8FC61D-3DD2-4C92-9829-BCDD584E20BD}" srcOrd="0" destOrd="0" presId="urn:microsoft.com/office/officeart/2008/layout/AlternatingHexagons"/>
    <dgm:cxn modelId="{2928CE78-F33A-4505-9832-8DA2DC35C06E}" type="presOf" srcId="{CAF0A81F-DC1C-4F1A-A81A-C14BA6E88AFE}" destId="{6E3D2F2B-64B3-4546-8B35-D925F092C8F0}" srcOrd="0" destOrd="0" presId="urn:microsoft.com/office/officeart/2008/layout/AlternatingHexagons"/>
    <dgm:cxn modelId="{CA9E2E0D-C718-46A3-882F-CE5CB690A27F}" type="presOf" srcId="{E55F5D82-4436-4B92-B9A9-73EA1D415521}" destId="{BCAF33FF-7C8C-4FD6-9B91-5C08E519A848}" srcOrd="0" destOrd="0" presId="urn:microsoft.com/office/officeart/2008/layout/AlternatingHexagons"/>
    <dgm:cxn modelId="{1D6E14DD-AA46-4C9D-8BC2-30950BC377AB}" type="presOf" srcId="{A217EF0F-0B02-45D9-8ABD-FC0487E5E080}" destId="{84C40EAE-4A17-49C3-995F-9C3F2EBB1192}" srcOrd="0" destOrd="0" presId="urn:microsoft.com/office/officeart/2008/layout/AlternatingHexagons"/>
    <dgm:cxn modelId="{C92B118E-ADE1-42B0-A372-5A330BB4E402}" srcId="{0D2D7953-1884-40E7-9C62-85B994356CD4}" destId="{9C321DA0-F413-4767-8299-D878F98A1010}" srcOrd="0" destOrd="0" parTransId="{E43AFE0F-1D73-40D9-8916-17A5E932A642}" sibTransId="{94040274-E8C0-48C7-B246-CA07D725D741}"/>
    <dgm:cxn modelId="{EE50300A-24A9-4BDA-8627-0092F34CA02F}" type="presOf" srcId="{B7D03FD6-2CCD-45AB-A843-6F28027DF083}" destId="{074DB1FF-8050-41D7-9415-2335B232A4C2}" srcOrd="0" destOrd="0" presId="urn:microsoft.com/office/officeart/2008/layout/AlternatingHexagons"/>
    <dgm:cxn modelId="{514C7786-3905-40A0-BD82-827A03ABFBFC}" type="presParOf" srcId="{8E510B99-67DE-4B90-BFD4-8CBB106A0EEB}" destId="{8AC3579D-5C96-44E9-8976-30143B4AAB93}" srcOrd="0" destOrd="0" presId="urn:microsoft.com/office/officeart/2008/layout/AlternatingHexagons"/>
    <dgm:cxn modelId="{581EAC25-CFE4-461B-9189-9829A80F612E}" type="presParOf" srcId="{8AC3579D-5C96-44E9-8976-30143B4AAB93}" destId="{BCAF33FF-7C8C-4FD6-9B91-5C08E519A848}" srcOrd="0" destOrd="0" presId="urn:microsoft.com/office/officeart/2008/layout/AlternatingHexagons"/>
    <dgm:cxn modelId="{65ED2E2D-76AD-49DB-82F1-7FBE95550EC5}" type="presParOf" srcId="{8AC3579D-5C96-44E9-8976-30143B4AAB93}" destId="{6E3D2F2B-64B3-4546-8B35-D925F092C8F0}" srcOrd="1" destOrd="0" presId="urn:microsoft.com/office/officeart/2008/layout/AlternatingHexagons"/>
    <dgm:cxn modelId="{A3A8B468-A616-4979-BFEE-A517C303273E}" type="presParOf" srcId="{8AC3579D-5C96-44E9-8976-30143B4AAB93}" destId="{B80D6D63-99FB-42A7-A9F9-A800B5DE94C1}" srcOrd="2" destOrd="0" presId="urn:microsoft.com/office/officeart/2008/layout/AlternatingHexagons"/>
    <dgm:cxn modelId="{4BF78FFD-721C-41DE-871E-4E7604F7D91B}" type="presParOf" srcId="{8AC3579D-5C96-44E9-8976-30143B4AAB93}" destId="{5A3329F5-3A33-4CA4-94CD-7B0B199EAD2B}" srcOrd="3" destOrd="0" presId="urn:microsoft.com/office/officeart/2008/layout/AlternatingHexagons"/>
    <dgm:cxn modelId="{6995D281-6022-4DCD-B74D-3D11CDF0B41E}" type="presParOf" srcId="{8AC3579D-5C96-44E9-8976-30143B4AAB93}" destId="{E4599FB3-10C5-4655-80B3-4A9FF231105F}" srcOrd="4" destOrd="0" presId="urn:microsoft.com/office/officeart/2008/layout/AlternatingHexagons"/>
    <dgm:cxn modelId="{B0D1B7EF-4596-493B-8470-EFA521015FA4}" type="presParOf" srcId="{8E510B99-67DE-4B90-BFD4-8CBB106A0EEB}" destId="{4926B38C-C06A-4D40-980B-341C6D802CE5}" srcOrd="1" destOrd="0" presId="urn:microsoft.com/office/officeart/2008/layout/AlternatingHexagons"/>
    <dgm:cxn modelId="{4B49DC8B-A5C1-4911-B6BC-788A74A36D01}" type="presParOf" srcId="{8E510B99-67DE-4B90-BFD4-8CBB106A0EEB}" destId="{6E676AD9-EDB4-436D-8EA3-13E5B24ABBE3}" srcOrd="2" destOrd="0" presId="urn:microsoft.com/office/officeart/2008/layout/AlternatingHexagons"/>
    <dgm:cxn modelId="{CA641099-86DB-45AC-A014-4BF99ECB9697}" type="presParOf" srcId="{6E676AD9-EDB4-436D-8EA3-13E5B24ABBE3}" destId="{3B8FC61D-3DD2-4C92-9829-BCDD584E20BD}" srcOrd="0" destOrd="0" presId="urn:microsoft.com/office/officeart/2008/layout/AlternatingHexagons"/>
    <dgm:cxn modelId="{EDAF66DD-5C1D-4DD9-87A1-02C92D32411B}" type="presParOf" srcId="{6E676AD9-EDB4-436D-8EA3-13E5B24ABBE3}" destId="{4AAD97A2-F4A9-4B13-A914-B55DC50F737D}" srcOrd="1" destOrd="0" presId="urn:microsoft.com/office/officeart/2008/layout/AlternatingHexagons"/>
    <dgm:cxn modelId="{D6B36A49-9CC8-458A-85E1-ECCBECB5DBF1}" type="presParOf" srcId="{6E676AD9-EDB4-436D-8EA3-13E5B24ABBE3}" destId="{8C04C9FC-7319-47A1-8848-97A17DAEF1DA}" srcOrd="2" destOrd="0" presId="urn:microsoft.com/office/officeart/2008/layout/AlternatingHexagons"/>
    <dgm:cxn modelId="{80955E7C-1DCA-4239-8795-83061E24E2E7}" type="presParOf" srcId="{6E676AD9-EDB4-436D-8EA3-13E5B24ABBE3}" destId="{E743EC52-CCFD-4192-A019-29B90B7C298F}" srcOrd="3" destOrd="0" presId="urn:microsoft.com/office/officeart/2008/layout/AlternatingHexagons"/>
    <dgm:cxn modelId="{10BE99A7-0198-411D-A039-4B114359CCA3}" type="presParOf" srcId="{6E676AD9-EDB4-436D-8EA3-13E5B24ABBE3}" destId="{F313AC18-14B5-45FE-BD4F-412164E1662B}" srcOrd="4" destOrd="0" presId="urn:microsoft.com/office/officeart/2008/layout/AlternatingHexagons"/>
    <dgm:cxn modelId="{4E6DD485-203B-4724-B077-E1B58F25388D}" type="presParOf" srcId="{8E510B99-67DE-4B90-BFD4-8CBB106A0EEB}" destId="{57544E44-8471-4BF9-A653-C3B90558C077}" srcOrd="3" destOrd="0" presId="urn:microsoft.com/office/officeart/2008/layout/AlternatingHexagons"/>
    <dgm:cxn modelId="{6385169A-5511-4C0A-B4B1-C3C946CD81C8}" type="presParOf" srcId="{8E510B99-67DE-4B90-BFD4-8CBB106A0EEB}" destId="{19239441-71D7-4CED-A89E-CB09D2D6FAAB}" srcOrd="4" destOrd="0" presId="urn:microsoft.com/office/officeart/2008/layout/AlternatingHexagons"/>
    <dgm:cxn modelId="{4FBF6DAF-2AE1-47E6-A069-34E29DBDCB1E}" type="presParOf" srcId="{19239441-71D7-4CED-A89E-CB09D2D6FAAB}" destId="{074DB1FF-8050-41D7-9415-2335B232A4C2}" srcOrd="0" destOrd="0" presId="urn:microsoft.com/office/officeart/2008/layout/AlternatingHexagons"/>
    <dgm:cxn modelId="{3EB2F3E8-35FB-436C-A341-DA92760889E0}" type="presParOf" srcId="{19239441-71D7-4CED-A89E-CB09D2D6FAAB}" destId="{84C40EAE-4A17-49C3-995F-9C3F2EBB1192}" srcOrd="1" destOrd="0" presId="urn:microsoft.com/office/officeart/2008/layout/AlternatingHexagons"/>
    <dgm:cxn modelId="{F049E5AF-516F-45D8-846D-08C266909539}" type="presParOf" srcId="{19239441-71D7-4CED-A89E-CB09D2D6FAAB}" destId="{9BE7809F-5549-4892-9187-9F96D1969EFF}" srcOrd="2" destOrd="0" presId="urn:microsoft.com/office/officeart/2008/layout/AlternatingHexagons"/>
    <dgm:cxn modelId="{308F6379-8609-4E91-A9BF-9070D236A4B2}" type="presParOf" srcId="{19239441-71D7-4CED-A89E-CB09D2D6FAAB}" destId="{6C974C73-9BDD-452F-994A-D10685116291}" srcOrd="3" destOrd="0" presId="urn:microsoft.com/office/officeart/2008/layout/AlternatingHexagons"/>
    <dgm:cxn modelId="{497C56F0-7935-46AF-9565-D22C926B523D}" type="presParOf" srcId="{19239441-71D7-4CED-A89E-CB09D2D6FAAB}" destId="{6F091196-C529-493D-AE38-F0A6610FFC8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6C39EC-0DA6-478F-A335-1691EE6DF4A3}" type="doc">
      <dgm:prSet loTypeId="urn:microsoft.com/office/officeart/2008/layout/AlternatingHexagons" loCatId="list" qsTypeId="urn:microsoft.com/office/officeart/2005/8/quickstyle/3d3" qsCatId="3D" csTypeId="urn:microsoft.com/office/officeart/2005/8/colors/colorful1#6" csCatId="colorful" phldr="1"/>
      <dgm:spPr/>
      <dgm:t>
        <a:bodyPr/>
        <a:lstStyle/>
        <a:p>
          <a:endParaRPr lang="es-EC"/>
        </a:p>
      </dgm:t>
    </dgm:pt>
    <dgm:pt modelId="{1124BAE1-622E-49C1-AA4A-4589578F7C45}">
      <dgm:prSet phldrT="[Texto]" custT="1"/>
      <dgm:spPr/>
      <dgm:t>
        <a:bodyPr/>
        <a:lstStyle/>
        <a:p>
          <a:r>
            <a:rPr lang="es-MX" sz="1400" dirty="0" smtClean="0"/>
            <a:t>Se perfecciona la Zona de Libre Comercio entre Colombia, Ecuador y Venezuela</a:t>
          </a:r>
          <a:endParaRPr lang="es-EC" sz="1400" dirty="0"/>
        </a:p>
      </dgm:t>
    </dgm:pt>
    <dgm:pt modelId="{DDAC4707-47D2-442C-A87A-01940BA470EA}" type="parTrans" cxnId="{1EBFF3C3-8CC3-435B-83D6-5BD5DF8FF95C}">
      <dgm:prSet/>
      <dgm:spPr/>
      <dgm:t>
        <a:bodyPr/>
        <a:lstStyle/>
        <a:p>
          <a:endParaRPr lang="es-EC"/>
        </a:p>
      </dgm:t>
    </dgm:pt>
    <dgm:pt modelId="{17D0E58B-B75C-43C7-A371-A5F6D9F6C459}" type="sibTrans" cxnId="{1EBFF3C3-8CC3-435B-83D6-5BD5DF8FF95C}">
      <dgm:prSet/>
      <dgm:spPr/>
      <dgm:t>
        <a:bodyPr/>
        <a:lstStyle/>
        <a:p>
          <a:r>
            <a:rPr lang="es-EC" dirty="0" smtClean="0"/>
            <a:t>Incremento producción “PLAN DE VEHICULO POPULAR”</a:t>
          </a:r>
          <a:endParaRPr lang="es-EC" dirty="0"/>
        </a:p>
      </dgm:t>
    </dgm:pt>
    <dgm:pt modelId="{DC97B101-B7F9-4AF6-942C-2308648F342B}">
      <dgm:prSet phldrT="[Texto]" custT="1"/>
      <dgm:spPr/>
      <dgm:t>
        <a:bodyPr/>
        <a:lstStyle/>
        <a:p>
          <a:r>
            <a:rPr lang="es-EC" sz="1600" dirty="0" smtClean="0"/>
            <a:t>1992</a:t>
          </a:r>
          <a:endParaRPr lang="es-EC" sz="1600" dirty="0"/>
        </a:p>
      </dgm:t>
    </dgm:pt>
    <dgm:pt modelId="{7BA90E5E-3CE2-460B-8AD5-BD7A8FE5DB6A}" type="parTrans" cxnId="{C2DA624E-9E10-4C7A-9290-B703CB212B0A}">
      <dgm:prSet/>
      <dgm:spPr/>
      <dgm:t>
        <a:bodyPr/>
        <a:lstStyle/>
        <a:p>
          <a:endParaRPr lang="es-EC"/>
        </a:p>
      </dgm:t>
    </dgm:pt>
    <dgm:pt modelId="{7EE63D2E-8FBF-4378-8E84-AFDDA7BE5F1F}" type="sibTrans" cxnId="{C2DA624E-9E10-4C7A-9290-B703CB212B0A}">
      <dgm:prSet/>
      <dgm:spPr/>
      <dgm:t>
        <a:bodyPr/>
        <a:lstStyle/>
        <a:p>
          <a:endParaRPr lang="es-EC"/>
        </a:p>
      </dgm:t>
    </dgm:pt>
    <dgm:pt modelId="{AEA86316-3BC9-4118-BBB6-3927AA114EC3}">
      <dgm:prSet phldrT="[Texto]"/>
      <dgm:spPr/>
      <dgm:t>
        <a:bodyPr/>
        <a:lstStyle/>
        <a:p>
          <a:r>
            <a:rPr lang="es-EC" dirty="0" smtClean="0"/>
            <a:t>CIAUTO</a:t>
          </a:r>
        </a:p>
        <a:p>
          <a:r>
            <a:rPr lang="es-EC" dirty="0" smtClean="0"/>
            <a:t>(Ensambladora Ciudad de Ambato)</a:t>
          </a:r>
          <a:endParaRPr lang="es-EC" dirty="0"/>
        </a:p>
      </dgm:t>
    </dgm:pt>
    <dgm:pt modelId="{D0CA88E6-5E5C-4239-863F-A7223C599AB8}" type="parTrans" cxnId="{8D7F529E-8502-4727-8ACE-DA686B677F0E}">
      <dgm:prSet/>
      <dgm:spPr/>
      <dgm:t>
        <a:bodyPr/>
        <a:lstStyle/>
        <a:p>
          <a:endParaRPr lang="es-EC"/>
        </a:p>
      </dgm:t>
    </dgm:pt>
    <dgm:pt modelId="{84571549-ECBC-4603-BE31-EE5250ED843A}" type="sibTrans" cxnId="{8D7F529E-8502-4727-8ACE-DA686B677F0E}">
      <dgm:prSet/>
      <dgm:spPr/>
      <dgm:t>
        <a:bodyPr/>
        <a:lstStyle/>
        <a:p>
          <a:endParaRPr lang="es-EC"/>
        </a:p>
      </dgm:t>
    </dgm:pt>
    <dgm:pt modelId="{A00FD823-DDAF-444F-94D9-0EEB996B118E}">
      <dgm:prSet phldrT="[Texto]" custT="1"/>
      <dgm:spPr/>
      <dgm:t>
        <a:bodyPr/>
        <a:lstStyle/>
        <a:p>
          <a:r>
            <a:rPr lang="es-EC" sz="1600" dirty="0" smtClean="0"/>
            <a:t>2012</a:t>
          </a:r>
          <a:endParaRPr lang="es-EC" sz="1600" dirty="0"/>
        </a:p>
      </dgm:t>
    </dgm:pt>
    <dgm:pt modelId="{E85681FD-F08D-45CE-81AA-A60307CE3625}" type="parTrans" cxnId="{71B915AF-8F4E-46BD-9099-AAD180D1E84A}">
      <dgm:prSet/>
      <dgm:spPr/>
      <dgm:t>
        <a:bodyPr/>
        <a:lstStyle/>
        <a:p>
          <a:endParaRPr lang="es-EC"/>
        </a:p>
      </dgm:t>
    </dgm:pt>
    <dgm:pt modelId="{44B599F7-AD9C-48FD-9A05-0B85A78E5148}" type="sibTrans" cxnId="{71B915AF-8F4E-46BD-9099-AAD180D1E84A}">
      <dgm:prSet/>
      <dgm:spPr/>
      <dgm:t>
        <a:bodyPr/>
        <a:lstStyle/>
        <a:p>
          <a:endParaRPr lang="es-EC"/>
        </a:p>
      </dgm:t>
    </dgm:pt>
    <dgm:pt modelId="{A05F3672-6537-4DE7-9A34-F3F65640DC5F}">
      <dgm:prSet phldrT="[Texto]" custT="1"/>
      <dgm:spPr/>
      <dgm:t>
        <a:bodyPr/>
        <a:lstStyle/>
        <a:p>
          <a:r>
            <a:rPr lang="es-EC" sz="1800" dirty="0" smtClean="0"/>
            <a:t>1993</a:t>
          </a:r>
          <a:endParaRPr lang="es-EC" sz="1800" dirty="0"/>
        </a:p>
      </dgm:t>
    </dgm:pt>
    <dgm:pt modelId="{0D8278E2-DFEE-4E56-A9B6-B20B847A5D54}" type="parTrans" cxnId="{5BC313B8-6B7A-47C8-ADEB-361C217D9C39}">
      <dgm:prSet/>
      <dgm:spPr/>
      <dgm:t>
        <a:bodyPr/>
        <a:lstStyle/>
        <a:p>
          <a:endParaRPr lang="es-EC"/>
        </a:p>
      </dgm:t>
    </dgm:pt>
    <dgm:pt modelId="{3B804DB8-5261-46F0-BCF2-B64D63342C92}" type="sibTrans" cxnId="{5BC313B8-6B7A-47C8-ADEB-361C217D9C39}">
      <dgm:prSet/>
      <dgm:spPr/>
      <dgm:t>
        <a:bodyPr/>
        <a:lstStyle/>
        <a:p>
          <a:endParaRPr lang="es-EC"/>
        </a:p>
      </dgm:t>
    </dgm:pt>
    <dgm:pt modelId="{F722B6C6-B84C-4515-A0A9-B2B1484116C2}">
      <dgm:prSet phldrT="[Texto]" custT="1"/>
      <dgm:spPr/>
      <dgm:t>
        <a:bodyPr/>
        <a:lstStyle/>
        <a:p>
          <a:r>
            <a:rPr lang="es-MX" sz="1400" dirty="0" smtClean="0"/>
            <a:t>Primer Convenio de Complementación en el Sector Automotor</a:t>
          </a:r>
          <a:endParaRPr lang="es-EC" sz="1400" dirty="0"/>
        </a:p>
      </dgm:t>
    </dgm:pt>
    <dgm:pt modelId="{3860CB83-0531-48C1-A808-A025652744E6}" type="parTrans" cxnId="{6791E936-49F7-4015-86BE-C9F78783F550}">
      <dgm:prSet/>
      <dgm:spPr/>
      <dgm:t>
        <a:bodyPr/>
        <a:lstStyle/>
        <a:p>
          <a:endParaRPr lang="es-EC"/>
        </a:p>
      </dgm:t>
    </dgm:pt>
    <dgm:pt modelId="{6EB33740-5266-42BB-895E-27E641C800F3}" type="sibTrans" cxnId="{6791E936-49F7-4015-86BE-C9F78783F550}">
      <dgm:prSet custT="1"/>
      <dgm:spPr/>
      <dgm:t>
        <a:bodyPr/>
        <a:lstStyle/>
        <a:p>
          <a:r>
            <a:rPr lang="es-EC" sz="1800" dirty="0" smtClean="0"/>
            <a:t>Crisis ECUADOR, convenio se adecua a OMC</a:t>
          </a:r>
          <a:endParaRPr lang="es-EC" sz="1800" dirty="0"/>
        </a:p>
      </dgm:t>
    </dgm:pt>
    <dgm:pt modelId="{E256C20B-B0CB-4998-8958-A76DA102EBE4}" type="pres">
      <dgm:prSet presAssocID="{246C39EC-0DA6-478F-A335-1691EE6DF4A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B2679B3D-C2EE-4518-B0D8-3420951CB659}" type="pres">
      <dgm:prSet presAssocID="{1124BAE1-622E-49C1-AA4A-4589578F7C45}" presName="composite" presStyleCnt="0"/>
      <dgm:spPr/>
    </dgm:pt>
    <dgm:pt modelId="{C80014B5-0B12-4347-A756-69FCB616288D}" type="pres">
      <dgm:prSet presAssocID="{1124BAE1-622E-49C1-AA4A-4589578F7C45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2CCF37-EAF1-44E3-BE84-55F0FEB7E7E8}" type="pres">
      <dgm:prSet presAssocID="{1124BAE1-622E-49C1-AA4A-4589578F7C4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6D63EC1-A3C7-45A3-B94F-55A665070F18}" type="pres">
      <dgm:prSet presAssocID="{1124BAE1-622E-49C1-AA4A-4589578F7C45}" presName="BalanceSpacing" presStyleCnt="0"/>
      <dgm:spPr/>
    </dgm:pt>
    <dgm:pt modelId="{C54F438E-6719-42F9-8C0E-7A18C2AF618B}" type="pres">
      <dgm:prSet presAssocID="{1124BAE1-622E-49C1-AA4A-4589578F7C45}" presName="BalanceSpacing1" presStyleCnt="0"/>
      <dgm:spPr/>
    </dgm:pt>
    <dgm:pt modelId="{58C9B60A-A6F8-4E05-8DCA-7F4BD6A6F72D}" type="pres">
      <dgm:prSet presAssocID="{17D0E58B-B75C-43C7-A371-A5F6D9F6C459}" presName="Accent1Text" presStyleLbl="node1" presStyleIdx="1" presStyleCnt="6"/>
      <dgm:spPr/>
      <dgm:t>
        <a:bodyPr/>
        <a:lstStyle/>
        <a:p>
          <a:endParaRPr lang="es-EC"/>
        </a:p>
      </dgm:t>
    </dgm:pt>
    <dgm:pt modelId="{1C7B790F-D0FC-4E41-A142-5CE7007C8B55}" type="pres">
      <dgm:prSet presAssocID="{17D0E58B-B75C-43C7-A371-A5F6D9F6C459}" presName="spaceBetweenRectangles" presStyleCnt="0"/>
      <dgm:spPr/>
    </dgm:pt>
    <dgm:pt modelId="{2C7EB875-DDF0-43A4-9357-3CD7AA216A34}" type="pres">
      <dgm:prSet presAssocID="{F722B6C6-B84C-4515-A0A9-B2B1484116C2}" presName="composite" presStyleCnt="0"/>
      <dgm:spPr/>
    </dgm:pt>
    <dgm:pt modelId="{A6E03190-19D6-4CB9-B805-FECB45E00905}" type="pres">
      <dgm:prSet presAssocID="{F722B6C6-B84C-4515-A0A9-B2B1484116C2}" presName="Parent1" presStyleLbl="node1" presStyleIdx="2" presStyleCnt="6" custScaleX="121983" custScaleY="1099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845F3CF-629A-42D2-838E-46CBE9390904}" type="pres">
      <dgm:prSet presAssocID="{F722B6C6-B84C-4515-A0A9-B2B1484116C2}" presName="Childtext1" presStyleLbl="revTx" presStyleIdx="1" presStyleCnt="3" custScaleX="55996" custLinFactNeighborX="13009" custLinFactNeighborY="1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1A8661-21D4-4610-A82D-AB4771FE4561}" type="pres">
      <dgm:prSet presAssocID="{F722B6C6-B84C-4515-A0A9-B2B1484116C2}" presName="BalanceSpacing" presStyleCnt="0"/>
      <dgm:spPr/>
    </dgm:pt>
    <dgm:pt modelId="{EFC34906-6CC9-4F53-BA00-70B7D7C98344}" type="pres">
      <dgm:prSet presAssocID="{F722B6C6-B84C-4515-A0A9-B2B1484116C2}" presName="BalanceSpacing1" presStyleCnt="0"/>
      <dgm:spPr/>
    </dgm:pt>
    <dgm:pt modelId="{47F27DC6-016A-4BCB-8278-96BD4BEC2356}" type="pres">
      <dgm:prSet presAssocID="{6EB33740-5266-42BB-895E-27E641C800F3}" presName="Accent1Text" presStyleLbl="node1" presStyleIdx="3" presStyleCnt="6" custLinFactNeighborX="2414" custLinFactNeighborY="0"/>
      <dgm:spPr/>
      <dgm:t>
        <a:bodyPr/>
        <a:lstStyle/>
        <a:p>
          <a:endParaRPr lang="es-EC"/>
        </a:p>
      </dgm:t>
    </dgm:pt>
    <dgm:pt modelId="{B134F3F0-9712-4A81-9057-8D611C1C5634}" type="pres">
      <dgm:prSet presAssocID="{6EB33740-5266-42BB-895E-27E641C800F3}" presName="spaceBetweenRectangles" presStyleCnt="0"/>
      <dgm:spPr/>
    </dgm:pt>
    <dgm:pt modelId="{3B055FB1-9D07-422E-BF1E-6F3B82917759}" type="pres">
      <dgm:prSet presAssocID="{AEA86316-3BC9-4118-BBB6-3927AA114EC3}" presName="composite" presStyleCnt="0"/>
      <dgm:spPr/>
    </dgm:pt>
    <dgm:pt modelId="{595E20BB-8676-45D6-B42E-FBBB1E1A52BA}" type="pres">
      <dgm:prSet presAssocID="{AEA86316-3BC9-4118-BBB6-3927AA114EC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EE5426-44C1-4781-A4CD-5D568614BF6D}" type="pres">
      <dgm:prSet presAssocID="{AEA86316-3BC9-4118-BBB6-3927AA114EC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CDF7C6-CDBE-46F2-910B-129A3E2F193B}" type="pres">
      <dgm:prSet presAssocID="{AEA86316-3BC9-4118-BBB6-3927AA114EC3}" presName="BalanceSpacing" presStyleCnt="0"/>
      <dgm:spPr/>
    </dgm:pt>
    <dgm:pt modelId="{6BC24E13-7BB8-495B-999C-11A1F0C6A2AB}" type="pres">
      <dgm:prSet presAssocID="{AEA86316-3BC9-4118-BBB6-3927AA114EC3}" presName="BalanceSpacing1" presStyleCnt="0"/>
      <dgm:spPr/>
    </dgm:pt>
    <dgm:pt modelId="{6644661E-6B2E-4F31-AFC0-357111E4714B}" type="pres">
      <dgm:prSet presAssocID="{84571549-ECBC-4603-BE31-EE5250ED843A}" presName="Accent1Text" presStyleLbl="node1" presStyleIdx="5" presStyleCnt="6"/>
      <dgm:spPr/>
      <dgm:t>
        <a:bodyPr/>
        <a:lstStyle/>
        <a:p>
          <a:endParaRPr lang="es-EC"/>
        </a:p>
      </dgm:t>
    </dgm:pt>
  </dgm:ptLst>
  <dgm:cxnLst>
    <dgm:cxn modelId="{6791E936-49F7-4015-86BE-C9F78783F550}" srcId="{246C39EC-0DA6-478F-A335-1691EE6DF4A3}" destId="{F722B6C6-B84C-4515-A0A9-B2B1484116C2}" srcOrd="1" destOrd="0" parTransId="{3860CB83-0531-48C1-A808-A025652744E6}" sibTransId="{6EB33740-5266-42BB-895E-27E641C800F3}"/>
    <dgm:cxn modelId="{A9781A81-59D5-40F1-998C-3DBF5158F830}" type="presOf" srcId="{A00FD823-DDAF-444F-94D9-0EEB996B118E}" destId="{4CEE5426-44C1-4781-A4CD-5D568614BF6D}" srcOrd="0" destOrd="0" presId="urn:microsoft.com/office/officeart/2008/layout/AlternatingHexagons"/>
    <dgm:cxn modelId="{C71451CD-49FA-4796-A9B1-88C7276645A6}" type="presOf" srcId="{A05F3672-6537-4DE7-9A34-F3F65640DC5F}" destId="{E845F3CF-629A-42D2-838E-46CBE9390904}" srcOrd="0" destOrd="0" presId="urn:microsoft.com/office/officeart/2008/layout/AlternatingHexagons"/>
    <dgm:cxn modelId="{C2DA624E-9E10-4C7A-9290-B703CB212B0A}" srcId="{1124BAE1-622E-49C1-AA4A-4589578F7C45}" destId="{DC97B101-B7F9-4AF6-942C-2308648F342B}" srcOrd="0" destOrd="0" parTransId="{7BA90E5E-3CE2-460B-8AD5-BD7A8FE5DB6A}" sibTransId="{7EE63D2E-8FBF-4378-8E84-AFDDA7BE5F1F}"/>
    <dgm:cxn modelId="{5BC313B8-6B7A-47C8-ADEB-361C217D9C39}" srcId="{F722B6C6-B84C-4515-A0A9-B2B1484116C2}" destId="{A05F3672-6537-4DE7-9A34-F3F65640DC5F}" srcOrd="0" destOrd="0" parTransId="{0D8278E2-DFEE-4E56-A9B6-B20B847A5D54}" sibTransId="{3B804DB8-5261-46F0-BCF2-B64D63342C92}"/>
    <dgm:cxn modelId="{8F2A7CC5-61F8-4769-8B54-D88B05085F2E}" type="presOf" srcId="{17D0E58B-B75C-43C7-A371-A5F6D9F6C459}" destId="{58C9B60A-A6F8-4E05-8DCA-7F4BD6A6F72D}" srcOrd="0" destOrd="0" presId="urn:microsoft.com/office/officeart/2008/layout/AlternatingHexagons"/>
    <dgm:cxn modelId="{DD79471C-7CA8-49AF-9E26-00A5837BED78}" type="presOf" srcId="{AEA86316-3BC9-4118-BBB6-3927AA114EC3}" destId="{595E20BB-8676-45D6-B42E-FBBB1E1A52BA}" srcOrd="0" destOrd="0" presId="urn:microsoft.com/office/officeart/2008/layout/AlternatingHexagons"/>
    <dgm:cxn modelId="{6E74158E-D3D8-4ABB-A5BA-D539EE81D903}" type="presOf" srcId="{DC97B101-B7F9-4AF6-942C-2308648F342B}" destId="{192CCF37-EAF1-44E3-BE84-55F0FEB7E7E8}" srcOrd="0" destOrd="0" presId="urn:microsoft.com/office/officeart/2008/layout/AlternatingHexagons"/>
    <dgm:cxn modelId="{C27A7D1D-5C92-4D41-889B-168732828B75}" type="presOf" srcId="{246C39EC-0DA6-478F-A335-1691EE6DF4A3}" destId="{E256C20B-B0CB-4998-8958-A76DA102EBE4}" srcOrd="0" destOrd="0" presId="urn:microsoft.com/office/officeart/2008/layout/AlternatingHexagons"/>
    <dgm:cxn modelId="{1EBFF3C3-8CC3-435B-83D6-5BD5DF8FF95C}" srcId="{246C39EC-0DA6-478F-A335-1691EE6DF4A3}" destId="{1124BAE1-622E-49C1-AA4A-4589578F7C45}" srcOrd="0" destOrd="0" parTransId="{DDAC4707-47D2-442C-A87A-01940BA470EA}" sibTransId="{17D0E58B-B75C-43C7-A371-A5F6D9F6C459}"/>
    <dgm:cxn modelId="{8D7F529E-8502-4727-8ACE-DA686B677F0E}" srcId="{246C39EC-0DA6-478F-A335-1691EE6DF4A3}" destId="{AEA86316-3BC9-4118-BBB6-3927AA114EC3}" srcOrd="2" destOrd="0" parTransId="{D0CA88E6-5E5C-4239-863F-A7223C599AB8}" sibTransId="{84571549-ECBC-4603-BE31-EE5250ED843A}"/>
    <dgm:cxn modelId="{71B915AF-8F4E-46BD-9099-AAD180D1E84A}" srcId="{AEA86316-3BC9-4118-BBB6-3927AA114EC3}" destId="{A00FD823-DDAF-444F-94D9-0EEB996B118E}" srcOrd="0" destOrd="0" parTransId="{E85681FD-F08D-45CE-81AA-A60307CE3625}" sibTransId="{44B599F7-AD9C-48FD-9A05-0B85A78E5148}"/>
    <dgm:cxn modelId="{98994606-7FAF-4E00-9859-1E21AE8ED4EA}" type="presOf" srcId="{6EB33740-5266-42BB-895E-27E641C800F3}" destId="{47F27DC6-016A-4BCB-8278-96BD4BEC2356}" srcOrd="0" destOrd="0" presId="urn:microsoft.com/office/officeart/2008/layout/AlternatingHexagons"/>
    <dgm:cxn modelId="{1446C5FB-CFBB-4AA0-94B2-C9EFB295C790}" type="presOf" srcId="{1124BAE1-622E-49C1-AA4A-4589578F7C45}" destId="{C80014B5-0B12-4347-A756-69FCB616288D}" srcOrd="0" destOrd="0" presId="urn:microsoft.com/office/officeart/2008/layout/AlternatingHexagons"/>
    <dgm:cxn modelId="{3B2BFD08-475A-4012-B86E-4F8B26227793}" type="presOf" srcId="{F722B6C6-B84C-4515-A0A9-B2B1484116C2}" destId="{A6E03190-19D6-4CB9-B805-FECB45E00905}" srcOrd="0" destOrd="0" presId="urn:microsoft.com/office/officeart/2008/layout/AlternatingHexagons"/>
    <dgm:cxn modelId="{F85FD284-2194-4A8F-AD90-65DFA203AB8C}" type="presOf" srcId="{84571549-ECBC-4603-BE31-EE5250ED843A}" destId="{6644661E-6B2E-4F31-AFC0-357111E4714B}" srcOrd="0" destOrd="0" presId="urn:microsoft.com/office/officeart/2008/layout/AlternatingHexagons"/>
    <dgm:cxn modelId="{4495C90C-AAC3-4D7F-85B6-4EED37396F02}" type="presParOf" srcId="{E256C20B-B0CB-4998-8958-A76DA102EBE4}" destId="{B2679B3D-C2EE-4518-B0D8-3420951CB659}" srcOrd="0" destOrd="0" presId="urn:microsoft.com/office/officeart/2008/layout/AlternatingHexagons"/>
    <dgm:cxn modelId="{B5DE0485-F020-4FA8-92E1-4F1C1ABD7FA4}" type="presParOf" srcId="{B2679B3D-C2EE-4518-B0D8-3420951CB659}" destId="{C80014B5-0B12-4347-A756-69FCB616288D}" srcOrd="0" destOrd="0" presId="urn:microsoft.com/office/officeart/2008/layout/AlternatingHexagons"/>
    <dgm:cxn modelId="{B7A8F303-53A7-4102-AB00-E8CF2BEF8221}" type="presParOf" srcId="{B2679B3D-C2EE-4518-B0D8-3420951CB659}" destId="{192CCF37-EAF1-44E3-BE84-55F0FEB7E7E8}" srcOrd="1" destOrd="0" presId="urn:microsoft.com/office/officeart/2008/layout/AlternatingHexagons"/>
    <dgm:cxn modelId="{BC396DC4-56C7-4D10-BA1D-EC61DFA97532}" type="presParOf" srcId="{B2679B3D-C2EE-4518-B0D8-3420951CB659}" destId="{36D63EC1-A3C7-45A3-B94F-55A665070F18}" srcOrd="2" destOrd="0" presId="urn:microsoft.com/office/officeart/2008/layout/AlternatingHexagons"/>
    <dgm:cxn modelId="{F1047DF8-97C4-475B-9414-14A84D6EF3C3}" type="presParOf" srcId="{B2679B3D-C2EE-4518-B0D8-3420951CB659}" destId="{C54F438E-6719-42F9-8C0E-7A18C2AF618B}" srcOrd="3" destOrd="0" presId="urn:microsoft.com/office/officeart/2008/layout/AlternatingHexagons"/>
    <dgm:cxn modelId="{D8276F0D-B80B-4033-AAD8-F2800A41D692}" type="presParOf" srcId="{B2679B3D-C2EE-4518-B0D8-3420951CB659}" destId="{58C9B60A-A6F8-4E05-8DCA-7F4BD6A6F72D}" srcOrd="4" destOrd="0" presId="urn:microsoft.com/office/officeart/2008/layout/AlternatingHexagons"/>
    <dgm:cxn modelId="{5239AFC1-2E3F-4D3A-AFE5-B637DCD26FA8}" type="presParOf" srcId="{E256C20B-B0CB-4998-8958-A76DA102EBE4}" destId="{1C7B790F-D0FC-4E41-A142-5CE7007C8B55}" srcOrd="1" destOrd="0" presId="urn:microsoft.com/office/officeart/2008/layout/AlternatingHexagons"/>
    <dgm:cxn modelId="{A6F1FC72-0871-4CC7-A9D6-270442E99A57}" type="presParOf" srcId="{E256C20B-B0CB-4998-8958-A76DA102EBE4}" destId="{2C7EB875-DDF0-43A4-9357-3CD7AA216A34}" srcOrd="2" destOrd="0" presId="urn:microsoft.com/office/officeart/2008/layout/AlternatingHexagons"/>
    <dgm:cxn modelId="{236D9CED-9377-47B4-B441-7ED72B42650E}" type="presParOf" srcId="{2C7EB875-DDF0-43A4-9357-3CD7AA216A34}" destId="{A6E03190-19D6-4CB9-B805-FECB45E00905}" srcOrd="0" destOrd="0" presId="urn:microsoft.com/office/officeart/2008/layout/AlternatingHexagons"/>
    <dgm:cxn modelId="{F1EDF3D4-73FD-487C-A8A2-31574C65371B}" type="presParOf" srcId="{2C7EB875-DDF0-43A4-9357-3CD7AA216A34}" destId="{E845F3CF-629A-42D2-838E-46CBE9390904}" srcOrd="1" destOrd="0" presId="urn:microsoft.com/office/officeart/2008/layout/AlternatingHexagons"/>
    <dgm:cxn modelId="{DD2A18A6-C1D8-41FD-9AB3-61F835C01E15}" type="presParOf" srcId="{2C7EB875-DDF0-43A4-9357-3CD7AA216A34}" destId="{0C1A8661-21D4-4610-A82D-AB4771FE4561}" srcOrd="2" destOrd="0" presId="urn:microsoft.com/office/officeart/2008/layout/AlternatingHexagons"/>
    <dgm:cxn modelId="{84561DE1-B716-48AE-BF2E-8F7055D7B089}" type="presParOf" srcId="{2C7EB875-DDF0-43A4-9357-3CD7AA216A34}" destId="{EFC34906-6CC9-4F53-BA00-70B7D7C98344}" srcOrd="3" destOrd="0" presId="urn:microsoft.com/office/officeart/2008/layout/AlternatingHexagons"/>
    <dgm:cxn modelId="{B3BF7EF5-383D-4354-9BA3-E23D43CD5871}" type="presParOf" srcId="{2C7EB875-DDF0-43A4-9357-3CD7AA216A34}" destId="{47F27DC6-016A-4BCB-8278-96BD4BEC2356}" srcOrd="4" destOrd="0" presId="urn:microsoft.com/office/officeart/2008/layout/AlternatingHexagons"/>
    <dgm:cxn modelId="{D4AC0F06-0B29-4C8D-8F99-12706031F323}" type="presParOf" srcId="{E256C20B-B0CB-4998-8958-A76DA102EBE4}" destId="{B134F3F0-9712-4A81-9057-8D611C1C5634}" srcOrd="3" destOrd="0" presId="urn:microsoft.com/office/officeart/2008/layout/AlternatingHexagons"/>
    <dgm:cxn modelId="{A8C04682-EEF2-4FA5-9EDA-91D3109BEA3B}" type="presParOf" srcId="{E256C20B-B0CB-4998-8958-A76DA102EBE4}" destId="{3B055FB1-9D07-422E-BF1E-6F3B82917759}" srcOrd="4" destOrd="0" presId="urn:microsoft.com/office/officeart/2008/layout/AlternatingHexagons"/>
    <dgm:cxn modelId="{C593FC16-062B-4272-86FA-C7371905ECE8}" type="presParOf" srcId="{3B055FB1-9D07-422E-BF1E-6F3B82917759}" destId="{595E20BB-8676-45D6-B42E-FBBB1E1A52BA}" srcOrd="0" destOrd="0" presId="urn:microsoft.com/office/officeart/2008/layout/AlternatingHexagons"/>
    <dgm:cxn modelId="{D25B3A8A-2674-4CC9-B9CD-670AFB89E931}" type="presParOf" srcId="{3B055FB1-9D07-422E-BF1E-6F3B82917759}" destId="{4CEE5426-44C1-4781-A4CD-5D568614BF6D}" srcOrd="1" destOrd="0" presId="urn:microsoft.com/office/officeart/2008/layout/AlternatingHexagons"/>
    <dgm:cxn modelId="{8821904A-EF21-4A28-A416-AD514E8B2324}" type="presParOf" srcId="{3B055FB1-9D07-422E-BF1E-6F3B82917759}" destId="{98CDF7C6-CDBE-46F2-910B-129A3E2F193B}" srcOrd="2" destOrd="0" presId="urn:microsoft.com/office/officeart/2008/layout/AlternatingHexagons"/>
    <dgm:cxn modelId="{8AFBE440-D1A6-4D20-ACB0-1B36C96D12A0}" type="presParOf" srcId="{3B055FB1-9D07-422E-BF1E-6F3B82917759}" destId="{6BC24E13-7BB8-495B-999C-11A1F0C6A2AB}" srcOrd="3" destOrd="0" presId="urn:microsoft.com/office/officeart/2008/layout/AlternatingHexagons"/>
    <dgm:cxn modelId="{81C8C316-F6F8-44FB-B514-E361EE444B40}" type="presParOf" srcId="{3B055FB1-9D07-422E-BF1E-6F3B82917759}" destId="{6644661E-6B2E-4F31-AFC0-357111E4714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8B1310-8A49-4465-9C1B-EDD032E02FC0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EEE893B5-8381-4211-B5A8-40D237D1AB93}">
      <dgm:prSet phldrT="[Texto]"/>
      <dgm:spPr/>
      <dgm:t>
        <a:bodyPr/>
        <a:lstStyle/>
        <a:p>
          <a:r>
            <a:rPr lang="es-EC" dirty="0" smtClean="0"/>
            <a:t>ISO 9000</a:t>
          </a:r>
          <a:endParaRPr lang="es-EC" dirty="0"/>
        </a:p>
      </dgm:t>
    </dgm:pt>
    <dgm:pt modelId="{F5AEEBD1-06F6-446B-8DDF-1C62249B0ECE}" type="parTrans" cxnId="{961D4A38-264B-4306-B2E1-802C37F5E54B}">
      <dgm:prSet/>
      <dgm:spPr/>
      <dgm:t>
        <a:bodyPr/>
        <a:lstStyle/>
        <a:p>
          <a:endParaRPr lang="es-EC"/>
        </a:p>
      </dgm:t>
    </dgm:pt>
    <dgm:pt modelId="{BA929849-6D9B-4D47-9079-498D1834935F}" type="sibTrans" cxnId="{961D4A38-264B-4306-B2E1-802C37F5E54B}">
      <dgm:prSet/>
      <dgm:spPr/>
      <dgm:t>
        <a:bodyPr/>
        <a:lstStyle/>
        <a:p>
          <a:endParaRPr lang="es-EC"/>
        </a:p>
      </dgm:t>
    </dgm:pt>
    <dgm:pt modelId="{0E37CA83-395F-46AB-BC67-41F8917349B8}">
      <dgm:prSet phldrT="[Texto]"/>
      <dgm:spPr/>
      <dgm:t>
        <a:bodyPr/>
        <a:lstStyle/>
        <a:p>
          <a:r>
            <a:rPr lang="es-EC" dirty="0" smtClean="0"/>
            <a:t>Prevención de defectos</a:t>
          </a:r>
          <a:endParaRPr lang="es-EC" dirty="0"/>
        </a:p>
      </dgm:t>
    </dgm:pt>
    <dgm:pt modelId="{1CB749C2-57D6-4F05-B316-7B49C6BA18E1}" type="parTrans" cxnId="{41A541EE-7A28-4A80-9160-6DA854CB0EB7}">
      <dgm:prSet/>
      <dgm:spPr/>
      <dgm:t>
        <a:bodyPr/>
        <a:lstStyle/>
        <a:p>
          <a:endParaRPr lang="es-EC"/>
        </a:p>
      </dgm:t>
    </dgm:pt>
    <dgm:pt modelId="{2D1A8FF8-238B-4E6E-A77B-52BA3EF06FDA}" type="sibTrans" cxnId="{41A541EE-7A28-4A80-9160-6DA854CB0EB7}">
      <dgm:prSet/>
      <dgm:spPr/>
      <dgm:t>
        <a:bodyPr/>
        <a:lstStyle/>
        <a:p>
          <a:endParaRPr lang="es-EC"/>
        </a:p>
      </dgm:t>
    </dgm:pt>
    <dgm:pt modelId="{FFD00C90-2AA2-4ECE-A008-D28F5D3F1B3F}">
      <dgm:prSet phldrT="[Texto]"/>
      <dgm:spPr/>
      <dgm:t>
        <a:bodyPr/>
        <a:lstStyle/>
        <a:p>
          <a:r>
            <a:rPr lang="es-EC" dirty="0" smtClean="0"/>
            <a:t>ISO TS 16949</a:t>
          </a:r>
          <a:endParaRPr lang="es-EC" dirty="0"/>
        </a:p>
      </dgm:t>
    </dgm:pt>
    <dgm:pt modelId="{7C488F66-5A3D-419B-A17C-1FB00EB64323}" type="parTrans" cxnId="{1485E1EC-8DDC-438C-B327-1F4AA4EAA535}">
      <dgm:prSet/>
      <dgm:spPr/>
      <dgm:t>
        <a:bodyPr/>
        <a:lstStyle/>
        <a:p>
          <a:endParaRPr lang="es-EC"/>
        </a:p>
      </dgm:t>
    </dgm:pt>
    <dgm:pt modelId="{F429342C-D6B1-4F8A-85DA-DCCD2F5B7340}" type="sibTrans" cxnId="{1485E1EC-8DDC-438C-B327-1F4AA4EAA535}">
      <dgm:prSet/>
      <dgm:spPr/>
      <dgm:t>
        <a:bodyPr/>
        <a:lstStyle/>
        <a:p>
          <a:endParaRPr lang="es-EC"/>
        </a:p>
      </dgm:t>
    </dgm:pt>
    <dgm:pt modelId="{4D4CEAD7-D2D7-49A0-9A18-26BE74A942B7}">
      <dgm:prSet phldrT="[Texto]"/>
      <dgm:spPr/>
      <dgm:t>
        <a:bodyPr/>
        <a:lstStyle/>
        <a:p>
          <a:r>
            <a:rPr lang="es-EC" dirty="0" smtClean="0"/>
            <a:t>Generar Sistemas de Gestión de Calidad </a:t>
          </a:r>
          <a:endParaRPr lang="es-EC" dirty="0"/>
        </a:p>
      </dgm:t>
    </dgm:pt>
    <dgm:pt modelId="{2F1F06A5-F600-4202-8254-8001CAC1E8A3}" type="parTrans" cxnId="{17D8AFCC-F37F-4289-AECC-117FC2EE8B79}">
      <dgm:prSet/>
      <dgm:spPr/>
      <dgm:t>
        <a:bodyPr/>
        <a:lstStyle/>
        <a:p>
          <a:endParaRPr lang="es-EC"/>
        </a:p>
      </dgm:t>
    </dgm:pt>
    <dgm:pt modelId="{5A496C5D-607F-4CEC-B72E-196F5AFA0E98}" type="sibTrans" cxnId="{17D8AFCC-F37F-4289-AECC-117FC2EE8B79}">
      <dgm:prSet/>
      <dgm:spPr/>
      <dgm:t>
        <a:bodyPr/>
        <a:lstStyle/>
        <a:p>
          <a:endParaRPr lang="es-EC"/>
        </a:p>
      </dgm:t>
    </dgm:pt>
    <dgm:pt modelId="{ED1A4E4C-E3CC-4F31-BFC6-7E67B1349825}">
      <dgm:prSet phldrT="[Texto]"/>
      <dgm:spPr/>
      <dgm:t>
        <a:bodyPr/>
        <a:lstStyle/>
        <a:p>
          <a:r>
            <a:rPr lang="es-EC" dirty="0" smtClean="0"/>
            <a:t>Seguridad y Salud Ocupacional</a:t>
          </a:r>
          <a:endParaRPr lang="es-EC" dirty="0"/>
        </a:p>
      </dgm:t>
    </dgm:pt>
    <dgm:pt modelId="{DBB78CAF-6360-4C76-B15A-2EFF78981FEA}" type="parTrans" cxnId="{1D9B71A7-3BC5-4D28-81B9-A91744E1C368}">
      <dgm:prSet/>
      <dgm:spPr/>
      <dgm:t>
        <a:bodyPr/>
        <a:lstStyle/>
        <a:p>
          <a:endParaRPr lang="es-EC"/>
        </a:p>
      </dgm:t>
    </dgm:pt>
    <dgm:pt modelId="{97CFCCE2-6606-4445-8E89-451E872CFBA3}" type="sibTrans" cxnId="{1D9B71A7-3BC5-4D28-81B9-A91744E1C368}">
      <dgm:prSet/>
      <dgm:spPr/>
      <dgm:t>
        <a:bodyPr/>
        <a:lstStyle/>
        <a:p>
          <a:endParaRPr lang="es-EC"/>
        </a:p>
      </dgm:t>
    </dgm:pt>
    <dgm:pt modelId="{891F461D-CAFE-4713-8017-C7404EFA6598}">
      <dgm:prSet phldrT="[Texto]"/>
      <dgm:spPr/>
      <dgm:t>
        <a:bodyPr/>
        <a:lstStyle/>
        <a:p>
          <a:r>
            <a:rPr lang="es-EC" dirty="0" smtClean="0"/>
            <a:t>ISO 14000</a:t>
          </a:r>
          <a:endParaRPr lang="es-EC" dirty="0"/>
        </a:p>
      </dgm:t>
    </dgm:pt>
    <dgm:pt modelId="{F451AD52-F489-480B-82EA-D12022E79955}" type="parTrans" cxnId="{74290859-5714-4078-B1B7-7891D2C5A179}">
      <dgm:prSet/>
      <dgm:spPr/>
      <dgm:t>
        <a:bodyPr/>
        <a:lstStyle/>
        <a:p>
          <a:endParaRPr lang="es-EC"/>
        </a:p>
      </dgm:t>
    </dgm:pt>
    <dgm:pt modelId="{0B59F837-25DB-4E23-9B00-4944561D8F93}" type="sibTrans" cxnId="{74290859-5714-4078-B1B7-7891D2C5A179}">
      <dgm:prSet/>
      <dgm:spPr/>
      <dgm:t>
        <a:bodyPr/>
        <a:lstStyle/>
        <a:p>
          <a:endParaRPr lang="es-EC"/>
        </a:p>
      </dgm:t>
    </dgm:pt>
    <dgm:pt modelId="{10738137-861D-45F4-BC5C-1BC58B1ECF52}">
      <dgm:prSet phldrT="[Texto]"/>
      <dgm:spPr/>
      <dgm:t>
        <a:bodyPr/>
        <a:lstStyle/>
        <a:p>
          <a:r>
            <a:rPr lang="es-EC" dirty="0" smtClean="0"/>
            <a:t>Medio Ambiente</a:t>
          </a:r>
          <a:endParaRPr lang="es-EC" dirty="0"/>
        </a:p>
      </dgm:t>
    </dgm:pt>
    <dgm:pt modelId="{C5920658-77B5-4A08-9686-631A70C75829}" type="parTrans" cxnId="{34BC8A0D-D36C-4D2D-A701-9C32E8FEA350}">
      <dgm:prSet/>
      <dgm:spPr/>
      <dgm:t>
        <a:bodyPr/>
        <a:lstStyle/>
        <a:p>
          <a:endParaRPr lang="es-EC"/>
        </a:p>
      </dgm:t>
    </dgm:pt>
    <dgm:pt modelId="{2CBD9995-0850-4307-9954-9D6AD6310C29}" type="sibTrans" cxnId="{34BC8A0D-D36C-4D2D-A701-9C32E8FEA350}">
      <dgm:prSet/>
      <dgm:spPr/>
      <dgm:t>
        <a:bodyPr/>
        <a:lstStyle/>
        <a:p>
          <a:endParaRPr lang="es-EC"/>
        </a:p>
      </dgm:t>
    </dgm:pt>
    <dgm:pt modelId="{A830C446-FF0C-499D-9D43-9530B931E4F3}">
      <dgm:prSet phldrT="[Texto]"/>
      <dgm:spPr/>
      <dgm:t>
        <a:bodyPr/>
        <a:lstStyle/>
        <a:p>
          <a:r>
            <a:rPr lang="es-EC" dirty="0" smtClean="0"/>
            <a:t>ISO 18000</a:t>
          </a:r>
          <a:endParaRPr lang="es-EC" dirty="0"/>
        </a:p>
      </dgm:t>
    </dgm:pt>
    <dgm:pt modelId="{39542F3F-A332-4158-92F9-112CFE28683D}" type="parTrans" cxnId="{F6A36C0E-885D-41A5-9D6B-50F0952946A5}">
      <dgm:prSet/>
      <dgm:spPr/>
      <dgm:t>
        <a:bodyPr/>
        <a:lstStyle/>
        <a:p>
          <a:endParaRPr lang="es-EC"/>
        </a:p>
      </dgm:t>
    </dgm:pt>
    <dgm:pt modelId="{5589AACA-63D3-42F7-905A-2984C6DD38FC}" type="sibTrans" cxnId="{F6A36C0E-885D-41A5-9D6B-50F0952946A5}">
      <dgm:prSet/>
      <dgm:spPr/>
      <dgm:t>
        <a:bodyPr/>
        <a:lstStyle/>
        <a:p>
          <a:endParaRPr lang="es-EC"/>
        </a:p>
      </dgm:t>
    </dgm:pt>
    <dgm:pt modelId="{84FE14EE-4458-4BF0-A891-C822084ECA72}" type="pres">
      <dgm:prSet presAssocID="{EC8B1310-8A49-4465-9C1B-EDD032E02F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B64F3AA-294F-42AC-8128-F897778A5525}" type="pres">
      <dgm:prSet presAssocID="{EEE893B5-8381-4211-B5A8-40D237D1AB9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DE0C50-44DC-400A-9AC0-A8B4B0BC8F9D}" type="pres">
      <dgm:prSet presAssocID="{EEE893B5-8381-4211-B5A8-40D237D1AB93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579681-6FC2-4AEC-820A-FCDF2CC898A5}" type="pres">
      <dgm:prSet presAssocID="{FFD00C90-2AA2-4ECE-A008-D28F5D3F1B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31EE9C3-64FA-4907-808D-519F70123B4D}" type="pres">
      <dgm:prSet presAssocID="{FFD00C90-2AA2-4ECE-A008-D28F5D3F1B3F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309D0F-1CEF-407C-9578-A6A7CA10AE4A}" type="pres">
      <dgm:prSet presAssocID="{891F461D-CAFE-4713-8017-C7404EFA65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C2916BC-B180-4552-ADB5-28125AFA9970}" type="pres">
      <dgm:prSet presAssocID="{891F461D-CAFE-4713-8017-C7404EFA6598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1DF1053-1E80-4245-B96E-1B460E869840}" type="pres">
      <dgm:prSet presAssocID="{A830C446-FF0C-499D-9D43-9530B931E4F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F993FC-B19B-4F97-96B7-AA19B8857162}" type="pres">
      <dgm:prSet presAssocID="{A830C446-FF0C-499D-9D43-9530B931E4F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F669B8-34F1-426B-BF69-1D3985776E52}" type="presOf" srcId="{EC8B1310-8A49-4465-9C1B-EDD032E02FC0}" destId="{84FE14EE-4458-4BF0-A891-C822084ECA72}" srcOrd="0" destOrd="0" presId="urn:microsoft.com/office/officeart/2005/8/layout/vList2"/>
    <dgm:cxn modelId="{D7F6D622-1E0A-4B58-9A41-341AEB67C5E1}" type="presOf" srcId="{10738137-861D-45F4-BC5C-1BC58B1ECF52}" destId="{6C2916BC-B180-4552-ADB5-28125AFA9970}" srcOrd="0" destOrd="0" presId="urn:microsoft.com/office/officeart/2005/8/layout/vList2"/>
    <dgm:cxn modelId="{1485E1EC-8DDC-438C-B327-1F4AA4EAA535}" srcId="{EC8B1310-8A49-4465-9C1B-EDD032E02FC0}" destId="{FFD00C90-2AA2-4ECE-A008-D28F5D3F1B3F}" srcOrd="1" destOrd="0" parTransId="{7C488F66-5A3D-419B-A17C-1FB00EB64323}" sibTransId="{F429342C-D6B1-4F8A-85DA-DCCD2F5B7340}"/>
    <dgm:cxn modelId="{74290859-5714-4078-B1B7-7891D2C5A179}" srcId="{EC8B1310-8A49-4465-9C1B-EDD032E02FC0}" destId="{891F461D-CAFE-4713-8017-C7404EFA6598}" srcOrd="2" destOrd="0" parTransId="{F451AD52-F489-480B-82EA-D12022E79955}" sibTransId="{0B59F837-25DB-4E23-9B00-4944561D8F93}"/>
    <dgm:cxn modelId="{34BC8A0D-D36C-4D2D-A701-9C32E8FEA350}" srcId="{891F461D-CAFE-4713-8017-C7404EFA6598}" destId="{10738137-861D-45F4-BC5C-1BC58B1ECF52}" srcOrd="0" destOrd="0" parTransId="{C5920658-77B5-4A08-9686-631A70C75829}" sibTransId="{2CBD9995-0850-4307-9954-9D6AD6310C29}"/>
    <dgm:cxn modelId="{176C5BD0-C734-455B-9A75-BB7344AB7511}" type="presOf" srcId="{ED1A4E4C-E3CC-4F31-BFC6-7E67B1349825}" destId="{EAF993FC-B19B-4F97-96B7-AA19B8857162}" srcOrd="0" destOrd="0" presId="urn:microsoft.com/office/officeart/2005/8/layout/vList2"/>
    <dgm:cxn modelId="{17D8AFCC-F37F-4289-AECC-117FC2EE8B79}" srcId="{FFD00C90-2AA2-4ECE-A008-D28F5D3F1B3F}" destId="{4D4CEAD7-D2D7-49A0-9A18-26BE74A942B7}" srcOrd="0" destOrd="0" parTransId="{2F1F06A5-F600-4202-8254-8001CAC1E8A3}" sibTransId="{5A496C5D-607F-4CEC-B72E-196F5AFA0E98}"/>
    <dgm:cxn modelId="{F6A36C0E-885D-41A5-9D6B-50F0952946A5}" srcId="{EC8B1310-8A49-4465-9C1B-EDD032E02FC0}" destId="{A830C446-FF0C-499D-9D43-9530B931E4F3}" srcOrd="3" destOrd="0" parTransId="{39542F3F-A332-4158-92F9-112CFE28683D}" sibTransId="{5589AACA-63D3-42F7-905A-2984C6DD38FC}"/>
    <dgm:cxn modelId="{961D4A38-264B-4306-B2E1-802C37F5E54B}" srcId="{EC8B1310-8A49-4465-9C1B-EDD032E02FC0}" destId="{EEE893B5-8381-4211-B5A8-40D237D1AB93}" srcOrd="0" destOrd="0" parTransId="{F5AEEBD1-06F6-446B-8DDF-1C62249B0ECE}" sibTransId="{BA929849-6D9B-4D47-9079-498D1834935F}"/>
    <dgm:cxn modelId="{41A541EE-7A28-4A80-9160-6DA854CB0EB7}" srcId="{EEE893B5-8381-4211-B5A8-40D237D1AB93}" destId="{0E37CA83-395F-46AB-BC67-41F8917349B8}" srcOrd="0" destOrd="0" parTransId="{1CB749C2-57D6-4F05-B316-7B49C6BA18E1}" sibTransId="{2D1A8FF8-238B-4E6E-A77B-52BA3EF06FDA}"/>
    <dgm:cxn modelId="{1D9B71A7-3BC5-4D28-81B9-A91744E1C368}" srcId="{A830C446-FF0C-499D-9D43-9530B931E4F3}" destId="{ED1A4E4C-E3CC-4F31-BFC6-7E67B1349825}" srcOrd="0" destOrd="0" parTransId="{DBB78CAF-6360-4C76-B15A-2EFF78981FEA}" sibTransId="{97CFCCE2-6606-4445-8E89-451E872CFBA3}"/>
    <dgm:cxn modelId="{12C2BF6E-0FC1-4B4A-8D8F-641DC8A87C1B}" type="presOf" srcId="{4D4CEAD7-D2D7-49A0-9A18-26BE74A942B7}" destId="{E31EE9C3-64FA-4907-808D-519F70123B4D}" srcOrd="0" destOrd="0" presId="urn:microsoft.com/office/officeart/2005/8/layout/vList2"/>
    <dgm:cxn modelId="{8BE6A501-D50C-4D24-8C5B-6C3661E47BBD}" type="presOf" srcId="{A830C446-FF0C-499D-9D43-9530B931E4F3}" destId="{21DF1053-1E80-4245-B96E-1B460E869840}" srcOrd="0" destOrd="0" presId="urn:microsoft.com/office/officeart/2005/8/layout/vList2"/>
    <dgm:cxn modelId="{5B59E3C6-2C06-4E0C-83AD-96A66FD01A43}" type="presOf" srcId="{0E37CA83-395F-46AB-BC67-41F8917349B8}" destId="{A0DE0C50-44DC-400A-9AC0-A8B4B0BC8F9D}" srcOrd="0" destOrd="0" presId="urn:microsoft.com/office/officeart/2005/8/layout/vList2"/>
    <dgm:cxn modelId="{FD3441D0-BC60-4F28-9F44-5A2A58698748}" type="presOf" srcId="{891F461D-CAFE-4713-8017-C7404EFA6598}" destId="{79309D0F-1CEF-407C-9578-A6A7CA10AE4A}" srcOrd="0" destOrd="0" presId="urn:microsoft.com/office/officeart/2005/8/layout/vList2"/>
    <dgm:cxn modelId="{655ED9D4-3640-4982-AD2D-28C3097E85C7}" type="presOf" srcId="{EEE893B5-8381-4211-B5A8-40D237D1AB93}" destId="{7B64F3AA-294F-42AC-8128-F897778A5525}" srcOrd="0" destOrd="0" presId="urn:microsoft.com/office/officeart/2005/8/layout/vList2"/>
    <dgm:cxn modelId="{C0809221-3C9C-4BD0-B13A-E60C738DD460}" type="presOf" srcId="{FFD00C90-2AA2-4ECE-A008-D28F5D3F1B3F}" destId="{F9579681-6FC2-4AEC-820A-FCDF2CC898A5}" srcOrd="0" destOrd="0" presId="urn:microsoft.com/office/officeart/2005/8/layout/vList2"/>
    <dgm:cxn modelId="{EB2063A2-1E9B-4A85-95DF-0845F67F1B28}" type="presParOf" srcId="{84FE14EE-4458-4BF0-A891-C822084ECA72}" destId="{7B64F3AA-294F-42AC-8128-F897778A5525}" srcOrd="0" destOrd="0" presId="urn:microsoft.com/office/officeart/2005/8/layout/vList2"/>
    <dgm:cxn modelId="{26154832-2F6B-4633-8B56-219CD0122F0A}" type="presParOf" srcId="{84FE14EE-4458-4BF0-A891-C822084ECA72}" destId="{A0DE0C50-44DC-400A-9AC0-A8B4B0BC8F9D}" srcOrd="1" destOrd="0" presId="urn:microsoft.com/office/officeart/2005/8/layout/vList2"/>
    <dgm:cxn modelId="{D22A46EB-92BD-48CA-B3EC-A2CAC66E15C5}" type="presParOf" srcId="{84FE14EE-4458-4BF0-A891-C822084ECA72}" destId="{F9579681-6FC2-4AEC-820A-FCDF2CC898A5}" srcOrd="2" destOrd="0" presId="urn:microsoft.com/office/officeart/2005/8/layout/vList2"/>
    <dgm:cxn modelId="{22BAA4AA-15D7-4B20-9607-428DA341719C}" type="presParOf" srcId="{84FE14EE-4458-4BF0-A891-C822084ECA72}" destId="{E31EE9C3-64FA-4907-808D-519F70123B4D}" srcOrd="3" destOrd="0" presId="urn:microsoft.com/office/officeart/2005/8/layout/vList2"/>
    <dgm:cxn modelId="{CDB497C7-BC7C-47CE-8155-1060E3347CFD}" type="presParOf" srcId="{84FE14EE-4458-4BF0-A891-C822084ECA72}" destId="{79309D0F-1CEF-407C-9578-A6A7CA10AE4A}" srcOrd="4" destOrd="0" presId="urn:microsoft.com/office/officeart/2005/8/layout/vList2"/>
    <dgm:cxn modelId="{FE4DAF82-C81F-4DDD-B1AD-275184361D92}" type="presParOf" srcId="{84FE14EE-4458-4BF0-A891-C822084ECA72}" destId="{6C2916BC-B180-4552-ADB5-28125AFA9970}" srcOrd="5" destOrd="0" presId="urn:microsoft.com/office/officeart/2005/8/layout/vList2"/>
    <dgm:cxn modelId="{E856E431-219E-4888-B437-C89BE302401C}" type="presParOf" srcId="{84FE14EE-4458-4BF0-A891-C822084ECA72}" destId="{21DF1053-1E80-4245-B96E-1B460E869840}" srcOrd="6" destOrd="0" presId="urn:microsoft.com/office/officeart/2005/8/layout/vList2"/>
    <dgm:cxn modelId="{C47DF037-471D-494B-9E60-9C6F22B956DB}" type="presParOf" srcId="{84FE14EE-4458-4BF0-A891-C822084ECA72}" destId="{EAF993FC-B19B-4F97-96B7-AA19B885716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2ECEE0-8F8D-4D31-814B-C0795CC77C91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es-EC"/>
        </a:p>
      </dgm:t>
    </dgm:pt>
    <dgm:pt modelId="{493647E8-5B83-4948-923F-EF69301B3D20}">
      <dgm:prSet phldrT="[Texto]"/>
      <dgm:spPr/>
      <dgm:t>
        <a:bodyPr/>
        <a:lstStyle/>
        <a:p>
          <a:r>
            <a:rPr lang="es-MX" dirty="0" smtClean="0"/>
            <a:t>Fue decretada el 28 de septiembre de 1997</a:t>
          </a:r>
          <a:endParaRPr lang="es-EC" dirty="0"/>
        </a:p>
      </dgm:t>
    </dgm:pt>
    <dgm:pt modelId="{931539E0-D07E-44F8-82DF-294E93B02911}" type="parTrans" cxnId="{FEA201F3-7DE0-4AF3-BF6C-9A42EA36E0A5}">
      <dgm:prSet/>
      <dgm:spPr/>
      <dgm:t>
        <a:bodyPr/>
        <a:lstStyle/>
        <a:p>
          <a:endParaRPr lang="es-EC"/>
        </a:p>
      </dgm:t>
    </dgm:pt>
    <dgm:pt modelId="{B60C131C-E87A-4E17-90C1-D09AB54AC705}" type="sibTrans" cxnId="{FEA201F3-7DE0-4AF3-BF6C-9A42EA36E0A5}">
      <dgm:prSet/>
      <dgm:spPr/>
      <dgm:t>
        <a:bodyPr/>
        <a:lstStyle/>
        <a:p>
          <a:endParaRPr lang="es-EC"/>
        </a:p>
      </dgm:t>
    </dgm:pt>
    <dgm:pt modelId="{1FABEDCA-405D-43BE-A761-EFA4A81D18DD}">
      <dgm:prSet phldrT="[Texto]"/>
      <dgm:spPr/>
      <dgm:t>
        <a:bodyPr/>
        <a:lstStyle/>
        <a:p>
          <a:r>
            <a:rPr lang="es-EC" dirty="0" err="1" smtClean="0"/>
            <a:t>Cap</a:t>
          </a:r>
          <a:r>
            <a:rPr lang="es-EC" dirty="0" smtClean="0"/>
            <a:t> II, art 19.- Prohibiciones y Limitaciones a Importaciones.</a:t>
          </a:r>
          <a:endParaRPr lang="es-EC" dirty="0"/>
        </a:p>
      </dgm:t>
    </dgm:pt>
    <dgm:pt modelId="{BCBAE7D1-73E3-4612-8C3A-94C799A1956A}" type="parTrans" cxnId="{F573A9E7-EACB-420D-A477-6BAEDFCFC173}">
      <dgm:prSet/>
      <dgm:spPr/>
      <dgm:t>
        <a:bodyPr/>
        <a:lstStyle/>
        <a:p>
          <a:endParaRPr lang="es-EC"/>
        </a:p>
      </dgm:t>
    </dgm:pt>
    <dgm:pt modelId="{E0F434ED-6FB1-4028-8B21-2E1561821459}" type="sibTrans" cxnId="{F573A9E7-EACB-420D-A477-6BAEDFCFC173}">
      <dgm:prSet/>
      <dgm:spPr/>
      <dgm:t>
        <a:bodyPr/>
        <a:lstStyle/>
        <a:p>
          <a:endParaRPr lang="es-EC"/>
        </a:p>
      </dgm:t>
    </dgm:pt>
    <dgm:pt modelId="{025918D9-BF2E-400A-96D9-C2CEFC6BAAA4}">
      <dgm:prSet phldrT="[Texto]"/>
      <dgm:spPr/>
      <dgm:t>
        <a:bodyPr/>
        <a:lstStyle/>
        <a:p>
          <a:r>
            <a:rPr lang="es-EC" dirty="0" smtClean="0"/>
            <a:t>Art 25.- Exportación sobre </a:t>
          </a:r>
          <a:r>
            <a:rPr lang="es-EC" smtClean="0"/>
            <a:t>valor FOB,Categorias </a:t>
          </a:r>
          <a:r>
            <a:rPr lang="es-EC" dirty="0" smtClean="0"/>
            <a:t>A</a:t>
          </a:r>
          <a:endParaRPr lang="es-EC" dirty="0"/>
        </a:p>
      </dgm:t>
    </dgm:pt>
    <dgm:pt modelId="{D3A75A27-1A1B-4A6A-85CD-6BC02D677500}" type="parTrans" cxnId="{CD4EDE0E-E666-4C72-9EB0-40DBB0449B9E}">
      <dgm:prSet/>
      <dgm:spPr/>
      <dgm:t>
        <a:bodyPr/>
        <a:lstStyle/>
        <a:p>
          <a:endParaRPr lang="es-EC"/>
        </a:p>
      </dgm:t>
    </dgm:pt>
    <dgm:pt modelId="{56FC3F6F-BFC4-42E3-94DE-8847E3D7D283}" type="sibTrans" cxnId="{CD4EDE0E-E666-4C72-9EB0-40DBB0449B9E}">
      <dgm:prSet/>
      <dgm:spPr/>
      <dgm:t>
        <a:bodyPr/>
        <a:lstStyle/>
        <a:p>
          <a:endParaRPr lang="es-EC"/>
        </a:p>
      </dgm:t>
    </dgm:pt>
    <dgm:pt modelId="{426A947A-1FA8-4AB1-8C04-DA066B0BD9EC}">
      <dgm:prSet phldrT="[Texto]"/>
      <dgm:spPr/>
      <dgm:t>
        <a:bodyPr/>
        <a:lstStyle/>
        <a:p>
          <a:r>
            <a:rPr lang="es-MX" dirty="0" smtClean="0"/>
            <a:t>En 1979 se promulgó una nueva Ley de Fomento de la Industria Automotriz. </a:t>
          </a:r>
          <a:endParaRPr lang="es-EC" dirty="0"/>
        </a:p>
      </dgm:t>
    </dgm:pt>
    <dgm:pt modelId="{200772D0-2AF5-4B1B-996C-177416AC053F}" type="parTrans" cxnId="{431C3E12-2732-43B4-8058-1C993FEBCB35}">
      <dgm:prSet/>
      <dgm:spPr/>
      <dgm:t>
        <a:bodyPr/>
        <a:lstStyle/>
        <a:p>
          <a:endParaRPr lang="es-EC"/>
        </a:p>
      </dgm:t>
    </dgm:pt>
    <dgm:pt modelId="{B044039C-0130-4C44-B41D-CAC02DD2EDC1}" type="sibTrans" cxnId="{431C3E12-2732-43B4-8058-1C993FEBCB35}">
      <dgm:prSet/>
      <dgm:spPr/>
      <dgm:t>
        <a:bodyPr/>
        <a:lstStyle/>
        <a:p>
          <a:endParaRPr lang="es-EC"/>
        </a:p>
      </dgm:t>
    </dgm:pt>
    <dgm:pt modelId="{2CE07C14-89FD-48AA-B8EC-C8610452F2D9}">
      <dgm:prSet phldrT="[Texto]"/>
      <dgm:spPr/>
      <dgm:t>
        <a:bodyPr/>
        <a:lstStyle/>
        <a:p>
          <a:r>
            <a:rPr lang="es-MX" dirty="0" smtClean="0"/>
            <a:t>Decisión 120 de la Comisión del Acuerdo de Cartagena.</a:t>
          </a:r>
          <a:endParaRPr lang="es-EC" dirty="0"/>
        </a:p>
      </dgm:t>
    </dgm:pt>
    <dgm:pt modelId="{C214ABE8-A986-45B3-A10B-B5F8356DEE62}" type="parTrans" cxnId="{48AE2DC0-06F5-45D2-B2E6-9D6F6D0D4C61}">
      <dgm:prSet/>
      <dgm:spPr/>
      <dgm:t>
        <a:bodyPr/>
        <a:lstStyle/>
        <a:p>
          <a:endParaRPr lang="es-EC"/>
        </a:p>
      </dgm:t>
    </dgm:pt>
    <dgm:pt modelId="{DCB4FCD1-9FC6-4D9E-93B6-3BD1821B1403}" type="sibTrans" cxnId="{48AE2DC0-06F5-45D2-B2E6-9D6F6D0D4C61}">
      <dgm:prSet/>
      <dgm:spPr/>
      <dgm:t>
        <a:bodyPr/>
        <a:lstStyle/>
        <a:p>
          <a:endParaRPr lang="es-EC"/>
        </a:p>
      </dgm:t>
    </dgm:pt>
    <dgm:pt modelId="{2DA2F2FB-6EE0-4EE0-9053-AF56629B31E4}">
      <dgm:prSet phldrT="[Texto]"/>
      <dgm:spPr/>
      <dgm:t>
        <a:bodyPr/>
        <a:lstStyle/>
        <a:p>
          <a:r>
            <a:rPr lang="es-MX" dirty="0" smtClean="0"/>
            <a:t>Capítulo I, art 11 se clasificaba a las empresas en tres categorías,  “Especial”, “A” o “B”. </a:t>
          </a:r>
          <a:endParaRPr lang="es-EC" dirty="0"/>
        </a:p>
      </dgm:t>
    </dgm:pt>
    <dgm:pt modelId="{EA02ECDC-5EB4-4985-8FB0-21B97BBEB9AB}" type="parTrans" cxnId="{04E47A76-D68A-4E7E-B7EA-A8FF103C319A}">
      <dgm:prSet/>
      <dgm:spPr/>
      <dgm:t>
        <a:bodyPr/>
        <a:lstStyle/>
        <a:p>
          <a:endParaRPr lang="es-EC"/>
        </a:p>
      </dgm:t>
    </dgm:pt>
    <dgm:pt modelId="{47C22C07-3731-44CC-869A-CEAF096E0F68}" type="sibTrans" cxnId="{04E47A76-D68A-4E7E-B7EA-A8FF103C319A}">
      <dgm:prSet/>
      <dgm:spPr/>
      <dgm:t>
        <a:bodyPr/>
        <a:lstStyle/>
        <a:p>
          <a:endParaRPr lang="es-EC"/>
        </a:p>
      </dgm:t>
    </dgm:pt>
    <dgm:pt modelId="{F6763478-B4CD-4012-BF99-7EA9B949B1AB}" type="pres">
      <dgm:prSet presAssocID="{BA2ECEE0-8F8D-4D31-814B-C0795CC77C9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C"/>
        </a:p>
      </dgm:t>
    </dgm:pt>
    <dgm:pt modelId="{351B9468-28C4-4EBC-949F-FCC6A833D301}" type="pres">
      <dgm:prSet presAssocID="{493647E8-5B83-4948-923F-EF69301B3D20}" presName="parenttextcomposite" presStyleCnt="0"/>
      <dgm:spPr/>
    </dgm:pt>
    <dgm:pt modelId="{42828DDD-69F2-42E0-8E7D-72BC23B9B98E}" type="pres">
      <dgm:prSet presAssocID="{493647E8-5B83-4948-923F-EF69301B3D20}" presName="parenttext" presStyleLbl="revTx" presStyleIdx="0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BA40639-E3B0-4274-9945-F0D855CFA1A7}" type="pres">
      <dgm:prSet presAssocID="{493647E8-5B83-4948-923F-EF69301B3D20}" presName="parallelogramComposite" presStyleCnt="0"/>
      <dgm:spPr/>
    </dgm:pt>
    <dgm:pt modelId="{258D0820-D70E-45E0-B860-4CD9692A65AD}" type="pres">
      <dgm:prSet presAssocID="{493647E8-5B83-4948-923F-EF69301B3D20}" presName="parallelogram1" presStyleLbl="alignNode1" presStyleIdx="0" presStyleCnt="42"/>
      <dgm:spPr/>
    </dgm:pt>
    <dgm:pt modelId="{98685636-66C1-4F43-AFE0-7332EA857B14}" type="pres">
      <dgm:prSet presAssocID="{493647E8-5B83-4948-923F-EF69301B3D20}" presName="parallelogram2" presStyleLbl="alignNode1" presStyleIdx="1" presStyleCnt="42"/>
      <dgm:spPr/>
    </dgm:pt>
    <dgm:pt modelId="{18941E25-B10B-47E9-9856-698B846063AA}" type="pres">
      <dgm:prSet presAssocID="{493647E8-5B83-4948-923F-EF69301B3D20}" presName="parallelogram3" presStyleLbl="alignNode1" presStyleIdx="2" presStyleCnt="42"/>
      <dgm:spPr/>
    </dgm:pt>
    <dgm:pt modelId="{29BBB902-48E9-4352-A59C-4F18F0BAE738}" type="pres">
      <dgm:prSet presAssocID="{493647E8-5B83-4948-923F-EF69301B3D20}" presName="parallelogram4" presStyleLbl="alignNode1" presStyleIdx="3" presStyleCnt="42"/>
      <dgm:spPr/>
    </dgm:pt>
    <dgm:pt modelId="{DE729247-75EC-4FB0-A521-0E44E21995BB}" type="pres">
      <dgm:prSet presAssocID="{493647E8-5B83-4948-923F-EF69301B3D20}" presName="parallelogram5" presStyleLbl="alignNode1" presStyleIdx="4" presStyleCnt="42"/>
      <dgm:spPr/>
    </dgm:pt>
    <dgm:pt modelId="{83BA766E-460A-4919-8C21-6D3AF45D5FC4}" type="pres">
      <dgm:prSet presAssocID="{493647E8-5B83-4948-923F-EF69301B3D20}" presName="parallelogram6" presStyleLbl="alignNode1" presStyleIdx="5" presStyleCnt="42"/>
      <dgm:spPr/>
    </dgm:pt>
    <dgm:pt modelId="{F7603403-8C70-4ECE-BEF5-4FE43B680671}" type="pres">
      <dgm:prSet presAssocID="{493647E8-5B83-4948-923F-EF69301B3D20}" presName="parallelogram7" presStyleLbl="alignNode1" presStyleIdx="6" presStyleCnt="42"/>
      <dgm:spPr/>
    </dgm:pt>
    <dgm:pt modelId="{A8D0DD99-67A3-43D5-9E70-E417A4A14010}" type="pres">
      <dgm:prSet presAssocID="{B60C131C-E87A-4E17-90C1-D09AB54AC705}" presName="sibTrans" presStyleCnt="0"/>
      <dgm:spPr/>
    </dgm:pt>
    <dgm:pt modelId="{B7098C32-8CA7-4AC8-9864-85F35A3E548C}" type="pres">
      <dgm:prSet presAssocID="{2DA2F2FB-6EE0-4EE0-9053-AF56629B31E4}" presName="parenttextcomposite" presStyleCnt="0"/>
      <dgm:spPr/>
    </dgm:pt>
    <dgm:pt modelId="{C06805E2-5A79-434B-A309-5E1B4C67AAD3}" type="pres">
      <dgm:prSet presAssocID="{2DA2F2FB-6EE0-4EE0-9053-AF56629B31E4}" presName="parenttext" presStyleLbl="revTx" presStyleIdx="1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4953E4-E7D0-4A51-B1B8-DA4F637DADEE}" type="pres">
      <dgm:prSet presAssocID="{2DA2F2FB-6EE0-4EE0-9053-AF56629B31E4}" presName="parallelogramComposite" presStyleCnt="0"/>
      <dgm:spPr/>
    </dgm:pt>
    <dgm:pt modelId="{64AE2A9D-8797-454E-84FD-0D4FDFD5335F}" type="pres">
      <dgm:prSet presAssocID="{2DA2F2FB-6EE0-4EE0-9053-AF56629B31E4}" presName="parallelogram1" presStyleLbl="alignNode1" presStyleIdx="7" presStyleCnt="42"/>
      <dgm:spPr/>
    </dgm:pt>
    <dgm:pt modelId="{264116B1-DD65-4DD9-B1D4-934D754E2545}" type="pres">
      <dgm:prSet presAssocID="{2DA2F2FB-6EE0-4EE0-9053-AF56629B31E4}" presName="parallelogram2" presStyleLbl="alignNode1" presStyleIdx="8" presStyleCnt="42"/>
      <dgm:spPr/>
    </dgm:pt>
    <dgm:pt modelId="{6082FC5B-14EE-43B5-8A04-8D89A3920AD9}" type="pres">
      <dgm:prSet presAssocID="{2DA2F2FB-6EE0-4EE0-9053-AF56629B31E4}" presName="parallelogram3" presStyleLbl="alignNode1" presStyleIdx="9" presStyleCnt="42"/>
      <dgm:spPr/>
    </dgm:pt>
    <dgm:pt modelId="{4631A56E-9B71-45E8-8D96-E0623A5F5311}" type="pres">
      <dgm:prSet presAssocID="{2DA2F2FB-6EE0-4EE0-9053-AF56629B31E4}" presName="parallelogram4" presStyleLbl="alignNode1" presStyleIdx="10" presStyleCnt="42"/>
      <dgm:spPr/>
    </dgm:pt>
    <dgm:pt modelId="{2B8D1F46-B35F-4F0B-93E8-B2362A395ABB}" type="pres">
      <dgm:prSet presAssocID="{2DA2F2FB-6EE0-4EE0-9053-AF56629B31E4}" presName="parallelogram5" presStyleLbl="alignNode1" presStyleIdx="11" presStyleCnt="42"/>
      <dgm:spPr/>
    </dgm:pt>
    <dgm:pt modelId="{3AFACF5A-2D10-4F7F-9BF6-07228F4CA198}" type="pres">
      <dgm:prSet presAssocID="{2DA2F2FB-6EE0-4EE0-9053-AF56629B31E4}" presName="parallelogram6" presStyleLbl="alignNode1" presStyleIdx="12" presStyleCnt="42"/>
      <dgm:spPr/>
    </dgm:pt>
    <dgm:pt modelId="{CA96B676-D6EA-40A8-A3F8-A24AC41D7A84}" type="pres">
      <dgm:prSet presAssocID="{2DA2F2FB-6EE0-4EE0-9053-AF56629B31E4}" presName="parallelogram7" presStyleLbl="alignNode1" presStyleIdx="13" presStyleCnt="42"/>
      <dgm:spPr/>
    </dgm:pt>
    <dgm:pt modelId="{1519A442-CC75-4D35-AE9B-142F6C584D32}" type="pres">
      <dgm:prSet presAssocID="{47C22C07-3731-44CC-869A-CEAF096E0F68}" presName="sibTrans" presStyleCnt="0"/>
      <dgm:spPr/>
    </dgm:pt>
    <dgm:pt modelId="{9544B3D6-B0D0-43E2-A185-EC579F23CF4F}" type="pres">
      <dgm:prSet presAssocID="{1FABEDCA-405D-43BE-A761-EFA4A81D18DD}" presName="parenttextcomposite" presStyleCnt="0"/>
      <dgm:spPr/>
    </dgm:pt>
    <dgm:pt modelId="{AB1918B5-9A19-42B4-8CC9-DA6E8F390DCD}" type="pres">
      <dgm:prSet presAssocID="{1FABEDCA-405D-43BE-A761-EFA4A81D18DD}" presName="parenttext" presStyleLbl="revTx" presStyleIdx="2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4B8F01-5106-4DEC-98E1-1FB3F2487D80}" type="pres">
      <dgm:prSet presAssocID="{1FABEDCA-405D-43BE-A761-EFA4A81D18DD}" presName="parallelogramComposite" presStyleCnt="0"/>
      <dgm:spPr/>
    </dgm:pt>
    <dgm:pt modelId="{24F9533C-E1E7-4D0C-ACB8-0873435D3677}" type="pres">
      <dgm:prSet presAssocID="{1FABEDCA-405D-43BE-A761-EFA4A81D18DD}" presName="parallelogram1" presStyleLbl="alignNode1" presStyleIdx="14" presStyleCnt="42"/>
      <dgm:spPr/>
    </dgm:pt>
    <dgm:pt modelId="{3CC3A709-487C-4B03-B6A1-AE786F96DD1B}" type="pres">
      <dgm:prSet presAssocID="{1FABEDCA-405D-43BE-A761-EFA4A81D18DD}" presName="parallelogram2" presStyleLbl="alignNode1" presStyleIdx="15" presStyleCnt="42"/>
      <dgm:spPr/>
    </dgm:pt>
    <dgm:pt modelId="{D89513BF-F341-4762-A7EB-4C5C42DA3C7D}" type="pres">
      <dgm:prSet presAssocID="{1FABEDCA-405D-43BE-A761-EFA4A81D18DD}" presName="parallelogram3" presStyleLbl="alignNode1" presStyleIdx="16" presStyleCnt="42"/>
      <dgm:spPr/>
    </dgm:pt>
    <dgm:pt modelId="{2B348058-1DFC-4E6E-BF0D-04074AD2D498}" type="pres">
      <dgm:prSet presAssocID="{1FABEDCA-405D-43BE-A761-EFA4A81D18DD}" presName="parallelogram4" presStyleLbl="alignNode1" presStyleIdx="17" presStyleCnt="42"/>
      <dgm:spPr/>
    </dgm:pt>
    <dgm:pt modelId="{C9143D0E-CEC5-4313-AA7A-4DA5639454CC}" type="pres">
      <dgm:prSet presAssocID="{1FABEDCA-405D-43BE-A761-EFA4A81D18DD}" presName="parallelogram5" presStyleLbl="alignNode1" presStyleIdx="18" presStyleCnt="42"/>
      <dgm:spPr/>
    </dgm:pt>
    <dgm:pt modelId="{7B7CE466-07D7-40D5-BAE4-229FE7BA0A9B}" type="pres">
      <dgm:prSet presAssocID="{1FABEDCA-405D-43BE-A761-EFA4A81D18DD}" presName="parallelogram6" presStyleLbl="alignNode1" presStyleIdx="19" presStyleCnt="42"/>
      <dgm:spPr/>
    </dgm:pt>
    <dgm:pt modelId="{453793AF-58B7-482E-B6F0-B2888EDFD7AA}" type="pres">
      <dgm:prSet presAssocID="{1FABEDCA-405D-43BE-A761-EFA4A81D18DD}" presName="parallelogram7" presStyleLbl="alignNode1" presStyleIdx="20" presStyleCnt="42"/>
      <dgm:spPr/>
    </dgm:pt>
    <dgm:pt modelId="{D8DB9307-CED0-4BD9-9A8D-9BA9EDCD62C4}" type="pres">
      <dgm:prSet presAssocID="{E0F434ED-6FB1-4028-8B21-2E1561821459}" presName="sibTrans" presStyleCnt="0"/>
      <dgm:spPr/>
    </dgm:pt>
    <dgm:pt modelId="{7B2CAC48-39E4-4A6E-9DBE-27FE485066B7}" type="pres">
      <dgm:prSet presAssocID="{025918D9-BF2E-400A-96D9-C2CEFC6BAAA4}" presName="parenttextcomposite" presStyleCnt="0"/>
      <dgm:spPr/>
    </dgm:pt>
    <dgm:pt modelId="{435D9E53-F53C-4B25-99EA-49F4616DA3B4}" type="pres">
      <dgm:prSet presAssocID="{025918D9-BF2E-400A-96D9-C2CEFC6BAAA4}" presName="parenttext" presStyleLbl="revTx" presStyleIdx="3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565D191-B74B-42F1-9487-3BC3F7BA35C0}" type="pres">
      <dgm:prSet presAssocID="{025918D9-BF2E-400A-96D9-C2CEFC6BAAA4}" presName="parallelogramComposite" presStyleCnt="0"/>
      <dgm:spPr/>
    </dgm:pt>
    <dgm:pt modelId="{C071EA5B-EA57-47D1-BF76-33F65EB4A4E4}" type="pres">
      <dgm:prSet presAssocID="{025918D9-BF2E-400A-96D9-C2CEFC6BAAA4}" presName="parallelogram1" presStyleLbl="alignNode1" presStyleIdx="21" presStyleCnt="42"/>
      <dgm:spPr/>
    </dgm:pt>
    <dgm:pt modelId="{19DC3D32-7C24-44FA-ADBC-F23C8D3DFFD8}" type="pres">
      <dgm:prSet presAssocID="{025918D9-BF2E-400A-96D9-C2CEFC6BAAA4}" presName="parallelogram2" presStyleLbl="alignNode1" presStyleIdx="22" presStyleCnt="42"/>
      <dgm:spPr/>
    </dgm:pt>
    <dgm:pt modelId="{9A2AC3FC-1785-4852-8DB1-A89AD7F27595}" type="pres">
      <dgm:prSet presAssocID="{025918D9-BF2E-400A-96D9-C2CEFC6BAAA4}" presName="parallelogram3" presStyleLbl="alignNode1" presStyleIdx="23" presStyleCnt="42"/>
      <dgm:spPr/>
    </dgm:pt>
    <dgm:pt modelId="{BA7B03AF-3CAD-458B-AA35-02537447134E}" type="pres">
      <dgm:prSet presAssocID="{025918D9-BF2E-400A-96D9-C2CEFC6BAAA4}" presName="parallelogram4" presStyleLbl="alignNode1" presStyleIdx="24" presStyleCnt="42"/>
      <dgm:spPr/>
    </dgm:pt>
    <dgm:pt modelId="{1FCAD306-04C5-4FBB-9A93-432423A626E0}" type="pres">
      <dgm:prSet presAssocID="{025918D9-BF2E-400A-96D9-C2CEFC6BAAA4}" presName="parallelogram5" presStyleLbl="alignNode1" presStyleIdx="25" presStyleCnt="42"/>
      <dgm:spPr/>
    </dgm:pt>
    <dgm:pt modelId="{2E95B991-2993-4A3A-971E-C715D9C3AE39}" type="pres">
      <dgm:prSet presAssocID="{025918D9-BF2E-400A-96D9-C2CEFC6BAAA4}" presName="parallelogram6" presStyleLbl="alignNode1" presStyleIdx="26" presStyleCnt="42"/>
      <dgm:spPr/>
    </dgm:pt>
    <dgm:pt modelId="{4D73C1C2-8F73-4941-8DD7-34BEA8C19850}" type="pres">
      <dgm:prSet presAssocID="{025918D9-BF2E-400A-96D9-C2CEFC6BAAA4}" presName="parallelogram7" presStyleLbl="alignNode1" presStyleIdx="27" presStyleCnt="42"/>
      <dgm:spPr/>
    </dgm:pt>
    <dgm:pt modelId="{F8CBA486-E714-4B8E-99F8-BD7C893557D5}" type="pres">
      <dgm:prSet presAssocID="{56FC3F6F-BFC4-42E3-94DE-8847E3D7D283}" presName="sibTrans" presStyleCnt="0"/>
      <dgm:spPr/>
    </dgm:pt>
    <dgm:pt modelId="{815184F5-4126-4C09-90EA-E393487B9D13}" type="pres">
      <dgm:prSet presAssocID="{426A947A-1FA8-4AB1-8C04-DA066B0BD9EC}" presName="parenttextcomposite" presStyleCnt="0"/>
      <dgm:spPr/>
    </dgm:pt>
    <dgm:pt modelId="{9E75C7E8-D1D9-4CA6-AF33-0425C22E309C}" type="pres">
      <dgm:prSet presAssocID="{426A947A-1FA8-4AB1-8C04-DA066B0BD9EC}" presName="parenttext" presStyleLbl="revTx" presStyleIdx="4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E31AFC-7AD2-4937-BE1F-25A60FB3685B}" type="pres">
      <dgm:prSet presAssocID="{426A947A-1FA8-4AB1-8C04-DA066B0BD9EC}" presName="parallelogramComposite" presStyleCnt="0"/>
      <dgm:spPr/>
    </dgm:pt>
    <dgm:pt modelId="{1274A5F1-759B-4B0F-BD69-6017833BA4CD}" type="pres">
      <dgm:prSet presAssocID="{426A947A-1FA8-4AB1-8C04-DA066B0BD9EC}" presName="parallelogram1" presStyleLbl="alignNode1" presStyleIdx="28" presStyleCnt="42"/>
      <dgm:spPr/>
    </dgm:pt>
    <dgm:pt modelId="{CCD4DC41-CB50-4BAA-B25B-8629631A16CA}" type="pres">
      <dgm:prSet presAssocID="{426A947A-1FA8-4AB1-8C04-DA066B0BD9EC}" presName="parallelogram2" presStyleLbl="alignNode1" presStyleIdx="29" presStyleCnt="42"/>
      <dgm:spPr/>
    </dgm:pt>
    <dgm:pt modelId="{BDBFC777-C168-4F89-A588-C925550EFC77}" type="pres">
      <dgm:prSet presAssocID="{426A947A-1FA8-4AB1-8C04-DA066B0BD9EC}" presName="parallelogram3" presStyleLbl="alignNode1" presStyleIdx="30" presStyleCnt="42"/>
      <dgm:spPr/>
    </dgm:pt>
    <dgm:pt modelId="{83888FCE-448C-4668-BDC0-37E38A18ED5F}" type="pres">
      <dgm:prSet presAssocID="{426A947A-1FA8-4AB1-8C04-DA066B0BD9EC}" presName="parallelogram4" presStyleLbl="alignNode1" presStyleIdx="31" presStyleCnt="42"/>
      <dgm:spPr/>
    </dgm:pt>
    <dgm:pt modelId="{58FB7DC4-DCA1-4CE3-AC5E-9CAF340DF461}" type="pres">
      <dgm:prSet presAssocID="{426A947A-1FA8-4AB1-8C04-DA066B0BD9EC}" presName="parallelogram5" presStyleLbl="alignNode1" presStyleIdx="32" presStyleCnt="42"/>
      <dgm:spPr/>
    </dgm:pt>
    <dgm:pt modelId="{28D3544F-E66A-4446-88E5-A31DFDF113F2}" type="pres">
      <dgm:prSet presAssocID="{426A947A-1FA8-4AB1-8C04-DA066B0BD9EC}" presName="parallelogram6" presStyleLbl="alignNode1" presStyleIdx="33" presStyleCnt="42"/>
      <dgm:spPr/>
    </dgm:pt>
    <dgm:pt modelId="{B3CC6232-7AA2-41A4-9EEF-046B8AA2D03F}" type="pres">
      <dgm:prSet presAssocID="{426A947A-1FA8-4AB1-8C04-DA066B0BD9EC}" presName="parallelogram7" presStyleLbl="alignNode1" presStyleIdx="34" presStyleCnt="42"/>
      <dgm:spPr/>
    </dgm:pt>
    <dgm:pt modelId="{8029E20E-1CAF-49EE-B434-638810024304}" type="pres">
      <dgm:prSet presAssocID="{B044039C-0130-4C44-B41D-CAC02DD2EDC1}" presName="sibTrans" presStyleCnt="0"/>
      <dgm:spPr/>
    </dgm:pt>
    <dgm:pt modelId="{E1A0C575-591C-482D-8DEA-7E47F8A6EAF6}" type="pres">
      <dgm:prSet presAssocID="{2CE07C14-89FD-48AA-B8EC-C8610452F2D9}" presName="parenttextcomposite" presStyleCnt="0"/>
      <dgm:spPr/>
    </dgm:pt>
    <dgm:pt modelId="{115E3EB3-F94B-4BC9-98AD-F5EA119EF6B5}" type="pres">
      <dgm:prSet presAssocID="{2CE07C14-89FD-48AA-B8EC-C8610452F2D9}" presName="parenttext" presStyleLbl="revTx" presStyleIdx="5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15AEA2-1616-4BBF-B047-C9AC01F94F4D}" type="pres">
      <dgm:prSet presAssocID="{2CE07C14-89FD-48AA-B8EC-C8610452F2D9}" presName="parallelogramComposite" presStyleCnt="0"/>
      <dgm:spPr/>
    </dgm:pt>
    <dgm:pt modelId="{18F5B268-1B8E-4910-8DDE-F867CD25E9BB}" type="pres">
      <dgm:prSet presAssocID="{2CE07C14-89FD-48AA-B8EC-C8610452F2D9}" presName="parallelogram1" presStyleLbl="alignNode1" presStyleIdx="35" presStyleCnt="42"/>
      <dgm:spPr/>
    </dgm:pt>
    <dgm:pt modelId="{A8048087-728F-4299-ACB7-E4923360D451}" type="pres">
      <dgm:prSet presAssocID="{2CE07C14-89FD-48AA-B8EC-C8610452F2D9}" presName="parallelogram2" presStyleLbl="alignNode1" presStyleIdx="36" presStyleCnt="42"/>
      <dgm:spPr/>
    </dgm:pt>
    <dgm:pt modelId="{ECA9620E-D698-4834-BDDC-5EA7DDB1DE79}" type="pres">
      <dgm:prSet presAssocID="{2CE07C14-89FD-48AA-B8EC-C8610452F2D9}" presName="parallelogram3" presStyleLbl="alignNode1" presStyleIdx="37" presStyleCnt="42"/>
      <dgm:spPr/>
    </dgm:pt>
    <dgm:pt modelId="{FC10D2B3-654B-420B-B7E3-50736084EF0C}" type="pres">
      <dgm:prSet presAssocID="{2CE07C14-89FD-48AA-B8EC-C8610452F2D9}" presName="parallelogram4" presStyleLbl="alignNode1" presStyleIdx="38" presStyleCnt="42"/>
      <dgm:spPr/>
    </dgm:pt>
    <dgm:pt modelId="{E21C041E-4A55-4ED0-8CAA-37B6DC05EE3A}" type="pres">
      <dgm:prSet presAssocID="{2CE07C14-89FD-48AA-B8EC-C8610452F2D9}" presName="parallelogram5" presStyleLbl="alignNode1" presStyleIdx="39" presStyleCnt="42"/>
      <dgm:spPr/>
    </dgm:pt>
    <dgm:pt modelId="{F28412AA-1EC5-4385-8CB5-680CC1042BEA}" type="pres">
      <dgm:prSet presAssocID="{2CE07C14-89FD-48AA-B8EC-C8610452F2D9}" presName="parallelogram6" presStyleLbl="alignNode1" presStyleIdx="40" presStyleCnt="42"/>
      <dgm:spPr/>
    </dgm:pt>
    <dgm:pt modelId="{0E24E29D-AD2E-4972-9216-A9E1FFB4B0B3}" type="pres">
      <dgm:prSet presAssocID="{2CE07C14-89FD-48AA-B8EC-C8610452F2D9}" presName="parallelogram7" presStyleLbl="alignNode1" presStyleIdx="41" presStyleCnt="42"/>
      <dgm:spPr/>
    </dgm:pt>
  </dgm:ptLst>
  <dgm:cxnLst>
    <dgm:cxn modelId="{04E47A76-D68A-4E7E-B7EA-A8FF103C319A}" srcId="{BA2ECEE0-8F8D-4D31-814B-C0795CC77C91}" destId="{2DA2F2FB-6EE0-4EE0-9053-AF56629B31E4}" srcOrd="1" destOrd="0" parTransId="{EA02ECDC-5EB4-4985-8FB0-21B97BBEB9AB}" sibTransId="{47C22C07-3731-44CC-869A-CEAF096E0F68}"/>
    <dgm:cxn modelId="{94C595B0-0D32-4BA2-A428-A843A0D70A7D}" type="presOf" srcId="{2CE07C14-89FD-48AA-B8EC-C8610452F2D9}" destId="{115E3EB3-F94B-4BC9-98AD-F5EA119EF6B5}" srcOrd="0" destOrd="0" presId="urn:microsoft.com/office/officeart/2008/layout/VerticalAccentList"/>
    <dgm:cxn modelId="{CB4E043B-C6E5-4A1B-BB6B-C4F6975F43AC}" type="presOf" srcId="{2DA2F2FB-6EE0-4EE0-9053-AF56629B31E4}" destId="{C06805E2-5A79-434B-A309-5E1B4C67AAD3}" srcOrd="0" destOrd="0" presId="urn:microsoft.com/office/officeart/2008/layout/VerticalAccentList"/>
    <dgm:cxn modelId="{431C3E12-2732-43B4-8058-1C993FEBCB35}" srcId="{BA2ECEE0-8F8D-4D31-814B-C0795CC77C91}" destId="{426A947A-1FA8-4AB1-8C04-DA066B0BD9EC}" srcOrd="4" destOrd="0" parTransId="{200772D0-2AF5-4B1B-996C-177416AC053F}" sibTransId="{B044039C-0130-4C44-B41D-CAC02DD2EDC1}"/>
    <dgm:cxn modelId="{E7FB598D-240A-49FA-A849-C68E4C391732}" type="presOf" srcId="{BA2ECEE0-8F8D-4D31-814B-C0795CC77C91}" destId="{F6763478-B4CD-4012-BF99-7EA9B949B1AB}" srcOrd="0" destOrd="0" presId="urn:microsoft.com/office/officeart/2008/layout/VerticalAccentList"/>
    <dgm:cxn modelId="{6362CD37-1601-4E16-B3D0-E6F5F67C9504}" type="presOf" srcId="{426A947A-1FA8-4AB1-8C04-DA066B0BD9EC}" destId="{9E75C7E8-D1D9-4CA6-AF33-0425C22E309C}" srcOrd="0" destOrd="0" presId="urn:microsoft.com/office/officeart/2008/layout/VerticalAccentList"/>
    <dgm:cxn modelId="{E3B117AE-68A6-4D06-868A-9B085AEDBC41}" type="presOf" srcId="{025918D9-BF2E-400A-96D9-C2CEFC6BAAA4}" destId="{435D9E53-F53C-4B25-99EA-49F4616DA3B4}" srcOrd="0" destOrd="0" presId="urn:microsoft.com/office/officeart/2008/layout/VerticalAccentList"/>
    <dgm:cxn modelId="{F7F4EE49-37DA-46BA-9652-3CB68C90EE9B}" type="presOf" srcId="{1FABEDCA-405D-43BE-A761-EFA4A81D18DD}" destId="{AB1918B5-9A19-42B4-8CC9-DA6E8F390DCD}" srcOrd="0" destOrd="0" presId="urn:microsoft.com/office/officeart/2008/layout/VerticalAccentList"/>
    <dgm:cxn modelId="{FEA201F3-7DE0-4AF3-BF6C-9A42EA36E0A5}" srcId="{BA2ECEE0-8F8D-4D31-814B-C0795CC77C91}" destId="{493647E8-5B83-4948-923F-EF69301B3D20}" srcOrd="0" destOrd="0" parTransId="{931539E0-D07E-44F8-82DF-294E93B02911}" sibTransId="{B60C131C-E87A-4E17-90C1-D09AB54AC705}"/>
    <dgm:cxn modelId="{48AE2DC0-06F5-45D2-B2E6-9D6F6D0D4C61}" srcId="{BA2ECEE0-8F8D-4D31-814B-C0795CC77C91}" destId="{2CE07C14-89FD-48AA-B8EC-C8610452F2D9}" srcOrd="5" destOrd="0" parTransId="{C214ABE8-A986-45B3-A10B-B5F8356DEE62}" sibTransId="{DCB4FCD1-9FC6-4D9E-93B6-3BD1821B1403}"/>
    <dgm:cxn modelId="{F573A9E7-EACB-420D-A477-6BAEDFCFC173}" srcId="{BA2ECEE0-8F8D-4D31-814B-C0795CC77C91}" destId="{1FABEDCA-405D-43BE-A761-EFA4A81D18DD}" srcOrd="2" destOrd="0" parTransId="{BCBAE7D1-73E3-4612-8C3A-94C799A1956A}" sibTransId="{E0F434ED-6FB1-4028-8B21-2E1561821459}"/>
    <dgm:cxn modelId="{CD4EDE0E-E666-4C72-9EB0-40DBB0449B9E}" srcId="{BA2ECEE0-8F8D-4D31-814B-C0795CC77C91}" destId="{025918D9-BF2E-400A-96D9-C2CEFC6BAAA4}" srcOrd="3" destOrd="0" parTransId="{D3A75A27-1A1B-4A6A-85CD-6BC02D677500}" sibTransId="{56FC3F6F-BFC4-42E3-94DE-8847E3D7D283}"/>
    <dgm:cxn modelId="{D15DBE0B-98EB-4275-A9FA-5ED5ECC19D44}" type="presOf" srcId="{493647E8-5B83-4948-923F-EF69301B3D20}" destId="{42828DDD-69F2-42E0-8E7D-72BC23B9B98E}" srcOrd="0" destOrd="0" presId="urn:microsoft.com/office/officeart/2008/layout/VerticalAccentList"/>
    <dgm:cxn modelId="{7872A40A-2CBD-4EE9-B15D-A44518ACAEE8}" type="presParOf" srcId="{F6763478-B4CD-4012-BF99-7EA9B949B1AB}" destId="{351B9468-28C4-4EBC-949F-FCC6A833D301}" srcOrd="0" destOrd="0" presId="urn:microsoft.com/office/officeart/2008/layout/VerticalAccentList"/>
    <dgm:cxn modelId="{62DEFDDC-6296-43FD-B9EE-91E9A2BEF37F}" type="presParOf" srcId="{351B9468-28C4-4EBC-949F-FCC6A833D301}" destId="{42828DDD-69F2-42E0-8E7D-72BC23B9B98E}" srcOrd="0" destOrd="0" presId="urn:microsoft.com/office/officeart/2008/layout/VerticalAccentList"/>
    <dgm:cxn modelId="{BE9ABC80-BDD8-4C22-858F-94E61C06EEA9}" type="presParOf" srcId="{F6763478-B4CD-4012-BF99-7EA9B949B1AB}" destId="{0BA40639-E3B0-4274-9945-F0D855CFA1A7}" srcOrd="1" destOrd="0" presId="urn:microsoft.com/office/officeart/2008/layout/VerticalAccentList"/>
    <dgm:cxn modelId="{4311A801-2849-4BD9-B8B3-AA572835E804}" type="presParOf" srcId="{0BA40639-E3B0-4274-9945-F0D855CFA1A7}" destId="{258D0820-D70E-45E0-B860-4CD9692A65AD}" srcOrd="0" destOrd="0" presId="urn:microsoft.com/office/officeart/2008/layout/VerticalAccentList"/>
    <dgm:cxn modelId="{C8904ECF-2149-4EBF-A662-8D091C3A725C}" type="presParOf" srcId="{0BA40639-E3B0-4274-9945-F0D855CFA1A7}" destId="{98685636-66C1-4F43-AFE0-7332EA857B14}" srcOrd="1" destOrd="0" presId="urn:microsoft.com/office/officeart/2008/layout/VerticalAccentList"/>
    <dgm:cxn modelId="{B54AB103-A3BF-45B9-9E4D-CFE018DF72CC}" type="presParOf" srcId="{0BA40639-E3B0-4274-9945-F0D855CFA1A7}" destId="{18941E25-B10B-47E9-9856-698B846063AA}" srcOrd="2" destOrd="0" presId="urn:microsoft.com/office/officeart/2008/layout/VerticalAccentList"/>
    <dgm:cxn modelId="{8F3C4A16-6C81-4A10-A3EF-0361600BB08E}" type="presParOf" srcId="{0BA40639-E3B0-4274-9945-F0D855CFA1A7}" destId="{29BBB902-48E9-4352-A59C-4F18F0BAE738}" srcOrd="3" destOrd="0" presId="urn:microsoft.com/office/officeart/2008/layout/VerticalAccentList"/>
    <dgm:cxn modelId="{7D2E47D8-B886-49C1-B5B9-8D4718C21973}" type="presParOf" srcId="{0BA40639-E3B0-4274-9945-F0D855CFA1A7}" destId="{DE729247-75EC-4FB0-A521-0E44E21995BB}" srcOrd="4" destOrd="0" presId="urn:microsoft.com/office/officeart/2008/layout/VerticalAccentList"/>
    <dgm:cxn modelId="{7D3797B7-B38C-4F62-8EC4-23CB5CCD3CFD}" type="presParOf" srcId="{0BA40639-E3B0-4274-9945-F0D855CFA1A7}" destId="{83BA766E-460A-4919-8C21-6D3AF45D5FC4}" srcOrd="5" destOrd="0" presId="urn:microsoft.com/office/officeart/2008/layout/VerticalAccentList"/>
    <dgm:cxn modelId="{09061F53-8532-4675-954E-2B007A0BBD2B}" type="presParOf" srcId="{0BA40639-E3B0-4274-9945-F0D855CFA1A7}" destId="{F7603403-8C70-4ECE-BEF5-4FE43B680671}" srcOrd="6" destOrd="0" presId="urn:microsoft.com/office/officeart/2008/layout/VerticalAccentList"/>
    <dgm:cxn modelId="{C606BBA3-3ACA-4816-AEC2-DFF64A814223}" type="presParOf" srcId="{F6763478-B4CD-4012-BF99-7EA9B949B1AB}" destId="{A8D0DD99-67A3-43D5-9E70-E417A4A14010}" srcOrd="2" destOrd="0" presId="urn:microsoft.com/office/officeart/2008/layout/VerticalAccentList"/>
    <dgm:cxn modelId="{1542BE32-DBA2-4512-A22A-FB6E125D91AD}" type="presParOf" srcId="{F6763478-B4CD-4012-BF99-7EA9B949B1AB}" destId="{B7098C32-8CA7-4AC8-9864-85F35A3E548C}" srcOrd="3" destOrd="0" presId="urn:microsoft.com/office/officeart/2008/layout/VerticalAccentList"/>
    <dgm:cxn modelId="{05BB64F1-681E-4759-A9CA-41C24AC16240}" type="presParOf" srcId="{B7098C32-8CA7-4AC8-9864-85F35A3E548C}" destId="{C06805E2-5A79-434B-A309-5E1B4C67AAD3}" srcOrd="0" destOrd="0" presId="urn:microsoft.com/office/officeart/2008/layout/VerticalAccentList"/>
    <dgm:cxn modelId="{266CC7C2-D76D-4088-9C4B-868A3B8AB7D6}" type="presParOf" srcId="{F6763478-B4CD-4012-BF99-7EA9B949B1AB}" destId="{A24953E4-E7D0-4A51-B1B8-DA4F637DADEE}" srcOrd="4" destOrd="0" presId="urn:microsoft.com/office/officeart/2008/layout/VerticalAccentList"/>
    <dgm:cxn modelId="{7CFEE4EA-D1C0-40CE-A510-8AD6DF5524BD}" type="presParOf" srcId="{A24953E4-E7D0-4A51-B1B8-DA4F637DADEE}" destId="{64AE2A9D-8797-454E-84FD-0D4FDFD5335F}" srcOrd="0" destOrd="0" presId="urn:microsoft.com/office/officeart/2008/layout/VerticalAccentList"/>
    <dgm:cxn modelId="{B0EDE66C-4A25-455E-BC96-58E8ADC22300}" type="presParOf" srcId="{A24953E4-E7D0-4A51-B1B8-DA4F637DADEE}" destId="{264116B1-DD65-4DD9-B1D4-934D754E2545}" srcOrd="1" destOrd="0" presId="urn:microsoft.com/office/officeart/2008/layout/VerticalAccentList"/>
    <dgm:cxn modelId="{7A537DB8-DFFC-45DF-85D6-50238AF1A0DD}" type="presParOf" srcId="{A24953E4-E7D0-4A51-B1B8-DA4F637DADEE}" destId="{6082FC5B-14EE-43B5-8A04-8D89A3920AD9}" srcOrd="2" destOrd="0" presId="urn:microsoft.com/office/officeart/2008/layout/VerticalAccentList"/>
    <dgm:cxn modelId="{402582D4-3196-4118-8A90-38EB8FDDE7F0}" type="presParOf" srcId="{A24953E4-E7D0-4A51-B1B8-DA4F637DADEE}" destId="{4631A56E-9B71-45E8-8D96-E0623A5F5311}" srcOrd="3" destOrd="0" presId="urn:microsoft.com/office/officeart/2008/layout/VerticalAccentList"/>
    <dgm:cxn modelId="{4516B8B4-B6D4-4063-877C-4BC323371BFC}" type="presParOf" srcId="{A24953E4-E7D0-4A51-B1B8-DA4F637DADEE}" destId="{2B8D1F46-B35F-4F0B-93E8-B2362A395ABB}" srcOrd="4" destOrd="0" presId="urn:microsoft.com/office/officeart/2008/layout/VerticalAccentList"/>
    <dgm:cxn modelId="{70A4A5A0-925D-40A1-A067-193010F3B038}" type="presParOf" srcId="{A24953E4-E7D0-4A51-B1B8-DA4F637DADEE}" destId="{3AFACF5A-2D10-4F7F-9BF6-07228F4CA198}" srcOrd="5" destOrd="0" presId="urn:microsoft.com/office/officeart/2008/layout/VerticalAccentList"/>
    <dgm:cxn modelId="{CE1EF6FC-E0B0-46DC-B82F-6963F10DCD37}" type="presParOf" srcId="{A24953E4-E7D0-4A51-B1B8-DA4F637DADEE}" destId="{CA96B676-D6EA-40A8-A3F8-A24AC41D7A84}" srcOrd="6" destOrd="0" presId="urn:microsoft.com/office/officeart/2008/layout/VerticalAccentList"/>
    <dgm:cxn modelId="{BFBE6CF4-FD02-464C-9544-57F8A2130D65}" type="presParOf" srcId="{F6763478-B4CD-4012-BF99-7EA9B949B1AB}" destId="{1519A442-CC75-4D35-AE9B-142F6C584D32}" srcOrd="5" destOrd="0" presId="urn:microsoft.com/office/officeart/2008/layout/VerticalAccentList"/>
    <dgm:cxn modelId="{B4B64C51-A50D-4AB9-90EA-71C8AD19CDE3}" type="presParOf" srcId="{F6763478-B4CD-4012-BF99-7EA9B949B1AB}" destId="{9544B3D6-B0D0-43E2-A185-EC579F23CF4F}" srcOrd="6" destOrd="0" presId="urn:microsoft.com/office/officeart/2008/layout/VerticalAccentList"/>
    <dgm:cxn modelId="{C1976754-AD81-404A-A2D9-6A007FC74CE5}" type="presParOf" srcId="{9544B3D6-B0D0-43E2-A185-EC579F23CF4F}" destId="{AB1918B5-9A19-42B4-8CC9-DA6E8F390DCD}" srcOrd="0" destOrd="0" presId="urn:microsoft.com/office/officeart/2008/layout/VerticalAccentList"/>
    <dgm:cxn modelId="{F9F41C11-02DE-4689-A061-8FADECC90426}" type="presParOf" srcId="{F6763478-B4CD-4012-BF99-7EA9B949B1AB}" destId="{5D4B8F01-5106-4DEC-98E1-1FB3F2487D80}" srcOrd="7" destOrd="0" presId="urn:microsoft.com/office/officeart/2008/layout/VerticalAccentList"/>
    <dgm:cxn modelId="{68C18774-63C6-4C69-A073-5CDBF2019333}" type="presParOf" srcId="{5D4B8F01-5106-4DEC-98E1-1FB3F2487D80}" destId="{24F9533C-E1E7-4D0C-ACB8-0873435D3677}" srcOrd="0" destOrd="0" presId="urn:microsoft.com/office/officeart/2008/layout/VerticalAccentList"/>
    <dgm:cxn modelId="{783A1097-989F-4802-B134-6594B2A3E0C4}" type="presParOf" srcId="{5D4B8F01-5106-4DEC-98E1-1FB3F2487D80}" destId="{3CC3A709-487C-4B03-B6A1-AE786F96DD1B}" srcOrd="1" destOrd="0" presId="urn:microsoft.com/office/officeart/2008/layout/VerticalAccentList"/>
    <dgm:cxn modelId="{B1F9E3D9-86C7-4F83-AF44-CBAC22F34780}" type="presParOf" srcId="{5D4B8F01-5106-4DEC-98E1-1FB3F2487D80}" destId="{D89513BF-F341-4762-A7EB-4C5C42DA3C7D}" srcOrd="2" destOrd="0" presId="urn:microsoft.com/office/officeart/2008/layout/VerticalAccentList"/>
    <dgm:cxn modelId="{B27F6B0A-D944-4DB2-9933-7555D481CF53}" type="presParOf" srcId="{5D4B8F01-5106-4DEC-98E1-1FB3F2487D80}" destId="{2B348058-1DFC-4E6E-BF0D-04074AD2D498}" srcOrd="3" destOrd="0" presId="urn:microsoft.com/office/officeart/2008/layout/VerticalAccentList"/>
    <dgm:cxn modelId="{B3E8A64A-5A38-49A4-9B13-37C2B1101F58}" type="presParOf" srcId="{5D4B8F01-5106-4DEC-98E1-1FB3F2487D80}" destId="{C9143D0E-CEC5-4313-AA7A-4DA5639454CC}" srcOrd="4" destOrd="0" presId="urn:microsoft.com/office/officeart/2008/layout/VerticalAccentList"/>
    <dgm:cxn modelId="{F34569D0-2A33-480A-AF6E-8C029243ED71}" type="presParOf" srcId="{5D4B8F01-5106-4DEC-98E1-1FB3F2487D80}" destId="{7B7CE466-07D7-40D5-BAE4-229FE7BA0A9B}" srcOrd="5" destOrd="0" presId="urn:microsoft.com/office/officeart/2008/layout/VerticalAccentList"/>
    <dgm:cxn modelId="{DD47ABCF-35CD-4BA4-A96F-0CD124293CB1}" type="presParOf" srcId="{5D4B8F01-5106-4DEC-98E1-1FB3F2487D80}" destId="{453793AF-58B7-482E-B6F0-B2888EDFD7AA}" srcOrd="6" destOrd="0" presId="urn:microsoft.com/office/officeart/2008/layout/VerticalAccentList"/>
    <dgm:cxn modelId="{1CF5AD60-2F96-4AB7-B544-0DE20513C546}" type="presParOf" srcId="{F6763478-B4CD-4012-BF99-7EA9B949B1AB}" destId="{D8DB9307-CED0-4BD9-9A8D-9BA9EDCD62C4}" srcOrd="8" destOrd="0" presId="urn:microsoft.com/office/officeart/2008/layout/VerticalAccentList"/>
    <dgm:cxn modelId="{DA1F5204-8532-4514-A862-E6ECE1E8BE65}" type="presParOf" srcId="{F6763478-B4CD-4012-BF99-7EA9B949B1AB}" destId="{7B2CAC48-39E4-4A6E-9DBE-27FE485066B7}" srcOrd="9" destOrd="0" presId="urn:microsoft.com/office/officeart/2008/layout/VerticalAccentList"/>
    <dgm:cxn modelId="{DBA7884C-BB33-4BC5-B2E9-B98813CB5719}" type="presParOf" srcId="{7B2CAC48-39E4-4A6E-9DBE-27FE485066B7}" destId="{435D9E53-F53C-4B25-99EA-49F4616DA3B4}" srcOrd="0" destOrd="0" presId="urn:microsoft.com/office/officeart/2008/layout/VerticalAccentList"/>
    <dgm:cxn modelId="{9604C539-3969-4B79-B644-C07D067059DD}" type="presParOf" srcId="{F6763478-B4CD-4012-BF99-7EA9B949B1AB}" destId="{3565D191-B74B-42F1-9487-3BC3F7BA35C0}" srcOrd="10" destOrd="0" presId="urn:microsoft.com/office/officeart/2008/layout/VerticalAccentList"/>
    <dgm:cxn modelId="{8FBB4218-D227-4A53-B6EC-35882713823A}" type="presParOf" srcId="{3565D191-B74B-42F1-9487-3BC3F7BA35C0}" destId="{C071EA5B-EA57-47D1-BF76-33F65EB4A4E4}" srcOrd="0" destOrd="0" presId="urn:microsoft.com/office/officeart/2008/layout/VerticalAccentList"/>
    <dgm:cxn modelId="{6F38FB1E-88A9-4DC1-96B6-1F120625A5B8}" type="presParOf" srcId="{3565D191-B74B-42F1-9487-3BC3F7BA35C0}" destId="{19DC3D32-7C24-44FA-ADBC-F23C8D3DFFD8}" srcOrd="1" destOrd="0" presId="urn:microsoft.com/office/officeart/2008/layout/VerticalAccentList"/>
    <dgm:cxn modelId="{2188391B-6B56-4E24-B1AE-E24B472D9C18}" type="presParOf" srcId="{3565D191-B74B-42F1-9487-3BC3F7BA35C0}" destId="{9A2AC3FC-1785-4852-8DB1-A89AD7F27595}" srcOrd="2" destOrd="0" presId="urn:microsoft.com/office/officeart/2008/layout/VerticalAccentList"/>
    <dgm:cxn modelId="{9034D0CC-E0CD-44CF-8CB5-C0FD957B399E}" type="presParOf" srcId="{3565D191-B74B-42F1-9487-3BC3F7BA35C0}" destId="{BA7B03AF-3CAD-458B-AA35-02537447134E}" srcOrd="3" destOrd="0" presId="urn:microsoft.com/office/officeart/2008/layout/VerticalAccentList"/>
    <dgm:cxn modelId="{60334F92-146A-4A8E-A169-60EF7DE002D5}" type="presParOf" srcId="{3565D191-B74B-42F1-9487-3BC3F7BA35C0}" destId="{1FCAD306-04C5-4FBB-9A93-432423A626E0}" srcOrd="4" destOrd="0" presId="urn:microsoft.com/office/officeart/2008/layout/VerticalAccentList"/>
    <dgm:cxn modelId="{DC6AD34F-959C-4789-8FFC-F508D5B4FF17}" type="presParOf" srcId="{3565D191-B74B-42F1-9487-3BC3F7BA35C0}" destId="{2E95B991-2993-4A3A-971E-C715D9C3AE39}" srcOrd="5" destOrd="0" presId="urn:microsoft.com/office/officeart/2008/layout/VerticalAccentList"/>
    <dgm:cxn modelId="{C68EFA28-1E43-48A5-9E5A-4C911BD342C7}" type="presParOf" srcId="{3565D191-B74B-42F1-9487-3BC3F7BA35C0}" destId="{4D73C1C2-8F73-4941-8DD7-34BEA8C19850}" srcOrd="6" destOrd="0" presId="urn:microsoft.com/office/officeart/2008/layout/VerticalAccentList"/>
    <dgm:cxn modelId="{8D28F9F9-C5C1-424F-B87A-6D0C5B7D0FFD}" type="presParOf" srcId="{F6763478-B4CD-4012-BF99-7EA9B949B1AB}" destId="{F8CBA486-E714-4B8E-99F8-BD7C893557D5}" srcOrd="11" destOrd="0" presId="urn:microsoft.com/office/officeart/2008/layout/VerticalAccentList"/>
    <dgm:cxn modelId="{9F671A7A-784E-4942-8F0F-4EDC047831E0}" type="presParOf" srcId="{F6763478-B4CD-4012-BF99-7EA9B949B1AB}" destId="{815184F5-4126-4C09-90EA-E393487B9D13}" srcOrd="12" destOrd="0" presId="urn:microsoft.com/office/officeart/2008/layout/VerticalAccentList"/>
    <dgm:cxn modelId="{438DFCC3-F621-4EAB-B246-805B734B6595}" type="presParOf" srcId="{815184F5-4126-4C09-90EA-E393487B9D13}" destId="{9E75C7E8-D1D9-4CA6-AF33-0425C22E309C}" srcOrd="0" destOrd="0" presId="urn:microsoft.com/office/officeart/2008/layout/VerticalAccentList"/>
    <dgm:cxn modelId="{1ABA553D-97CD-4485-B2DC-D9E2299F1FFB}" type="presParOf" srcId="{F6763478-B4CD-4012-BF99-7EA9B949B1AB}" destId="{2FE31AFC-7AD2-4937-BE1F-25A60FB3685B}" srcOrd="13" destOrd="0" presId="urn:microsoft.com/office/officeart/2008/layout/VerticalAccentList"/>
    <dgm:cxn modelId="{A4D06424-C494-4C28-A56A-943ACA3D6567}" type="presParOf" srcId="{2FE31AFC-7AD2-4937-BE1F-25A60FB3685B}" destId="{1274A5F1-759B-4B0F-BD69-6017833BA4CD}" srcOrd="0" destOrd="0" presId="urn:microsoft.com/office/officeart/2008/layout/VerticalAccentList"/>
    <dgm:cxn modelId="{8F0466E8-E9E2-4D9E-97EE-E098D31572CB}" type="presParOf" srcId="{2FE31AFC-7AD2-4937-BE1F-25A60FB3685B}" destId="{CCD4DC41-CB50-4BAA-B25B-8629631A16CA}" srcOrd="1" destOrd="0" presId="urn:microsoft.com/office/officeart/2008/layout/VerticalAccentList"/>
    <dgm:cxn modelId="{D66E28D1-9BB9-49EF-B94D-60E826256FA1}" type="presParOf" srcId="{2FE31AFC-7AD2-4937-BE1F-25A60FB3685B}" destId="{BDBFC777-C168-4F89-A588-C925550EFC77}" srcOrd="2" destOrd="0" presId="urn:microsoft.com/office/officeart/2008/layout/VerticalAccentList"/>
    <dgm:cxn modelId="{EB89F2D9-4DCD-488F-853C-CFF04E6E68F4}" type="presParOf" srcId="{2FE31AFC-7AD2-4937-BE1F-25A60FB3685B}" destId="{83888FCE-448C-4668-BDC0-37E38A18ED5F}" srcOrd="3" destOrd="0" presId="urn:microsoft.com/office/officeart/2008/layout/VerticalAccentList"/>
    <dgm:cxn modelId="{5ABB1909-8423-4DF1-9F94-976553AB2488}" type="presParOf" srcId="{2FE31AFC-7AD2-4937-BE1F-25A60FB3685B}" destId="{58FB7DC4-DCA1-4CE3-AC5E-9CAF340DF461}" srcOrd="4" destOrd="0" presId="urn:microsoft.com/office/officeart/2008/layout/VerticalAccentList"/>
    <dgm:cxn modelId="{5323E76C-62D9-4B7B-8DFF-690DBA25651A}" type="presParOf" srcId="{2FE31AFC-7AD2-4937-BE1F-25A60FB3685B}" destId="{28D3544F-E66A-4446-88E5-A31DFDF113F2}" srcOrd="5" destOrd="0" presId="urn:microsoft.com/office/officeart/2008/layout/VerticalAccentList"/>
    <dgm:cxn modelId="{5478CC8A-AD41-4EDC-A37B-375A8522582E}" type="presParOf" srcId="{2FE31AFC-7AD2-4937-BE1F-25A60FB3685B}" destId="{B3CC6232-7AA2-41A4-9EEF-046B8AA2D03F}" srcOrd="6" destOrd="0" presId="urn:microsoft.com/office/officeart/2008/layout/VerticalAccentList"/>
    <dgm:cxn modelId="{749D31EF-FFB4-42AC-82F5-189F45440BFE}" type="presParOf" srcId="{F6763478-B4CD-4012-BF99-7EA9B949B1AB}" destId="{8029E20E-1CAF-49EE-B434-638810024304}" srcOrd="14" destOrd="0" presId="urn:microsoft.com/office/officeart/2008/layout/VerticalAccentList"/>
    <dgm:cxn modelId="{B34E2834-DC97-4F6A-88F9-E32F35DFA227}" type="presParOf" srcId="{F6763478-B4CD-4012-BF99-7EA9B949B1AB}" destId="{E1A0C575-591C-482D-8DEA-7E47F8A6EAF6}" srcOrd="15" destOrd="0" presId="urn:microsoft.com/office/officeart/2008/layout/VerticalAccentList"/>
    <dgm:cxn modelId="{BB5C4999-97FD-418C-A8BC-D075E2BE6838}" type="presParOf" srcId="{E1A0C575-591C-482D-8DEA-7E47F8A6EAF6}" destId="{115E3EB3-F94B-4BC9-98AD-F5EA119EF6B5}" srcOrd="0" destOrd="0" presId="urn:microsoft.com/office/officeart/2008/layout/VerticalAccentList"/>
    <dgm:cxn modelId="{C07282FE-3086-4656-ADD2-CCFDB7D8CD7A}" type="presParOf" srcId="{F6763478-B4CD-4012-BF99-7EA9B949B1AB}" destId="{A515AEA2-1616-4BBF-B047-C9AC01F94F4D}" srcOrd="16" destOrd="0" presId="urn:microsoft.com/office/officeart/2008/layout/VerticalAccentList"/>
    <dgm:cxn modelId="{4B79711A-4CC5-4478-B6B1-74E7AAD2ED26}" type="presParOf" srcId="{A515AEA2-1616-4BBF-B047-C9AC01F94F4D}" destId="{18F5B268-1B8E-4910-8DDE-F867CD25E9BB}" srcOrd="0" destOrd="0" presId="urn:microsoft.com/office/officeart/2008/layout/VerticalAccentList"/>
    <dgm:cxn modelId="{9A5AC126-ACC2-4FC0-858D-BB8DEC523FA3}" type="presParOf" srcId="{A515AEA2-1616-4BBF-B047-C9AC01F94F4D}" destId="{A8048087-728F-4299-ACB7-E4923360D451}" srcOrd="1" destOrd="0" presId="urn:microsoft.com/office/officeart/2008/layout/VerticalAccentList"/>
    <dgm:cxn modelId="{F19B27A3-02A9-4CB0-AEC0-2A5EB7187539}" type="presParOf" srcId="{A515AEA2-1616-4BBF-B047-C9AC01F94F4D}" destId="{ECA9620E-D698-4834-BDDC-5EA7DDB1DE79}" srcOrd="2" destOrd="0" presId="urn:microsoft.com/office/officeart/2008/layout/VerticalAccentList"/>
    <dgm:cxn modelId="{A2CE4A59-0BDA-4A8E-8330-14C9C89BBABB}" type="presParOf" srcId="{A515AEA2-1616-4BBF-B047-C9AC01F94F4D}" destId="{FC10D2B3-654B-420B-B7E3-50736084EF0C}" srcOrd="3" destOrd="0" presId="urn:microsoft.com/office/officeart/2008/layout/VerticalAccentList"/>
    <dgm:cxn modelId="{757731CB-9B39-4731-8B8E-A9B392ABD4F1}" type="presParOf" srcId="{A515AEA2-1616-4BBF-B047-C9AC01F94F4D}" destId="{E21C041E-4A55-4ED0-8CAA-37B6DC05EE3A}" srcOrd="4" destOrd="0" presId="urn:microsoft.com/office/officeart/2008/layout/VerticalAccentList"/>
    <dgm:cxn modelId="{7179904E-DD8E-4812-8001-E2C41345C62C}" type="presParOf" srcId="{A515AEA2-1616-4BBF-B047-C9AC01F94F4D}" destId="{F28412AA-1EC5-4385-8CB5-680CC1042BEA}" srcOrd="5" destOrd="0" presId="urn:microsoft.com/office/officeart/2008/layout/VerticalAccentList"/>
    <dgm:cxn modelId="{A99EBDA3-7931-464B-B937-A10A485AB1BB}" type="presParOf" srcId="{A515AEA2-1616-4BBF-B047-C9AC01F94F4D}" destId="{0E24E29D-AD2E-4972-9216-A9E1FFB4B0B3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084CA9-7A79-4371-A656-1CE95535B7B5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A1D6287-7C99-4B13-9592-BD2C93CF5261}">
      <dgm:prSet phldrT="[Texto]"/>
      <dgm:spPr/>
      <dgm:t>
        <a:bodyPr/>
        <a:lstStyle/>
        <a:p>
          <a:r>
            <a:rPr lang="es-EC" dirty="0" smtClean="0"/>
            <a:t>Diagnóstico crítico del sector</a:t>
          </a:r>
          <a:endParaRPr lang="es-EC" dirty="0"/>
        </a:p>
      </dgm:t>
    </dgm:pt>
    <dgm:pt modelId="{79A1959F-5E19-4A4B-B9AA-BEFE2B07F368}" type="parTrans" cxnId="{745EFAE8-EE59-4433-9E39-4F24D016D596}">
      <dgm:prSet/>
      <dgm:spPr/>
      <dgm:t>
        <a:bodyPr/>
        <a:lstStyle/>
        <a:p>
          <a:endParaRPr lang="es-EC"/>
        </a:p>
      </dgm:t>
    </dgm:pt>
    <dgm:pt modelId="{C5B858AE-C1A9-4842-ACC6-3BFC3FE6DF95}" type="sibTrans" cxnId="{745EFAE8-EE59-4433-9E39-4F24D016D596}">
      <dgm:prSet/>
      <dgm:spPr/>
      <dgm:t>
        <a:bodyPr/>
        <a:lstStyle/>
        <a:p>
          <a:endParaRPr lang="es-EC"/>
        </a:p>
      </dgm:t>
    </dgm:pt>
    <dgm:pt modelId="{79D83566-95A0-4D70-98D1-4ACA87AFA5F4}">
      <dgm:prSet phldrT="[Texto]"/>
      <dgm:spPr/>
      <dgm:t>
        <a:bodyPr/>
        <a:lstStyle/>
        <a:p>
          <a:r>
            <a:rPr lang="es-EC" dirty="0" smtClean="0"/>
            <a:t>Apoyo de la CAF y CEPAL</a:t>
          </a:r>
          <a:endParaRPr lang="es-EC" dirty="0"/>
        </a:p>
      </dgm:t>
    </dgm:pt>
    <dgm:pt modelId="{A1D27AAE-AD5F-4FE3-813E-CDF24269E52E}" type="parTrans" cxnId="{C0A3707C-2AAC-427F-B8F1-9575C45685D3}">
      <dgm:prSet/>
      <dgm:spPr/>
      <dgm:t>
        <a:bodyPr/>
        <a:lstStyle/>
        <a:p>
          <a:endParaRPr lang="es-EC"/>
        </a:p>
      </dgm:t>
    </dgm:pt>
    <dgm:pt modelId="{E88408A5-EC3E-43B5-A2E5-1E140B844B14}" type="sibTrans" cxnId="{C0A3707C-2AAC-427F-B8F1-9575C45685D3}">
      <dgm:prSet/>
      <dgm:spPr/>
      <dgm:t>
        <a:bodyPr/>
        <a:lstStyle/>
        <a:p>
          <a:endParaRPr lang="es-EC"/>
        </a:p>
      </dgm:t>
    </dgm:pt>
    <dgm:pt modelId="{7578BDFE-400E-4A5C-BC48-787A44AE74E8}">
      <dgm:prSet phldrT="[Texto]"/>
      <dgm:spPr/>
      <dgm:t>
        <a:bodyPr/>
        <a:lstStyle/>
        <a:p>
          <a:r>
            <a:rPr lang="es-EC" dirty="0" smtClean="0"/>
            <a:t>Promover procesos de construcción colectiva</a:t>
          </a:r>
          <a:endParaRPr lang="es-EC" dirty="0"/>
        </a:p>
      </dgm:t>
    </dgm:pt>
    <dgm:pt modelId="{8F271DC7-D991-4EC1-8E46-9AF70A374831}" type="parTrans" cxnId="{F44CC051-F3CD-4748-A40C-646F02A87CE4}">
      <dgm:prSet/>
      <dgm:spPr/>
      <dgm:t>
        <a:bodyPr/>
        <a:lstStyle/>
        <a:p>
          <a:endParaRPr lang="es-EC"/>
        </a:p>
      </dgm:t>
    </dgm:pt>
    <dgm:pt modelId="{5FBFB920-C1AA-4A33-A284-22AC63B30112}" type="sibTrans" cxnId="{F44CC051-F3CD-4748-A40C-646F02A87CE4}">
      <dgm:prSet/>
      <dgm:spPr/>
      <dgm:t>
        <a:bodyPr/>
        <a:lstStyle/>
        <a:p>
          <a:endParaRPr lang="es-EC"/>
        </a:p>
      </dgm:t>
    </dgm:pt>
    <dgm:pt modelId="{D3C71550-81BF-45DB-A25C-C4697ADDE9B6}" type="pres">
      <dgm:prSet presAssocID="{18084CA9-7A79-4371-A656-1CE95535B7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E9710B97-6494-4FC9-950B-D4526D521372}" type="pres">
      <dgm:prSet presAssocID="{18084CA9-7A79-4371-A656-1CE95535B7B5}" presName="Name1" presStyleCnt="0"/>
      <dgm:spPr/>
      <dgm:t>
        <a:bodyPr/>
        <a:lstStyle/>
        <a:p>
          <a:endParaRPr lang="es-EC"/>
        </a:p>
      </dgm:t>
    </dgm:pt>
    <dgm:pt modelId="{F8B8C082-1160-4BA7-B442-E29883B6F1D0}" type="pres">
      <dgm:prSet presAssocID="{18084CA9-7A79-4371-A656-1CE95535B7B5}" presName="cycle" presStyleCnt="0"/>
      <dgm:spPr/>
      <dgm:t>
        <a:bodyPr/>
        <a:lstStyle/>
        <a:p>
          <a:endParaRPr lang="es-EC"/>
        </a:p>
      </dgm:t>
    </dgm:pt>
    <dgm:pt modelId="{5A276A43-DC56-4203-9248-DEB1B81585AE}" type="pres">
      <dgm:prSet presAssocID="{18084CA9-7A79-4371-A656-1CE95535B7B5}" presName="srcNode" presStyleLbl="node1" presStyleIdx="0" presStyleCnt="3"/>
      <dgm:spPr/>
      <dgm:t>
        <a:bodyPr/>
        <a:lstStyle/>
        <a:p>
          <a:endParaRPr lang="es-EC"/>
        </a:p>
      </dgm:t>
    </dgm:pt>
    <dgm:pt modelId="{B13BC3FF-8C8D-422C-B926-93D80DDBAAC4}" type="pres">
      <dgm:prSet presAssocID="{18084CA9-7A79-4371-A656-1CE95535B7B5}" presName="conn" presStyleLbl="parChTrans1D2" presStyleIdx="0" presStyleCnt="1"/>
      <dgm:spPr/>
      <dgm:t>
        <a:bodyPr/>
        <a:lstStyle/>
        <a:p>
          <a:endParaRPr lang="es-EC"/>
        </a:p>
      </dgm:t>
    </dgm:pt>
    <dgm:pt modelId="{33EB04F4-B36B-48A1-84FE-9E9407814CCC}" type="pres">
      <dgm:prSet presAssocID="{18084CA9-7A79-4371-A656-1CE95535B7B5}" presName="extraNode" presStyleLbl="node1" presStyleIdx="0" presStyleCnt="3"/>
      <dgm:spPr/>
      <dgm:t>
        <a:bodyPr/>
        <a:lstStyle/>
        <a:p>
          <a:endParaRPr lang="es-EC"/>
        </a:p>
      </dgm:t>
    </dgm:pt>
    <dgm:pt modelId="{2A14B913-2EF7-4ECA-B9B9-723190CC42AF}" type="pres">
      <dgm:prSet presAssocID="{18084CA9-7A79-4371-A656-1CE95535B7B5}" presName="dstNode" presStyleLbl="node1" presStyleIdx="0" presStyleCnt="3"/>
      <dgm:spPr/>
      <dgm:t>
        <a:bodyPr/>
        <a:lstStyle/>
        <a:p>
          <a:endParaRPr lang="es-EC"/>
        </a:p>
      </dgm:t>
    </dgm:pt>
    <dgm:pt modelId="{A1FD3DF6-DAAD-4BCD-BA1C-D52E396DCA04}" type="pres">
      <dgm:prSet presAssocID="{FA1D6287-7C99-4B13-9592-BD2C93CF526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BD6644A-EE33-4BC2-99C7-A384063DF4DC}" type="pres">
      <dgm:prSet presAssocID="{FA1D6287-7C99-4B13-9592-BD2C93CF5261}" presName="accent_1" presStyleCnt="0"/>
      <dgm:spPr/>
      <dgm:t>
        <a:bodyPr/>
        <a:lstStyle/>
        <a:p>
          <a:endParaRPr lang="es-EC"/>
        </a:p>
      </dgm:t>
    </dgm:pt>
    <dgm:pt modelId="{22103724-E915-4E4A-932E-5797508A845C}" type="pres">
      <dgm:prSet presAssocID="{FA1D6287-7C99-4B13-9592-BD2C93CF5261}" presName="accentRepeatNode" presStyleLbl="solidFgAcc1" presStyleIdx="0" presStyleCnt="3"/>
      <dgm:spPr/>
      <dgm:t>
        <a:bodyPr/>
        <a:lstStyle/>
        <a:p>
          <a:endParaRPr lang="es-EC"/>
        </a:p>
      </dgm:t>
    </dgm:pt>
    <dgm:pt modelId="{05490319-EEE0-43E8-8D4C-656497D93588}" type="pres">
      <dgm:prSet presAssocID="{79D83566-95A0-4D70-98D1-4ACA87AFA5F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31537D-EC49-4CA1-875C-452FB7CE74A2}" type="pres">
      <dgm:prSet presAssocID="{79D83566-95A0-4D70-98D1-4ACA87AFA5F4}" presName="accent_2" presStyleCnt="0"/>
      <dgm:spPr/>
      <dgm:t>
        <a:bodyPr/>
        <a:lstStyle/>
        <a:p>
          <a:endParaRPr lang="es-EC"/>
        </a:p>
      </dgm:t>
    </dgm:pt>
    <dgm:pt modelId="{30D6B5D1-F68B-49CA-BF3F-C878E7D2B99F}" type="pres">
      <dgm:prSet presAssocID="{79D83566-95A0-4D70-98D1-4ACA87AFA5F4}" presName="accentRepeatNode" presStyleLbl="solidFgAcc1" presStyleIdx="1" presStyleCnt="3"/>
      <dgm:spPr/>
      <dgm:t>
        <a:bodyPr/>
        <a:lstStyle/>
        <a:p>
          <a:endParaRPr lang="es-EC"/>
        </a:p>
      </dgm:t>
    </dgm:pt>
    <dgm:pt modelId="{E04F4F12-96B1-42B3-9897-67F15FA67B46}" type="pres">
      <dgm:prSet presAssocID="{7578BDFE-400E-4A5C-BC48-787A44AE74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CC960C-10B0-42D5-9BDE-34D8A54CEBDF}" type="pres">
      <dgm:prSet presAssocID="{7578BDFE-400E-4A5C-BC48-787A44AE74E8}" presName="accent_3" presStyleCnt="0"/>
      <dgm:spPr/>
      <dgm:t>
        <a:bodyPr/>
        <a:lstStyle/>
        <a:p>
          <a:endParaRPr lang="es-EC"/>
        </a:p>
      </dgm:t>
    </dgm:pt>
    <dgm:pt modelId="{A9AFCB04-1946-4327-B00B-DF787ACD3D7B}" type="pres">
      <dgm:prSet presAssocID="{7578BDFE-400E-4A5C-BC48-787A44AE74E8}" presName="accentRepeatNode" presStyleLbl="solidFgAcc1" presStyleIdx="2" presStyleCnt="3"/>
      <dgm:spPr/>
      <dgm:t>
        <a:bodyPr/>
        <a:lstStyle/>
        <a:p>
          <a:endParaRPr lang="es-EC"/>
        </a:p>
      </dgm:t>
    </dgm:pt>
  </dgm:ptLst>
  <dgm:cxnLst>
    <dgm:cxn modelId="{DBD0FA8B-F28E-4624-B37B-4C343247A2FB}" type="presOf" srcId="{7578BDFE-400E-4A5C-BC48-787A44AE74E8}" destId="{E04F4F12-96B1-42B3-9897-67F15FA67B46}" srcOrd="0" destOrd="0" presId="urn:microsoft.com/office/officeart/2008/layout/VerticalCurvedList"/>
    <dgm:cxn modelId="{C0A3707C-2AAC-427F-B8F1-9575C45685D3}" srcId="{18084CA9-7A79-4371-A656-1CE95535B7B5}" destId="{79D83566-95A0-4D70-98D1-4ACA87AFA5F4}" srcOrd="1" destOrd="0" parTransId="{A1D27AAE-AD5F-4FE3-813E-CDF24269E52E}" sibTransId="{E88408A5-EC3E-43B5-A2E5-1E140B844B14}"/>
    <dgm:cxn modelId="{A92E2E05-171C-4F64-A5BA-7AB0CA9AD35C}" type="presOf" srcId="{18084CA9-7A79-4371-A656-1CE95535B7B5}" destId="{D3C71550-81BF-45DB-A25C-C4697ADDE9B6}" srcOrd="0" destOrd="0" presId="urn:microsoft.com/office/officeart/2008/layout/VerticalCurvedList"/>
    <dgm:cxn modelId="{745EFAE8-EE59-4433-9E39-4F24D016D596}" srcId="{18084CA9-7A79-4371-A656-1CE95535B7B5}" destId="{FA1D6287-7C99-4B13-9592-BD2C93CF5261}" srcOrd="0" destOrd="0" parTransId="{79A1959F-5E19-4A4B-B9AA-BEFE2B07F368}" sibTransId="{C5B858AE-C1A9-4842-ACC6-3BFC3FE6DF95}"/>
    <dgm:cxn modelId="{B231C76B-CD3C-4D2E-B08B-43269F33A921}" type="presOf" srcId="{FA1D6287-7C99-4B13-9592-BD2C93CF5261}" destId="{A1FD3DF6-DAAD-4BCD-BA1C-D52E396DCA04}" srcOrd="0" destOrd="0" presId="urn:microsoft.com/office/officeart/2008/layout/VerticalCurvedList"/>
    <dgm:cxn modelId="{F44CC051-F3CD-4748-A40C-646F02A87CE4}" srcId="{18084CA9-7A79-4371-A656-1CE95535B7B5}" destId="{7578BDFE-400E-4A5C-BC48-787A44AE74E8}" srcOrd="2" destOrd="0" parTransId="{8F271DC7-D991-4EC1-8E46-9AF70A374831}" sibTransId="{5FBFB920-C1AA-4A33-A284-22AC63B30112}"/>
    <dgm:cxn modelId="{F8F25CD1-A323-478A-8DEA-619D7BFFD9DC}" type="presOf" srcId="{79D83566-95A0-4D70-98D1-4ACA87AFA5F4}" destId="{05490319-EEE0-43E8-8D4C-656497D93588}" srcOrd="0" destOrd="0" presId="urn:microsoft.com/office/officeart/2008/layout/VerticalCurvedList"/>
    <dgm:cxn modelId="{3330B8ED-0313-4BD3-AE67-791F45799813}" type="presOf" srcId="{C5B858AE-C1A9-4842-ACC6-3BFC3FE6DF95}" destId="{B13BC3FF-8C8D-422C-B926-93D80DDBAAC4}" srcOrd="0" destOrd="0" presId="urn:microsoft.com/office/officeart/2008/layout/VerticalCurvedList"/>
    <dgm:cxn modelId="{994FD570-A9D3-41C0-8EAA-BEDB73EB22CF}" type="presParOf" srcId="{D3C71550-81BF-45DB-A25C-C4697ADDE9B6}" destId="{E9710B97-6494-4FC9-950B-D4526D521372}" srcOrd="0" destOrd="0" presId="urn:microsoft.com/office/officeart/2008/layout/VerticalCurvedList"/>
    <dgm:cxn modelId="{9DF0C91B-750F-41A8-BA09-A21C48D26F5E}" type="presParOf" srcId="{E9710B97-6494-4FC9-950B-D4526D521372}" destId="{F8B8C082-1160-4BA7-B442-E29883B6F1D0}" srcOrd="0" destOrd="0" presId="urn:microsoft.com/office/officeart/2008/layout/VerticalCurvedList"/>
    <dgm:cxn modelId="{2A006736-C91F-4BB4-9FAD-E72C552E3704}" type="presParOf" srcId="{F8B8C082-1160-4BA7-B442-E29883B6F1D0}" destId="{5A276A43-DC56-4203-9248-DEB1B81585AE}" srcOrd="0" destOrd="0" presId="urn:microsoft.com/office/officeart/2008/layout/VerticalCurvedList"/>
    <dgm:cxn modelId="{257E49ED-C52D-408D-8CA8-67644F82DF59}" type="presParOf" srcId="{F8B8C082-1160-4BA7-B442-E29883B6F1D0}" destId="{B13BC3FF-8C8D-422C-B926-93D80DDBAAC4}" srcOrd="1" destOrd="0" presId="urn:microsoft.com/office/officeart/2008/layout/VerticalCurvedList"/>
    <dgm:cxn modelId="{047AAAD1-C11A-4B1D-BA1F-47EAA9AA2B55}" type="presParOf" srcId="{F8B8C082-1160-4BA7-B442-E29883B6F1D0}" destId="{33EB04F4-B36B-48A1-84FE-9E9407814CCC}" srcOrd="2" destOrd="0" presId="urn:microsoft.com/office/officeart/2008/layout/VerticalCurvedList"/>
    <dgm:cxn modelId="{B365F37E-256E-47A0-B1CB-3F129F5CBCB7}" type="presParOf" srcId="{F8B8C082-1160-4BA7-B442-E29883B6F1D0}" destId="{2A14B913-2EF7-4ECA-B9B9-723190CC42AF}" srcOrd="3" destOrd="0" presId="urn:microsoft.com/office/officeart/2008/layout/VerticalCurvedList"/>
    <dgm:cxn modelId="{D47C48C2-8FD4-4392-9C4E-D6CDCA0BA3F2}" type="presParOf" srcId="{E9710B97-6494-4FC9-950B-D4526D521372}" destId="{A1FD3DF6-DAAD-4BCD-BA1C-D52E396DCA04}" srcOrd="1" destOrd="0" presId="urn:microsoft.com/office/officeart/2008/layout/VerticalCurvedList"/>
    <dgm:cxn modelId="{829253E4-A0F3-49F8-BAB0-9E5EBE34D554}" type="presParOf" srcId="{E9710B97-6494-4FC9-950B-D4526D521372}" destId="{DBD6644A-EE33-4BC2-99C7-A384063DF4DC}" srcOrd="2" destOrd="0" presId="urn:microsoft.com/office/officeart/2008/layout/VerticalCurvedList"/>
    <dgm:cxn modelId="{DF2853CD-E3DB-4B59-90EB-3F40BE175AF6}" type="presParOf" srcId="{DBD6644A-EE33-4BC2-99C7-A384063DF4DC}" destId="{22103724-E915-4E4A-932E-5797508A845C}" srcOrd="0" destOrd="0" presId="urn:microsoft.com/office/officeart/2008/layout/VerticalCurvedList"/>
    <dgm:cxn modelId="{02536DE6-058C-4345-8A89-13BF30F20730}" type="presParOf" srcId="{E9710B97-6494-4FC9-950B-D4526D521372}" destId="{05490319-EEE0-43E8-8D4C-656497D93588}" srcOrd="3" destOrd="0" presId="urn:microsoft.com/office/officeart/2008/layout/VerticalCurvedList"/>
    <dgm:cxn modelId="{8FA14C5D-08E8-4D3F-A985-22F61FCFA400}" type="presParOf" srcId="{E9710B97-6494-4FC9-950B-D4526D521372}" destId="{0231537D-EC49-4CA1-875C-452FB7CE74A2}" srcOrd="4" destOrd="0" presId="urn:microsoft.com/office/officeart/2008/layout/VerticalCurvedList"/>
    <dgm:cxn modelId="{E0C44181-7421-4CD5-9D86-0C61DF10F5C1}" type="presParOf" srcId="{0231537D-EC49-4CA1-875C-452FB7CE74A2}" destId="{30D6B5D1-F68B-49CA-BF3F-C878E7D2B99F}" srcOrd="0" destOrd="0" presId="urn:microsoft.com/office/officeart/2008/layout/VerticalCurvedList"/>
    <dgm:cxn modelId="{87D8D8A1-BB58-4302-80A5-11E4B3E3BB50}" type="presParOf" srcId="{E9710B97-6494-4FC9-950B-D4526D521372}" destId="{E04F4F12-96B1-42B3-9897-67F15FA67B46}" srcOrd="5" destOrd="0" presId="urn:microsoft.com/office/officeart/2008/layout/VerticalCurvedList"/>
    <dgm:cxn modelId="{6D306877-64DC-4165-8687-8E1BB1F71BE6}" type="presParOf" srcId="{E9710B97-6494-4FC9-950B-D4526D521372}" destId="{79CC960C-10B0-42D5-9BDE-34D8A54CEBDF}" srcOrd="6" destOrd="0" presId="urn:microsoft.com/office/officeart/2008/layout/VerticalCurvedList"/>
    <dgm:cxn modelId="{AF214D08-7D41-4841-A4F6-1DE30077399B}" type="presParOf" srcId="{79CC960C-10B0-42D5-9BDE-34D8A54CEBDF}" destId="{A9AFCB04-1946-4327-B00B-DF787ACD3D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084CA9-7A79-4371-A656-1CE95535B7B5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A1D6287-7C99-4B13-9592-BD2C93CF5261}">
      <dgm:prSet phldrT="[Texto]"/>
      <dgm:spPr/>
      <dgm:t>
        <a:bodyPr/>
        <a:lstStyle/>
        <a:p>
          <a:r>
            <a:rPr lang="es-EC" dirty="0" smtClean="0"/>
            <a:t>Participación del 1%</a:t>
          </a:r>
          <a:endParaRPr lang="es-EC" dirty="0"/>
        </a:p>
      </dgm:t>
    </dgm:pt>
    <dgm:pt modelId="{79A1959F-5E19-4A4B-B9AA-BEFE2B07F368}" type="parTrans" cxnId="{745EFAE8-EE59-4433-9E39-4F24D016D596}">
      <dgm:prSet/>
      <dgm:spPr/>
      <dgm:t>
        <a:bodyPr/>
        <a:lstStyle/>
        <a:p>
          <a:endParaRPr lang="es-EC"/>
        </a:p>
      </dgm:t>
    </dgm:pt>
    <dgm:pt modelId="{C5B858AE-C1A9-4842-ACC6-3BFC3FE6DF95}" type="sibTrans" cxnId="{745EFAE8-EE59-4433-9E39-4F24D016D596}">
      <dgm:prSet/>
      <dgm:spPr/>
      <dgm:t>
        <a:bodyPr/>
        <a:lstStyle/>
        <a:p>
          <a:endParaRPr lang="es-EC"/>
        </a:p>
      </dgm:t>
    </dgm:pt>
    <dgm:pt modelId="{79D83566-95A0-4D70-98D1-4ACA87AFA5F4}">
      <dgm:prSet phldrT="[Texto]"/>
      <dgm:spPr/>
      <dgm:t>
        <a:bodyPr/>
        <a:lstStyle/>
        <a:p>
          <a:r>
            <a:rPr lang="es-EC" dirty="0" smtClean="0"/>
            <a:t>Objetivo Principal</a:t>
          </a:r>
          <a:endParaRPr lang="es-EC" dirty="0"/>
        </a:p>
      </dgm:t>
    </dgm:pt>
    <dgm:pt modelId="{A1D27AAE-AD5F-4FE3-813E-CDF24269E52E}" type="parTrans" cxnId="{C0A3707C-2AAC-427F-B8F1-9575C45685D3}">
      <dgm:prSet/>
      <dgm:spPr/>
      <dgm:t>
        <a:bodyPr/>
        <a:lstStyle/>
        <a:p>
          <a:endParaRPr lang="es-EC"/>
        </a:p>
      </dgm:t>
    </dgm:pt>
    <dgm:pt modelId="{E88408A5-EC3E-43B5-A2E5-1E140B844B14}" type="sibTrans" cxnId="{C0A3707C-2AAC-427F-B8F1-9575C45685D3}">
      <dgm:prSet/>
      <dgm:spPr/>
      <dgm:t>
        <a:bodyPr/>
        <a:lstStyle/>
        <a:p>
          <a:endParaRPr lang="es-EC"/>
        </a:p>
      </dgm:t>
    </dgm:pt>
    <dgm:pt modelId="{7578BDFE-400E-4A5C-BC48-787A44AE74E8}">
      <dgm:prSet phldrT="[Texto]"/>
      <dgm:spPr/>
      <dgm:t>
        <a:bodyPr/>
        <a:lstStyle/>
        <a:p>
          <a:r>
            <a:rPr lang="es-EC" dirty="0" smtClean="0"/>
            <a:t>MIPRO (Ministerio de Industrias y Productividad)</a:t>
          </a:r>
          <a:endParaRPr lang="es-EC" dirty="0"/>
        </a:p>
      </dgm:t>
    </dgm:pt>
    <dgm:pt modelId="{8F271DC7-D991-4EC1-8E46-9AF70A374831}" type="parTrans" cxnId="{F44CC051-F3CD-4748-A40C-646F02A87CE4}">
      <dgm:prSet/>
      <dgm:spPr/>
      <dgm:t>
        <a:bodyPr/>
        <a:lstStyle/>
        <a:p>
          <a:endParaRPr lang="es-EC"/>
        </a:p>
      </dgm:t>
    </dgm:pt>
    <dgm:pt modelId="{5FBFB920-C1AA-4A33-A284-22AC63B30112}" type="sibTrans" cxnId="{F44CC051-F3CD-4748-A40C-646F02A87CE4}">
      <dgm:prSet/>
      <dgm:spPr/>
      <dgm:t>
        <a:bodyPr/>
        <a:lstStyle/>
        <a:p>
          <a:endParaRPr lang="es-EC"/>
        </a:p>
      </dgm:t>
    </dgm:pt>
    <dgm:pt modelId="{D3C71550-81BF-45DB-A25C-C4697ADDE9B6}" type="pres">
      <dgm:prSet presAssocID="{18084CA9-7A79-4371-A656-1CE95535B7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E9710B97-6494-4FC9-950B-D4526D521372}" type="pres">
      <dgm:prSet presAssocID="{18084CA9-7A79-4371-A656-1CE95535B7B5}" presName="Name1" presStyleCnt="0"/>
      <dgm:spPr/>
      <dgm:t>
        <a:bodyPr/>
        <a:lstStyle/>
        <a:p>
          <a:endParaRPr lang="es-EC"/>
        </a:p>
      </dgm:t>
    </dgm:pt>
    <dgm:pt modelId="{F8B8C082-1160-4BA7-B442-E29883B6F1D0}" type="pres">
      <dgm:prSet presAssocID="{18084CA9-7A79-4371-A656-1CE95535B7B5}" presName="cycle" presStyleCnt="0"/>
      <dgm:spPr/>
      <dgm:t>
        <a:bodyPr/>
        <a:lstStyle/>
        <a:p>
          <a:endParaRPr lang="es-EC"/>
        </a:p>
      </dgm:t>
    </dgm:pt>
    <dgm:pt modelId="{5A276A43-DC56-4203-9248-DEB1B81585AE}" type="pres">
      <dgm:prSet presAssocID="{18084CA9-7A79-4371-A656-1CE95535B7B5}" presName="srcNode" presStyleLbl="node1" presStyleIdx="0" presStyleCnt="3"/>
      <dgm:spPr/>
      <dgm:t>
        <a:bodyPr/>
        <a:lstStyle/>
        <a:p>
          <a:endParaRPr lang="es-EC"/>
        </a:p>
      </dgm:t>
    </dgm:pt>
    <dgm:pt modelId="{B13BC3FF-8C8D-422C-B926-93D80DDBAAC4}" type="pres">
      <dgm:prSet presAssocID="{18084CA9-7A79-4371-A656-1CE95535B7B5}" presName="conn" presStyleLbl="parChTrans1D2" presStyleIdx="0" presStyleCnt="1"/>
      <dgm:spPr/>
      <dgm:t>
        <a:bodyPr/>
        <a:lstStyle/>
        <a:p>
          <a:endParaRPr lang="es-EC"/>
        </a:p>
      </dgm:t>
    </dgm:pt>
    <dgm:pt modelId="{33EB04F4-B36B-48A1-84FE-9E9407814CCC}" type="pres">
      <dgm:prSet presAssocID="{18084CA9-7A79-4371-A656-1CE95535B7B5}" presName="extraNode" presStyleLbl="node1" presStyleIdx="0" presStyleCnt="3"/>
      <dgm:spPr/>
      <dgm:t>
        <a:bodyPr/>
        <a:lstStyle/>
        <a:p>
          <a:endParaRPr lang="es-EC"/>
        </a:p>
      </dgm:t>
    </dgm:pt>
    <dgm:pt modelId="{2A14B913-2EF7-4ECA-B9B9-723190CC42AF}" type="pres">
      <dgm:prSet presAssocID="{18084CA9-7A79-4371-A656-1CE95535B7B5}" presName="dstNode" presStyleLbl="node1" presStyleIdx="0" presStyleCnt="3"/>
      <dgm:spPr/>
      <dgm:t>
        <a:bodyPr/>
        <a:lstStyle/>
        <a:p>
          <a:endParaRPr lang="es-EC"/>
        </a:p>
      </dgm:t>
    </dgm:pt>
    <dgm:pt modelId="{A1FD3DF6-DAAD-4BCD-BA1C-D52E396DCA04}" type="pres">
      <dgm:prSet presAssocID="{FA1D6287-7C99-4B13-9592-BD2C93CF526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BD6644A-EE33-4BC2-99C7-A384063DF4DC}" type="pres">
      <dgm:prSet presAssocID="{FA1D6287-7C99-4B13-9592-BD2C93CF5261}" presName="accent_1" presStyleCnt="0"/>
      <dgm:spPr/>
      <dgm:t>
        <a:bodyPr/>
        <a:lstStyle/>
        <a:p>
          <a:endParaRPr lang="es-EC"/>
        </a:p>
      </dgm:t>
    </dgm:pt>
    <dgm:pt modelId="{22103724-E915-4E4A-932E-5797508A845C}" type="pres">
      <dgm:prSet presAssocID="{FA1D6287-7C99-4B13-9592-BD2C93CF5261}" presName="accentRepeatNode" presStyleLbl="solidFgAcc1" presStyleIdx="0" presStyleCnt="3"/>
      <dgm:spPr/>
      <dgm:t>
        <a:bodyPr/>
        <a:lstStyle/>
        <a:p>
          <a:endParaRPr lang="es-EC"/>
        </a:p>
      </dgm:t>
    </dgm:pt>
    <dgm:pt modelId="{05490319-EEE0-43E8-8D4C-656497D93588}" type="pres">
      <dgm:prSet presAssocID="{79D83566-95A0-4D70-98D1-4ACA87AFA5F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31537D-EC49-4CA1-875C-452FB7CE74A2}" type="pres">
      <dgm:prSet presAssocID="{79D83566-95A0-4D70-98D1-4ACA87AFA5F4}" presName="accent_2" presStyleCnt="0"/>
      <dgm:spPr/>
      <dgm:t>
        <a:bodyPr/>
        <a:lstStyle/>
        <a:p>
          <a:endParaRPr lang="es-EC"/>
        </a:p>
      </dgm:t>
    </dgm:pt>
    <dgm:pt modelId="{30D6B5D1-F68B-49CA-BF3F-C878E7D2B99F}" type="pres">
      <dgm:prSet presAssocID="{79D83566-95A0-4D70-98D1-4ACA87AFA5F4}" presName="accentRepeatNode" presStyleLbl="solidFgAcc1" presStyleIdx="1" presStyleCnt="3"/>
      <dgm:spPr/>
      <dgm:t>
        <a:bodyPr/>
        <a:lstStyle/>
        <a:p>
          <a:endParaRPr lang="es-EC"/>
        </a:p>
      </dgm:t>
    </dgm:pt>
    <dgm:pt modelId="{E04F4F12-96B1-42B3-9897-67F15FA67B46}" type="pres">
      <dgm:prSet presAssocID="{7578BDFE-400E-4A5C-BC48-787A44AE74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CC960C-10B0-42D5-9BDE-34D8A54CEBDF}" type="pres">
      <dgm:prSet presAssocID="{7578BDFE-400E-4A5C-BC48-787A44AE74E8}" presName="accent_3" presStyleCnt="0"/>
      <dgm:spPr/>
      <dgm:t>
        <a:bodyPr/>
        <a:lstStyle/>
        <a:p>
          <a:endParaRPr lang="es-EC"/>
        </a:p>
      </dgm:t>
    </dgm:pt>
    <dgm:pt modelId="{A9AFCB04-1946-4327-B00B-DF787ACD3D7B}" type="pres">
      <dgm:prSet presAssocID="{7578BDFE-400E-4A5C-BC48-787A44AE74E8}" presName="accentRepeatNode" presStyleLbl="solidFgAcc1" presStyleIdx="2" presStyleCnt="3"/>
      <dgm:spPr/>
      <dgm:t>
        <a:bodyPr/>
        <a:lstStyle/>
        <a:p>
          <a:endParaRPr lang="es-EC"/>
        </a:p>
      </dgm:t>
    </dgm:pt>
  </dgm:ptLst>
  <dgm:cxnLst>
    <dgm:cxn modelId="{C0A3707C-2AAC-427F-B8F1-9575C45685D3}" srcId="{18084CA9-7A79-4371-A656-1CE95535B7B5}" destId="{79D83566-95A0-4D70-98D1-4ACA87AFA5F4}" srcOrd="1" destOrd="0" parTransId="{A1D27AAE-AD5F-4FE3-813E-CDF24269E52E}" sibTransId="{E88408A5-EC3E-43B5-A2E5-1E140B844B14}"/>
    <dgm:cxn modelId="{F15F1AA2-641D-44AC-8FBF-FE65BAD7A904}" type="presOf" srcId="{79D83566-95A0-4D70-98D1-4ACA87AFA5F4}" destId="{05490319-EEE0-43E8-8D4C-656497D93588}" srcOrd="0" destOrd="0" presId="urn:microsoft.com/office/officeart/2008/layout/VerticalCurvedList"/>
    <dgm:cxn modelId="{8B96DFAF-B77E-4B50-8CFD-72A8CADCA238}" type="presOf" srcId="{7578BDFE-400E-4A5C-BC48-787A44AE74E8}" destId="{E04F4F12-96B1-42B3-9897-67F15FA67B46}" srcOrd="0" destOrd="0" presId="urn:microsoft.com/office/officeart/2008/layout/VerticalCurvedList"/>
    <dgm:cxn modelId="{D83E8942-3150-4419-9617-93FA7A8A7154}" type="presOf" srcId="{18084CA9-7A79-4371-A656-1CE95535B7B5}" destId="{D3C71550-81BF-45DB-A25C-C4697ADDE9B6}" srcOrd="0" destOrd="0" presId="urn:microsoft.com/office/officeart/2008/layout/VerticalCurvedList"/>
    <dgm:cxn modelId="{745EFAE8-EE59-4433-9E39-4F24D016D596}" srcId="{18084CA9-7A79-4371-A656-1CE95535B7B5}" destId="{FA1D6287-7C99-4B13-9592-BD2C93CF5261}" srcOrd="0" destOrd="0" parTransId="{79A1959F-5E19-4A4B-B9AA-BEFE2B07F368}" sibTransId="{C5B858AE-C1A9-4842-ACC6-3BFC3FE6DF95}"/>
    <dgm:cxn modelId="{F44CC051-F3CD-4748-A40C-646F02A87CE4}" srcId="{18084CA9-7A79-4371-A656-1CE95535B7B5}" destId="{7578BDFE-400E-4A5C-BC48-787A44AE74E8}" srcOrd="2" destOrd="0" parTransId="{8F271DC7-D991-4EC1-8E46-9AF70A374831}" sibTransId="{5FBFB920-C1AA-4A33-A284-22AC63B30112}"/>
    <dgm:cxn modelId="{BB3AE21A-6E6A-4005-90E9-102036578D4D}" type="presOf" srcId="{FA1D6287-7C99-4B13-9592-BD2C93CF5261}" destId="{A1FD3DF6-DAAD-4BCD-BA1C-D52E396DCA04}" srcOrd="0" destOrd="0" presId="urn:microsoft.com/office/officeart/2008/layout/VerticalCurvedList"/>
    <dgm:cxn modelId="{3F03BC1E-866A-47B0-92E7-C8A73FAF0CA0}" type="presOf" srcId="{C5B858AE-C1A9-4842-ACC6-3BFC3FE6DF95}" destId="{B13BC3FF-8C8D-422C-B926-93D80DDBAAC4}" srcOrd="0" destOrd="0" presId="urn:microsoft.com/office/officeart/2008/layout/VerticalCurvedList"/>
    <dgm:cxn modelId="{23DD1A10-0DE8-4D5E-BCC3-DBB598350B4E}" type="presParOf" srcId="{D3C71550-81BF-45DB-A25C-C4697ADDE9B6}" destId="{E9710B97-6494-4FC9-950B-D4526D521372}" srcOrd="0" destOrd="0" presId="urn:microsoft.com/office/officeart/2008/layout/VerticalCurvedList"/>
    <dgm:cxn modelId="{441EE352-BF17-4082-BCA1-06D9CED7E341}" type="presParOf" srcId="{E9710B97-6494-4FC9-950B-D4526D521372}" destId="{F8B8C082-1160-4BA7-B442-E29883B6F1D0}" srcOrd="0" destOrd="0" presId="urn:microsoft.com/office/officeart/2008/layout/VerticalCurvedList"/>
    <dgm:cxn modelId="{073F011E-BB26-4BA5-9EBB-E671AB0DE50D}" type="presParOf" srcId="{F8B8C082-1160-4BA7-B442-E29883B6F1D0}" destId="{5A276A43-DC56-4203-9248-DEB1B81585AE}" srcOrd="0" destOrd="0" presId="urn:microsoft.com/office/officeart/2008/layout/VerticalCurvedList"/>
    <dgm:cxn modelId="{27D56A3B-6E1F-48DF-8C76-3DDC5C84F597}" type="presParOf" srcId="{F8B8C082-1160-4BA7-B442-E29883B6F1D0}" destId="{B13BC3FF-8C8D-422C-B926-93D80DDBAAC4}" srcOrd="1" destOrd="0" presId="urn:microsoft.com/office/officeart/2008/layout/VerticalCurvedList"/>
    <dgm:cxn modelId="{5C725AE9-4220-44AC-891C-A5435D390163}" type="presParOf" srcId="{F8B8C082-1160-4BA7-B442-E29883B6F1D0}" destId="{33EB04F4-B36B-48A1-84FE-9E9407814CCC}" srcOrd="2" destOrd="0" presId="urn:microsoft.com/office/officeart/2008/layout/VerticalCurvedList"/>
    <dgm:cxn modelId="{B2812649-151F-4DE4-BE40-E7BA6EBFE59D}" type="presParOf" srcId="{F8B8C082-1160-4BA7-B442-E29883B6F1D0}" destId="{2A14B913-2EF7-4ECA-B9B9-723190CC42AF}" srcOrd="3" destOrd="0" presId="urn:microsoft.com/office/officeart/2008/layout/VerticalCurvedList"/>
    <dgm:cxn modelId="{E0E14750-B3C6-4230-BCBC-C45377394399}" type="presParOf" srcId="{E9710B97-6494-4FC9-950B-D4526D521372}" destId="{A1FD3DF6-DAAD-4BCD-BA1C-D52E396DCA04}" srcOrd="1" destOrd="0" presId="urn:microsoft.com/office/officeart/2008/layout/VerticalCurvedList"/>
    <dgm:cxn modelId="{2E14E8C4-3FB4-4C63-B914-B1ECED59EB48}" type="presParOf" srcId="{E9710B97-6494-4FC9-950B-D4526D521372}" destId="{DBD6644A-EE33-4BC2-99C7-A384063DF4DC}" srcOrd="2" destOrd="0" presId="urn:microsoft.com/office/officeart/2008/layout/VerticalCurvedList"/>
    <dgm:cxn modelId="{0008158D-0D28-448A-97AE-25E05E3BC31C}" type="presParOf" srcId="{DBD6644A-EE33-4BC2-99C7-A384063DF4DC}" destId="{22103724-E915-4E4A-932E-5797508A845C}" srcOrd="0" destOrd="0" presId="urn:microsoft.com/office/officeart/2008/layout/VerticalCurvedList"/>
    <dgm:cxn modelId="{4C4BF2B5-CF11-4F11-B1BB-388D080BDCCB}" type="presParOf" srcId="{E9710B97-6494-4FC9-950B-D4526D521372}" destId="{05490319-EEE0-43E8-8D4C-656497D93588}" srcOrd="3" destOrd="0" presId="urn:microsoft.com/office/officeart/2008/layout/VerticalCurvedList"/>
    <dgm:cxn modelId="{603F640C-2B6B-45D5-B1F5-CDC60DDDE92F}" type="presParOf" srcId="{E9710B97-6494-4FC9-950B-D4526D521372}" destId="{0231537D-EC49-4CA1-875C-452FB7CE74A2}" srcOrd="4" destOrd="0" presId="urn:microsoft.com/office/officeart/2008/layout/VerticalCurvedList"/>
    <dgm:cxn modelId="{060A8011-E29B-4356-8344-1D305D87507D}" type="presParOf" srcId="{0231537D-EC49-4CA1-875C-452FB7CE74A2}" destId="{30D6B5D1-F68B-49CA-BF3F-C878E7D2B99F}" srcOrd="0" destOrd="0" presId="urn:microsoft.com/office/officeart/2008/layout/VerticalCurvedList"/>
    <dgm:cxn modelId="{6661332D-7B28-4AA5-BACB-F84166F8AFE5}" type="presParOf" srcId="{E9710B97-6494-4FC9-950B-D4526D521372}" destId="{E04F4F12-96B1-42B3-9897-67F15FA67B46}" srcOrd="5" destOrd="0" presId="urn:microsoft.com/office/officeart/2008/layout/VerticalCurvedList"/>
    <dgm:cxn modelId="{59CC0476-A434-4426-929E-54F7A535A961}" type="presParOf" srcId="{E9710B97-6494-4FC9-950B-D4526D521372}" destId="{79CC960C-10B0-42D5-9BDE-34D8A54CEBDF}" srcOrd="6" destOrd="0" presId="urn:microsoft.com/office/officeart/2008/layout/VerticalCurvedList"/>
    <dgm:cxn modelId="{639FBEB1-6D86-4223-A60A-ECC2173E57A8}" type="presParOf" srcId="{79CC960C-10B0-42D5-9BDE-34D8A54CEBDF}" destId="{A9AFCB04-1946-4327-B00B-DF787ACD3D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3491B2-4E7C-4F7A-B49B-7E71E3B2206E}" type="doc">
      <dgm:prSet loTypeId="urn:microsoft.com/office/officeart/2005/8/layout/process5" loCatId="process" qsTypeId="urn:microsoft.com/office/officeart/2005/8/quickstyle/3d3" qsCatId="3D" csTypeId="urn:microsoft.com/office/officeart/2005/8/colors/colorful1#8" csCatId="colorful" phldr="1"/>
      <dgm:spPr/>
      <dgm:t>
        <a:bodyPr/>
        <a:lstStyle/>
        <a:p>
          <a:endParaRPr lang="es-EC"/>
        </a:p>
      </dgm:t>
    </dgm:pt>
    <dgm:pt modelId="{E86447EC-376E-4FA2-87FC-30FFCBADD41F}">
      <dgm:prSet phldrT="[Texto]"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Incremento de la productividad y competitividad.</a:t>
          </a:r>
          <a:endParaRPr lang="es-EC">
            <a:solidFill>
              <a:schemeClr val="tx1"/>
            </a:solidFill>
          </a:endParaRPr>
        </a:p>
      </dgm:t>
    </dgm:pt>
    <dgm:pt modelId="{394B2C68-5B0E-4F38-9126-CAE384109703}" type="parTrans" cxnId="{6C662549-CFA3-4643-A9A6-7CE3FC33DB7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430ACD9-50A4-40F6-9BA7-8981DFC46580}" type="sibTrans" cxnId="{6C662549-CFA3-4643-A9A6-7CE3FC33DB7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B7B257B-F070-48BD-A279-2505B35B5FBA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Creación de valor agregado.</a:t>
          </a:r>
          <a:endParaRPr lang="es-EC">
            <a:solidFill>
              <a:schemeClr val="tx1"/>
            </a:solidFill>
          </a:endParaRPr>
        </a:p>
      </dgm:t>
    </dgm:pt>
    <dgm:pt modelId="{4B146C4B-73E4-47ED-AD9D-2A9E0722B83F}" type="parTrans" cxnId="{1FDDFBAF-55BF-4545-BDA9-1F91852E074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A9FA9F6-223E-4BE2-B1EE-BFC764C8C336}" type="sibTrans" cxnId="{1FDDFBAF-55BF-4545-BDA9-1F91852E074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AF5A1F8-6C83-4BD0-ABF1-6CF8904C9FB3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Incremento del conocimiento científico y tecnológico.</a:t>
          </a:r>
          <a:endParaRPr lang="es-EC" dirty="0">
            <a:solidFill>
              <a:schemeClr val="tx1"/>
            </a:solidFill>
          </a:endParaRPr>
        </a:p>
      </dgm:t>
    </dgm:pt>
    <dgm:pt modelId="{83F0DB82-C03D-44ED-898B-48DCB23F04C4}" type="parTrans" cxnId="{C49D187A-5430-4CE2-A64A-C9B4322C09B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80D6034-2AA9-470F-866C-86600F1C3D1F}" type="sibTrans" cxnId="{C49D187A-5430-4CE2-A64A-C9B4322C09B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B6C7B9F-D66F-47AC-9BCA-3E4DCA1EAC03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Ética empresarial</a:t>
          </a:r>
          <a:endParaRPr lang="es-EC">
            <a:solidFill>
              <a:schemeClr val="tx1"/>
            </a:solidFill>
          </a:endParaRPr>
        </a:p>
      </dgm:t>
    </dgm:pt>
    <dgm:pt modelId="{55A6FA66-8046-436A-B182-41DBFE639AE2}" type="parTrans" cxnId="{34CE044B-127D-4ECD-814D-8185034C705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34F0FD9-B305-42CC-8E32-EEC1BF9B040F}" type="sibTrans" cxnId="{34CE044B-127D-4ECD-814D-8185034C705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9E06945-50F8-41F6-A2DC-14F1B9957DB1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Generación de Empleo de Calidad.</a:t>
          </a:r>
          <a:endParaRPr lang="es-EC">
            <a:solidFill>
              <a:schemeClr val="tx1"/>
            </a:solidFill>
          </a:endParaRPr>
        </a:p>
      </dgm:t>
    </dgm:pt>
    <dgm:pt modelId="{4464E42C-A0C5-42CD-822E-3C88DDF2E9B6}" type="parTrans" cxnId="{E409E473-0BB4-4268-8DB5-B65500294E6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234488F-44FA-4585-9883-4BDA77EEF7D7}" type="sibTrans" cxnId="{E409E473-0BB4-4268-8DB5-B65500294E6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3243431-C6E0-4749-84F1-1173CA95FE4C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Sostenibilidad Ambiental.</a:t>
          </a:r>
          <a:endParaRPr lang="es-EC">
            <a:solidFill>
              <a:schemeClr val="tx1"/>
            </a:solidFill>
          </a:endParaRPr>
        </a:p>
      </dgm:t>
    </dgm:pt>
    <dgm:pt modelId="{030A3175-BD93-4D9E-98B7-81C6D27634EF}" type="parTrans" cxnId="{E9EF7DCA-F49D-4B87-BA9E-901720FDB4A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36C371B-7BDC-47CC-90AD-2E4648630AEF}" type="sibTrans" cxnId="{E9EF7DCA-F49D-4B87-BA9E-901720FDB4A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1EBD4F1-EFC1-4A4A-8E16-A6C449604E33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Desarrollo local y Territorial</a:t>
          </a:r>
          <a:endParaRPr lang="es-EC">
            <a:solidFill>
              <a:schemeClr val="tx1"/>
            </a:solidFill>
          </a:endParaRPr>
        </a:p>
      </dgm:t>
    </dgm:pt>
    <dgm:pt modelId="{C83449ED-EA0A-4549-A30D-FF6B5D54853E}" type="parTrans" cxnId="{6268B577-7487-40E0-996B-AC79EE4805F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F745F0A-6F39-44B0-876A-3353C00970CC}" type="sibTrans" cxnId="{6268B577-7487-40E0-996B-AC79EE4805F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60D30E4-1F29-4FBC-8EA0-6BFE2D7FD81B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Generación de encadenamientos productivos.</a:t>
          </a:r>
          <a:endParaRPr lang="es-EC">
            <a:solidFill>
              <a:schemeClr val="tx1"/>
            </a:solidFill>
          </a:endParaRPr>
        </a:p>
      </dgm:t>
    </dgm:pt>
    <dgm:pt modelId="{DA5446D6-2B23-447B-9A2D-BD40F8D1FDBE}" type="parTrans" cxnId="{836885B6-3A5E-4F93-B6A8-AC622A01C92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801B9D6-D2B9-4D8E-BE13-5D7BF4F7E959}" type="sibTrans" cxnId="{836885B6-3A5E-4F93-B6A8-AC622A01C92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5F2D10B-6FE2-4C2D-A834-482FFBBF9668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Democratización</a:t>
          </a:r>
          <a:endParaRPr lang="es-EC">
            <a:solidFill>
              <a:schemeClr val="tx1"/>
            </a:solidFill>
          </a:endParaRPr>
        </a:p>
      </dgm:t>
    </dgm:pt>
    <dgm:pt modelId="{BEDF3F74-3857-4974-A40A-D67A716EE950}" type="parTrans" cxnId="{70F2FA02-58CD-4EEE-B59F-34FC3F22E4C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A7C5706-235A-4EA9-8CF2-A3188035E628}" type="sibTrans" cxnId="{70F2FA02-58CD-4EEE-B59F-34FC3F22E4C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BF6A563-7A34-4FDE-972A-C72E558408AD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Inserción Estrategia.</a:t>
          </a:r>
          <a:endParaRPr lang="es-EC">
            <a:solidFill>
              <a:schemeClr val="tx1"/>
            </a:solidFill>
          </a:endParaRPr>
        </a:p>
      </dgm:t>
    </dgm:pt>
    <dgm:pt modelId="{4235196D-4431-48E9-BAD1-FED3EB7BD342}" type="parTrans" cxnId="{95898095-2331-4E73-BD29-C49A85D8210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26B01B4-3709-41A4-9E35-658463F55D15}" type="sibTrans" cxnId="{95898095-2331-4E73-BD29-C49A85D8210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BEB1A05-3700-420A-8134-33015DBEF625}" type="pres">
      <dgm:prSet presAssocID="{9A3491B2-4E7C-4F7A-B49B-7E71E3B220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8B3C7F7-618F-498D-BB52-313C07BB947D}" type="pres">
      <dgm:prSet presAssocID="{E86447EC-376E-4FA2-87FC-30FFCBADD41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A0C0B37-E8F3-456B-892F-3B7B4BBF40CB}" type="pres">
      <dgm:prSet presAssocID="{3430ACD9-50A4-40F6-9BA7-8981DFC46580}" presName="sibTrans" presStyleLbl="sibTrans2D1" presStyleIdx="0" presStyleCnt="9"/>
      <dgm:spPr/>
      <dgm:t>
        <a:bodyPr/>
        <a:lstStyle/>
        <a:p>
          <a:endParaRPr lang="es-EC"/>
        </a:p>
      </dgm:t>
    </dgm:pt>
    <dgm:pt modelId="{29465FD4-9778-435E-A40E-5ACE3F5E13FA}" type="pres">
      <dgm:prSet presAssocID="{3430ACD9-50A4-40F6-9BA7-8981DFC46580}" presName="connectorText" presStyleLbl="sibTrans2D1" presStyleIdx="0" presStyleCnt="9"/>
      <dgm:spPr/>
      <dgm:t>
        <a:bodyPr/>
        <a:lstStyle/>
        <a:p>
          <a:endParaRPr lang="es-EC"/>
        </a:p>
      </dgm:t>
    </dgm:pt>
    <dgm:pt modelId="{A379D0B4-0198-4555-9172-A20EE4ECA013}" type="pres">
      <dgm:prSet presAssocID="{0B7B257B-F070-48BD-A279-2505B35B5FB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8DF101-DAB3-494F-939E-61529CB7E813}" type="pres">
      <dgm:prSet presAssocID="{AA9FA9F6-223E-4BE2-B1EE-BFC764C8C336}" presName="sibTrans" presStyleLbl="sibTrans2D1" presStyleIdx="1" presStyleCnt="9"/>
      <dgm:spPr/>
      <dgm:t>
        <a:bodyPr/>
        <a:lstStyle/>
        <a:p>
          <a:endParaRPr lang="es-EC"/>
        </a:p>
      </dgm:t>
    </dgm:pt>
    <dgm:pt modelId="{CF8593C7-58BA-49A7-934C-2286DD1A0B5B}" type="pres">
      <dgm:prSet presAssocID="{AA9FA9F6-223E-4BE2-B1EE-BFC764C8C336}" presName="connectorText" presStyleLbl="sibTrans2D1" presStyleIdx="1" presStyleCnt="9"/>
      <dgm:spPr/>
      <dgm:t>
        <a:bodyPr/>
        <a:lstStyle/>
        <a:p>
          <a:endParaRPr lang="es-EC"/>
        </a:p>
      </dgm:t>
    </dgm:pt>
    <dgm:pt modelId="{1775F54A-6C4C-4221-9FD3-6DB1ABA15236}" type="pres">
      <dgm:prSet presAssocID="{BAF5A1F8-6C83-4BD0-ABF1-6CF8904C9FB3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C82C26-54CE-44DC-9594-98A21F5C14B6}" type="pres">
      <dgm:prSet presAssocID="{380D6034-2AA9-470F-866C-86600F1C3D1F}" presName="sibTrans" presStyleLbl="sibTrans2D1" presStyleIdx="2" presStyleCnt="9"/>
      <dgm:spPr/>
      <dgm:t>
        <a:bodyPr/>
        <a:lstStyle/>
        <a:p>
          <a:endParaRPr lang="es-EC"/>
        </a:p>
      </dgm:t>
    </dgm:pt>
    <dgm:pt modelId="{F58F27B4-A337-4C64-8039-0529748E6484}" type="pres">
      <dgm:prSet presAssocID="{380D6034-2AA9-470F-866C-86600F1C3D1F}" presName="connectorText" presStyleLbl="sibTrans2D1" presStyleIdx="2" presStyleCnt="9"/>
      <dgm:spPr/>
      <dgm:t>
        <a:bodyPr/>
        <a:lstStyle/>
        <a:p>
          <a:endParaRPr lang="es-EC"/>
        </a:p>
      </dgm:t>
    </dgm:pt>
    <dgm:pt modelId="{07132AF8-1407-40E1-B13C-68B523D11861}" type="pres">
      <dgm:prSet presAssocID="{0B6C7B9F-D66F-47AC-9BCA-3E4DCA1EAC0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4ACD1D-1061-4233-AD7A-62A58D2EFC8C}" type="pres">
      <dgm:prSet presAssocID="{134F0FD9-B305-42CC-8E32-EEC1BF9B040F}" presName="sibTrans" presStyleLbl="sibTrans2D1" presStyleIdx="3" presStyleCnt="9"/>
      <dgm:spPr/>
      <dgm:t>
        <a:bodyPr/>
        <a:lstStyle/>
        <a:p>
          <a:endParaRPr lang="es-EC"/>
        </a:p>
      </dgm:t>
    </dgm:pt>
    <dgm:pt modelId="{BE4C3C0A-3E85-462F-8295-1D6B5072BA6E}" type="pres">
      <dgm:prSet presAssocID="{134F0FD9-B305-42CC-8E32-EEC1BF9B040F}" presName="connectorText" presStyleLbl="sibTrans2D1" presStyleIdx="3" presStyleCnt="9"/>
      <dgm:spPr/>
      <dgm:t>
        <a:bodyPr/>
        <a:lstStyle/>
        <a:p>
          <a:endParaRPr lang="es-EC"/>
        </a:p>
      </dgm:t>
    </dgm:pt>
    <dgm:pt modelId="{14EB4399-DBAA-4AE8-8CED-DD35E5D9C22A}" type="pres">
      <dgm:prSet presAssocID="{29E06945-50F8-41F6-A2DC-14F1B9957DB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4EEBD8C-50BA-4841-AE25-603E0DEA5888}" type="pres">
      <dgm:prSet presAssocID="{B234488F-44FA-4585-9883-4BDA77EEF7D7}" presName="sibTrans" presStyleLbl="sibTrans2D1" presStyleIdx="4" presStyleCnt="9"/>
      <dgm:spPr/>
      <dgm:t>
        <a:bodyPr/>
        <a:lstStyle/>
        <a:p>
          <a:endParaRPr lang="es-EC"/>
        </a:p>
      </dgm:t>
    </dgm:pt>
    <dgm:pt modelId="{18B32300-E875-4CD2-B6B8-3D96D39533CB}" type="pres">
      <dgm:prSet presAssocID="{B234488F-44FA-4585-9883-4BDA77EEF7D7}" presName="connectorText" presStyleLbl="sibTrans2D1" presStyleIdx="4" presStyleCnt="9"/>
      <dgm:spPr/>
      <dgm:t>
        <a:bodyPr/>
        <a:lstStyle/>
        <a:p>
          <a:endParaRPr lang="es-EC"/>
        </a:p>
      </dgm:t>
    </dgm:pt>
    <dgm:pt modelId="{52437F07-10B3-4DC0-B452-D92AF8D48F78}" type="pres">
      <dgm:prSet presAssocID="{23243431-C6E0-4749-84F1-1173CA95FE4C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91B953-04F2-48BB-981F-BF1D01843112}" type="pres">
      <dgm:prSet presAssocID="{436C371B-7BDC-47CC-90AD-2E4648630AEF}" presName="sibTrans" presStyleLbl="sibTrans2D1" presStyleIdx="5" presStyleCnt="9"/>
      <dgm:spPr/>
      <dgm:t>
        <a:bodyPr/>
        <a:lstStyle/>
        <a:p>
          <a:endParaRPr lang="es-EC"/>
        </a:p>
      </dgm:t>
    </dgm:pt>
    <dgm:pt modelId="{1FC727F6-A11C-4E12-8493-B30B2E4B4126}" type="pres">
      <dgm:prSet presAssocID="{436C371B-7BDC-47CC-90AD-2E4648630AEF}" presName="connectorText" presStyleLbl="sibTrans2D1" presStyleIdx="5" presStyleCnt="9"/>
      <dgm:spPr/>
      <dgm:t>
        <a:bodyPr/>
        <a:lstStyle/>
        <a:p>
          <a:endParaRPr lang="es-EC"/>
        </a:p>
      </dgm:t>
    </dgm:pt>
    <dgm:pt modelId="{7E47D940-549E-4308-A25D-54B9D8DE44B1}" type="pres">
      <dgm:prSet presAssocID="{A1EBD4F1-EFC1-4A4A-8E16-A6C449604E3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63A4966-B6CF-4609-949A-59C6E0C2E18F}" type="pres">
      <dgm:prSet presAssocID="{7F745F0A-6F39-44B0-876A-3353C00970CC}" presName="sibTrans" presStyleLbl="sibTrans2D1" presStyleIdx="6" presStyleCnt="9"/>
      <dgm:spPr/>
      <dgm:t>
        <a:bodyPr/>
        <a:lstStyle/>
        <a:p>
          <a:endParaRPr lang="es-EC"/>
        </a:p>
      </dgm:t>
    </dgm:pt>
    <dgm:pt modelId="{D65148BA-3B1B-40B8-B710-33078AD6C0C0}" type="pres">
      <dgm:prSet presAssocID="{7F745F0A-6F39-44B0-876A-3353C00970CC}" presName="connectorText" presStyleLbl="sibTrans2D1" presStyleIdx="6" presStyleCnt="9"/>
      <dgm:spPr/>
      <dgm:t>
        <a:bodyPr/>
        <a:lstStyle/>
        <a:p>
          <a:endParaRPr lang="es-EC"/>
        </a:p>
      </dgm:t>
    </dgm:pt>
    <dgm:pt modelId="{26536A32-1D6E-4024-85A7-7AB8E7640ED2}" type="pres">
      <dgm:prSet presAssocID="{B60D30E4-1F29-4FBC-8EA0-6BFE2D7FD81B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EE05952-8A95-47CC-9016-1E9DB4488844}" type="pres">
      <dgm:prSet presAssocID="{5801B9D6-D2B9-4D8E-BE13-5D7BF4F7E959}" presName="sibTrans" presStyleLbl="sibTrans2D1" presStyleIdx="7" presStyleCnt="9"/>
      <dgm:spPr/>
      <dgm:t>
        <a:bodyPr/>
        <a:lstStyle/>
        <a:p>
          <a:endParaRPr lang="es-EC"/>
        </a:p>
      </dgm:t>
    </dgm:pt>
    <dgm:pt modelId="{1099A093-E7AD-4E9E-B127-BACBC2CA9885}" type="pres">
      <dgm:prSet presAssocID="{5801B9D6-D2B9-4D8E-BE13-5D7BF4F7E959}" presName="connectorText" presStyleLbl="sibTrans2D1" presStyleIdx="7" presStyleCnt="9"/>
      <dgm:spPr/>
      <dgm:t>
        <a:bodyPr/>
        <a:lstStyle/>
        <a:p>
          <a:endParaRPr lang="es-EC"/>
        </a:p>
      </dgm:t>
    </dgm:pt>
    <dgm:pt modelId="{A8A24681-EBC9-426D-818C-7F52EA9541B9}" type="pres">
      <dgm:prSet presAssocID="{35F2D10B-6FE2-4C2D-A834-482FFBBF9668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43A03E-7923-4C76-B73D-684729037497}" type="pres">
      <dgm:prSet presAssocID="{BA7C5706-235A-4EA9-8CF2-A3188035E628}" presName="sibTrans" presStyleLbl="sibTrans2D1" presStyleIdx="8" presStyleCnt="9"/>
      <dgm:spPr/>
      <dgm:t>
        <a:bodyPr/>
        <a:lstStyle/>
        <a:p>
          <a:endParaRPr lang="es-EC"/>
        </a:p>
      </dgm:t>
    </dgm:pt>
    <dgm:pt modelId="{55E0DB80-FDC4-4AA0-B803-26BABEAB05BF}" type="pres">
      <dgm:prSet presAssocID="{BA7C5706-235A-4EA9-8CF2-A3188035E628}" presName="connectorText" presStyleLbl="sibTrans2D1" presStyleIdx="8" presStyleCnt="9"/>
      <dgm:spPr/>
      <dgm:t>
        <a:bodyPr/>
        <a:lstStyle/>
        <a:p>
          <a:endParaRPr lang="es-EC"/>
        </a:p>
      </dgm:t>
    </dgm:pt>
    <dgm:pt modelId="{B6C2267B-2538-4CD7-99FC-507F4DD8137C}" type="pres">
      <dgm:prSet presAssocID="{5BF6A563-7A34-4FDE-972A-C72E558408A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49D187A-5430-4CE2-A64A-C9B4322C09BE}" srcId="{9A3491B2-4E7C-4F7A-B49B-7E71E3B2206E}" destId="{BAF5A1F8-6C83-4BD0-ABF1-6CF8904C9FB3}" srcOrd="2" destOrd="0" parTransId="{83F0DB82-C03D-44ED-898B-48DCB23F04C4}" sibTransId="{380D6034-2AA9-470F-866C-86600F1C3D1F}"/>
    <dgm:cxn modelId="{E409E473-0BB4-4268-8DB5-B65500294E67}" srcId="{9A3491B2-4E7C-4F7A-B49B-7E71E3B2206E}" destId="{29E06945-50F8-41F6-A2DC-14F1B9957DB1}" srcOrd="4" destOrd="0" parTransId="{4464E42C-A0C5-42CD-822E-3C88DDF2E9B6}" sibTransId="{B234488F-44FA-4585-9883-4BDA77EEF7D7}"/>
    <dgm:cxn modelId="{84887855-8FB0-4C0C-ABE4-9EE773F49BAA}" type="presOf" srcId="{5801B9D6-D2B9-4D8E-BE13-5D7BF4F7E959}" destId="{8EE05952-8A95-47CC-9016-1E9DB4488844}" srcOrd="0" destOrd="0" presId="urn:microsoft.com/office/officeart/2005/8/layout/process5"/>
    <dgm:cxn modelId="{7B948BA4-7317-47D2-BB53-28EF0D8251B8}" type="presOf" srcId="{0B7B257B-F070-48BD-A279-2505B35B5FBA}" destId="{A379D0B4-0198-4555-9172-A20EE4ECA013}" srcOrd="0" destOrd="0" presId="urn:microsoft.com/office/officeart/2005/8/layout/process5"/>
    <dgm:cxn modelId="{34CE044B-127D-4ECD-814D-8185034C705A}" srcId="{9A3491B2-4E7C-4F7A-B49B-7E71E3B2206E}" destId="{0B6C7B9F-D66F-47AC-9BCA-3E4DCA1EAC03}" srcOrd="3" destOrd="0" parTransId="{55A6FA66-8046-436A-B182-41DBFE639AE2}" sibTransId="{134F0FD9-B305-42CC-8E32-EEC1BF9B040F}"/>
    <dgm:cxn modelId="{EF79120C-ECC6-41FA-819D-9A0DED310257}" type="presOf" srcId="{23243431-C6E0-4749-84F1-1173CA95FE4C}" destId="{52437F07-10B3-4DC0-B452-D92AF8D48F78}" srcOrd="0" destOrd="0" presId="urn:microsoft.com/office/officeart/2005/8/layout/process5"/>
    <dgm:cxn modelId="{C77F0A82-2482-4ED2-A115-011E73FDA76D}" type="presOf" srcId="{BA7C5706-235A-4EA9-8CF2-A3188035E628}" destId="{55E0DB80-FDC4-4AA0-B803-26BABEAB05BF}" srcOrd="1" destOrd="0" presId="urn:microsoft.com/office/officeart/2005/8/layout/process5"/>
    <dgm:cxn modelId="{46227B7D-0826-460B-BE9B-9D81AAD4C2E4}" type="presOf" srcId="{A1EBD4F1-EFC1-4A4A-8E16-A6C449604E33}" destId="{7E47D940-549E-4308-A25D-54B9D8DE44B1}" srcOrd="0" destOrd="0" presId="urn:microsoft.com/office/officeart/2005/8/layout/process5"/>
    <dgm:cxn modelId="{70F2FA02-58CD-4EEE-B59F-34FC3F22E4CC}" srcId="{9A3491B2-4E7C-4F7A-B49B-7E71E3B2206E}" destId="{35F2D10B-6FE2-4C2D-A834-482FFBBF9668}" srcOrd="8" destOrd="0" parTransId="{BEDF3F74-3857-4974-A40A-D67A716EE950}" sibTransId="{BA7C5706-235A-4EA9-8CF2-A3188035E628}"/>
    <dgm:cxn modelId="{FC75CFBE-A059-4039-A6AF-FA9F67EED3FA}" type="presOf" srcId="{AA9FA9F6-223E-4BE2-B1EE-BFC764C8C336}" destId="{CF8593C7-58BA-49A7-934C-2286DD1A0B5B}" srcOrd="1" destOrd="0" presId="urn:microsoft.com/office/officeart/2005/8/layout/process5"/>
    <dgm:cxn modelId="{95898095-2331-4E73-BD29-C49A85D82109}" srcId="{9A3491B2-4E7C-4F7A-B49B-7E71E3B2206E}" destId="{5BF6A563-7A34-4FDE-972A-C72E558408AD}" srcOrd="9" destOrd="0" parTransId="{4235196D-4431-48E9-BAD1-FED3EB7BD342}" sibTransId="{226B01B4-3709-41A4-9E35-658463F55D15}"/>
    <dgm:cxn modelId="{2D0B5490-9EDC-4A0D-AA72-AF651E81C027}" type="presOf" srcId="{7F745F0A-6F39-44B0-876A-3353C00970CC}" destId="{A63A4966-B6CF-4609-949A-59C6E0C2E18F}" srcOrd="0" destOrd="0" presId="urn:microsoft.com/office/officeart/2005/8/layout/process5"/>
    <dgm:cxn modelId="{836885B6-3A5E-4F93-B6A8-AC622A01C92F}" srcId="{9A3491B2-4E7C-4F7A-B49B-7E71E3B2206E}" destId="{B60D30E4-1F29-4FBC-8EA0-6BFE2D7FD81B}" srcOrd="7" destOrd="0" parTransId="{DA5446D6-2B23-447B-9A2D-BD40F8D1FDBE}" sibTransId="{5801B9D6-D2B9-4D8E-BE13-5D7BF4F7E959}"/>
    <dgm:cxn modelId="{C76B23B3-0A1F-4FF8-A80A-9173130EF658}" type="presOf" srcId="{436C371B-7BDC-47CC-90AD-2E4648630AEF}" destId="{6291B953-04F2-48BB-981F-BF1D01843112}" srcOrd="0" destOrd="0" presId="urn:microsoft.com/office/officeart/2005/8/layout/process5"/>
    <dgm:cxn modelId="{A9C8F4D6-FC18-40B6-BC3C-C3156A403B7B}" type="presOf" srcId="{BA7C5706-235A-4EA9-8CF2-A3188035E628}" destId="{9843A03E-7923-4C76-B73D-684729037497}" srcOrd="0" destOrd="0" presId="urn:microsoft.com/office/officeart/2005/8/layout/process5"/>
    <dgm:cxn modelId="{95719FFB-8415-4B45-A7AE-4C4C2CE4B147}" type="presOf" srcId="{B234488F-44FA-4585-9883-4BDA77EEF7D7}" destId="{18B32300-E875-4CD2-B6B8-3D96D39533CB}" srcOrd="1" destOrd="0" presId="urn:microsoft.com/office/officeart/2005/8/layout/process5"/>
    <dgm:cxn modelId="{E68E5C0B-709C-436A-B0D5-6FC4EB32F384}" type="presOf" srcId="{9A3491B2-4E7C-4F7A-B49B-7E71E3B2206E}" destId="{6BEB1A05-3700-420A-8134-33015DBEF625}" srcOrd="0" destOrd="0" presId="urn:microsoft.com/office/officeart/2005/8/layout/process5"/>
    <dgm:cxn modelId="{97C1CE37-78CD-4855-8ED5-BB12165931FC}" type="presOf" srcId="{E86447EC-376E-4FA2-87FC-30FFCBADD41F}" destId="{F8B3C7F7-618F-498D-BB52-313C07BB947D}" srcOrd="0" destOrd="0" presId="urn:microsoft.com/office/officeart/2005/8/layout/process5"/>
    <dgm:cxn modelId="{E9EF7DCA-F49D-4B87-BA9E-901720FDB4AD}" srcId="{9A3491B2-4E7C-4F7A-B49B-7E71E3B2206E}" destId="{23243431-C6E0-4749-84F1-1173CA95FE4C}" srcOrd="5" destOrd="0" parTransId="{030A3175-BD93-4D9E-98B7-81C6D27634EF}" sibTransId="{436C371B-7BDC-47CC-90AD-2E4648630AEF}"/>
    <dgm:cxn modelId="{6B7F2427-CED9-42B6-9E4E-F38C6C91C4F1}" type="presOf" srcId="{436C371B-7BDC-47CC-90AD-2E4648630AEF}" destId="{1FC727F6-A11C-4E12-8493-B30B2E4B4126}" srcOrd="1" destOrd="0" presId="urn:microsoft.com/office/officeart/2005/8/layout/process5"/>
    <dgm:cxn modelId="{8C77E301-5ED9-4542-9542-C7AF51F3D780}" type="presOf" srcId="{29E06945-50F8-41F6-A2DC-14F1B9957DB1}" destId="{14EB4399-DBAA-4AE8-8CED-DD35E5D9C22A}" srcOrd="0" destOrd="0" presId="urn:microsoft.com/office/officeart/2005/8/layout/process5"/>
    <dgm:cxn modelId="{4900226B-C123-4F25-AEA8-B091D1199663}" type="presOf" srcId="{380D6034-2AA9-470F-866C-86600F1C3D1F}" destId="{F58F27B4-A337-4C64-8039-0529748E6484}" srcOrd="1" destOrd="0" presId="urn:microsoft.com/office/officeart/2005/8/layout/process5"/>
    <dgm:cxn modelId="{02EBAFF0-3F59-4EF6-9BB4-283D4462846B}" type="presOf" srcId="{0B6C7B9F-D66F-47AC-9BCA-3E4DCA1EAC03}" destId="{07132AF8-1407-40E1-B13C-68B523D11861}" srcOrd="0" destOrd="0" presId="urn:microsoft.com/office/officeart/2005/8/layout/process5"/>
    <dgm:cxn modelId="{C8BAFA50-D249-4576-90BA-74048B967781}" type="presOf" srcId="{5BF6A563-7A34-4FDE-972A-C72E558408AD}" destId="{B6C2267B-2538-4CD7-99FC-507F4DD8137C}" srcOrd="0" destOrd="0" presId="urn:microsoft.com/office/officeart/2005/8/layout/process5"/>
    <dgm:cxn modelId="{4087099A-C9B8-454D-8E7D-CF3521229B4B}" type="presOf" srcId="{3430ACD9-50A4-40F6-9BA7-8981DFC46580}" destId="{4A0C0B37-E8F3-456B-892F-3B7B4BBF40CB}" srcOrd="0" destOrd="0" presId="urn:microsoft.com/office/officeart/2005/8/layout/process5"/>
    <dgm:cxn modelId="{1E57A226-B323-443F-B910-2CF39AD54637}" type="presOf" srcId="{BAF5A1F8-6C83-4BD0-ABF1-6CF8904C9FB3}" destId="{1775F54A-6C4C-4221-9FD3-6DB1ABA15236}" srcOrd="0" destOrd="0" presId="urn:microsoft.com/office/officeart/2005/8/layout/process5"/>
    <dgm:cxn modelId="{C54E62CF-0397-4303-9A17-A817296A72DA}" type="presOf" srcId="{B60D30E4-1F29-4FBC-8EA0-6BFE2D7FD81B}" destId="{26536A32-1D6E-4024-85A7-7AB8E7640ED2}" srcOrd="0" destOrd="0" presId="urn:microsoft.com/office/officeart/2005/8/layout/process5"/>
    <dgm:cxn modelId="{6C662549-CFA3-4643-A9A6-7CE3FC33DB7B}" srcId="{9A3491B2-4E7C-4F7A-B49B-7E71E3B2206E}" destId="{E86447EC-376E-4FA2-87FC-30FFCBADD41F}" srcOrd="0" destOrd="0" parTransId="{394B2C68-5B0E-4F38-9126-CAE384109703}" sibTransId="{3430ACD9-50A4-40F6-9BA7-8981DFC46580}"/>
    <dgm:cxn modelId="{BB4F2A91-E8D1-43D9-8E37-2845AA6AA04E}" type="presOf" srcId="{134F0FD9-B305-42CC-8E32-EEC1BF9B040F}" destId="{024ACD1D-1061-4233-AD7A-62A58D2EFC8C}" srcOrd="0" destOrd="0" presId="urn:microsoft.com/office/officeart/2005/8/layout/process5"/>
    <dgm:cxn modelId="{BC1BDFA7-A8DF-4EC0-A9D2-844672240E3E}" type="presOf" srcId="{5801B9D6-D2B9-4D8E-BE13-5D7BF4F7E959}" destId="{1099A093-E7AD-4E9E-B127-BACBC2CA9885}" srcOrd="1" destOrd="0" presId="urn:microsoft.com/office/officeart/2005/8/layout/process5"/>
    <dgm:cxn modelId="{48B4F01A-3E3B-4BEB-ACF2-DE2A00CB1612}" type="presOf" srcId="{AA9FA9F6-223E-4BE2-B1EE-BFC764C8C336}" destId="{838DF101-DAB3-494F-939E-61529CB7E813}" srcOrd="0" destOrd="0" presId="urn:microsoft.com/office/officeart/2005/8/layout/process5"/>
    <dgm:cxn modelId="{22A23409-2A1D-43F0-A512-32E7FBBCCD4D}" type="presOf" srcId="{35F2D10B-6FE2-4C2D-A834-482FFBBF9668}" destId="{A8A24681-EBC9-426D-818C-7F52EA9541B9}" srcOrd="0" destOrd="0" presId="urn:microsoft.com/office/officeart/2005/8/layout/process5"/>
    <dgm:cxn modelId="{6268B577-7487-40E0-996B-AC79EE4805F3}" srcId="{9A3491B2-4E7C-4F7A-B49B-7E71E3B2206E}" destId="{A1EBD4F1-EFC1-4A4A-8E16-A6C449604E33}" srcOrd="6" destOrd="0" parTransId="{C83449ED-EA0A-4549-A30D-FF6B5D54853E}" sibTransId="{7F745F0A-6F39-44B0-876A-3353C00970CC}"/>
    <dgm:cxn modelId="{FDBC2629-E64B-43C1-8156-B1ED77D0E7FC}" type="presOf" srcId="{7F745F0A-6F39-44B0-876A-3353C00970CC}" destId="{D65148BA-3B1B-40B8-B710-33078AD6C0C0}" srcOrd="1" destOrd="0" presId="urn:microsoft.com/office/officeart/2005/8/layout/process5"/>
    <dgm:cxn modelId="{12DA67FA-9644-49AD-A620-509D9294E32F}" type="presOf" srcId="{B234488F-44FA-4585-9883-4BDA77EEF7D7}" destId="{44EEBD8C-50BA-4841-AE25-603E0DEA5888}" srcOrd="0" destOrd="0" presId="urn:microsoft.com/office/officeart/2005/8/layout/process5"/>
    <dgm:cxn modelId="{BE65F1F7-4FEF-46FC-8297-253E15DBF38A}" type="presOf" srcId="{380D6034-2AA9-470F-866C-86600F1C3D1F}" destId="{D7C82C26-54CE-44DC-9594-98A21F5C14B6}" srcOrd="0" destOrd="0" presId="urn:microsoft.com/office/officeart/2005/8/layout/process5"/>
    <dgm:cxn modelId="{1FDDFBAF-55BF-4545-BDA9-1F91852E0748}" srcId="{9A3491B2-4E7C-4F7A-B49B-7E71E3B2206E}" destId="{0B7B257B-F070-48BD-A279-2505B35B5FBA}" srcOrd="1" destOrd="0" parTransId="{4B146C4B-73E4-47ED-AD9D-2A9E0722B83F}" sibTransId="{AA9FA9F6-223E-4BE2-B1EE-BFC764C8C336}"/>
    <dgm:cxn modelId="{A3FD39F0-24A1-4A43-A286-1C975AC4A9DE}" type="presOf" srcId="{134F0FD9-B305-42CC-8E32-EEC1BF9B040F}" destId="{BE4C3C0A-3E85-462F-8295-1D6B5072BA6E}" srcOrd="1" destOrd="0" presId="urn:microsoft.com/office/officeart/2005/8/layout/process5"/>
    <dgm:cxn modelId="{F6612EB3-C9BC-461C-962B-8185E3852AD6}" type="presOf" srcId="{3430ACD9-50A4-40F6-9BA7-8981DFC46580}" destId="{29465FD4-9778-435E-A40E-5ACE3F5E13FA}" srcOrd="1" destOrd="0" presId="urn:microsoft.com/office/officeart/2005/8/layout/process5"/>
    <dgm:cxn modelId="{2F995F21-C694-4080-9491-35E84DD6CFA0}" type="presParOf" srcId="{6BEB1A05-3700-420A-8134-33015DBEF625}" destId="{F8B3C7F7-618F-498D-BB52-313C07BB947D}" srcOrd="0" destOrd="0" presId="urn:microsoft.com/office/officeart/2005/8/layout/process5"/>
    <dgm:cxn modelId="{7BE68141-A890-41BE-BBA2-76D3BAC6EF60}" type="presParOf" srcId="{6BEB1A05-3700-420A-8134-33015DBEF625}" destId="{4A0C0B37-E8F3-456B-892F-3B7B4BBF40CB}" srcOrd="1" destOrd="0" presId="urn:microsoft.com/office/officeart/2005/8/layout/process5"/>
    <dgm:cxn modelId="{B1200F97-E4BB-4C6C-8E91-3A59FB78ED12}" type="presParOf" srcId="{4A0C0B37-E8F3-456B-892F-3B7B4BBF40CB}" destId="{29465FD4-9778-435E-A40E-5ACE3F5E13FA}" srcOrd="0" destOrd="0" presId="urn:microsoft.com/office/officeart/2005/8/layout/process5"/>
    <dgm:cxn modelId="{C5DBA54D-D478-4FF6-9103-7FC72913FDD5}" type="presParOf" srcId="{6BEB1A05-3700-420A-8134-33015DBEF625}" destId="{A379D0B4-0198-4555-9172-A20EE4ECA013}" srcOrd="2" destOrd="0" presId="urn:microsoft.com/office/officeart/2005/8/layout/process5"/>
    <dgm:cxn modelId="{BC559554-F127-4365-8603-0CDA11339900}" type="presParOf" srcId="{6BEB1A05-3700-420A-8134-33015DBEF625}" destId="{838DF101-DAB3-494F-939E-61529CB7E813}" srcOrd="3" destOrd="0" presId="urn:microsoft.com/office/officeart/2005/8/layout/process5"/>
    <dgm:cxn modelId="{A7049889-0934-46BA-B737-0534D57EAAD7}" type="presParOf" srcId="{838DF101-DAB3-494F-939E-61529CB7E813}" destId="{CF8593C7-58BA-49A7-934C-2286DD1A0B5B}" srcOrd="0" destOrd="0" presId="urn:microsoft.com/office/officeart/2005/8/layout/process5"/>
    <dgm:cxn modelId="{0C9284D6-FCD8-4ADD-9D10-5E095E21D04D}" type="presParOf" srcId="{6BEB1A05-3700-420A-8134-33015DBEF625}" destId="{1775F54A-6C4C-4221-9FD3-6DB1ABA15236}" srcOrd="4" destOrd="0" presId="urn:microsoft.com/office/officeart/2005/8/layout/process5"/>
    <dgm:cxn modelId="{EA52B951-DBAC-47B5-B401-EE5FFD56B4B7}" type="presParOf" srcId="{6BEB1A05-3700-420A-8134-33015DBEF625}" destId="{D7C82C26-54CE-44DC-9594-98A21F5C14B6}" srcOrd="5" destOrd="0" presId="urn:microsoft.com/office/officeart/2005/8/layout/process5"/>
    <dgm:cxn modelId="{A6AC682E-7D5F-4684-AC32-9D5E30B6C4BC}" type="presParOf" srcId="{D7C82C26-54CE-44DC-9594-98A21F5C14B6}" destId="{F58F27B4-A337-4C64-8039-0529748E6484}" srcOrd="0" destOrd="0" presId="urn:microsoft.com/office/officeart/2005/8/layout/process5"/>
    <dgm:cxn modelId="{934D0123-FA41-48E9-99EF-2BB83BEBE670}" type="presParOf" srcId="{6BEB1A05-3700-420A-8134-33015DBEF625}" destId="{07132AF8-1407-40E1-B13C-68B523D11861}" srcOrd="6" destOrd="0" presId="urn:microsoft.com/office/officeart/2005/8/layout/process5"/>
    <dgm:cxn modelId="{12B30619-2766-45F9-8FBC-FAF683DF32A2}" type="presParOf" srcId="{6BEB1A05-3700-420A-8134-33015DBEF625}" destId="{024ACD1D-1061-4233-AD7A-62A58D2EFC8C}" srcOrd="7" destOrd="0" presId="urn:microsoft.com/office/officeart/2005/8/layout/process5"/>
    <dgm:cxn modelId="{33982416-0CA7-4A05-8A33-F8348AAB7FA8}" type="presParOf" srcId="{024ACD1D-1061-4233-AD7A-62A58D2EFC8C}" destId="{BE4C3C0A-3E85-462F-8295-1D6B5072BA6E}" srcOrd="0" destOrd="0" presId="urn:microsoft.com/office/officeart/2005/8/layout/process5"/>
    <dgm:cxn modelId="{09E86A40-F5DC-422E-8AE4-E1DF694C045A}" type="presParOf" srcId="{6BEB1A05-3700-420A-8134-33015DBEF625}" destId="{14EB4399-DBAA-4AE8-8CED-DD35E5D9C22A}" srcOrd="8" destOrd="0" presId="urn:microsoft.com/office/officeart/2005/8/layout/process5"/>
    <dgm:cxn modelId="{7948259E-74BB-4115-904C-DC56F90D1756}" type="presParOf" srcId="{6BEB1A05-3700-420A-8134-33015DBEF625}" destId="{44EEBD8C-50BA-4841-AE25-603E0DEA5888}" srcOrd="9" destOrd="0" presId="urn:microsoft.com/office/officeart/2005/8/layout/process5"/>
    <dgm:cxn modelId="{48DB9D15-2647-4ED0-BDBA-2E6C48DB7184}" type="presParOf" srcId="{44EEBD8C-50BA-4841-AE25-603E0DEA5888}" destId="{18B32300-E875-4CD2-B6B8-3D96D39533CB}" srcOrd="0" destOrd="0" presId="urn:microsoft.com/office/officeart/2005/8/layout/process5"/>
    <dgm:cxn modelId="{505F3939-057E-47FC-B2A2-EA056644C0EB}" type="presParOf" srcId="{6BEB1A05-3700-420A-8134-33015DBEF625}" destId="{52437F07-10B3-4DC0-B452-D92AF8D48F78}" srcOrd="10" destOrd="0" presId="urn:microsoft.com/office/officeart/2005/8/layout/process5"/>
    <dgm:cxn modelId="{B65C1765-575F-4244-B70F-AEE09CCDD677}" type="presParOf" srcId="{6BEB1A05-3700-420A-8134-33015DBEF625}" destId="{6291B953-04F2-48BB-981F-BF1D01843112}" srcOrd="11" destOrd="0" presId="urn:microsoft.com/office/officeart/2005/8/layout/process5"/>
    <dgm:cxn modelId="{14D8B295-B8C8-463F-86CD-B0DB6A636EBE}" type="presParOf" srcId="{6291B953-04F2-48BB-981F-BF1D01843112}" destId="{1FC727F6-A11C-4E12-8493-B30B2E4B4126}" srcOrd="0" destOrd="0" presId="urn:microsoft.com/office/officeart/2005/8/layout/process5"/>
    <dgm:cxn modelId="{30EDB2CE-25C4-4655-9412-3F1C7660BCA6}" type="presParOf" srcId="{6BEB1A05-3700-420A-8134-33015DBEF625}" destId="{7E47D940-549E-4308-A25D-54B9D8DE44B1}" srcOrd="12" destOrd="0" presId="urn:microsoft.com/office/officeart/2005/8/layout/process5"/>
    <dgm:cxn modelId="{AA17F092-B7F4-446E-BF2F-59EAC58DB218}" type="presParOf" srcId="{6BEB1A05-3700-420A-8134-33015DBEF625}" destId="{A63A4966-B6CF-4609-949A-59C6E0C2E18F}" srcOrd="13" destOrd="0" presId="urn:microsoft.com/office/officeart/2005/8/layout/process5"/>
    <dgm:cxn modelId="{FA65B4C1-E0E0-4882-B8B6-775D18439B17}" type="presParOf" srcId="{A63A4966-B6CF-4609-949A-59C6E0C2E18F}" destId="{D65148BA-3B1B-40B8-B710-33078AD6C0C0}" srcOrd="0" destOrd="0" presId="urn:microsoft.com/office/officeart/2005/8/layout/process5"/>
    <dgm:cxn modelId="{9E92B4E6-92DF-4568-A7D9-C1BBD745F668}" type="presParOf" srcId="{6BEB1A05-3700-420A-8134-33015DBEF625}" destId="{26536A32-1D6E-4024-85A7-7AB8E7640ED2}" srcOrd="14" destOrd="0" presId="urn:microsoft.com/office/officeart/2005/8/layout/process5"/>
    <dgm:cxn modelId="{B7643775-7423-4AA2-80ED-9302DA7D43B6}" type="presParOf" srcId="{6BEB1A05-3700-420A-8134-33015DBEF625}" destId="{8EE05952-8A95-47CC-9016-1E9DB4488844}" srcOrd="15" destOrd="0" presId="urn:microsoft.com/office/officeart/2005/8/layout/process5"/>
    <dgm:cxn modelId="{868A6709-B38C-4541-B73D-87ADB6D3FD18}" type="presParOf" srcId="{8EE05952-8A95-47CC-9016-1E9DB4488844}" destId="{1099A093-E7AD-4E9E-B127-BACBC2CA9885}" srcOrd="0" destOrd="0" presId="urn:microsoft.com/office/officeart/2005/8/layout/process5"/>
    <dgm:cxn modelId="{F0E242FF-8AD4-4D49-916D-D68B6901417B}" type="presParOf" srcId="{6BEB1A05-3700-420A-8134-33015DBEF625}" destId="{A8A24681-EBC9-426D-818C-7F52EA9541B9}" srcOrd="16" destOrd="0" presId="urn:microsoft.com/office/officeart/2005/8/layout/process5"/>
    <dgm:cxn modelId="{60F05787-D296-4DAB-9513-E449A36C8C5C}" type="presParOf" srcId="{6BEB1A05-3700-420A-8134-33015DBEF625}" destId="{9843A03E-7923-4C76-B73D-684729037497}" srcOrd="17" destOrd="0" presId="urn:microsoft.com/office/officeart/2005/8/layout/process5"/>
    <dgm:cxn modelId="{B734DB1B-BB4B-4E00-941F-AD380A58201A}" type="presParOf" srcId="{9843A03E-7923-4C76-B73D-684729037497}" destId="{55E0DB80-FDC4-4AA0-B803-26BABEAB05BF}" srcOrd="0" destOrd="0" presId="urn:microsoft.com/office/officeart/2005/8/layout/process5"/>
    <dgm:cxn modelId="{0098F78D-6EBF-4269-978D-F52B0D040CA4}" type="presParOf" srcId="{6BEB1A05-3700-420A-8134-33015DBEF625}" destId="{B6C2267B-2538-4CD7-99FC-507F4DD8137C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E51ECE-DDDF-4B1E-B00E-076305645992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5C390C44-7C96-41F8-81D2-9ACAF124B8BD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Impulsa la transformación de la estructura productiva</a:t>
          </a:r>
          <a:endParaRPr lang="es-EC" dirty="0">
            <a:solidFill>
              <a:schemeClr val="tx1"/>
            </a:solidFill>
          </a:endParaRPr>
        </a:p>
      </dgm:t>
    </dgm:pt>
    <dgm:pt modelId="{074E03D6-4D3C-4B61-9E7D-6A214B6BE7E6}" type="parTrans" cxnId="{BD0FCE77-83D2-4776-9C1F-BC5AD8A28DE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B61C3A7-23E7-4DB9-BFF4-2C5823DD8235}" type="sibTrans" cxnId="{BD0FCE77-83D2-4776-9C1F-BC5AD8A28DE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23B8561-4350-432D-98B3-5FC336422093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Generación de Plazas </a:t>
          </a:r>
          <a:r>
            <a:rPr lang="es-EC" dirty="0" smtClean="0">
              <a:solidFill>
                <a:schemeClr val="tx1"/>
              </a:solidFill>
            </a:rPr>
            <a:t>de Trabajo </a:t>
          </a:r>
          <a:endParaRPr lang="es-EC" dirty="0">
            <a:solidFill>
              <a:schemeClr val="tx1"/>
            </a:solidFill>
          </a:endParaRPr>
        </a:p>
      </dgm:t>
    </dgm:pt>
    <dgm:pt modelId="{87273FD3-AF7C-4E7B-BEA9-A923AAB3507D}" type="parTrans" cxnId="{C264CCE5-E5B2-4893-B9E8-67AD9ABEA90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7EC4F48-4085-4A83-AE79-8AC86A6CE300}" type="sibTrans" cxnId="{C264CCE5-E5B2-4893-B9E8-67AD9ABEA90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D0FE62D-2884-4B38-B556-EAD7E972AE38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Reduce la estimulación empresarial</a:t>
          </a:r>
          <a:endParaRPr lang="es-EC" dirty="0">
            <a:solidFill>
              <a:schemeClr val="tx1"/>
            </a:solidFill>
          </a:endParaRPr>
        </a:p>
      </dgm:t>
    </dgm:pt>
    <dgm:pt modelId="{45F62A59-5CB3-489D-8567-02E942C4BDC1}" type="parTrans" cxnId="{704342BC-7302-4FDC-8F60-633D3EE417D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BC1C3E6-D383-4093-A903-52D600C1F0F2}" type="sibTrans" cxnId="{704342BC-7302-4FDC-8F60-633D3EE417D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D65E0F3-D584-4771-B713-2AC0DFC44FE2}" type="pres">
      <dgm:prSet presAssocID="{7AE51ECE-DDDF-4B1E-B00E-0763056459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AB8BDD0-BDAC-4FFF-B705-B59C0A613521}" type="pres">
      <dgm:prSet presAssocID="{5C390C44-7C96-41F8-81D2-9ACAF124B8BD}" presName="parentLin" presStyleCnt="0"/>
      <dgm:spPr/>
    </dgm:pt>
    <dgm:pt modelId="{D35075E9-651D-4227-9006-3FD09F278AE5}" type="pres">
      <dgm:prSet presAssocID="{5C390C44-7C96-41F8-81D2-9ACAF124B8BD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FAE2A009-218F-4CCE-904F-E298F0CFF65B}" type="pres">
      <dgm:prSet presAssocID="{5C390C44-7C96-41F8-81D2-9ACAF124B8BD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8FF0C0-5740-4D4E-9108-CC9AD8E930FF}" type="pres">
      <dgm:prSet presAssocID="{5C390C44-7C96-41F8-81D2-9ACAF124B8BD}" presName="negativeSpace" presStyleCnt="0"/>
      <dgm:spPr/>
    </dgm:pt>
    <dgm:pt modelId="{89FBCB9B-026C-43D0-A8ED-1B4717333752}" type="pres">
      <dgm:prSet presAssocID="{5C390C44-7C96-41F8-81D2-9ACAF124B8BD}" presName="childText" presStyleLbl="conFgAcc1" presStyleIdx="0" presStyleCnt="3">
        <dgm:presLayoutVars>
          <dgm:bulletEnabled val="1"/>
        </dgm:presLayoutVars>
      </dgm:prSet>
      <dgm:spPr/>
    </dgm:pt>
    <dgm:pt modelId="{12340D44-1EE4-436F-9641-FBB6DEF2E11A}" type="pres">
      <dgm:prSet presAssocID="{8B61C3A7-23E7-4DB9-BFF4-2C5823DD8235}" presName="spaceBetweenRectangles" presStyleCnt="0"/>
      <dgm:spPr/>
    </dgm:pt>
    <dgm:pt modelId="{B66084A5-5361-4ADC-8B6A-A59382FC059C}" type="pres">
      <dgm:prSet presAssocID="{723B8561-4350-432D-98B3-5FC336422093}" presName="parentLin" presStyleCnt="0"/>
      <dgm:spPr/>
    </dgm:pt>
    <dgm:pt modelId="{07CDA98F-339B-44FC-9606-95F1E0C022B6}" type="pres">
      <dgm:prSet presAssocID="{723B8561-4350-432D-98B3-5FC336422093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FF425E17-518F-427F-9655-7A6A9958078E}" type="pres">
      <dgm:prSet presAssocID="{723B8561-4350-432D-98B3-5FC336422093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AA1A689-2E26-4945-A3D3-331E635BCB80}" type="pres">
      <dgm:prSet presAssocID="{723B8561-4350-432D-98B3-5FC336422093}" presName="negativeSpace" presStyleCnt="0"/>
      <dgm:spPr/>
    </dgm:pt>
    <dgm:pt modelId="{13143BF9-5A3B-41D5-B233-DFEF50137D8D}" type="pres">
      <dgm:prSet presAssocID="{723B8561-4350-432D-98B3-5FC336422093}" presName="childText" presStyleLbl="conFgAcc1" presStyleIdx="1" presStyleCnt="3">
        <dgm:presLayoutVars>
          <dgm:bulletEnabled val="1"/>
        </dgm:presLayoutVars>
      </dgm:prSet>
      <dgm:spPr/>
    </dgm:pt>
    <dgm:pt modelId="{7E6F9A66-09BE-4C05-9E10-02E944AB5907}" type="pres">
      <dgm:prSet presAssocID="{47EC4F48-4085-4A83-AE79-8AC86A6CE300}" presName="spaceBetweenRectangles" presStyleCnt="0"/>
      <dgm:spPr/>
    </dgm:pt>
    <dgm:pt modelId="{51DE48A6-A551-4100-8870-FA1FDA6BD878}" type="pres">
      <dgm:prSet presAssocID="{0D0FE62D-2884-4B38-B556-EAD7E972AE38}" presName="parentLin" presStyleCnt="0"/>
      <dgm:spPr/>
    </dgm:pt>
    <dgm:pt modelId="{204F201E-612D-40F9-B4E8-50C813DA8118}" type="pres">
      <dgm:prSet presAssocID="{0D0FE62D-2884-4B38-B556-EAD7E972AE38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7B3ACCF4-407C-4968-8394-521C6E7B8514}" type="pres">
      <dgm:prSet presAssocID="{0D0FE62D-2884-4B38-B556-EAD7E972AE38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672931-2139-4B23-A031-47B03F8F2E28}" type="pres">
      <dgm:prSet presAssocID="{0D0FE62D-2884-4B38-B556-EAD7E972AE38}" presName="negativeSpace" presStyleCnt="0"/>
      <dgm:spPr/>
    </dgm:pt>
    <dgm:pt modelId="{1B4A2C2D-698D-4876-BC20-751593A1E59D}" type="pres">
      <dgm:prSet presAssocID="{0D0FE62D-2884-4B38-B556-EAD7E972AE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8BE0015-2EDF-4AB6-9208-C9F142CB02E6}" type="presOf" srcId="{7AE51ECE-DDDF-4B1E-B00E-076305645992}" destId="{DD65E0F3-D584-4771-B713-2AC0DFC44FE2}" srcOrd="0" destOrd="0" presId="urn:microsoft.com/office/officeart/2005/8/layout/list1"/>
    <dgm:cxn modelId="{812EC3A3-6B05-48E5-A861-ADE3B2F59D94}" type="presOf" srcId="{723B8561-4350-432D-98B3-5FC336422093}" destId="{07CDA98F-339B-44FC-9606-95F1E0C022B6}" srcOrd="0" destOrd="0" presId="urn:microsoft.com/office/officeart/2005/8/layout/list1"/>
    <dgm:cxn modelId="{C42A1C64-50A4-4986-8813-ED1ABE75CF7F}" type="presOf" srcId="{0D0FE62D-2884-4B38-B556-EAD7E972AE38}" destId="{7B3ACCF4-407C-4968-8394-521C6E7B8514}" srcOrd="1" destOrd="0" presId="urn:microsoft.com/office/officeart/2005/8/layout/list1"/>
    <dgm:cxn modelId="{0875715E-091C-4E67-A183-DB3457ED002F}" type="presOf" srcId="{0D0FE62D-2884-4B38-B556-EAD7E972AE38}" destId="{204F201E-612D-40F9-B4E8-50C813DA8118}" srcOrd="0" destOrd="0" presId="urn:microsoft.com/office/officeart/2005/8/layout/list1"/>
    <dgm:cxn modelId="{23AF40B2-1C5B-41BB-915F-D7AFF93449C2}" type="presOf" srcId="{723B8561-4350-432D-98B3-5FC336422093}" destId="{FF425E17-518F-427F-9655-7A6A9958078E}" srcOrd="1" destOrd="0" presId="urn:microsoft.com/office/officeart/2005/8/layout/list1"/>
    <dgm:cxn modelId="{0B41E120-EC4D-43B5-A752-3CCEB139E1C3}" type="presOf" srcId="{5C390C44-7C96-41F8-81D2-9ACAF124B8BD}" destId="{D35075E9-651D-4227-9006-3FD09F278AE5}" srcOrd="0" destOrd="0" presId="urn:microsoft.com/office/officeart/2005/8/layout/list1"/>
    <dgm:cxn modelId="{BD0FCE77-83D2-4776-9C1F-BC5AD8A28DEE}" srcId="{7AE51ECE-DDDF-4B1E-B00E-076305645992}" destId="{5C390C44-7C96-41F8-81D2-9ACAF124B8BD}" srcOrd="0" destOrd="0" parTransId="{074E03D6-4D3C-4B61-9E7D-6A214B6BE7E6}" sibTransId="{8B61C3A7-23E7-4DB9-BFF4-2C5823DD8235}"/>
    <dgm:cxn modelId="{FD33332C-522C-4D18-ABCA-602128FECFFB}" type="presOf" srcId="{5C390C44-7C96-41F8-81D2-9ACAF124B8BD}" destId="{FAE2A009-218F-4CCE-904F-E298F0CFF65B}" srcOrd="1" destOrd="0" presId="urn:microsoft.com/office/officeart/2005/8/layout/list1"/>
    <dgm:cxn modelId="{704342BC-7302-4FDC-8F60-633D3EE417D1}" srcId="{7AE51ECE-DDDF-4B1E-B00E-076305645992}" destId="{0D0FE62D-2884-4B38-B556-EAD7E972AE38}" srcOrd="2" destOrd="0" parTransId="{45F62A59-5CB3-489D-8567-02E942C4BDC1}" sibTransId="{5BC1C3E6-D383-4093-A903-52D600C1F0F2}"/>
    <dgm:cxn modelId="{C264CCE5-E5B2-4893-B9E8-67AD9ABEA902}" srcId="{7AE51ECE-DDDF-4B1E-B00E-076305645992}" destId="{723B8561-4350-432D-98B3-5FC336422093}" srcOrd="1" destOrd="0" parTransId="{87273FD3-AF7C-4E7B-BEA9-A923AAB3507D}" sibTransId="{47EC4F48-4085-4A83-AE79-8AC86A6CE300}"/>
    <dgm:cxn modelId="{2EF36156-B841-4DD9-A033-B4CFA71CB7BB}" type="presParOf" srcId="{DD65E0F3-D584-4771-B713-2AC0DFC44FE2}" destId="{FAB8BDD0-BDAC-4FFF-B705-B59C0A613521}" srcOrd="0" destOrd="0" presId="urn:microsoft.com/office/officeart/2005/8/layout/list1"/>
    <dgm:cxn modelId="{325243B9-438D-409E-A6DB-88D55A8A3C0A}" type="presParOf" srcId="{FAB8BDD0-BDAC-4FFF-B705-B59C0A613521}" destId="{D35075E9-651D-4227-9006-3FD09F278AE5}" srcOrd="0" destOrd="0" presId="urn:microsoft.com/office/officeart/2005/8/layout/list1"/>
    <dgm:cxn modelId="{F5AD2474-E983-4E7D-B11F-DBAF34E23BA2}" type="presParOf" srcId="{FAB8BDD0-BDAC-4FFF-B705-B59C0A613521}" destId="{FAE2A009-218F-4CCE-904F-E298F0CFF65B}" srcOrd="1" destOrd="0" presId="urn:microsoft.com/office/officeart/2005/8/layout/list1"/>
    <dgm:cxn modelId="{A164BCB7-638D-41A7-B007-3681B1272787}" type="presParOf" srcId="{DD65E0F3-D584-4771-B713-2AC0DFC44FE2}" destId="{B08FF0C0-5740-4D4E-9108-CC9AD8E930FF}" srcOrd="1" destOrd="0" presId="urn:microsoft.com/office/officeart/2005/8/layout/list1"/>
    <dgm:cxn modelId="{DF8EEB2A-D4A8-4C37-8763-6F4A9CB56FFC}" type="presParOf" srcId="{DD65E0F3-D584-4771-B713-2AC0DFC44FE2}" destId="{89FBCB9B-026C-43D0-A8ED-1B4717333752}" srcOrd="2" destOrd="0" presId="urn:microsoft.com/office/officeart/2005/8/layout/list1"/>
    <dgm:cxn modelId="{9E7BE223-43E8-49F1-9C7A-8AE7CECF8007}" type="presParOf" srcId="{DD65E0F3-D584-4771-B713-2AC0DFC44FE2}" destId="{12340D44-1EE4-436F-9641-FBB6DEF2E11A}" srcOrd="3" destOrd="0" presId="urn:microsoft.com/office/officeart/2005/8/layout/list1"/>
    <dgm:cxn modelId="{3E73EAA4-4404-4BA2-AADD-30D2D771654C}" type="presParOf" srcId="{DD65E0F3-D584-4771-B713-2AC0DFC44FE2}" destId="{B66084A5-5361-4ADC-8B6A-A59382FC059C}" srcOrd="4" destOrd="0" presId="urn:microsoft.com/office/officeart/2005/8/layout/list1"/>
    <dgm:cxn modelId="{0CA5F0E5-D54B-41E9-9FF9-62FD91070FEB}" type="presParOf" srcId="{B66084A5-5361-4ADC-8B6A-A59382FC059C}" destId="{07CDA98F-339B-44FC-9606-95F1E0C022B6}" srcOrd="0" destOrd="0" presId="urn:microsoft.com/office/officeart/2005/8/layout/list1"/>
    <dgm:cxn modelId="{07CAD390-029E-4B74-B8BF-9DA2E696D1D4}" type="presParOf" srcId="{B66084A5-5361-4ADC-8B6A-A59382FC059C}" destId="{FF425E17-518F-427F-9655-7A6A9958078E}" srcOrd="1" destOrd="0" presId="urn:microsoft.com/office/officeart/2005/8/layout/list1"/>
    <dgm:cxn modelId="{BFA4A0DA-D375-4006-8DBC-17182EF52485}" type="presParOf" srcId="{DD65E0F3-D584-4771-B713-2AC0DFC44FE2}" destId="{2AA1A689-2E26-4945-A3D3-331E635BCB80}" srcOrd="5" destOrd="0" presId="urn:microsoft.com/office/officeart/2005/8/layout/list1"/>
    <dgm:cxn modelId="{EA5D2C55-5DA8-4EC5-9E62-BDD44C287A9A}" type="presParOf" srcId="{DD65E0F3-D584-4771-B713-2AC0DFC44FE2}" destId="{13143BF9-5A3B-41D5-B233-DFEF50137D8D}" srcOrd="6" destOrd="0" presId="urn:microsoft.com/office/officeart/2005/8/layout/list1"/>
    <dgm:cxn modelId="{D611CA58-00BA-4C8F-9DD5-81E5E2CE19F4}" type="presParOf" srcId="{DD65E0F3-D584-4771-B713-2AC0DFC44FE2}" destId="{7E6F9A66-09BE-4C05-9E10-02E944AB5907}" srcOrd="7" destOrd="0" presId="urn:microsoft.com/office/officeart/2005/8/layout/list1"/>
    <dgm:cxn modelId="{7122E10E-584E-48DD-AD14-5869B8510A4B}" type="presParOf" srcId="{DD65E0F3-D584-4771-B713-2AC0DFC44FE2}" destId="{51DE48A6-A551-4100-8870-FA1FDA6BD878}" srcOrd="8" destOrd="0" presId="urn:microsoft.com/office/officeart/2005/8/layout/list1"/>
    <dgm:cxn modelId="{ACFF7807-2D4E-4D00-828F-474986F31764}" type="presParOf" srcId="{51DE48A6-A551-4100-8870-FA1FDA6BD878}" destId="{204F201E-612D-40F9-B4E8-50C813DA8118}" srcOrd="0" destOrd="0" presId="urn:microsoft.com/office/officeart/2005/8/layout/list1"/>
    <dgm:cxn modelId="{9FF7CAAF-3880-40A3-A732-B2C5BBDEA23D}" type="presParOf" srcId="{51DE48A6-A551-4100-8870-FA1FDA6BD878}" destId="{7B3ACCF4-407C-4968-8394-521C6E7B8514}" srcOrd="1" destOrd="0" presId="urn:microsoft.com/office/officeart/2005/8/layout/list1"/>
    <dgm:cxn modelId="{9DA17167-4C57-4700-ABBE-C35695E6E27C}" type="presParOf" srcId="{DD65E0F3-D584-4771-B713-2AC0DFC44FE2}" destId="{52672931-2139-4B23-A031-47B03F8F2E28}" srcOrd="9" destOrd="0" presId="urn:microsoft.com/office/officeart/2005/8/layout/list1"/>
    <dgm:cxn modelId="{6C8419B6-FE19-4357-8DA2-4D78DD475E8A}" type="presParOf" srcId="{DD65E0F3-D584-4771-B713-2AC0DFC44FE2}" destId="{1B4A2C2D-698D-4876-BC20-751593A1E5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E59227-C4A6-4D32-8E5D-968AE394779A}">
      <dsp:nvSpPr>
        <dsp:cNvPr id="0" name=""/>
        <dsp:cNvSpPr/>
      </dsp:nvSpPr>
      <dsp:spPr>
        <a:xfrm rot="5400000">
          <a:off x="528195" y="1509684"/>
          <a:ext cx="1587660" cy="26418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05553A-EA15-4975-B7AA-22DE03AF9A18}">
      <dsp:nvSpPr>
        <dsp:cNvPr id="0" name=""/>
        <dsp:cNvSpPr/>
      </dsp:nvSpPr>
      <dsp:spPr>
        <a:xfrm>
          <a:off x="263175" y="2299022"/>
          <a:ext cx="2385060" cy="209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SECTOR AUTOMOTRIZ</a:t>
          </a:r>
          <a:endParaRPr lang="es-EC" sz="2900" kern="1200" dirty="0"/>
        </a:p>
      </dsp:txBody>
      <dsp:txXfrm>
        <a:off x="263175" y="2299022"/>
        <a:ext cx="2385060" cy="2090645"/>
      </dsp:txXfrm>
    </dsp:sp>
    <dsp:sp modelId="{0968DF5A-CF1D-4A71-8DC4-4A606B871769}">
      <dsp:nvSpPr>
        <dsp:cNvPr id="0" name=""/>
        <dsp:cNvSpPr/>
      </dsp:nvSpPr>
      <dsp:spPr>
        <a:xfrm>
          <a:off x="2198224" y="1315189"/>
          <a:ext cx="450011" cy="45001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623814"/>
                <a:satOff val="-12622"/>
                <a:lumOff val="392"/>
                <a:alphaOff val="0"/>
                <a:tint val="96000"/>
                <a:lumMod val="100000"/>
              </a:schemeClr>
            </a:gs>
            <a:gs pos="78000">
              <a:schemeClr val="accent5">
                <a:hueOff val="623814"/>
                <a:satOff val="-12622"/>
                <a:lumOff val="392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623814"/>
              <a:satOff val="-12622"/>
              <a:lumOff val="39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05E064-40F6-44D7-AB33-59BE2E3DBA0D}">
      <dsp:nvSpPr>
        <dsp:cNvPr id="0" name=""/>
        <dsp:cNvSpPr/>
      </dsp:nvSpPr>
      <dsp:spPr>
        <a:xfrm rot="5400000">
          <a:off x="3447975" y="787181"/>
          <a:ext cx="1587660" cy="26418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1247628"/>
                <a:satOff val="-25244"/>
                <a:lumOff val="784"/>
                <a:alphaOff val="0"/>
                <a:tint val="96000"/>
                <a:lumMod val="100000"/>
              </a:schemeClr>
            </a:gs>
            <a:gs pos="78000">
              <a:schemeClr val="accent5">
                <a:hueOff val="1247628"/>
                <a:satOff val="-25244"/>
                <a:lumOff val="784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1247628"/>
              <a:satOff val="-25244"/>
              <a:lumOff val="78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1F5EA7-E489-4786-9A18-CC3ECF1BA00C}">
      <dsp:nvSpPr>
        <dsp:cNvPr id="0" name=""/>
        <dsp:cNvSpPr/>
      </dsp:nvSpPr>
      <dsp:spPr>
        <a:xfrm>
          <a:off x="3182955" y="1576520"/>
          <a:ext cx="2385060" cy="209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POLÍTICA INDUSTRIAL</a:t>
          </a:r>
          <a:endParaRPr lang="es-EC" sz="2900" kern="1200" dirty="0"/>
        </a:p>
      </dsp:txBody>
      <dsp:txXfrm>
        <a:off x="3182955" y="1576520"/>
        <a:ext cx="2385060" cy="2090645"/>
      </dsp:txXfrm>
    </dsp:sp>
    <dsp:sp modelId="{E984BB6D-E7E4-4479-8D4C-5B119A65502F}">
      <dsp:nvSpPr>
        <dsp:cNvPr id="0" name=""/>
        <dsp:cNvSpPr/>
      </dsp:nvSpPr>
      <dsp:spPr>
        <a:xfrm>
          <a:off x="5118004" y="592687"/>
          <a:ext cx="450011" cy="45001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1871443"/>
                <a:satOff val="-37867"/>
                <a:lumOff val="1177"/>
                <a:alphaOff val="0"/>
                <a:tint val="96000"/>
                <a:lumMod val="100000"/>
              </a:schemeClr>
            </a:gs>
            <a:gs pos="78000">
              <a:schemeClr val="accent5">
                <a:hueOff val="1871443"/>
                <a:satOff val="-37867"/>
                <a:lumOff val="1177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1871443"/>
              <a:satOff val="-37867"/>
              <a:lumOff val="117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23BBEB-0AC4-4C92-82E6-C94B4D245327}">
      <dsp:nvSpPr>
        <dsp:cNvPr id="0" name=""/>
        <dsp:cNvSpPr/>
      </dsp:nvSpPr>
      <dsp:spPr>
        <a:xfrm rot="5400000">
          <a:off x="6367755" y="64679"/>
          <a:ext cx="1587660" cy="26418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2495257"/>
                <a:satOff val="-50489"/>
                <a:lumOff val="1569"/>
                <a:alphaOff val="0"/>
                <a:tint val="96000"/>
                <a:lumMod val="100000"/>
              </a:schemeClr>
            </a:gs>
            <a:gs pos="78000">
              <a:schemeClr val="accent5">
                <a:hueOff val="2495257"/>
                <a:satOff val="-50489"/>
                <a:lumOff val="1569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2495257"/>
              <a:satOff val="-50489"/>
              <a:lumOff val="156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CC63FF-E7DD-4614-A1BA-E6D1DCD8235C}">
      <dsp:nvSpPr>
        <dsp:cNvPr id="0" name=""/>
        <dsp:cNvSpPr/>
      </dsp:nvSpPr>
      <dsp:spPr>
        <a:xfrm>
          <a:off x="6102735" y="854018"/>
          <a:ext cx="2385060" cy="209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INVERSIÓN EXTRANJERA</a:t>
          </a:r>
          <a:endParaRPr lang="es-EC" sz="2900" kern="1200" dirty="0"/>
        </a:p>
      </dsp:txBody>
      <dsp:txXfrm>
        <a:off x="6102735" y="854018"/>
        <a:ext cx="2385060" cy="209064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834BFB-8670-4C1D-B012-B9C5ED68F018}">
      <dsp:nvSpPr>
        <dsp:cNvPr id="0" name=""/>
        <dsp:cNvSpPr/>
      </dsp:nvSpPr>
      <dsp:spPr>
        <a:xfrm>
          <a:off x="863" y="78221"/>
          <a:ext cx="3366751" cy="2020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Salvaguardias</a:t>
          </a:r>
          <a:endParaRPr lang="es-EC" sz="3800" kern="1200" dirty="0"/>
        </a:p>
      </dsp:txBody>
      <dsp:txXfrm>
        <a:off x="863" y="78221"/>
        <a:ext cx="3366751" cy="2020050"/>
      </dsp:txXfrm>
    </dsp:sp>
    <dsp:sp modelId="{4251A35D-E85B-40FF-A32E-1A8A702EB489}">
      <dsp:nvSpPr>
        <dsp:cNvPr id="0" name=""/>
        <dsp:cNvSpPr/>
      </dsp:nvSpPr>
      <dsp:spPr>
        <a:xfrm>
          <a:off x="3704289" y="78221"/>
          <a:ext cx="3366751" cy="2020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Cupos de Importación </a:t>
          </a:r>
          <a:endParaRPr lang="es-EC" sz="3800" kern="1200" dirty="0"/>
        </a:p>
      </dsp:txBody>
      <dsp:txXfrm>
        <a:off x="3704289" y="78221"/>
        <a:ext cx="3366751" cy="2020050"/>
      </dsp:txXfrm>
    </dsp:sp>
    <dsp:sp modelId="{00912591-487D-4490-ACE7-2F0C9D7ABD6D}">
      <dsp:nvSpPr>
        <dsp:cNvPr id="0" name=""/>
        <dsp:cNvSpPr/>
      </dsp:nvSpPr>
      <dsp:spPr>
        <a:xfrm>
          <a:off x="1852576" y="2434947"/>
          <a:ext cx="3366751" cy="2020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Aranceles a las Importaciones</a:t>
          </a:r>
          <a:endParaRPr lang="es-EC" sz="3800" kern="1200" dirty="0"/>
        </a:p>
      </dsp:txBody>
      <dsp:txXfrm>
        <a:off x="1852576" y="2434947"/>
        <a:ext cx="3366751" cy="202005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6155E0-A9EF-47E2-A2C7-C62EDFAA3866}">
      <dsp:nvSpPr>
        <dsp:cNvPr id="0" name=""/>
        <dsp:cNvSpPr/>
      </dsp:nvSpPr>
      <dsp:spPr>
        <a:xfrm>
          <a:off x="1639445" y="-28463"/>
          <a:ext cx="4796161" cy="4796161"/>
        </a:xfrm>
        <a:prstGeom prst="circularArrow">
          <a:avLst>
            <a:gd name="adj1" fmla="val 5544"/>
            <a:gd name="adj2" fmla="val 330680"/>
            <a:gd name="adj3" fmla="val 13770216"/>
            <a:gd name="adj4" fmla="val 17389440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C1A8C-83A4-4AA4-93E3-822293B7038C}">
      <dsp:nvSpPr>
        <dsp:cNvPr id="0" name=""/>
        <dsp:cNvSpPr/>
      </dsp:nvSpPr>
      <dsp:spPr>
        <a:xfrm>
          <a:off x="2911829" y="1974"/>
          <a:ext cx="2251394" cy="11256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Desarrollo de los países</a:t>
          </a:r>
          <a:endParaRPr lang="es-EC" sz="1600" kern="1200" dirty="0"/>
        </a:p>
      </dsp:txBody>
      <dsp:txXfrm>
        <a:off x="2911829" y="1974"/>
        <a:ext cx="2251394" cy="1125697"/>
      </dsp:txXfrm>
    </dsp:sp>
    <dsp:sp modelId="{129209DE-DABF-4793-AE4F-9B8A39EFAF0F}">
      <dsp:nvSpPr>
        <dsp:cNvPr id="0" name=""/>
        <dsp:cNvSpPr/>
      </dsp:nvSpPr>
      <dsp:spPr>
        <a:xfrm>
          <a:off x="4856998" y="1415221"/>
          <a:ext cx="2251394" cy="1125697"/>
        </a:xfrm>
        <a:prstGeom prst="roundRect">
          <a:avLst/>
        </a:prstGeom>
        <a:solidFill>
          <a:schemeClr val="accent5">
            <a:hueOff val="623814"/>
            <a:satOff val="-12622"/>
            <a:lumOff val="39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Alianzas estratégicas</a:t>
          </a:r>
          <a:endParaRPr lang="es-EC" sz="1600" kern="1200" dirty="0"/>
        </a:p>
      </dsp:txBody>
      <dsp:txXfrm>
        <a:off x="4856998" y="1415221"/>
        <a:ext cx="2251394" cy="1125697"/>
      </dsp:txXfrm>
    </dsp:sp>
    <dsp:sp modelId="{D299096A-A7A3-4416-B8D3-8EE40548209B}">
      <dsp:nvSpPr>
        <dsp:cNvPr id="0" name=""/>
        <dsp:cNvSpPr/>
      </dsp:nvSpPr>
      <dsp:spPr>
        <a:xfrm>
          <a:off x="4114009" y="3701904"/>
          <a:ext cx="2251394" cy="1125697"/>
        </a:xfrm>
        <a:prstGeom prst="round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Políticas que ayuden al Ecuador a ser más atractivos</a:t>
          </a:r>
          <a:endParaRPr lang="es-EC" sz="1600" kern="1200" dirty="0"/>
        </a:p>
      </dsp:txBody>
      <dsp:txXfrm>
        <a:off x="4114009" y="3701904"/>
        <a:ext cx="2251394" cy="1125697"/>
      </dsp:txXfrm>
    </dsp:sp>
    <dsp:sp modelId="{7179C35D-31E7-4B57-BE64-1BEBAFD23860}">
      <dsp:nvSpPr>
        <dsp:cNvPr id="0" name=""/>
        <dsp:cNvSpPr/>
      </dsp:nvSpPr>
      <dsp:spPr>
        <a:xfrm>
          <a:off x="1709649" y="3701904"/>
          <a:ext cx="2251394" cy="1125697"/>
        </a:xfrm>
        <a:prstGeom prst="roundRect">
          <a:avLst/>
        </a:prstGeom>
        <a:solidFill>
          <a:schemeClr val="accent5">
            <a:hueOff val="1871443"/>
            <a:satOff val="-37867"/>
            <a:lumOff val="117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Caso de General Motors </a:t>
          </a:r>
          <a:r>
            <a:rPr lang="es-MX" sz="1600" kern="1200" dirty="0" err="1" smtClean="0"/>
            <a:t>Óbmni</a:t>
          </a:r>
          <a:r>
            <a:rPr lang="es-MX" sz="1600" kern="1200" dirty="0" smtClean="0"/>
            <a:t> Bus Bela Botar  (GM OBB) del Ecuador </a:t>
          </a:r>
          <a:endParaRPr lang="es-EC" sz="1600" kern="1200" dirty="0"/>
        </a:p>
      </dsp:txBody>
      <dsp:txXfrm>
        <a:off x="1709649" y="3701904"/>
        <a:ext cx="2251394" cy="1125697"/>
      </dsp:txXfrm>
    </dsp:sp>
    <dsp:sp modelId="{F8B64611-B591-4884-ADB0-F6D61BFB6FEC}">
      <dsp:nvSpPr>
        <dsp:cNvPr id="0" name=""/>
        <dsp:cNvSpPr/>
      </dsp:nvSpPr>
      <dsp:spPr>
        <a:xfrm>
          <a:off x="966660" y="1415221"/>
          <a:ext cx="2251394" cy="1125697"/>
        </a:xfrm>
        <a:prstGeom prst="roundRect">
          <a:avLst/>
        </a:prstGeom>
        <a:solidFill>
          <a:schemeClr val="accent5">
            <a:hueOff val="2495257"/>
            <a:satOff val="-50489"/>
            <a:lumOff val="156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Aumenta la acumulación de capital</a:t>
          </a:r>
          <a:endParaRPr lang="es-EC" sz="1600" kern="1200" dirty="0"/>
        </a:p>
      </dsp:txBody>
      <dsp:txXfrm>
        <a:off x="966660" y="1415221"/>
        <a:ext cx="2251394" cy="112569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EC7E34-6DB7-4BB7-87D9-675B3ABA6150}">
      <dsp:nvSpPr>
        <dsp:cNvPr id="0" name=""/>
        <dsp:cNvSpPr/>
      </dsp:nvSpPr>
      <dsp:spPr>
        <a:xfrm>
          <a:off x="1651425" y="-138397"/>
          <a:ext cx="4772202" cy="4772202"/>
        </a:xfrm>
        <a:prstGeom prst="circularArrow">
          <a:avLst>
            <a:gd name="adj1" fmla="val 5689"/>
            <a:gd name="adj2" fmla="val 340510"/>
            <a:gd name="adj3" fmla="val 12379414"/>
            <a:gd name="adj4" fmla="val 18300109"/>
            <a:gd name="adj5" fmla="val 5908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986BC-28DC-486E-8F97-575BAFB99259}">
      <dsp:nvSpPr>
        <dsp:cNvPr id="0" name=""/>
        <dsp:cNvSpPr/>
      </dsp:nvSpPr>
      <dsp:spPr>
        <a:xfrm>
          <a:off x="2344052" y="143344"/>
          <a:ext cx="3386948" cy="1693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Beneficios como efectos de la inversión extranjera </a:t>
          </a:r>
          <a:endParaRPr lang="es-EC" sz="2500" kern="1200" dirty="0"/>
        </a:p>
      </dsp:txBody>
      <dsp:txXfrm>
        <a:off x="2344052" y="143344"/>
        <a:ext cx="3386948" cy="1693474"/>
      </dsp:txXfrm>
    </dsp:sp>
    <dsp:sp modelId="{EEED42AC-7A67-4442-BD95-C4D42FAFC042}">
      <dsp:nvSpPr>
        <dsp:cNvPr id="0" name=""/>
        <dsp:cNvSpPr/>
      </dsp:nvSpPr>
      <dsp:spPr>
        <a:xfrm>
          <a:off x="4152738" y="3134419"/>
          <a:ext cx="3386948" cy="1693474"/>
        </a:xfrm>
        <a:prstGeom prst="round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La Asociación de Empresas Automotrices del Ecuador </a:t>
          </a:r>
          <a:endParaRPr lang="es-EC" sz="2500" kern="1200" dirty="0"/>
        </a:p>
      </dsp:txBody>
      <dsp:txXfrm>
        <a:off x="4152738" y="3134419"/>
        <a:ext cx="3386948" cy="1693474"/>
      </dsp:txXfrm>
    </dsp:sp>
    <dsp:sp modelId="{32D1B56D-F4C6-4862-A488-C92B304710C2}">
      <dsp:nvSpPr>
        <dsp:cNvPr id="0" name=""/>
        <dsp:cNvSpPr/>
      </dsp:nvSpPr>
      <dsp:spPr>
        <a:xfrm>
          <a:off x="535365" y="3134419"/>
          <a:ext cx="3386948" cy="1693474"/>
        </a:xfrm>
        <a:prstGeom prst="roundRect">
          <a:avLst/>
        </a:prstGeom>
        <a:solidFill>
          <a:schemeClr val="accent5">
            <a:hueOff val="2495257"/>
            <a:satOff val="-50489"/>
            <a:lumOff val="156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KIA ( aprovechando los aranceles)</a:t>
          </a:r>
          <a:endParaRPr lang="es-EC" sz="2500" kern="1200" dirty="0"/>
        </a:p>
      </dsp:txBody>
      <dsp:txXfrm>
        <a:off x="535365" y="3134419"/>
        <a:ext cx="3386948" cy="16934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AF33FF-7C8C-4FD6-9B91-5C08E519A848}">
      <dsp:nvSpPr>
        <dsp:cNvPr id="0" name=""/>
        <dsp:cNvSpPr/>
      </dsp:nvSpPr>
      <dsp:spPr>
        <a:xfrm rot="5400000">
          <a:off x="3963116" y="119610"/>
          <a:ext cx="1825976" cy="158859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AYMESA (AUTOS Y MOTORES DEL ECUADOR S.A)</a:t>
          </a:r>
          <a:endParaRPr lang="es-EC" sz="1600" kern="1200" dirty="0"/>
        </a:p>
      </dsp:txBody>
      <dsp:txXfrm rot="5400000">
        <a:off x="3963116" y="119610"/>
        <a:ext cx="1825976" cy="1588599"/>
      </dsp:txXfrm>
    </dsp:sp>
    <dsp:sp modelId="{6E3D2F2B-64B3-4546-8B35-D925F092C8F0}">
      <dsp:nvSpPr>
        <dsp:cNvPr id="0" name=""/>
        <dsp:cNvSpPr/>
      </dsp:nvSpPr>
      <dsp:spPr>
        <a:xfrm>
          <a:off x="5718610" y="366117"/>
          <a:ext cx="2037790" cy="1095586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1973</a:t>
          </a:r>
          <a:endParaRPr lang="es-EC" sz="1800" kern="1200" dirty="0"/>
        </a:p>
      </dsp:txBody>
      <dsp:txXfrm>
        <a:off x="5718610" y="366117"/>
        <a:ext cx="2037790" cy="1095586"/>
      </dsp:txXfrm>
    </dsp:sp>
    <dsp:sp modelId="{E4599FB3-10C5-4655-80B3-4A9FF231105F}">
      <dsp:nvSpPr>
        <dsp:cNvPr id="0" name=""/>
        <dsp:cNvSpPr/>
      </dsp:nvSpPr>
      <dsp:spPr>
        <a:xfrm rot="5400000">
          <a:off x="2247428" y="119610"/>
          <a:ext cx="1825976" cy="158859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Producción Automotriz año 50</a:t>
          </a:r>
          <a:endParaRPr lang="es-EC" sz="1600" kern="1200" dirty="0"/>
        </a:p>
      </dsp:txBody>
      <dsp:txXfrm rot="5400000">
        <a:off x="2247428" y="119610"/>
        <a:ext cx="1825976" cy="1588599"/>
      </dsp:txXfrm>
    </dsp:sp>
    <dsp:sp modelId="{3B8FC61D-3DD2-4C92-9829-BCDD584E20BD}">
      <dsp:nvSpPr>
        <dsp:cNvPr id="0" name=""/>
        <dsp:cNvSpPr/>
      </dsp:nvSpPr>
      <dsp:spPr>
        <a:xfrm rot="5400000">
          <a:off x="3101985" y="1669500"/>
          <a:ext cx="1825976" cy="158859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Ómnibus BB Transportes S.A</a:t>
          </a:r>
          <a:endParaRPr lang="es-EC" sz="1400" kern="1200" dirty="0"/>
        </a:p>
      </dsp:txBody>
      <dsp:txXfrm rot="5400000">
        <a:off x="3101985" y="1669500"/>
        <a:ext cx="1825976" cy="1588599"/>
      </dsp:txXfrm>
    </dsp:sp>
    <dsp:sp modelId="{4AAD97A2-F4A9-4B13-A914-B55DC50F737D}">
      <dsp:nvSpPr>
        <dsp:cNvPr id="0" name=""/>
        <dsp:cNvSpPr/>
      </dsp:nvSpPr>
      <dsp:spPr>
        <a:xfrm>
          <a:off x="1182883" y="1916006"/>
          <a:ext cx="1972054" cy="1095586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1975</a:t>
          </a:r>
          <a:endParaRPr lang="es-EC" sz="1800" kern="1200" dirty="0"/>
        </a:p>
      </dsp:txBody>
      <dsp:txXfrm>
        <a:off x="1182883" y="1916006"/>
        <a:ext cx="1972054" cy="1095586"/>
      </dsp:txXfrm>
    </dsp:sp>
    <dsp:sp modelId="{F313AC18-14B5-45FE-BD4F-412164E1662B}">
      <dsp:nvSpPr>
        <dsp:cNvPr id="0" name=""/>
        <dsp:cNvSpPr/>
      </dsp:nvSpPr>
      <dsp:spPr>
        <a:xfrm rot="5400000">
          <a:off x="4817673" y="1669500"/>
          <a:ext cx="1825976" cy="158859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5400000">
        <a:off x="4817673" y="1669500"/>
        <a:ext cx="1825976" cy="1588599"/>
      </dsp:txXfrm>
    </dsp:sp>
    <dsp:sp modelId="{074DB1FF-8050-41D7-9415-2335B232A4C2}">
      <dsp:nvSpPr>
        <dsp:cNvPr id="0" name=""/>
        <dsp:cNvSpPr/>
      </dsp:nvSpPr>
      <dsp:spPr>
        <a:xfrm rot="5400000">
          <a:off x="3963116" y="3219389"/>
          <a:ext cx="1825976" cy="1588599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Manufacturas Armadurías y Repuestos del Ecuador</a:t>
          </a:r>
          <a:endParaRPr lang="es-EC" sz="1200" kern="1200" dirty="0"/>
        </a:p>
      </dsp:txBody>
      <dsp:txXfrm rot="5400000">
        <a:off x="3963116" y="3219389"/>
        <a:ext cx="1825976" cy="1588599"/>
      </dsp:txXfrm>
    </dsp:sp>
    <dsp:sp modelId="{84C40EAE-4A17-49C3-995F-9C3F2EBB1192}">
      <dsp:nvSpPr>
        <dsp:cNvPr id="0" name=""/>
        <dsp:cNvSpPr/>
      </dsp:nvSpPr>
      <dsp:spPr>
        <a:xfrm>
          <a:off x="5718610" y="3465896"/>
          <a:ext cx="2037790" cy="1095586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1976</a:t>
          </a:r>
          <a:endParaRPr lang="es-EC" sz="1800" kern="1200" dirty="0"/>
        </a:p>
      </dsp:txBody>
      <dsp:txXfrm>
        <a:off x="5718610" y="3465896"/>
        <a:ext cx="2037790" cy="1095586"/>
      </dsp:txXfrm>
    </dsp:sp>
    <dsp:sp modelId="{6F091196-C529-493D-AE38-F0A6610FFC8B}">
      <dsp:nvSpPr>
        <dsp:cNvPr id="0" name=""/>
        <dsp:cNvSpPr/>
      </dsp:nvSpPr>
      <dsp:spPr>
        <a:xfrm rot="5400000">
          <a:off x="2247428" y="3219389"/>
          <a:ext cx="1825976" cy="158859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5400000">
        <a:off x="2247428" y="3219389"/>
        <a:ext cx="1825976" cy="15885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0014B5-0B12-4347-A756-69FCB616288D}">
      <dsp:nvSpPr>
        <dsp:cNvPr id="0" name=""/>
        <dsp:cNvSpPr/>
      </dsp:nvSpPr>
      <dsp:spPr>
        <a:xfrm rot="5400000">
          <a:off x="3608861" y="151222"/>
          <a:ext cx="2291249" cy="199338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Se perfecciona la Zona de Libre Comercio entre Colombia, Ecuador y Venezuela</a:t>
          </a:r>
          <a:endParaRPr lang="es-EC" sz="1400" kern="1200" dirty="0"/>
        </a:p>
      </dsp:txBody>
      <dsp:txXfrm rot="5400000">
        <a:off x="3608861" y="151222"/>
        <a:ext cx="2291249" cy="1993387"/>
      </dsp:txXfrm>
    </dsp:sp>
    <dsp:sp modelId="{192CCF37-EAF1-44E3-BE84-55F0FEB7E7E8}">
      <dsp:nvSpPr>
        <dsp:cNvPr id="0" name=""/>
        <dsp:cNvSpPr/>
      </dsp:nvSpPr>
      <dsp:spPr>
        <a:xfrm>
          <a:off x="5811668" y="460541"/>
          <a:ext cx="2557034" cy="1374749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1992</a:t>
          </a:r>
          <a:endParaRPr lang="es-EC" sz="1600" kern="1200" dirty="0"/>
        </a:p>
      </dsp:txBody>
      <dsp:txXfrm>
        <a:off x="5811668" y="460541"/>
        <a:ext cx="2557034" cy="1374749"/>
      </dsp:txXfrm>
    </dsp:sp>
    <dsp:sp modelId="{58C9B60A-A6F8-4E05-8DCA-7F4BD6A6F72D}">
      <dsp:nvSpPr>
        <dsp:cNvPr id="0" name=""/>
        <dsp:cNvSpPr/>
      </dsp:nvSpPr>
      <dsp:spPr>
        <a:xfrm rot="5400000">
          <a:off x="1456002" y="151222"/>
          <a:ext cx="2291249" cy="199338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Incremento producción “PLAN DE VEHICULO POPULAR”</a:t>
          </a:r>
          <a:endParaRPr lang="es-EC" sz="2100" kern="1200" dirty="0"/>
        </a:p>
      </dsp:txBody>
      <dsp:txXfrm rot="5400000">
        <a:off x="1456002" y="151222"/>
        <a:ext cx="2291249" cy="1993387"/>
      </dsp:txXfrm>
    </dsp:sp>
    <dsp:sp modelId="{A6E03190-19D6-4CB9-B805-FECB45E00905}">
      <dsp:nvSpPr>
        <dsp:cNvPr id="0" name=""/>
        <dsp:cNvSpPr/>
      </dsp:nvSpPr>
      <dsp:spPr>
        <a:xfrm rot="5400000">
          <a:off x="2413814" y="1991426"/>
          <a:ext cx="2520237" cy="243159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Primer Convenio de Complementación en el Sector Automotor</a:t>
          </a:r>
          <a:endParaRPr lang="es-EC" sz="1400" kern="1200" dirty="0"/>
        </a:p>
      </dsp:txBody>
      <dsp:txXfrm rot="5400000">
        <a:off x="2413814" y="1991426"/>
        <a:ext cx="2520237" cy="2431593"/>
      </dsp:txXfrm>
    </dsp:sp>
    <dsp:sp modelId="{E845F3CF-629A-42D2-838E-46CBE9390904}">
      <dsp:nvSpPr>
        <dsp:cNvPr id="0" name=""/>
        <dsp:cNvSpPr/>
      </dsp:nvSpPr>
      <dsp:spPr>
        <a:xfrm>
          <a:off x="986568" y="2545597"/>
          <a:ext cx="1385648" cy="1374749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1993</a:t>
          </a:r>
          <a:endParaRPr lang="es-EC" sz="1800" kern="1200" dirty="0"/>
        </a:p>
      </dsp:txBody>
      <dsp:txXfrm>
        <a:off x="986568" y="2545597"/>
        <a:ext cx="1385648" cy="1374749"/>
      </dsp:txXfrm>
    </dsp:sp>
    <dsp:sp modelId="{47F27DC6-016A-4BCB-8278-96BD4BEC2356}">
      <dsp:nvSpPr>
        <dsp:cNvPr id="0" name=""/>
        <dsp:cNvSpPr/>
      </dsp:nvSpPr>
      <dsp:spPr>
        <a:xfrm rot="5400000">
          <a:off x="4729286" y="2210529"/>
          <a:ext cx="2291249" cy="19933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Crisis ECUADOR, convenio se adecua a OMC</a:t>
          </a:r>
          <a:endParaRPr lang="es-EC" sz="1800" kern="1200" dirty="0"/>
        </a:p>
      </dsp:txBody>
      <dsp:txXfrm rot="5400000">
        <a:off x="4729286" y="2210529"/>
        <a:ext cx="2291249" cy="1993387"/>
      </dsp:txXfrm>
    </dsp:sp>
    <dsp:sp modelId="{595E20BB-8676-45D6-B42E-FBBB1E1A52BA}">
      <dsp:nvSpPr>
        <dsp:cNvPr id="0" name=""/>
        <dsp:cNvSpPr/>
      </dsp:nvSpPr>
      <dsp:spPr>
        <a:xfrm rot="5400000">
          <a:off x="3608861" y="4269835"/>
          <a:ext cx="2291249" cy="199338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CIAUTO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(Ensambladora Ciudad de Ambato)</a:t>
          </a:r>
          <a:endParaRPr lang="es-EC" sz="1500" kern="1200" dirty="0"/>
        </a:p>
      </dsp:txBody>
      <dsp:txXfrm rot="5400000">
        <a:off x="3608861" y="4269835"/>
        <a:ext cx="2291249" cy="1993387"/>
      </dsp:txXfrm>
    </dsp:sp>
    <dsp:sp modelId="{4CEE5426-44C1-4781-A4CD-5D568614BF6D}">
      <dsp:nvSpPr>
        <dsp:cNvPr id="0" name=""/>
        <dsp:cNvSpPr/>
      </dsp:nvSpPr>
      <dsp:spPr>
        <a:xfrm>
          <a:off x="5811668" y="4579154"/>
          <a:ext cx="2557034" cy="1374749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2012</a:t>
          </a:r>
          <a:endParaRPr lang="es-EC" sz="1600" kern="1200" dirty="0"/>
        </a:p>
      </dsp:txBody>
      <dsp:txXfrm>
        <a:off x="5811668" y="4579154"/>
        <a:ext cx="2557034" cy="1374749"/>
      </dsp:txXfrm>
    </dsp:sp>
    <dsp:sp modelId="{6644661E-6B2E-4F31-AFC0-357111E4714B}">
      <dsp:nvSpPr>
        <dsp:cNvPr id="0" name=""/>
        <dsp:cNvSpPr/>
      </dsp:nvSpPr>
      <dsp:spPr>
        <a:xfrm rot="5400000">
          <a:off x="1456002" y="4269835"/>
          <a:ext cx="2291249" cy="199338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5400000">
        <a:off x="1456002" y="4269835"/>
        <a:ext cx="2291249" cy="19933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64F3AA-294F-42AC-8128-F897778A5525}">
      <dsp:nvSpPr>
        <dsp:cNvPr id="0" name=""/>
        <dsp:cNvSpPr/>
      </dsp:nvSpPr>
      <dsp:spPr>
        <a:xfrm>
          <a:off x="0" y="17733"/>
          <a:ext cx="8351837" cy="772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/>
            <a:t>ISO 9000</a:t>
          </a:r>
          <a:endParaRPr lang="es-EC" sz="3300" kern="1200" dirty="0"/>
        </a:p>
      </dsp:txBody>
      <dsp:txXfrm>
        <a:off x="0" y="17733"/>
        <a:ext cx="8351837" cy="772200"/>
      </dsp:txXfrm>
    </dsp:sp>
    <dsp:sp modelId="{A0DE0C50-44DC-400A-9AC0-A8B4B0BC8F9D}">
      <dsp:nvSpPr>
        <dsp:cNvPr id="0" name=""/>
        <dsp:cNvSpPr/>
      </dsp:nvSpPr>
      <dsp:spPr>
        <a:xfrm>
          <a:off x="0" y="789933"/>
          <a:ext cx="835183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17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Prevención de defectos</a:t>
          </a:r>
          <a:endParaRPr lang="es-EC" sz="2600" kern="1200" dirty="0"/>
        </a:p>
      </dsp:txBody>
      <dsp:txXfrm>
        <a:off x="0" y="789933"/>
        <a:ext cx="8351837" cy="546480"/>
      </dsp:txXfrm>
    </dsp:sp>
    <dsp:sp modelId="{F9579681-6FC2-4AEC-820A-FCDF2CC898A5}">
      <dsp:nvSpPr>
        <dsp:cNvPr id="0" name=""/>
        <dsp:cNvSpPr/>
      </dsp:nvSpPr>
      <dsp:spPr>
        <a:xfrm>
          <a:off x="0" y="1336413"/>
          <a:ext cx="8351837" cy="772200"/>
        </a:xfrm>
        <a:prstGeom prst="roundRect">
          <a:avLst/>
        </a:prstGeom>
        <a:gradFill rotWithShape="0">
          <a:gsLst>
            <a:gs pos="0">
              <a:schemeClr val="accent5">
                <a:hueOff val="831752"/>
                <a:satOff val="-16830"/>
                <a:lumOff val="523"/>
                <a:alphaOff val="0"/>
                <a:tint val="96000"/>
                <a:lumMod val="100000"/>
              </a:schemeClr>
            </a:gs>
            <a:gs pos="78000">
              <a:schemeClr val="accent5">
                <a:hueOff val="831752"/>
                <a:satOff val="-16830"/>
                <a:lumOff val="52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/>
            <a:t>ISO TS 16949</a:t>
          </a:r>
          <a:endParaRPr lang="es-EC" sz="3300" kern="1200" dirty="0"/>
        </a:p>
      </dsp:txBody>
      <dsp:txXfrm>
        <a:off x="0" y="1336413"/>
        <a:ext cx="8351837" cy="772200"/>
      </dsp:txXfrm>
    </dsp:sp>
    <dsp:sp modelId="{E31EE9C3-64FA-4907-808D-519F70123B4D}">
      <dsp:nvSpPr>
        <dsp:cNvPr id="0" name=""/>
        <dsp:cNvSpPr/>
      </dsp:nvSpPr>
      <dsp:spPr>
        <a:xfrm>
          <a:off x="0" y="2108613"/>
          <a:ext cx="835183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17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Generar Sistemas de Gestión de Calidad </a:t>
          </a:r>
          <a:endParaRPr lang="es-EC" sz="2600" kern="1200" dirty="0"/>
        </a:p>
      </dsp:txBody>
      <dsp:txXfrm>
        <a:off x="0" y="2108613"/>
        <a:ext cx="8351837" cy="546480"/>
      </dsp:txXfrm>
    </dsp:sp>
    <dsp:sp modelId="{79309D0F-1CEF-407C-9578-A6A7CA10AE4A}">
      <dsp:nvSpPr>
        <dsp:cNvPr id="0" name=""/>
        <dsp:cNvSpPr/>
      </dsp:nvSpPr>
      <dsp:spPr>
        <a:xfrm>
          <a:off x="0" y="2655093"/>
          <a:ext cx="8351837" cy="772200"/>
        </a:xfrm>
        <a:prstGeom prst="roundRect">
          <a:avLst/>
        </a:prstGeom>
        <a:gradFill rotWithShape="0">
          <a:gsLst>
            <a:gs pos="0">
              <a:schemeClr val="accent5">
                <a:hueOff val="1663505"/>
                <a:satOff val="-33659"/>
                <a:lumOff val="1046"/>
                <a:alphaOff val="0"/>
                <a:tint val="96000"/>
                <a:lumMod val="100000"/>
              </a:schemeClr>
            </a:gs>
            <a:gs pos="78000">
              <a:schemeClr val="accent5">
                <a:hueOff val="1663505"/>
                <a:satOff val="-33659"/>
                <a:lumOff val="104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/>
            <a:t>ISO 14000</a:t>
          </a:r>
          <a:endParaRPr lang="es-EC" sz="3300" kern="1200" dirty="0"/>
        </a:p>
      </dsp:txBody>
      <dsp:txXfrm>
        <a:off x="0" y="2655093"/>
        <a:ext cx="8351837" cy="772200"/>
      </dsp:txXfrm>
    </dsp:sp>
    <dsp:sp modelId="{6C2916BC-B180-4552-ADB5-28125AFA9970}">
      <dsp:nvSpPr>
        <dsp:cNvPr id="0" name=""/>
        <dsp:cNvSpPr/>
      </dsp:nvSpPr>
      <dsp:spPr>
        <a:xfrm>
          <a:off x="0" y="3427293"/>
          <a:ext cx="835183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17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Medio Ambiente</a:t>
          </a:r>
          <a:endParaRPr lang="es-EC" sz="2600" kern="1200" dirty="0"/>
        </a:p>
      </dsp:txBody>
      <dsp:txXfrm>
        <a:off x="0" y="3427293"/>
        <a:ext cx="8351837" cy="546480"/>
      </dsp:txXfrm>
    </dsp:sp>
    <dsp:sp modelId="{21DF1053-1E80-4245-B96E-1B460E869840}">
      <dsp:nvSpPr>
        <dsp:cNvPr id="0" name=""/>
        <dsp:cNvSpPr/>
      </dsp:nvSpPr>
      <dsp:spPr>
        <a:xfrm>
          <a:off x="0" y="3973773"/>
          <a:ext cx="8351837" cy="772200"/>
        </a:xfrm>
        <a:prstGeom prst="roundRect">
          <a:avLst/>
        </a:prstGeom>
        <a:gradFill rotWithShape="0">
          <a:gsLst>
            <a:gs pos="0">
              <a:schemeClr val="accent5">
                <a:hueOff val="2495257"/>
                <a:satOff val="-50489"/>
                <a:lumOff val="1569"/>
                <a:alphaOff val="0"/>
                <a:tint val="96000"/>
                <a:lumMod val="100000"/>
              </a:schemeClr>
            </a:gs>
            <a:gs pos="78000">
              <a:schemeClr val="accent5">
                <a:hueOff val="2495257"/>
                <a:satOff val="-50489"/>
                <a:lumOff val="1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/>
            <a:t>ISO 18000</a:t>
          </a:r>
          <a:endParaRPr lang="es-EC" sz="3300" kern="1200" dirty="0"/>
        </a:p>
      </dsp:txBody>
      <dsp:txXfrm>
        <a:off x="0" y="3973773"/>
        <a:ext cx="8351837" cy="772200"/>
      </dsp:txXfrm>
    </dsp:sp>
    <dsp:sp modelId="{EAF993FC-B19B-4F97-96B7-AA19B8857162}">
      <dsp:nvSpPr>
        <dsp:cNvPr id="0" name=""/>
        <dsp:cNvSpPr/>
      </dsp:nvSpPr>
      <dsp:spPr>
        <a:xfrm>
          <a:off x="0" y="4745973"/>
          <a:ext cx="835183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17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Seguridad y Salud Ocupacional</a:t>
          </a:r>
          <a:endParaRPr lang="es-EC" sz="2600" kern="1200" dirty="0"/>
        </a:p>
      </dsp:txBody>
      <dsp:txXfrm>
        <a:off x="0" y="4745973"/>
        <a:ext cx="8351837" cy="5464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828DDD-69F2-42E0-8E7D-72BC23B9B98E}">
      <dsp:nvSpPr>
        <dsp:cNvPr id="0" name=""/>
        <dsp:cNvSpPr/>
      </dsp:nvSpPr>
      <dsp:spPr>
        <a:xfrm>
          <a:off x="388923" y="135796"/>
          <a:ext cx="7000619" cy="63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Fue decretada el 28 de septiembre de 1997</a:t>
          </a:r>
          <a:endParaRPr lang="es-EC" sz="1800" kern="1200" dirty="0"/>
        </a:p>
      </dsp:txBody>
      <dsp:txXfrm>
        <a:off x="388923" y="135796"/>
        <a:ext cx="7000619" cy="636419"/>
      </dsp:txXfrm>
    </dsp:sp>
    <dsp:sp modelId="{258D0820-D70E-45E0-B860-4CD9692A65AD}">
      <dsp:nvSpPr>
        <dsp:cNvPr id="0" name=""/>
        <dsp:cNvSpPr/>
      </dsp:nvSpPr>
      <dsp:spPr>
        <a:xfrm>
          <a:off x="388923" y="772216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85636-66C1-4F43-AFE0-7332EA857B14}">
      <dsp:nvSpPr>
        <dsp:cNvPr id="0" name=""/>
        <dsp:cNvSpPr/>
      </dsp:nvSpPr>
      <dsp:spPr>
        <a:xfrm>
          <a:off x="1376788" y="772216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41E25-B10B-47E9-9856-698B846063AA}">
      <dsp:nvSpPr>
        <dsp:cNvPr id="0" name=""/>
        <dsp:cNvSpPr/>
      </dsp:nvSpPr>
      <dsp:spPr>
        <a:xfrm>
          <a:off x="2364653" y="772216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BB902-48E9-4352-A59C-4F18F0BAE738}">
      <dsp:nvSpPr>
        <dsp:cNvPr id="0" name=""/>
        <dsp:cNvSpPr/>
      </dsp:nvSpPr>
      <dsp:spPr>
        <a:xfrm>
          <a:off x="3352518" y="772216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29247-75EC-4FB0-A521-0E44E21995BB}">
      <dsp:nvSpPr>
        <dsp:cNvPr id="0" name=""/>
        <dsp:cNvSpPr/>
      </dsp:nvSpPr>
      <dsp:spPr>
        <a:xfrm>
          <a:off x="4340384" y="772216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A766E-460A-4919-8C21-6D3AF45D5FC4}">
      <dsp:nvSpPr>
        <dsp:cNvPr id="0" name=""/>
        <dsp:cNvSpPr/>
      </dsp:nvSpPr>
      <dsp:spPr>
        <a:xfrm>
          <a:off x="5328249" y="772216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03403-8C70-4ECE-BEF5-4FE43B680671}">
      <dsp:nvSpPr>
        <dsp:cNvPr id="0" name=""/>
        <dsp:cNvSpPr/>
      </dsp:nvSpPr>
      <dsp:spPr>
        <a:xfrm>
          <a:off x="6316114" y="772216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805E2-5A79-434B-A309-5E1B4C67AAD3}">
      <dsp:nvSpPr>
        <dsp:cNvPr id="0" name=""/>
        <dsp:cNvSpPr/>
      </dsp:nvSpPr>
      <dsp:spPr>
        <a:xfrm>
          <a:off x="388923" y="1039419"/>
          <a:ext cx="7000619" cy="63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Capítulo I, art 11 se clasificaba a las empresas en tres categorías,  “Especial”, “A” o “B”. </a:t>
          </a:r>
          <a:endParaRPr lang="es-EC" sz="1800" kern="1200" dirty="0"/>
        </a:p>
      </dsp:txBody>
      <dsp:txXfrm>
        <a:off x="388923" y="1039419"/>
        <a:ext cx="7000619" cy="636419"/>
      </dsp:txXfrm>
    </dsp:sp>
    <dsp:sp modelId="{64AE2A9D-8797-454E-84FD-0D4FDFD5335F}">
      <dsp:nvSpPr>
        <dsp:cNvPr id="0" name=""/>
        <dsp:cNvSpPr/>
      </dsp:nvSpPr>
      <dsp:spPr>
        <a:xfrm>
          <a:off x="388923" y="1675839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116B1-DD65-4DD9-B1D4-934D754E2545}">
      <dsp:nvSpPr>
        <dsp:cNvPr id="0" name=""/>
        <dsp:cNvSpPr/>
      </dsp:nvSpPr>
      <dsp:spPr>
        <a:xfrm>
          <a:off x="1376788" y="1675839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2FC5B-14EE-43B5-8A04-8D89A3920AD9}">
      <dsp:nvSpPr>
        <dsp:cNvPr id="0" name=""/>
        <dsp:cNvSpPr/>
      </dsp:nvSpPr>
      <dsp:spPr>
        <a:xfrm>
          <a:off x="2364653" y="1675839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1A56E-9B71-45E8-8D96-E0623A5F5311}">
      <dsp:nvSpPr>
        <dsp:cNvPr id="0" name=""/>
        <dsp:cNvSpPr/>
      </dsp:nvSpPr>
      <dsp:spPr>
        <a:xfrm>
          <a:off x="3352518" y="1675839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D1F46-B35F-4F0B-93E8-B2362A395ABB}">
      <dsp:nvSpPr>
        <dsp:cNvPr id="0" name=""/>
        <dsp:cNvSpPr/>
      </dsp:nvSpPr>
      <dsp:spPr>
        <a:xfrm>
          <a:off x="4340384" y="1675839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ACF5A-2D10-4F7F-9BF6-07228F4CA198}">
      <dsp:nvSpPr>
        <dsp:cNvPr id="0" name=""/>
        <dsp:cNvSpPr/>
      </dsp:nvSpPr>
      <dsp:spPr>
        <a:xfrm>
          <a:off x="5328249" y="1675839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6B676-D6EA-40A8-A3F8-A24AC41D7A84}">
      <dsp:nvSpPr>
        <dsp:cNvPr id="0" name=""/>
        <dsp:cNvSpPr/>
      </dsp:nvSpPr>
      <dsp:spPr>
        <a:xfrm>
          <a:off x="6316114" y="1675839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918B5-9A19-42B4-8CC9-DA6E8F390DCD}">
      <dsp:nvSpPr>
        <dsp:cNvPr id="0" name=""/>
        <dsp:cNvSpPr/>
      </dsp:nvSpPr>
      <dsp:spPr>
        <a:xfrm>
          <a:off x="388923" y="1943042"/>
          <a:ext cx="7000619" cy="63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err="1" smtClean="0"/>
            <a:t>Cap</a:t>
          </a:r>
          <a:r>
            <a:rPr lang="es-EC" sz="1800" kern="1200" dirty="0" smtClean="0"/>
            <a:t> II, art 19.- Prohibiciones y Limitaciones a Importaciones.</a:t>
          </a:r>
          <a:endParaRPr lang="es-EC" sz="1800" kern="1200" dirty="0"/>
        </a:p>
      </dsp:txBody>
      <dsp:txXfrm>
        <a:off x="388923" y="1943042"/>
        <a:ext cx="7000619" cy="636419"/>
      </dsp:txXfrm>
    </dsp:sp>
    <dsp:sp modelId="{24F9533C-E1E7-4D0C-ACB8-0873435D3677}">
      <dsp:nvSpPr>
        <dsp:cNvPr id="0" name=""/>
        <dsp:cNvSpPr/>
      </dsp:nvSpPr>
      <dsp:spPr>
        <a:xfrm>
          <a:off x="388923" y="2579462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3A709-487C-4B03-B6A1-AE786F96DD1B}">
      <dsp:nvSpPr>
        <dsp:cNvPr id="0" name=""/>
        <dsp:cNvSpPr/>
      </dsp:nvSpPr>
      <dsp:spPr>
        <a:xfrm>
          <a:off x="1376788" y="2579462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513BF-F341-4762-A7EB-4C5C42DA3C7D}">
      <dsp:nvSpPr>
        <dsp:cNvPr id="0" name=""/>
        <dsp:cNvSpPr/>
      </dsp:nvSpPr>
      <dsp:spPr>
        <a:xfrm>
          <a:off x="2364653" y="2579462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48058-1DFC-4E6E-BF0D-04074AD2D498}">
      <dsp:nvSpPr>
        <dsp:cNvPr id="0" name=""/>
        <dsp:cNvSpPr/>
      </dsp:nvSpPr>
      <dsp:spPr>
        <a:xfrm>
          <a:off x="3352518" y="2579462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43D0E-CEC5-4313-AA7A-4DA5639454CC}">
      <dsp:nvSpPr>
        <dsp:cNvPr id="0" name=""/>
        <dsp:cNvSpPr/>
      </dsp:nvSpPr>
      <dsp:spPr>
        <a:xfrm>
          <a:off x="4340384" y="2579462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CE466-07D7-40D5-BAE4-229FE7BA0A9B}">
      <dsp:nvSpPr>
        <dsp:cNvPr id="0" name=""/>
        <dsp:cNvSpPr/>
      </dsp:nvSpPr>
      <dsp:spPr>
        <a:xfrm>
          <a:off x="5328249" y="2579462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793AF-58B7-482E-B6F0-B2888EDFD7AA}">
      <dsp:nvSpPr>
        <dsp:cNvPr id="0" name=""/>
        <dsp:cNvSpPr/>
      </dsp:nvSpPr>
      <dsp:spPr>
        <a:xfrm>
          <a:off x="6316114" y="2579462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D9E53-F53C-4B25-99EA-49F4616DA3B4}">
      <dsp:nvSpPr>
        <dsp:cNvPr id="0" name=""/>
        <dsp:cNvSpPr/>
      </dsp:nvSpPr>
      <dsp:spPr>
        <a:xfrm>
          <a:off x="388923" y="2846665"/>
          <a:ext cx="7000619" cy="63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Art 25.- Exportación sobre </a:t>
          </a:r>
          <a:r>
            <a:rPr lang="es-EC" sz="1800" kern="1200" smtClean="0"/>
            <a:t>valor FOB,Categorias </a:t>
          </a:r>
          <a:r>
            <a:rPr lang="es-EC" sz="1800" kern="1200" dirty="0" smtClean="0"/>
            <a:t>A</a:t>
          </a:r>
          <a:endParaRPr lang="es-EC" sz="1800" kern="1200" dirty="0"/>
        </a:p>
      </dsp:txBody>
      <dsp:txXfrm>
        <a:off x="388923" y="2846665"/>
        <a:ext cx="7000619" cy="636419"/>
      </dsp:txXfrm>
    </dsp:sp>
    <dsp:sp modelId="{C071EA5B-EA57-47D1-BF76-33F65EB4A4E4}">
      <dsp:nvSpPr>
        <dsp:cNvPr id="0" name=""/>
        <dsp:cNvSpPr/>
      </dsp:nvSpPr>
      <dsp:spPr>
        <a:xfrm>
          <a:off x="388923" y="3483085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C3D32-7C24-44FA-ADBC-F23C8D3DFFD8}">
      <dsp:nvSpPr>
        <dsp:cNvPr id="0" name=""/>
        <dsp:cNvSpPr/>
      </dsp:nvSpPr>
      <dsp:spPr>
        <a:xfrm>
          <a:off x="1376788" y="3483085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AC3FC-1785-4852-8DB1-A89AD7F27595}">
      <dsp:nvSpPr>
        <dsp:cNvPr id="0" name=""/>
        <dsp:cNvSpPr/>
      </dsp:nvSpPr>
      <dsp:spPr>
        <a:xfrm>
          <a:off x="2364653" y="3483085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B03AF-3CAD-458B-AA35-02537447134E}">
      <dsp:nvSpPr>
        <dsp:cNvPr id="0" name=""/>
        <dsp:cNvSpPr/>
      </dsp:nvSpPr>
      <dsp:spPr>
        <a:xfrm>
          <a:off x="3352518" y="3483085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AD306-04C5-4FBB-9A93-432423A626E0}">
      <dsp:nvSpPr>
        <dsp:cNvPr id="0" name=""/>
        <dsp:cNvSpPr/>
      </dsp:nvSpPr>
      <dsp:spPr>
        <a:xfrm>
          <a:off x="4340384" y="3483085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5B991-2993-4A3A-971E-C715D9C3AE39}">
      <dsp:nvSpPr>
        <dsp:cNvPr id="0" name=""/>
        <dsp:cNvSpPr/>
      </dsp:nvSpPr>
      <dsp:spPr>
        <a:xfrm>
          <a:off x="5328249" y="3483085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3C1C2-8F73-4941-8DD7-34BEA8C19850}">
      <dsp:nvSpPr>
        <dsp:cNvPr id="0" name=""/>
        <dsp:cNvSpPr/>
      </dsp:nvSpPr>
      <dsp:spPr>
        <a:xfrm>
          <a:off x="6316114" y="3483085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5C7E8-D1D9-4CA6-AF33-0425C22E309C}">
      <dsp:nvSpPr>
        <dsp:cNvPr id="0" name=""/>
        <dsp:cNvSpPr/>
      </dsp:nvSpPr>
      <dsp:spPr>
        <a:xfrm>
          <a:off x="388923" y="3750289"/>
          <a:ext cx="7000619" cy="63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En 1979 se promulgó una nueva Ley de Fomento de la Industria Automotriz. </a:t>
          </a:r>
          <a:endParaRPr lang="es-EC" sz="1800" kern="1200" dirty="0"/>
        </a:p>
      </dsp:txBody>
      <dsp:txXfrm>
        <a:off x="388923" y="3750289"/>
        <a:ext cx="7000619" cy="636419"/>
      </dsp:txXfrm>
    </dsp:sp>
    <dsp:sp modelId="{1274A5F1-759B-4B0F-BD69-6017833BA4CD}">
      <dsp:nvSpPr>
        <dsp:cNvPr id="0" name=""/>
        <dsp:cNvSpPr/>
      </dsp:nvSpPr>
      <dsp:spPr>
        <a:xfrm>
          <a:off x="388923" y="4386709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4DC41-CB50-4BAA-B25B-8629631A16CA}">
      <dsp:nvSpPr>
        <dsp:cNvPr id="0" name=""/>
        <dsp:cNvSpPr/>
      </dsp:nvSpPr>
      <dsp:spPr>
        <a:xfrm>
          <a:off x="1376788" y="4386709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FC777-C168-4F89-A588-C925550EFC77}">
      <dsp:nvSpPr>
        <dsp:cNvPr id="0" name=""/>
        <dsp:cNvSpPr/>
      </dsp:nvSpPr>
      <dsp:spPr>
        <a:xfrm>
          <a:off x="2364653" y="4386709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88FCE-448C-4668-BDC0-37E38A18ED5F}">
      <dsp:nvSpPr>
        <dsp:cNvPr id="0" name=""/>
        <dsp:cNvSpPr/>
      </dsp:nvSpPr>
      <dsp:spPr>
        <a:xfrm>
          <a:off x="3352518" y="4386709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B7DC4-DCA1-4CE3-AC5E-9CAF340DF461}">
      <dsp:nvSpPr>
        <dsp:cNvPr id="0" name=""/>
        <dsp:cNvSpPr/>
      </dsp:nvSpPr>
      <dsp:spPr>
        <a:xfrm>
          <a:off x="4340384" y="4386709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3544F-E66A-4446-88E5-A31DFDF113F2}">
      <dsp:nvSpPr>
        <dsp:cNvPr id="0" name=""/>
        <dsp:cNvSpPr/>
      </dsp:nvSpPr>
      <dsp:spPr>
        <a:xfrm>
          <a:off x="5328249" y="4386709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C6232-7AA2-41A4-9EEF-046B8AA2D03F}">
      <dsp:nvSpPr>
        <dsp:cNvPr id="0" name=""/>
        <dsp:cNvSpPr/>
      </dsp:nvSpPr>
      <dsp:spPr>
        <a:xfrm>
          <a:off x="6316114" y="4386709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E3EB3-F94B-4BC9-98AD-F5EA119EF6B5}">
      <dsp:nvSpPr>
        <dsp:cNvPr id="0" name=""/>
        <dsp:cNvSpPr/>
      </dsp:nvSpPr>
      <dsp:spPr>
        <a:xfrm>
          <a:off x="388923" y="4653912"/>
          <a:ext cx="7000619" cy="63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Decisión 120 de la Comisión del Acuerdo de Cartagena.</a:t>
          </a:r>
          <a:endParaRPr lang="es-EC" sz="1800" kern="1200" dirty="0"/>
        </a:p>
      </dsp:txBody>
      <dsp:txXfrm>
        <a:off x="388923" y="4653912"/>
        <a:ext cx="7000619" cy="636419"/>
      </dsp:txXfrm>
    </dsp:sp>
    <dsp:sp modelId="{18F5B268-1B8E-4910-8DDE-F867CD25E9BB}">
      <dsp:nvSpPr>
        <dsp:cNvPr id="0" name=""/>
        <dsp:cNvSpPr/>
      </dsp:nvSpPr>
      <dsp:spPr>
        <a:xfrm>
          <a:off x="388923" y="5290332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48087-728F-4299-ACB7-E4923360D451}">
      <dsp:nvSpPr>
        <dsp:cNvPr id="0" name=""/>
        <dsp:cNvSpPr/>
      </dsp:nvSpPr>
      <dsp:spPr>
        <a:xfrm>
          <a:off x="1376788" y="5290332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9620E-D698-4834-BDDC-5EA7DDB1DE79}">
      <dsp:nvSpPr>
        <dsp:cNvPr id="0" name=""/>
        <dsp:cNvSpPr/>
      </dsp:nvSpPr>
      <dsp:spPr>
        <a:xfrm>
          <a:off x="2364653" y="5290332"/>
          <a:ext cx="933415" cy="155569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0D2B3-654B-420B-B7E3-50736084EF0C}">
      <dsp:nvSpPr>
        <dsp:cNvPr id="0" name=""/>
        <dsp:cNvSpPr/>
      </dsp:nvSpPr>
      <dsp:spPr>
        <a:xfrm>
          <a:off x="3352518" y="5290332"/>
          <a:ext cx="933415" cy="155569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C041E-4A55-4ED0-8CAA-37B6DC05EE3A}">
      <dsp:nvSpPr>
        <dsp:cNvPr id="0" name=""/>
        <dsp:cNvSpPr/>
      </dsp:nvSpPr>
      <dsp:spPr>
        <a:xfrm>
          <a:off x="4340384" y="5290332"/>
          <a:ext cx="933415" cy="155569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412AA-1EC5-4385-8CB5-680CC1042BEA}">
      <dsp:nvSpPr>
        <dsp:cNvPr id="0" name=""/>
        <dsp:cNvSpPr/>
      </dsp:nvSpPr>
      <dsp:spPr>
        <a:xfrm>
          <a:off x="5328249" y="5290332"/>
          <a:ext cx="933415" cy="155569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4E29D-AD2E-4972-9216-A9E1FFB4B0B3}">
      <dsp:nvSpPr>
        <dsp:cNvPr id="0" name=""/>
        <dsp:cNvSpPr/>
      </dsp:nvSpPr>
      <dsp:spPr>
        <a:xfrm>
          <a:off x="6316114" y="5290332"/>
          <a:ext cx="933415" cy="155569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3BC3FF-8C8D-422C-B926-93D80DDBAAC4}">
      <dsp:nvSpPr>
        <dsp:cNvPr id="0" name=""/>
        <dsp:cNvSpPr/>
      </dsp:nvSpPr>
      <dsp:spPr>
        <a:xfrm>
          <a:off x="-4867593" y="-745950"/>
          <a:ext cx="5797426" cy="5797426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D3DF6-DAAD-4BCD-BA1C-D52E396DCA04}">
      <dsp:nvSpPr>
        <dsp:cNvPr id="0" name=""/>
        <dsp:cNvSpPr/>
      </dsp:nvSpPr>
      <dsp:spPr>
        <a:xfrm>
          <a:off x="598022" y="430552"/>
          <a:ext cx="7354862" cy="8611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3502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Diagnóstico crítico del sector</a:t>
          </a:r>
          <a:endParaRPr lang="es-EC" sz="2700" kern="1200" dirty="0"/>
        </a:p>
      </dsp:txBody>
      <dsp:txXfrm>
        <a:off x="598022" y="430552"/>
        <a:ext cx="7354862" cy="861105"/>
      </dsp:txXfrm>
    </dsp:sp>
    <dsp:sp modelId="{22103724-E915-4E4A-932E-5797508A845C}">
      <dsp:nvSpPr>
        <dsp:cNvPr id="0" name=""/>
        <dsp:cNvSpPr/>
      </dsp:nvSpPr>
      <dsp:spPr>
        <a:xfrm>
          <a:off x="59831" y="322914"/>
          <a:ext cx="1076381" cy="1076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90319-EEE0-43E8-8D4C-656497D93588}">
      <dsp:nvSpPr>
        <dsp:cNvPr id="0" name=""/>
        <dsp:cNvSpPr/>
      </dsp:nvSpPr>
      <dsp:spPr>
        <a:xfrm>
          <a:off x="911033" y="1722210"/>
          <a:ext cx="7041850" cy="861105"/>
        </a:xfrm>
        <a:prstGeom prst="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3502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Apoyo de la CAF y CEPAL</a:t>
          </a:r>
          <a:endParaRPr lang="es-EC" sz="2700" kern="1200" dirty="0"/>
        </a:p>
      </dsp:txBody>
      <dsp:txXfrm>
        <a:off x="911033" y="1722210"/>
        <a:ext cx="7041850" cy="861105"/>
      </dsp:txXfrm>
    </dsp:sp>
    <dsp:sp modelId="{30D6B5D1-F68B-49CA-BF3F-C878E7D2B99F}">
      <dsp:nvSpPr>
        <dsp:cNvPr id="0" name=""/>
        <dsp:cNvSpPr/>
      </dsp:nvSpPr>
      <dsp:spPr>
        <a:xfrm>
          <a:off x="372843" y="1614572"/>
          <a:ext cx="1076381" cy="1076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F4F12-96B1-42B3-9897-67F15FA67B46}">
      <dsp:nvSpPr>
        <dsp:cNvPr id="0" name=""/>
        <dsp:cNvSpPr/>
      </dsp:nvSpPr>
      <dsp:spPr>
        <a:xfrm>
          <a:off x="598022" y="3013868"/>
          <a:ext cx="7354862" cy="861105"/>
        </a:xfrm>
        <a:prstGeom prst="rect">
          <a:avLst/>
        </a:prstGeom>
        <a:solidFill>
          <a:schemeClr val="accent5">
            <a:hueOff val="2495257"/>
            <a:satOff val="-50489"/>
            <a:lumOff val="156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3502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Promover procesos de construcción colectiva</a:t>
          </a:r>
          <a:endParaRPr lang="es-EC" sz="2700" kern="1200" dirty="0"/>
        </a:p>
      </dsp:txBody>
      <dsp:txXfrm>
        <a:off x="598022" y="3013868"/>
        <a:ext cx="7354862" cy="861105"/>
      </dsp:txXfrm>
    </dsp:sp>
    <dsp:sp modelId="{A9AFCB04-1946-4327-B00B-DF787ACD3D7B}">
      <dsp:nvSpPr>
        <dsp:cNvPr id="0" name=""/>
        <dsp:cNvSpPr/>
      </dsp:nvSpPr>
      <dsp:spPr>
        <a:xfrm>
          <a:off x="59831" y="2906230"/>
          <a:ext cx="1076381" cy="1076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3BC3FF-8C8D-422C-B926-93D80DDBAAC4}">
      <dsp:nvSpPr>
        <dsp:cNvPr id="0" name=""/>
        <dsp:cNvSpPr/>
      </dsp:nvSpPr>
      <dsp:spPr>
        <a:xfrm>
          <a:off x="-5895086" y="-902369"/>
          <a:ext cx="7019675" cy="7019675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D3DF6-DAAD-4BCD-BA1C-D52E396DCA04}">
      <dsp:nvSpPr>
        <dsp:cNvPr id="0" name=""/>
        <dsp:cNvSpPr/>
      </dsp:nvSpPr>
      <dsp:spPr>
        <a:xfrm>
          <a:off x="723833" y="521493"/>
          <a:ext cx="7219488" cy="10429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7871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Participación del 1%</a:t>
          </a:r>
          <a:endParaRPr lang="es-EC" sz="3200" kern="1200" dirty="0"/>
        </a:p>
      </dsp:txBody>
      <dsp:txXfrm>
        <a:off x="723833" y="521493"/>
        <a:ext cx="7219488" cy="1042987"/>
      </dsp:txXfrm>
    </dsp:sp>
    <dsp:sp modelId="{22103724-E915-4E4A-932E-5797508A845C}">
      <dsp:nvSpPr>
        <dsp:cNvPr id="0" name=""/>
        <dsp:cNvSpPr/>
      </dsp:nvSpPr>
      <dsp:spPr>
        <a:xfrm>
          <a:off x="71966" y="391120"/>
          <a:ext cx="1303734" cy="1303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90319-EEE0-43E8-8D4C-656497D93588}">
      <dsp:nvSpPr>
        <dsp:cNvPr id="0" name=""/>
        <dsp:cNvSpPr/>
      </dsp:nvSpPr>
      <dsp:spPr>
        <a:xfrm>
          <a:off x="1102959" y="2085974"/>
          <a:ext cx="6840362" cy="1042987"/>
        </a:xfrm>
        <a:prstGeom prst="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7871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Objetivo Principal</a:t>
          </a:r>
          <a:endParaRPr lang="es-EC" sz="3200" kern="1200" dirty="0"/>
        </a:p>
      </dsp:txBody>
      <dsp:txXfrm>
        <a:off x="1102959" y="2085974"/>
        <a:ext cx="6840362" cy="1042987"/>
      </dsp:txXfrm>
    </dsp:sp>
    <dsp:sp modelId="{30D6B5D1-F68B-49CA-BF3F-C878E7D2B99F}">
      <dsp:nvSpPr>
        <dsp:cNvPr id="0" name=""/>
        <dsp:cNvSpPr/>
      </dsp:nvSpPr>
      <dsp:spPr>
        <a:xfrm>
          <a:off x="451092" y="1955601"/>
          <a:ext cx="1303734" cy="1303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F4F12-96B1-42B3-9897-67F15FA67B46}">
      <dsp:nvSpPr>
        <dsp:cNvPr id="0" name=""/>
        <dsp:cNvSpPr/>
      </dsp:nvSpPr>
      <dsp:spPr>
        <a:xfrm>
          <a:off x="723833" y="3650455"/>
          <a:ext cx="7219488" cy="1042987"/>
        </a:xfrm>
        <a:prstGeom prst="rect">
          <a:avLst/>
        </a:prstGeom>
        <a:solidFill>
          <a:schemeClr val="accent5">
            <a:hueOff val="2495257"/>
            <a:satOff val="-50489"/>
            <a:lumOff val="156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7871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MIPRO (Ministerio de Industrias y Productividad)</a:t>
          </a:r>
          <a:endParaRPr lang="es-EC" sz="3200" kern="1200" dirty="0"/>
        </a:p>
      </dsp:txBody>
      <dsp:txXfrm>
        <a:off x="723833" y="3650455"/>
        <a:ext cx="7219488" cy="1042987"/>
      </dsp:txXfrm>
    </dsp:sp>
    <dsp:sp modelId="{A9AFCB04-1946-4327-B00B-DF787ACD3D7B}">
      <dsp:nvSpPr>
        <dsp:cNvPr id="0" name=""/>
        <dsp:cNvSpPr/>
      </dsp:nvSpPr>
      <dsp:spPr>
        <a:xfrm>
          <a:off x="71966" y="3520082"/>
          <a:ext cx="1303734" cy="13037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B3C7F7-618F-498D-BB52-313C07BB947D}">
      <dsp:nvSpPr>
        <dsp:cNvPr id="0" name=""/>
        <dsp:cNvSpPr/>
      </dsp:nvSpPr>
      <dsp:spPr>
        <a:xfrm>
          <a:off x="3636" y="264946"/>
          <a:ext cx="1590069" cy="954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Incremento de la productividad y competitividad.</a:t>
          </a:r>
          <a:endParaRPr lang="es-EC" sz="1400" kern="1200">
            <a:solidFill>
              <a:schemeClr val="tx1"/>
            </a:solidFill>
          </a:endParaRPr>
        </a:p>
      </dsp:txBody>
      <dsp:txXfrm>
        <a:off x="3636" y="264946"/>
        <a:ext cx="1590069" cy="954041"/>
      </dsp:txXfrm>
    </dsp:sp>
    <dsp:sp modelId="{4A0C0B37-E8F3-456B-892F-3B7B4BBF40CB}">
      <dsp:nvSpPr>
        <dsp:cNvPr id="0" name=""/>
        <dsp:cNvSpPr/>
      </dsp:nvSpPr>
      <dsp:spPr>
        <a:xfrm>
          <a:off x="1733632" y="544798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>
        <a:off x="1733632" y="544798"/>
        <a:ext cx="337094" cy="394337"/>
      </dsp:txXfrm>
    </dsp:sp>
    <dsp:sp modelId="{A379D0B4-0198-4555-9172-A20EE4ECA013}">
      <dsp:nvSpPr>
        <dsp:cNvPr id="0" name=""/>
        <dsp:cNvSpPr/>
      </dsp:nvSpPr>
      <dsp:spPr>
        <a:xfrm>
          <a:off x="2229734" y="264946"/>
          <a:ext cx="1590069" cy="9540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Creación de valor agregado.</a:t>
          </a:r>
          <a:endParaRPr lang="es-EC" sz="1400" kern="1200">
            <a:solidFill>
              <a:schemeClr val="tx1"/>
            </a:solidFill>
          </a:endParaRPr>
        </a:p>
      </dsp:txBody>
      <dsp:txXfrm>
        <a:off x="2229734" y="264946"/>
        <a:ext cx="1590069" cy="954041"/>
      </dsp:txXfrm>
    </dsp:sp>
    <dsp:sp modelId="{838DF101-DAB3-494F-939E-61529CB7E813}">
      <dsp:nvSpPr>
        <dsp:cNvPr id="0" name=""/>
        <dsp:cNvSpPr/>
      </dsp:nvSpPr>
      <dsp:spPr>
        <a:xfrm>
          <a:off x="3959730" y="544798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>
        <a:off x="3959730" y="544798"/>
        <a:ext cx="337094" cy="394337"/>
      </dsp:txXfrm>
    </dsp:sp>
    <dsp:sp modelId="{1775F54A-6C4C-4221-9FD3-6DB1ABA15236}">
      <dsp:nvSpPr>
        <dsp:cNvPr id="0" name=""/>
        <dsp:cNvSpPr/>
      </dsp:nvSpPr>
      <dsp:spPr>
        <a:xfrm>
          <a:off x="4455832" y="264946"/>
          <a:ext cx="1590069" cy="9540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Incremento del conocimiento científico y tecnológico.</a:t>
          </a:r>
          <a:endParaRPr lang="es-EC" sz="1400" kern="1200" dirty="0">
            <a:solidFill>
              <a:schemeClr val="tx1"/>
            </a:solidFill>
          </a:endParaRPr>
        </a:p>
      </dsp:txBody>
      <dsp:txXfrm>
        <a:off x="4455832" y="264946"/>
        <a:ext cx="1590069" cy="954041"/>
      </dsp:txXfrm>
    </dsp:sp>
    <dsp:sp modelId="{D7C82C26-54CE-44DC-9594-98A21F5C14B6}">
      <dsp:nvSpPr>
        <dsp:cNvPr id="0" name=""/>
        <dsp:cNvSpPr/>
      </dsp:nvSpPr>
      <dsp:spPr>
        <a:xfrm>
          <a:off x="6185828" y="544798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>
        <a:off x="6185828" y="544798"/>
        <a:ext cx="337094" cy="394337"/>
      </dsp:txXfrm>
    </dsp:sp>
    <dsp:sp modelId="{07132AF8-1407-40E1-B13C-68B523D11861}">
      <dsp:nvSpPr>
        <dsp:cNvPr id="0" name=""/>
        <dsp:cNvSpPr/>
      </dsp:nvSpPr>
      <dsp:spPr>
        <a:xfrm>
          <a:off x="6681930" y="264946"/>
          <a:ext cx="1590069" cy="9540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Ética empresarial</a:t>
          </a:r>
          <a:endParaRPr lang="es-EC" sz="1400" kern="1200">
            <a:solidFill>
              <a:schemeClr val="tx1"/>
            </a:solidFill>
          </a:endParaRPr>
        </a:p>
      </dsp:txBody>
      <dsp:txXfrm>
        <a:off x="6681930" y="264946"/>
        <a:ext cx="1590069" cy="954041"/>
      </dsp:txXfrm>
    </dsp:sp>
    <dsp:sp modelId="{024ACD1D-1061-4233-AD7A-62A58D2EFC8C}">
      <dsp:nvSpPr>
        <dsp:cNvPr id="0" name=""/>
        <dsp:cNvSpPr/>
      </dsp:nvSpPr>
      <dsp:spPr>
        <a:xfrm rot="5400000">
          <a:off x="7308417" y="1330293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 rot="5400000">
        <a:off x="7308417" y="1330293"/>
        <a:ext cx="337094" cy="394337"/>
      </dsp:txXfrm>
    </dsp:sp>
    <dsp:sp modelId="{14EB4399-DBAA-4AE8-8CED-DD35E5D9C22A}">
      <dsp:nvSpPr>
        <dsp:cNvPr id="0" name=""/>
        <dsp:cNvSpPr/>
      </dsp:nvSpPr>
      <dsp:spPr>
        <a:xfrm>
          <a:off x="6681930" y="1855016"/>
          <a:ext cx="1590069" cy="9540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Generación de Empleo de Calidad.</a:t>
          </a:r>
          <a:endParaRPr lang="es-EC" sz="1400" kern="1200">
            <a:solidFill>
              <a:schemeClr val="tx1"/>
            </a:solidFill>
          </a:endParaRPr>
        </a:p>
      </dsp:txBody>
      <dsp:txXfrm>
        <a:off x="6681930" y="1855016"/>
        <a:ext cx="1590069" cy="954041"/>
      </dsp:txXfrm>
    </dsp:sp>
    <dsp:sp modelId="{44EEBD8C-50BA-4841-AE25-603E0DEA5888}">
      <dsp:nvSpPr>
        <dsp:cNvPr id="0" name=""/>
        <dsp:cNvSpPr/>
      </dsp:nvSpPr>
      <dsp:spPr>
        <a:xfrm rot="10800000">
          <a:off x="6204909" y="2134868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 rot="10800000">
        <a:off x="6204909" y="2134868"/>
        <a:ext cx="337094" cy="394337"/>
      </dsp:txXfrm>
    </dsp:sp>
    <dsp:sp modelId="{52437F07-10B3-4DC0-B452-D92AF8D48F78}">
      <dsp:nvSpPr>
        <dsp:cNvPr id="0" name=""/>
        <dsp:cNvSpPr/>
      </dsp:nvSpPr>
      <dsp:spPr>
        <a:xfrm>
          <a:off x="4455832" y="1855016"/>
          <a:ext cx="1590069" cy="954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Sostenibilidad Ambiental.</a:t>
          </a:r>
          <a:endParaRPr lang="es-EC" sz="1400" kern="1200">
            <a:solidFill>
              <a:schemeClr val="tx1"/>
            </a:solidFill>
          </a:endParaRPr>
        </a:p>
      </dsp:txBody>
      <dsp:txXfrm>
        <a:off x="4455832" y="1855016"/>
        <a:ext cx="1590069" cy="954041"/>
      </dsp:txXfrm>
    </dsp:sp>
    <dsp:sp modelId="{6291B953-04F2-48BB-981F-BF1D01843112}">
      <dsp:nvSpPr>
        <dsp:cNvPr id="0" name=""/>
        <dsp:cNvSpPr/>
      </dsp:nvSpPr>
      <dsp:spPr>
        <a:xfrm rot="10800000">
          <a:off x="3978811" y="2134868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 rot="10800000">
        <a:off x="3978811" y="2134868"/>
        <a:ext cx="337094" cy="394337"/>
      </dsp:txXfrm>
    </dsp:sp>
    <dsp:sp modelId="{7E47D940-549E-4308-A25D-54B9D8DE44B1}">
      <dsp:nvSpPr>
        <dsp:cNvPr id="0" name=""/>
        <dsp:cNvSpPr/>
      </dsp:nvSpPr>
      <dsp:spPr>
        <a:xfrm>
          <a:off x="2229734" y="1855016"/>
          <a:ext cx="1590069" cy="9540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Desarrollo local y Territorial</a:t>
          </a:r>
          <a:endParaRPr lang="es-EC" sz="1400" kern="1200">
            <a:solidFill>
              <a:schemeClr val="tx1"/>
            </a:solidFill>
          </a:endParaRPr>
        </a:p>
      </dsp:txBody>
      <dsp:txXfrm>
        <a:off x="2229734" y="1855016"/>
        <a:ext cx="1590069" cy="954041"/>
      </dsp:txXfrm>
    </dsp:sp>
    <dsp:sp modelId="{A63A4966-B6CF-4609-949A-59C6E0C2E18F}">
      <dsp:nvSpPr>
        <dsp:cNvPr id="0" name=""/>
        <dsp:cNvSpPr/>
      </dsp:nvSpPr>
      <dsp:spPr>
        <a:xfrm rot="10800000">
          <a:off x="1752713" y="2134868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 rot="10800000">
        <a:off x="1752713" y="2134868"/>
        <a:ext cx="337094" cy="394337"/>
      </dsp:txXfrm>
    </dsp:sp>
    <dsp:sp modelId="{26536A32-1D6E-4024-85A7-7AB8E7640ED2}">
      <dsp:nvSpPr>
        <dsp:cNvPr id="0" name=""/>
        <dsp:cNvSpPr/>
      </dsp:nvSpPr>
      <dsp:spPr>
        <a:xfrm>
          <a:off x="3636" y="1855016"/>
          <a:ext cx="1590069" cy="9540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Generación de encadenamientos productivos.</a:t>
          </a:r>
          <a:endParaRPr lang="es-EC" sz="1400" kern="1200">
            <a:solidFill>
              <a:schemeClr val="tx1"/>
            </a:solidFill>
          </a:endParaRPr>
        </a:p>
      </dsp:txBody>
      <dsp:txXfrm>
        <a:off x="3636" y="1855016"/>
        <a:ext cx="1590069" cy="954041"/>
      </dsp:txXfrm>
    </dsp:sp>
    <dsp:sp modelId="{8EE05952-8A95-47CC-9016-1E9DB4488844}">
      <dsp:nvSpPr>
        <dsp:cNvPr id="0" name=""/>
        <dsp:cNvSpPr/>
      </dsp:nvSpPr>
      <dsp:spPr>
        <a:xfrm rot="5400000">
          <a:off x="630124" y="2920363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 rot="5400000">
        <a:off x="630124" y="2920363"/>
        <a:ext cx="337094" cy="394337"/>
      </dsp:txXfrm>
    </dsp:sp>
    <dsp:sp modelId="{A8A24681-EBC9-426D-818C-7F52EA9541B9}">
      <dsp:nvSpPr>
        <dsp:cNvPr id="0" name=""/>
        <dsp:cNvSpPr/>
      </dsp:nvSpPr>
      <dsp:spPr>
        <a:xfrm>
          <a:off x="3636" y="3445086"/>
          <a:ext cx="1590069" cy="9540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Democratización</a:t>
          </a:r>
          <a:endParaRPr lang="es-EC" sz="1400" kern="1200">
            <a:solidFill>
              <a:schemeClr val="tx1"/>
            </a:solidFill>
          </a:endParaRPr>
        </a:p>
      </dsp:txBody>
      <dsp:txXfrm>
        <a:off x="3636" y="3445086"/>
        <a:ext cx="1590069" cy="954041"/>
      </dsp:txXfrm>
    </dsp:sp>
    <dsp:sp modelId="{9843A03E-7923-4C76-B73D-684729037497}">
      <dsp:nvSpPr>
        <dsp:cNvPr id="0" name=""/>
        <dsp:cNvSpPr/>
      </dsp:nvSpPr>
      <dsp:spPr>
        <a:xfrm>
          <a:off x="1733632" y="3724938"/>
          <a:ext cx="337094" cy="3943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>
            <a:solidFill>
              <a:schemeClr val="tx1"/>
            </a:solidFill>
          </a:endParaRPr>
        </a:p>
      </dsp:txBody>
      <dsp:txXfrm>
        <a:off x="1733632" y="3724938"/>
        <a:ext cx="337094" cy="394337"/>
      </dsp:txXfrm>
    </dsp:sp>
    <dsp:sp modelId="{B6C2267B-2538-4CD7-99FC-507F4DD8137C}">
      <dsp:nvSpPr>
        <dsp:cNvPr id="0" name=""/>
        <dsp:cNvSpPr/>
      </dsp:nvSpPr>
      <dsp:spPr>
        <a:xfrm>
          <a:off x="2229734" y="3445086"/>
          <a:ext cx="1590069" cy="9540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solidFill>
                <a:schemeClr val="tx1"/>
              </a:solidFill>
            </a:rPr>
            <a:t>Inserción Estrategia.</a:t>
          </a:r>
          <a:endParaRPr lang="es-EC" sz="1400" kern="1200">
            <a:solidFill>
              <a:schemeClr val="tx1"/>
            </a:solidFill>
          </a:endParaRPr>
        </a:p>
      </dsp:txBody>
      <dsp:txXfrm>
        <a:off x="2229734" y="3445086"/>
        <a:ext cx="1590069" cy="95404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FBCB9B-026C-43D0-A8ED-1B4717333752}">
      <dsp:nvSpPr>
        <dsp:cNvPr id="0" name=""/>
        <dsp:cNvSpPr/>
      </dsp:nvSpPr>
      <dsp:spPr>
        <a:xfrm>
          <a:off x="0" y="547281"/>
          <a:ext cx="802059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E2A009-218F-4CCE-904F-E298F0CFF65B}">
      <dsp:nvSpPr>
        <dsp:cNvPr id="0" name=""/>
        <dsp:cNvSpPr/>
      </dsp:nvSpPr>
      <dsp:spPr>
        <a:xfrm>
          <a:off x="381839" y="60201"/>
          <a:ext cx="7636787" cy="9741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212" tIns="0" rIns="21221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</a:rPr>
            <a:t>Impulsa la transformación de la estructura productiva</a:t>
          </a:r>
          <a:endParaRPr lang="es-EC" sz="3300" kern="1200" dirty="0">
            <a:solidFill>
              <a:schemeClr val="tx1"/>
            </a:solidFill>
          </a:endParaRPr>
        </a:p>
      </dsp:txBody>
      <dsp:txXfrm>
        <a:off x="381839" y="60201"/>
        <a:ext cx="7636787" cy="974160"/>
      </dsp:txXfrm>
    </dsp:sp>
    <dsp:sp modelId="{13143BF9-5A3B-41D5-B233-DFEF50137D8D}">
      <dsp:nvSpPr>
        <dsp:cNvPr id="0" name=""/>
        <dsp:cNvSpPr/>
      </dsp:nvSpPr>
      <dsp:spPr>
        <a:xfrm>
          <a:off x="0" y="2044162"/>
          <a:ext cx="802059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716701"/>
              <a:satOff val="590"/>
              <a:lumOff val="-4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425E17-518F-427F-9655-7A6A9958078E}">
      <dsp:nvSpPr>
        <dsp:cNvPr id="0" name=""/>
        <dsp:cNvSpPr/>
      </dsp:nvSpPr>
      <dsp:spPr>
        <a:xfrm>
          <a:off x="381839" y="1557081"/>
          <a:ext cx="7636787" cy="974160"/>
        </a:xfrm>
        <a:prstGeom prst="roundRect">
          <a:avLst/>
        </a:prstGeom>
        <a:gradFill rotWithShape="0">
          <a:gsLst>
            <a:gs pos="0">
              <a:schemeClr val="accent3">
                <a:hueOff val="-716701"/>
                <a:satOff val="590"/>
                <a:lumOff val="-491"/>
                <a:alphaOff val="0"/>
                <a:tint val="96000"/>
                <a:lumMod val="100000"/>
              </a:schemeClr>
            </a:gs>
            <a:gs pos="78000">
              <a:schemeClr val="accent3">
                <a:hueOff val="-716701"/>
                <a:satOff val="590"/>
                <a:lumOff val="-49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212" tIns="0" rIns="21221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</a:rPr>
            <a:t>Generación de Plazas </a:t>
          </a:r>
          <a:r>
            <a:rPr lang="es-EC" sz="3300" kern="1200" dirty="0" smtClean="0">
              <a:solidFill>
                <a:schemeClr val="tx1"/>
              </a:solidFill>
            </a:rPr>
            <a:t>de Trabajo </a:t>
          </a:r>
          <a:endParaRPr lang="es-EC" sz="3300" kern="1200" dirty="0">
            <a:solidFill>
              <a:schemeClr val="tx1"/>
            </a:solidFill>
          </a:endParaRPr>
        </a:p>
      </dsp:txBody>
      <dsp:txXfrm>
        <a:off x="381839" y="1557081"/>
        <a:ext cx="7636787" cy="974160"/>
      </dsp:txXfrm>
    </dsp:sp>
    <dsp:sp modelId="{1B4A2C2D-698D-4876-BC20-751593A1E59D}">
      <dsp:nvSpPr>
        <dsp:cNvPr id="0" name=""/>
        <dsp:cNvSpPr/>
      </dsp:nvSpPr>
      <dsp:spPr>
        <a:xfrm>
          <a:off x="0" y="3541041"/>
          <a:ext cx="802059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3ACCF4-407C-4968-8394-521C6E7B8514}">
      <dsp:nvSpPr>
        <dsp:cNvPr id="0" name=""/>
        <dsp:cNvSpPr/>
      </dsp:nvSpPr>
      <dsp:spPr>
        <a:xfrm>
          <a:off x="381839" y="3053961"/>
          <a:ext cx="7636787" cy="974160"/>
        </a:xfrm>
        <a:prstGeom prst="roundRect">
          <a:avLst/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96000"/>
                <a:lumMod val="100000"/>
              </a:schemeClr>
            </a:gs>
            <a:gs pos="78000">
              <a:schemeClr val="accent3">
                <a:hueOff val="-1433403"/>
                <a:satOff val="1180"/>
                <a:lumOff val="-98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212" tIns="0" rIns="21221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</a:rPr>
            <a:t>Reduce la estimulación empresarial</a:t>
          </a:r>
          <a:endParaRPr lang="es-EC" sz="3300" kern="1200" dirty="0">
            <a:solidFill>
              <a:schemeClr val="tx1"/>
            </a:solidFill>
          </a:endParaRPr>
        </a:p>
      </dsp:txBody>
      <dsp:txXfrm>
        <a:off x="381839" y="3053961"/>
        <a:ext cx="7636787" cy="97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2.18723E-7</cdr:x>
      <cdr:y>0.87334</cdr:y>
    </cdr:from>
    <cdr:to>
      <cdr:x>0.09583</cdr:x>
      <cdr:y>0.96543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" y="2824164"/>
          <a:ext cx="438150" cy="29778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28230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66867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78604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5552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51059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877304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073745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9568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57003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04835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5762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55248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17746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17626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43237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74495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D4E5-8D77-432B-820E-CD8CFCA8D467}" type="datetimeFigureOut">
              <a:rPr lang="es-EC" smtClean="0"/>
              <a:pPr/>
              <a:t>31/1/2017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8221A1-11D5-46A2-9825-61CC9406C35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38017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2955" y="2596666"/>
            <a:ext cx="5143500" cy="1134126"/>
          </a:xfrm>
        </p:spPr>
        <p:txBody>
          <a:bodyPr>
            <a:noAutofit/>
          </a:bodyPr>
          <a:lstStyle/>
          <a:p>
            <a:pPr algn="ctr"/>
            <a:r>
              <a:rPr lang="es-EC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DEPARTAMENTO DE CIENCIAS ECONÓMICAS ADMINISTRATIVAS Y DE COMERCIO</a:t>
            </a:r>
            <a:br>
              <a:rPr lang="es-EC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EC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s-EC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s-EC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551" y="260466"/>
            <a:ext cx="6407687" cy="184128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8083" y="3276534"/>
            <a:ext cx="4042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dirty="0">
                <a:latin typeface="Century Gothic" panose="020B0502020202020204" pitchFamily="34" charset="0"/>
              </a:rPr>
              <a:t>“ANALISIS DE LA POLÍTICA INDUSTRIAL ECUATORIANA Y EL IMPACTO DE LA INVERSIÓN EXTRANJERA EN EL SECTOR AUTOMOTRIZ EN EL PERÍODO 2010 – 2015”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236644" y="3276534"/>
            <a:ext cx="34192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latin typeface="Century Gothic" panose="020B0502020202020204" pitchFamily="34" charset="0"/>
              </a:rPr>
              <a:t>BECERRA </a:t>
            </a:r>
            <a:r>
              <a:rPr lang="es-EC" sz="2000" dirty="0" err="1">
                <a:latin typeface="Century Gothic" panose="020B0502020202020204" pitchFamily="34" charset="0"/>
              </a:rPr>
              <a:t>BECERRA</a:t>
            </a:r>
            <a:r>
              <a:rPr lang="es-EC" sz="2000" dirty="0">
                <a:latin typeface="Century Gothic" panose="020B0502020202020204" pitchFamily="34" charset="0"/>
              </a:rPr>
              <a:t> BRYAN DAVID</a:t>
            </a:r>
          </a:p>
          <a:p>
            <a:endParaRPr lang="es-EC" sz="2000" dirty="0">
              <a:latin typeface="Century Gothic" panose="020B0502020202020204" pitchFamily="34" charset="0"/>
            </a:endParaRPr>
          </a:p>
          <a:p>
            <a:r>
              <a:rPr lang="es-EC" sz="2000" dirty="0">
                <a:latin typeface="Century Gothic" panose="020B0502020202020204" pitchFamily="34" charset="0"/>
              </a:rPr>
              <a:t>YANZA FLORES VALERIA ESTEFANY</a:t>
            </a:r>
          </a:p>
          <a:p>
            <a:endParaRPr lang="es-EC" sz="20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56640" y="5819062"/>
            <a:ext cx="3887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i="1" dirty="0">
                <a:latin typeface="Century Gothic" panose="020B0502020202020204" pitchFamily="34" charset="0"/>
              </a:rPr>
              <a:t>“Todos nuestros sueños se pueden volver realidad si tenemos el coraje de perseguirlos”.</a:t>
            </a:r>
          </a:p>
          <a:p>
            <a:pPr algn="just"/>
            <a:r>
              <a:rPr lang="es-EC" sz="1400" i="1" dirty="0">
                <a:latin typeface="Century Gothic" panose="020B0502020202020204" pitchFamily="34" charset="0"/>
              </a:rPr>
              <a:t>Walt Disney.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082" y="5030860"/>
            <a:ext cx="2255599" cy="15764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6545" y="4953472"/>
            <a:ext cx="1505330" cy="1505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368275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939" y="322998"/>
            <a:ext cx="6787488" cy="1369324"/>
          </a:xfrm>
        </p:spPr>
        <p:txBody>
          <a:bodyPr/>
          <a:lstStyle/>
          <a:p>
            <a:r>
              <a:rPr lang="es-EC" dirty="0" smtClean="0"/>
              <a:t>PRINCIPIOS DE LA POLÍTICA INDUSTRIAL 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22139082"/>
              </p:ext>
            </p:extLst>
          </p:nvPr>
        </p:nvGraphicFramePr>
        <p:xfrm>
          <a:off x="363538" y="1873250"/>
          <a:ext cx="8275637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27973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891" y="168925"/>
            <a:ext cx="7135258" cy="1020897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POLÍTICA INDUSTRIAL EN EL SECTOR AUTOMOTRIZ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0892" y="1693636"/>
          <a:ext cx="8020593" cy="443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5907" y="230777"/>
            <a:ext cx="7541624" cy="1320800"/>
          </a:xfrm>
        </p:spPr>
        <p:txBody>
          <a:bodyPr/>
          <a:lstStyle/>
          <a:p>
            <a:r>
              <a:rPr lang="es-EC" dirty="0" smtClean="0"/>
              <a:t>RESTRICCIONES APLICADAS 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14005" y="1671638"/>
          <a:ext cx="7071904" cy="4533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INVERSIÓN EXTRANJERA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33945680"/>
              </p:ext>
            </p:extLst>
          </p:nvPr>
        </p:nvGraphicFramePr>
        <p:xfrm>
          <a:off x="231820" y="1545466"/>
          <a:ext cx="8075053" cy="482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86858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0126768"/>
              </p:ext>
            </p:extLst>
          </p:nvPr>
        </p:nvGraphicFramePr>
        <p:xfrm>
          <a:off x="283335" y="785612"/>
          <a:ext cx="8075053" cy="482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63292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4467" y="387531"/>
            <a:ext cx="7358744" cy="1320800"/>
          </a:xfrm>
        </p:spPr>
        <p:txBody>
          <a:bodyPr/>
          <a:lstStyle/>
          <a:p>
            <a:r>
              <a:rPr lang="es-EC" dirty="0" smtClean="0"/>
              <a:t>SECTOR AUTOMOTRIZ EN CIFRAS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7658194"/>
              </p:ext>
            </p:extLst>
          </p:nvPr>
        </p:nvGraphicFramePr>
        <p:xfrm>
          <a:off x="193183" y="1068947"/>
          <a:ext cx="8822029" cy="57504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2864"/>
                <a:gridCol w="1195371"/>
                <a:gridCol w="1272607"/>
                <a:gridCol w="1273503"/>
                <a:gridCol w="1272607"/>
                <a:gridCol w="1191779"/>
                <a:gridCol w="1168428"/>
                <a:gridCol w="864870"/>
              </a:tblGrid>
              <a:tr h="654546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800" dirty="0"/>
                        <a:t>En unidades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/>
                        <a:t> 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354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AÑO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PRODUCCIÓN NACIONAL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EXPORTACIÓN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OFERTA PRODUCCIÓN NACIONAL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IMPORTACIÓN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VENTAS DE PRODUCCIÓN NACIONAL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VENTAS DE VEHICULOS IMPORTADOS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dirty="0"/>
                        <a:t>VENTAS TOTALES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</a:tr>
              <a:tr h="46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2010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76252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19736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56516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79685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55683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76489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132172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</a:tr>
              <a:tr h="654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2011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75 743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20 450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55 293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75 101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62 053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77 840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139 893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</a:tr>
              <a:tr h="654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2012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81 398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24 815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56 583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66 652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56 395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65 051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121 446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</a:tr>
              <a:tr h="654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2013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66 844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7 211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59 633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62 595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55 509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58 303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113 812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</a:tr>
              <a:tr h="654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2014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63 872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8 368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55 504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57 093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/>
                        <a:t>61 855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58 205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dirty="0"/>
                        <a:t>120 060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</a:tr>
              <a:tr h="654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2060"/>
                          </a:solidFill>
                        </a:rPr>
                        <a:t>2015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2060"/>
                          </a:solidFill>
                        </a:rPr>
                        <a:t>50 732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2060"/>
                          </a:solidFill>
                        </a:rPr>
                        <a:t>3 274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2060"/>
                          </a:solidFill>
                        </a:rPr>
                        <a:t>47 458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u="none" dirty="0">
                          <a:solidFill>
                            <a:srgbClr val="002060"/>
                          </a:solidFill>
                        </a:rPr>
                        <a:t>33 640</a:t>
                      </a:r>
                      <a:endParaRPr lang="en-US" sz="1600" b="1" u="none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2060"/>
                          </a:solidFill>
                        </a:rPr>
                        <a:t>43 962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2060"/>
                          </a:solidFill>
                        </a:rPr>
                        <a:t>37 347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2060"/>
                          </a:solidFill>
                        </a:rPr>
                        <a:t>81 309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09" marR="6700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="" xmlns:p14="http://schemas.microsoft.com/office/powerpoint/2010/main" val="329249127"/>
              </p:ext>
            </p:extLst>
          </p:nvPr>
        </p:nvGraphicFramePr>
        <p:xfrm>
          <a:off x="548640" y="1175657"/>
          <a:ext cx="8255726" cy="482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2342310483"/>
              </p:ext>
            </p:extLst>
          </p:nvPr>
        </p:nvGraphicFramePr>
        <p:xfrm>
          <a:off x="509451" y="1103812"/>
          <a:ext cx="8125097" cy="495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1875583006"/>
              </p:ext>
            </p:extLst>
          </p:nvPr>
        </p:nvGraphicFramePr>
        <p:xfrm>
          <a:off x="379366" y="1184229"/>
          <a:ext cx="8398873" cy="5046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3447138928"/>
              </p:ext>
            </p:extLst>
          </p:nvPr>
        </p:nvGraphicFramePr>
        <p:xfrm>
          <a:off x="457880" y="923653"/>
          <a:ext cx="8255046" cy="518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INTRODUCCIÓN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9279347"/>
              </p:ext>
            </p:extLst>
          </p:nvPr>
        </p:nvGraphicFramePr>
        <p:xfrm>
          <a:off x="341195" y="1446663"/>
          <a:ext cx="8488906" cy="4981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75565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RESULTADOS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7471" y="1545464"/>
            <a:ext cx="7091967" cy="5164429"/>
          </a:xfrm>
        </p:spPr>
        <p:txBody>
          <a:bodyPr>
            <a:normAutofit/>
          </a:bodyPr>
          <a:lstStyle/>
          <a:p>
            <a:pPr lvl="0" algn="just"/>
            <a:r>
              <a:rPr lang="es-MX" dirty="0" smtClean="0"/>
              <a:t>Se </a:t>
            </a:r>
            <a:r>
              <a:rPr lang="es-MX" dirty="0"/>
              <a:t>han creado una serie de políticas con el propósito de transformar la estructura productiva, </a:t>
            </a:r>
            <a:r>
              <a:rPr lang="es-MX" dirty="0" smtClean="0"/>
              <a:t>para </a:t>
            </a:r>
            <a:r>
              <a:rPr lang="es-MX" dirty="0"/>
              <a:t>poder ser competitivos en el </a:t>
            </a:r>
            <a:r>
              <a:rPr lang="es-MX" dirty="0" smtClean="0"/>
              <a:t>mercado.</a:t>
            </a:r>
            <a:r>
              <a:rPr lang="es-MX" b="1" dirty="0"/>
              <a:t> </a:t>
            </a:r>
            <a:endParaRPr lang="es-MX" b="1" dirty="0" smtClean="0"/>
          </a:p>
          <a:p>
            <a:pPr marL="0" lvl="0" indent="0" algn="just">
              <a:buNone/>
            </a:pPr>
            <a:endParaRPr lang="es-EC" dirty="0"/>
          </a:p>
          <a:p>
            <a:pPr lvl="0" algn="just"/>
            <a:r>
              <a:rPr lang="es-MX" dirty="0"/>
              <a:t>Desde el 2010 la industria automotriz genero mayores fuentes de trabajo, creció la industria local, y permitió la creación de un programa de renovación del parque </a:t>
            </a:r>
            <a:r>
              <a:rPr lang="es-MX" dirty="0" smtClean="0"/>
              <a:t>automotriz</a:t>
            </a:r>
            <a:r>
              <a:rPr lang="es-EC" dirty="0" smtClean="0"/>
              <a:t>.</a:t>
            </a:r>
            <a:endParaRPr lang="es-EC" dirty="0"/>
          </a:p>
          <a:p>
            <a:pPr algn="just"/>
            <a:endParaRPr lang="es-EC" dirty="0"/>
          </a:p>
          <a:p>
            <a:pPr lvl="0" algn="just"/>
            <a:r>
              <a:rPr lang="es-MX" dirty="0"/>
              <a:t>Se establecieron varias políticas para el sector, una de estas se vio afectado sobre las importaciones de los vehículos </a:t>
            </a:r>
            <a:r>
              <a:rPr lang="es-MX" dirty="0" err="1" smtClean="0"/>
              <a:t>SUV´s</a:t>
            </a:r>
            <a:r>
              <a:rPr lang="es-MX" dirty="0" smtClean="0"/>
              <a:t> </a:t>
            </a:r>
            <a:r>
              <a:rPr lang="es-MX" dirty="0"/>
              <a:t>y </a:t>
            </a:r>
            <a:r>
              <a:rPr lang="es-MX" dirty="0" smtClean="0"/>
              <a:t>CKD</a:t>
            </a:r>
          </a:p>
          <a:p>
            <a:pPr lvl="0" algn="just"/>
            <a:endParaRPr lang="es-MX" dirty="0"/>
          </a:p>
          <a:p>
            <a:pPr lvl="0" algn="just"/>
            <a:r>
              <a:rPr lang="es-MX" dirty="0" smtClean="0"/>
              <a:t>El </a:t>
            </a:r>
            <a:r>
              <a:rPr lang="es-MX" dirty="0"/>
              <a:t>sector automotor se convirtió en una fuente importante para apoyar el desarrollo de otras industrias dentro del </a:t>
            </a:r>
            <a:r>
              <a:rPr lang="es-MX" dirty="0" smtClean="0"/>
              <a:t>país</a:t>
            </a:r>
            <a:r>
              <a:rPr lang="es-MX" dirty="0"/>
              <a:t>.</a:t>
            </a:r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1704352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COMENTARIOS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0353" y="1481071"/>
            <a:ext cx="7117725" cy="4842455"/>
          </a:xfrm>
        </p:spPr>
        <p:txBody>
          <a:bodyPr>
            <a:normAutofit/>
          </a:bodyPr>
          <a:lstStyle/>
          <a:p>
            <a:pPr lvl="0" algn="just"/>
            <a:r>
              <a:rPr lang="es-MX" dirty="0" smtClean="0"/>
              <a:t>Incentivar la especialización de este sector, para de esta manera poder obtener productos mas competitivos en el mercado.</a:t>
            </a:r>
          </a:p>
          <a:p>
            <a:pPr lvl="0" algn="just"/>
            <a:endParaRPr lang="es-EC" dirty="0" smtClean="0"/>
          </a:p>
          <a:p>
            <a:pPr lvl="0" algn="just"/>
            <a:r>
              <a:rPr lang="es-EC" dirty="0" smtClean="0"/>
              <a:t>Fomentar </a:t>
            </a:r>
            <a:r>
              <a:rPr lang="es-EC" dirty="0"/>
              <a:t>la inversión para la investigación y el desarrollo de todas las industrias pero sobre todo en la industria </a:t>
            </a:r>
            <a:r>
              <a:rPr lang="es-EC" dirty="0" smtClean="0"/>
              <a:t>automotriz.</a:t>
            </a:r>
            <a:endParaRPr lang="es-EC" dirty="0"/>
          </a:p>
          <a:p>
            <a:pPr marL="0" indent="0" algn="just">
              <a:buNone/>
            </a:pPr>
            <a:r>
              <a:rPr lang="es-EC" dirty="0"/>
              <a:t> </a:t>
            </a:r>
          </a:p>
          <a:p>
            <a:pPr lvl="0" algn="just"/>
            <a:r>
              <a:rPr lang="es-EC" dirty="0"/>
              <a:t>El gobierno debe tomar la decisión de implementar restricciones a las importaciones de </a:t>
            </a:r>
            <a:r>
              <a:rPr lang="es-EC" dirty="0" smtClean="0"/>
              <a:t>vehículos, para de esta manera incentivar la producción dentro del país.</a:t>
            </a:r>
          </a:p>
          <a:p>
            <a:pPr lvl="0" algn="just"/>
            <a:endParaRPr lang="es-EC" dirty="0"/>
          </a:p>
          <a:p>
            <a:pPr lvl="0" algn="just"/>
            <a:r>
              <a:rPr lang="es-EC" dirty="0"/>
              <a:t>El sector automotriz debe plantearse una mejora y perfeccionamiento </a:t>
            </a:r>
            <a:r>
              <a:rPr lang="es-EC" dirty="0" smtClean="0"/>
              <a:t>constante y así obtener resultados positivos</a:t>
            </a:r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513120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b-s-a-a.akamaihd.net/h-ak-xat1/v/t34.0-0/p280x280/16358923_1569721326374703_1599822585_n.png?oh=846bae524f7b07f56de28d7556d9a81b&amp;oe=588FA649&amp;__gda__=1485742501_b493dda5684b32fe980efb6ecf4ff0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81872"/>
            <a:ext cx="2667000" cy="266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118913" y="3465126"/>
            <a:ext cx="6107054" cy="176691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GRACIAS</a:t>
            </a:r>
            <a:endParaRPr lang="es-ES" sz="9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50" name="AutoShape 2" descr="blob:https://web.whatsapp.com/f969e6e0-67c0-4512-85ae-526f347934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2052" name="AutoShape 4" descr="blob:https://web.whatsapp.com/f969e6e0-67c0-4512-85ae-526f347934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2054" name="AutoShape 6" descr="blob:https://web.whatsapp.com/f969e6e0-67c0-4512-85ae-526f347934c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2907" y="160338"/>
            <a:ext cx="2640057" cy="2640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554803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 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637732"/>
            <a:ext cx="6842079" cy="4913194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tx1"/>
                </a:solidFill>
              </a:rPr>
              <a:t>Identificar </a:t>
            </a:r>
            <a:r>
              <a:rPr lang="es-MX" dirty="0">
                <a:solidFill>
                  <a:schemeClr val="tx1"/>
                </a:solidFill>
              </a:rPr>
              <a:t>como la inversión extranjera se ve beneficiada o perjudicada por la política industrial del país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tx1"/>
                </a:solidFill>
              </a:rPr>
              <a:t>  </a:t>
            </a:r>
            <a:endParaRPr lang="es-EC" dirty="0">
              <a:solidFill>
                <a:schemeClr val="tx1"/>
              </a:solidFill>
            </a:endParaRPr>
          </a:p>
          <a:p>
            <a:pPr lvl="0" algn="just"/>
            <a:r>
              <a:rPr lang="es-MX" dirty="0">
                <a:solidFill>
                  <a:schemeClr val="tx1"/>
                </a:solidFill>
              </a:rPr>
              <a:t>Determinar cómo influyen los acuerdos del país en la inversión extrajera y política industrial del sector automotriz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buNone/>
            </a:pPr>
            <a:endParaRPr lang="es-EC" dirty="0">
              <a:solidFill>
                <a:schemeClr val="tx1"/>
              </a:solidFill>
            </a:endParaRPr>
          </a:p>
          <a:p>
            <a:pPr lvl="0" algn="just"/>
            <a:r>
              <a:rPr lang="es-MX" dirty="0">
                <a:solidFill>
                  <a:schemeClr val="tx1"/>
                </a:solidFill>
              </a:rPr>
              <a:t>Establecer cuáles son los factores críticos que incentivan la inversión extranjera dentro del país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0" lvl="0" indent="0" algn="just">
              <a:buNone/>
            </a:pPr>
            <a:endParaRPr lang="es-EC" dirty="0">
              <a:solidFill>
                <a:schemeClr val="tx1"/>
              </a:solidFill>
            </a:endParaRPr>
          </a:p>
          <a:p>
            <a:pPr lvl="0" algn="just"/>
            <a:r>
              <a:rPr lang="es-MX" dirty="0">
                <a:solidFill>
                  <a:schemeClr val="tx1"/>
                </a:solidFill>
              </a:rPr>
              <a:t>Estudiar cual es la tendencia que siguen los inversores del sector automotriz.</a:t>
            </a:r>
            <a:endParaRPr lang="es-EC" dirty="0">
              <a:solidFill>
                <a:schemeClr val="tx1"/>
              </a:solidFill>
            </a:endParaRP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282520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HISTORIA DEL SECTOR AUTOMOTRIZ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4814671"/>
              </p:ext>
            </p:extLst>
          </p:nvPr>
        </p:nvGraphicFramePr>
        <p:xfrm>
          <a:off x="1" y="1930400"/>
          <a:ext cx="8939284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sultado de imagen para andino carr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383" y="834189"/>
            <a:ext cx="2199117" cy="14027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56866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88515843"/>
              </p:ext>
            </p:extLst>
          </p:nvPr>
        </p:nvGraphicFramePr>
        <p:xfrm>
          <a:off x="259308" y="313900"/>
          <a:ext cx="8488908" cy="64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742789" y="624067"/>
            <a:ext cx="2557034" cy="1374749"/>
            <a:chOff x="5811668" y="460541"/>
            <a:chExt cx="2557034" cy="1374749"/>
          </a:xfrm>
        </p:grpSpPr>
        <p:sp>
          <p:nvSpPr>
            <p:cNvPr id="5" name="Rectángulo 4"/>
            <p:cNvSpPr/>
            <p:nvPr/>
          </p:nvSpPr>
          <p:spPr>
            <a:xfrm>
              <a:off x="5811668" y="460541"/>
              <a:ext cx="2557034" cy="1374749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5811668" y="460541"/>
              <a:ext cx="2557034" cy="13747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/>
                <a:t>1988</a:t>
              </a:r>
              <a:endParaRPr lang="es-EC" sz="1600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7271925" y="2833748"/>
            <a:ext cx="2557034" cy="1374749"/>
            <a:chOff x="5811668" y="460541"/>
            <a:chExt cx="2557034" cy="1374749"/>
          </a:xfrm>
        </p:grpSpPr>
        <p:sp>
          <p:nvSpPr>
            <p:cNvPr id="8" name="Rectángulo 7"/>
            <p:cNvSpPr/>
            <p:nvPr/>
          </p:nvSpPr>
          <p:spPr>
            <a:xfrm>
              <a:off x="5811668" y="460541"/>
              <a:ext cx="2557034" cy="1374749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5811668" y="460541"/>
              <a:ext cx="2557034" cy="13747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/>
                <a:t>1999</a:t>
              </a:r>
              <a:endParaRPr lang="es-EC" sz="16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24981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2216" y="269965"/>
            <a:ext cx="6347713" cy="1320800"/>
          </a:xfrm>
        </p:spPr>
        <p:txBody>
          <a:bodyPr/>
          <a:lstStyle/>
          <a:p>
            <a:r>
              <a:rPr lang="es-EC" dirty="0" smtClean="0"/>
              <a:t>EMPRESAS ENSAMBLADORAS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47663" y="1338263"/>
          <a:ext cx="8351837" cy="531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LEY DE FOMENTO INDUSTRIAL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355601" y="1050878"/>
          <a:ext cx="7778466" cy="558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2017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POLÍTICA INDUSTRIAL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2365711"/>
              </p:ext>
            </p:extLst>
          </p:nvPr>
        </p:nvGraphicFramePr>
        <p:xfrm>
          <a:off x="727166" y="1768702"/>
          <a:ext cx="8011886" cy="4305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POLÍTICA INDUSTRIAL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2365711"/>
              </p:ext>
            </p:extLst>
          </p:nvPr>
        </p:nvGraphicFramePr>
        <p:xfrm>
          <a:off x="609600" y="1404938"/>
          <a:ext cx="8015288" cy="521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97954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2492</TotalTime>
  <Words>704</Words>
  <Application>Microsoft Office PowerPoint</Application>
  <PresentationFormat>Presentación en pantalla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Faceta</vt:lpstr>
      <vt:lpstr>DEPARTAMENTO DE CIENCIAS ECONÓMICAS ADMINISTRATIVAS Y DE COMERCIO  </vt:lpstr>
      <vt:lpstr>INTRODUCCIÓN</vt:lpstr>
      <vt:lpstr>OBJETIVOS  </vt:lpstr>
      <vt:lpstr>HISTORIA DEL SECTOR AUTOMOTRIZ</vt:lpstr>
      <vt:lpstr>Diapositiva 5</vt:lpstr>
      <vt:lpstr>EMPRESAS ENSAMBLADORAS</vt:lpstr>
      <vt:lpstr>LEY DE FOMENTO INDUSTRIAL</vt:lpstr>
      <vt:lpstr>POLÍTICA INDUSTRIAL</vt:lpstr>
      <vt:lpstr>POLÍTICA INDUSTRIAL</vt:lpstr>
      <vt:lpstr>PRINCIPIOS DE LA POLÍTICA INDUSTRIAL </vt:lpstr>
      <vt:lpstr>POLÍTICA INDUSTRIAL EN EL SECTOR AUTOMOTRIZ</vt:lpstr>
      <vt:lpstr>RESTRICCIONES APLICADAS </vt:lpstr>
      <vt:lpstr>INVERSIÓN EXTRANJERA</vt:lpstr>
      <vt:lpstr>Diapositiva 14</vt:lpstr>
      <vt:lpstr>SECTOR AUTOMOTRIZ EN CIFRAS</vt:lpstr>
      <vt:lpstr>Diapositiva 16</vt:lpstr>
      <vt:lpstr>Diapositiva 17</vt:lpstr>
      <vt:lpstr>Diapositiva 18</vt:lpstr>
      <vt:lpstr>Diapositiva 19</vt:lpstr>
      <vt:lpstr>RESULTADOS </vt:lpstr>
      <vt:lpstr>COMENTARIOS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CIENCIAS ECONÓMICAS ADMINISTRATIVAS Y DE COMERCIO</dc:title>
  <dc:creator>Vale Yanza F.♥</dc:creator>
  <cp:lastModifiedBy>Usuario</cp:lastModifiedBy>
  <cp:revision>35</cp:revision>
  <dcterms:created xsi:type="dcterms:W3CDTF">2017-01-25T17:14:50Z</dcterms:created>
  <dcterms:modified xsi:type="dcterms:W3CDTF">2017-01-31T13:00:47Z</dcterms:modified>
</cp:coreProperties>
</file>