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3">
  <p:sldMasterIdLst>
    <p:sldMasterId id="2147483660" r:id="rId1"/>
  </p:sldMasterIdLst>
  <p:notesMasterIdLst>
    <p:notesMasterId r:id="rId25"/>
  </p:notesMasterIdLst>
  <p:sldIdLst>
    <p:sldId id="256" r:id="rId2"/>
    <p:sldId id="257" r:id="rId3"/>
    <p:sldId id="258" r:id="rId4"/>
    <p:sldId id="261" r:id="rId5"/>
    <p:sldId id="260" r:id="rId6"/>
    <p:sldId id="265" r:id="rId7"/>
    <p:sldId id="266" r:id="rId8"/>
    <p:sldId id="268" r:id="rId9"/>
    <p:sldId id="322" r:id="rId10"/>
    <p:sldId id="271" r:id="rId11"/>
    <p:sldId id="272" r:id="rId12"/>
    <p:sldId id="277" r:id="rId13"/>
    <p:sldId id="280" r:id="rId14"/>
    <p:sldId id="288" r:id="rId15"/>
    <p:sldId id="291" r:id="rId16"/>
    <p:sldId id="292" r:id="rId17"/>
    <p:sldId id="323" r:id="rId18"/>
    <p:sldId id="296" r:id="rId19"/>
    <p:sldId id="324" r:id="rId20"/>
    <p:sldId id="297" r:id="rId21"/>
    <p:sldId id="318" r:id="rId22"/>
    <p:sldId id="320" r:id="rId23"/>
    <p:sldId id="321" r:id="rId24"/>
  </p:sldIdLst>
  <p:sldSz cx="9432925" cy="6858000"/>
  <p:notesSz cx="6858000" cy="9144000"/>
  <p:defaultTextStyle>
    <a:defPPr>
      <a:defRPr lang="es-EC"/>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584" autoAdjust="0"/>
  </p:normalViewPr>
  <p:slideViewPr>
    <p:cSldViewPr>
      <p:cViewPr>
        <p:scale>
          <a:sx n="77" d="100"/>
          <a:sy n="77" d="100"/>
        </p:scale>
        <p:origin x="-1110" y="-42"/>
      </p:cViewPr>
      <p:guideLst>
        <p:guide orient="horz" pos="2160"/>
        <p:guide pos="2971"/>
      </p:guideLst>
    </p:cSldViewPr>
  </p:slideViewPr>
  <p:outlineViewPr>
    <p:cViewPr>
      <p:scale>
        <a:sx n="33" d="100"/>
        <a:sy n="33" d="100"/>
      </p:scale>
      <p:origin x="0" y="13589"/>
    </p:cViewPr>
  </p:outlineViewPr>
  <p:notesTextViewPr>
    <p:cViewPr>
      <p:scale>
        <a:sx n="1" d="1"/>
        <a:sy n="1" d="1"/>
      </p:scale>
      <p:origin x="0" y="0"/>
    </p:cViewPr>
  </p:notesTextViewPr>
  <p:sorterViewPr>
    <p:cViewPr>
      <p:scale>
        <a:sx n="100" d="100"/>
        <a:sy n="100" d="100"/>
      </p:scale>
      <p:origin x="0" y="15706"/>
    </p:cViewPr>
  </p:sorterViewPr>
  <p:notesViewPr>
    <p:cSldViewPr>
      <p:cViewPr varScale="1">
        <p:scale>
          <a:sx n="38" d="100"/>
          <a:sy n="38" d="100"/>
        </p:scale>
        <p:origin x="-231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cynth_000\Desktop\CYNTHIA%20TESIS\GRAFICOS%20DE%20LIEN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ynth_000\Desktop\CYNTHIA%20TESIS\GRAFICOS%20DE%20LIEN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ynth_000\Desktop\CYNTHIA%20TESIS\GRAFICOS%20DE%20LIEN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ynth_000\Downloads\NOMBRES-DE-EMPRESAS-ENCUESTADAS-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ynth_000\Downloads\NOMBRES-DE-EMPRESAS-ENCUESTADAS-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ynth_000\Downloads\NOMBRES-DE-EMPRESAS-ENCUESTADA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95536003359585E-2"/>
          <c:y val="8.6180370386019556E-2"/>
          <c:w val="0.70500112640855284"/>
          <c:h val="0.39759359073560818"/>
        </c:manualLayout>
      </c:layout>
      <c:lineChart>
        <c:grouping val="standard"/>
        <c:varyColors val="0"/>
        <c:ser>
          <c:idx val="0"/>
          <c:order val="0"/>
          <c:tx>
            <c:strRef>
              <c:f>Hoja2!$B$2</c:f>
              <c:strCache>
                <c:ptCount val="1"/>
                <c:pt idx="0">
                  <c:v>Mínimo</c:v>
                </c:pt>
              </c:strCache>
            </c:strRef>
          </c:tx>
          <c:marker>
            <c:symbol val="none"/>
          </c:marker>
          <c:dLbls>
            <c:delete val="1"/>
          </c:dLbls>
          <c:cat>
            <c:strRef>
              <c:f>Hoja2!$A$3:$A$19</c:f>
              <c:strCache>
                <c:ptCount val="17"/>
                <c:pt idx="0">
                  <c:v>Identifica el problema</c:v>
                </c:pt>
                <c:pt idx="1">
                  <c:v>Utiliza la información necesaria para identificar el problema</c:v>
                </c:pt>
                <c:pt idx="2">
                  <c:v>Identifica criterios de decisión</c:v>
                </c:pt>
                <c:pt idx="3">
                  <c:v>Utiliza la información necesaria para identificar criterios de decisión</c:v>
                </c:pt>
                <c:pt idx="4">
                  <c:v>Desarrolla alternativas</c:v>
                </c:pt>
                <c:pt idx="5">
                  <c:v>Utiliza la información necesaria para el desarrollo de alternativas</c:v>
                </c:pt>
                <c:pt idx="6">
                  <c:v>Analiza las alternativas</c:v>
                </c:pt>
                <c:pt idx="7">
                  <c:v>Utiliza la información necesaria para el análisis de alternativas</c:v>
                </c:pt>
                <c:pt idx="8">
                  <c:v>Selecciona la mejor alternativa</c:v>
                </c:pt>
                <c:pt idx="9">
                  <c:v>Utiliza la información necesaria para la selección de alternativas</c:v>
                </c:pt>
                <c:pt idx="10">
                  <c:v>Implementa la decisión tomada</c:v>
                </c:pt>
                <c:pt idx="11">
                  <c:v>Utiliza la información necesaria para la implementación</c:v>
                </c:pt>
                <c:pt idx="12">
                  <c:v>Controla y evalúa</c:v>
                </c:pt>
                <c:pt idx="13">
                  <c:v>Utiliza la información necesaria para controlar y evaluar</c:v>
                </c:pt>
                <c:pt idx="14">
                  <c:v>Realiza una retroalimentación</c:v>
                </c:pt>
                <c:pt idx="15">
                  <c:v>Utiliza la información necesaria para la retroalimentación</c:v>
                </c:pt>
                <c:pt idx="16">
                  <c:v>Sistematiza la información del proceso de toma de decisiones</c:v>
                </c:pt>
              </c:strCache>
            </c:strRef>
          </c:cat>
          <c:val>
            <c:numRef>
              <c:f>Hoja2!$B$3:$B$19</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mooth val="0"/>
        </c:ser>
        <c:ser>
          <c:idx val="1"/>
          <c:order val="1"/>
          <c:tx>
            <c:strRef>
              <c:f>Hoja2!$C$2</c:f>
              <c:strCache>
                <c:ptCount val="1"/>
                <c:pt idx="0">
                  <c:v>Máximo</c:v>
                </c:pt>
              </c:strCache>
            </c:strRef>
          </c:tx>
          <c:marker>
            <c:symbol val="none"/>
          </c:marker>
          <c:dLbls>
            <c:delete val="1"/>
          </c:dLbls>
          <c:cat>
            <c:strRef>
              <c:f>Hoja2!$A$3:$A$19</c:f>
              <c:strCache>
                <c:ptCount val="17"/>
                <c:pt idx="0">
                  <c:v>Identifica el problema</c:v>
                </c:pt>
                <c:pt idx="1">
                  <c:v>Utiliza la información necesaria para identificar el problema</c:v>
                </c:pt>
                <c:pt idx="2">
                  <c:v>Identifica criterios de decisión</c:v>
                </c:pt>
                <c:pt idx="3">
                  <c:v>Utiliza la información necesaria para identificar criterios de decisión</c:v>
                </c:pt>
                <c:pt idx="4">
                  <c:v>Desarrolla alternativas</c:v>
                </c:pt>
                <c:pt idx="5">
                  <c:v>Utiliza la información necesaria para el desarrollo de alternativas</c:v>
                </c:pt>
                <c:pt idx="6">
                  <c:v>Analiza las alternativas</c:v>
                </c:pt>
                <c:pt idx="7">
                  <c:v>Utiliza la información necesaria para el análisis de alternativas</c:v>
                </c:pt>
                <c:pt idx="8">
                  <c:v>Selecciona la mejor alternativa</c:v>
                </c:pt>
                <c:pt idx="9">
                  <c:v>Utiliza la información necesaria para la selección de alternativas</c:v>
                </c:pt>
                <c:pt idx="10">
                  <c:v>Implementa la decisión tomada</c:v>
                </c:pt>
                <c:pt idx="11">
                  <c:v>Utiliza la información necesaria para la implementación</c:v>
                </c:pt>
                <c:pt idx="12">
                  <c:v>Controla y evalúa</c:v>
                </c:pt>
                <c:pt idx="13">
                  <c:v>Utiliza la información necesaria para controlar y evaluar</c:v>
                </c:pt>
                <c:pt idx="14">
                  <c:v>Realiza una retroalimentación</c:v>
                </c:pt>
                <c:pt idx="15">
                  <c:v>Utiliza la información necesaria para la retroalimentación</c:v>
                </c:pt>
                <c:pt idx="16">
                  <c:v>Sistematiza la información del proceso de toma de decisiones</c:v>
                </c:pt>
              </c:strCache>
            </c:strRef>
          </c:cat>
          <c:val>
            <c:numRef>
              <c:f>Hoja2!$C$3:$C$19</c:f>
              <c:numCache>
                <c:formatCode>General</c:formatCode>
                <c:ptCount val="1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numCache>
            </c:numRef>
          </c:val>
          <c:smooth val="0"/>
        </c:ser>
        <c:ser>
          <c:idx val="2"/>
          <c:order val="2"/>
          <c:tx>
            <c:strRef>
              <c:f>Hoja2!$D$2</c:f>
              <c:strCache>
                <c:ptCount val="1"/>
                <c:pt idx="0">
                  <c:v>Media</c:v>
                </c:pt>
              </c:strCache>
            </c:strRef>
          </c:tx>
          <c:marker>
            <c:symbol val="none"/>
          </c:marker>
          <c:cat>
            <c:strRef>
              <c:f>Hoja2!$A$3:$A$19</c:f>
              <c:strCache>
                <c:ptCount val="17"/>
                <c:pt idx="0">
                  <c:v>Identifica el problema</c:v>
                </c:pt>
                <c:pt idx="1">
                  <c:v>Utiliza la información necesaria para identificar el problema</c:v>
                </c:pt>
                <c:pt idx="2">
                  <c:v>Identifica criterios de decisión</c:v>
                </c:pt>
                <c:pt idx="3">
                  <c:v>Utiliza la información necesaria para identificar criterios de decisión</c:v>
                </c:pt>
                <c:pt idx="4">
                  <c:v>Desarrolla alternativas</c:v>
                </c:pt>
                <c:pt idx="5">
                  <c:v>Utiliza la información necesaria para el desarrollo de alternativas</c:v>
                </c:pt>
                <c:pt idx="6">
                  <c:v>Analiza las alternativas</c:v>
                </c:pt>
                <c:pt idx="7">
                  <c:v>Utiliza la información necesaria para el análisis de alternativas</c:v>
                </c:pt>
                <c:pt idx="8">
                  <c:v>Selecciona la mejor alternativa</c:v>
                </c:pt>
                <c:pt idx="9">
                  <c:v>Utiliza la información necesaria para la selección de alternativas</c:v>
                </c:pt>
                <c:pt idx="10">
                  <c:v>Implementa la decisión tomada</c:v>
                </c:pt>
                <c:pt idx="11">
                  <c:v>Utiliza la información necesaria para la implementación</c:v>
                </c:pt>
                <c:pt idx="12">
                  <c:v>Controla y evalúa</c:v>
                </c:pt>
                <c:pt idx="13">
                  <c:v>Utiliza la información necesaria para controlar y evaluar</c:v>
                </c:pt>
                <c:pt idx="14">
                  <c:v>Realiza una retroalimentación</c:v>
                </c:pt>
                <c:pt idx="15">
                  <c:v>Utiliza la información necesaria para la retroalimentación</c:v>
                </c:pt>
                <c:pt idx="16">
                  <c:v>Sistematiza la información del proceso de toma de decisiones</c:v>
                </c:pt>
              </c:strCache>
            </c:strRef>
          </c:cat>
          <c:val>
            <c:numRef>
              <c:f>Hoja2!$D$3:$D$19</c:f>
              <c:numCache>
                <c:formatCode>General</c:formatCode>
                <c:ptCount val="17"/>
                <c:pt idx="0">
                  <c:v>4.74</c:v>
                </c:pt>
                <c:pt idx="1">
                  <c:v>4.8099999999999996</c:v>
                </c:pt>
                <c:pt idx="2">
                  <c:v>4.57</c:v>
                </c:pt>
                <c:pt idx="3">
                  <c:v>4.74</c:v>
                </c:pt>
                <c:pt idx="4">
                  <c:v>4.68</c:v>
                </c:pt>
                <c:pt idx="5">
                  <c:v>4.57</c:v>
                </c:pt>
                <c:pt idx="6">
                  <c:v>4.68</c:v>
                </c:pt>
                <c:pt idx="7">
                  <c:v>4.57</c:v>
                </c:pt>
                <c:pt idx="8">
                  <c:v>4.7</c:v>
                </c:pt>
                <c:pt idx="9">
                  <c:v>4.66</c:v>
                </c:pt>
                <c:pt idx="10">
                  <c:v>4.7</c:v>
                </c:pt>
                <c:pt idx="11">
                  <c:v>4.7</c:v>
                </c:pt>
                <c:pt idx="12">
                  <c:v>4.7</c:v>
                </c:pt>
                <c:pt idx="13">
                  <c:v>4.7</c:v>
                </c:pt>
                <c:pt idx="14">
                  <c:v>4.57</c:v>
                </c:pt>
                <c:pt idx="15">
                  <c:v>4.55</c:v>
                </c:pt>
                <c:pt idx="16">
                  <c:v>4.68</c:v>
                </c:pt>
              </c:numCache>
            </c:numRef>
          </c:val>
          <c:smooth val="0"/>
        </c:ser>
        <c:ser>
          <c:idx val="3"/>
          <c:order val="3"/>
          <c:tx>
            <c:strRef>
              <c:f>Hoja2!$E$2</c:f>
              <c:strCache>
                <c:ptCount val="1"/>
                <c:pt idx="0">
                  <c:v>Desviación estándar</c:v>
                </c:pt>
              </c:strCache>
            </c:strRef>
          </c:tx>
          <c:marker>
            <c:symbol val="none"/>
          </c:marker>
          <c:cat>
            <c:strRef>
              <c:f>Hoja2!$A$3:$A$19</c:f>
              <c:strCache>
                <c:ptCount val="17"/>
                <c:pt idx="0">
                  <c:v>Identifica el problema</c:v>
                </c:pt>
                <c:pt idx="1">
                  <c:v>Utiliza la información necesaria para identificar el problema</c:v>
                </c:pt>
                <c:pt idx="2">
                  <c:v>Identifica criterios de decisión</c:v>
                </c:pt>
                <c:pt idx="3">
                  <c:v>Utiliza la información necesaria para identificar criterios de decisión</c:v>
                </c:pt>
                <c:pt idx="4">
                  <c:v>Desarrolla alternativas</c:v>
                </c:pt>
                <c:pt idx="5">
                  <c:v>Utiliza la información necesaria para el desarrollo de alternativas</c:v>
                </c:pt>
                <c:pt idx="6">
                  <c:v>Analiza las alternativas</c:v>
                </c:pt>
                <c:pt idx="7">
                  <c:v>Utiliza la información necesaria para el análisis de alternativas</c:v>
                </c:pt>
                <c:pt idx="8">
                  <c:v>Selecciona la mejor alternativa</c:v>
                </c:pt>
                <c:pt idx="9">
                  <c:v>Utiliza la información necesaria para la selección de alternativas</c:v>
                </c:pt>
                <c:pt idx="10">
                  <c:v>Implementa la decisión tomada</c:v>
                </c:pt>
                <c:pt idx="11">
                  <c:v>Utiliza la información necesaria para la implementación</c:v>
                </c:pt>
                <c:pt idx="12">
                  <c:v>Controla y evalúa</c:v>
                </c:pt>
                <c:pt idx="13">
                  <c:v>Utiliza la información necesaria para controlar y evaluar</c:v>
                </c:pt>
                <c:pt idx="14">
                  <c:v>Realiza una retroalimentación</c:v>
                </c:pt>
                <c:pt idx="15">
                  <c:v>Utiliza la información necesaria para la retroalimentación</c:v>
                </c:pt>
                <c:pt idx="16">
                  <c:v>Sistematiza la información del proceso de toma de decisiones</c:v>
                </c:pt>
              </c:strCache>
            </c:strRef>
          </c:cat>
          <c:val>
            <c:numRef>
              <c:f>Hoja2!$E$3:$E$19</c:f>
              <c:numCache>
                <c:formatCode>General</c:formatCode>
                <c:ptCount val="17"/>
                <c:pt idx="0">
                  <c:v>0.53</c:v>
                </c:pt>
                <c:pt idx="1">
                  <c:v>0.39800000000000002</c:v>
                </c:pt>
                <c:pt idx="2">
                  <c:v>0.65100000000000002</c:v>
                </c:pt>
                <c:pt idx="3">
                  <c:v>0.56999999999999995</c:v>
                </c:pt>
                <c:pt idx="4">
                  <c:v>0.629</c:v>
                </c:pt>
                <c:pt idx="5">
                  <c:v>0.80100000000000005</c:v>
                </c:pt>
                <c:pt idx="6">
                  <c:v>0.78300000000000003</c:v>
                </c:pt>
                <c:pt idx="7">
                  <c:v>0.80100000000000005</c:v>
                </c:pt>
                <c:pt idx="8">
                  <c:v>0.749</c:v>
                </c:pt>
                <c:pt idx="9">
                  <c:v>0.73099999999999998</c:v>
                </c:pt>
                <c:pt idx="10">
                  <c:v>0.58699999999999997</c:v>
                </c:pt>
                <c:pt idx="11">
                  <c:v>0.623</c:v>
                </c:pt>
                <c:pt idx="12">
                  <c:v>0.54800000000000004</c:v>
                </c:pt>
                <c:pt idx="13">
                  <c:v>0.50700000000000001</c:v>
                </c:pt>
                <c:pt idx="14">
                  <c:v>0.71499999999999997</c:v>
                </c:pt>
                <c:pt idx="15">
                  <c:v>0.71699999999999997</c:v>
                </c:pt>
                <c:pt idx="16">
                  <c:v>0.51500000000000001</c:v>
                </c:pt>
              </c:numCache>
            </c:numRef>
          </c:val>
          <c:smooth val="0"/>
        </c:ser>
        <c:dLbls>
          <c:showLegendKey val="0"/>
          <c:showVal val="1"/>
          <c:showCatName val="0"/>
          <c:showSerName val="0"/>
          <c:showPercent val="0"/>
          <c:showBubbleSize val="0"/>
        </c:dLbls>
        <c:marker val="1"/>
        <c:smooth val="0"/>
        <c:axId val="144599552"/>
        <c:axId val="35011904"/>
      </c:lineChart>
      <c:catAx>
        <c:axId val="144599552"/>
        <c:scaling>
          <c:orientation val="minMax"/>
        </c:scaling>
        <c:delete val="0"/>
        <c:axPos val="b"/>
        <c:majorTickMark val="none"/>
        <c:minorTickMark val="none"/>
        <c:tickLblPos val="nextTo"/>
        <c:txPr>
          <a:bodyPr rot="-5400000" vert="horz"/>
          <a:lstStyle/>
          <a:p>
            <a:pPr>
              <a:defRPr/>
            </a:pPr>
            <a:endParaRPr lang="es-ES"/>
          </a:p>
        </c:txPr>
        <c:crossAx val="35011904"/>
        <c:crosses val="autoZero"/>
        <c:auto val="1"/>
        <c:lblAlgn val="ctr"/>
        <c:lblOffset val="100"/>
        <c:noMultiLvlLbl val="0"/>
      </c:catAx>
      <c:valAx>
        <c:axId val="35011904"/>
        <c:scaling>
          <c:orientation val="minMax"/>
          <c:max val="5"/>
        </c:scaling>
        <c:delete val="0"/>
        <c:axPos val="l"/>
        <c:majorGridlines/>
        <c:numFmt formatCode="General" sourceLinked="1"/>
        <c:majorTickMark val="none"/>
        <c:minorTickMark val="none"/>
        <c:tickLblPos val="nextTo"/>
        <c:crossAx val="144599552"/>
        <c:crosses val="autoZero"/>
        <c:crossBetween val="between"/>
        <c:majorUnit val="1"/>
        <c:minorUnit val="1"/>
      </c:valAx>
    </c:plotArea>
    <c:legend>
      <c:legendPos val="r"/>
      <c:overlay val="0"/>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Hoja1!$B$2</c:f>
              <c:strCache>
                <c:ptCount val="1"/>
                <c:pt idx="0">
                  <c:v>MEDIA</c:v>
                </c:pt>
              </c:strCache>
            </c:strRef>
          </c:tx>
          <c:marker>
            <c:symbol val="none"/>
          </c:marker>
          <c:cat>
            <c:strRef>
              <c:f>Hoja1!$A$3:$A$8</c:f>
              <c:strCache>
                <c:ptCount val="6"/>
                <c:pt idx="0">
                  <c:v>FINANCIERA</c:v>
                </c:pt>
                <c:pt idx="1">
                  <c:v>DE LA COMPETENCIA</c:v>
                </c:pt>
                <c:pt idx="2">
                  <c:v>CLIENTES</c:v>
                </c:pt>
                <c:pt idx="3">
                  <c:v>INTERNA</c:v>
                </c:pt>
                <c:pt idx="4">
                  <c:v>PROVEEDORES</c:v>
                </c:pt>
                <c:pt idx="5">
                  <c:v>INTERMEDIARIOS</c:v>
                </c:pt>
              </c:strCache>
            </c:strRef>
          </c:cat>
          <c:val>
            <c:numRef>
              <c:f>Hoja1!$B$3:$B$8</c:f>
              <c:numCache>
                <c:formatCode>General</c:formatCode>
                <c:ptCount val="6"/>
                <c:pt idx="0">
                  <c:v>3.85</c:v>
                </c:pt>
                <c:pt idx="1">
                  <c:v>3.96</c:v>
                </c:pt>
                <c:pt idx="2">
                  <c:v>3.71</c:v>
                </c:pt>
                <c:pt idx="3">
                  <c:v>3.79</c:v>
                </c:pt>
                <c:pt idx="4">
                  <c:v>4.1500000000000004</c:v>
                </c:pt>
                <c:pt idx="5">
                  <c:v>3.78</c:v>
                </c:pt>
              </c:numCache>
            </c:numRef>
          </c:val>
          <c:smooth val="0"/>
        </c:ser>
        <c:ser>
          <c:idx val="1"/>
          <c:order val="1"/>
          <c:tx>
            <c:strRef>
              <c:f>Hoja1!$C$2</c:f>
              <c:strCache>
                <c:ptCount val="1"/>
                <c:pt idx="0">
                  <c:v>MINIMO</c:v>
                </c:pt>
              </c:strCache>
            </c:strRef>
          </c:tx>
          <c:marker>
            <c:symbol val="none"/>
          </c:marker>
          <c:dLbls>
            <c:delete val="1"/>
          </c:dLbls>
          <c:cat>
            <c:strRef>
              <c:f>Hoja1!$A$3:$A$8</c:f>
              <c:strCache>
                <c:ptCount val="6"/>
                <c:pt idx="0">
                  <c:v>FINANCIERA</c:v>
                </c:pt>
                <c:pt idx="1">
                  <c:v>DE LA COMPETENCIA</c:v>
                </c:pt>
                <c:pt idx="2">
                  <c:v>CLIENTES</c:v>
                </c:pt>
                <c:pt idx="3">
                  <c:v>INTERNA</c:v>
                </c:pt>
                <c:pt idx="4">
                  <c:v>PROVEEDORES</c:v>
                </c:pt>
                <c:pt idx="5">
                  <c:v>INTERMEDIARIOS</c:v>
                </c:pt>
              </c:strCache>
            </c:strRef>
          </c:cat>
          <c:val>
            <c:numRef>
              <c:f>Hoja1!$C$3:$C$8</c:f>
              <c:numCache>
                <c:formatCode>General</c:formatCode>
                <c:ptCount val="6"/>
                <c:pt idx="0">
                  <c:v>1</c:v>
                </c:pt>
                <c:pt idx="1">
                  <c:v>1</c:v>
                </c:pt>
                <c:pt idx="2">
                  <c:v>1</c:v>
                </c:pt>
                <c:pt idx="3">
                  <c:v>1</c:v>
                </c:pt>
                <c:pt idx="4">
                  <c:v>1</c:v>
                </c:pt>
                <c:pt idx="5">
                  <c:v>1</c:v>
                </c:pt>
              </c:numCache>
            </c:numRef>
          </c:val>
          <c:smooth val="0"/>
        </c:ser>
        <c:ser>
          <c:idx val="2"/>
          <c:order val="2"/>
          <c:tx>
            <c:strRef>
              <c:f>Hoja1!$D$2</c:f>
              <c:strCache>
                <c:ptCount val="1"/>
                <c:pt idx="0">
                  <c:v>MAXIMO</c:v>
                </c:pt>
              </c:strCache>
            </c:strRef>
          </c:tx>
          <c:marker>
            <c:symbol val="none"/>
          </c:marker>
          <c:dLbls>
            <c:delete val="1"/>
          </c:dLbls>
          <c:cat>
            <c:strRef>
              <c:f>Hoja1!$A$3:$A$8</c:f>
              <c:strCache>
                <c:ptCount val="6"/>
                <c:pt idx="0">
                  <c:v>FINANCIERA</c:v>
                </c:pt>
                <c:pt idx="1">
                  <c:v>DE LA COMPETENCIA</c:v>
                </c:pt>
                <c:pt idx="2">
                  <c:v>CLIENTES</c:v>
                </c:pt>
                <c:pt idx="3">
                  <c:v>INTERNA</c:v>
                </c:pt>
                <c:pt idx="4">
                  <c:v>PROVEEDORES</c:v>
                </c:pt>
                <c:pt idx="5">
                  <c:v>INTERMEDIARIOS</c:v>
                </c:pt>
              </c:strCache>
            </c:strRef>
          </c:cat>
          <c:val>
            <c:numRef>
              <c:f>Hoja1!$D$3:$D$8</c:f>
              <c:numCache>
                <c:formatCode>General</c:formatCode>
                <c:ptCount val="6"/>
                <c:pt idx="0">
                  <c:v>5</c:v>
                </c:pt>
                <c:pt idx="1">
                  <c:v>5</c:v>
                </c:pt>
                <c:pt idx="2">
                  <c:v>5</c:v>
                </c:pt>
                <c:pt idx="3">
                  <c:v>5</c:v>
                </c:pt>
                <c:pt idx="4">
                  <c:v>5</c:v>
                </c:pt>
                <c:pt idx="5">
                  <c:v>5</c:v>
                </c:pt>
              </c:numCache>
            </c:numRef>
          </c:val>
          <c:smooth val="0"/>
        </c:ser>
        <c:dLbls>
          <c:dLblPos val="t"/>
          <c:showLegendKey val="0"/>
          <c:showVal val="1"/>
          <c:showCatName val="0"/>
          <c:showSerName val="0"/>
          <c:showPercent val="0"/>
          <c:showBubbleSize val="0"/>
        </c:dLbls>
        <c:marker val="1"/>
        <c:smooth val="0"/>
        <c:axId val="144904192"/>
        <c:axId val="129820352"/>
      </c:lineChart>
      <c:catAx>
        <c:axId val="144904192"/>
        <c:scaling>
          <c:orientation val="minMax"/>
        </c:scaling>
        <c:delete val="0"/>
        <c:axPos val="b"/>
        <c:majorTickMark val="none"/>
        <c:minorTickMark val="none"/>
        <c:tickLblPos val="nextTo"/>
        <c:txPr>
          <a:bodyPr rot="-5400000" vert="horz"/>
          <a:lstStyle/>
          <a:p>
            <a:pPr>
              <a:defRPr/>
            </a:pPr>
            <a:endParaRPr lang="es-ES"/>
          </a:p>
        </c:txPr>
        <c:crossAx val="129820352"/>
        <c:crosses val="autoZero"/>
        <c:auto val="1"/>
        <c:lblAlgn val="ctr"/>
        <c:lblOffset val="100"/>
        <c:noMultiLvlLbl val="0"/>
      </c:catAx>
      <c:valAx>
        <c:axId val="129820352"/>
        <c:scaling>
          <c:orientation val="minMax"/>
          <c:max val="5"/>
          <c:min val="0"/>
        </c:scaling>
        <c:delete val="0"/>
        <c:axPos val="l"/>
        <c:majorGridlines/>
        <c:numFmt formatCode="General" sourceLinked="0"/>
        <c:majorTickMark val="none"/>
        <c:minorTickMark val="none"/>
        <c:tickLblPos val="nextTo"/>
        <c:crossAx val="144904192"/>
        <c:crosses val="autoZero"/>
        <c:crossBetween val="between"/>
        <c:majorUnit val="1"/>
        <c:minorUnit val="1"/>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Hoja9!$B$3</c:f>
              <c:strCache>
                <c:ptCount val="1"/>
                <c:pt idx="0">
                  <c:v>Mínimo</c:v>
                </c:pt>
              </c:strCache>
            </c:strRef>
          </c:tx>
          <c:marker>
            <c:symbol val="none"/>
          </c:marker>
          <c:dLbls>
            <c:delete val="1"/>
          </c:dLbls>
          <c:cat>
            <c:strRef>
              <c:f>Hoja9!$A$4:$A$9</c:f>
              <c:strCache>
                <c:ptCount val="6"/>
                <c:pt idx="0">
                  <c:v>Considera la relevancia del problema</c:v>
                </c:pt>
                <c:pt idx="1">
                  <c:v>Cuenta con la información necesaria</c:v>
                </c:pt>
                <c:pt idx="2">
                  <c:v>Considera la relación tiempo - costo</c:v>
                </c:pt>
                <c:pt idx="3">
                  <c:v>Cuenta con la información necesaria</c:v>
                </c:pt>
                <c:pt idx="4">
                  <c:v>Considera la complejidad del problema</c:v>
                </c:pt>
                <c:pt idx="5">
                  <c:v>Cuenta con la información necesaria</c:v>
                </c:pt>
              </c:strCache>
            </c:strRef>
          </c:cat>
          <c:val>
            <c:numRef>
              <c:f>Hoja9!$B$4:$B$9</c:f>
              <c:numCache>
                <c:formatCode>General</c:formatCode>
                <c:ptCount val="6"/>
                <c:pt idx="0">
                  <c:v>1</c:v>
                </c:pt>
                <c:pt idx="1">
                  <c:v>1</c:v>
                </c:pt>
                <c:pt idx="2">
                  <c:v>1</c:v>
                </c:pt>
                <c:pt idx="3">
                  <c:v>1</c:v>
                </c:pt>
                <c:pt idx="4">
                  <c:v>1</c:v>
                </c:pt>
                <c:pt idx="5">
                  <c:v>1</c:v>
                </c:pt>
              </c:numCache>
            </c:numRef>
          </c:val>
          <c:smooth val="0"/>
        </c:ser>
        <c:ser>
          <c:idx val="1"/>
          <c:order val="1"/>
          <c:tx>
            <c:strRef>
              <c:f>Hoja9!$C$3</c:f>
              <c:strCache>
                <c:ptCount val="1"/>
                <c:pt idx="0">
                  <c:v>Máximo</c:v>
                </c:pt>
              </c:strCache>
            </c:strRef>
          </c:tx>
          <c:marker>
            <c:symbol val="none"/>
          </c:marker>
          <c:dLbls>
            <c:delete val="1"/>
          </c:dLbls>
          <c:cat>
            <c:strRef>
              <c:f>Hoja9!$A$4:$A$9</c:f>
              <c:strCache>
                <c:ptCount val="6"/>
                <c:pt idx="0">
                  <c:v>Considera la relevancia del problema</c:v>
                </c:pt>
                <c:pt idx="1">
                  <c:v>Cuenta con la información necesaria</c:v>
                </c:pt>
                <c:pt idx="2">
                  <c:v>Considera la relación tiempo - costo</c:v>
                </c:pt>
                <c:pt idx="3">
                  <c:v>Cuenta con la información necesaria</c:v>
                </c:pt>
                <c:pt idx="4">
                  <c:v>Considera la complejidad del problema</c:v>
                </c:pt>
                <c:pt idx="5">
                  <c:v>Cuenta con la información necesaria</c:v>
                </c:pt>
              </c:strCache>
            </c:strRef>
          </c:cat>
          <c:val>
            <c:numRef>
              <c:f>Hoja9!$C$4:$C$9</c:f>
              <c:numCache>
                <c:formatCode>General</c:formatCode>
                <c:ptCount val="6"/>
                <c:pt idx="0">
                  <c:v>5</c:v>
                </c:pt>
                <c:pt idx="1">
                  <c:v>5</c:v>
                </c:pt>
                <c:pt idx="2">
                  <c:v>5</c:v>
                </c:pt>
                <c:pt idx="3">
                  <c:v>5</c:v>
                </c:pt>
                <c:pt idx="4">
                  <c:v>5</c:v>
                </c:pt>
                <c:pt idx="5">
                  <c:v>5</c:v>
                </c:pt>
              </c:numCache>
            </c:numRef>
          </c:val>
          <c:smooth val="0"/>
        </c:ser>
        <c:ser>
          <c:idx val="2"/>
          <c:order val="2"/>
          <c:tx>
            <c:strRef>
              <c:f>Hoja9!$D$3</c:f>
              <c:strCache>
                <c:ptCount val="1"/>
                <c:pt idx="0">
                  <c:v>Media</c:v>
                </c:pt>
              </c:strCache>
            </c:strRef>
          </c:tx>
          <c:marker>
            <c:symbol val="none"/>
          </c:marker>
          <c:cat>
            <c:strRef>
              <c:f>Hoja9!$A$4:$A$9</c:f>
              <c:strCache>
                <c:ptCount val="6"/>
                <c:pt idx="0">
                  <c:v>Considera la relevancia del problema</c:v>
                </c:pt>
                <c:pt idx="1">
                  <c:v>Cuenta con la información necesaria</c:v>
                </c:pt>
                <c:pt idx="2">
                  <c:v>Considera la relación tiempo - costo</c:v>
                </c:pt>
                <c:pt idx="3">
                  <c:v>Cuenta con la información necesaria</c:v>
                </c:pt>
                <c:pt idx="4">
                  <c:v>Considera la complejidad del problema</c:v>
                </c:pt>
                <c:pt idx="5">
                  <c:v>Cuenta con la información necesaria</c:v>
                </c:pt>
              </c:strCache>
            </c:strRef>
          </c:cat>
          <c:val>
            <c:numRef>
              <c:f>Hoja9!$D$4:$D$9</c:f>
              <c:numCache>
                <c:formatCode>0.00</c:formatCode>
                <c:ptCount val="6"/>
                <c:pt idx="0">
                  <c:v>4.1900000000000004</c:v>
                </c:pt>
                <c:pt idx="1">
                  <c:v>4.21</c:v>
                </c:pt>
                <c:pt idx="2">
                  <c:v>4.2300000000000004</c:v>
                </c:pt>
                <c:pt idx="3">
                  <c:v>4.1500000000000004</c:v>
                </c:pt>
                <c:pt idx="4">
                  <c:v>4.32</c:v>
                </c:pt>
                <c:pt idx="5">
                  <c:v>4.26</c:v>
                </c:pt>
              </c:numCache>
            </c:numRef>
          </c:val>
          <c:smooth val="0"/>
        </c:ser>
        <c:ser>
          <c:idx val="3"/>
          <c:order val="3"/>
          <c:tx>
            <c:strRef>
              <c:f>Hoja9!$E$3</c:f>
              <c:strCache>
                <c:ptCount val="1"/>
                <c:pt idx="0">
                  <c:v>Desviación estándar</c:v>
                </c:pt>
              </c:strCache>
            </c:strRef>
          </c:tx>
          <c:marker>
            <c:symbol val="none"/>
          </c:marker>
          <c:cat>
            <c:strRef>
              <c:f>Hoja9!$A$4:$A$9</c:f>
              <c:strCache>
                <c:ptCount val="6"/>
                <c:pt idx="0">
                  <c:v>Considera la relevancia del problema</c:v>
                </c:pt>
                <c:pt idx="1">
                  <c:v>Cuenta con la información necesaria</c:v>
                </c:pt>
                <c:pt idx="2">
                  <c:v>Considera la relación tiempo - costo</c:v>
                </c:pt>
                <c:pt idx="3">
                  <c:v>Cuenta con la información necesaria</c:v>
                </c:pt>
                <c:pt idx="4">
                  <c:v>Considera la complejidad del problema</c:v>
                </c:pt>
                <c:pt idx="5">
                  <c:v>Cuenta con la información necesaria</c:v>
                </c:pt>
              </c:strCache>
            </c:strRef>
          </c:cat>
          <c:val>
            <c:numRef>
              <c:f>Hoja9!$E$4:$E$9</c:f>
              <c:numCache>
                <c:formatCode>0.000</c:formatCode>
                <c:ptCount val="6"/>
                <c:pt idx="0">
                  <c:v>0.97</c:v>
                </c:pt>
                <c:pt idx="1">
                  <c:v>0.54900000000000004</c:v>
                </c:pt>
                <c:pt idx="2">
                  <c:v>0.66600000000000004</c:v>
                </c:pt>
                <c:pt idx="3">
                  <c:v>0.625</c:v>
                </c:pt>
                <c:pt idx="4">
                  <c:v>0.755</c:v>
                </c:pt>
                <c:pt idx="5">
                  <c:v>0.56999999999999995</c:v>
                </c:pt>
              </c:numCache>
            </c:numRef>
          </c:val>
          <c:smooth val="0"/>
        </c:ser>
        <c:dLbls>
          <c:showLegendKey val="0"/>
          <c:showVal val="1"/>
          <c:showCatName val="0"/>
          <c:showSerName val="0"/>
          <c:showPercent val="0"/>
          <c:showBubbleSize val="0"/>
        </c:dLbls>
        <c:marker val="1"/>
        <c:smooth val="0"/>
        <c:axId val="144905728"/>
        <c:axId val="129822656"/>
      </c:lineChart>
      <c:catAx>
        <c:axId val="144905728"/>
        <c:scaling>
          <c:orientation val="minMax"/>
        </c:scaling>
        <c:delete val="0"/>
        <c:axPos val="b"/>
        <c:majorTickMark val="none"/>
        <c:minorTickMark val="none"/>
        <c:tickLblPos val="nextTo"/>
        <c:crossAx val="129822656"/>
        <c:crosses val="autoZero"/>
        <c:auto val="1"/>
        <c:lblAlgn val="ctr"/>
        <c:lblOffset val="100"/>
        <c:noMultiLvlLbl val="0"/>
      </c:catAx>
      <c:valAx>
        <c:axId val="129822656"/>
        <c:scaling>
          <c:orientation val="minMax"/>
          <c:max val="5"/>
        </c:scaling>
        <c:delete val="0"/>
        <c:axPos val="l"/>
        <c:majorGridlines/>
        <c:numFmt formatCode="General" sourceLinked="1"/>
        <c:majorTickMark val="none"/>
        <c:minorTickMark val="none"/>
        <c:tickLblPos val="nextTo"/>
        <c:crossAx val="144905728"/>
        <c:crosses val="autoZero"/>
        <c:crossBetween val="between"/>
        <c:majorUnit val="1"/>
        <c:minorUnit val="1"/>
      </c:valAx>
    </c:plotArea>
    <c:legend>
      <c:legendPos val="r"/>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Hoja10!$B$2</c:f>
              <c:strCache>
                <c:ptCount val="1"/>
                <c:pt idx="0">
                  <c:v>Mínimo</c:v>
                </c:pt>
              </c:strCache>
            </c:strRef>
          </c:tx>
          <c:marker>
            <c:symbol val="none"/>
          </c:marker>
          <c:dLbls>
            <c:delete val="1"/>
          </c:dLbls>
          <c:cat>
            <c:strRef>
              <c:f>Hoja10!$A$3:$A$4</c:f>
              <c:strCache>
                <c:ptCount val="2"/>
                <c:pt idx="0">
                  <c:v>Nivel de certeza</c:v>
                </c:pt>
                <c:pt idx="1">
                  <c:v>Nivel de riesgo</c:v>
                </c:pt>
              </c:strCache>
            </c:strRef>
          </c:cat>
          <c:val>
            <c:numRef>
              <c:f>Hoja10!$B$3:$B$4</c:f>
              <c:numCache>
                <c:formatCode>General</c:formatCode>
                <c:ptCount val="2"/>
                <c:pt idx="0">
                  <c:v>1</c:v>
                </c:pt>
                <c:pt idx="1">
                  <c:v>1</c:v>
                </c:pt>
              </c:numCache>
            </c:numRef>
          </c:val>
          <c:smooth val="0"/>
        </c:ser>
        <c:ser>
          <c:idx val="1"/>
          <c:order val="1"/>
          <c:tx>
            <c:strRef>
              <c:f>Hoja10!$C$2</c:f>
              <c:strCache>
                <c:ptCount val="1"/>
                <c:pt idx="0">
                  <c:v>Máximo</c:v>
                </c:pt>
              </c:strCache>
            </c:strRef>
          </c:tx>
          <c:marker>
            <c:symbol val="none"/>
          </c:marker>
          <c:dLbls>
            <c:delete val="1"/>
          </c:dLbls>
          <c:cat>
            <c:strRef>
              <c:f>Hoja10!$A$3:$A$4</c:f>
              <c:strCache>
                <c:ptCount val="2"/>
                <c:pt idx="0">
                  <c:v>Nivel de certeza</c:v>
                </c:pt>
                <c:pt idx="1">
                  <c:v>Nivel de riesgo</c:v>
                </c:pt>
              </c:strCache>
            </c:strRef>
          </c:cat>
          <c:val>
            <c:numRef>
              <c:f>Hoja10!$C$3:$C$4</c:f>
              <c:numCache>
                <c:formatCode>General</c:formatCode>
                <c:ptCount val="2"/>
                <c:pt idx="0">
                  <c:v>5</c:v>
                </c:pt>
                <c:pt idx="1">
                  <c:v>5</c:v>
                </c:pt>
              </c:numCache>
            </c:numRef>
          </c:val>
          <c:smooth val="0"/>
        </c:ser>
        <c:ser>
          <c:idx val="2"/>
          <c:order val="2"/>
          <c:tx>
            <c:strRef>
              <c:f>Hoja10!$D$2</c:f>
              <c:strCache>
                <c:ptCount val="1"/>
                <c:pt idx="0">
                  <c:v>Media</c:v>
                </c:pt>
              </c:strCache>
            </c:strRef>
          </c:tx>
          <c:marker>
            <c:symbol val="none"/>
          </c:marker>
          <c:cat>
            <c:strRef>
              <c:f>Hoja10!$A$3:$A$4</c:f>
              <c:strCache>
                <c:ptCount val="2"/>
                <c:pt idx="0">
                  <c:v>Nivel de certeza</c:v>
                </c:pt>
                <c:pt idx="1">
                  <c:v>Nivel de riesgo</c:v>
                </c:pt>
              </c:strCache>
            </c:strRef>
          </c:cat>
          <c:val>
            <c:numRef>
              <c:f>Hoja10!$D$3:$D$4</c:f>
              <c:numCache>
                <c:formatCode>General</c:formatCode>
                <c:ptCount val="2"/>
                <c:pt idx="0">
                  <c:v>3.68</c:v>
                </c:pt>
                <c:pt idx="1">
                  <c:v>2.36</c:v>
                </c:pt>
              </c:numCache>
            </c:numRef>
          </c:val>
          <c:smooth val="0"/>
        </c:ser>
        <c:ser>
          <c:idx val="3"/>
          <c:order val="3"/>
          <c:tx>
            <c:strRef>
              <c:f>Hoja10!$E$2</c:f>
              <c:strCache>
                <c:ptCount val="1"/>
                <c:pt idx="0">
                  <c:v>Desviación estándar</c:v>
                </c:pt>
              </c:strCache>
            </c:strRef>
          </c:tx>
          <c:marker>
            <c:symbol val="none"/>
          </c:marker>
          <c:cat>
            <c:strRef>
              <c:f>Hoja10!$A$3:$A$4</c:f>
              <c:strCache>
                <c:ptCount val="2"/>
                <c:pt idx="0">
                  <c:v>Nivel de certeza</c:v>
                </c:pt>
                <c:pt idx="1">
                  <c:v>Nivel de riesgo</c:v>
                </c:pt>
              </c:strCache>
            </c:strRef>
          </c:cat>
          <c:val>
            <c:numRef>
              <c:f>Hoja10!$E$3:$E$4</c:f>
              <c:numCache>
                <c:formatCode>General</c:formatCode>
                <c:ptCount val="2"/>
                <c:pt idx="0">
                  <c:v>0.55600000000000005</c:v>
                </c:pt>
                <c:pt idx="1">
                  <c:v>0.60499999999999998</c:v>
                </c:pt>
              </c:numCache>
            </c:numRef>
          </c:val>
          <c:smooth val="0"/>
        </c:ser>
        <c:dLbls>
          <c:dLblPos val="r"/>
          <c:showLegendKey val="0"/>
          <c:showVal val="1"/>
          <c:showCatName val="0"/>
          <c:showSerName val="0"/>
          <c:showPercent val="0"/>
          <c:showBubbleSize val="0"/>
        </c:dLbls>
        <c:marker val="1"/>
        <c:smooth val="0"/>
        <c:axId val="144926720"/>
        <c:axId val="129824960"/>
      </c:lineChart>
      <c:catAx>
        <c:axId val="144926720"/>
        <c:scaling>
          <c:orientation val="minMax"/>
        </c:scaling>
        <c:delete val="0"/>
        <c:axPos val="b"/>
        <c:majorTickMark val="none"/>
        <c:minorTickMark val="none"/>
        <c:tickLblPos val="nextTo"/>
        <c:crossAx val="129824960"/>
        <c:crosses val="autoZero"/>
        <c:auto val="1"/>
        <c:lblAlgn val="ctr"/>
        <c:lblOffset val="100"/>
        <c:noMultiLvlLbl val="0"/>
      </c:catAx>
      <c:valAx>
        <c:axId val="129824960"/>
        <c:scaling>
          <c:orientation val="minMax"/>
          <c:max val="5"/>
        </c:scaling>
        <c:delete val="0"/>
        <c:axPos val="l"/>
        <c:majorGridlines/>
        <c:numFmt formatCode="General" sourceLinked="1"/>
        <c:majorTickMark val="none"/>
        <c:minorTickMark val="none"/>
        <c:tickLblPos val="nextTo"/>
        <c:crossAx val="144926720"/>
        <c:crosses val="autoZero"/>
        <c:crossBetween val="between"/>
        <c:majorUnit val="1"/>
        <c:minorUnit val="1"/>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Hoja11!$B$1</c:f>
              <c:strCache>
                <c:ptCount val="1"/>
                <c:pt idx="0">
                  <c:v>Mínimo</c:v>
                </c:pt>
              </c:strCache>
            </c:strRef>
          </c:tx>
          <c:marker>
            <c:symbol val="none"/>
          </c:marker>
          <c:dLbls>
            <c:delete val="1"/>
          </c:dLbls>
          <c:cat>
            <c:strRef>
              <c:f>Hoja11!$A$2:$A$18</c:f>
              <c:strCache>
                <c:ptCount val="17"/>
                <c:pt idx="0">
                  <c:v>Define y diagnostica el problema</c:v>
                </c:pt>
                <c:pt idx="1">
                  <c:v>Establece metas</c:v>
                </c:pt>
                <c:pt idx="2">
                  <c:v>Compara, evalúa e implementa alternativas</c:v>
                </c:pt>
                <c:pt idx="3">
                  <c:v>Realiza seguimiento y control</c:v>
                </c:pt>
                <c:pt idx="4">
                  <c:v>Escoge la mejor alternativa debido a que tiene el conocimiento de todas las posibilidades y las consecuencias de cada una de éstas</c:v>
                </c:pt>
                <c:pt idx="5">
                  <c:v>Determina los objetivos</c:v>
                </c:pt>
                <c:pt idx="6">
                  <c:v>Desarrolla criterios para poder evaluar las situaciones alternas</c:v>
                </c:pt>
                <c:pt idx="7">
                  <c:v>Escoge la primera alternativa que satisfaga su nivel actual de aspiraciones</c:v>
                </c:pt>
                <c:pt idx="8">
                  <c:v>No cuenta con toda la información</c:v>
                </c:pt>
                <c:pt idx="9">
                  <c:v>No conoce todas las alternativas</c:v>
                </c:pt>
                <c:pt idx="10">
                  <c:v>Busca alternativas satisfactorias</c:v>
                </c:pt>
                <c:pt idx="11">
                  <c:v>Resuelve conflictos según los intereses individuales</c:v>
                </c:pt>
                <c:pt idx="12">
                  <c:v>Asume la necesidad de definir los fines de la organización</c:v>
                </c:pt>
                <c:pt idx="13">
                  <c:v>Presenta deficiencias en cuanto a información y métodos utilizados</c:v>
                </c:pt>
                <c:pt idx="14">
                  <c:v>Encuentra inconsistencias en su proceso.</c:v>
                </c:pt>
                <c:pt idx="15">
                  <c:v>Mantiene un orden jerárquico y estructura adecuada dentro de su organización</c:v>
                </c:pt>
                <c:pt idx="16">
                  <c:v>Coordina con su personal sin necesidad de compartir un objetivo o meta en común.</c:v>
                </c:pt>
              </c:strCache>
            </c:strRef>
          </c:cat>
          <c:val>
            <c:numRef>
              <c:f>Hoja11!$B$2:$B$18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mooth val="0"/>
        </c:ser>
        <c:ser>
          <c:idx val="1"/>
          <c:order val="1"/>
          <c:tx>
            <c:strRef>
              <c:f>Hoja11!$C$1</c:f>
              <c:strCache>
                <c:ptCount val="1"/>
                <c:pt idx="0">
                  <c:v>Máximo</c:v>
                </c:pt>
              </c:strCache>
            </c:strRef>
          </c:tx>
          <c:marker>
            <c:symbol val="none"/>
          </c:marker>
          <c:dLbls>
            <c:delete val="1"/>
          </c:dLbls>
          <c:cat>
            <c:strRef>
              <c:f>Hoja11!$A$2:$A$18</c:f>
              <c:strCache>
                <c:ptCount val="17"/>
                <c:pt idx="0">
                  <c:v>Define y diagnostica el problema</c:v>
                </c:pt>
                <c:pt idx="1">
                  <c:v>Establece metas</c:v>
                </c:pt>
                <c:pt idx="2">
                  <c:v>Compara, evalúa e implementa alternativas</c:v>
                </c:pt>
                <c:pt idx="3">
                  <c:v>Realiza seguimiento y control</c:v>
                </c:pt>
                <c:pt idx="4">
                  <c:v>Escoge la mejor alternativa debido a que tiene el conocimiento de todas las posibilidades y las consecuencias de cada una de éstas</c:v>
                </c:pt>
                <c:pt idx="5">
                  <c:v>Determina los objetivos</c:v>
                </c:pt>
                <c:pt idx="6">
                  <c:v>Desarrolla criterios para poder evaluar las situaciones alternas</c:v>
                </c:pt>
                <c:pt idx="7">
                  <c:v>Escoge la primera alternativa que satisfaga su nivel actual de aspiraciones</c:v>
                </c:pt>
                <c:pt idx="8">
                  <c:v>No cuenta con toda la información</c:v>
                </c:pt>
                <c:pt idx="9">
                  <c:v>No conoce todas las alternativas</c:v>
                </c:pt>
                <c:pt idx="10">
                  <c:v>Busca alternativas satisfactorias</c:v>
                </c:pt>
                <c:pt idx="11">
                  <c:v>Resuelve conflictos según los intereses individuales</c:v>
                </c:pt>
                <c:pt idx="12">
                  <c:v>Asume la necesidad de definir los fines de la organización</c:v>
                </c:pt>
                <c:pt idx="13">
                  <c:v>Presenta deficiencias en cuanto a información y métodos utilizados</c:v>
                </c:pt>
                <c:pt idx="14">
                  <c:v>Encuentra inconsistencias en su proceso.</c:v>
                </c:pt>
                <c:pt idx="15">
                  <c:v>Mantiene un orden jerárquico y estructura adecuada dentro de su organización</c:v>
                </c:pt>
                <c:pt idx="16">
                  <c:v>Coordina con su personal sin necesidad de compartir un objetivo o meta en común.</c:v>
                </c:pt>
              </c:strCache>
            </c:strRef>
          </c:cat>
          <c:val>
            <c:numRef>
              <c:f>Hoja11!$C$2:$C$18</c:f>
              <c:numCache>
                <c:formatCode>General</c:formatCode>
                <c:ptCount val="1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numCache>
            </c:numRef>
          </c:val>
          <c:smooth val="0"/>
        </c:ser>
        <c:ser>
          <c:idx val="2"/>
          <c:order val="2"/>
          <c:tx>
            <c:strRef>
              <c:f>Hoja11!$D$1</c:f>
              <c:strCache>
                <c:ptCount val="1"/>
                <c:pt idx="0">
                  <c:v>Media</c:v>
                </c:pt>
              </c:strCache>
            </c:strRef>
          </c:tx>
          <c:marker>
            <c:symbol val="none"/>
          </c:marker>
          <c:cat>
            <c:strRef>
              <c:f>Hoja11!$A$2:$A$18</c:f>
              <c:strCache>
                <c:ptCount val="17"/>
                <c:pt idx="0">
                  <c:v>Define y diagnostica el problema</c:v>
                </c:pt>
                <c:pt idx="1">
                  <c:v>Establece metas</c:v>
                </c:pt>
                <c:pt idx="2">
                  <c:v>Compara, evalúa e implementa alternativas</c:v>
                </c:pt>
                <c:pt idx="3">
                  <c:v>Realiza seguimiento y control</c:v>
                </c:pt>
                <c:pt idx="4">
                  <c:v>Escoge la mejor alternativa debido a que tiene el conocimiento de todas las posibilidades y las consecuencias de cada una de éstas</c:v>
                </c:pt>
                <c:pt idx="5">
                  <c:v>Determina los objetivos</c:v>
                </c:pt>
                <c:pt idx="6">
                  <c:v>Desarrolla criterios para poder evaluar las situaciones alternas</c:v>
                </c:pt>
                <c:pt idx="7">
                  <c:v>Escoge la primera alternativa que satisfaga su nivel actual de aspiraciones</c:v>
                </c:pt>
                <c:pt idx="8">
                  <c:v>No cuenta con toda la información</c:v>
                </c:pt>
                <c:pt idx="9">
                  <c:v>No conoce todas las alternativas</c:v>
                </c:pt>
                <c:pt idx="10">
                  <c:v>Busca alternativas satisfactorias</c:v>
                </c:pt>
                <c:pt idx="11">
                  <c:v>Resuelve conflictos según los intereses individuales</c:v>
                </c:pt>
                <c:pt idx="12">
                  <c:v>Asume la necesidad de definir los fines de la organización</c:v>
                </c:pt>
                <c:pt idx="13">
                  <c:v>Presenta deficiencias en cuanto a información y métodos utilizados</c:v>
                </c:pt>
                <c:pt idx="14">
                  <c:v>Encuentra inconsistencias en su proceso.</c:v>
                </c:pt>
                <c:pt idx="15">
                  <c:v>Mantiene un orden jerárquico y estructura adecuada dentro de su organización</c:v>
                </c:pt>
                <c:pt idx="16">
                  <c:v>Coordina con su personal sin necesidad de compartir un objetivo o meta en común.</c:v>
                </c:pt>
              </c:strCache>
            </c:strRef>
          </c:cat>
          <c:val>
            <c:numRef>
              <c:f>Hoja11!$D$2:$D$18</c:f>
              <c:numCache>
                <c:formatCode>General</c:formatCode>
                <c:ptCount val="17"/>
                <c:pt idx="0">
                  <c:v>4.47</c:v>
                </c:pt>
                <c:pt idx="1">
                  <c:v>4.3</c:v>
                </c:pt>
                <c:pt idx="2">
                  <c:v>4.2300000000000004</c:v>
                </c:pt>
                <c:pt idx="3">
                  <c:v>4.32</c:v>
                </c:pt>
                <c:pt idx="4">
                  <c:v>4.26</c:v>
                </c:pt>
                <c:pt idx="5">
                  <c:v>4.34</c:v>
                </c:pt>
                <c:pt idx="6">
                  <c:v>4.28</c:v>
                </c:pt>
                <c:pt idx="7">
                  <c:v>3.45</c:v>
                </c:pt>
                <c:pt idx="8">
                  <c:v>1.72</c:v>
                </c:pt>
                <c:pt idx="9">
                  <c:v>1.74</c:v>
                </c:pt>
                <c:pt idx="10">
                  <c:v>3.81</c:v>
                </c:pt>
                <c:pt idx="11">
                  <c:v>3.06</c:v>
                </c:pt>
                <c:pt idx="12">
                  <c:v>3.62</c:v>
                </c:pt>
                <c:pt idx="13">
                  <c:v>1.64</c:v>
                </c:pt>
                <c:pt idx="14">
                  <c:v>1.7</c:v>
                </c:pt>
                <c:pt idx="15">
                  <c:v>4.0599999999999996</c:v>
                </c:pt>
                <c:pt idx="16">
                  <c:v>3.43</c:v>
                </c:pt>
              </c:numCache>
            </c:numRef>
          </c:val>
          <c:smooth val="0"/>
        </c:ser>
        <c:ser>
          <c:idx val="3"/>
          <c:order val="3"/>
          <c:tx>
            <c:strRef>
              <c:f>Hoja11!$E$1</c:f>
              <c:strCache>
                <c:ptCount val="1"/>
                <c:pt idx="0">
                  <c:v>Desviación estándar</c:v>
                </c:pt>
              </c:strCache>
            </c:strRef>
          </c:tx>
          <c:marker>
            <c:symbol val="none"/>
          </c:marker>
          <c:cat>
            <c:strRef>
              <c:f>Hoja11!$A$2:$A$18</c:f>
              <c:strCache>
                <c:ptCount val="17"/>
                <c:pt idx="0">
                  <c:v>Define y diagnostica el problema</c:v>
                </c:pt>
                <c:pt idx="1">
                  <c:v>Establece metas</c:v>
                </c:pt>
                <c:pt idx="2">
                  <c:v>Compara, evalúa e implementa alternativas</c:v>
                </c:pt>
                <c:pt idx="3">
                  <c:v>Realiza seguimiento y control</c:v>
                </c:pt>
                <c:pt idx="4">
                  <c:v>Escoge la mejor alternativa debido a que tiene el conocimiento de todas las posibilidades y las consecuencias de cada una de éstas</c:v>
                </c:pt>
                <c:pt idx="5">
                  <c:v>Determina los objetivos</c:v>
                </c:pt>
                <c:pt idx="6">
                  <c:v>Desarrolla criterios para poder evaluar las situaciones alternas</c:v>
                </c:pt>
                <c:pt idx="7">
                  <c:v>Escoge la primera alternativa que satisfaga su nivel actual de aspiraciones</c:v>
                </c:pt>
                <c:pt idx="8">
                  <c:v>No cuenta con toda la información</c:v>
                </c:pt>
                <c:pt idx="9">
                  <c:v>No conoce todas las alternativas</c:v>
                </c:pt>
                <c:pt idx="10">
                  <c:v>Busca alternativas satisfactorias</c:v>
                </c:pt>
                <c:pt idx="11">
                  <c:v>Resuelve conflictos según los intereses individuales</c:v>
                </c:pt>
                <c:pt idx="12">
                  <c:v>Asume la necesidad de definir los fines de la organización</c:v>
                </c:pt>
                <c:pt idx="13">
                  <c:v>Presenta deficiencias en cuanto a información y métodos utilizados</c:v>
                </c:pt>
                <c:pt idx="14">
                  <c:v>Encuentra inconsistencias en su proceso.</c:v>
                </c:pt>
                <c:pt idx="15">
                  <c:v>Mantiene un orden jerárquico y estructura adecuada dentro de su organización</c:v>
                </c:pt>
                <c:pt idx="16">
                  <c:v>Coordina con su personal sin necesidad de compartir un objetivo o meta en común.</c:v>
                </c:pt>
              </c:strCache>
            </c:strRef>
          </c:cat>
          <c:val>
            <c:numRef>
              <c:f>Hoja11!$E$2:$E$18</c:f>
              <c:numCache>
                <c:formatCode>General</c:formatCode>
                <c:ptCount val="17"/>
                <c:pt idx="0">
                  <c:v>0.504</c:v>
                </c:pt>
                <c:pt idx="1">
                  <c:v>0.46200000000000002</c:v>
                </c:pt>
                <c:pt idx="2">
                  <c:v>0.52</c:v>
                </c:pt>
                <c:pt idx="3">
                  <c:v>0.55600000000000005</c:v>
                </c:pt>
                <c:pt idx="4">
                  <c:v>0.56999999999999995</c:v>
                </c:pt>
                <c:pt idx="5">
                  <c:v>0.6</c:v>
                </c:pt>
                <c:pt idx="6">
                  <c:v>0.45200000000000001</c:v>
                </c:pt>
                <c:pt idx="7">
                  <c:v>1.0389999999999999</c:v>
                </c:pt>
                <c:pt idx="8">
                  <c:v>0.64900000000000002</c:v>
                </c:pt>
                <c:pt idx="9">
                  <c:v>0.70599999999999996</c:v>
                </c:pt>
                <c:pt idx="10">
                  <c:v>1.135</c:v>
                </c:pt>
                <c:pt idx="11">
                  <c:v>1.3580000000000001</c:v>
                </c:pt>
                <c:pt idx="12">
                  <c:v>1.208</c:v>
                </c:pt>
                <c:pt idx="13">
                  <c:v>0.64</c:v>
                </c:pt>
                <c:pt idx="14">
                  <c:v>0.65700000000000003</c:v>
                </c:pt>
                <c:pt idx="15">
                  <c:v>0.76300000000000001</c:v>
                </c:pt>
                <c:pt idx="16">
                  <c:v>1.0980000000000001</c:v>
                </c:pt>
              </c:numCache>
            </c:numRef>
          </c:val>
          <c:smooth val="0"/>
        </c:ser>
        <c:dLbls>
          <c:showLegendKey val="0"/>
          <c:showVal val="1"/>
          <c:showCatName val="0"/>
          <c:showSerName val="0"/>
          <c:showPercent val="0"/>
          <c:showBubbleSize val="0"/>
        </c:dLbls>
        <c:marker val="1"/>
        <c:smooth val="0"/>
        <c:axId val="146046464"/>
        <c:axId val="129803392"/>
      </c:lineChart>
      <c:catAx>
        <c:axId val="146046464"/>
        <c:scaling>
          <c:orientation val="minMax"/>
        </c:scaling>
        <c:delete val="0"/>
        <c:axPos val="b"/>
        <c:majorTickMark val="none"/>
        <c:minorTickMark val="none"/>
        <c:tickLblPos val="nextTo"/>
        <c:txPr>
          <a:bodyPr rot="-5400000" vert="horz"/>
          <a:lstStyle/>
          <a:p>
            <a:pPr>
              <a:defRPr/>
            </a:pPr>
            <a:endParaRPr lang="es-ES"/>
          </a:p>
        </c:txPr>
        <c:crossAx val="129803392"/>
        <c:crosses val="autoZero"/>
        <c:auto val="1"/>
        <c:lblAlgn val="ctr"/>
        <c:lblOffset val="100"/>
        <c:noMultiLvlLbl val="0"/>
      </c:catAx>
      <c:valAx>
        <c:axId val="129803392"/>
        <c:scaling>
          <c:orientation val="minMax"/>
          <c:max val="5"/>
        </c:scaling>
        <c:delete val="0"/>
        <c:axPos val="l"/>
        <c:majorGridlines/>
        <c:numFmt formatCode="General" sourceLinked="1"/>
        <c:majorTickMark val="none"/>
        <c:minorTickMark val="none"/>
        <c:tickLblPos val="nextTo"/>
        <c:crossAx val="146046464"/>
        <c:crosses val="autoZero"/>
        <c:crossBetween val="between"/>
        <c:minorUnit val="1"/>
      </c:valAx>
    </c:plotArea>
    <c:legend>
      <c:legendPos val="r"/>
      <c:overlay val="0"/>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col"/>
        <c:grouping val="clustered"/>
        <c:varyColors val="0"/>
        <c:ser>
          <c:idx val="1"/>
          <c:order val="0"/>
          <c:tx>
            <c:strRef>
              <c:f>'[NOMBRES-DE-EMPRESAS-ENCUESTADAS-1.xlsx]Hoja9'!$A$1</c:f>
              <c:strCache>
                <c:ptCount val="1"/>
                <c:pt idx="0">
                  <c:v>Frecuencia</c:v>
                </c:pt>
              </c:strCache>
            </c:strRef>
          </c:tx>
          <c:invertIfNegative val="0"/>
          <c:cat>
            <c:numRef>
              <c:f>'[NOMBRES-DE-EMPRESAS-ENCUESTADAS-1.xlsx]Hoja9'!$B$2:$B$11</c:f>
              <c:numCache>
                <c:formatCode>"$"\ #,##0.00</c:formatCode>
                <c:ptCount val="10"/>
                <c:pt idx="0">
                  <c:v>3000000</c:v>
                </c:pt>
                <c:pt idx="1">
                  <c:v>6000000</c:v>
                </c:pt>
                <c:pt idx="2">
                  <c:v>24000000</c:v>
                </c:pt>
                <c:pt idx="3">
                  <c:v>27000000</c:v>
                </c:pt>
                <c:pt idx="4">
                  <c:v>30000000</c:v>
                </c:pt>
                <c:pt idx="5">
                  <c:v>33000000</c:v>
                </c:pt>
                <c:pt idx="6">
                  <c:v>36000000</c:v>
                </c:pt>
                <c:pt idx="7">
                  <c:v>39000000</c:v>
                </c:pt>
                <c:pt idx="8">
                  <c:v>42000000</c:v>
                </c:pt>
                <c:pt idx="9">
                  <c:v>48000000</c:v>
                </c:pt>
              </c:numCache>
            </c:numRef>
          </c:cat>
          <c:val>
            <c:numRef>
              <c:f>'[NOMBRES-DE-EMPRESAS-ENCUESTADAS-1.xlsx]Hoja9'!$A$2:$A$11</c:f>
              <c:numCache>
                <c:formatCode>General</c:formatCode>
                <c:ptCount val="10"/>
                <c:pt idx="0">
                  <c:v>27</c:v>
                </c:pt>
                <c:pt idx="1">
                  <c:v>1</c:v>
                </c:pt>
                <c:pt idx="2">
                  <c:v>1</c:v>
                </c:pt>
                <c:pt idx="3">
                  <c:v>4</c:v>
                </c:pt>
                <c:pt idx="4">
                  <c:v>6</c:v>
                </c:pt>
                <c:pt idx="5">
                  <c:v>3</c:v>
                </c:pt>
                <c:pt idx="6">
                  <c:v>2</c:v>
                </c:pt>
                <c:pt idx="7">
                  <c:v>1</c:v>
                </c:pt>
                <c:pt idx="8">
                  <c:v>1</c:v>
                </c:pt>
                <c:pt idx="9">
                  <c:v>1</c:v>
                </c:pt>
              </c:numCache>
            </c:numRef>
          </c:val>
        </c:ser>
        <c:dLbls>
          <c:dLblPos val="outEnd"/>
          <c:showLegendKey val="0"/>
          <c:showVal val="1"/>
          <c:showCatName val="0"/>
          <c:showSerName val="0"/>
          <c:showPercent val="0"/>
          <c:showBubbleSize val="0"/>
        </c:dLbls>
        <c:gapWidth val="150"/>
        <c:axId val="146461184"/>
        <c:axId val="129808000"/>
      </c:barChart>
      <c:catAx>
        <c:axId val="146461184"/>
        <c:scaling>
          <c:orientation val="minMax"/>
        </c:scaling>
        <c:delete val="0"/>
        <c:axPos val="b"/>
        <c:title>
          <c:tx>
            <c:rich>
              <a:bodyPr/>
              <a:lstStyle/>
              <a:p>
                <a:pPr>
                  <a:defRPr/>
                </a:pPr>
                <a:r>
                  <a:rPr lang="es-EC"/>
                  <a:t>Promedio de ventas anuales 2015</a:t>
                </a:r>
              </a:p>
            </c:rich>
          </c:tx>
          <c:layout>
            <c:manualLayout>
              <c:xMode val="edge"/>
              <c:yMode val="edge"/>
              <c:x val="0.33454316857513916"/>
              <c:y val="0.93715469132874873"/>
            </c:manualLayout>
          </c:layout>
          <c:overlay val="0"/>
        </c:title>
        <c:numFmt formatCode="&quot;$&quot;\ #,##0.00" sourceLinked="1"/>
        <c:majorTickMark val="none"/>
        <c:minorTickMark val="none"/>
        <c:tickLblPos val="nextTo"/>
        <c:txPr>
          <a:bodyPr rot="-5400000" vert="horz"/>
          <a:lstStyle/>
          <a:p>
            <a:pPr>
              <a:defRPr/>
            </a:pPr>
            <a:endParaRPr lang="es-ES"/>
          </a:p>
        </c:txPr>
        <c:crossAx val="129808000"/>
        <c:crosses val="autoZero"/>
        <c:auto val="1"/>
        <c:lblAlgn val="ctr"/>
        <c:lblOffset val="100"/>
        <c:noMultiLvlLbl val="0"/>
      </c:catAx>
      <c:valAx>
        <c:axId val="129808000"/>
        <c:scaling>
          <c:orientation val="minMax"/>
          <c:max val="27"/>
          <c:min val="0"/>
        </c:scaling>
        <c:delete val="0"/>
        <c:axPos val="l"/>
        <c:majorGridlines/>
        <c:title>
          <c:tx>
            <c:rich>
              <a:bodyPr rot="-5400000" vert="horz"/>
              <a:lstStyle/>
              <a:p>
                <a:pPr>
                  <a:defRPr/>
                </a:pPr>
                <a:r>
                  <a:rPr lang="es-EC"/>
                  <a:t>Número de empresas</a:t>
                </a:r>
              </a:p>
            </c:rich>
          </c:tx>
          <c:overlay val="0"/>
        </c:title>
        <c:numFmt formatCode="#,##0" sourceLinked="0"/>
        <c:majorTickMark val="none"/>
        <c:minorTickMark val="none"/>
        <c:tickLblPos val="nextTo"/>
        <c:crossAx val="146461184"/>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'INF FINANC'!$J$1</c:f>
              <c:strCache>
                <c:ptCount val="1"/>
                <c:pt idx="0">
                  <c:v>PROMEDIO PROCESO</c:v>
                </c:pt>
              </c:strCache>
            </c:strRef>
          </c:tx>
          <c:invertIfNegative val="0"/>
          <c:dLbls>
            <c:dLblPos val="outEnd"/>
            <c:showLegendKey val="0"/>
            <c:showVal val="1"/>
            <c:showCatName val="0"/>
            <c:showSerName val="0"/>
            <c:showPercent val="0"/>
            <c:showBubbleSize val="0"/>
            <c:showLeaderLines val="0"/>
          </c:dLbls>
          <c:cat>
            <c:numRef>
              <c:f>'INF FINANC'!$K$2:$K$11</c:f>
              <c:numCache>
                <c:formatCode>_-[$$-300A]\ * #,##0.00_ ;_-[$$-300A]\ * \-#,##0.00\ ;_-[$$-300A]\ * "-"??_ ;_-@_ </c:formatCode>
                <c:ptCount val="10"/>
                <c:pt idx="0">
                  <c:v>353822.4011111111</c:v>
                </c:pt>
                <c:pt idx="1">
                  <c:v>4349388.3099999996</c:v>
                </c:pt>
                <c:pt idx="2">
                  <c:v>21495700.530000001</c:v>
                </c:pt>
                <c:pt idx="3">
                  <c:v>25727169.23</c:v>
                </c:pt>
                <c:pt idx="4">
                  <c:v>28059053.076666668</c:v>
                </c:pt>
                <c:pt idx="5">
                  <c:v>30820018.396666665</c:v>
                </c:pt>
                <c:pt idx="6">
                  <c:v>35192896.635000005</c:v>
                </c:pt>
                <c:pt idx="7">
                  <c:v>36519970.850000001</c:v>
                </c:pt>
                <c:pt idx="8">
                  <c:v>41860699.439999998</c:v>
                </c:pt>
                <c:pt idx="9">
                  <c:v>45870344.899999999</c:v>
                </c:pt>
              </c:numCache>
            </c:numRef>
          </c:cat>
          <c:val>
            <c:numRef>
              <c:f>'INF FINANC'!$J$2:$J$11</c:f>
              <c:numCache>
                <c:formatCode>0.00</c:formatCode>
                <c:ptCount val="10"/>
                <c:pt idx="0">
                  <c:v>4.0555555555555554</c:v>
                </c:pt>
                <c:pt idx="1">
                  <c:v>4.25</c:v>
                </c:pt>
                <c:pt idx="2">
                  <c:v>4.5</c:v>
                </c:pt>
                <c:pt idx="3">
                  <c:v>3.75</c:v>
                </c:pt>
                <c:pt idx="4">
                  <c:v>3.4583333333333335</c:v>
                </c:pt>
                <c:pt idx="5">
                  <c:v>3.5833333333333335</c:v>
                </c:pt>
                <c:pt idx="6">
                  <c:v>2.5</c:v>
                </c:pt>
                <c:pt idx="7">
                  <c:v>4.25</c:v>
                </c:pt>
                <c:pt idx="8">
                  <c:v>4</c:v>
                </c:pt>
                <c:pt idx="9">
                  <c:v>3</c:v>
                </c:pt>
              </c:numCache>
            </c:numRef>
          </c:val>
        </c:ser>
        <c:dLbls>
          <c:showLegendKey val="0"/>
          <c:showVal val="0"/>
          <c:showCatName val="0"/>
          <c:showSerName val="0"/>
          <c:showPercent val="0"/>
          <c:showBubbleSize val="0"/>
        </c:dLbls>
        <c:gapWidth val="150"/>
        <c:axId val="146463232"/>
        <c:axId val="129809728"/>
      </c:barChart>
      <c:catAx>
        <c:axId val="146463232"/>
        <c:scaling>
          <c:orientation val="minMax"/>
        </c:scaling>
        <c:delete val="0"/>
        <c:axPos val="b"/>
        <c:title>
          <c:tx>
            <c:rich>
              <a:bodyPr/>
              <a:lstStyle/>
              <a:p>
                <a:pPr>
                  <a:defRPr/>
                </a:pPr>
                <a:r>
                  <a:rPr lang="es-EC"/>
                  <a:t>Promedio ventas anuales 2015</a:t>
                </a:r>
              </a:p>
            </c:rich>
          </c:tx>
          <c:overlay val="0"/>
        </c:title>
        <c:numFmt formatCode="_-[$$-300A]\ * #,##0.00_ ;_-[$$-300A]\ * \-#,##0.00\ ;_-[$$-300A]\ * &quot;-&quot;??_ ;_-@_ " sourceLinked="1"/>
        <c:majorTickMark val="out"/>
        <c:minorTickMark val="none"/>
        <c:tickLblPos val="nextTo"/>
        <c:txPr>
          <a:bodyPr rot="-5400000" vert="horz"/>
          <a:lstStyle/>
          <a:p>
            <a:pPr>
              <a:defRPr/>
            </a:pPr>
            <a:endParaRPr lang="es-ES"/>
          </a:p>
        </c:txPr>
        <c:crossAx val="129809728"/>
        <c:crosses val="autoZero"/>
        <c:auto val="1"/>
        <c:lblAlgn val="ctr"/>
        <c:lblOffset val="100"/>
        <c:noMultiLvlLbl val="0"/>
      </c:catAx>
      <c:valAx>
        <c:axId val="129809728"/>
        <c:scaling>
          <c:orientation val="minMax"/>
          <c:max val="5"/>
          <c:min val="0"/>
        </c:scaling>
        <c:delete val="0"/>
        <c:axPos val="l"/>
        <c:majorGridlines/>
        <c:title>
          <c:tx>
            <c:rich>
              <a:bodyPr rot="-5400000" vert="horz"/>
              <a:lstStyle/>
              <a:p>
                <a:pPr>
                  <a:defRPr/>
                </a:pPr>
                <a:r>
                  <a:rPr lang="es-EC"/>
                  <a:t>Promedio uso información</a:t>
                </a:r>
              </a:p>
            </c:rich>
          </c:tx>
          <c:overlay val="0"/>
        </c:title>
        <c:numFmt formatCode="#,##0" sourceLinked="0"/>
        <c:majorTickMark val="out"/>
        <c:minorTickMark val="none"/>
        <c:tickLblPos val="nextTo"/>
        <c:crossAx val="146463232"/>
        <c:crosses val="autoZero"/>
        <c:crossBetween val="between"/>
        <c:majorUnit val="1"/>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tx>
            <c:strRef>
              <c:f>'[NOMBRES-DE-EMPRESAS-ENCUESTADAS-1.xlsx]INGRESOS'!$Z$1</c:f>
              <c:strCache>
                <c:ptCount val="1"/>
                <c:pt idx="0">
                  <c:v>PROMEDIO PROCESO</c:v>
                </c:pt>
              </c:strCache>
            </c:strRef>
          </c:tx>
          <c:invertIfNegative val="0"/>
          <c:cat>
            <c:numRef>
              <c:f>'[NOMBRES-DE-EMPRESAS-ENCUESTADAS-1.xlsx]INGRESOS'!$AA$2:$AA$11</c:f>
              <c:numCache>
                <c:formatCode>_-[$$-300A]\ * #,##0.00_ ;_-[$$-300A]\ * \-#,##0.00\ ;_-[$$-300A]\ * "-"??_ ;_-@_ </c:formatCode>
                <c:ptCount val="10"/>
                <c:pt idx="0">
                  <c:v>353822.4011111111</c:v>
                </c:pt>
                <c:pt idx="1">
                  <c:v>4349388.3099999996</c:v>
                </c:pt>
                <c:pt idx="2">
                  <c:v>21495700.530000001</c:v>
                </c:pt>
                <c:pt idx="3">
                  <c:v>25727169.23</c:v>
                </c:pt>
                <c:pt idx="4">
                  <c:v>28059053.076666668</c:v>
                </c:pt>
                <c:pt idx="5">
                  <c:v>30820018.396666665</c:v>
                </c:pt>
                <c:pt idx="6">
                  <c:v>35192896.635000005</c:v>
                </c:pt>
                <c:pt idx="7">
                  <c:v>36519970.850000001</c:v>
                </c:pt>
                <c:pt idx="8">
                  <c:v>41860699.439999998</c:v>
                </c:pt>
                <c:pt idx="9">
                  <c:v>45870344.899999999</c:v>
                </c:pt>
              </c:numCache>
            </c:numRef>
          </c:cat>
          <c:val>
            <c:numRef>
              <c:f>'[NOMBRES-DE-EMPRESAS-ENCUESTADAS-1.xlsx]INGRESOS'!$Z$2:$Z$12</c:f>
              <c:numCache>
                <c:formatCode>0.00</c:formatCode>
                <c:ptCount val="11"/>
                <c:pt idx="0">
                  <c:v>4.731851851851852</c:v>
                </c:pt>
                <c:pt idx="1">
                  <c:v>4.6500000000000004</c:v>
                </c:pt>
                <c:pt idx="2">
                  <c:v>4.76</c:v>
                </c:pt>
                <c:pt idx="3">
                  <c:v>4.28</c:v>
                </c:pt>
                <c:pt idx="4">
                  <c:v>4.6866666666666665</c:v>
                </c:pt>
                <c:pt idx="5">
                  <c:v>4.7266666666666666</c:v>
                </c:pt>
                <c:pt idx="6">
                  <c:v>4.9399999999999995</c:v>
                </c:pt>
                <c:pt idx="7">
                  <c:v>3.41</c:v>
                </c:pt>
                <c:pt idx="8">
                  <c:v>4.76</c:v>
                </c:pt>
                <c:pt idx="9">
                  <c:v>4.76</c:v>
                </c:pt>
              </c:numCache>
            </c:numRef>
          </c:val>
        </c:ser>
        <c:dLbls>
          <c:dLblPos val="outEnd"/>
          <c:showLegendKey val="0"/>
          <c:showVal val="1"/>
          <c:showCatName val="0"/>
          <c:showSerName val="0"/>
          <c:showPercent val="0"/>
          <c:showBubbleSize val="0"/>
        </c:dLbls>
        <c:gapWidth val="150"/>
        <c:axId val="147264000"/>
        <c:axId val="75499200"/>
      </c:barChart>
      <c:catAx>
        <c:axId val="147264000"/>
        <c:scaling>
          <c:orientation val="minMax"/>
        </c:scaling>
        <c:delete val="0"/>
        <c:axPos val="b"/>
        <c:title>
          <c:tx>
            <c:rich>
              <a:bodyPr/>
              <a:lstStyle/>
              <a:p>
                <a:pPr>
                  <a:defRPr/>
                </a:pPr>
                <a:r>
                  <a:rPr lang="es-EC"/>
                  <a:t>Promedio de ventas anuales 2015</a:t>
                </a:r>
              </a:p>
            </c:rich>
          </c:tx>
          <c:overlay val="0"/>
        </c:title>
        <c:numFmt formatCode="_-[$$-300A]\ * #,##0.00_ ;_-[$$-300A]\ * \-#,##0.00\ ;_-[$$-300A]\ * &quot;-&quot;??_ ;_-@_ " sourceLinked="1"/>
        <c:majorTickMark val="none"/>
        <c:minorTickMark val="none"/>
        <c:tickLblPos val="nextTo"/>
        <c:txPr>
          <a:bodyPr rot="-5400000" vert="horz"/>
          <a:lstStyle/>
          <a:p>
            <a:pPr>
              <a:defRPr/>
            </a:pPr>
            <a:endParaRPr lang="es-ES"/>
          </a:p>
        </c:txPr>
        <c:crossAx val="75499200"/>
        <c:crosses val="autoZero"/>
        <c:auto val="1"/>
        <c:lblAlgn val="ctr"/>
        <c:lblOffset val="100"/>
        <c:noMultiLvlLbl val="0"/>
      </c:catAx>
      <c:valAx>
        <c:axId val="75499200"/>
        <c:scaling>
          <c:orientation val="minMax"/>
          <c:max val="5"/>
          <c:min val="0"/>
        </c:scaling>
        <c:delete val="0"/>
        <c:axPos val="l"/>
        <c:majorGridlines/>
        <c:title>
          <c:tx>
            <c:rich>
              <a:bodyPr rot="-5400000" vert="horz"/>
              <a:lstStyle/>
              <a:p>
                <a:pPr>
                  <a:defRPr/>
                </a:pPr>
                <a:r>
                  <a:rPr lang="es-EC"/>
                  <a:t>Promedio proceso toma de decisiones</a:t>
                </a:r>
              </a:p>
            </c:rich>
          </c:tx>
          <c:overlay val="0"/>
        </c:title>
        <c:numFmt formatCode="0.00" sourceLinked="1"/>
        <c:majorTickMark val="none"/>
        <c:minorTickMark val="none"/>
        <c:tickLblPos val="nextTo"/>
        <c:crossAx val="147264000"/>
        <c:crosses val="autoZero"/>
        <c:crossBetween val="between"/>
        <c:majorUnit val="1"/>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4E024-AE33-46AB-99D5-593F0E5873D7}"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611BDFFA-D6E8-44F7-9F31-7518043AA736}">
      <dgm:prSet phldrT="[Texto]" custT="1"/>
      <dgm:spPr/>
      <dgm:t>
        <a:bodyPr/>
        <a:lstStyle/>
        <a:p>
          <a:endParaRPr lang="es-EC" sz="2800" dirty="0">
            <a:latin typeface="Arial" panose="020B0604020202020204" pitchFamily="34" charset="0"/>
            <a:cs typeface="Arial" panose="020B0604020202020204" pitchFamily="34" charset="0"/>
          </a:endParaRPr>
        </a:p>
      </dgm:t>
    </dgm:pt>
    <dgm:pt modelId="{79B8D04B-6FBD-41D2-B7FA-873309916C76}" type="parTrans" cxnId="{DC22D657-37E3-4098-ACB6-E657BA48043E}">
      <dgm:prSet/>
      <dgm:spPr/>
      <dgm:t>
        <a:bodyPr/>
        <a:lstStyle/>
        <a:p>
          <a:endParaRPr lang="es-EC" sz="1400">
            <a:latin typeface="Arial" panose="020B0604020202020204" pitchFamily="34" charset="0"/>
            <a:cs typeface="Arial" panose="020B0604020202020204" pitchFamily="34" charset="0"/>
          </a:endParaRPr>
        </a:p>
      </dgm:t>
    </dgm:pt>
    <dgm:pt modelId="{9CE96AD0-BB75-43D5-83EC-C78EB2F09428}" type="sibTrans" cxnId="{DC22D657-37E3-4098-ACB6-E657BA48043E}">
      <dgm:prSet/>
      <dgm:spPr/>
      <dgm:t>
        <a:bodyPr/>
        <a:lstStyle/>
        <a:p>
          <a:endParaRPr lang="es-EC" sz="1400">
            <a:latin typeface="Arial" panose="020B0604020202020204" pitchFamily="34" charset="0"/>
            <a:cs typeface="Arial" panose="020B0604020202020204" pitchFamily="34" charset="0"/>
          </a:endParaRPr>
        </a:p>
      </dgm:t>
    </dgm:pt>
    <dgm:pt modelId="{48E45BB4-A301-4252-A1E1-35262335ECA6}">
      <dgm:prSet phldrT="[Texto]" custT="1"/>
      <dgm:spPr/>
      <dgm:t>
        <a:bodyPr/>
        <a:lstStyle/>
        <a:p>
          <a:r>
            <a:rPr lang="es-EC" sz="2000" dirty="0" smtClean="0">
              <a:latin typeface="Arial" panose="020B0604020202020204" pitchFamily="34" charset="0"/>
              <a:cs typeface="Arial" panose="020B0604020202020204" pitchFamily="34" charset="0"/>
            </a:rPr>
            <a:t>El problema que actualmente atraviesan las empresas es la forma cómo gestionan sus negocios en función de la toma de decisiones. </a:t>
          </a:r>
          <a:endParaRPr lang="es-EC" sz="2000" dirty="0">
            <a:latin typeface="Arial" panose="020B0604020202020204" pitchFamily="34" charset="0"/>
            <a:cs typeface="Arial" panose="020B0604020202020204" pitchFamily="34" charset="0"/>
          </a:endParaRPr>
        </a:p>
      </dgm:t>
    </dgm:pt>
    <dgm:pt modelId="{E356D862-3D52-4F32-BDDD-B838D2ECC467}" type="parTrans" cxnId="{A6E36482-5F23-4E8B-A925-1CB72435600A}">
      <dgm:prSet/>
      <dgm:spPr/>
      <dgm:t>
        <a:bodyPr/>
        <a:lstStyle/>
        <a:p>
          <a:endParaRPr lang="es-EC" sz="1400">
            <a:latin typeface="Arial" panose="020B0604020202020204" pitchFamily="34" charset="0"/>
            <a:cs typeface="Arial" panose="020B0604020202020204" pitchFamily="34" charset="0"/>
          </a:endParaRPr>
        </a:p>
      </dgm:t>
    </dgm:pt>
    <dgm:pt modelId="{0BB09DA7-ED4D-4E62-A2B0-70445984B192}" type="sibTrans" cxnId="{A6E36482-5F23-4E8B-A925-1CB72435600A}">
      <dgm:prSet/>
      <dgm:spPr/>
      <dgm:t>
        <a:bodyPr/>
        <a:lstStyle/>
        <a:p>
          <a:endParaRPr lang="es-EC" sz="1400">
            <a:latin typeface="Arial" panose="020B0604020202020204" pitchFamily="34" charset="0"/>
            <a:cs typeface="Arial" panose="020B0604020202020204" pitchFamily="34" charset="0"/>
          </a:endParaRPr>
        </a:p>
      </dgm:t>
    </dgm:pt>
    <dgm:pt modelId="{C4309AB6-AA94-4D44-87BE-D4018EE5987F}" type="pres">
      <dgm:prSet presAssocID="{6CB4E024-AE33-46AB-99D5-593F0E5873D7}" presName="Name0" presStyleCnt="0">
        <dgm:presLayoutVars>
          <dgm:chMax/>
          <dgm:chPref/>
          <dgm:dir/>
        </dgm:presLayoutVars>
      </dgm:prSet>
      <dgm:spPr/>
      <dgm:t>
        <a:bodyPr/>
        <a:lstStyle/>
        <a:p>
          <a:endParaRPr lang="es-EC"/>
        </a:p>
      </dgm:t>
    </dgm:pt>
    <dgm:pt modelId="{3FF6DD01-738F-47F5-916F-0FEB6CDC40F7}" type="pres">
      <dgm:prSet presAssocID="{611BDFFA-D6E8-44F7-9F31-7518043AA736}" presName="parenttextcomposite" presStyleCnt="0"/>
      <dgm:spPr/>
      <dgm:t>
        <a:bodyPr/>
        <a:lstStyle/>
        <a:p>
          <a:endParaRPr lang="es-EC"/>
        </a:p>
      </dgm:t>
    </dgm:pt>
    <dgm:pt modelId="{BF951D8F-13A0-439E-9A9D-0763B3409CA2}" type="pres">
      <dgm:prSet presAssocID="{611BDFFA-D6E8-44F7-9F31-7518043AA736}" presName="parenttext" presStyleLbl="revTx" presStyleIdx="0" presStyleCnt="1">
        <dgm:presLayoutVars>
          <dgm:chMax/>
          <dgm:chPref val="2"/>
          <dgm:bulletEnabled val="1"/>
        </dgm:presLayoutVars>
      </dgm:prSet>
      <dgm:spPr/>
      <dgm:t>
        <a:bodyPr/>
        <a:lstStyle/>
        <a:p>
          <a:endParaRPr lang="es-EC"/>
        </a:p>
      </dgm:t>
    </dgm:pt>
    <dgm:pt modelId="{62B921C3-F3E0-4874-94B5-91E8A444DAF8}" type="pres">
      <dgm:prSet presAssocID="{611BDFFA-D6E8-44F7-9F31-7518043AA736}" presName="composite" presStyleCnt="0"/>
      <dgm:spPr/>
      <dgm:t>
        <a:bodyPr/>
        <a:lstStyle/>
        <a:p>
          <a:endParaRPr lang="es-EC"/>
        </a:p>
      </dgm:t>
    </dgm:pt>
    <dgm:pt modelId="{839AB43A-0D5B-4899-83FA-BD6A03725BBA}" type="pres">
      <dgm:prSet presAssocID="{611BDFFA-D6E8-44F7-9F31-7518043AA736}" presName="chevron1" presStyleLbl="alignNode1" presStyleIdx="0" presStyleCnt="7"/>
      <dgm:spPr/>
      <dgm:t>
        <a:bodyPr/>
        <a:lstStyle/>
        <a:p>
          <a:endParaRPr lang="es-EC"/>
        </a:p>
      </dgm:t>
    </dgm:pt>
    <dgm:pt modelId="{A54B1E61-A3B9-4440-A094-90307097818E}" type="pres">
      <dgm:prSet presAssocID="{611BDFFA-D6E8-44F7-9F31-7518043AA736}" presName="chevron2" presStyleLbl="alignNode1" presStyleIdx="1" presStyleCnt="7"/>
      <dgm:spPr/>
      <dgm:t>
        <a:bodyPr/>
        <a:lstStyle/>
        <a:p>
          <a:endParaRPr lang="es-EC"/>
        </a:p>
      </dgm:t>
    </dgm:pt>
    <dgm:pt modelId="{BA1B4347-3E9C-4EBF-8425-9E4334043846}" type="pres">
      <dgm:prSet presAssocID="{611BDFFA-D6E8-44F7-9F31-7518043AA736}" presName="chevron3" presStyleLbl="alignNode1" presStyleIdx="2" presStyleCnt="7"/>
      <dgm:spPr/>
      <dgm:t>
        <a:bodyPr/>
        <a:lstStyle/>
        <a:p>
          <a:endParaRPr lang="es-EC"/>
        </a:p>
      </dgm:t>
    </dgm:pt>
    <dgm:pt modelId="{2D14F8E8-B829-400A-9CA8-998D5110FA90}" type="pres">
      <dgm:prSet presAssocID="{611BDFFA-D6E8-44F7-9F31-7518043AA736}" presName="chevron4" presStyleLbl="alignNode1" presStyleIdx="3" presStyleCnt="7"/>
      <dgm:spPr/>
      <dgm:t>
        <a:bodyPr/>
        <a:lstStyle/>
        <a:p>
          <a:endParaRPr lang="es-EC"/>
        </a:p>
      </dgm:t>
    </dgm:pt>
    <dgm:pt modelId="{9BE0E8D8-6BF1-49E8-806C-FED6CEE41C57}" type="pres">
      <dgm:prSet presAssocID="{611BDFFA-D6E8-44F7-9F31-7518043AA736}" presName="chevron5" presStyleLbl="alignNode1" presStyleIdx="4" presStyleCnt="7"/>
      <dgm:spPr/>
      <dgm:t>
        <a:bodyPr/>
        <a:lstStyle/>
        <a:p>
          <a:endParaRPr lang="es-EC"/>
        </a:p>
      </dgm:t>
    </dgm:pt>
    <dgm:pt modelId="{4B1DE47E-492A-42EB-9C00-E9ECEFEB78E3}" type="pres">
      <dgm:prSet presAssocID="{611BDFFA-D6E8-44F7-9F31-7518043AA736}" presName="chevron6" presStyleLbl="alignNode1" presStyleIdx="5" presStyleCnt="7"/>
      <dgm:spPr/>
      <dgm:t>
        <a:bodyPr/>
        <a:lstStyle/>
        <a:p>
          <a:endParaRPr lang="es-EC"/>
        </a:p>
      </dgm:t>
    </dgm:pt>
    <dgm:pt modelId="{F175AA27-F62A-45B7-B5C8-D2170586ABF6}" type="pres">
      <dgm:prSet presAssocID="{611BDFFA-D6E8-44F7-9F31-7518043AA736}" presName="chevron7" presStyleLbl="alignNode1" presStyleIdx="6" presStyleCnt="7"/>
      <dgm:spPr/>
      <dgm:t>
        <a:bodyPr/>
        <a:lstStyle/>
        <a:p>
          <a:endParaRPr lang="es-EC"/>
        </a:p>
      </dgm:t>
    </dgm:pt>
    <dgm:pt modelId="{A74971B0-E3B9-4134-A753-FD7AC5B0DB32}" type="pres">
      <dgm:prSet presAssocID="{611BDFFA-D6E8-44F7-9F31-7518043AA736}" presName="childtext" presStyleLbl="solidFgAcc1" presStyleIdx="0" presStyleCnt="1" custLinFactNeighborX="402" custLinFactNeighborY="2022">
        <dgm:presLayoutVars>
          <dgm:chMax/>
          <dgm:chPref val="0"/>
          <dgm:bulletEnabled val="1"/>
        </dgm:presLayoutVars>
      </dgm:prSet>
      <dgm:spPr/>
      <dgm:t>
        <a:bodyPr/>
        <a:lstStyle/>
        <a:p>
          <a:endParaRPr lang="es-EC"/>
        </a:p>
      </dgm:t>
    </dgm:pt>
  </dgm:ptLst>
  <dgm:cxnLst>
    <dgm:cxn modelId="{DC22D657-37E3-4098-ACB6-E657BA48043E}" srcId="{6CB4E024-AE33-46AB-99D5-593F0E5873D7}" destId="{611BDFFA-D6E8-44F7-9F31-7518043AA736}" srcOrd="0" destOrd="0" parTransId="{79B8D04B-6FBD-41D2-B7FA-873309916C76}" sibTransId="{9CE96AD0-BB75-43D5-83EC-C78EB2F09428}"/>
    <dgm:cxn modelId="{2A676FD0-9691-4CE8-BE95-B8A8CCC40765}" type="presOf" srcId="{611BDFFA-D6E8-44F7-9F31-7518043AA736}" destId="{BF951D8F-13A0-439E-9A9D-0763B3409CA2}" srcOrd="0" destOrd="0" presId="urn:microsoft.com/office/officeart/2008/layout/VerticalAccentList"/>
    <dgm:cxn modelId="{A6E36482-5F23-4E8B-A925-1CB72435600A}" srcId="{611BDFFA-D6E8-44F7-9F31-7518043AA736}" destId="{48E45BB4-A301-4252-A1E1-35262335ECA6}" srcOrd="0" destOrd="0" parTransId="{E356D862-3D52-4F32-BDDD-B838D2ECC467}" sibTransId="{0BB09DA7-ED4D-4E62-A2B0-70445984B192}"/>
    <dgm:cxn modelId="{8F84B0B6-55DA-4F89-BAE7-EADB0EFA7731}" type="presOf" srcId="{6CB4E024-AE33-46AB-99D5-593F0E5873D7}" destId="{C4309AB6-AA94-4D44-87BE-D4018EE5987F}" srcOrd="0" destOrd="0" presId="urn:microsoft.com/office/officeart/2008/layout/VerticalAccentList"/>
    <dgm:cxn modelId="{F40A47A1-3F06-487C-AD99-C754FA6A0216}" type="presOf" srcId="{48E45BB4-A301-4252-A1E1-35262335ECA6}" destId="{A74971B0-E3B9-4134-A753-FD7AC5B0DB32}" srcOrd="0" destOrd="0" presId="urn:microsoft.com/office/officeart/2008/layout/VerticalAccentList"/>
    <dgm:cxn modelId="{02D1F6DA-06F3-42A5-94BE-5AB2A2F4C910}" type="presParOf" srcId="{C4309AB6-AA94-4D44-87BE-D4018EE5987F}" destId="{3FF6DD01-738F-47F5-916F-0FEB6CDC40F7}" srcOrd="0" destOrd="0" presId="urn:microsoft.com/office/officeart/2008/layout/VerticalAccentList"/>
    <dgm:cxn modelId="{4522C6D8-45AD-4041-A2E2-E9DB24241153}" type="presParOf" srcId="{3FF6DD01-738F-47F5-916F-0FEB6CDC40F7}" destId="{BF951D8F-13A0-439E-9A9D-0763B3409CA2}" srcOrd="0" destOrd="0" presId="urn:microsoft.com/office/officeart/2008/layout/VerticalAccentList"/>
    <dgm:cxn modelId="{17ED197D-585B-4E36-883F-73951A4BCE2F}" type="presParOf" srcId="{C4309AB6-AA94-4D44-87BE-D4018EE5987F}" destId="{62B921C3-F3E0-4874-94B5-91E8A444DAF8}" srcOrd="1" destOrd="0" presId="urn:microsoft.com/office/officeart/2008/layout/VerticalAccentList"/>
    <dgm:cxn modelId="{3998E977-8F3F-4FCF-9EBD-DC90008D98A9}" type="presParOf" srcId="{62B921C3-F3E0-4874-94B5-91E8A444DAF8}" destId="{839AB43A-0D5B-4899-83FA-BD6A03725BBA}" srcOrd="0" destOrd="0" presId="urn:microsoft.com/office/officeart/2008/layout/VerticalAccentList"/>
    <dgm:cxn modelId="{2325F3AB-5FD1-4053-B137-86C88D7E5408}" type="presParOf" srcId="{62B921C3-F3E0-4874-94B5-91E8A444DAF8}" destId="{A54B1E61-A3B9-4440-A094-90307097818E}" srcOrd="1" destOrd="0" presId="urn:microsoft.com/office/officeart/2008/layout/VerticalAccentList"/>
    <dgm:cxn modelId="{E4952C98-8E9A-4CC6-BE90-ED7205623BD5}" type="presParOf" srcId="{62B921C3-F3E0-4874-94B5-91E8A444DAF8}" destId="{BA1B4347-3E9C-4EBF-8425-9E4334043846}" srcOrd="2" destOrd="0" presId="urn:microsoft.com/office/officeart/2008/layout/VerticalAccentList"/>
    <dgm:cxn modelId="{BE92C626-25BD-4260-BA69-21AF99DBD6AA}" type="presParOf" srcId="{62B921C3-F3E0-4874-94B5-91E8A444DAF8}" destId="{2D14F8E8-B829-400A-9CA8-998D5110FA90}" srcOrd="3" destOrd="0" presId="urn:microsoft.com/office/officeart/2008/layout/VerticalAccentList"/>
    <dgm:cxn modelId="{F6720D16-3F4E-4DC4-B910-601A60618D96}" type="presParOf" srcId="{62B921C3-F3E0-4874-94B5-91E8A444DAF8}" destId="{9BE0E8D8-6BF1-49E8-806C-FED6CEE41C57}" srcOrd="4" destOrd="0" presId="urn:microsoft.com/office/officeart/2008/layout/VerticalAccentList"/>
    <dgm:cxn modelId="{F4B1FBDE-DA51-4348-A5C5-E225C079F101}" type="presParOf" srcId="{62B921C3-F3E0-4874-94B5-91E8A444DAF8}" destId="{4B1DE47E-492A-42EB-9C00-E9ECEFEB78E3}" srcOrd="5" destOrd="0" presId="urn:microsoft.com/office/officeart/2008/layout/VerticalAccentList"/>
    <dgm:cxn modelId="{C847A6B6-B54E-479D-BBAC-C536B8198097}" type="presParOf" srcId="{62B921C3-F3E0-4874-94B5-91E8A444DAF8}" destId="{F175AA27-F62A-45B7-B5C8-D2170586ABF6}" srcOrd="6" destOrd="0" presId="urn:microsoft.com/office/officeart/2008/layout/VerticalAccentList"/>
    <dgm:cxn modelId="{8F790F4F-216D-42AF-ACDE-77ACD7856E64}" type="presParOf" srcId="{62B921C3-F3E0-4874-94B5-91E8A444DAF8}" destId="{A74971B0-E3B9-4134-A753-FD7AC5B0DB3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CD143F-DB41-442A-B095-228626339129}"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EC"/>
        </a:p>
      </dgm:t>
    </dgm:pt>
    <dgm:pt modelId="{F94E1494-E620-477E-B01A-F9041A780C19}">
      <dgm:prSet phldrT="[Texto]" custT="1"/>
      <dgm:spPr/>
      <dgm:t>
        <a:bodyPr/>
        <a:lstStyle/>
        <a:p>
          <a:r>
            <a:rPr lang="es-EC" sz="1400" dirty="0" smtClean="0">
              <a:latin typeface="Arial" panose="020B0604020202020204" pitchFamily="34" charset="0"/>
              <a:cs typeface="Arial" panose="020B0604020202020204" pitchFamily="34" charset="0"/>
            </a:rPr>
            <a:t>Tipo de información</a:t>
          </a:r>
          <a:endParaRPr lang="es-EC" sz="1400" dirty="0">
            <a:latin typeface="Arial" panose="020B0604020202020204" pitchFamily="34" charset="0"/>
            <a:cs typeface="Arial" panose="020B0604020202020204" pitchFamily="34" charset="0"/>
          </a:endParaRPr>
        </a:p>
      </dgm:t>
    </dgm:pt>
    <dgm:pt modelId="{791C0F1A-E864-43FA-80CA-86B49FA2E0AB}" type="par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9D62EAFB-FC49-4658-9EAB-2964E0282822}" type="sib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85894F1E-989E-4924-BE9A-260EEADCCAF5}">
      <dgm:prSet phldrT="[Texto]" custT="1"/>
      <dgm:spPr/>
      <dgm:t>
        <a:bodyPr/>
        <a:lstStyle/>
        <a:p>
          <a:r>
            <a:rPr lang="es-EC" sz="1400" dirty="0" smtClean="0">
              <a:latin typeface="Arial" panose="020B0604020202020204" pitchFamily="34" charset="0"/>
              <a:cs typeface="Arial" panose="020B0604020202020204" pitchFamily="34" charset="0"/>
            </a:rPr>
            <a:t>Nivel de certeza y riesgo</a:t>
          </a:r>
          <a:endParaRPr lang="es-EC" sz="1400" dirty="0">
            <a:latin typeface="Arial" panose="020B0604020202020204" pitchFamily="34" charset="0"/>
            <a:cs typeface="Arial" panose="020B0604020202020204" pitchFamily="34" charset="0"/>
          </a:endParaRPr>
        </a:p>
      </dgm:t>
    </dgm:pt>
    <dgm:pt modelId="{D188A588-48D9-43BE-9A42-FC911E28E22E}" type="par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8F25C99F-05DC-4F22-A441-9C4FAAC68955}" type="sib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C9E42E94-BF66-44E8-AD83-F52F0628FE1C}" type="pres">
      <dgm:prSet presAssocID="{7ACD143F-DB41-442A-B095-228626339129}" presName="Name0" presStyleCnt="0">
        <dgm:presLayoutVars>
          <dgm:dir/>
          <dgm:resizeHandles val="exact"/>
        </dgm:presLayoutVars>
      </dgm:prSet>
      <dgm:spPr/>
      <dgm:t>
        <a:bodyPr/>
        <a:lstStyle/>
        <a:p>
          <a:endParaRPr lang="es-EC"/>
        </a:p>
      </dgm:t>
    </dgm:pt>
    <dgm:pt modelId="{173A6F8C-F2AC-4842-9323-3B93167C0E09}" type="pres">
      <dgm:prSet presAssocID="{F94E1494-E620-477E-B01A-F9041A780C19}" presName="Name5" presStyleLbl="vennNode1" presStyleIdx="0" presStyleCnt="2">
        <dgm:presLayoutVars>
          <dgm:bulletEnabled val="1"/>
        </dgm:presLayoutVars>
      </dgm:prSet>
      <dgm:spPr/>
      <dgm:t>
        <a:bodyPr/>
        <a:lstStyle/>
        <a:p>
          <a:endParaRPr lang="es-EC"/>
        </a:p>
      </dgm:t>
    </dgm:pt>
    <dgm:pt modelId="{EF876EEC-9D94-4422-8128-E8F29F54C7EB}" type="pres">
      <dgm:prSet presAssocID="{9D62EAFB-FC49-4658-9EAB-2964E0282822}" presName="space" presStyleCnt="0"/>
      <dgm:spPr/>
    </dgm:pt>
    <dgm:pt modelId="{DB118D90-970E-4ADA-B8AC-604CEAC7EF06}" type="pres">
      <dgm:prSet presAssocID="{85894F1E-989E-4924-BE9A-260EEADCCAF5}" presName="Name5" presStyleLbl="vennNode1" presStyleIdx="1" presStyleCnt="2">
        <dgm:presLayoutVars>
          <dgm:bulletEnabled val="1"/>
        </dgm:presLayoutVars>
      </dgm:prSet>
      <dgm:spPr/>
      <dgm:t>
        <a:bodyPr/>
        <a:lstStyle/>
        <a:p>
          <a:endParaRPr lang="es-EC"/>
        </a:p>
      </dgm:t>
    </dgm:pt>
  </dgm:ptLst>
  <dgm:cxnLst>
    <dgm:cxn modelId="{43A4FA98-43EE-4E45-BEA3-6CB6797B04A9}" type="presOf" srcId="{F94E1494-E620-477E-B01A-F9041A780C19}" destId="{173A6F8C-F2AC-4842-9323-3B93167C0E09}" srcOrd="0" destOrd="0" presId="urn:microsoft.com/office/officeart/2005/8/layout/venn3"/>
    <dgm:cxn modelId="{C901CFFB-25FB-4EBF-B006-A66286F3D298}" type="presOf" srcId="{85894F1E-989E-4924-BE9A-260EEADCCAF5}" destId="{DB118D90-970E-4ADA-B8AC-604CEAC7EF06}" srcOrd="0" destOrd="0" presId="urn:microsoft.com/office/officeart/2005/8/layout/venn3"/>
    <dgm:cxn modelId="{DCA28838-DE75-4789-AF6F-3C7BCAAFCD82}" srcId="{7ACD143F-DB41-442A-B095-228626339129}" destId="{85894F1E-989E-4924-BE9A-260EEADCCAF5}" srcOrd="1" destOrd="0" parTransId="{D188A588-48D9-43BE-9A42-FC911E28E22E}" sibTransId="{8F25C99F-05DC-4F22-A441-9C4FAAC68955}"/>
    <dgm:cxn modelId="{56E53575-E9DD-48A3-9FA6-055AF8A6A42B}" type="presOf" srcId="{7ACD143F-DB41-442A-B095-228626339129}" destId="{C9E42E94-BF66-44E8-AD83-F52F0628FE1C}" srcOrd="0" destOrd="0" presId="urn:microsoft.com/office/officeart/2005/8/layout/venn3"/>
    <dgm:cxn modelId="{0A14242A-19D0-4D53-B233-70FFD40B0892}" srcId="{7ACD143F-DB41-442A-B095-228626339129}" destId="{F94E1494-E620-477E-B01A-F9041A780C19}" srcOrd="0" destOrd="0" parTransId="{791C0F1A-E864-43FA-80CA-86B49FA2E0AB}" sibTransId="{9D62EAFB-FC49-4658-9EAB-2964E0282822}"/>
    <dgm:cxn modelId="{E442961C-2CB9-4BE4-8490-AA31DAD7D3EE}" type="presParOf" srcId="{C9E42E94-BF66-44E8-AD83-F52F0628FE1C}" destId="{173A6F8C-F2AC-4842-9323-3B93167C0E09}" srcOrd="0" destOrd="0" presId="urn:microsoft.com/office/officeart/2005/8/layout/venn3"/>
    <dgm:cxn modelId="{EF81F1DB-FA22-4BEF-B14A-727A7704EE4C}" type="presParOf" srcId="{C9E42E94-BF66-44E8-AD83-F52F0628FE1C}" destId="{EF876EEC-9D94-4422-8128-E8F29F54C7EB}" srcOrd="1" destOrd="0" presId="urn:microsoft.com/office/officeart/2005/8/layout/venn3"/>
    <dgm:cxn modelId="{7BF5DDD9-883A-4492-A61F-BA81DFC80284}" type="presParOf" srcId="{C9E42E94-BF66-44E8-AD83-F52F0628FE1C}" destId="{DB118D90-970E-4ADA-B8AC-604CEAC7EF06}" srcOrd="2"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CD143F-DB41-442A-B095-228626339129}" type="doc">
      <dgm:prSet loTypeId="urn:microsoft.com/office/officeart/2005/8/layout/venn3" loCatId="relationship" qsTypeId="urn:microsoft.com/office/officeart/2005/8/quickstyle/simple1" qsCatId="simple" csTypeId="urn:microsoft.com/office/officeart/2005/8/colors/accent2_3" csCatId="accent2" phldr="1"/>
      <dgm:spPr/>
      <dgm:t>
        <a:bodyPr/>
        <a:lstStyle/>
        <a:p>
          <a:endParaRPr lang="es-EC"/>
        </a:p>
      </dgm:t>
    </dgm:pt>
    <dgm:pt modelId="{F94E1494-E620-477E-B01A-F9041A780C19}">
      <dgm:prSet phldrT="[Texto]" custT="1"/>
      <dgm:spPr/>
      <dgm:t>
        <a:bodyPr/>
        <a:lstStyle/>
        <a:p>
          <a:r>
            <a:rPr lang="es-EC" sz="1400" dirty="0" smtClean="0">
              <a:latin typeface="Arial" panose="020B0604020202020204" pitchFamily="34" charset="0"/>
              <a:cs typeface="Arial" panose="020B0604020202020204" pitchFamily="34" charset="0"/>
            </a:rPr>
            <a:t>Proceso de toma de decisiones</a:t>
          </a:r>
          <a:endParaRPr lang="es-EC" sz="1400" dirty="0">
            <a:latin typeface="Arial" panose="020B0604020202020204" pitchFamily="34" charset="0"/>
            <a:cs typeface="Arial" panose="020B0604020202020204" pitchFamily="34" charset="0"/>
          </a:endParaRPr>
        </a:p>
      </dgm:t>
    </dgm:pt>
    <dgm:pt modelId="{791C0F1A-E864-43FA-80CA-86B49FA2E0AB}" type="par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9D62EAFB-FC49-4658-9EAB-2964E0282822}" type="sib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85894F1E-989E-4924-BE9A-260EEADCCAF5}">
      <dgm:prSet phldrT="[Texto]" custT="1"/>
      <dgm:spPr/>
      <dgm:t>
        <a:bodyPr/>
        <a:lstStyle/>
        <a:p>
          <a:r>
            <a:rPr lang="es-EC" sz="1400" dirty="0" smtClean="0">
              <a:latin typeface="Arial" panose="020B0604020202020204" pitchFamily="34" charset="0"/>
              <a:cs typeface="Arial" panose="020B0604020202020204" pitchFamily="34" charset="0"/>
            </a:rPr>
            <a:t>Nivel de ventas</a:t>
          </a:r>
          <a:endParaRPr lang="es-EC" sz="1400" dirty="0">
            <a:latin typeface="Arial" panose="020B0604020202020204" pitchFamily="34" charset="0"/>
            <a:cs typeface="Arial" panose="020B0604020202020204" pitchFamily="34" charset="0"/>
          </a:endParaRPr>
        </a:p>
      </dgm:t>
    </dgm:pt>
    <dgm:pt modelId="{D188A588-48D9-43BE-9A42-FC911E28E22E}" type="par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8F25C99F-05DC-4F22-A441-9C4FAAC68955}" type="sib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E6F76A9A-6906-4201-A340-CD63642DF640}" type="pres">
      <dgm:prSet presAssocID="{7ACD143F-DB41-442A-B095-228626339129}" presName="Name0" presStyleCnt="0">
        <dgm:presLayoutVars>
          <dgm:dir/>
          <dgm:resizeHandles val="exact"/>
        </dgm:presLayoutVars>
      </dgm:prSet>
      <dgm:spPr/>
      <dgm:t>
        <a:bodyPr/>
        <a:lstStyle/>
        <a:p>
          <a:endParaRPr lang="es-EC"/>
        </a:p>
      </dgm:t>
    </dgm:pt>
    <dgm:pt modelId="{C47D681A-FBDC-4A26-9239-C96C85980857}" type="pres">
      <dgm:prSet presAssocID="{F94E1494-E620-477E-B01A-F9041A780C19}" presName="Name5" presStyleLbl="vennNode1" presStyleIdx="0" presStyleCnt="2" custLinFactNeighborX="34531" custLinFactNeighborY="-8940">
        <dgm:presLayoutVars>
          <dgm:bulletEnabled val="1"/>
        </dgm:presLayoutVars>
      </dgm:prSet>
      <dgm:spPr/>
      <dgm:t>
        <a:bodyPr/>
        <a:lstStyle/>
        <a:p>
          <a:endParaRPr lang="es-EC"/>
        </a:p>
      </dgm:t>
    </dgm:pt>
    <dgm:pt modelId="{7229A89A-847A-41FF-A99D-9AAA597203F4}" type="pres">
      <dgm:prSet presAssocID="{9D62EAFB-FC49-4658-9EAB-2964E0282822}" presName="space" presStyleCnt="0"/>
      <dgm:spPr/>
      <dgm:t>
        <a:bodyPr/>
        <a:lstStyle/>
        <a:p>
          <a:endParaRPr lang="es-EC"/>
        </a:p>
      </dgm:t>
    </dgm:pt>
    <dgm:pt modelId="{7A22EC05-35DD-4184-AF5C-17102B1E1B46}" type="pres">
      <dgm:prSet presAssocID="{85894F1E-989E-4924-BE9A-260EEADCCAF5}" presName="Name5" presStyleLbl="vennNode1" presStyleIdx="1" presStyleCnt="2">
        <dgm:presLayoutVars>
          <dgm:bulletEnabled val="1"/>
        </dgm:presLayoutVars>
      </dgm:prSet>
      <dgm:spPr/>
      <dgm:t>
        <a:bodyPr/>
        <a:lstStyle/>
        <a:p>
          <a:endParaRPr lang="es-EC"/>
        </a:p>
      </dgm:t>
    </dgm:pt>
  </dgm:ptLst>
  <dgm:cxnLst>
    <dgm:cxn modelId="{217A144E-C821-4BD2-95DE-33D41628EB74}" type="presOf" srcId="{85894F1E-989E-4924-BE9A-260EEADCCAF5}" destId="{7A22EC05-35DD-4184-AF5C-17102B1E1B46}" srcOrd="0" destOrd="0" presId="urn:microsoft.com/office/officeart/2005/8/layout/venn3"/>
    <dgm:cxn modelId="{DCA28838-DE75-4789-AF6F-3C7BCAAFCD82}" srcId="{7ACD143F-DB41-442A-B095-228626339129}" destId="{85894F1E-989E-4924-BE9A-260EEADCCAF5}" srcOrd="1" destOrd="0" parTransId="{D188A588-48D9-43BE-9A42-FC911E28E22E}" sibTransId="{8F25C99F-05DC-4F22-A441-9C4FAAC68955}"/>
    <dgm:cxn modelId="{2B74ECCE-2B32-44D1-9FD8-98B76F82E232}" type="presOf" srcId="{F94E1494-E620-477E-B01A-F9041A780C19}" destId="{C47D681A-FBDC-4A26-9239-C96C85980857}" srcOrd="0" destOrd="0" presId="urn:microsoft.com/office/officeart/2005/8/layout/venn3"/>
    <dgm:cxn modelId="{DD2EA2AA-9A32-4782-B93B-FE2A8EA8C797}" type="presOf" srcId="{7ACD143F-DB41-442A-B095-228626339129}" destId="{E6F76A9A-6906-4201-A340-CD63642DF640}" srcOrd="0" destOrd="0" presId="urn:microsoft.com/office/officeart/2005/8/layout/venn3"/>
    <dgm:cxn modelId="{0A14242A-19D0-4D53-B233-70FFD40B0892}" srcId="{7ACD143F-DB41-442A-B095-228626339129}" destId="{F94E1494-E620-477E-B01A-F9041A780C19}" srcOrd="0" destOrd="0" parTransId="{791C0F1A-E864-43FA-80CA-86B49FA2E0AB}" sibTransId="{9D62EAFB-FC49-4658-9EAB-2964E0282822}"/>
    <dgm:cxn modelId="{9F0CDD95-8C93-403C-9529-2A9FD9562AF1}" type="presParOf" srcId="{E6F76A9A-6906-4201-A340-CD63642DF640}" destId="{C47D681A-FBDC-4A26-9239-C96C85980857}" srcOrd="0" destOrd="0" presId="urn:microsoft.com/office/officeart/2005/8/layout/venn3"/>
    <dgm:cxn modelId="{F963F00F-CC73-46D0-911F-4E0F4237D117}" type="presParOf" srcId="{E6F76A9A-6906-4201-A340-CD63642DF640}" destId="{7229A89A-847A-41FF-A99D-9AAA597203F4}" srcOrd="1" destOrd="0" presId="urn:microsoft.com/office/officeart/2005/8/layout/venn3"/>
    <dgm:cxn modelId="{715A1A43-9D95-4928-8968-3A1858885134}" type="presParOf" srcId="{E6F76A9A-6906-4201-A340-CD63642DF640}" destId="{7A22EC05-35DD-4184-AF5C-17102B1E1B46}" srcOrd="2" destOrd="0" presId="urn:microsoft.com/office/officeart/2005/8/layout/ven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CD143F-DB41-442A-B095-22862633912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F94E1494-E620-477E-B01A-F9041A780C19}">
      <dgm:prSet phldrT="[Texto]" custT="1"/>
      <dgm:spPr/>
      <dgm:t>
        <a:bodyPr/>
        <a:lstStyle/>
        <a:p>
          <a:r>
            <a:rPr lang="es-EC" sz="1400" dirty="0" smtClean="0">
              <a:latin typeface="Arial" panose="020B0604020202020204" pitchFamily="34" charset="0"/>
              <a:cs typeface="Arial" panose="020B0604020202020204" pitchFamily="34" charset="0"/>
            </a:rPr>
            <a:t>Tipo de información</a:t>
          </a:r>
          <a:endParaRPr lang="es-EC" sz="1400" dirty="0">
            <a:latin typeface="Arial" panose="020B0604020202020204" pitchFamily="34" charset="0"/>
            <a:cs typeface="Arial" panose="020B0604020202020204" pitchFamily="34" charset="0"/>
          </a:endParaRPr>
        </a:p>
      </dgm:t>
    </dgm:pt>
    <dgm:pt modelId="{791C0F1A-E864-43FA-80CA-86B49FA2E0AB}" type="par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9D62EAFB-FC49-4658-9EAB-2964E0282822}" type="sib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85894F1E-989E-4924-BE9A-260EEADCCAF5}">
      <dgm:prSet phldrT="[Texto]" custT="1"/>
      <dgm:spPr/>
      <dgm:t>
        <a:bodyPr/>
        <a:lstStyle/>
        <a:p>
          <a:r>
            <a:rPr lang="es-EC" sz="1400" dirty="0" smtClean="0">
              <a:latin typeface="Arial" panose="020B0604020202020204" pitchFamily="34" charset="0"/>
              <a:cs typeface="Arial" panose="020B0604020202020204" pitchFamily="34" charset="0"/>
            </a:rPr>
            <a:t>Nivel de ventas</a:t>
          </a:r>
          <a:endParaRPr lang="es-EC" sz="1400" dirty="0">
            <a:latin typeface="Arial" panose="020B0604020202020204" pitchFamily="34" charset="0"/>
            <a:cs typeface="Arial" panose="020B0604020202020204" pitchFamily="34" charset="0"/>
          </a:endParaRPr>
        </a:p>
      </dgm:t>
    </dgm:pt>
    <dgm:pt modelId="{D188A588-48D9-43BE-9A42-FC911E28E22E}" type="par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8F25C99F-05DC-4F22-A441-9C4FAAC68955}" type="sib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E6F76A9A-6906-4201-A340-CD63642DF640}" type="pres">
      <dgm:prSet presAssocID="{7ACD143F-DB41-442A-B095-228626339129}" presName="Name0" presStyleCnt="0">
        <dgm:presLayoutVars>
          <dgm:dir/>
          <dgm:resizeHandles val="exact"/>
        </dgm:presLayoutVars>
      </dgm:prSet>
      <dgm:spPr/>
      <dgm:t>
        <a:bodyPr/>
        <a:lstStyle/>
        <a:p>
          <a:endParaRPr lang="es-EC"/>
        </a:p>
      </dgm:t>
    </dgm:pt>
    <dgm:pt modelId="{C47D681A-FBDC-4A26-9239-C96C85980857}" type="pres">
      <dgm:prSet presAssocID="{F94E1494-E620-477E-B01A-F9041A780C19}" presName="Name5" presStyleLbl="vennNode1" presStyleIdx="0" presStyleCnt="2">
        <dgm:presLayoutVars>
          <dgm:bulletEnabled val="1"/>
        </dgm:presLayoutVars>
      </dgm:prSet>
      <dgm:spPr/>
      <dgm:t>
        <a:bodyPr/>
        <a:lstStyle/>
        <a:p>
          <a:endParaRPr lang="es-EC"/>
        </a:p>
      </dgm:t>
    </dgm:pt>
    <dgm:pt modelId="{7229A89A-847A-41FF-A99D-9AAA597203F4}" type="pres">
      <dgm:prSet presAssocID="{9D62EAFB-FC49-4658-9EAB-2964E0282822}" presName="space" presStyleCnt="0"/>
      <dgm:spPr/>
    </dgm:pt>
    <dgm:pt modelId="{7A22EC05-35DD-4184-AF5C-17102B1E1B46}" type="pres">
      <dgm:prSet presAssocID="{85894F1E-989E-4924-BE9A-260EEADCCAF5}" presName="Name5" presStyleLbl="vennNode1" presStyleIdx="1" presStyleCnt="2">
        <dgm:presLayoutVars>
          <dgm:bulletEnabled val="1"/>
        </dgm:presLayoutVars>
      </dgm:prSet>
      <dgm:spPr/>
      <dgm:t>
        <a:bodyPr/>
        <a:lstStyle/>
        <a:p>
          <a:endParaRPr lang="es-EC"/>
        </a:p>
      </dgm:t>
    </dgm:pt>
  </dgm:ptLst>
  <dgm:cxnLst>
    <dgm:cxn modelId="{FA3FEC19-0AA4-4A92-9918-89C9CCEFEB19}" type="presOf" srcId="{7ACD143F-DB41-442A-B095-228626339129}" destId="{E6F76A9A-6906-4201-A340-CD63642DF640}" srcOrd="0" destOrd="0" presId="urn:microsoft.com/office/officeart/2005/8/layout/venn3"/>
    <dgm:cxn modelId="{6436D09E-DE88-483A-8FE0-6F24882C976A}" type="presOf" srcId="{85894F1E-989E-4924-BE9A-260EEADCCAF5}" destId="{7A22EC05-35DD-4184-AF5C-17102B1E1B46}" srcOrd="0" destOrd="0" presId="urn:microsoft.com/office/officeart/2005/8/layout/venn3"/>
    <dgm:cxn modelId="{DCA28838-DE75-4789-AF6F-3C7BCAAFCD82}" srcId="{7ACD143F-DB41-442A-B095-228626339129}" destId="{85894F1E-989E-4924-BE9A-260EEADCCAF5}" srcOrd="1" destOrd="0" parTransId="{D188A588-48D9-43BE-9A42-FC911E28E22E}" sibTransId="{8F25C99F-05DC-4F22-A441-9C4FAAC68955}"/>
    <dgm:cxn modelId="{0A14242A-19D0-4D53-B233-70FFD40B0892}" srcId="{7ACD143F-DB41-442A-B095-228626339129}" destId="{F94E1494-E620-477E-B01A-F9041A780C19}" srcOrd="0" destOrd="0" parTransId="{791C0F1A-E864-43FA-80CA-86B49FA2E0AB}" sibTransId="{9D62EAFB-FC49-4658-9EAB-2964E0282822}"/>
    <dgm:cxn modelId="{4A1203FF-568A-4A23-87F1-C6C93AEBD774}" type="presOf" srcId="{F94E1494-E620-477E-B01A-F9041A780C19}" destId="{C47D681A-FBDC-4A26-9239-C96C85980857}" srcOrd="0" destOrd="0" presId="urn:microsoft.com/office/officeart/2005/8/layout/venn3"/>
    <dgm:cxn modelId="{A97DE358-F568-43FD-8C1B-3BFB61FB3160}" type="presParOf" srcId="{E6F76A9A-6906-4201-A340-CD63642DF640}" destId="{C47D681A-FBDC-4A26-9239-C96C85980857}" srcOrd="0" destOrd="0" presId="urn:microsoft.com/office/officeart/2005/8/layout/venn3"/>
    <dgm:cxn modelId="{F38D8504-CDB9-4672-BDB5-DF4375FE32EE}" type="presParOf" srcId="{E6F76A9A-6906-4201-A340-CD63642DF640}" destId="{7229A89A-847A-41FF-A99D-9AAA597203F4}" srcOrd="1" destOrd="0" presId="urn:microsoft.com/office/officeart/2005/8/layout/venn3"/>
    <dgm:cxn modelId="{BA2783E9-F738-47C1-B1B5-5437E246980E}" type="presParOf" srcId="{E6F76A9A-6906-4201-A340-CD63642DF640}" destId="{7A22EC05-35DD-4184-AF5C-17102B1E1B46}" srcOrd="2" destOrd="0" presId="urn:microsoft.com/office/officeart/2005/8/layout/venn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FCC35B-F402-41EC-86D1-A096FAE70A23}"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C"/>
        </a:p>
      </dgm:t>
    </dgm:pt>
    <dgm:pt modelId="{A82F5063-AC00-44E1-8273-0A4D660B872A}">
      <dgm:prSet phldrT="[Texto]" custT="1"/>
      <dgm:spPr/>
      <dgm:t>
        <a:bodyPr/>
        <a:lstStyle/>
        <a:p>
          <a:r>
            <a:rPr lang="es-EC" sz="1400" dirty="0" smtClean="0">
              <a:latin typeface="Arial" panose="020B0604020202020204" pitchFamily="34" charset="0"/>
              <a:cs typeface="Arial" panose="020B0604020202020204" pitchFamily="34" charset="0"/>
            </a:rPr>
            <a:t>Las empresas del sector de software utilizan un proceso formal y debidamente estructurado para la toma de decisiones.</a:t>
          </a:r>
          <a:endParaRPr lang="es-EC" sz="1400" dirty="0">
            <a:latin typeface="Arial" panose="020B0604020202020204" pitchFamily="34" charset="0"/>
            <a:cs typeface="Arial" panose="020B0604020202020204" pitchFamily="34" charset="0"/>
          </a:endParaRPr>
        </a:p>
      </dgm:t>
    </dgm:pt>
    <dgm:pt modelId="{895E90CB-FB2D-40F1-B477-666C5E415DA8}" type="parTrans" cxnId="{DD446128-012D-4D73-AF9C-3DEA9778A9D4}">
      <dgm:prSet/>
      <dgm:spPr/>
      <dgm:t>
        <a:bodyPr/>
        <a:lstStyle/>
        <a:p>
          <a:endParaRPr lang="es-EC" sz="1200">
            <a:latin typeface="Arial" panose="020B0604020202020204" pitchFamily="34" charset="0"/>
            <a:cs typeface="Arial" panose="020B0604020202020204" pitchFamily="34" charset="0"/>
          </a:endParaRPr>
        </a:p>
      </dgm:t>
    </dgm:pt>
    <dgm:pt modelId="{821A554C-B98F-44CE-BEDC-3A6DE3E6A9C5}" type="sibTrans" cxnId="{DD446128-012D-4D73-AF9C-3DEA9778A9D4}">
      <dgm:prSet/>
      <dgm:spPr/>
      <dgm:t>
        <a:bodyPr/>
        <a:lstStyle/>
        <a:p>
          <a:endParaRPr lang="es-EC" sz="1200">
            <a:latin typeface="Arial" panose="020B0604020202020204" pitchFamily="34" charset="0"/>
            <a:cs typeface="Arial" panose="020B0604020202020204" pitchFamily="34" charset="0"/>
          </a:endParaRPr>
        </a:p>
      </dgm:t>
    </dgm:pt>
    <dgm:pt modelId="{2F2AF405-09D9-4994-A1BD-89AE6F174962}">
      <dgm:prSet phldrT="[Texto]" custT="1"/>
      <dgm:spPr/>
      <dgm:t>
        <a:bodyPr/>
        <a:lstStyle/>
        <a:p>
          <a:r>
            <a:rPr lang="es-EC" sz="1400" dirty="0" smtClean="0">
              <a:latin typeface="Arial" panose="020B0604020202020204" pitchFamily="34" charset="0"/>
              <a:cs typeface="Arial" panose="020B0604020202020204" pitchFamily="34" charset="0"/>
            </a:rPr>
            <a:t>Los modelos más utilizados en el proceso de toma de decisiones en estas empresas, son modelo racional y modelo de racionalidad económico, es decir que los gerentes buscan aumentar la lógica y fundamento de las decisiones tomadas, por medio de un proceso de toma de decisiones, y además tienen conocimiento de todas las posibilidades y las consecuencias de cada una de sus decisiones.</a:t>
          </a:r>
          <a:endParaRPr lang="es-EC" sz="1400" dirty="0">
            <a:latin typeface="Arial" panose="020B0604020202020204" pitchFamily="34" charset="0"/>
            <a:cs typeface="Arial" panose="020B0604020202020204" pitchFamily="34" charset="0"/>
          </a:endParaRPr>
        </a:p>
      </dgm:t>
    </dgm:pt>
    <dgm:pt modelId="{A051ED98-4FB5-4542-AE8C-511EFB88EA82}" type="parTrans" cxnId="{EA2489F0-4A82-4DC4-B77A-F10E7773BEC6}">
      <dgm:prSet/>
      <dgm:spPr/>
      <dgm:t>
        <a:bodyPr/>
        <a:lstStyle/>
        <a:p>
          <a:endParaRPr lang="es-EC" sz="1200">
            <a:latin typeface="Arial" panose="020B0604020202020204" pitchFamily="34" charset="0"/>
            <a:cs typeface="Arial" panose="020B0604020202020204" pitchFamily="34" charset="0"/>
          </a:endParaRPr>
        </a:p>
      </dgm:t>
    </dgm:pt>
    <dgm:pt modelId="{5737C799-9A36-4668-9D1C-6854AD3AA4D3}" type="sibTrans" cxnId="{EA2489F0-4A82-4DC4-B77A-F10E7773BEC6}">
      <dgm:prSet/>
      <dgm:spPr/>
      <dgm:t>
        <a:bodyPr/>
        <a:lstStyle/>
        <a:p>
          <a:endParaRPr lang="es-EC" sz="1200">
            <a:latin typeface="Arial" panose="020B0604020202020204" pitchFamily="34" charset="0"/>
            <a:cs typeface="Arial" panose="020B0604020202020204" pitchFamily="34" charset="0"/>
          </a:endParaRPr>
        </a:p>
      </dgm:t>
    </dgm:pt>
    <dgm:pt modelId="{8B1CB3DD-9586-49C4-9B4C-2F93BA9B775B}">
      <dgm:prSet custT="1"/>
      <dgm:spPr/>
      <dgm:t>
        <a:bodyPr/>
        <a:lstStyle/>
        <a:p>
          <a:r>
            <a:rPr lang="es-EC" sz="1400" dirty="0" smtClean="0">
              <a:latin typeface="Arial" panose="020B0604020202020204" pitchFamily="34" charset="0"/>
              <a:cs typeface="Arial" panose="020B0604020202020204" pitchFamily="34" charset="0"/>
            </a:rPr>
            <a:t>Los gerentes asumen un nivel de riesgo de entre intermedio y bajo, y un nivel de certeza alto en todas sus decisiones, después de conscientemente haber usado y analizado un proceso de toma de decisiones con toda la información necesaria.</a:t>
          </a:r>
          <a:endParaRPr lang="es-EC" sz="1400" dirty="0">
            <a:latin typeface="Arial" panose="020B0604020202020204" pitchFamily="34" charset="0"/>
            <a:cs typeface="Arial" panose="020B0604020202020204" pitchFamily="34" charset="0"/>
          </a:endParaRPr>
        </a:p>
      </dgm:t>
    </dgm:pt>
    <dgm:pt modelId="{11C26DA1-FE2C-4D3B-8B58-A7972F0534CA}" type="parTrans" cxnId="{297718AC-6EA3-4D24-8FEC-AC7F445EF91D}">
      <dgm:prSet/>
      <dgm:spPr/>
      <dgm:t>
        <a:bodyPr/>
        <a:lstStyle/>
        <a:p>
          <a:endParaRPr lang="es-EC" sz="1200">
            <a:latin typeface="Arial" panose="020B0604020202020204" pitchFamily="34" charset="0"/>
            <a:cs typeface="Arial" panose="020B0604020202020204" pitchFamily="34" charset="0"/>
          </a:endParaRPr>
        </a:p>
      </dgm:t>
    </dgm:pt>
    <dgm:pt modelId="{9B33B2A4-5AE1-41B7-B491-0E4F7867FD6B}" type="sibTrans" cxnId="{297718AC-6EA3-4D24-8FEC-AC7F445EF91D}">
      <dgm:prSet/>
      <dgm:spPr/>
      <dgm:t>
        <a:bodyPr/>
        <a:lstStyle/>
        <a:p>
          <a:endParaRPr lang="es-EC" sz="1200">
            <a:latin typeface="Arial" panose="020B0604020202020204" pitchFamily="34" charset="0"/>
            <a:cs typeface="Arial" panose="020B0604020202020204" pitchFamily="34" charset="0"/>
          </a:endParaRPr>
        </a:p>
      </dgm:t>
    </dgm:pt>
    <dgm:pt modelId="{101DB6A0-BED6-4B52-A992-B328C2E19DDF}">
      <dgm:prSet custT="1"/>
      <dgm:spPr/>
      <dgm:t>
        <a:bodyPr/>
        <a:lstStyle/>
        <a:p>
          <a:r>
            <a:rPr lang="es-EC" sz="1400" dirty="0" smtClean="0">
              <a:latin typeface="Arial" panose="020B0604020202020204" pitchFamily="34" charset="0"/>
              <a:cs typeface="Arial" panose="020B0604020202020204" pitchFamily="34" charset="0"/>
            </a:rPr>
            <a:t>Los gerentes para la toma de decisiones gerenciales si utilizan información de tipo financiera, de la competencia, del cliente, interna, de proveedores y de intermediarios, con la cual han obtenido beneficios como: mejora del proceso de toma de decisiones, mejor cumplimiento de objetivos organizacionales, mejores resultados financieros, disminución del riesgo en la toma de decisiones y optimización de recursos.</a:t>
          </a:r>
          <a:endParaRPr lang="es-EC" sz="1400" dirty="0">
            <a:latin typeface="Arial" panose="020B0604020202020204" pitchFamily="34" charset="0"/>
            <a:cs typeface="Arial" panose="020B0604020202020204" pitchFamily="34" charset="0"/>
          </a:endParaRPr>
        </a:p>
      </dgm:t>
    </dgm:pt>
    <dgm:pt modelId="{8783302F-34B9-49AA-9CF0-E3C507ED1EBE}" type="parTrans" cxnId="{C18E3124-6B47-4E8B-8F5C-FFCE94AEC6C4}">
      <dgm:prSet/>
      <dgm:spPr/>
      <dgm:t>
        <a:bodyPr/>
        <a:lstStyle/>
        <a:p>
          <a:endParaRPr lang="es-EC" sz="1200">
            <a:latin typeface="Arial" panose="020B0604020202020204" pitchFamily="34" charset="0"/>
            <a:cs typeface="Arial" panose="020B0604020202020204" pitchFamily="34" charset="0"/>
          </a:endParaRPr>
        </a:p>
      </dgm:t>
    </dgm:pt>
    <dgm:pt modelId="{D519E02D-7EF3-4C76-A3C2-6405786890BE}" type="sibTrans" cxnId="{C18E3124-6B47-4E8B-8F5C-FFCE94AEC6C4}">
      <dgm:prSet/>
      <dgm:spPr/>
      <dgm:t>
        <a:bodyPr/>
        <a:lstStyle/>
        <a:p>
          <a:endParaRPr lang="es-EC" sz="1200">
            <a:latin typeface="Arial" panose="020B0604020202020204" pitchFamily="34" charset="0"/>
            <a:cs typeface="Arial" panose="020B0604020202020204" pitchFamily="34" charset="0"/>
          </a:endParaRPr>
        </a:p>
      </dgm:t>
    </dgm:pt>
    <dgm:pt modelId="{7BF02DB2-F957-4CD1-8A0F-0674D0366B0C}" type="pres">
      <dgm:prSet presAssocID="{72FCC35B-F402-41EC-86D1-A096FAE70A23}" presName="linear" presStyleCnt="0">
        <dgm:presLayoutVars>
          <dgm:animLvl val="lvl"/>
          <dgm:resizeHandles val="exact"/>
        </dgm:presLayoutVars>
      </dgm:prSet>
      <dgm:spPr/>
      <dgm:t>
        <a:bodyPr/>
        <a:lstStyle/>
        <a:p>
          <a:endParaRPr lang="es-EC"/>
        </a:p>
      </dgm:t>
    </dgm:pt>
    <dgm:pt modelId="{F3A72EAE-724C-4CA1-A1A9-4594FA1F5F60}" type="pres">
      <dgm:prSet presAssocID="{A82F5063-AC00-44E1-8273-0A4D660B872A}" presName="parentText" presStyleLbl="node1" presStyleIdx="0" presStyleCnt="4" custLinFactY="-2306" custLinFactNeighborX="943" custLinFactNeighborY="-100000">
        <dgm:presLayoutVars>
          <dgm:chMax val="0"/>
          <dgm:bulletEnabled val="1"/>
        </dgm:presLayoutVars>
      </dgm:prSet>
      <dgm:spPr/>
      <dgm:t>
        <a:bodyPr/>
        <a:lstStyle/>
        <a:p>
          <a:endParaRPr lang="es-EC"/>
        </a:p>
      </dgm:t>
    </dgm:pt>
    <dgm:pt modelId="{4D0E474C-CE94-4E23-9240-E21230B69193}" type="pres">
      <dgm:prSet presAssocID="{821A554C-B98F-44CE-BEDC-3A6DE3E6A9C5}" presName="spacer" presStyleCnt="0"/>
      <dgm:spPr/>
      <dgm:t>
        <a:bodyPr/>
        <a:lstStyle/>
        <a:p>
          <a:endParaRPr lang="es-EC"/>
        </a:p>
      </dgm:t>
    </dgm:pt>
    <dgm:pt modelId="{AB063DFF-38CD-4D91-975A-7FB733395C5B}" type="pres">
      <dgm:prSet presAssocID="{2F2AF405-09D9-4994-A1BD-89AE6F174962}" presName="parentText" presStyleLbl="node1" presStyleIdx="1" presStyleCnt="4">
        <dgm:presLayoutVars>
          <dgm:chMax val="0"/>
          <dgm:bulletEnabled val="1"/>
        </dgm:presLayoutVars>
      </dgm:prSet>
      <dgm:spPr/>
      <dgm:t>
        <a:bodyPr/>
        <a:lstStyle/>
        <a:p>
          <a:endParaRPr lang="es-EC"/>
        </a:p>
      </dgm:t>
    </dgm:pt>
    <dgm:pt modelId="{6B7FDF98-38A9-4716-9057-FA2E878A4E72}" type="pres">
      <dgm:prSet presAssocID="{5737C799-9A36-4668-9D1C-6854AD3AA4D3}" presName="spacer" presStyleCnt="0"/>
      <dgm:spPr/>
      <dgm:t>
        <a:bodyPr/>
        <a:lstStyle/>
        <a:p>
          <a:endParaRPr lang="es-EC"/>
        </a:p>
      </dgm:t>
    </dgm:pt>
    <dgm:pt modelId="{3FBD7721-D7ED-49D9-B74D-7866CF672B26}" type="pres">
      <dgm:prSet presAssocID="{8B1CB3DD-9586-49C4-9B4C-2F93BA9B775B}" presName="parentText" presStyleLbl="node1" presStyleIdx="2" presStyleCnt="4">
        <dgm:presLayoutVars>
          <dgm:chMax val="0"/>
          <dgm:bulletEnabled val="1"/>
        </dgm:presLayoutVars>
      </dgm:prSet>
      <dgm:spPr/>
      <dgm:t>
        <a:bodyPr/>
        <a:lstStyle/>
        <a:p>
          <a:endParaRPr lang="es-EC"/>
        </a:p>
      </dgm:t>
    </dgm:pt>
    <dgm:pt modelId="{977DEE1B-E16E-41E0-A55E-70C009D256B4}" type="pres">
      <dgm:prSet presAssocID="{9B33B2A4-5AE1-41B7-B491-0E4F7867FD6B}" presName="spacer" presStyleCnt="0"/>
      <dgm:spPr/>
      <dgm:t>
        <a:bodyPr/>
        <a:lstStyle/>
        <a:p>
          <a:endParaRPr lang="es-EC"/>
        </a:p>
      </dgm:t>
    </dgm:pt>
    <dgm:pt modelId="{8DDB1A64-718A-4ABB-8841-39B54F231F71}" type="pres">
      <dgm:prSet presAssocID="{101DB6A0-BED6-4B52-A992-B328C2E19DDF}" presName="parentText" presStyleLbl="node1" presStyleIdx="3" presStyleCnt="4">
        <dgm:presLayoutVars>
          <dgm:chMax val="0"/>
          <dgm:bulletEnabled val="1"/>
        </dgm:presLayoutVars>
      </dgm:prSet>
      <dgm:spPr/>
      <dgm:t>
        <a:bodyPr/>
        <a:lstStyle/>
        <a:p>
          <a:endParaRPr lang="es-EC"/>
        </a:p>
      </dgm:t>
    </dgm:pt>
  </dgm:ptLst>
  <dgm:cxnLst>
    <dgm:cxn modelId="{D6CDA7F8-80A5-44CC-ABFC-133CAA29090D}" type="presOf" srcId="{72FCC35B-F402-41EC-86D1-A096FAE70A23}" destId="{7BF02DB2-F957-4CD1-8A0F-0674D0366B0C}" srcOrd="0" destOrd="0" presId="urn:microsoft.com/office/officeart/2005/8/layout/vList2"/>
    <dgm:cxn modelId="{EA2489F0-4A82-4DC4-B77A-F10E7773BEC6}" srcId="{72FCC35B-F402-41EC-86D1-A096FAE70A23}" destId="{2F2AF405-09D9-4994-A1BD-89AE6F174962}" srcOrd="1" destOrd="0" parTransId="{A051ED98-4FB5-4542-AE8C-511EFB88EA82}" sibTransId="{5737C799-9A36-4668-9D1C-6854AD3AA4D3}"/>
    <dgm:cxn modelId="{C18E3124-6B47-4E8B-8F5C-FFCE94AEC6C4}" srcId="{72FCC35B-F402-41EC-86D1-A096FAE70A23}" destId="{101DB6A0-BED6-4B52-A992-B328C2E19DDF}" srcOrd="3" destOrd="0" parTransId="{8783302F-34B9-49AA-9CF0-E3C507ED1EBE}" sibTransId="{D519E02D-7EF3-4C76-A3C2-6405786890BE}"/>
    <dgm:cxn modelId="{05174AE3-CEB5-48FB-BB2E-8F7492D71699}" type="presOf" srcId="{101DB6A0-BED6-4B52-A992-B328C2E19DDF}" destId="{8DDB1A64-718A-4ABB-8841-39B54F231F71}" srcOrd="0" destOrd="0" presId="urn:microsoft.com/office/officeart/2005/8/layout/vList2"/>
    <dgm:cxn modelId="{83684394-D606-4AC6-B76C-E06CF34250D4}" type="presOf" srcId="{8B1CB3DD-9586-49C4-9B4C-2F93BA9B775B}" destId="{3FBD7721-D7ED-49D9-B74D-7866CF672B26}" srcOrd="0" destOrd="0" presId="urn:microsoft.com/office/officeart/2005/8/layout/vList2"/>
    <dgm:cxn modelId="{1A0A3E15-3D2D-4DD1-BC72-CB3E289D282C}" type="presOf" srcId="{A82F5063-AC00-44E1-8273-0A4D660B872A}" destId="{F3A72EAE-724C-4CA1-A1A9-4594FA1F5F60}" srcOrd="0" destOrd="0" presId="urn:microsoft.com/office/officeart/2005/8/layout/vList2"/>
    <dgm:cxn modelId="{297718AC-6EA3-4D24-8FEC-AC7F445EF91D}" srcId="{72FCC35B-F402-41EC-86D1-A096FAE70A23}" destId="{8B1CB3DD-9586-49C4-9B4C-2F93BA9B775B}" srcOrd="2" destOrd="0" parTransId="{11C26DA1-FE2C-4D3B-8B58-A7972F0534CA}" sibTransId="{9B33B2A4-5AE1-41B7-B491-0E4F7867FD6B}"/>
    <dgm:cxn modelId="{DD446128-012D-4D73-AF9C-3DEA9778A9D4}" srcId="{72FCC35B-F402-41EC-86D1-A096FAE70A23}" destId="{A82F5063-AC00-44E1-8273-0A4D660B872A}" srcOrd="0" destOrd="0" parTransId="{895E90CB-FB2D-40F1-B477-666C5E415DA8}" sibTransId="{821A554C-B98F-44CE-BEDC-3A6DE3E6A9C5}"/>
    <dgm:cxn modelId="{326A3023-1F4B-4B8B-AD4B-664B9DF7E0C9}" type="presOf" srcId="{2F2AF405-09D9-4994-A1BD-89AE6F174962}" destId="{AB063DFF-38CD-4D91-975A-7FB733395C5B}" srcOrd="0" destOrd="0" presId="urn:microsoft.com/office/officeart/2005/8/layout/vList2"/>
    <dgm:cxn modelId="{F62DBCE7-435D-448C-AC96-96646B292CF8}" type="presParOf" srcId="{7BF02DB2-F957-4CD1-8A0F-0674D0366B0C}" destId="{F3A72EAE-724C-4CA1-A1A9-4594FA1F5F60}" srcOrd="0" destOrd="0" presId="urn:microsoft.com/office/officeart/2005/8/layout/vList2"/>
    <dgm:cxn modelId="{796179A8-5F68-4864-82F9-6DFA80199968}" type="presParOf" srcId="{7BF02DB2-F957-4CD1-8A0F-0674D0366B0C}" destId="{4D0E474C-CE94-4E23-9240-E21230B69193}" srcOrd="1" destOrd="0" presId="urn:microsoft.com/office/officeart/2005/8/layout/vList2"/>
    <dgm:cxn modelId="{39E085D9-C5D6-49AF-89EC-7475D9F1820E}" type="presParOf" srcId="{7BF02DB2-F957-4CD1-8A0F-0674D0366B0C}" destId="{AB063DFF-38CD-4D91-975A-7FB733395C5B}" srcOrd="2" destOrd="0" presId="urn:microsoft.com/office/officeart/2005/8/layout/vList2"/>
    <dgm:cxn modelId="{4D6900E7-6C68-40A9-AFA1-1FF3C6D819F5}" type="presParOf" srcId="{7BF02DB2-F957-4CD1-8A0F-0674D0366B0C}" destId="{6B7FDF98-38A9-4716-9057-FA2E878A4E72}" srcOrd="3" destOrd="0" presId="urn:microsoft.com/office/officeart/2005/8/layout/vList2"/>
    <dgm:cxn modelId="{008180D3-3266-4BD3-8CD0-ECCAC65B2D8C}" type="presParOf" srcId="{7BF02DB2-F957-4CD1-8A0F-0674D0366B0C}" destId="{3FBD7721-D7ED-49D9-B74D-7866CF672B26}" srcOrd="4" destOrd="0" presId="urn:microsoft.com/office/officeart/2005/8/layout/vList2"/>
    <dgm:cxn modelId="{289EC96E-9A41-4021-85EA-EC4C8212C510}" type="presParOf" srcId="{7BF02DB2-F957-4CD1-8A0F-0674D0366B0C}" destId="{977DEE1B-E16E-41E0-A55E-70C009D256B4}" srcOrd="5" destOrd="0" presId="urn:microsoft.com/office/officeart/2005/8/layout/vList2"/>
    <dgm:cxn modelId="{81CEC797-665E-49AA-8961-108D49C4E35F}" type="presParOf" srcId="{7BF02DB2-F957-4CD1-8A0F-0674D0366B0C}" destId="{8DDB1A64-718A-4ABB-8841-39B54F231F7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FCC35B-F402-41EC-86D1-A096FAE70A23}"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C"/>
        </a:p>
      </dgm:t>
    </dgm:pt>
    <dgm:pt modelId="{A82F5063-AC00-44E1-8273-0A4D660B872A}">
      <dgm:prSet phldrT="[Texto]" custT="1"/>
      <dgm:spPr/>
      <dgm:t>
        <a:bodyPr/>
        <a:lstStyle/>
        <a:p>
          <a:r>
            <a:rPr lang="es-EC" sz="1400" dirty="0" smtClean="0">
              <a:latin typeface="Arial" panose="020B0604020202020204" pitchFamily="34" charset="0"/>
              <a:cs typeface="Arial" panose="020B0604020202020204" pitchFamily="34" charset="0"/>
            </a:rPr>
            <a:t>Para la alta gerencia de las empresas de Desarrollo de Software es importante considerar los factores: relevancia del problema, relación tiempo – costo y complejidad del problema, para la correcta toma de decisiones, mismas que han permitido obtener beneficios en sus ventas y en sus procesos internos.</a:t>
          </a:r>
          <a:endParaRPr lang="es-EC" sz="1400" dirty="0">
            <a:latin typeface="Arial" panose="020B0604020202020204" pitchFamily="34" charset="0"/>
            <a:cs typeface="Arial" panose="020B0604020202020204" pitchFamily="34" charset="0"/>
          </a:endParaRPr>
        </a:p>
      </dgm:t>
    </dgm:pt>
    <dgm:pt modelId="{895E90CB-FB2D-40F1-B477-666C5E415DA8}" type="parTrans" cxnId="{DD446128-012D-4D73-AF9C-3DEA9778A9D4}">
      <dgm:prSet/>
      <dgm:spPr/>
      <dgm:t>
        <a:bodyPr/>
        <a:lstStyle/>
        <a:p>
          <a:endParaRPr lang="es-EC" sz="1400">
            <a:latin typeface="Arial" panose="020B0604020202020204" pitchFamily="34" charset="0"/>
            <a:cs typeface="Arial" panose="020B0604020202020204" pitchFamily="34" charset="0"/>
          </a:endParaRPr>
        </a:p>
      </dgm:t>
    </dgm:pt>
    <dgm:pt modelId="{821A554C-B98F-44CE-BEDC-3A6DE3E6A9C5}" type="sibTrans" cxnId="{DD446128-012D-4D73-AF9C-3DEA9778A9D4}">
      <dgm:prSet/>
      <dgm:spPr/>
      <dgm:t>
        <a:bodyPr/>
        <a:lstStyle/>
        <a:p>
          <a:endParaRPr lang="es-EC" sz="1400">
            <a:latin typeface="Arial" panose="020B0604020202020204" pitchFamily="34" charset="0"/>
            <a:cs typeface="Arial" panose="020B0604020202020204" pitchFamily="34" charset="0"/>
          </a:endParaRPr>
        </a:p>
      </dgm:t>
    </dgm:pt>
    <dgm:pt modelId="{2F2AF405-09D9-4994-A1BD-89AE6F174962}">
      <dgm:prSet phldrT="[Texto]" custT="1"/>
      <dgm:spPr/>
      <dgm:t>
        <a:bodyPr/>
        <a:lstStyle/>
        <a:p>
          <a:r>
            <a:rPr lang="es-EC" sz="1400" dirty="0" smtClean="0">
              <a:latin typeface="Arial" panose="020B0604020202020204" pitchFamily="34" charset="0"/>
              <a:cs typeface="Arial" panose="020B0604020202020204" pitchFamily="34" charset="0"/>
            </a:rPr>
            <a:t>Según el Catálogo Nacional de Software del MINTEL, de las 136 empresas de software registradas en Quito el 1% son grandes empresas, el 7%, medianas y el resto son micro y pequeñas. Así mismo, la mitad de ellas se dedican exclusivamente al desarrollo de software, el 40% hace consultoría y el 10% restante son empresas de servicios</a:t>
          </a:r>
          <a:endParaRPr lang="es-EC" sz="1400" dirty="0">
            <a:latin typeface="Arial" panose="020B0604020202020204" pitchFamily="34" charset="0"/>
            <a:cs typeface="Arial" panose="020B0604020202020204" pitchFamily="34" charset="0"/>
          </a:endParaRPr>
        </a:p>
      </dgm:t>
    </dgm:pt>
    <dgm:pt modelId="{A051ED98-4FB5-4542-AE8C-511EFB88EA82}" type="parTrans" cxnId="{EA2489F0-4A82-4DC4-B77A-F10E7773BEC6}">
      <dgm:prSet/>
      <dgm:spPr/>
      <dgm:t>
        <a:bodyPr/>
        <a:lstStyle/>
        <a:p>
          <a:endParaRPr lang="es-EC" sz="1400">
            <a:latin typeface="Arial" panose="020B0604020202020204" pitchFamily="34" charset="0"/>
            <a:cs typeface="Arial" panose="020B0604020202020204" pitchFamily="34" charset="0"/>
          </a:endParaRPr>
        </a:p>
      </dgm:t>
    </dgm:pt>
    <dgm:pt modelId="{5737C799-9A36-4668-9D1C-6854AD3AA4D3}" type="sibTrans" cxnId="{EA2489F0-4A82-4DC4-B77A-F10E7773BEC6}">
      <dgm:prSet/>
      <dgm:spPr/>
      <dgm:t>
        <a:bodyPr/>
        <a:lstStyle/>
        <a:p>
          <a:endParaRPr lang="es-EC" sz="1400">
            <a:latin typeface="Arial" panose="020B0604020202020204" pitchFamily="34" charset="0"/>
            <a:cs typeface="Arial" panose="020B0604020202020204" pitchFamily="34" charset="0"/>
          </a:endParaRPr>
        </a:p>
      </dgm:t>
    </dgm:pt>
    <dgm:pt modelId="{8B1CB3DD-9586-49C4-9B4C-2F93BA9B775B}">
      <dgm:prSet custT="1"/>
      <dgm:spPr/>
      <dgm:t>
        <a:bodyPr/>
        <a:lstStyle/>
        <a:p>
          <a:r>
            <a:rPr lang="es-EC" sz="1400" smtClean="0">
              <a:latin typeface="Arial" panose="020B0604020202020204" pitchFamily="34" charset="0"/>
              <a:cs typeface="Arial" panose="020B0604020202020204" pitchFamily="34" charset="0"/>
            </a:rPr>
            <a:t>Considerando que el objetivo general del proyecto es medir el impacto que tiene la utilización de información en la toma de decisiones, se concluye que es positivo, es decir que en cuanto mayor es la utilización de información, mayores son los beneficios para las organizaciones</a:t>
          </a:r>
          <a:endParaRPr lang="es-EC" sz="1400" dirty="0">
            <a:latin typeface="Arial" panose="020B0604020202020204" pitchFamily="34" charset="0"/>
            <a:cs typeface="Arial" panose="020B0604020202020204" pitchFamily="34" charset="0"/>
          </a:endParaRPr>
        </a:p>
      </dgm:t>
    </dgm:pt>
    <dgm:pt modelId="{11C26DA1-FE2C-4D3B-8B58-A7972F0534CA}" type="parTrans" cxnId="{297718AC-6EA3-4D24-8FEC-AC7F445EF91D}">
      <dgm:prSet/>
      <dgm:spPr/>
      <dgm:t>
        <a:bodyPr/>
        <a:lstStyle/>
        <a:p>
          <a:endParaRPr lang="es-EC" sz="1400">
            <a:latin typeface="Arial" panose="020B0604020202020204" pitchFamily="34" charset="0"/>
            <a:cs typeface="Arial" panose="020B0604020202020204" pitchFamily="34" charset="0"/>
          </a:endParaRPr>
        </a:p>
      </dgm:t>
    </dgm:pt>
    <dgm:pt modelId="{9B33B2A4-5AE1-41B7-B491-0E4F7867FD6B}" type="sibTrans" cxnId="{297718AC-6EA3-4D24-8FEC-AC7F445EF91D}">
      <dgm:prSet/>
      <dgm:spPr/>
      <dgm:t>
        <a:bodyPr/>
        <a:lstStyle/>
        <a:p>
          <a:endParaRPr lang="es-EC" sz="1400">
            <a:latin typeface="Arial" panose="020B0604020202020204" pitchFamily="34" charset="0"/>
            <a:cs typeface="Arial" panose="020B0604020202020204" pitchFamily="34" charset="0"/>
          </a:endParaRPr>
        </a:p>
      </dgm:t>
    </dgm:pt>
    <dgm:pt modelId="{D42C3629-AA22-4358-B77E-9D295735354F}">
      <dgm:prSet custT="1"/>
      <dgm:spPr/>
      <dgm:t>
        <a:bodyPr/>
        <a:lstStyle/>
        <a:p>
          <a:r>
            <a:rPr lang="es-EC" sz="1400" dirty="0" smtClean="0">
              <a:latin typeface="Arial" panose="020B0604020202020204" pitchFamily="34" charset="0"/>
              <a:cs typeface="Arial" panose="020B0604020202020204" pitchFamily="34" charset="0"/>
            </a:rPr>
            <a:t>La información más utilizada e importante es la de tipo financiera, debido a que permite tener una visión clara de cómo se encuentra la organización antes de decidir</a:t>
          </a:r>
          <a:endParaRPr lang="es-EC" sz="1400" dirty="0">
            <a:latin typeface="Arial" panose="020B0604020202020204" pitchFamily="34" charset="0"/>
            <a:cs typeface="Arial" panose="020B0604020202020204" pitchFamily="34" charset="0"/>
          </a:endParaRPr>
        </a:p>
      </dgm:t>
    </dgm:pt>
    <dgm:pt modelId="{75CB14DC-2812-4C79-98DF-B749335C98B2}" type="parTrans" cxnId="{BB9A7B25-5572-4247-858E-133C5DC1284D}">
      <dgm:prSet/>
      <dgm:spPr/>
      <dgm:t>
        <a:bodyPr/>
        <a:lstStyle/>
        <a:p>
          <a:endParaRPr lang="es-EC" sz="2000">
            <a:latin typeface="Arial" panose="020B0604020202020204" pitchFamily="34" charset="0"/>
            <a:cs typeface="Arial" panose="020B0604020202020204" pitchFamily="34" charset="0"/>
          </a:endParaRPr>
        </a:p>
      </dgm:t>
    </dgm:pt>
    <dgm:pt modelId="{77FDF02F-ACF4-4E98-896A-E9C43EC845F3}" type="sibTrans" cxnId="{BB9A7B25-5572-4247-858E-133C5DC1284D}">
      <dgm:prSet/>
      <dgm:spPr/>
      <dgm:t>
        <a:bodyPr/>
        <a:lstStyle/>
        <a:p>
          <a:endParaRPr lang="es-EC" sz="2000">
            <a:latin typeface="Arial" panose="020B0604020202020204" pitchFamily="34" charset="0"/>
            <a:cs typeface="Arial" panose="020B0604020202020204" pitchFamily="34" charset="0"/>
          </a:endParaRPr>
        </a:p>
      </dgm:t>
    </dgm:pt>
    <dgm:pt modelId="{7BF02DB2-F957-4CD1-8A0F-0674D0366B0C}" type="pres">
      <dgm:prSet presAssocID="{72FCC35B-F402-41EC-86D1-A096FAE70A23}" presName="linear" presStyleCnt="0">
        <dgm:presLayoutVars>
          <dgm:animLvl val="lvl"/>
          <dgm:resizeHandles val="exact"/>
        </dgm:presLayoutVars>
      </dgm:prSet>
      <dgm:spPr/>
      <dgm:t>
        <a:bodyPr/>
        <a:lstStyle/>
        <a:p>
          <a:endParaRPr lang="es-EC"/>
        </a:p>
      </dgm:t>
    </dgm:pt>
    <dgm:pt modelId="{6C0B60BD-A58A-4DDF-BFE0-3F36273A479E}" type="pres">
      <dgm:prSet presAssocID="{D42C3629-AA22-4358-B77E-9D295735354F}" presName="parentText" presStyleLbl="node1" presStyleIdx="0" presStyleCnt="4">
        <dgm:presLayoutVars>
          <dgm:chMax val="0"/>
          <dgm:bulletEnabled val="1"/>
        </dgm:presLayoutVars>
      </dgm:prSet>
      <dgm:spPr/>
      <dgm:t>
        <a:bodyPr/>
        <a:lstStyle/>
        <a:p>
          <a:endParaRPr lang="es-EC"/>
        </a:p>
      </dgm:t>
    </dgm:pt>
    <dgm:pt modelId="{EFFF3428-A61A-4585-B2AC-0BAC852EEC97}" type="pres">
      <dgm:prSet presAssocID="{77FDF02F-ACF4-4E98-896A-E9C43EC845F3}" presName="spacer" presStyleCnt="0"/>
      <dgm:spPr/>
      <dgm:t>
        <a:bodyPr/>
        <a:lstStyle/>
        <a:p>
          <a:endParaRPr lang="es-EC"/>
        </a:p>
      </dgm:t>
    </dgm:pt>
    <dgm:pt modelId="{F3A72EAE-724C-4CA1-A1A9-4594FA1F5F60}" type="pres">
      <dgm:prSet presAssocID="{A82F5063-AC00-44E1-8273-0A4D660B872A}" presName="parentText" presStyleLbl="node1" presStyleIdx="1" presStyleCnt="4">
        <dgm:presLayoutVars>
          <dgm:chMax val="0"/>
          <dgm:bulletEnabled val="1"/>
        </dgm:presLayoutVars>
      </dgm:prSet>
      <dgm:spPr/>
      <dgm:t>
        <a:bodyPr/>
        <a:lstStyle/>
        <a:p>
          <a:endParaRPr lang="es-EC"/>
        </a:p>
      </dgm:t>
    </dgm:pt>
    <dgm:pt modelId="{4D0E474C-CE94-4E23-9240-E21230B69193}" type="pres">
      <dgm:prSet presAssocID="{821A554C-B98F-44CE-BEDC-3A6DE3E6A9C5}" presName="spacer" presStyleCnt="0"/>
      <dgm:spPr/>
      <dgm:t>
        <a:bodyPr/>
        <a:lstStyle/>
        <a:p>
          <a:endParaRPr lang="es-EC"/>
        </a:p>
      </dgm:t>
    </dgm:pt>
    <dgm:pt modelId="{AB063DFF-38CD-4D91-975A-7FB733395C5B}" type="pres">
      <dgm:prSet presAssocID="{2F2AF405-09D9-4994-A1BD-89AE6F174962}" presName="parentText" presStyleLbl="node1" presStyleIdx="2" presStyleCnt="4">
        <dgm:presLayoutVars>
          <dgm:chMax val="0"/>
          <dgm:bulletEnabled val="1"/>
        </dgm:presLayoutVars>
      </dgm:prSet>
      <dgm:spPr/>
      <dgm:t>
        <a:bodyPr/>
        <a:lstStyle/>
        <a:p>
          <a:endParaRPr lang="es-EC"/>
        </a:p>
      </dgm:t>
    </dgm:pt>
    <dgm:pt modelId="{6B7FDF98-38A9-4716-9057-FA2E878A4E72}" type="pres">
      <dgm:prSet presAssocID="{5737C799-9A36-4668-9D1C-6854AD3AA4D3}" presName="spacer" presStyleCnt="0"/>
      <dgm:spPr/>
      <dgm:t>
        <a:bodyPr/>
        <a:lstStyle/>
        <a:p>
          <a:endParaRPr lang="es-EC"/>
        </a:p>
      </dgm:t>
    </dgm:pt>
    <dgm:pt modelId="{3FBD7721-D7ED-49D9-B74D-7866CF672B26}" type="pres">
      <dgm:prSet presAssocID="{8B1CB3DD-9586-49C4-9B4C-2F93BA9B775B}" presName="parentText" presStyleLbl="node1" presStyleIdx="3" presStyleCnt="4">
        <dgm:presLayoutVars>
          <dgm:chMax val="0"/>
          <dgm:bulletEnabled val="1"/>
        </dgm:presLayoutVars>
      </dgm:prSet>
      <dgm:spPr/>
      <dgm:t>
        <a:bodyPr/>
        <a:lstStyle/>
        <a:p>
          <a:endParaRPr lang="es-EC"/>
        </a:p>
      </dgm:t>
    </dgm:pt>
  </dgm:ptLst>
  <dgm:cxnLst>
    <dgm:cxn modelId="{EA2489F0-4A82-4DC4-B77A-F10E7773BEC6}" srcId="{72FCC35B-F402-41EC-86D1-A096FAE70A23}" destId="{2F2AF405-09D9-4994-A1BD-89AE6F174962}" srcOrd="2" destOrd="0" parTransId="{A051ED98-4FB5-4542-AE8C-511EFB88EA82}" sibTransId="{5737C799-9A36-4668-9D1C-6854AD3AA4D3}"/>
    <dgm:cxn modelId="{343EC3F9-B2FA-438F-9BC2-8D3A25C357BF}" type="presOf" srcId="{72FCC35B-F402-41EC-86D1-A096FAE70A23}" destId="{7BF02DB2-F957-4CD1-8A0F-0674D0366B0C}" srcOrd="0" destOrd="0" presId="urn:microsoft.com/office/officeart/2005/8/layout/vList2"/>
    <dgm:cxn modelId="{40AD1138-BE37-43BB-8292-310E655312EB}" type="presOf" srcId="{A82F5063-AC00-44E1-8273-0A4D660B872A}" destId="{F3A72EAE-724C-4CA1-A1A9-4594FA1F5F60}" srcOrd="0" destOrd="0" presId="urn:microsoft.com/office/officeart/2005/8/layout/vList2"/>
    <dgm:cxn modelId="{297718AC-6EA3-4D24-8FEC-AC7F445EF91D}" srcId="{72FCC35B-F402-41EC-86D1-A096FAE70A23}" destId="{8B1CB3DD-9586-49C4-9B4C-2F93BA9B775B}" srcOrd="3" destOrd="0" parTransId="{11C26DA1-FE2C-4D3B-8B58-A7972F0534CA}" sibTransId="{9B33B2A4-5AE1-41B7-B491-0E4F7867FD6B}"/>
    <dgm:cxn modelId="{DD446128-012D-4D73-AF9C-3DEA9778A9D4}" srcId="{72FCC35B-F402-41EC-86D1-A096FAE70A23}" destId="{A82F5063-AC00-44E1-8273-0A4D660B872A}" srcOrd="1" destOrd="0" parTransId="{895E90CB-FB2D-40F1-B477-666C5E415DA8}" sibTransId="{821A554C-B98F-44CE-BEDC-3A6DE3E6A9C5}"/>
    <dgm:cxn modelId="{BB9A7B25-5572-4247-858E-133C5DC1284D}" srcId="{72FCC35B-F402-41EC-86D1-A096FAE70A23}" destId="{D42C3629-AA22-4358-B77E-9D295735354F}" srcOrd="0" destOrd="0" parTransId="{75CB14DC-2812-4C79-98DF-B749335C98B2}" sibTransId="{77FDF02F-ACF4-4E98-896A-E9C43EC845F3}"/>
    <dgm:cxn modelId="{77BB7ABF-85ED-41EB-B9FB-23A07A286D47}" type="presOf" srcId="{8B1CB3DD-9586-49C4-9B4C-2F93BA9B775B}" destId="{3FBD7721-D7ED-49D9-B74D-7866CF672B26}" srcOrd="0" destOrd="0" presId="urn:microsoft.com/office/officeart/2005/8/layout/vList2"/>
    <dgm:cxn modelId="{2A5FBC82-54D4-4CBB-AB04-BB58283FA6BB}" type="presOf" srcId="{2F2AF405-09D9-4994-A1BD-89AE6F174962}" destId="{AB063DFF-38CD-4D91-975A-7FB733395C5B}" srcOrd="0" destOrd="0" presId="urn:microsoft.com/office/officeart/2005/8/layout/vList2"/>
    <dgm:cxn modelId="{649DA7BB-1457-4E25-AC42-24C7EDB5C188}" type="presOf" srcId="{D42C3629-AA22-4358-B77E-9D295735354F}" destId="{6C0B60BD-A58A-4DDF-BFE0-3F36273A479E}" srcOrd="0" destOrd="0" presId="urn:microsoft.com/office/officeart/2005/8/layout/vList2"/>
    <dgm:cxn modelId="{6D4A8DB6-7F41-43DF-AF9D-40BF736A7E52}" type="presParOf" srcId="{7BF02DB2-F957-4CD1-8A0F-0674D0366B0C}" destId="{6C0B60BD-A58A-4DDF-BFE0-3F36273A479E}" srcOrd="0" destOrd="0" presId="urn:microsoft.com/office/officeart/2005/8/layout/vList2"/>
    <dgm:cxn modelId="{AF9D6871-9A5B-41C9-B0E3-B154DD92F3A9}" type="presParOf" srcId="{7BF02DB2-F957-4CD1-8A0F-0674D0366B0C}" destId="{EFFF3428-A61A-4585-B2AC-0BAC852EEC97}" srcOrd="1" destOrd="0" presId="urn:microsoft.com/office/officeart/2005/8/layout/vList2"/>
    <dgm:cxn modelId="{27AA80B8-E1F5-4EE3-B33D-53A42140B766}" type="presParOf" srcId="{7BF02DB2-F957-4CD1-8A0F-0674D0366B0C}" destId="{F3A72EAE-724C-4CA1-A1A9-4594FA1F5F60}" srcOrd="2" destOrd="0" presId="urn:microsoft.com/office/officeart/2005/8/layout/vList2"/>
    <dgm:cxn modelId="{F4E6147B-F1FE-440C-9AEC-B997B5B214A6}" type="presParOf" srcId="{7BF02DB2-F957-4CD1-8A0F-0674D0366B0C}" destId="{4D0E474C-CE94-4E23-9240-E21230B69193}" srcOrd="3" destOrd="0" presId="urn:microsoft.com/office/officeart/2005/8/layout/vList2"/>
    <dgm:cxn modelId="{598525EB-C789-40CA-AECF-0C40F97168C6}" type="presParOf" srcId="{7BF02DB2-F957-4CD1-8A0F-0674D0366B0C}" destId="{AB063DFF-38CD-4D91-975A-7FB733395C5B}" srcOrd="4" destOrd="0" presId="urn:microsoft.com/office/officeart/2005/8/layout/vList2"/>
    <dgm:cxn modelId="{A1F096ED-E0C6-491B-BF8B-132B9BFE0305}" type="presParOf" srcId="{7BF02DB2-F957-4CD1-8A0F-0674D0366B0C}" destId="{6B7FDF98-38A9-4716-9057-FA2E878A4E72}" srcOrd="5" destOrd="0" presId="urn:microsoft.com/office/officeart/2005/8/layout/vList2"/>
    <dgm:cxn modelId="{B88A5628-399C-47D4-8370-6F909898BB2F}" type="presParOf" srcId="{7BF02DB2-F957-4CD1-8A0F-0674D0366B0C}" destId="{3FBD7721-D7ED-49D9-B74D-7866CF672B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FCC35B-F402-41EC-86D1-A096FAE70A23}"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A82F5063-AC00-44E1-8273-0A4D660B872A}">
      <dgm:prSet phldrT="[Texto]" custT="1"/>
      <dgm:spPr/>
      <dgm:t>
        <a:bodyPr/>
        <a:lstStyle/>
        <a:p>
          <a:r>
            <a:rPr lang="es-EC" sz="1400" dirty="0" smtClean="0">
              <a:latin typeface="Arial" panose="020B0604020202020204" pitchFamily="34" charset="0"/>
              <a:cs typeface="Arial" panose="020B0604020202020204" pitchFamily="34" charset="0"/>
            </a:rPr>
            <a:t>Se recomienda realizar investigaciones de la utilización de información en la toma de decisiones gerenciales de los demás sectores priorizados de la Matriz Productiva, debido a que esto permitirá conocer su productividad en relación al país y competitividad en relación al mercado.</a:t>
          </a:r>
          <a:endParaRPr lang="es-EC" sz="1400" dirty="0">
            <a:latin typeface="Arial" panose="020B0604020202020204" pitchFamily="34" charset="0"/>
            <a:cs typeface="Arial" panose="020B0604020202020204" pitchFamily="34" charset="0"/>
          </a:endParaRPr>
        </a:p>
      </dgm:t>
    </dgm:pt>
    <dgm:pt modelId="{895E90CB-FB2D-40F1-B477-666C5E415DA8}" type="parTrans" cxnId="{DD446128-012D-4D73-AF9C-3DEA9778A9D4}">
      <dgm:prSet/>
      <dgm:spPr/>
      <dgm:t>
        <a:bodyPr/>
        <a:lstStyle/>
        <a:p>
          <a:endParaRPr lang="es-EC" sz="1400">
            <a:latin typeface="Arial" panose="020B0604020202020204" pitchFamily="34" charset="0"/>
            <a:cs typeface="Arial" panose="020B0604020202020204" pitchFamily="34" charset="0"/>
          </a:endParaRPr>
        </a:p>
      </dgm:t>
    </dgm:pt>
    <dgm:pt modelId="{821A554C-B98F-44CE-BEDC-3A6DE3E6A9C5}" type="sibTrans" cxnId="{DD446128-012D-4D73-AF9C-3DEA9778A9D4}">
      <dgm:prSet/>
      <dgm:spPr/>
      <dgm:t>
        <a:bodyPr/>
        <a:lstStyle/>
        <a:p>
          <a:endParaRPr lang="es-EC" sz="1400">
            <a:latin typeface="Arial" panose="020B0604020202020204" pitchFamily="34" charset="0"/>
            <a:cs typeface="Arial" panose="020B0604020202020204" pitchFamily="34" charset="0"/>
          </a:endParaRPr>
        </a:p>
      </dgm:t>
    </dgm:pt>
    <dgm:pt modelId="{D42C3629-AA22-4358-B77E-9D295735354F}">
      <dgm:prSet custT="1"/>
      <dgm:spPr/>
      <dgm:t>
        <a:bodyPr/>
        <a:lstStyle/>
        <a:p>
          <a:r>
            <a:rPr lang="es-EC" sz="1400" dirty="0" smtClean="0">
              <a:latin typeface="Arial" panose="020B0604020202020204" pitchFamily="34" charset="0"/>
              <a:cs typeface="Arial" panose="020B0604020202020204" pitchFamily="34" charset="0"/>
            </a:rPr>
            <a:t>Las empresas de software deben contar con información sistematizada de todo tipo, para lograr una buena estructuración en su proceso de toma de decisiones.</a:t>
          </a:r>
          <a:endParaRPr lang="es-EC" sz="1400" dirty="0">
            <a:latin typeface="Arial" panose="020B0604020202020204" pitchFamily="34" charset="0"/>
            <a:cs typeface="Arial" panose="020B0604020202020204" pitchFamily="34" charset="0"/>
          </a:endParaRPr>
        </a:p>
      </dgm:t>
    </dgm:pt>
    <dgm:pt modelId="{75CB14DC-2812-4C79-98DF-B749335C98B2}" type="parTrans" cxnId="{BB9A7B25-5572-4247-858E-133C5DC1284D}">
      <dgm:prSet/>
      <dgm:spPr/>
      <dgm:t>
        <a:bodyPr/>
        <a:lstStyle/>
        <a:p>
          <a:endParaRPr lang="es-EC" sz="2000">
            <a:latin typeface="Arial" panose="020B0604020202020204" pitchFamily="34" charset="0"/>
            <a:cs typeface="Arial" panose="020B0604020202020204" pitchFamily="34" charset="0"/>
          </a:endParaRPr>
        </a:p>
      </dgm:t>
    </dgm:pt>
    <dgm:pt modelId="{77FDF02F-ACF4-4E98-896A-E9C43EC845F3}" type="sibTrans" cxnId="{BB9A7B25-5572-4247-858E-133C5DC1284D}">
      <dgm:prSet/>
      <dgm:spPr/>
      <dgm:t>
        <a:bodyPr/>
        <a:lstStyle/>
        <a:p>
          <a:endParaRPr lang="es-EC" sz="2000">
            <a:latin typeface="Arial" panose="020B0604020202020204" pitchFamily="34" charset="0"/>
            <a:cs typeface="Arial" panose="020B0604020202020204" pitchFamily="34" charset="0"/>
          </a:endParaRPr>
        </a:p>
      </dgm:t>
    </dgm:pt>
    <dgm:pt modelId="{F5B13DB3-7EA9-4E07-A3A3-E572FD9108EE}">
      <dgm:prSet phldrT="[Texto]" custT="1"/>
      <dgm:spPr/>
      <dgm:t>
        <a:bodyPr/>
        <a:lstStyle/>
        <a:p>
          <a:r>
            <a:rPr lang="es-EC" sz="1400" smtClean="0">
              <a:latin typeface="Arial" panose="020B0604020202020204" pitchFamily="34" charset="0"/>
              <a:cs typeface="Arial" panose="020B0604020202020204" pitchFamily="34" charset="0"/>
            </a:rPr>
            <a:t>Las asociaciones que agrupan a este tipo de empresas como la AESOFT, deben impulsar a las empresas de software para que utilicen un proceso formal de toma de decisiones con toda la información necesaria, con el objeto de ayudarlas a volverse más competitivas en el mercado nacional y contribuir al cambio de la matriz productiva.</a:t>
          </a:r>
          <a:endParaRPr lang="es-EC" sz="1400" dirty="0">
            <a:latin typeface="Arial" panose="020B0604020202020204" pitchFamily="34" charset="0"/>
            <a:cs typeface="Arial" panose="020B0604020202020204" pitchFamily="34" charset="0"/>
          </a:endParaRPr>
        </a:p>
      </dgm:t>
    </dgm:pt>
    <dgm:pt modelId="{9DD3C8DA-B3B5-4D92-8ADF-B8F221935C55}" type="parTrans" cxnId="{DADA7316-F19C-40C3-8525-DB3689E5C31F}">
      <dgm:prSet/>
      <dgm:spPr/>
      <dgm:t>
        <a:bodyPr/>
        <a:lstStyle/>
        <a:p>
          <a:endParaRPr lang="es-EC">
            <a:latin typeface="Arial" panose="020B0604020202020204" pitchFamily="34" charset="0"/>
            <a:cs typeface="Arial" panose="020B0604020202020204" pitchFamily="34" charset="0"/>
          </a:endParaRPr>
        </a:p>
      </dgm:t>
    </dgm:pt>
    <dgm:pt modelId="{D8EB448F-68E9-4749-8D48-7FB6F187C767}" type="sibTrans" cxnId="{DADA7316-F19C-40C3-8525-DB3689E5C31F}">
      <dgm:prSet/>
      <dgm:spPr/>
      <dgm:t>
        <a:bodyPr/>
        <a:lstStyle/>
        <a:p>
          <a:endParaRPr lang="es-EC">
            <a:latin typeface="Arial" panose="020B0604020202020204" pitchFamily="34" charset="0"/>
            <a:cs typeface="Arial" panose="020B0604020202020204" pitchFamily="34" charset="0"/>
          </a:endParaRPr>
        </a:p>
      </dgm:t>
    </dgm:pt>
    <dgm:pt modelId="{7BF02DB2-F957-4CD1-8A0F-0674D0366B0C}" type="pres">
      <dgm:prSet presAssocID="{72FCC35B-F402-41EC-86D1-A096FAE70A23}" presName="linear" presStyleCnt="0">
        <dgm:presLayoutVars>
          <dgm:animLvl val="lvl"/>
          <dgm:resizeHandles val="exact"/>
        </dgm:presLayoutVars>
      </dgm:prSet>
      <dgm:spPr/>
      <dgm:t>
        <a:bodyPr/>
        <a:lstStyle/>
        <a:p>
          <a:endParaRPr lang="es-EC"/>
        </a:p>
      </dgm:t>
    </dgm:pt>
    <dgm:pt modelId="{6C0B60BD-A58A-4DDF-BFE0-3F36273A479E}" type="pres">
      <dgm:prSet presAssocID="{D42C3629-AA22-4358-B77E-9D295735354F}" presName="parentText" presStyleLbl="node1" presStyleIdx="0" presStyleCnt="3">
        <dgm:presLayoutVars>
          <dgm:chMax val="0"/>
          <dgm:bulletEnabled val="1"/>
        </dgm:presLayoutVars>
      </dgm:prSet>
      <dgm:spPr/>
      <dgm:t>
        <a:bodyPr/>
        <a:lstStyle/>
        <a:p>
          <a:endParaRPr lang="es-EC"/>
        </a:p>
      </dgm:t>
    </dgm:pt>
    <dgm:pt modelId="{EFFF3428-A61A-4585-B2AC-0BAC852EEC97}" type="pres">
      <dgm:prSet presAssocID="{77FDF02F-ACF4-4E98-896A-E9C43EC845F3}" presName="spacer" presStyleCnt="0"/>
      <dgm:spPr/>
      <dgm:t>
        <a:bodyPr/>
        <a:lstStyle/>
        <a:p>
          <a:endParaRPr lang="es-EC"/>
        </a:p>
      </dgm:t>
    </dgm:pt>
    <dgm:pt modelId="{F3A72EAE-724C-4CA1-A1A9-4594FA1F5F60}" type="pres">
      <dgm:prSet presAssocID="{A82F5063-AC00-44E1-8273-0A4D660B872A}" presName="parentText" presStyleLbl="node1" presStyleIdx="1" presStyleCnt="3">
        <dgm:presLayoutVars>
          <dgm:chMax val="0"/>
          <dgm:bulletEnabled val="1"/>
        </dgm:presLayoutVars>
      </dgm:prSet>
      <dgm:spPr/>
      <dgm:t>
        <a:bodyPr/>
        <a:lstStyle/>
        <a:p>
          <a:endParaRPr lang="es-EC"/>
        </a:p>
      </dgm:t>
    </dgm:pt>
    <dgm:pt modelId="{4D0E474C-CE94-4E23-9240-E21230B69193}" type="pres">
      <dgm:prSet presAssocID="{821A554C-B98F-44CE-BEDC-3A6DE3E6A9C5}" presName="spacer" presStyleCnt="0"/>
      <dgm:spPr/>
      <dgm:t>
        <a:bodyPr/>
        <a:lstStyle/>
        <a:p>
          <a:endParaRPr lang="es-EC"/>
        </a:p>
      </dgm:t>
    </dgm:pt>
    <dgm:pt modelId="{18BE90B9-F7A3-48E4-A5D2-A8B6FAD1F0D6}" type="pres">
      <dgm:prSet presAssocID="{F5B13DB3-7EA9-4E07-A3A3-E572FD9108EE}" presName="parentText" presStyleLbl="node1" presStyleIdx="2" presStyleCnt="3">
        <dgm:presLayoutVars>
          <dgm:chMax val="0"/>
          <dgm:bulletEnabled val="1"/>
        </dgm:presLayoutVars>
      </dgm:prSet>
      <dgm:spPr/>
      <dgm:t>
        <a:bodyPr/>
        <a:lstStyle/>
        <a:p>
          <a:endParaRPr lang="es-EC"/>
        </a:p>
      </dgm:t>
    </dgm:pt>
  </dgm:ptLst>
  <dgm:cxnLst>
    <dgm:cxn modelId="{DADA7316-F19C-40C3-8525-DB3689E5C31F}" srcId="{72FCC35B-F402-41EC-86D1-A096FAE70A23}" destId="{F5B13DB3-7EA9-4E07-A3A3-E572FD9108EE}" srcOrd="2" destOrd="0" parTransId="{9DD3C8DA-B3B5-4D92-8ADF-B8F221935C55}" sibTransId="{D8EB448F-68E9-4749-8D48-7FB6F187C767}"/>
    <dgm:cxn modelId="{F1748C0A-DC75-4C45-B725-7C01BDCA54DE}" type="presOf" srcId="{A82F5063-AC00-44E1-8273-0A4D660B872A}" destId="{F3A72EAE-724C-4CA1-A1A9-4594FA1F5F60}" srcOrd="0" destOrd="0" presId="urn:microsoft.com/office/officeart/2005/8/layout/vList2"/>
    <dgm:cxn modelId="{0DEBFDBF-822E-401E-8DF8-FC1CE619784D}" type="presOf" srcId="{D42C3629-AA22-4358-B77E-9D295735354F}" destId="{6C0B60BD-A58A-4DDF-BFE0-3F36273A479E}" srcOrd="0" destOrd="0" presId="urn:microsoft.com/office/officeart/2005/8/layout/vList2"/>
    <dgm:cxn modelId="{6557CA18-D297-4B43-9D4E-3614DAC857C9}" type="presOf" srcId="{F5B13DB3-7EA9-4E07-A3A3-E572FD9108EE}" destId="{18BE90B9-F7A3-48E4-A5D2-A8B6FAD1F0D6}" srcOrd="0" destOrd="0" presId="urn:microsoft.com/office/officeart/2005/8/layout/vList2"/>
    <dgm:cxn modelId="{DD446128-012D-4D73-AF9C-3DEA9778A9D4}" srcId="{72FCC35B-F402-41EC-86D1-A096FAE70A23}" destId="{A82F5063-AC00-44E1-8273-0A4D660B872A}" srcOrd="1" destOrd="0" parTransId="{895E90CB-FB2D-40F1-B477-666C5E415DA8}" sibTransId="{821A554C-B98F-44CE-BEDC-3A6DE3E6A9C5}"/>
    <dgm:cxn modelId="{BB9A7B25-5572-4247-858E-133C5DC1284D}" srcId="{72FCC35B-F402-41EC-86D1-A096FAE70A23}" destId="{D42C3629-AA22-4358-B77E-9D295735354F}" srcOrd="0" destOrd="0" parTransId="{75CB14DC-2812-4C79-98DF-B749335C98B2}" sibTransId="{77FDF02F-ACF4-4E98-896A-E9C43EC845F3}"/>
    <dgm:cxn modelId="{9C45BAE5-D313-4657-A6A0-334FDA6DE83A}" type="presOf" srcId="{72FCC35B-F402-41EC-86D1-A096FAE70A23}" destId="{7BF02DB2-F957-4CD1-8A0F-0674D0366B0C}" srcOrd="0" destOrd="0" presId="urn:microsoft.com/office/officeart/2005/8/layout/vList2"/>
    <dgm:cxn modelId="{DCF208A9-278F-401F-9563-1D4E884B13FE}" type="presParOf" srcId="{7BF02DB2-F957-4CD1-8A0F-0674D0366B0C}" destId="{6C0B60BD-A58A-4DDF-BFE0-3F36273A479E}" srcOrd="0" destOrd="0" presId="urn:microsoft.com/office/officeart/2005/8/layout/vList2"/>
    <dgm:cxn modelId="{E7EC7C3B-534B-4F39-8950-4412693C45AF}" type="presParOf" srcId="{7BF02DB2-F957-4CD1-8A0F-0674D0366B0C}" destId="{EFFF3428-A61A-4585-B2AC-0BAC852EEC97}" srcOrd="1" destOrd="0" presId="urn:microsoft.com/office/officeart/2005/8/layout/vList2"/>
    <dgm:cxn modelId="{B3E650E4-17C2-4FF8-BE04-F6FCDC3694F9}" type="presParOf" srcId="{7BF02DB2-F957-4CD1-8A0F-0674D0366B0C}" destId="{F3A72EAE-724C-4CA1-A1A9-4594FA1F5F60}" srcOrd="2" destOrd="0" presId="urn:microsoft.com/office/officeart/2005/8/layout/vList2"/>
    <dgm:cxn modelId="{A6DEB445-F586-4831-8333-150E3C481FC3}" type="presParOf" srcId="{7BF02DB2-F957-4CD1-8A0F-0674D0366B0C}" destId="{4D0E474C-CE94-4E23-9240-E21230B69193}" srcOrd="3" destOrd="0" presId="urn:microsoft.com/office/officeart/2005/8/layout/vList2"/>
    <dgm:cxn modelId="{29A665DB-8CC8-40EA-B4E7-CB1245FDB9C3}" type="presParOf" srcId="{7BF02DB2-F957-4CD1-8A0F-0674D0366B0C}" destId="{18BE90B9-F7A3-48E4-A5D2-A8B6FAD1F0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42DB77-1249-4A53-B1C7-9BF9A628081E}" type="doc">
      <dgm:prSet loTypeId="urn:microsoft.com/office/officeart/2011/layout/TabList#1" loCatId="list" qsTypeId="urn:microsoft.com/office/officeart/2005/8/quickstyle/simple3" qsCatId="simple" csTypeId="urn:microsoft.com/office/officeart/2005/8/colors/colorful4" csCatId="colorful" phldr="1"/>
      <dgm:spPr/>
      <dgm:t>
        <a:bodyPr/>
        <a:lstStyle/>
        <a:p>
          <a:endParaRPr lang="es-EC"/>
        </a:p>
      </dgm:t>
    </dgm:pt>
    <dgm:pt modelId="{19F5BA22-EF5D-434B-A5BE-1FFAB9C04206}">
      <dgm:prSet phldrT="[Texto]" custT="1"/>
      <dgm:spPr/>
      <dgm:t>
        <a:bodyPr/>
        <a:lstStyle/>
        <a:p>
          <a:pPr algn="l"/>
          <a:r>
            <a:rPr lang="es-EC" sz="1800" b="1" dirty="0" smtClean="0">
              <a:latin typeface="Arial" panose="020B0604020202020204" pitchFamily="34" charset="0"/>
              <a:cs typeface="Arial" panose="020B0604020202020204" pitchFamily="34" charset="0"/>
            </a:rPr>
            <a:t>Objetivo general</a:t>
          </a:r>
          <a:endParaRPr lang="es-EC" sz="1800" b="1" dirty="0">
            <a:latin typeface="Arial" panose="020B0604020202020204" pitchFamily="34" charset="0"/>
            <a:cs typeface="Arial" panose="020B0604020202020204" pitchFamily="34" charset="0"/>
          </a:endParaRPr>
        </a:p>
      </dgm:t>
    </dgm:pt>
    <dgm:pt modelId="{4AAE7852-FA8A-443C-9FAB-020450717EC5}" type="parTrans" cxnId="{4BAC8D64-E605-4762-82E5-F95A4C21E82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63CDBA1-B364-4EC2-AC40-4640A11E6943}" type="sibTrans" cxnId="{4BAC8D64-E605-4762-82E5-F95A4C21E82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196497B-D64E-46BE-84E6-F2A804E486B7}">
      <dgm:prSet phldrT="[Texto]" phldr="1" custT="1"/>
      <dgm:spPr/>
      <dgm:t>
        <a:bodyPr/>
        <a:lstStyle/>
        <a:p>
          <a:endParaRPr lang="es-EC" sz="1600" dirty="0">
            <a:solidFill>
              <a:schemeClr val="tx1"/>
            </a:solidFill>
            <a:latin typeface="Arial" panose="020B0604020202020204" pitchFamily="34" charset="0"/>
            <a:cs typeface="Arial" panose="020B0604020202020204" pitchFamily="34" charset="0"/>
          </a:endParaRPr>
        </a:p>
      </dgm:t>
    </dgm:pt>
    <dgm:pt modelId="{CDFC0E89-319F-45EE-BB48-64261C227BCA}" type="parTrans" cxnId="{74A83BDA-4888-41AE-BEFA-A0BA969F3E11}">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828DA42-FCFC-4C84-85F1-2993B318758E}" type="sibTrans" cxnId="{74A83BDA-4888-41AE-BEFA-A0BA969F3E11}">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0333C92-7343-4AF1-A48E-10054FFC51C6}">
      <dgm:prSet phldrT="[Texto]" custT="1"/>
      <dgm:spPr/>
      <dgm:t>
        <a:bodyPr/>
        <a:lstStyle/>
        <a:p>
          <a:pPr algn="l"/>
          <a:r>
            <a:rPr lang="es-EC" sz="1800" b="1" dirty="0" smtClean="0">
              <a:latin typeface="Arial" panose="020B0604020202020204" pitchFamily="34" charset="0"/>
              <a:cs typeface="Arial" panose="020B0604020202020204" pitchFamily="34" charset="0"/>
            </a:rPr>
            <a:t>Objetivos específicos</a:t>
          </a:r>
          <a:endParaRPr lang="es-EC" sz="1800" b="1" dirty="0">
            <a:latin typeface="Arial" panose="020B0604020202020204" pitchFamily="34" charset="0"/>
            <a:cs typeface="Arial" panose="020B0604020202020204" pitchFamily="34" charset="0"/>
          </a:endParaRPr>
        </a:p>
      </dgm:t>
    </dgm:pt>
    <dgm:pt modelId="{41013F72-C13A-4F73-8345-17ED4034580A}" type="parTrans" cxnId="{B66B6912-69F4-44F1-B6C5-6E9DF24EBB6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5B94481-4E21-4741-9726-27AF32FC1CC9}" type="sibTrans" cxnId="{B66B6912-69F4-44F1-B6C5-6E9DF24EBB6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05D30A8-7041-46EE-AEDF-D1F512DB1D6D}">
      <dgm:prSet phldrT="[Texto]" custT="1"/>
      <dgm:spPr/>
      <dgm:t>
        <a:bodyPr/>
        <a:lstStyle/>
        <a:p>
          <a:pPr algn="just"/>
          <a:r>
            <a:rPr lang="es-EC" sz="1600" dirty="0" smtClean="0">
              <a:latin typeface="Arial" panose="020B0604020202020204" pitchFamily="34" charset="0"/>
              <a:cs typeface="Arial" panose="020B0604020202020204" pitchFamily="34" charset="0"/>
            </a:rPr>
            <a:t>Determinar el tipo de información que requieren las empresas del sector de software para la toma de decisiones gerenciales.</a:t>
          </a:r>
          <a:endParaRPr lang="es-EC" sz="1600" dirty="0">
            <a:latin typeface="Arial" panose="020B0604020202020204" pitchFamily="34" charset="0"/>
            <a:cs typeface="Arial" panose="020B0604020202020204" pitchFamily="34" charset="0"/>
          </a:endParaRPr>
        </a:p>
      </dgm:t>
    </dgm:pt>
    <dgm:pt modelId="{AF419EBC-619C-496D-9D3A-BA21E1B6A285}" type="parTrans" cxnId="{8C2A1603-6E18-48F3-B313-D56209B5CE3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C1A9482-040A-444C-9A40-83128E635351}" type="sibTrans" cxnId="{8C2A1603-6E18-48F3-B313-D56209B5CE3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F046612-D796-4311-A11B-4AEF64F5EB78}">
      <dgm:prSet phldrT="[Texto]" custT="1"/>
      <dgm:spPr/>
      <dgm:t>
        <a:bodyPr/>
        <a:lstStyle/>
        <a:p>
          <a:pPr algn="just"/>
          <a:r>
            <a:rPr lang="es-EC" sz="1600" dirty="0" smtClean="0">
              <a:latin typeface="Arial" panose="020B0604020202020204" pitchFamily="34" charset="0"/>
              <a:cs typeface="Arial" panose="020B0604020202020204" pitchFamily="34" charset="0"/>
            </a:rPr>
            <a:t>Medir el impacto de la utilización de los sistemas de información en la toma de decisiones gerenciales en las empresas del sector de software en el Distrito Metropolitano </a:t>
          </a:r>
          <a:r>
            <a:rPr lang="es-EC" sz="1600" smtClean="0">
              <a:latin typeface="Arial" panose="020B0604020202020204" pitchFamily="34" charset="0"/>
              <a:cs typeface="Arial" panose="020B0604020202020204" pitchFamily="34" charset="0"/>
            </a:rPr>
            <a:t>de Quito. </a:t>
          </a:r>
          <a:endParaRPr lang="es-EC" sz="1600" dirty="0">
            <a:latin typeface="Arial" panose="020B0604020202020204" pitchFamily="34" charset="0"/>
            <a:cs typeface="Arial" panose="020B0604020202020204" pitchFamily="34" charset="0"/>
          </a:endParaRPr>
        </a:p>
      </dgm:t>
    </dgm:pt>
    <dgm:pt modelId="{CC10FAC3-BD30-44FE-9041-52E9F9BD6510}" type="sibTrans" cxnId="{84A9493C-7A2A-4AF4-9698-4FC9D91E37C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056AE6F9-18A9-4F5A-B21A-F5489A71F33B}" type="parTrans" cxnId="{84A9493C-7A2A-4AF4-9698-4FC9D91E37C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54E997BE-D54B-4367-885D-5F14FA743E8F}">
      <dgm:prSet custT="1"/>
      <dgm:spPr/>
      <dgm:t>
        <a:bodyPr/>
        <a:lstStyle/>
        <a:p>
          <a:pPr algn="just"/>
          <a:r>
            <a:rPr lang="es-EC" sz="1600" dirty="0" smtClean="0">
              <a:latin typeface="Arial" panose="020B0604020202020204" pitchFamily="34" charset="0"/>
              <a:cs typeface="Arial" panose="020B0604020202020204" pitchFamily="34" charset="0"/>
            </a:rPr>
            <a:t>Identificar el proceso para la toma de decisiones gerenciales utilizado en las empresas del sector de software.</a:t>
          </a:r>
          <a:endParaRPr lang="es-EC" sz="1600" dirty="0">
            <a:latin typeface="Arial" panose="020B0604020202020204" pitchFamily="34" charset="0"/>
            <a:cs typeface="Arial" panose="020B0604020202020204" pitchFamily="34" charset="0"/>
          </a:endParaRPr>
        </a:p>
      </dgm:t>
    </dgm:pt>
    <dgm:pt modelId="{4B1F494E-5042-4B44-8D04-6D446828C2F2}" type="parTrans" cxnId="{BB76D5E5-D62D-4660-B483-43296E5A3F84}">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71C67963-AF6E-4E6F-8FCF-F24382A97625}" type="sibTrans" cxnId="{BB76D5E5-D62D-4660-B483-43296E5A3F84}">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7597F062-0D62-4EE7-9A06-F18A5BF33CD1}">
      <dgm:prSet custT="1"/>
      <dgm:spPr/>
      <dgm:t>
        <a:bodyPr/>
        <a:lstStyle/>
        <a:p>
          <a:pPr algn="just"/>
          <a:r>
            <a:rPr lang="es-EC" sz="1600" dirty="0" smtClean="0">
              <a:latin typeface="Arial" panose="020B0604020202020204" pitchFamily="34" charset="0"/>
              <a:cs typeface="Arial" panose="020B0604020202020204" pitchFamily="34" charset="0"/>
            </a:rPr>
            <a:t>Determinar los factores que inciden y la información requerida en la toma de decisiones gerenciales en las empresas del sector de software.</a:t>
          </a:r>
          <a:endParaRPr lang="es-EC" sz="1600" dirty="0">
            <a:latin typeface="Arial" panose="020B0604020202020204" pitchFamily="34" charset="0"/>
            <a:cs typeface="Arial" panose="020B0604020202020204" pitchFamily="34" charset="0"/>
          </a:endParaRPr>
        </a:p>
      </dgm:t>
    </dgm:pt>
    <dgm:pt modelId="{FE2EE22C-C0DC-4731-9AE6-5B953127B4DA}" type="parTrans" cxnId="{13A36768-AF86-4CC6-B9B2-F28B4A5E6D07}">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72FFACBA-D6B5-4DB1-AA18-11521404CB62}" type="sibTrans" cxnId="{13A36768-AF86-4CC6-B9B2-F28B4A5E6D07}">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9D87346-80CB-4EA6-8AAC-F53F0E7AD277}">
      <dgm:prSet custT="1"/>
      <dgm:spPr/>
      <dgm:t>
        <a:bodyPr/>
        <a:lstStyle/>
        <a:p>
          <a:pPr algn="just"/>
          <a:r>
            <a:rPr lang="es-EC" sz="1600" dirty="0" smtClean="0">
              <a:latin typeface="Arial" panose="020B0604020202020204" pitchFamily="34" charset="0"/>
              <a:cs typeface="Arial" panose="020B0604020202020204" pitchFamily="34" charset="0"/>
            </a:rPr>
            <a:t>Evaluar el nivel de utilización de sistemas de información para la toma de decisiones gerenciales en las empresas del sector de software.</a:t>
          </a:r>
          <a:endParaRPr lang="es-EC" sz="1600" dirty="0">
            <a:latin typeface="Arial" panose="020B0604020202020204" pitchFamily="34" charset="0"/>
            <a:cs typeface="Arial" panose="020B0604020202020204" pitchFamily="34" charset="0"/>
          </a:endParaRPr>
        </a:p>
      </dgm:t>
    </dgm:pt>
    <dgm:pt modelId="{7C6C349C-2D3B-4EC7-BFD4-BA07DE67E154}" type="parTrans" cxnId="{A096DC89-EA38-47A3-8C46-3177C389041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D1945B59-A83C-4192-9629-852E1A51F0E5}" type="sibTrans" cxnId="{A096DC89-EA38-47A3-8C46-3177C389041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98D8462-C813-4FD1-8850-B6152C8B039B}">
      <dgm:prSet phldrT="[Texto]" phldr="1" custT="1"/>
      <dgm:spPr/>
      <dgm:t>
        <a:bodyPr/>
        <a:lstStyle/>
        <a:p>
          <a:endParaRPr lang="es-EC" sz="1600" dirty="0">
            <a:solidFill>
              <a:schemeClr val="tx1"/>
            </a:solidFill>
            <a:latin typeface="Arial" panose="020B0604020202020204" pitchFamily="34" charset="0"/>
            <a:cs typeface="Arial" panose="020B0604020202020204" pitchFamily="34" charset="0"/>
          </a:endParaRPr>
        </a:p>
      </dgm:t>
    </dgm:pt>
    <dgm:pt modelId="{765B0520-7B99-467B-ABAF-BE1DCB248D82}" type="sibTrans" cxnId="{2D267A2C-ABB5-4456-9C3D-D18E857E38A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4C908F1F-7407-4E0A-9BBA-C01889A791EF}" type="parTrans" cxnId="{2D267A2C-ABB5-4456-9C3D-D18E857E38A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8858E75-92C2-43CC-B26C-E18BD7EE3612}" type="pres">
      <dgm:prSet presAssocID="{E142DB77-1249-4A53-B1C7-9BF9A628081E}" presName="Name0" presStyleCnt="0">
        <dgm:presLayoutVars>
          <dgm:chMax/>
          <dgm:chPref val="3"/>
          <dgm:dir/>
          <dgm:animOne val="branch"/>
          <dgm:animLvl val="lvl"/>
        </dgm:presLayoutVars>
      </dgm:prSet>
      <dgm:spPr/>
      <dgm:t>
        <a:bodyPr/>
        <a:lstStyle/>
        <a:p>
          <a:endParaRPr lang="es-EC"/>
        </a:p>
      </dgm:t>
    </dgm:pt>
    <dgm:pt modelId="{3BF7CB4A-3BD9-4261-A687-F76D34A70882}" type="pres">
      <dgm:prSet presAssocID="{19F5BA22-EF5D-434B-A5BE-1FFAB9C04206}" presName="composite" presStyleCnt="0"/>
      <dgm:spPr/>
      <dgm:t>
        <a:bodyPr/>
        <a:lstStyle/>
        <a:p>
          <a:endParaRPr lang="es-EC"/>
        </a:p>
      </dgm:t>
    </dgm:pt>
    <dgm:pt modelId="{277047BB-DF19-426D-A1BA-29D56E0C1A95}" type="pres">
      <dgm:prSet presAssocID="{19F5BA22-EF5D-434B-A5BE-1FFAB9C04206}" presName="FirstChild" presStyleLbl="revTx" presStyleIdx="0" presStyleCnt="4">
        <dgm:presLayoutVars>
          <dgm:chMax val="0"/>
          <dgm:chPref val="0"/>
          <dgm:bulletEnabled val="1"/>
        </dgm:presLayoutVars>
      </dgm:prSet>
      <dgm:spPr/>
      <dgm:t>
        <a:bodyPr/>
        <a:lstStyle/>
        <a:p>
          <a:endParaRPr lang="es-EC"/>
        </a:p>
      </dgm:t>
    </dgm:pt>
    <dgm:pt modelId="{8E6C21F0-C6BD-4893-B3E7-55303CAEBA1B}" type="pres">
      <dgm:prSet presAssocID="{19F5BA22-EF5D-434B-A5BE-1FFAB9C04206}" presName="Parent" presStyleLbl="alignNode1" presStyleIdx="0" presStyleCnt="2" custScaleX="146853" custScaleY="53519" custLinFactNeighborX="22203" custLinFactNeighborY="20711">
        <dgm:presLayoutVars>
          <dgm:chMax val="3"/>
          <dgm:chPref val="3"/>
          <dgm:bulletEnabled val="1"/>
        </dgm:presLayoutVars>
      </dgm:prSet>
      <dgm:spPr/>
      <dgm:t>
        <a:bodyPr/>
        <a:lstStyle/>
        <a:p>
          <a:endParaRPr lang="es-EC"/>
        </a:p>
      </dgm:t>
    </dgm:pt>
    <dgm:pt modelId="{5FB8CEBC-B522-4589-A6BA-BCCCB43AAF23}" type="pres">
      <dgm:prSet presAssocID="{19F5BA22-EF5D-434B-A5BE-1FFAB9C04206}" presName="Accent" presStyleLbl="parChTrans1D1" presStyleIdx="0" presStyleCnt="2" custLinFactNeighborX="-318"/>
      <dgm:spPr/>
      <dgm:t>
        <a:bodyPr/>
        <a:lstStyle/>
        <a:p>
          <a:endParaRPr lang="es-EC"/>
        </a:p>
      </dgm:t>
    </dgm:pt>
    <dgm:pt modelId="{D34711F4-5068-41CB-AF02-2541F5B4A159}" type="pres">
      <dgm:prSet presAssocID="{19F5BA22-EF5D-434B-A5BE-1FFAB9C04206}" presName="Child" presStyleLbl="revTx" presStyleIdx="1" presStyleCnt="4" custScaleY="41971">
        <dgm:presLayoutVars>
          <dgm:chMax val="0"/>
          <dgm:chPref val="0"/>
          <dgm:bulletEnabled val="1"/>
        </dgm:presLayoutVars>
      </dgm:prSet>
      <dgm:spPr/>
      <dgm:t>
        <a:bodyPr/>
        <a:lstStyle/>
        <a:p>
          <a:endParaRPr lang="es-EC"/>
        </a:p>
      </dgm:t>
    </dgm:pt>
    <dgm:pt modelId="{CDB5D64F-33F9-45F6-832E-F52052427616}" type="pres">
      <dgm:prSet presAssocID="{663CDBA1-B364-4EC2-AC40-4640A11E6943}" presName="sibTrans" presStyleCnt="0"/>
      <dgm:spPr/>
      <dgm:t>
        <a:bodyPr/>
        <a:lstStyle/>
        <a:p>
          <a:endParaRPr lang="es-EC"/>
        </a:p>
      </dgm:t>
    </dgm:pt>
    <dgm:pt modelId="{F944A166-73C2-4578-BFB0-C4A9FB827AA5}" type="pres">
      <dgm:prSet presAssocID="{A0333C92-7343-4AF1-A48E-10054FFC51C6}" presName="composite" presStyleCnt="0"/>
      <dgm:spPr/>
      <dgm:t>
        <a:bodyPr/>
        <a:lstStyle/>
        <a:p>
          <a:endParaRPr lang="es-EC"/>
        </a:p>
      </dgm:t>
    </dgm:pt>
    <dgm:pt modelId="{58118B23-B794-42A7-847F-2D407B0EF4EF}" type="pres">
      <dgm:prSet presAssocID="{A0333C92-7343-4AF1-A48E-10054FFC51C6}" presName="FirstChild" presStyleLbl="revTx" presStyleIdx="2" presStyleCnt="4" custLinFactNeighborX="61" custLinFactNeighborY="6616">
        <dgm:presLayoutVars>
          <dgm:chMax val="0"/>
          <dgm:chPref val="0"/>
          <dgm:bulletEnabled val="1"/>
        </dgm:presLayoutVars>
      </dgm:prSet>
      <dgm:spPr/>
      <dgm:t>
        <a:bodyPr/>
        <a:lstStyle/>
        <a:p>
          <a:endParaRPr lang="es-EC"/>
        </a:p>
      </dgm:t>
    </dgm:pt>
    <dgm:pt modelId="{653A5A49-385A-4563-92C4-EE65169C3447}" type="pres">
      <dgm:prSet presAssocID="{A0333C92-7343-4AF1-A48E-10054FFC51C6}" presName="Parent" presStyleLbl="alignNode1" presStyleIdx="1" presStyleCnt="2" custScaleX="146853" custScaleY="53519" custLinFactNeighborX="22203" custLinFactNeighborY="20711">
        <dgm:presLayoutVars>
          <dgm:chMax val="3"/>
          <dgm:chPref val="3"/>
          <dgm:bulletEnabled val="1"/>
        </dgm:presLayoutVars>
      </dgm:prSet>
      <dgm:spPr/>
      <dgm:t>
        <a:bodyPr/>
        <a:lstStyle/>
        <a:p>
          <a:endParaRPr lang="es-EC"/>
        </a:p>
      </dgm:t>
    </dgm:pt>
    <dgm:pt modelId="{721C020B-B783-4E30-AA8D-1620D62F3C59}" type="pres">
      <dgm:prSet presAssocID="{A0333C92-7343-4AF1-A48E-10054FFC51C6}" presName="Accent" presStyleLbl="parChTrans1D1" presStyleIdx="1" presStyleCnt="2"/>
      <dgm:spPr/>
      <dgm:t>
        <a:bodyPr/>
        <a:lstStyle/>
        <a:p>
          <a:endParaRPr lang="es-EC"/>
        </a:p>
      </dgm:t>
    </dgm:pt>
    <dgm:pt modelId="{F2458D8C-EB32-40B6-93F8-F578605000DE}" type="pres">
      <dgm:prSet presAssocID="{A0333C92-7343-4AF1-A48E-10054FFC51C6}" presName="Child" presStyleLbl="revTx" presStyleIdx="3" presStyleCnt="4" custLinFactNeighborY="118">
        <dgm:presLayoutVars>
          <dgm:chMax val="0"/>
          <dgm:chPref val="0"/>
          <dgm:bulletEnabled val="1"/>
        </dgm:presLayoutVars>
      </dgm:prSet>
      <dgm:spPr/>
      <dgm:t>
        <a:bodyPr/>
        <a:lstStyle/>
        <a:p>
          <a:endParaRPr lang="es-EC"/>
        </a:p>
      </dgm:t>
    </dgm:pt>
  </dgm:ptLst>
  <dgm:cxnLst>
    <dgm:cxn modelId="{468152D2-F2C1-4200-A4FD-3EA430789A5D}" type="presOf" srcId="{7597F062-0D62-4EE7-9A06-F18A5BF33CD1}" destId="{F2458D8C-EB32-40B6-93F8-F578605000DE}" srcOrd="0" destOrd="2" presId="urn:microsoft.com/office/officeart/2011/layout/TabList#1"/>
    <dgm:cxn modelId="{60BC2662-1CC2-4D70-87E1-6808D4A4035A}" type="presOf" srcId="{19F5BA22-EF5D-434B-A5BE-1FFAB9C04206}" destId="{8E6C21F0-C6BD-4893-B3E7-55303CAEBA1B}" srcOrd="0" destOrd="0" presId="urn:microsoft.com/office/officeart/2011/layout/TabList#1"/>
    <dgm:cxn modelId="{A096DC89-EA38-47A3-8C46-3177C389041F}" srcId="{A0333C92-7343-4AF1-A48E-10054FFC51C6}" destId="{E9D87346-80CB-4EA6-8AAC-F53F0E7AD277}" srcOrd="4" destOrd="0" parTransId="{7C6C349C-2D3B-4EC7-BFD4-BA07DE67E154}" sibTransId="{D1945B59-A83C-4192-9629-852E1A51F0E5}"/>
    <dgm:cxn modelId="{84A9493C-7A2A-4AF4-9698-4FC9D91E37C9}" srcId="{19F5BA22-EF5D-434B-A5BE-1FFAB9C04206}" destId="{9F046612-D796-4311-A11B-4AEF64F5EB78}" srcOrd="1" destOrd="0" parTransId="{056AE6F9-18A9-4F5A-B21A-F5489A71F33B}" sibTransId="{CC10FAC3-BD30-44FE-9041-52E9F9BD6510}"/>
    <dgm:cxn modelId="{BFD99E28-0DB1-4573-8BC8-03496F54C629}" type="presOf" srcId="{8196497B-D64E-46BE-84E6-F2A804E486B7}" destId="{277047BB-DF19-426D-A1BA-29D56E0C1A95}" srcOrd="0" destOrd="0" presId="urn:microsoft.com/office/officeart/2011/layout/TabList#1"/>
    <dgm:cxn modelId="{13A36768-AF86-4CC6-B9B2-F28B4A5E6D07}" srcId="{A0333C92-7343-4AF1-A48E-10054FFC51C6}" destId="{7597F062-0D62-4EE7-9A06-F18A5BF33CD1}" srcOrd="3" destOrd="0" parTransId="{FE2EE22C-C0DC-4731-9AE6-5B953127B4DA}" sibTransId="{72FFACBA-D6B5-4DB1-AA18-11521404CB62}"/>
    <dgm:cxn modelId="{74A83BDA-4888-41AE-BEFA-A0BA969F3E11}" srcId="{19F5BA22-EF5D-434B-A5BE-1FFAB9C04206}" destId="{8196497B-D64E-46BE-84E6-F2A804E486B7}" srcOrd="0" destOrd="0" parTransId="{CDFC0E89-319F-45EE-BB48-64261C227BCA}" sibTransId="{E828DA42-FCFC-4C84-85F1-2993B318758E}"/>
    <dgm:cxn modelId="{22B9BFBE-79E6-499D-8116-9B156ED4F1D8}" type="presOf" srcId="{E142DB77-1249-4A53-B1C7-9BF9A628081E}" destId="{38858E75-92C2-43CC-B26C-E18BD7EE3612}" srcOrd="0" destOrd="0" presId="urn:microsoft.com/office/officeart/2011/layout/TabList#1"/>
    <dgm:cxn modelId="{1CE562D5-48D3-437D-8E50-D091A6246B42}" type="presOf" srcId="{54E997BE-D54B-4367-885D-5F14FA743E8F}" destId="{F2458D8C-EB32-40B6-93F8-F578605000DE}" srcOrd="0" destOrd="1" presId="urn:microsoft.com/office/officeart/2011/layout/TabList#1"/>
    <dgm:cxn modelId="{2D267A2C-ABB5-4456-9C3D-D18E857E38A6}" srcId="{A0333C92-7343-4AF1-A48E-10054FFC51C6}" destId="{398D8462-C813-4FD1-8850-B6152C8B039B}" srcOrd="0" destOrd="0" parTransId="{4C908F1F-7407-4E0A-9BBA-C01889A791EF}" sibTransId="{765B0520-7B99-467B-ABAF-BE1DCB248D82}"/>
    <dgm:cxn modelId="{BB76D5E5-D62D-4660-B483-43296E5A3F84}" srcId="{A0333C92-7343-4AF1-A48E-10054FFC51C6}" destId="{54E997BE-D54B-4367-885D-5F14FA743E8F}" srcOrd="2" destOrd="0" parTransId="{4B1F494E-5042-4B44-8D04-6D446828C2F2}" sibTransId="{71C67963-AF6E-4E6F-8FCF-F24382A97625}"/>
    <dgm:cxn modelId="{B66B6912-69F4-44F1-B6C5-6E9DF24EBB6D}" srcId="{E142DB77-1249-4A53-B1C7-9BF9A628081E}" destId="{A0333C92-7343-4AF1-A48E-10054FFC51C6}" srcOrd="1" destOrd="0" parTransId="{41013F72-C13A-4F73-8345-17ED4034580A}" sibTransId="{85B94481-4E21-4741-9726-27AF32FC1CC9}"/>
    <dgm:cxn modelId="{50F1DFC0-CF12-46B5-8416-BAC6B73E43F7}" type="presOf" srcId="{A0333C92-7343-4AF1-A48E-10054FFC51C6}" destId="{653A5A49-385A-4563-92C4-EE65169C3447}" srcOrd="0" destOrd="0" presId="urn:microsoft.com/office/officeart/2011/layout/TabList#1"/>
    <dgm:cxn modelId="{CD2162B9-5EB8-4310-82CA-D05244F27288}" type="presOf" srcId="{E9D87346-80CB-4EA6-8AAC-F53F0E7AD277}" destId="{F2458D8C-EB32-40B6-93F8-F578605000DE}" srcOrd="0" destOrd="3" presId="urn:microsoft.com/office/officeart/2011/layout/TabList#1"/>
    <dgm:cxn modelId="{E6DD24C5-A0D0-47D1-8445-2CE21ADCEE98}" type="presOf" srcId="{805D30A8-7041-46EE-AEDF-D1F512DB1D6D}" destId="{F2458D8C-EB32-40B6-93F8-F578605000DE}" srcOrd="0" destOrd="0" presId="urn:microsoft.com/office/officeart/2011/layout/TabList#1"/>
    <dgm:cxn modelId="{F6398AF2-E6B9-4FF7-92EB-5ED13E9587DE}" type="presOf" srcId="{398D8462-C813-4FD1-8850-B6152C8B039B}" destId="{58118B23-B794-42A7-847F-2D407B0EF4EF}" srcOrd="0" destOrd="0" presId="urn:microsoft.com/office/officeart/2011/layout/TabList#1"/>
    <dgm:cxn modelId="{4BAC8D64-E605-4762-82E5-F95A4C21E82C}" srcId="{E142DB77-1249-4A53-B1C7-9BF9A628081E}" destId="{19F5BA22-EF5D-434B-A5BE-1FFAB9C04206}" srcOrd="0" destOrd="0" parTransId="{4AAE7852-FA8A-443C-9FAB-020450717EC5}" sibTransId="{663CDBA1-B364-4EC2-AC40-4640A11E6943}"/>
    <dgm:cxn modelId="{A5C5769E-C09A-43A1-AA93-D24A16971814}" type="presOf" srcId="{9F046612-D796-4311-A11B-4AEF64F5EB78}" destId="{D34711F4-5068-41CB-AF02-2541F5B4A159}" srcOrd="0" destOrd="0" presId="urn:microsoft.com/office/officeart/2011/layout/TabList#1"/>
    <dgm:cxn modelId="{8C2A1603-6E18-48F3-B313-D56209B5CE32}" srcId="{A0333C92-7343-4AF1-A48E-10054FFC51C6}" destId="{805D30A8-7041-46EE-AEDF-D1F512DB1D6D}" srcOrd="1" destOrd="0" parTransId="{AF419EBC-619C-496D-9D3A-BA21E1B6A285}" sibTransId="{3C1A9482-040A-444C-9A40-83128E635351}"/>
    <dgm:cxn modelId="{A60D6EC7-0DDF-404D-A4CC-7D31AB6AE958}" type="presParOf" srcId="{38858E75-92C2-43CC-B26C-E18BD7EE3612}" destId="{3BF7CB4A-3BD9-4261-A687-F76D34A70882}" srcOrd="0" destOrd="0" presId="urn:microsoft.com/office/officeart/2011/layout/TabList#1"/>
    <dgm:cxn modelId="{E6CF904F-28AC-4F9A-8344-65083C65C3F7}" type="presParOf" srcId="{3BF7CB4A-3BD9-4261-A687-F76D34A70882}" destId="{277047BB-DF19-426D-A1BA-29D56E0C1A95}" srcOrd="0" destOrd="0" presId="urn:microsoft.com/office/officeart/2011/layout/TabList#1"/>
    <dgm:cxn modelId="{6232A797-AB97-4B75-B046-E8B23222F3FE}" type="presParOf" srcId="{3BF7CB4A-3BD9-4261-A687-F76D34A70882}" destId="{8E6C21F0-C6BD-4893-B3E7-55303CAEBA1B}" srcOrd="1" destOrd="0" presId="urn:microsoft.com/office/officeart/2011/layout/TabList#1"/>
    <dgm:cxn modelId="{BDC8657B-4DF6-4A21-B679-65DEF60FAFE4}" type="presParOf" srcId="{3BF7CB4A-3BD9-4261-A687-F76D34A70882}" destId="{5FB8CEBC-B522-4589-A6BA-BCCCB43AAF23}" srcOrd="2" destOrd="0" presId="urn:microsoft.com/office/officeart/2011/layout/TabList#1"/>
    <dgm:cxn modelId="{2A4CE8F3-4321-4419-8882-764631B8675E}" type="presParOf" srcId="{38858E75-92C2-43CC-B26C-E18BD7EE3612}" destId="{D34711F4-5068-41CB-AF02-2541F5B4A159}" srcOrd="1" destOrd="0" presId="urn:microsoft.com/office/officeart/2011/layout/TabList#1"/>
    <dgm:cxn modelId="{D1325808-8C54-4EE5-A900-9DF157DE3DB8}" type="presParOf" srcId="{38858E75-92C2-43CC-B26C-E18BD7EE3612}" destId="{CDB5D64F-33F9-45F6-832E-F52052427616}" srcOrd="2" destOrd="0" presId="urn:microsoft.com/office/officeart/2011/layout/TabList#1"/>
    <dgm:cxn modelId="{028DD0AB-A0ED-4E55-9D4C-2DF5170B0E24}" type="presParOf" srcId="{38858E75-92C2-43CC-B26C-E18BD7EE3612}" destId="{F944A166-73C2-4578-BFB0-C4A9FB827AA5}" srcOrd="3" destOrd="0" presId="urn:microsoft.com/office/officeart/2011/layout/TabList#1"/>
    <dgm:cxn modelId="{6A667C62-DAD0-4253-880E-7C2F24A0EA67}" type="presParOf" srcId="{F944A166-73C2-4578-BFB0-C4A9FB827AA5}" destId="{58118B23-B794-42A7-847F-2D407B0EF4EF}" srcOrd="0" destOrd="0" presId="urn:microsoft.com/office/officeart/2011/layout/TabList#1"/>
    <dgm:cxn modelId="{3CBD2CD1-1ACE-43DC-ACCF-426B3DD74E84}" type="presParOf" srcId="{F944A166-73C2-4578-BFB0-C4A9FB827AA5}" destId="{653A5A49-385A-4563-92C4-EE65169C3447}" srcOrd="1" destOrd="0" presId="urn:microsoft.com/office/officeart/2011/layout/TabList#1"/>
    <dgm:cxn modelId="{7F79EB21-BAD9-4757-AA1D-80139B387FA3}" type="presParOf" srcId="{F944A166-73C2-4578-BFB0-C4A9FB827AA5}" destId="{721C020B-B783-4E30-AA8D-1620D62F3C59}" srcOrd="2" destOrd="0" presId="urn:microsoft.com/office/officeart/2011/layout/TabList#1"/>
    <dgm:cxn modelId="{89CB2FD0-3BAC-4C8C-B853-5B15CC7BDEA6}" type="presParOf" srcId="{38858E75-92C2-43CC-B26C-E18BD7EE3612}" destId="{F2458D8C-EB32-40B6-93F8-F578605000DE}" srcOrd="4" destOrd="0" presId="urn:microsoft.com/office/officeart/2011/layout/Tab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7CAD2-1C1C-4133-BCDE-94AFFDC4DCD2}"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s-EC"/>
        </a:p>
      </dgm:t>
    </dgm:pt>
    <dgm:pt modelId="{40E27E4A-97AF-479B-B8B2-63A1E9FE9D72}">
      <dgm:prSet phldrT="[Texto]"/>
      <dgm:spPr/>
      <dgm:t>
        <a:bodyPr/>
        <a:lstStyle/>
        <a:p>
          <a:r>
            <a:rPr lang="es-EC" b="0" smtClean="0">
              <a:latin typeface="Arial" panose="020B0604020202020204" pitchFamily="34" charset="0"/>
              <a:cs typeface="Arial" panose="020B0604020202020204" pitchFamily="34" charset="0"/>
            </a:rPr>
            <a:t>Teoría técnica - racional "clásica</a:t>
          </a:r>
          <a:endParaRPr lang="es-EC" b="0" dirty="0">
            <a:latin typeface="Arial" panose="020B0604020202020204" pitchFamily="34" charset="0"/>
            <a:cs typeface="Arial" panose="020B0604020202020204" pitchFamily="34" charset="0"/>
          </a:endParaRPr>
        </a:p>
      </dgm:t>
    </dgm:pt>
    <dgm:pt modelId="{DDF7A1F1-2B01-4753-8C3B-5E970A878508}" type="parTrans" cxnId="{2C63A808-3D9C-4374-A258-3DFEAB22ABF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0958738B-B83B-4703-B96D-C5DD6D49CEB2}" type="sibTrans" cxnId="{2C63A808-3D9C-4374-A258-3DFEAB22ABF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8A280107-D92D-43C5-BB95-7BD6379D04B0}">
      <dgm:prSet phldrT="[Texto]"/>
      <dgm:spPr/>
      <dgm:t>
        <a:bodyPr/>
        <a:lstStyle/>
        <a:p>
          <a:r>
            <a:rPr lang="es-EC" smtClean="0">
              <a:latin typeface="Arial" panose="020B0604020202020204" pitchFamily="34" charset="0"/>
              <a:cs typeface="Arial" panose="020B0604020202020204" pitchFamily="34" charset="0"/>
            </a:rPr>
            <a:t>Proceso de toma de decisiones </a:t>
          </a:r>
          <a:endParaRPr lang="es-EC" dirty="0">
            <a:latin typeface="Arial" panose="020B0604020202020204" pitchFamily="34" charset="0"/>
            <a:cs typeface="Arial" panose="020B0604020202020204" pitchFamily="34" charset="0"/>
          </a:endParaRPr>
        </a:p>
      </dgm:t>
    </dgm:pt>
    <dgm:pt modelId="{ED72868B-DA86-4500-A5B3-2ECFFFD29DF5}" type="parTrans" cxnId="{0A9C59D0-F6B7-443F-9F2F-481B2DED3EE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C4278BD6-BA39-46F7-A762-0AC3E07F8596}" type="sibTrans" cxnId="{0A9C59D0-F6B7-443F-9F2F-481B2DED3EE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184A1E47-3119-48C3-8DE5-C4B334766F1A}">
      <dgm:prSet phldrT="[Texto]"/>
      <dgm:spPr/>
      <dgm:t>
        <a:bodyPr/>
        <a:lstStyle/>
        <a:p>
          <a:r>
            <a:rPr lang="es-EC" smtClean="0">
              <a:latin typeface="Arial" panose="020B0604020202020204" pitchFamily="34" charset="0"/>
              <a:cs typeface="Arial" panose="020B0604020202020204" pitchFamily="34" charset="0"/>
            </a:rPr>
            <a:t>Modelo de toma de decisiones</a:t>
          </a:r>
          <a:endParaRPr lang="es-EC" dirty="0">
            <a:latin typeface="Arial" panose="020B0604020202020204" pitchFamily="34" charset="0"/>
            <a:cs typeface="Arial" panose="020B0604020202020204" pitchFamily="34" charset="0"/>
          </a:endParaRPr>
        </a:p>
      </dgm:t>
    </dgm:pt>
    <dgm:pt modelId="{47B85E92-9AE0-4D55-AFEE-92A2F338F4F7}" type="parTrans" cxnId="{0D4580BE-A865-4A85-9BC2-779604218E6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8082B35-FAF9-4153-9E1C-0772177A6FCD}" type="sibTrans" cxnId="{0D4580BE-A865-4A85-9BC2-779604218E6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63C97AB-0AEB-4385-BC68-FF948A60406C}">
      <dgm:prSet phldrT="[Texto]"/>
      <dgm:spPr/>
      <dgm:t>
        <a:bodyPr/>
        <a:lstStyle/>
        <a:p>
          <a:r>
            <a:rPr lang="es-EC" smtClean="0">
              <a:latin typeface="Arial" panose="020B0604020202020204" pitchFamily="34" charset="0"/>
              <a:cs typeface="Arial" panose="020B0604020202020204" pitchFamily="34" charset="0"/>
            </a:rPr>
            <a:t>Marco teórico</a:t>
          </a:r>
          <a:endParaRPr lang="es-EC" dirty="0">
            <a:latin typeface="Arial" panose="020B0604020202020204" pitchFamily="34" charset="0"/>
            <a:cs typeface="Arial" panose="020B0604020202020204" pitchFamily="34" charset="0"/>
          </a:endParaRPr>
        </a:p>
      </dgm:t>
    </dgm:pt>
    <dgm:pt modelId="{32D09347-FD8E-41BD-8682-D0C54C508E51}" type="sibTrans" cxnId="{346DC057-31FB-470B-83DD-8A3AE65FA54A}">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04F8BA74-9004-4C6D-B61F-440836EABBD7}" type="parTrans" cxnId="{346DC057-31FB-470B-83DD-8A3AE65FA54A}">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E5B3B13A-E271-4C92-B25F-E66659917F8A}">
      <dgm:prSet phldrT="[Texto]"/>
      <dgm:spPr/>
      <dgm:t>
        <a:bodyPr/>
        <a:lstStyle/>
        <a:p>
          <a:r>
            <a:rPr lang="es-EC" smtClean="0">
              <a:latin typeface="Arial" panose="020B0604020202020204" pitchFamily="34" charset="0"/>
              <a:cs typeface="Arial" panose="020B0604020202020204" pitchFamily="34" charset="0"/>
            </a:rPr>
            <a:t>Factores de toma de decisiones </a:t>
          </a:r>
          <a:endParaRPr lang="es-EC" dirty="0">
            <a:latin typeface="Arial" panose="020B0604020202020204" pitchFamily="34" charset="0"/>
            <a:cs typeface="Arial" panose="020B0604020202020204" pitchFamily="34" charset="0"/>
          </a:endParaRPr>
        </a:p>
      </dgm:t>
    </dgm:pt>
    <dgm:pt modelId="{BAE57D69-FF27-44DD-9AC5-12B5FEFA9359}" type="parTrans" cxnId="{9C42D58D-64AD-4F2E-8A02-B15F8B6BF4F6}">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7C2679D4-561B-4220-AA4F-A408A74463E0}" type="sibTrans" cxnId="{9C42D58D-64AD-4F2E-8A02-B15F8B6BF4F6}">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51B47BBA-FFB1-44A0-99DF-BE9A1A2736AC}" type="pres">
      <dgm:prSet presAssocID="{C3B7CAD2-1C1C-4133-BCDE-94AFFDC4DCD2}" presName="Name0" presStyleCnt="0">
        <dgm:presLayoutVars>
          <dgm:chMax val="1"/>
          <dgm:dir/>
          <dgm:animLvl val="ctr"/>
          <dgm:resizeHandles val="exact"/>
        </dgm:presLayoutVars>
      </dgm:prSet>
      <dgm:spPr/>
      <dgm:t>
        <a:bodyPr/>
        <a:lstStyle/>
        <a:p>
          <a:endParaRPr lang="es-EC"/>
        </a:p>
      </dgm:t>
    </dgm:pt>
    <dgm:pt modelId="{758F16D6-0629-45B7-A4B5-D4FB487D26E8}" type="pres">
      <dgm:prSet presAssocID="{263C97AB-0AEB-4385-BC68-FF948A60406C}" presName="centerShape" presStyleLbl="node0" presStyleIdx="0" presStyleCnt="1"/>
      <dgm:spPr/>
      <dgm:t>
        <a:bodyPr/>
        <a:lstStyle/>
        <a:p>
          <a:endParaRPr lang="es-EC"/>
        </a:p>
      </dgm:t>
    </dgm:pt>
    <dgm:pt modelId="{E6F07A09-0DAB-4BA6-916C-6D0891546A5F}" type="pres">
      <dgm:prSet presAssocID="{40E27E4A-97AF-479B-B8B2-63A1E9FE9D72}" presName="node" presStyleLbl="node1" presStyleIdx="0" presStyleCnt="4">
        <dgm:presLayoutVars>
          <dgm:bulletEnabled val="1"/>
        </dgm:presLayoutVars>
      </dgm:prSet>
      <dgm:spPr/>
      <dgm:t>
        <a:bodyPr/>
        <a:lstStyle/>
        <a:p>
          <a:endParaRPr lang="es-EC"/>
        </a:p>
      </dgm:t>
    </dgm:pt>
    <dgm:pt modelId="{EEAF42EA-3306-4D67-AB55-110167994E97}" type="pres">
      <dgm:prSet presAssocID="{40E27E4A-97AF-479B-B8B2-63A1E9FE9D72}" presName="dummy" presStyleCnt="0"/>
      <dgm:spPr/>
    </dgm:pt>
    <dgm:pt modelId="{EE5FCBB7-DE22-4F72-9198-19781C8240E0}" type="pres">
      <dgm:prSet presAssocID="{0958738B-B83B-4703-B96D-C5DD6D49CEB2}" presName="sibTrans" presStyleLbl="sibTrans2D1" presStyleIdx="0" presStyleCnt="4"/>
      <dgm:spPr/>
      <dgm:t>
        <a:bodyPr/>
        <a:lstStyle/>
        <a:p>
          <a:endParaRPr lang="es-EC"/>
        </a:p>
      </dgm:t>
    </dgm:pt>
    <dgm:pt modelId="{582ECDE8-5D87-43ED-92DE-17AF4E03435C}" type="pres">
      <dgm:prSet presAssocID="{8A280107-D92D-43C5-BB95-7BD6379D04B0}" presName="node" presStyleLbl="node1" presStyleIdx="1" presStyleCnt="4">
        <dgm:presLayoutVars>
          <dgm:bulletEnabled val="1"/>
        </dgm:presLayoutVars>
      </dgm:prSet>
      <dgm:spPr/>
      <dgm:t>
        <a:bodyPr/>
        <a:lstStyle/>
        <a:p>
          <a:endParaRPr lang="es-EC"/>
        </a:p>
      </dgm:t>
    </dgm:pt>
    <dgm:pt modelId="{13CAE5D6-632B-46FE-8E52-A4F59632FC55}" type="pres">
      <dgm:prSet presAssocID="{8A280107-D92D-43C5-BB95-7BD6379D04B0}" presName="dummy" presStyleCnt="0"/>
      <dgm:spPr/>
    </dgm:pt>
    <dgm:pt modelId="{3BCEF778-48EC-42AB-BE43-8DFD71539264}" type="pres">
      <dgm:prSet presAssocID="{C4278BD6-BA39-46F7-A762-0AC3E07F8596}" presName="sibTrans" presStyleLbl="sibTrans2D1" presStyleIdx="1" presStyleCnt="4"/>
      <dgm:spPr/>
      <dgm:t>
        <a:bodyPr/>
        <a:lstStyle/>
        <a:p>
          <a:endParaRPr lang="es-EC"/>
        </a:p>
      </dgm:t>
    </dgm:pt>
    <dgm:pt modelId="{1ADA72C9-09DF-4F40-B58B-1358735E184F}" type="pres">
      <dgm:prSet presAssocID="{184A1E47-3119-48C3-8DE5-C4B334766F1A}" presName="node" presStyleLbl="node1" presStyleIdx="2" presStyleCnt="4">
        <dgm:presLayoutVars>
          <dgm:bulletEnabled val="1"/>
        </dgm:presLayoutVars>
      </dgm:prSet>
      <dgm:spPr/>
      <dgm:t>
        <a:bodyPr/>
        <a:lstStyle/>
        <a:p>
          <a:endParaRPr lang="es-EC"/>
        </a:p>
      </dgm:t>
    </dgm:pt>
    <dgm:pt modelId="{960EA8BE-8A00-423D-B6CB-B98095C8A553}" type="pres">
      <dgm:prSet presAssocID="{184A1E47-3119-48C3-8DE5-C4B334766F1A}" presName="dummy" presStyleCnt="0"/>
      <dgm:spPr/>
    </dgm:pt>
    <dgm:pt modelId="{383FD1DE-22E3-412A-B68F-D7D6DA979331}" type="pres">
      <dgm:prSet presAssocID="{68082B35-FAF9-4153-9E1C-0772177A6FCD}" presName="sibTrans" presStyleLbl="sibTrans2D1" presStyleIdx="2" presStyleCnt="4"/>
      <dgm:spPr/>
      <dgm:t>
        <a:bodyPr/>
        <a:lstStyle/>
        <a:p>
          <a:endParaRPr lang="es-EC"/>
        </a:p>
      </dgm:t>
    </dgm:pt>
    <dgm:pt modelId="{6D2D04CF-D08D-409E-86BB-C5A7C10E53BD}" type="pres">
      <dgm:prSet presAssocID="{E5B3B13A-E271-4C92-B25F-E66659917F8A}" presName="node" presStyleLbl="node1" presStyleIdx="3" presStyleCnt="4">
        <dgm:presLayoutVars>
          <dgm:bulletEnabled val="1"/>
        </dgm:presLayoutVars>
      </dgm:prSet>
      <dgm:spPr/>
      <dgm:t>
        <a:bodyPr/>
        <a:lstStyle/>
        <a:p>
          <a:endParaRPr lang="es-EC"/>
        </a:p>
      </dgm:t>
    </dgm:pt>
    <dgm:pt modelId="{37867CFC-B8BA-4881-A50B-F62786FF62E7}" type="pres">
      <dgm:prSet presAssocID="{E5B3B13A-E271-4C92-B25F-E66659917F8A}" presName="dummy" presStyleCnt="0"/>
      <dgm:spPr/>
    </dgm:pt>
    <dgm:pt modelId="{9987BCCC-9802-4B10-80D7-7B52DD624D2E}" type="pres">
      <dgm:prSet presAssocID="{7C2679D4-561B-4220-AA4F-A408A74463E0}" presName="sibTrans" presStyleLbl="sibTrans2D1" presStyleIdx="3" presStyleCnt="4"/>
      <dgm:spPr/>
      <dgm:t>
        <a:bodyPr/>
        <a:lstStyle/>
        <a:p>
          <a:endParaRPr lang="es-EC"/>
        </a:p>
      </dgm:t>
    </dgm:pt>
  </dgm:ptLst>
  <dgm:cxnLst>
    <dgm:cxn modelId="{9F943565-C062-4809-AEDC-7322D0F1D28E}" type="presOf" srcId="{E5B3B13A-E271-4C92-B25F-E66659917F8A}" destId="{6D2D04CF-D08D-409E-86BB-C5A7C10E53BD}" srcOrd="0" destOrd="0" presId="urn:microsoft.com/office/officeart/2005/8/layout/radial6"/>
    <dgm:cxn modelId="{8313FBBB-4191-480C-B55E-6E9488003B5F}" type="presOf" srcId="{0958738B-B83B-4703-B96D-C5DD6D49CEB2}" destId="{EE5FCBB7-DE22-4F72-9198-19781C8240E0}" srcOrd="0" destOrd="0" presId="urn:microsoft.com/office/officeart/2005/8/layout/radial6"/>
    <dgm:cxn modelId="{CB45248A-3D01-4DF2-8DD8-6464E26C07CD}" type="presOf" srcId="{40E27E4A-97AF-479B-B8B2-63A1E9FE9D72}" destId="{E6F07A09-0DAB-4BA6-916C-6D0891546A5F}" srcOrd="0" destOrd="0" presId="urn:microsoft.com/office/officeart/2005/8/layout/radial6"/>
    <dgm:cxn modelId="{0A9C59D0-F6B7-443F-9F2F-481B2DED3EED}" srcId="{263C97AB-0AEB-4385-BC68-FF948A60406C}" destId="{8A280107-D92D-43C5-BB95-7BD6379D04B0}" srcOrd="1" destOrd="0" parTransId="{ED72868B-DA86-4500-A5B3-2ECFFFD29DF5}" sibTransId="{C4278BD6-BA39-46F7-A762-0AC3E07F8596}"/>
    <dgm:cxn modelId="{2C63A808-3D9C-4374-A258-3DFEAB22ABF8}" srcId="{263C97AB-0AEB-4385-BC68-FF948A60406C}" destId="{40E27E4A-97AF-479B-B8B2-63A1E9FE9D72}" srcOrd="0" destOrd="0" parTransId="{DDF7A1F1-2B01-4753-8C3B-5E970A878508}" sibTransId="{0958738B-B83B-4703-B96D-C5DD6D49CEB2}"/>
    <dgm:cxn modelId="{DCD2A972-06CD-4824-ADEB-16F67C4072BB}" type="presOf" srcId="{263C97AB-0AEB-4385-BC68-FF948A60406C}" destId="{758F16D6-0629-45B7-A4B5-D4FB487D26E8}" srcOrd="0" destOrd="0" presId="urn:microsoft.com/office/officeart/2005/8/layout/radial6"/>
    <dgm:cxn modelId="{DBEF249A-FE81-4B6F-9155-5FEF115B20E6}" type="presOf" srcId="{C4278BD6-BA39-46F7-A762-0AC3E07F8596}" destId="{3BCEF778-48EC-42AB-BE43-8DFD71539264}" srcOrd="0" destOrd="0" presId="urn:microsoft.com/office/officeart/2005/8/layout/radial6"/>
    <dgm:cxn modelId="{DF7DF9FC-4B49-4C4A-9ADC-B44E51AC239A}" type="presOf" srcId="{C3B7CAD2-1C1C-4133-BCDE-94AFFDC4DCD2}" destId="{51B47BBA-FFB1-44A0-99DF-BE9A1A2736AC}" srcOrd="0" destOrd="0" presId="urn:microsoft.com/office/officeart/2005/8/layout/radial6"/>
    <dgm:cxn modelId="{6DAE9D4F-4841-4C21-BF82-2C92E80C9204}" type="presOf" srcId="{7C2679D4-561B-4220-AA4F-A408A74463E0}" destId="{9987BCCC-9802-4B10-80D7-7B52DD624D2E}" srcOrd="0" destOrd="0" presId="urn:microsoft.com/office/officeart/2005/8/layout/radial6"/>
    <dgm:cxn modelId="{0D4580BE-A865-4A85-9BC2-779604218E69}" srcId="{263C97AB-0AEB-4385-BC68-FF948A60406C}" destId="{184A1E47-3119-48C3-8DE5-C4B334766F1A}" srcOrd="2" destOrd="0" parTransId="{47B85E92-9AE0-4D55-AFEE-92A2F338F4F7}" sibTransId="{68082B35-FAF9-4153-9E1C-0772177A6FCD}"/>
    <dgm:cxn modelId="{9C42D58D-64AD-4F2E-8A02-B15F8B6BF4F6}" srcId="{263C97AB-0AEB-4385-BC68-FF948A60406C}" destId="{E5B3B13A-E271-4C92-B25F-E66659917F8A}" srcOrd="3" destOrd="0" parTransId="{BAE57D69-FF27-44DD-9AC5-12B5FEFA9359}" sibTransId="{7C2679D4-561B-4220-AA4F-A408A74463E0}"/>
    <dgm:cxn modelId="{346DC057-31FB-470B-83DD-8A3AE65FA54A}" srcId="{C3B7CAD2-1C1C-4133-BCDE-94AFFDC4DCD2}" destId="{263C97AB-0AEB-4385-BC68-FF948A60406C}" srcOrd="0" destOrd="0" parTransId="{04F8BA74-9004-4C6D-B61F-440836EABBD7}" sibTransId="{32D09347-FD8E-41BD-8682-D0C54C508E51}"/>
    <dgm:cxn modelId="{082055AE-D8DB-4BC5-8260-9F57A2DA4D5B}" type="presOf" srcId="{68082B35-FAF9-4153-9E1C-0772177A6FCD}" destId="{383FD1DE-22E3-412A-B68F-D7D6DA979331}" srcOrd="0" destOrd="0" presId="urn:microsoft.com/office/officeart/2005/8/layout/radial6"/>
    <dgm:cxn modelId="{7A2CC362-1F44-4326-AD76-0A2B8F0F7E8D}" type="presOf" srcId="{8A280107-D92D-43C5-BB95-7BD6379D04B0}" destId="{582ECDE8-5D87-43ED-92DE-17AF4E03435C}" srcOrd="0" destOrd="0" presId="urn:microsoft.com/office/officeart/2005/8/layout/radial6"/>
    <dgm:cxn modelId="{D2126BE1-FEEA-48F4-84B9-D34BD03BCFE0}" type="presOf" srcId="{184A1E47-3119-48C3-8DE5-C4B334766F1A}" destId="{1ADA72C9-09DF-4F40-B58B-1358735E184F}" srcOrd="0" destOrd="0" presId="urn:microsoft.com/office/officeart/2005/8/layout/radial6"/>
    <dgm:cxn modelId="{856FA9DA-7621-4424-8124-98128CD35BCD}" type="presParOf" srcId="{51B47BBA-FFB1-44A0-99DF-BE9A1A2736AC}" destId="{758F16D6-0629-45B7-A4B5-D4FB487D26E8}" srcOrd="0" destOrd="0" presId="urn:microsoft.com/office/officeart/2005/8/layout/radial6"/>
    <dgm:cxn modelId="{3BBD4DCD-1DC9-45AA-A2FC-2C111D7B486A}" type="presParOf" srcId="{51B47BBA-FFB1-44A0-99DF-BE9A1A2736AC}" destId="{E6F07A09-0DAB-4BA6-916C-6D0891546A5F}" srcOrd="1" destOrd="0" presId="urn:microsoft.com/office/officeart/2005/8/layout/radial6"/>
    <dgm:cxn modelId="{C726A601-F1AD-4F29-A816-6D033C532E4E}" type="presParOf" srcId="{51B47BBA-FFB1-44A0-99DF-BE9A1A2736AC}" destId="{EEAF42EA-3306-4D67-AB55-110167994E97}" srcOrd="2" destOrd="0" presId="urn:microsoft.com/office/officeart/2005/8/layout/radial6"/>
    <dgm:cxn modelId="{C77E8E17-14A3-4D14-BD61-5580CFC08FFE}" type="presParOf" srcId="{51B47BBA-FFB1-44A0-99DF-BE9A1A2736AC}" destId="{EE5FCBB7-DE22-4F72-9198-19781C8240E0}" srcOrd="3" destOrd="0" presId="urn:microsoft.com/office/officeart/2005/8/layout/radial6"/>
    <dgm:cxn modelId="{D754C3BC-0710-4B8F-AF6C-13F9D2B6BFCA}" type="presParOf" srcId="{51B47BBA-FFB1-44A0-99DF-BE9A1A2736AC}" destId="{582ECDE8-5D87-43ED-92DE-17AF4E03435C}" srcOrd="4" destOrd="0" presId="urn:microsoft.com/office/officeart/2005/8/layout/radial6"/>
    <dgm:cxn modelId="{DF8C30F3-CB77-4991-AB2C-14E349F08057}" type="presParOf" srcId="{51B47BBA-FFB1-44A0-99DF-BE9A1A2736AC}" destId="{13CAE5D6-632B-46FE-8E52-A4F59632FC55}" srcOrd="5" destOrd="0" presId="urn:microsoft.com/office/officeart/2005/8/layout/radial6"/>
    <dgm:cxn modelId="{117D0B8E-BD82-4853-AAD2-40265D2FF8A3}" type="presParOf" srcId="{51B47BBA-FFB1-44A0-99DF-BE9A1A2736AC}" destId="{3BCEF778-48EC-42AB-BE43-8DFD71539264}" srcOrd="6" destOrd="0" presId="urn:microsoft.com/office/officeart/2005/8/layout/radial6"/>
    <dgm:cxn modelId="{547ADEF5-68EA-423C-A89B-29FE65F63AD8}" type="presParOf" srcId="{51B47BBA-FFB1-44A0-99DF-BE9A1A2736AC}" destId="{1ADA72C9-09DF-4F40-B58B-1358735E184F}" srcOrd="7" destOrd="0" presId="urn:microsoft.com/office/officeart/2005/8/layout/radial6"/>
    <dgm:cxn modelId="{8358D1B2-8892-4137-BB18-6DEB0C707F01}" type="presParOf" srcId="{51B47BBA-FFB1-44A0-99DF-BE9A1A2736AC}" destId="{960EA8BE-8A00-423D-B6CB-B98095C8A553}" srcOrd="8" destOrd="0" presId="urn:microsoft.com/office/officeart/2005/8/layout/radial6"/>
    <dgm:cxn modelId="{0985E197-6E66-4E70-A627-CA2BDF0A1D36}" type="presParOf" srcId="{51B47BBA-FFB1-44A0-99DF-BE9A1A2736AC}" destId="{383FD1DE-22E3-412A-B68F-D7D6DA979331}" srcOrd="9" destOrd="0" presId="urn:microsoft.com/office/officeart/2005/8/layout/radial6"/>
    <dgm:cxn modelId="{B0D0746C-165D-4BB2-A5A3-A8BF88E8EE2B}" type="presParOf" srcId="{51B47BBA-FFB1-44A0-99DF-BE9A1A2736AC}" destId="{6D2D04CF-D08D-409E-86BB-C5A7C10E53BD}" srcOrd="10" destOrd="0" presId="urn:microsoft.com/office/officeart/2005/8/layout/radial6"/>
    <dgm:cxn modelId="{C6D9A8CF-C9AB-4D1C-A284-2384F13F97F7}" type="presParOf" srcId="{51B47BBA-FFB1-44A0-99DF-BE9A1A2736AC}" destId="{37867CFC-B8BA-4881-A50B-F62786FF62E7}" srcOrd="11" destOrd="0" presId="urn:microsoft.com/office/officeart/2005/8/layout/radial6"/>
    <dgm:cxn modelId="{B027F449-468F-4074-81EA-E81B53DC43BF}" type="presParOf" srcId="{51B47BBA-FFB1-44A0-99DF-BE9A1A2736AC}" destId="{9987BCCC-9802-4B10-80D7-7B52DD624D2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0B38C-3A00-4A90-9AA1-CF5FEDFB3198}" type="doc">
      <dgm:prSet loTypeId="urn:microsoft.com/office/officeart/2005/8/layout/lProcess1" loCatId="process" qsTypeId="urn:microsoft.com/office/officeart/2005/8/quickstyle/simple3" qsCatId="simple" csTypeId="urn:microsoft.com/office/officeart/2005/8/colors/colorful5" csCatId="colorful" phldr="1"/>
      <dgm:spPr/>
      <dgm:t>
        <a:bodyPr/>
        <a:lstStyle/>
        <a:p>
          <a:endParaRPr lang="es-EC"/>
        </a:p>
      </dgm:t>
    </dgm:pt>
    <dgm:pt modelId="{F0D1ECF0-C8B4-4872-ACDD-BAB762434B5F}">
      <dgm:prSet phldrT="[Texto]" custT="1"/>
      <dgm:spPr/>
      <dgm:t>
        <a:bodyPr/>
        <a:lstStyle/>
        <a:p>
          <a:r>
            <a:rPr lang="es-EC" sz="1600" b="1" dirty="0" smtClean="0">
              <a:latin typeface="Arial" panose="020B0604020202020204" pitchFamily="34" charset="0"/>
              <a:cs typeface="Arial" panose="020B0604020202020204" pitchFamily="34" charset="0"/>
            </a:rPr>
            <a:t>Enfoque</a:t>
          </a:r>
          <a:endParaRPr lang="es-EC" sz="1600" b="1" dirty="0">
            <a:latin typeface="Arial" panose="020B0604020202020204" pitchFamily="34" charset="0"/>
            <a:cs typeface="Arial" panose="020B0604020202020204" pitchFamily="34" charset="0"/>
          </a:endParaRPr>
        </a:p>
      </dgm:t>
    </dgm:pt>
    <dgm:pt modelId="{47BA07C1-CA60-4C7E-ADAF-14738929F512}" type="parTrans" cxnId="{E8544CC1-4AE9-4E07-AC28-D35CABFA4DDC}">
      <dgm:prSet/>
      <dgm:spPr/>
      <dgm:t>
        <a:bodyPr/>
        <a:lstStyle/>
        <a:p>
          <a:endParaRPr lang="es-EC" sz="1600">
            <a:latin typeface="Arial" panose="020B0604020202020204" pitchFamily="34" charset="0"/>
            <a:cs typeface="Arial" panose="020B0604020202020204" pitchFamily="34" charset="0"/>
          </a:endParaRPr>
        </a:p>
      </dgm:t>
    </dgm:pt>
    <dgm:pt modelId="{3F742BF8-11BC-4966-9318-D7D732FB61D4}" type="sibTrans" cxnId="{E8544CC1-4AE9-4E07-AC28-D35CABFA4DDC}">
      <dgm:prSet/>
      <dgm:spPr/>
      <dgm:t>
        <a:bodyPr/>
        <a:lstStyle/>
        <a:p>
          <a:endParaRPr lang="es-EC" sz="1600">
            <a:latin typeface="Arial" panose="020B0604020202020204" pitchFamily="34" charset="0"/>
            <a:cs typeface="Arial" panose="020B0604020202020204" pitchFamily="34" charset="0"/>
          </a:endParaRPr>
        </a:p>
      </dgm:t>
    </dgm:pt>
    <dgm:pt modelId="{F644E354-F087-4F8A-A1C5-01CABF2C0745}">
      <dgm:prSet phldrT="[Texto]" custT="1"/>
      <dgm:spPr/>
      <dgm:t>
        <a:bodyPr/>
        <a:lstStyle/>
        <a:p>
          <a:r>
            <a:rPr lang="es-EC" sz="1600" dirty="0" smtClean="0">
              <a:latin typeface="Arial" panose="020B0604020202020204" pitchFamily="34" charset="0"/>
              <a:cs typeface="Arial" panose="020B0604020202020204" pitchFamily="34" charset="0"/>
            </a:rPr>
            <a:t>Mixto</a:t>
          </a:r>
          <a:endParaRPr lang="es-EC" sz="1600" dirty="0">
            <a:latin typeface="Arial" panose="020B0604020202020204" pitchFamily="34" charset="0"/>
            <a:cs typeface="Arial" panose="020B0604020202020204" pitchFamily="34" charset="0"/>
          </a:endParaRPr>
        </a:p>
      </dgm:t>
    </dgm:pt>
    <dgm:pt modelId="{3924183D-CFB1-4CBE-96A8-3648D354F496}" type="parTrans" cxnId="{3AEB268D-955B-46FA-9996-B13CFD254F65}">
      <dgm:prSet/>
      <dgm:spPr/>
      <dgm:t>
        <a:bodyPr/>
        <a:lstStyle/>
        <a:p>
          <a:endParaRPr lang="es-EC" sz="1600">
            <a:latin typeface="Arial" panose="020B0604020202020204" pitchFamily="34" charset="0"/>
            <a:cs typeface="Arial" panose="020B0604020202020204" pitchFamily="34" charset="0"/>
          </a:endParaRPr>
        </a:p>
      </dgm:t>
    </dgm:pt>
    <dgm:pt modelId="{AC19F5B8-4214-4F84-8F9A-9010096E3A9A}" type="sibTrans" cxnId="{3AEB268D-955B-46FA-9996-B13CFD254F65}">
      <dgm:prSet/>
      <dgm:spPr/>
      <dgm:t>
        <a:bodyPr/>
        <a:lstStyle/>
        <a:p>
          <a:endParaRPr lang="es-EC" sz="1600">
            <a:latin typeface="Arial" panose="020B0604020202020204" pitchFamily="34" charset="0"/>
            <a:cs typeface="Arial" panose="020B0604020202020204" pitchFamily="34" charset="0"/>
          </a:endParaRPr>
        </a:p>
      </dgm:t>
    </dgm:pt>
    <dgm:pt modelId="{B568A589-58E1-44A6-947C-4CED16511917}">
      <dgm:prSet phldrT="[Texto]" custT="1"/>
      <dgm:spPr/>
      <dgm:t>
        <a:bodyPr/>
        <a:lstStyle/>
        <a:p>
          <a:r>
            <a:rPr lang="es-EC" sz="1600" b="1" dirty="0" smtClean="0">
              <a:latin typeface="Arial" panose="020B0604020202020204" pitchFamily="34" charset="0"/>
              <a:cs typeface="Arial" panose="020B0604020202020204" pitchFamily="34" charset="0"/>
            </a:rPr>
            <a:t>Fuentes de información</a:t>
          </a:r>
          <a:endParaRPr lang="es-EC" sz="1600" b="1" dirty="0">
            <a:latin typeface="Arial" panose="020B0604020202020204" pitchFamily="34" charset="0"/>
            <a:cs typeface="Arial" panose="020B0604020202020204" pitchFamily="34" charset="0"/>
          </a:endParaRPr>
        </a:p>
      </dgm:t>
    </dgm:pt>
    <dgm:pt modelId="{97FE9823-79DB-4738-97F1-D61F93242FDF}" type="parTrans" cxnId="{AB2D236C-5F7A-4980-BBD2-F97E8389063F}">
      <dgm:prSet/>
      <dgm:spPr/>
      <dgm:t>
        <a:bodyPr/>
        <a:lstStyle/>
        <a:p>
          <a:endParaRPr lang="es-EC" sz="1600">
            <a:latin typeface="Arial" panose="020B0604020202020204" pitchFamily="34" charset="0"/>
            <a:cs typeface="Arial" panose="020B0604020202020204" pitchFamily="34" charset="0"/>
          </a:endParaRPr>
        </a:p>
      </dgm:t>
    </dgm:pt>
    <dgm:pt modelId="{7C8D774E-6B4B-4BCA-964A-036827EA1851}" type="sibTrans" cxnId="{AB2D236C-5F7A-4980-BBD2-F97E8389063F}">
      <dgm:prSet/>
      <dgm:spPr/>
      <dgm:t>
        <a:bodyPr/>
        <a:lstStyle/>
        <a:p>
          <a:endParaRPr lang="es-EC" sz="1600">
            <a:latin typeface="Arial" panose="020B0604020202020204" pitchFamily="34" charset="0"/>
            <a:cs typeface="Arial" panose="020B0604020202020204" pitchFamily="34" charset="0"/>
          </a:endParaRPr>
        </a:p>
      </dgm:t>
    </dgm:pt>
    <dgm:pt modelId="{8505B66F-DB6A-4A23-9165-267FDA742037}">
      <dgm:prSet phldrT="[Texto]" custT="1"/>
      <dgm:spPr/>
      <dgm:t>
        <a:bodyPr/>
        <a:lstStyle/>
        <a:p>
          <a:r>
            <a:rPr lang="es-EC" sz="1600" dirty="0" smtClean="0">
              <a:latin typeface="Arial" panose="020B0604020202020204" pitchFamily="34" charset="0"/>
              <a:cs typeface="Arial" panose="020B0604020202020204" pitchFamily="34" charset="0"/>
            </a:rPr>
            <a:t>Mixto</a:t>
          </a:r>
          <a:endParaRPr lang="es-EC" sz="1600" dirty="0">
            <a:latin typeface="Arial" panose="020B0604020202020204" pitchFamily="34" charset="0"/>
            <a:cs typeface="Arial" panose="020B0604020202020204" pitchFamily="34" charset="0"/>
          </a:endParaRPr>
        </a:p>
      </dgm:t>
    </dgm:pt>
    <dgm:pt modelId="{BB7D3BB3-74B4-48F8-A265-043D7F9B6C8E}" type="parTrans" cxnId="{E2B897EA-6C03-48CA-9A3C-C9A1919FD374}">
      <dgm:prSet/>
      <dgm:spPr/>
      <dgm:t>
        <a:bodyPr/>
        <a:lstStyle/>
        <a:p>
          <a:endParaRPr lang="es-EC" sz="1600">
            <a:latin typeface="Arial" panose="020B0604020202020204" pitchFamily="34" charset="0"/>
            <a:cs typeface="Arial" panose="020B0604020202020204" pitchFamily="34" charset="0"/>
          </a:endParaRPr>
        </a:p>
      </dgm:t>
    </dgm:pt>
    <dgm:pt modelId="{98AE9C34-370D-4F59-8B2C-4DFBE6B95923}" type="sibTrans" cxnId="{E2B897EA-6C03-48CA-9A3C-C9A1919FD374}">
      <dgm:prSet/>
      <dgm:spPr/>
      <dgm:t>
        <a:bodyPr/>
        <a:lstStyle/>
        <a:p>
          <a:endParaRPr lang="es-EC" sz="1600">
            <a:latin typeface="Arial" panose="020B0604020202020204" pitchFamily="34" charset="0"/>
            <a:cs typeface="Arial" panose="020B0604020202020204" pitchFamily="34" charset="0"/>
          </a:endParaRPr>
        </a:p>
      </dgm:t>
    </dgm:pt>
    <dgm:pt modelId="{B4B206F2-F2ED-4329-8F79-0B287C60D76A}">
      <dgm:prSet phldrT="[Texto]" custT="1"/>
      <dgm:spPr/>
      <dgm:t>
        <a:bodyPr/>
        <a:lstStyle/>
        <a:p>
          <a:r>
            <a:rPr lang="es-EC" sz="1600" dirty="0" smtClean="0">
              <a:latin typeface="Arial" panose="020B0604020202020204" pitchFamily="34" charset="0"/>
              <a:cs typeface="Arial" panose="020B0604020202020204" pitchFamily="34" charset="0"/>
            </a:rPr>
            <a:t> No se comprabarán hipótesis</a:t>
          </a:r>
          <a:endParaRPr lang="es-EC" sz="1600" dirty="0">
            <a:latin typeface="Arial" panose="020B0604020202020204" pitchFamily="34" charset="0"/>
            <a:cs typeface="Arial" panose="020B0604020202020204" pitchFamily="34" charset="0"/>
          </a:endParaRPr>
        </a:p>
      </dgm:t>
    </dgm:pt>
    <dgm:pt modelId="{1CB42357-0CF6-45E4-9F55-CF500A16808B}">
      <dgm:prSet phldrT="[Texto]" custT="1"/>
      <dgm:spPr/>
      <dgm:t>
        <a:bodyPr/>
        <a:lstStyle/>
        <a:p>
          <a:r>
            <a:rPr lang="es-EC" sz="1600" b="1" dirty="0" smtClean="0">
              <a:latin typeface="Arial" panose="020B0604020202020204" pitchFamily="34" charset="0"/>
              <a:cs typeface="Arial" panose="020B0604020202020204" pitchFamily="34" charset="0"/>
            </a:rPr>
            <a:t>Hipótesis</a:t>
          </a:r>
          <a:endParaRPr lang="es-EC" sz="1600" b="1" dirty="0">
            <a:latin typeface="Arial" panose="020B0604020202020204" pitchFamily="34" charset="0"/>
            <a:cs typeface="Arial" panose="020B0604020202020204" pitchFamily="34" charset="0"/>
          </a:endParaRPr>
        </a:p>
      </dgm:t>
    </dgm:pt>
    <dgm:pt modelId="{344C3D19-023B-4B01-A351-5CED528FF11D}" type="sibTrans" cxnId="{79C53E2B-51C4-4476-A915-0884696409EC}">
      <dgm:prSet/>
      <dgm:spPr/>
      <dgm:t>
        <a:bodyPr/>
        <a:lstStyle/>
        <a:p>
          <a:endParaRPr lang="es-EC" sz="1600">
            <a:latin typeface="Arial" panose="020B0604020202020204" pitchFamily="34" charset="0"/>
            <a:cs typeface="Arial" panose="020B0604020202020204" pitchFamily="34" charset="0"/>
          </a:endParaRPr>
        </a:p>
      </dgm:t>
    </dgm:pt>
    <dgm:pt modelId="{486640ED-95C8-4CF9-AE5D-25040AEE6B7E}" type="parTrans" cxnId="{79C53E2B-51C4-4476-A915-0884696409EC}">
      <dgm:prSet/>
      <dgm:spPr/>
      <dgm:t>
        <a:bodyPr/>
        <a:lstStyle/>
        <a:p>
          <a:endParaRPr lang="es-EC" sz="1600">
            <a:latin typeface="Arial" panose="020B0604020202020204" pitchFamily="34" charset="0"/>
            <a:cs typeface="Arial" panose="020B0604020202020204" pitchFamily="34" charset="0"/>
          </a:endParaRPr>
        </a:p>
      </dgm:t>
    </dgm:pt>
    <dgm:pt modelId="{F8FAECD1-EB27-4B33-ABA6-61DA82558B46}" type="sibTrans" cxnId="{A8948448-815E-4061-ABDD-98C6845465E9}">
      <dgm:prSet/>
      <dgm:spPr/>
      <dgm:t>
        <a:bodyPr/>
        <a:lstStyle/>
        <a:p>
          <a:endParaRPr lang="es-EC" sz="1600">
            <a:latin typeface="Arial" panose="020B0604020202020204" pitchFamily="34" charset="0"/>
            <a:cs typeface="Arial" panose="020B0604020202020204" pitchFamily="34" charset="0"/>
          </a:endParaRPr>
        </a:p>
      </dgm:t>
    </dgm:pt>
    <dgm:pt modelId="{C0771CA7-5A8C-4700-B04E-5D8D11A29117}" type="parTrans" cxnId="{A8948448-815E-4061-ABDD-98C6845465E9}">
      <dgm:prSet/>
      <dgm:spPr/>
      <dgm:t>
        <a:bodyPr/>
        <a:lstStyle/>
        <a:p>
          <a:endParaRPr lang="es-EC" sz="1600">
            <a:latin typeface="Arial" panose="020B0604020202020204" pitchFamily="34" charset="0"/>
            <a:cs typeface="Arial" panose="020B0604020202020204" pitchFamily="34" charset="0"/>
          </a:endParaRPr>
        </a:p>
      </dgm:t>
    </dgm:pt>
    <dgm:pt modelId="{F407C768-DBF8-4F35-B6AF-2C5D1CDFD6BD}">
      <dgm:prSet phldrT="[Texto]" custT="1"/>
      <dgm:spPr/>
      <dgm:t>
        <a:bodyPr/>
        <a:lstStyle/>
        <a:p>
          <a:r>
            <a:rPr lang="es-EC" sz="1600" dirty="0" smtClean="0">
              <a:latin typeface="Arial" panose="020B0604020202020204" pitchFamily="34" charset="0"/>
              <a:cs typeface="Arial" panose="020B0604020202020204" pitchFamily="34" charset="0"/>
            </a:rPr>
            <a:t>Descriptivo</a:t>
          </a:r>
          <a:endParaRPr lang="es-EC" sz="1600" dirty="0">
            <a:latin typeface="Arial" panose="020B0604020202020204" pitchFamily="34" charset="0"/>
            <a:cs typeface="Arial" panose="020B0604020202020204" pitchFamily="34" charset="0"/>
          </a:endParaRPr>
        </a:p>
      </dgm:t>
    </dgm:pt>
    <dgm:pt modelId="{5346E21B-0BB9-4E4F-ABBF-6AF7DF93D3FA}">
      <dgm:prSet phldrT="[Texto]" custT="1"/>
      <dgm:spPr/>
      <dgm:t>
        <a:bodyPr/>
        <a:lstStyle/>
        <a:p>
          <a:r>
            <a:rPr lang="es-EC" sz="1600" b="1" dirty="0" smtClean="0">
              <a:latin typeface="Arial" panose="020B0604020202020204" pitchFamily="34" charset="0"/>
              <a:cs typeface="Arial" panose="020B0604020202020204" pitchFamily="34" charset="0"/>
            </a:rPr>
            <a:t>Alcance </a:t>
          </a:r>
          <a:endParaRPr lang="es-EC" sz="1600" b="1" dirty="0">
            <a:latin typeface="Arial" panose="020B0604020202020204" pitchFamily="34" charset="0"/>
            <a:cs typeface="Arial" panose="020B0604020202020204" pitchFamily="34" charset="0"/>
          </a:endParaRPr>
        </a:p>
      </dgm:t>
    </dgm:pt>
    <dgm:pt modelId="{26065715-1CAD-424A-85B7-C73FC9F35515}" type="sibTrans" cxnId="{9FEC152A-A786-4C0C-9284-C49477881F6F}">
      <dgm:prSet/>
      <dgm:spPr/>
      <dgm:t>
        <a:bodyPr/>
        <a:lstStyle/>
        <a:p>
          <a:endParaRPr lang="es-EC" sz="1600">
            <a:latin typeface="Arial" panose="020B0604020202020204" pitchFamily="34" charset="0"/>
            <a:cs typeface="Arial" panose="020B0604020202020204" pitchFamily="34" charset="0"/>
          </a:endParaRPr>
        </a:p>
      </dgm:t>
    </dgm:pt>
    <dgm:pt modelId="{85A746EC-661D-455E-B6E1-FCDEFCB21E49}" type="parTrans" cxnId="{9FEC152A-A786-4C0C-9284-C49477881F6F}">
      <dgm:prSet/>
      <dgm:spPr/>
      <dgm:t>
        <a:bodyPr/>
        <a:lstStyle/>
        <a:p>
          <a:endParaRPr lang="es-EC" sz="1600">
            <a:latin typeface="Arial" panose="020B0604020202020204" pitchFamily="34" charset="0"/>
            <a:cs typeface="Arial" panose="020B0604020202020204" pitchFamily="34" charset="0"/>
          </a:endParaRPr>
        </a:p>
      </dgm:t>
    </dgm:pt>
    <dgm:pt modelId="{E9DC9A9F-6238-4DEB-A2A2-47DA79A7D673}" type="sibTrans" cxnId="{258DC882-2A53-4BD8-8A05-D3201C18EA8E}">
      <dgm:prSet/>
      <dgm:spPr/>
      <dgm:t>
        <a:bodyPr/>
        <a:lstStyle/>
        <a:p>
          <a:endParaRPr lang="es-EC" sz="1600">
            <a:latin typeface="Arial" panose="020B0604020202020204" pitchFamily="34" charset="0"/>
            <a:cs typeface="Arial" panose="020B0604020202020204" pitchFamily="34" charset="0"/>
          </a:endParaRPr>
        </a:p>
      </dgm:t>
    </dgm:pt>
    <dgm:pt modelId="{95A1ACEA-9198-430E-9996-D1338BC55303}" type="parTrans" cxnId="{258DC882-2A53-4BD8-8A05-D3201C18EA8E}">
      <dgm:prSet/>
      <dgm:spPr/>
      <dgm:t>
        <a:bodyPr/>
        <a:lstStyle/>
        <a:p>
          <a:endParaRPr lang="es-EC" sz="1600">
            <a:latin typeface="Arial" panose="020B0604020202020204" pitchFamily="34" charset="0"/>
            <a:cs typeface="Arial" panose="020B0604020202020204" pitchFamily="34" charset="0"/>
          </a:endParaRPr>
        </a:p>
      </dgm:t>
    </dgm:pt>
    <dgm:pt modelId="{DD00F056-7474-43D5-8C68-0E4CC23DF4AF}" type="pres">
      <dgm:prSet presAssocID="{48F0B38C-3A00-4A90-9AA1-CF5FEDFB3198}" presName="Name0" presStyleCnt="0">
        <dgm:presLayoutVars>
          <dgm:dir/>
          <dgm:animLvl val="lvl"/>
          <dgm:resizeHandles val="exact"/>
        </dgm:presLayoutVars>
      </dgm:prSet>
      <dgm:spPr/>
      <dgm:t>
        <a:bodyPr/>
        <a:lstStyle/>
        <a:p>
          <a:endParaRPr lang="es-EC"/>
        </a:p>
      </dgm:t>
    </dgm:pt>
    <dgm:pt modelId="{F191E6C5-9367-4082-B22D-6B09BD3ADAF7}" type="pres">
      <dgm:prSet presAssocID="{F0D1ECF0-C8B4-4872-ACDD-BAB762434B5F}" presName="vertFlow" presStyleCnt="0"/>
      <dgm:spPr/>
      <dgm:t>
        <a:bodyPr/>
        <a:lstStyle/>
        <a:p>
          <a:endParaRPr lang="es-EC"/>
        </a:p>
      </dgm:t>
    </dgm:pt>
    <dgm:pt modelId="{490BE81D-308D-4CC4-99AD-CEA0B0072641}" type="pres">
      <dgm:prSet presAssocID="{F0D1ECF0-C8B4-4872-ACDD-BAB762434B5F}" presName="header" presStyleLbl="node1" presStyleIdx="0" presStyleCnt="4"/>
      <dgm:spPr/>
      <dgm:t>
        <a:bodyPr/>
        <a:lstStyle/>
        <a:p>
          <a:endParaRPr lang="es-EC"/>
        </a:p>
      </dgm:t>
    </dgm:pt>
    <dgm:pt modelId="{F19671D7-44D4-486B-93CF-958399F91479}" type="pres">
      <dgm:prSet presAssocID="{3924183D-CFB1-4CBE-96A8-3648D354F496}" presName="parTrans" presStyleLbl="sibTrans2D1" presStyleIdx="0" presStyleCnt="4"/>
      <dgm:spPr/>
      <dgm:t>
        <a:bodyPr/>
        <a:lstStyle/>
        <a:p>
          <a:endParaRPr lang="es-EC"/>
        </a:p>
      </dgm:t>
    </dgm:pt>
    <dgm:pt modelId="{087CCB8E-E4E9-47BC-8987-3090D1E3CC63}" type="pres">
      <dgm:prSet presAssocID="{F644E354-F087-4F8A-A1C5-01CABF2C0745}" presName="child" presStyleLbl="alignAccFollowNode1" presStyleIdx="0" presStyleCnt="4">
        <dgm:presLayoutVars>
          <dgm:chMax val="0"/>
          <dgm:bulletEnabled val="1"/>
        </dgm:presLayoutVars>
      </dgm:prSet>
      <dgm:spPr/>
      <dgm:t>
        <a:bodyPr/>
        <a:lstStyle/>
        <a:p>
          <a:endParaRPr lang="es-EC"/>
        </a:p>
      </dgm:t>
    </dgm:pt>
    <dgm:pt modelId="{2A7059C3-791B-4030-B40F-C2A48645DC7C}" type="pres">
      <dgm:prSet presAssocID="{F0D1ECF0-C8B4-4872-ACDD-BAB762434B5F}" presName="hSp" presStyleCnt="0"/>
      <dgm:spPr/>
      <dgm:t>
        <a:bodyPr/>
        <a:lstStyle/>
        <a:p>
          <a:endParaRPr lang="es-EC"/>
        </a:p>
      </dgm:t>
    </dgm:pt>
    <dgm:pt modelId="{02AC01CB-7191-4EB1-B554-CDFDE4BCF20C}" type="pres">
      <dgm:prSet presAssocID="{B568A589-58E1-44A6-947C-4CED16511917}" presName="vertFlow" presStyleCnt="0"/>
      <dgm:spPr/>
      <dgm:t>
        <a:bodyPr/>
        <a:lstStyle/>
        <a:p>
          <a:endParaRPr lang="es-EC"/>
        </a:p>
      </dgm:t>
    </dgm:pt>
    <dgm:pt modelId="{E75D60D4-92BA-4AFD-BF38-9FDCCD030C28}" type="pres">
      <dgm:prSet presAssocID="{B568A589-58E1-44A6-947C-4CED16511917}" presName="header" presStyleLbl="node1" presStyleIdx="1" presStyleCnt="4"/>
      <dgm:spPr/>
      <dgm:t>
        <a:bodyPr/>
        <a:lstStyle/>
        <a:p>
          <a:endParaRPr lang="es-EC"/>
        </a:p>
      </dgm:t>
    </dgm:pt>
    <dgm:pt modelId="{1F786F28-3BC4-4D19-A087-B4851A4AE430}" type="pres">
      <dgm:prSet presAssocID="{BB7D3BB3-74B4-48F8-A265-043D7F9B6C8E}" presName="parTrans" presStyleLbl="sibTrans2D1" presStyleIdx="1" presStyleCnt="4"/>
      <dgm:spPr/>
      <dgm:t>
        <a:bodyPr/>
        <a:lstStyle/>
        <a:p>
          <a:endParaRPr lang="es-EC"/>
        </a:p>
      </dgm:t>
    </dgm:pt>
    <dgm:pt modelId="{0B67D464-A259-44A1-AEFF-CA82582B762D}" type="pres">
      <dgm:prSet presAssocID="{8505B66F-DB6A-4A23-9165-267FDA742037}" presName="child" presStyleLbl="alignAccFollowNode1" presStyleIdx="1" presStyleCnt="4">
        <dgm:presLayoutVars>
          <dgm:chMax val="0"/>
          <dgm:bulletEnabled val="1"/>
        </dgm:presLayoutVars>
      </dgm:prSet>
      <dgm:spPr/>
      <dgm:t>
        <a:bodyPr/>
        <a:lstStyle/>
        <a:p>
          <a:endParaRPr lang="es-EC"/>
        </a:p>
      </dgm:t>
    </dgm:pt>
    <dgm:pt modelId="{62EB23C5-53EB-4FC7-B9BD-64198956B598}" type="pres">
      <dgm:prSet presAssocID="{B568A589-58E1-44A6-947C-4CED16511917}" presName="hSp" presStyleCnt="0"/>
      <dgm:spPr/>
      <dgm:t>
        <a:bodyPr/>
        <a:lstStyle/>
        <a:p>
          <a:endParaRPr lang="es-EC"/>
        </a:p>
      </dgm:t>
    </dgm:pt>
    <dgm:pt modelId="{F014D781-2DC1-45F9-B0BE-A4C66CC9D895}" type="pres">
      <dgm:prSet presAssocID="{5346E21B-0BB9-4E4F-ABBF-6AF7DF93D3FA}" presName="vertFlow" presStyleCnt="0"/>
      <dgm:spPr/>
      <dgm:t>
        <a:bodyPr/>
        <a:lstStyle/>
        <a:p>
          <a:endParaRPr lang="es-EC"/>
        </a:p>
      </dgm:t>
    </dgm:pt>
    <dgm:pt modelId="{3183D66D-051D-447E-B043-642601A626C8}" type="pres">
      <dgm:prSet presAssocID="{5346E21B-0BB9-4E4F-ABBF-6AF7DF93D3FA}" presName="header" presStyleLbl="node1" presStyleIdx="2" presStyleCnt="4"/>
      <dgm:spPr/>
      <dgm:t>
        <a:bodyPr/>
        <a:lstStyle/>
        <a:p>
          <a:endParaRPr lang="es-EC"/>
        </a:p>
      </dgm:t>
    </dgm:pt>
    <dgm:pt modelId="{897480F7-5D54-4ACF-8E27-18E6CF2C3AB4}" type="pres">
      <dgm:prSet presAssocID="{95A1ACEA-9198-430E-9996-D1338BC55303}" presName="parTrans" presStyleLbl="sibTrans2D1" presStyleIdx="2" presStyleCnt="4"/>
      <dgm:spPr/>
      <dgm:t>
        <a:bodyPr/>
        <a:lstStyle/>
        <a:p>
          <a:endParaRPr lang="es-EC"/>
        </a:p>
      </dgm:t>
    </dgm:pt>
    <dgm:pt modelId="{5A219E31-2C07-4893-888D-753D8714F969}" type="pres">
      <dgm:prSet presAssocID="{F407C768-DBF8-4F35-B6AF-2C5D1CDFD6BD}" presName="child" presStyleLbl="alignAccFollowNode1" presStyleIdx="2" presStyleCnt="4">
        <dgm:presLayoutVars>
          <dgm:chMax val="0"/>
          <dgm:bulletEnabled val="1"/>
        </dgm:presLayoutVars>
      </dgm:prSet>
      <dgm:spPr/>
      <dgm:t>
        <a:bodyPr/>
        <a:lstStyle/>
        <a:p>
          <a:endParaRPr lang="es-EC"/>
        </a:p>
      </dgm:t>
    </dgm:pt>
    <dgm:pt modelId="{62AF88FC-91D2-4B1E-937D-6FB68CD83249}" type="pres">
      <dgm:prSet presAssocID="{5346E21B-0BB9-4E4F-ABBF-6AF7DF93D3FA}" presName="hSp" presStyleCnt="0"/>
      <dgm:spPr/>
      <dgm:t>
        <a:bodyPr/>
        <a:lstStyle/>
        <a:p>
          <a:endParaRPr lang="es-EC"/>
        </a:p>
      </dgm:t>
    </dgm:pt>
    <dgm:pt modelId="{944D9C24-3FA6-4E27-85BA-816AB0DD29CF}" type="pres">
      <dgm:prSet presAssocID="{1CB42357-0CF6-45E4-9F55-CF500A16808B}" presName="vertFlow" presStyleCnt="0"/>
      <dgm:spPr/>
      <dgm:t>
        <a:bodyPr/>
        <a:lstStyle/>
        <a:p>
          <a:endParaRPr lang="es-EC"/>
        </a:p>
      </dgm:t>
    </dgm:pt>
    <dgm:pt modelId="{3D27F0E3-6A85-45CF-B593-BC7B06323BA2}" type="pres">
      <dgm:prSet presAssocID="{1CB42357-0CF6-45E4-9F55-CF500A16808B}" presName="header" presStyleLbl="node1" presStyleIdx="3" presStyleCnt="4"/>
      <dgm:spPr/>
      <dgm:t>
        <a:bodyPr/>
        <a:lstStyle/>
        <a:p>
          <a:endParaRPr lang="es-EC"/>
        </a:p>
      </dgm:t>
    </dgm:pt>
    <dgm:pt modelId="{C019F36D-4B04-4D55-BFCA-50F531A8B6C2}" type="pres">
      <dgm:prSet presAssocID="{C0771CA7-5A8C-4700-B04E-5D8D11A29117}" presName="parTrans" presStyleLbl="sibTrans2D1" presStyleIdx="3" presStyleCnt="4"/>
      <dgm:spPr/>
      <dgm:t>
        <a:bodyPr/>
        <a:lstStyle/>
        <a:p>
          <a:endParaRPr lang="es-EC"/>
        </a:p>
      </dgm:t>
    </dgm:pt>
    <dgm:pt modelId="{EAE41025-7866-45A3-8FCB-69FB4534E9AC}" type="pres">
      <dgm:prSet presAssocID="{B4B206F2-F2ED-4329-8F79-0B287C60D76A}" presName="child" presStyleLbl="alignAccFollowNode1" presStyleIdx="3" presStyleCnt="4">
        <dgm:presLayoutVars>
          <dgm:chMax val="0"/>
          <dgm:bulletEnabled val="1"/>
        </dgm:presLayoutVars>
      </dgm:prSet>
      <dgm:spPr/>
      <dgm:t>
        <a:bodyPr/>
        <a:lstStyle/>
        <a:p>
          <a:endParaRPr lang="es-EC"/>
        </a:p>
      </dgm:t>
    </dgm:pt>
  </dgm:ptLst>
  <dgm:cxnLst>
    <dgm:cxn modelId="{E2B897EA-6C03-48CA-9A3C-C9A1919FD374}" srcId="{B568A589-58E1-44A6-947C-4CED16511917}" destId="{8505B66F-DB6A-4A23-9165-267FDA742037}" srcOrd="0" destOrd="0" parTransId="{BB7D3BB3-74B4-48F8-A265-043D7F9B6C8E}" sibTransId="{98AE9C34-370D-4F59-8B2C-4DFBE6B95923}"/>
    <dgm:cxn modelId="{2733487F-A39B-4148-938C-4AA8F6B5847A}" type="presOf" srcId="{1CB42357-0CF6-45E4-9F55-CF500A16808B}" destId="{3D27F0E3-6A85-45CF-B593-BC7B06323BA2}" srcOrd="0" destOrd="0" presId="urn:microsoft.com/office/officeart/2005/8/layout/lProcess1"/>
    <dgm:cxn modelId="{AB2D236C-5F7A-4980-BBD2-F97E8389063F}" srcId="{48F0B38C-3A00-4A90-9AA1-CF5FEDFB3198}" destId="{B568A589-58E1-44A6-947C-4CED16511917}" srcOrd="1" destOrd="0" parTransId="{97FE9823-79DB-4738-97F1-D61F93242FDF}" sibTransId="{7C8D774E-6B4B-4BCA-964A-036827EA1851}"/>
    <dgm:cxn modelId="{02672771-A1AF-4B23-8989-76A92ADCB1E8}" type="presOf" srcId="{95A1ACEA-9198-430E-9996-D1338BC55303}" destId="{897480F7-5D54-4ACF-8E27-18E6CF2C3AB4}" srcOrd="0" destOrd="0" presId="urn:microsoft.com/office/officeart/2005/8/layout/lProcess1"/>
    <dgm:cxn modelId="{A8948448-815E-4061-ABDD-98C6845465E9}" srcId="{1CB42357-0CF6-45E4-9F55-CF500A16808B}" destId="{B4B206F2-F2ED-4329-8F79-0B287C60D76A}" srcOrd="0" destOrd="0" parTransId="{C0771CA7-5A8C-4700-B04E-5D8D11A29117}" sibTransId="{F8FAECD1-EB27-4B33-ABA6-61DA82558B46}"/>
    <dgm:cxn modelId="{79C53E2B-51C4-4476-A915-0884696409EC}" srcId="{48F0B38C-3A00-4A90-9AA1-CF5FEDFB3198}" destId="{1CB42357-0CF6-45E4-9F55-CF500A16808B}" srcOrd="3" destOrd="0" parTransId="{486640ED-95C8-4CF9-AE5D-25040AEE6B7E}" sibTransId="{344C3D19-023B-4B01-A351-5CED528FF11D}"/>
    <dgm:cxn modelId="{A3BC2297-4279-4648-9F4D-F7AB4278C33D}" type="presOf" srcId="{BB7D3BB3-74B4-48F8-A265-043D7F9B6C8E}" destId="{1F786F28-3BC4-4D19-A087-B4851A4AE430}" srcOrd="0" destOrd="0" presId="urn:microsoft.com/office/officeart/2005/8/layout/lProcess1"/>
    <dgm:cxn modelId="{C2F1087C-8DBB-4AAA-9408-1546CEC472E5}" type="presOf" srcId="{5346E21B-0BB9-4E4F-ABBF-6AF7DF93D3FA}" destId="{3183D66D-051D-447E-B043-642601A626C8}" srcOrd="0" destOrd="0" presId="urn:microsoft.com/office/officeart/2005/8/layout/lProcess1"/>
    <dgm:cxn modelId="{E8544CC1-4AE9-4E07-AC28-D35CABFA4DDC}" srcId="{48F0B38C-3A00-4A90-9AA1-CF5FEDFB3198}" destId="{F0D1ECF0-C8B4-4872-ACDD-BAB762434B5F}" srcOrd="0" destOrd="0" parTransId="{47BA07C1-CA60-4C7E-ADAF-14738929F512}" sibTransId="{3F742BF8-11BC-4966-9318-D7D732FB61D4}"/>
    <dgm:cxn modelId="{AB4A19CE-E614-471B-8EC0-522C94BA6FEF}" type="presOf" srcId="{F0D1ECF0-C8B4-4872-ACDD-BAB762434B5F}" destId="{490BE81D-308D-4CC4-99AD-CEA0B0072641}" srcOrd="0" destOrd="0" presId="urn:microsoft.com/office/officeart/2005/8/layout/lProcess1"/>
    <dgm:cxn modelId="{258DC882-2A53-4BD8-8A05-D3201C18EA8E}" srcId="{5346E21B-0BB9-4E4F-ABBF-6AF7DF93D3FA}" destId="{F407C768-DBF8-4F35-B6AF-2C5D1CDFD6BD}" srcOrd="0" destOrd="0" parTransId="{95A1ACEA-9198-430E-9996-D1338BC55303}" sibTransId="{E9DC9A9F-6238-4DEB-A2A2-47DA79A7D673}"/>
    <dgm:cxn modelId="{3AEB268D-955B-46FA-9996-B13CFD254F65}" srcId="{F0D1ECF0-C8B4-4872-ACDD-BAB762434B5F}" destId="{F644E354-F087-4F8A-A1C5-01CABF2C0745}" srcOrd="0" destOrd="0" parTransId="{3924183D-CFB1-4CBE-96A8-3648D354F496}" sibTransId="{AC19F5B8-4214-4F84-8F9A-9010096E3A9A}"/>
    <dgm:cxn modelId="{D3CEA76F-08BF-454C-8AEF-CCA15A2B1E89}" type="presOf" srcId="{B568A589-58E1-44A6-947C-4CED16511917}" destId="{E75D60D4-92BA-4AFD-BF38-9FDCCD030C28}" srcOrd="0" destOrd="0" presId="urn:microsoft.com/office/officeart/2005/8/layout/lProcess1"/>
    <dgm:cxn modelId="{70D6ADE9-070F-43FD-9F8C-E5F0992D2C50}" type="presOf" srcId="{48F0B38C-3A00-4A90-9AA1-CF5FEDFB3198}" destId="{DD00F056-7474-43D5-8C68-0E4CC23DF4AF}" srcOrd="0" destOrd="0" presId="urn:microsoft.com/office/officeart/2005/8/layout/lProcess1"/>
    <dgm:cxn modelId="{A989E83A-57AA-4D93-8C00-AA0213C0DE47}" type="presOf" srcId="{3924183D-CFB1-4CBE-96A8-3648D354F496}" destId="{F19671D7-44D4-486B-93CF-958399F91479}" srcOrd="0" destOrd="0" presId="urn:microsoft.com/office/officeart/2005/8/layout/lProcess1"/>
    <dgm:cxn modelId="{E89F68FA-DFE8-42E0-805A-D8E6EF4DB350}" type="presOf" srcId="{8505B66F-DB6A-4A23-9165-267FDA742037}" destId="{0B67D464-A259-44A1-AEFF-CA82582B762D}" srcOrd="0" destOrd="0" presId="urn:microsoft.com/office/officeart/2005/8/layout/lProcess1"/>
    <dgm:cxn modelId="{5EFDC4F1-DB60-41D6-95E9-5585BF5746D6}" type="presOf" srcId="{F644E354-F087-4F8A-A1C5-01CABF2C0745}" destId="{087CCB8E-E4E9-47BC-8987-3090D1E3CC63}" srcOrd="0" destOrd="0" presId="urn:microsoft.com/office/officeart/2005/8/layout/lProcess1"/>
    <dgm:cxn modelId="{CD747B25-1FF8-4E6F-BAC1-7811E2DE3183}" type="presOf" srcId="{B4B206F2-F2ED-4329-8F79-0B287C60D76A}" destId="{EAE41025-7866-45A3-8FCB-69FB4534E9AC}" srcOrd="0" destOrd="0" presId="urn:microsoft.com/office/officeart/2005/8/layout/lProcess1"/>
    <dgm:cxn modelId="{746BB5E5-3E96-421A-88A1-875D92627C2D}" type="presOf" srcId="{C0771CA7-5A8C-4700-B04E-5D8D11A29117}" destId="{C019F36D-4B04-4D55-BFCA-50F531A8B6C2}" srcOrd="0" destOrd="0" presId="urn:microsoft.com/office/officeart/2005/8/layout/lProcess1"/>
    <dgm:cxn modelId="{9FEC152A-A786-4C0C-9284-C49477881F6F}" srcId="{48F0B38C-3A00-4A90-9AA1-CF5FEDFB3198}" destId="{5346E21B-0BB9-4E4F-ABBF-6AF7DF93D3FA}" srcOrd="2" destOrd="0" parTransId="{85A746EC-661D-455E-B6E1-FCDEFCB21E49}" sibTransId="{26065715-1CAD-424A-85B7-C73FC9F35515}"/>
    <dgm:cxn modelId="{13B77DF0-0764-48F3-B3FB-81FDB35C164A}" type="presOf" srcId="{F407C768-DBF8-4F35-B6AF-2C5D1CDFD6BD}" destId="{5A219E31-2C07-4893-888D-753D8714F969}" srcOrd="0" destOrd="0" presId="urn:microsoft.com/office/officeart/2005/8/layout/lProcess1"/>
    <dgm:cxn modelId="{45D52668-9606-47EA-8EF0-98C6A0A7CE93}" type="presParOf" srcId="{DD00F056-7474-43D5-8C68-0E4CC23DF4AF}" destId="{F191E6C5-9367-4082-B22D-6B09BD3ADAF7}" srcOrd="0" destOrd="0" presId="urn:microsoft.com/office/officeart/2005/8/layout/lProcess1"/>
    <dgm:cxn modelId="{D96833C7-F97D-460A-9933-9E6FF9FC5283}" type="presParOf" srcId="{F191E6C5-9367-4082-B22D-6B09BD3ADAF7}" destId="{490BE81D-308D-4CC4-99AD-CEA0B0072641}" srcOrd="0" destOrd="0" presId="urn:microsoft.com/office/officeart/2005/8/layout/lProcess1"/>
    <dgm:cxn modelId="{598BBA13-776A-4563-9228-C847401FA0E0}" type="presParOf" srcId="{F191E6C5-9367-4082-B22D-6B09BD3ADAF7}" destId="{F19671D7-44D4-486B-93CF-958399F91479}" srcOrd="1" destOrd="0" presId="urn:microsoft.com/office/officeart/2005/8/layout/lProcess1"/>
    <dgm:cxn modelId="{B6ECFA57-4034-491D-AF6E-D62702E6ADF3}" type="presParOf" srcId="{F191E6C5-9367-4082-B22D-6B09BD3ADAF7}" destId="{087CCB8E-E4E9-47BC-8987-3090D1E3CC63}" srcOrd="2" destOrd="0" presId="urn:microsoft.com/office/officeart/2005/8/layout/lProcess1"/>
    <dgm:cxn modelId="{3782B441-79D2-439F-8CC7-9B17E3C34D7F}" type="presParOf" srcId="{DD00F056-7474-43D5-8C68-0E4CC23DF4AF}" destId="{2A7059C3-791B-4030-B40F-C2A48645DC7C}" srcOrd="1" destOrd="0" presId="urn:microsoft.com/office/officeart/2005/8/layout/lProcess1"/>
    <dgm:cxn modelId="{66462B2E-BB5C-41B5-92CB-C7C7A6A374EE}" type="presParOf" srcId="{DD00F056-7474-43D5-8C68-0E4CC23DF4AF}" destId="{02AC01CB-7191-4EB1-B554-CDFDE4BCF20C}" srcOrd="2" destOrd="0" presId="urn:microsoft.com/office/officeart/2005/8/layout/lProcess1"/>
    <dgm:cxn modelId="{C38E2E2A-230A-4CA2-BA95-5576CC72AF62}" type="presParOf" srcId="{02AC01CB-7191-4EB1-B554-CDFDE4BCF20C}" destId="{E75D60D4-92BA-4AFD-BF38-9FDCCD030C28}" srcOrd="0" destOrd="0" presId="urn:microsoft.com/office/officeart/2005/8/layout/lProcess1"/>
    <dgm:cxn modelId="{2C292F68-6014-4BDF-9602-5C9BD0D2764A}" type="presParOf" srcId="{02AC01CB-7191-4EB1-B554-CDFDE4BCF20C}" destId="{1F786F28-3BC4-4D19-A087-B4851A4AE430}" srcOrd="1" destOrd="0" presId="urn:microsoft.com/office/officeart/2005/8/layout/lProcess1"/>
    <dgm:cxn modelId="{34AEB1AD-BEB0-4E67-97EF-A58D5B7072A9}" type="presParOf" srcId="{02AC01CB-7191-4EB1-B554-CDFDE4BCF20C}" destId="{0B67D464-A259-44A1-AEFF-CA82582B762D}" srcOrd="2" destOrd="0" presId="urn:microsoft.com/office/officeart/2005/8/layout/lProcess1"/>
    <dgm:cxn modelId="{E01DF646-0E28-493D-9281-153F6D0B295A}" type="presParOf" srcId="{DD00F056-7474-43D5-8C68-0E4CC23DF4AF}" destId="{62EB23C5-53EB-4FC7-B9BD-64198956B598}" srcOrd="3" destOrd="0" presId="urn:microsoft.com/office/officeart/2005/8/layout/lProcess1"/>
    <dgm:cxn modelId="{59A4A853-8B15-4C62-8A82-D9BFCFA24C9D}" type="presParOf" srcId="{DD00F056-7474-43D5-8C68-0E4CC23DF4AF}" destId="{F014D781-2DC1-45F9-B0BE-A4C66CC9D895}" srcOrd="4" destOrd="0" presId="urn:microsoft.com/office/officeart/2005/8/layout/lProcess1"/>
    <dgm:cxn modelId="{C39B251F-8B7B-4B24-B12C-09E3485CFF9E}" type="presParOf" srcId="{F014D781-2DC1-45F9-B0BE-A4C66CC9D895}" destId="{3183D66D-051D-447E-B043-642601A626C8}" srcOrd="0" destOrd="0" presId="urn:microsoft.com/office/officeart/2005/8/layout/lProcess1"/>
    <dgm:cxn modelId="{E1EEFBA0-A11C-47EE-B399-4A0B2DC7ADDB}" type="presParOf" srcId="{F014D781-2DC1-45F9-B0BE-A4C66CC9D895}" destId="{897480F7-5D54-4ACF-8E27-18E6CF2C3AB4}" srcOrd="1" destOrd="0" presId="urn:microsoft.com/office/officeart/2005/8/layout/lProcess1"/>
    <dgm:cxn modelId="{FECD83B0-794E-45B5-8AD4-BA6FBC14BD70}" type="presParOf" srcId="{F014D781-2DC1-45F9-B0BE-A4C66CC9D895}" destId="{5A219E31-2C07-4893-888D-753D8714F969}" srcOrd="2" destOrd="0" presId="urn:microsoft.com/office/officeart/2005/8/layout/lProcess1"/>
    <dgm:cxn modelId="{701390C3-715D-4F27-8475-B9B51AAB8AA0}" type="presParOf" srcId="{DD00F056-7474-43D5-8C68-0E4CC23DF4AF}" destId="{62AF88FC-91D2-4B1E-937D-6FB68CD83249}" srcOrd="5" destOrd="0" presId="urn:microsoft.com/office/officeart/2005/8/layout/lProcess1"/>
    <dgm:cxn modelId="{065EB5F4-4BB9-4315-8EED-4522EF6E6F27}" type="presParOf" srcId="{DD00F056-7474-43D5-8C68-0E4CC23DF4AF}" destId="{944D9C24-3FA6-4E27-85BA-816AB0DD29CF}" srcOrd="6" destOrd="0" presId="urn:microsoft.com/office/officeart/2005/8/layout/lProcess1"/>
    <dgm:cxn modelId="{25670443-5213-477C-9049-AF428E0029D8}" type="presParOf" srcId="{944D9C24-3FA6-4E27-85BA-816AB0DD29CF}" destId="{3D27F0E3-6A85-45CF-B593-BC7B06323BA2}" srcOrd="0" destOrd="0" presId="urn:microsoft.com/office/officeart/2005/8/layout/lProcess1"/>
    <dgm:cxn modelId="{1CFA8719-8A9F-4B99-AEF5-CBE41F1B577B}" type="presParOf" srcId="{944D9C24-3FA6-4E27-85BA-816AB0DD29CF}" destId="{C019F36D-4B04-4D55-BFCA-50F531A8B6C2}" srcOrd="1" destOrd="0" presId="urn:microsoft.com/office/officeart/2005/8/layout/lProcess1"/>
    <dgm:cxn modelId="{1066A63B-5288-489A-BF18-94F5B4F111CB}" type="presParOf" srcId="{944D9C24-3FA6-4E27-85BA-816AB0DD29CF}" destId="{EAE41025-7866-45A3-8FCB-69FB4534E9AC}"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5947C-C858-474D-8DA3-8B4F4DF3E86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3CDB1BC9-AA0C-4B81-8CC2-1EE74E60A4EC}">
      <dgm:prSet phldrT="[Texto]" custT="1"/>
      <dgm:spPr/>
      <dgm:t>
        <a:bodyPr/>
        <a:lstStyle/>
        <a:p>
          <a:r>
            <a:rPr lang="es-EC" sz="1050" b="1" dirty="0">
              <a:latin typeface="Arial" panose="020B0604020202020204" pitchFamily="34" charset="0"/>
              <a:cs typeface="Arial" panose="020B0604020202020204" pitchFamily="34" charset="0"/>
            </a:rPr>
            <a:t>Nivel de uso de información en el proceso de toma de decisiones gerenciales</a:t>
          </a:r>
        </a:p>
      </dgm:t>
    </dgm:pt>
    <dgm:pt modelId="{3F8AA132-4146-4786-B5A7-C4280E34F46B}" type="parTrans" cxnId="{5AFF32C1-A669-4F5C-8CE5-72CF0EE2C597}">
      <dgm:prSet/>
      <dgm:spPr/>
      <dgm:t>
        <a:bodyPr/>
        <a:lstStyle/>
        <a:p>
          <a:endParaRPr lang="es-EC" sz="1050">
            <a:latin typeface="Arial" panose="020B0604020202020204" pitchFamily="34" charset="0"/>
            <a:cs typeface="Arial" panose="020B0604020202020204" pitchFamily="34" charset="0"/>
          </a:endParaRPr>
        </a:p>
      </dgm:t>
    </dgm:pt>
    <dgm:pt modelId="{3DA863D1-535F-4304-A06B-AAED8E9E5C70}" type="sibTrans" cxnId="{5AFF32C1-A669-4F5C-8CE5-72CF0EE2C597}">
      <dgm:prSet/>
      <dgm:spPr/>
      <dgm:t>
        <a:bodyPr/>
        <a:lstStyle/>
        <a:p>
          <a:endParaRPr lang="es-EC" sz="1050">
            <a:latin typeface="Arial" panose="020B0604020202020204" pitchFamily="34" charset="0"/>
            <a:cs typeface="Arial" panose="020B0604020202020204" pitchFamily="34" charset="0"/>
          </a:endParaRPr>
        </a:p>
      </dgm:t>
    </dgm:pt>
    <dgm:pt modelId="{192B3623-932B-4C2F-B2B1-6314F864D01B}">
      <dgm:prSet phldrT="[Texto]" custT="1"/>
      <dgm:spPr/>
      <dgm:t>
        <a:bodyPr/>
        <a:lstStyle/>
        <a:p>
          <a:r>
            <a:rPr lang="es-EC" sz="1050" dirty="0">
              <a:latin typeface="Arial" panose="020B0604020202020204" pitchFamily="34" charset="0"/>
              <a:cs typeface="Arial" panose="020B0604020202020204" pitchFamily="34" charset="0"/>
            </a:rPr>
            <a:t>Características demográficas empresariales</a:t>
          </a:r>
        </a:p>
      </dgm:t>
    </dgm:pt>
    <dgm:pt modelId="{EE67E40C-DD61-40F5-9BFB-CE8E81C3C29B}" type="parTrans" cxnId="{CAA32DA7-32D1-451D-9F5F-51E3C56A14F2}">
      <dgm:prSet/>
      <dgm:spPr/>
      <dgm:t>
        <a:bodyPr/>
        <a:lstStyle/>
        <a:p>
          <a:endParaRPr lang="es-EC" sz="1050">
            <a:latin typeface="Arial" panose="020B0604020202020204" pitchFamily="34" charset="0"/>
            <a:cs typeface="Arial" panose="020B0604020202020204" pitchFamily="34" charset="0"/>
          </a:endParaRPr>
        </a:p>
      </dgm:t>
    </dgm:pt>
    <dgm:pt modelId="{ED5BA1F7-FC09-4822-8D0E-13BEFF1E0381}" type="sibTrans" cxnId="{CAA32DA7-32D1-451D-9F5F-51E3C56A14F2}">
      <dgm:prSet/>
      <dgm:spPr/>
      <dgm:t>
        <a:bodyPr/>
        <a:lstStyle/>
        <a:p>
          <a:endParaRPr lang="es-EC" sz="1050">
            <a:latin typeface="Arial" panose="020B0604020202020204" pitchFamily="34" charset="0"/>
            <a:cs typeface="Arial" panose="020B0604020202020204" pitchFamily="34" charset="0"/>
          </a:endParaRPr>
        </a:p>
      </dgm:t>
    </dgm:pt>
    <dgm:pt modelId="{8C04F013-4DF9-4AC5-A290-2859778C478A}">
      <dgm:prSet phldrT="[Texto]" custT="1"/>
      <dgm:spPr/>
      <dgm:t>
        <a:bodyPr/>
        <a:lstStyle/>
        <a:p>
          <a:r>
            <a:rPr lang="es-EC" sz="1050" dirty="0">
              <a:latin typeface="Arial" panose="020B0604020202020204" pitchFamily="34" charset="0"/>
              <a:cs typeface="Arial" panose="020B0604020202020204" pitchFamily="34" charset="0"/>
            </a:rPr>
            <a:t>Utilizan proceso de toma de decisiones gerenciales</a:t>
          </a:r>
        </a:p>
      </dgm:t>
    </dgm:pt>
    <dgm:pt modelId="{0986B871-0C5E-4027-AC34-E8FA1A4DFBDC}" type="parTrans" cxnId="{E2BBDB11-4178-45A4-A3AA-EBA4CA39A749}">
      <dgm:prSet/>
      <dgm:spPr/>
      <dgm:t>
        <a:bodyPr/>
        <a:lstStyle/>
        <a:p>
          <a:endParaRPr lang="es-EC" sz="1050">
            <a:latin typeface="Arial" panose="020B0604020202020204" pitchFamily="34" charset="0"/>
            <a:cs typeface="Arial" panose="020B0604020202020204" pitchFamily="34" charset="0"/>
          </a:endParaRPr>
        </a:p>
      </dgm:t>
    </dgm:pt>
    <dgm:pt modelId="{87470E91-6EAF-4019-8272-65B38433EE20}" type="sibTrans" cxnId="{E2BBDB11-4178-45A4-A3AA-EBA4CA39A749}">
      <dgm:prSet/>
      <dgm:spPr/>
      <dgm:t>
        <a:bodyPr/>
        <a:lstStyle/>
        <a:p>
          <a:endParaRPr lang="es-EC" sz="1050">
            <a:latin typeface="Arial" panose="020B0604020202020204" pitchFamily="34" charset="0"/>
            <a:cs typeface="Arial" panose="020B0604020202020204" pitchFamily="34" charset="0"/>
          </a:endParaRPr>
        </a:p>
      </dgm:t>
    </dgm:pt>
    <dgm:pt modelId="{521DAE9E-D645-46A9-B89F-6C8992CB76CC}">
      <dgm:prSet phldrT="[Texto]" custT="1"/>
      <dgm:spPr/>
      <dgm:t>
        <a:bodyPr/>
        <a:lstStyle/>
        <a:p>
          <a:r>
            <a:rPr lang="es-EC" sz="1050" dirty="0">
              <a:latin typeface="Arial" panose="020B0604020202020204" pitchFamily="34" charset="0"/>
              <a:cs typeface="Arial" panose="020B0604020202020204" pitchFamily="34" charset="0"/>
            </a:rPr>
            <a:t>Tiempo de creación</a:t>
          </a:r>
        </a:p>
      </dgm:t>
    </dgm:pt>
    <dgm:pt modelId="{146690AA-E873-4F7E-AC95-7BAD3E2AEF87}" type="parTrans" cxnId="{7F1D200F-4DB0-4F83-B46D-D59F4A3D0007}">
      <dgm:prSet/>
      <dgm:spPr/>
      <dgm:t>
        <a:bodyPr/>
        <a:lstStyle/>
        <a:p>
          <a:endParaRPr lang="es-EC" sz="1050">
            <a:latin typeface="Arial" panose="020B0604020202020204" pitchFamily="34" charset="0"/>
            <a:cs typeface="Arial" panose="020B0604020202020204" pitchFamily="34" charset="0"/>
          </a:endParaRPr>
        </a:p>
      </dgm:t>
    </dgm:pt>
    <dgm:pt modelId="{9A91D188-E3AE-4E44-A67B-6B618C2A643F}" type="sibTrans" cxnId="{7F1D200F-4DB0-4F83-B46D-D59F4A3D0007}">
      <dgm:prSet/>
      <dgm:spPr/>
      <dgm:t>
        <a:bodyPr/>
        <a:lstStyle/>
        <a:p>
          <a:endParaRPr lang="es-EC" sz="1050">
            <a:latin typeface="Arial" panose="020B0604020202020204" pitchFamily="34" charset="0"/>
            <a:cs typeface="Arial" panose="020B0604020202020204" pitchFamily="34" charset="0"/>
          </a:endParaRPr>
        </a:p>
      </dgm:t>
    </dgm:pt>
    <dgm:pt modelId="{C57BFA38-7B9E-4D86-8A32-A5431E452EFC}">
      <dgm:prSet phldrT="[Texto]" custT="1"/>
      <dgm:spPr/>
      <dgm:t>
        <a:bodyPr/>
        <a:lstStyle/>
        <a:p>
          <a:r>
            <a:rPr lang="es-EC" sz="1050" dirty="0">
              <a:latin typeface="Arial" panose="020B0604020202020204" pitchFamily="34" charset="0"/>
              <a:cs typeface="Arial" panose="020B0604020202020204" pitchFamily="34" charset="0"/>
            </a:rPr>
            <a:t>Identificación del problema</a:t>
          </a:r>
        </a:p>
      </dgm:t>
    </dgm:pt>
    <dgm:pt modelId="{3E79CE61-813D-4BFF-BA76-4E5E33E4987E}" type="parTrans" cxnId="{C8540DB6-4B28-4812-8A03-C3483802CD75}">
      <dgm:prSet/>
      <dgm:spPr/>
      <dgm:t>
        <a:bodyPr/>
        <a:lstStyle/>
        <a:p>
          <a:endParaRPr lang="es-EC" sz="1050">
            <a:latin typeface="Arial" panose="020B0604020202020204" pitchFamily="34" charset="0"/>
            <a:cs typeface="Arial" panose="020B0604020202020204" pitchFamily="34" charset="0"/>
          </a:endParaRPr>
        </a:p>
      </dgm:t>
    </dgm:pt>
    <dgm:pt modelId="{39D956CB-9E4D-46D2-BAF6-D9B06FBA2187}" type="sibTrans" cxnId="{C8540DB6-4B28-4812-8A03-C3483802CD75}">
      <dgm:prSet/>
      <dgm:spPr/>
      <dgm:t>
        <a:bodyPr/>
        <a:lstStyle/>
        <a:p>
          <a:endParaRPr lang="es-EC" sz="1050">
            <a:latin typeface="Arial" panose="020B0604020202020204" pitchFamily="34" charset="0"/>
            <a:cs typeface="Arial" panose="020B0604020202020204" pitchFamily="34" charset="0"/>
          </a:endParaRPr>
        </a:p>
      </dgm:t>
    </dgm:pt>
    <dgm:pt modelId="{D1257DF5-0141-42BB-8DE5-9970586B4134}">
      <dgm:prSet phldrT="[Texto]" custT="1"/>
      <dgm:spPr/>
      <dgm:t>
        <a:bodyPr/>
        <a:lstStyle/>
        <a:p>
          <a:r>
            <a:rPr lang="es-EC" sz="1050">
              <a:latin typeface="Arial" panose="020B0604020202020204" pitchFamily="34" charset="0"/>
              <a:cs typeface="Arial" panose="020B0604020202020204" pitchFamily="34" charset="0"/>
            </a:rPr>
            <a:t>Identificación de cristerios decisión</a:t>
          </a:r>
        </a:p>
      </dgm:t>
    </dgm:pt>
    <dgm:pt modelId="{BA8460A9-CDD4-42B9-A97D-8910D78B8991}" type="parTrans" cxnId="{0510367B-9CBD-4563-936E-9F3A1ACBA85F}">
      <dgm:prSet/>
      <dgm:spPr/>
      <dgm:t>
        <a:bodyPr/>
        <a:lstStyle/>
        <a:p>
          <a:endParaRPr lang="es-EC" sz="1050">
            <a:latin typeface="Arial" panose="020B0604020202020204" pitchFamily="34" charset="0"/>
            <a:cs typeface="Arial" panose="020B0604020202020204" pitchFamily="34" charset="0"/>
          </a:endParaRPr>
        </a:p>
      </dgm:t>
    </dgm:pt>
    <dgm:pt modelId="{6787FEF6-01D5-472D-A1D5-EC384BE5B467}" type="sibTrans" cxnId="{0510367B-9CBD-4563-936E-9F3A1ACBA85F}">
      <dgm:prSet/>
      <dgm:spPr/>
      <dgm:t>
        <a:bodyPr/>
        <a:lstStyle/>
        <a:p>
          <a:endParaRPr lang="es-EC" sz="1050">
            <a:latin typeface="Arial" panose="020B0604020202020204" pitchFamily="34" charset="0"/>
            <a:cs typeface="Arial" panose="020B0604020202020204" pitchFamily="34" charset="0"/>
          </a:endParaRPr>
        </a:p>
      </dgm:t>
    </dgm:pt>
    <dgm:pt modelId="{D004D2CA-04A1-4AD9-9B91-E8A3CD4D0B3A}">
      <dgm:prSet phldrT="[Texto]" custT="1"/>
      <dgm:spPr/>
      <dgm:t>
        <a:bodyPr/>
        <a:lstStyle/>
        <a:p>
          <a:r>
            <a:rPr lang="es-EC" sz="1050">
              <a:latin typeface="Arial" panose="020B0604020202020204" pitchFamily="34" charset="0"/>
              <a:cs typeface="Arial" panose="020B0604020202020204" pitchFamily="34" charset="0"/>
            </a:rPr>
            <a:t>Desarrrollo de alternativas</a:t>
          </a:r>
        </a:p>
      </dgm:t>
    </dgm:pt>
    <dgm:pt modelId="{F4074332-0D5C-49A4-810E-DE043C904397}" type="parTrans" cxnId="{CFD7B5A7-0675-478D-BA2B-465FE4272EBF}">
      <dgm:prSet/>
      <dgm:spPr/>
      <dgm:t>
        <a:bodyPr/>
        <a:lstStyle/>
        <a:p>
          <a:endParaRPr lang="es-EC" sz="1050">
            <a:latin typeface="Arial" panose="020B0604020202020204" pitchFamily="34" charset="0"/>
            <a:cs typeface="Arial" panose="020B0604020202020204" pitchFamily="34" charset="0"/>
          </a:endParaRPr>
        </a:p>
      </dgm:t>
    </dgm:pt>
    <dgm:pt modelId="{20B797AB-E6EC-4D3B-97FC-F10F15EAC0E8}" type="sibTrans" cxnId="{CFD7B5A7-0675-478D-BA2B-465FE4272EBF}">
      <dgm:prSet/>
      <dgm:spPr/>
      <dgm:t>
        <a:bodyPr/>
        <a:lstStyle/>
        <a:p>
          <a:endParaRPr lang="es-EC" sz="1050">
            <a:latin typeface="Arial" panose="020B0604020202020204" pitchFamily="34" charset="0"/>
            <a:cs typeface="Arial" panose="020B0604020202020204" pitchFamily="34" charset="0"/>
          </a:endParaRPr>
        </a:p>
      </dgm:t>
    </dgm:pt>
    <dgm:pt modelId="{A0121BAE-4B47-4BC7-B39B-4D48282A0076}">
      <dgm:prSet phldrT="[Texto]" custT="1"/>
      <dgm:spPr/>
      <dgm:t>
        <a:bodyPr/>
        <a:lstStyle/>
        <a:p>
          <a:r>
            <a:rPr lang="es-EC" sz="1050">
              <a:latin typeface="Arial" panose="020B0604020202020204" pitchFamily="34" charset="0"/>
              <a:cs typeface="Arial" panose="020B0604020202020204" pitchFamily="34" charset="0"/>
            </a:rPr>
            <a:t>Análisis</a:t>
          </a:r>
        </a:p>
      </dgm:t>
    </dgm:pt>
    <dgm:pt modelId="{BFC056A8-4B57-4AC8-953D-3EE5FF0B1082}" type="parTrans" cxnId="{208ADA6C-41A5-4612-AC7D-B70A96B7D499}">
      <dgm:prSet/>
      <dgm:spPr/>
      <dgm:t>
        <a:bodyPr/>
        <a:lstStyle/>
        <a:p>
          <a:endParaRPr lang="es-EC" sz="1050">
            <a:latin typeface="Arial" panose="020B0604020202020204" pitchFamily="34" charset="0"/>
            <a:cs typeface="Arial" panose="020B0604020202020204" pitchFamily="34" charset="0"/>
          </a:endParaRPr>
        </a:p>
      </dgm:t>
    </dgm:pt>
    <dgm:pt modelId="{621FCC28-2A34-434C-9828-FECDBC71D72D}" type="sibTrans" cxnId="{208ADA6C-41A5-4612-AC7D-B70A96B7D499}">
      <dgm:prSet/>
      <dgm:spPr/>
      <dgm:t>
        <a:bodyPr/>
        <a:lstStyle/>
        <a:p>
          <a:endParaRPr lang="es-EC" sz="1050">
            <a:latin typeface="Arial" panose="020B0604020202020204" pitchFamily="34" charset="0"/>
            <a:cs typeface="Arial" panose="020B0604020202020204" pitchFamily="34" charset="0"/>
          </a:endParaRPr>
        </a:p>
      </dgm:t>
    </dgm:pt>
    <dgm:pt modelId="{1E544DAC-93B3-4D46-96F3-79CE7C622B74}">
      <dgm:prSet phldrT="[Texto]" custT="1"/>
      <dgm:spPr/>
      <dgm:t>
        <a:bodyPr/>
        <a:lstStyle/>
        <a:p>
          <a:r>
            <a:rPr lang="es-EC" sz="1050">
              <a:latin typeface="Arial" panose="020B0604020202020204" pitchFamily="34" charset="0"/>
              <a:cs typeface="Arial" panose="020B0604020202020204" pitchFamily="34" charset="0"/>
            </a:rPr>
            <a:t>Selección</a:t>
          </a:r>
        </a:p>
      </dgm:t>
    </dgm:pt>
    <dgm:pt modelId="{1E7E084A-91D4-4713-803A-93A13829210E}" type="parTrans" cxnId="{AD1DB82D-9511-418D-B8E1-EE62CBF5B660}">
      <dgm:prSet/>
      <dgm:spPr/>
      <dgm:t>
        <a:bodyPr/>
        <a:lstStyle/>
        <a:p>
          <a:endParaRPr lang="es-EC" sz="1050">
            <a:latin typeface="Arial" panose="020B0604020202020204" pitchFamily="34" charset="0"/>
            <a:cs typeface="Arial" panose="020B0604020202020204" pitchFamily="34" charset="0"/>
          </a:endParaRPr>
        </a:p>
      </dgm:t>
    </dgm:pt>
    <dgm:pt modelId="{F647F278-7EE6-42C9-8C24-73DA9E03AFAA}" type="sibTrans" cxnId="{AD1DB82D-9511-418D-B8E1-EE62CBF5B660}">
      <dgm:prSet/>
      <dgm:spPr/>
      <dgm:t>
        <a:bodyPr/>
        <a:lstStyle/>
        <a:p>
          <a:endParaRPr lang="es-EC" sz="1050">
            <a:latin typeface="Arial" panose="020B0604020202020204" pitchFamily="34" charset="0"/>
            <a:cs typeface="Arial" panose="020B0604020202020204" pitchFamily="34" charset="0"/>
          </a:endParaRPr>
        </a:p>
      </dgm:t>
    </dgm:pt>
    <dgm:pt modelId="{437D6B1F-8F6B-48AB-9842-68D740B437C3}">
      <dgm:prSet phldrT="[Texto]" custT="1"/>
      <dgm:spPr/>
      <dgm:t>
        <a:bodyPr/>
        <a:lstStyle/>
        <a:p>
          <a:r>
            <a:rPr lang="es-EC" sz="1050">
              <a:latin typeface="Arial" panose="020B0604020202020204" pitchFamily="34" charset="0"/>
              <a:cs typeface="Arial" panose="020B0604020202020204" pitchFamily="34" charset="0"/>
            </a:rPr>
            <a:t>Implementación</a:t>
          </a:r>
        </a:p>
      </dgm:t>
    </dgm:pt>
    <dgm:pt modelId="{784C6B08-BA90-4459-ABE8-467F913C0F13}" type="parTrans" cxnId="{2631D53C-F390-48BD-8301-666C7C0E8674}">
      <dgm:prSet/>
      <dgm:spPr/>
      <dgm:t>
        <a:bodyPr/>
        <a:lstStyle/>
        <a:p>
          <a:endParaRPr lang="es-EC" sz="1050">
            <a:latin typeface="Arial" panose="020B0604020202020204" pitchFamily="34" charset="0"/>
            <a:cs typeface="Arial" panose="020B0604020202020204" pitchFamily="34" charset="0"/>
          </a:endParaRPr>
        </a:p>
      </dgm:t>
    </dgm:pt>
    <dgm:pt modelId="{0D7172C9-ED1C-49E9-9C78-2A75BABC1F22}" type="sibTrans" cxnId="{2631D53C-F390-48BD-8301-666C7C0E8674}">
      <dgm:prSet/>
      <dgm:spPr/>
      <dgm:t>
        <a:bodyPr/>
        <a:lstStyle/>
        <a:p>
          <a:endParaRPr lang="es-EC" sz="1050">
            <a:latin typeface="Arial" panose="020B0604020202020204" pitchFamily="34" charset="0"/>
            <a:cs typeface="Arial" panose="020B0604020202020204" pitchFamily="34" charset="0"/>
          </a:endParaRPr>
        </a:p>
      </dgm:t>
    </dgm:pt>
    <dgm:pt modelId="{F9CC4B8B-3E5A-40F2-8128-555C3817BF0E}">
      <dgm:prSet phldrT="[Texto]" custT="1"/>
      <dgm:spPr/>
      <dgm:t>
        <a:bodyPr/>
        <a:lstStyle/>
        <a:p>
          <a:r>
            <a:rPr lang="es-EC" sz="1050">
              <a:latin typeface="Arial" panose="020B0604020202020204" pitchFamily="34" charset="0"/>
              <a:cs typeface="Arial" panose="020B0604020202020204" pitchFamily="34" charset="0"/>
            </a:rPr>
            <a:t>Control y evaluación</a:t>
          </a:r>
        </a:p>
      </dgm:t>
    </dgm:pt>
    <dgm:pt modelId="{ACDC597E-CA76-4152-AD18-CD05CBA7BF28}" type="parTrans" cxnId="{1E1DD205-6352-481B-8617-494E948A94B1}">
      <dgm:prSet/>
      <dgm:spPr/>
      <dgm:t>
        <a:bodyPr/>
        <a:lstStyle/>
        <a:p>
          <a:endParaRPr lang="es-EC" sz="1050">
            <a:latin typeface="Arial" panose="020B0604020202020204" pitchFamily="34" charset="0"/>
            <a:cs typeface="Arial" panose="020B0604020202020204" pitchFamily="34" charset="0"/>
          </a:endParaRPr>
        </a:p>
      </dgm:t>
    </dgm:pt>
    <dgm:pt modelId="{B3AF6B34-A057-4221-AADD-C99BA831B4E5}" type="sibTrans" cxnId="{1E1DD205-6352-481B-8617-494E948A94B1}">
      <dgm:prSet/>
      <dgm:spPr/>
      <dgm:t>
        <a:bodyPr/>
        <a:lstStyle/>
        <a:p>
          <a:endParaRPr lang="es-EC" sz="1050">
            <a:latin typeface="Arial" panose="020B0604020202020204" pitchFamily="34" charset="0"/>
            <a:cs typeface="Arial" panose="020B0604020202020204" pitchFamily="34" charset="0"/>
          </a:endParaRPr>
        </a:p>
      </dgm:t>
    </dgm:pt>
    <dgm:pt modelId="{F1C75127-4907-4C73-91B6-9F251EA995BA}">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07D66144-C0BD-4E4C-80B7-587A2F28B398}" type="parTrans" cxnId="{D2074997-936D-42A5-A26C-D1DFE4EF558F}">
      <dgm:prSet/>
      <dgm:spPr/>
      <dgm:t>
        <a:bodyPr/>
        <a:lstStyle/>
        <a:p>
          <a:endParaRPr lang="es-EC" sz="1050">
            <a:latin typeface="Arial" panose="020B0604020202020204" pitchFamily="34" charset="0"/>
            <a:cs typeface="Arial" panose="020B0604020202020204" pitchFamily="34" charset="0"/>
          </a:endParaRPr>
        </a:p>
      </dgm:t>
    </dgm:pt>
    <dgm:pt modelId="{05D09056-5601-49BF-AF2A-F50D2EEECCAF}" type="sibTrans" cxnId="{D2074997-936D-42A5-A26C-D1DFE4EF558F}">
      <dgm:prSet/>
      <dgm:spPr/>
      <dgm:t>
        <a:bodyPr/>
        <a:lstStyle/>
        <a:p>
          <a:endParaRPr lang="es-EC" sz="1050">
            <a:latin typeface="Arial" panose="020B0604020202020204" pitchFamily="34" charset="0"/>
            <a:cs typeface="Arial" panose="020B0604020202020204" pitchFamily="34" charset="0"/>
          </a:endParaRPr>
        </a:p>
      </dgm:t>
    </dgm:pt>
    <dgm:pt modelId="{46FF39B2-B44F-4D1A-9FE4-DD7876C07AF3}">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889239E2-E4CA-446B-B375-69C31667ED89}" type="parTrans" cxnId="{04BA2816-10DA-4FFA-BE73-7E3522AEE823}">
      <dgm:prSet/>
      <dgm:spPr/>
      <dgm:t>
        <a:bodyPr/>
        <a:lstStyle/>
        <a:p>
          <a:endParaRPr lang="es-EC" sz="1050">
            <a:latin typeface="Arial" panose="020B0604020202020204" pitchFamily="34" charset="0"/>
            <a:cs typeface="Arial" panose="020B0604020202020204" pitchFamily="34" charset="0"/>
          </a:endParaRPr>
        </a:p>
      </dgm:t>
    </dgm:pt>
    <dgm:pt modelId="{7326EAE9-A2A0-43CB-A2F0-418CF3C771D1}" type="sibTrans" cxnId="{04BA2816-10DA-4FFA-BE73-7E3522AEE823}">
      <dgm:prSet/>
      <dgm:spPr/>
      <dgm:t>
        <a:bodyPr/>
        <a:lstStyle/>
        <a:p>
          <a:endParaRPr lang="es-EC" sz="1050">
            <a:latin typeface="Arial" panose="020B0604020202020204" pitchFamily="34" charset="0"/>
            <a:cs typeface="Arial" panose="020B0604020202020204" pitchFamily="34" charset="0"/>
          </a:endParaRPr>
        </a:p>
      </dgm:t>
    </dgm:pt>
    <dgm:pt modelId="{38EF879F-A282-4AAC-B42B-DB583A769AA7}">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22D15A13-A404-4ED6-B695-9099651309BC}" type="parTrans" cxnId="{4791E223-6495-411E-B93A-E14A276ED794}">
      <dgm:prSet/>
      <dgm:spPr/>
      <dgm:t>
        <a:bodyPr/>
        <a:lstStyle/>
        <a:p>
          <a:endParaRPr lang="es-EC" sz="1050">
            <a:latin typeface="Arial" panose="020B0604020202020204" pitchFamily="34" charset="0"/>
            <a:cs typeface="Arial" panose="020B0604020202020204" pitchFamily="34" charset="0"/>
          </a:endParaRPr>
        </a:p>
      </dgm:t>
    </dgm:pt>
    <dgm:pt modelId="{85F2A9EE-FBFE-41BA-831B-3FD305E0E948}" type="sibTrans" cxnId="{4791E223-6495-411E-B93A-E14A276ED794}">
      <dgm:prSet/>
      <dgm:spPr/>
      <dgm:t>
        <a:bodyPr/>
        <a:lstStyle/>
        <a:p>
          <a:endParaRPr lang="es-EC" sz="1050">
            <a:latin typeface="Arial" panose="020B0604020202020204" pitchFamily="34" charset="0"/>
            <a:cs typeface="Arial" panose="020B0604020202020204" pitchFamily="34" charset="0"/>
          </a:endParaRPr>
        </a:p>
      </dgm:t>
    </dgm:pt>
    <dgm:pt modelId="{01729D60-6CEA-4AF5-8C24-84FD77DAA320}">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F01C89D7-E511-40BA-8CD9-BF0CCFDF73A1}" type="parTrans" cxnId="{7D20A625-B658-49C9-961D-3F874C33612C}">
      <dgm:prSet/>
      <dgm:spPr/>
      <dgm:t>
        <a:bodyPr/>
        <a:lstStyle/>
        <a:p>
          <a:endParaRPr lang="es-EC" sz="1050">
            <a:latin typeface="Arial" panose="020B0604020202020204" pitchFamily="34" charset="0"/>
            <a:cs typeface="Arial" panose="020B0604020202020204" pitchFamily="34" charset="0"/>
          </a:endParaRPr>
        </a:p>
      </dgm:t>
    </dgm:pt>
    <dgm:pt modelId="{625A2A32-C52C-44F9-BF5F-CDCF2684846F}" type="sibTrans" cxnId="{7D20A625-B658-49C9-961D-3F874C33612C}">
      <dgm:prSet/>
      <dgm:spPr/>
      <dgm:t>
        <a:bodyPr/>
        <a:lstStyle/>
        <a:p>
          <a:endParaRPr lang="es-EC" sz="1050">
            <a:latin typeface="Arial" panose="020B0604020202020204" pitchFamily="34" charset="0"/>
            <a:cs typeface="Arial" panose="020B0604020202020204" pitchFamily="34" charset="0"/>
          </a:endParaRPr>
        </a:p>
      </dgm:t>
    </dgm:pt>
    <dgm:pt modelId="{236F305B-3866-4146-9D21-586055AAC015}">
      <dgm:prSet phldrT="[Texto]" custT="1"/>
      <dgm:spPr/>
      <dgm:t>
        <a:bodyPr/>
        <a:lstStyle/>
        <a:p>
          <a:r>
            <a:rPr lang="es-EC" sz="1050" dirty="0">
              <a:latin typeface="Arial" panose="020B0604020202020204" pitchFamily="34" charset="0"/>
              <a:cs typeface="Arial" panose="020B0604020202020204" pitchFamily="34" charset="0"/>
            </a:rPr>
            <a:t>Número de empleados</a:t>
          </a:r>
        </a:p>
      </dgm:t>
    </dgm:pt>
    <dgm:pt modelId="{CD5DDBCE-CB82-4962-9D58-124FCECAF5E8}" type="parTrans" cxnId="{12EBDDCC-5308-4F59-ADA6-1F06A6168899}">
      <dgm:prSet/>
      <dgm:spPr/>
      <dgm:t>
        <a:bodyPr/>
        <a:lstStyle/>
        <a:p>
          <a:endParaRPr lang="es-EC" sz="1050">
            <a:latin typeface="Arial" panose="020B0604020202020204" pitchFamily="34" charset="0"/>
            <a:cs typeface="Arial" panose="020B0604020202020204" pitchFamily="34" charset="0"/>
          </a:endParaRPr>
        </a:p>
      </dgm:t>
    </dgm:pt>
    <dgm:pt modelId="{C57C1D87-BDA8-46D1-A1A7-2AE12E622BA0}" type="sibTrans" cxnId="{12EBDDCC-5308-4F59-ADA6-1F06A6168899}">
      <dgm:prSet/>
      <dgm:spPr/>
      <dgm:t>
        <a:bodyPr/>
        <a:lstStyle/>
        <a:p>
          <a:endParaRPr lang="es-EC" sz="1050">
            <a:latin typeface="Arial" panose="020B0604020202020204" pitchFamily="34" charset="0"/>
            <a:cs typeface="Arial" panose="020B0604020202020204" pitchFamily="34" charset="0"/>
          </a:endParaRPr>
        </a:p>
      </dgm:t>
    </dgm:pt>
    <dgm:pt modelId="{F3F68172-85A2-43D1-A1E3-4195F7686EFB}">
      <dgm:prSet phldrT="[Texto]" custT="1"/>
      <dgm:spPr/>
      <dgm:t>
        <a:bodyPr/>
        <a:lstStyle/>
        <a:p>
          <a:r>
            <a:rPr lang="es-EC" sz="1050" dirty="0">
              <a:latin typeface="Arial" panose="020B0604020202020204" pitchFamily="34" charset="0"/>
              <a:cs typeface="Arial" panose="020B0604020202020204" pitchFamily="34" charset="0"/>
            </a:rPr>
            <a:t>Ubicación geográfica</a:t>
          </a:r>
        </a:p>
      </dgm:t>
    </dgm:pt>
    <dgm:pt modelId="{8710A1C7-8593-4CBE-86E4-73A1534FB359}" type="parTrans" cxnId="{83CC875A-87FB-44A9-A934-7226A370C733}">
      <dgm:prSet/>
      <dgm:spPr/>
      <dgm:t>
        <a:bodyPr/>
        <a:lstStyle/>
        <a:p>
          <a:endParaRPr lang="es-EC" sz="1050">
            <a:latin typeface="Arial" panose="020B0604020202020204" pitchFamily="34" charset="0"/>
            <a:cs typeface="Arial" panose="020B0604020202020204" pitchFamily="34" charset="0"/>
          </a:endParaRPr>
        </a:p>
      </dgm:t>
    </dgm:pt>
    <dgm:pt modelId="{8937F9A4-874C-49B1-AE4C-0D08FBEF057D}" type="sibTrans" cxnId="{83CC875A-87FB-44A9-A934-7226A370C733}">
      <dgm:prSet/>
      <dgm:spPr/>
      <dgm:t>
        <a:bodyPr/>
        <a:lstStyle/>
        <a:p>
          <a:endParaRPr lang="es-EC" sz="1050">
            <a:latin typeface="Arial" panose="020B0604020202020204" pitchFamily="34" charset="0"/>
            <a:cs typeface="Arial" panose="020B0604020202020204" pitchFamily="34" charset="0"/>
          </a:endParaRPr>
        </a:p>
      </dgm:t>
    </dgm:pt>
    <dgm:pt modelId="{EC346EC7-1DB9-48D5-B336-52D8087DF44E}">
      <dgm:prSet phldrT="[Texto]" custT="1"/>
      <dgm:spPr/>
      <dgm:t>
        <a:bodyPr/>
        <a:lstStyle/>
        <a:p>
          <a:r>
            <a:rPr lang="es-EC" sz="1050" dirty="0">
              <a:latin typeface="Arial" panose="020B0604020202020204" pitchFamily="34" charset="0"/>
              <a:cs typeface="Arial" panose="020B0604020202020204" pitchFamily="34" charset="0"/>
            </a:rPr>
            <a:t>Beneficios</a:t>
          </a:r>
        </a:p>
      </dgm:t>
    </dgm:pt>
    <dgm:pt modelId="{9AC31DB7-68DF-4773-AB2B-62D93BF50A75}" type="parTrans" cxnId="{D0E90458-730D-4724-96AD-8E785F71CDAA}">
      <dgm:prSet/>
      <dgm:spPr/>
      <dgm:t>
        <a:bodyPr/>
        <a:lstStyle/>
        <a:p>
          <a:endParaRPr lang="es-EC" sz="1050">
            <a:latin typeface="Arial" panose="020B0604020202020204" pitchFamily="34" charset="0"/>
            <a:cs typeface="Arial" panose="020B0604020202020204" pitchFamily="34" charset="0"/>
          </a:endParaRPr>
        </a:p>
      </dgm:t>
    </dgm:pt>
    <dgm:pt modelId="{B0F0CACB-02CD-46CA-B946-4484B007D763}" type="sibTrans" cxnId="{D0E90458-730D-4724-96AD-8E785F71CDAA}">
      <dgm:prSet/>
      <dgm:spPr/>
      <dgm:t>
        <a:bodyPr/>
        <a:lstStyle/>
        <a:p>
          <a:endParaRPr lang="es-EC" sz="1050">
            <a:latin typeface="Arial" panose="020B0604020202020204" pitchFamily="34" charset="0"/>
            <a:cs typeface="Arial" panose="020B0604020202020204" pitchFamily="34" charset="0"/>
          </a:endParaRPr>
        </a:p>
      </dgm:t>
    </dgm:pt>
    <dgm:pt modelId="{11A3F2B4-FD06-44A8-9EDD-79A0D993EA84}">
      <dgm:prSet phldrT="[Texto]" custT="1"/>
      <dgm:spPr/>
      <dgm:t>
        <a:bodyPr/>
        <a:lstStyle/>
        <a:p>
          <a:r>
            <a:rPr lang="es-EC" sz="1050" dirty="0">
              <a:latin typeface="Arial" panose="020B0604020202020204" pitchFamily="34" charset="0"/>
              <a:cs typeface="Arial" panose="020B0604020202020204" pitchFamily="34" charset="0"/>
            </a:rPr>
            <a:t>Beneficios</a:t>
          </a:r>
        </a:p>
      </dgm:t>
    </dgm:pt>
    <dgm:pt modelId="{48E62142-3E98-415E-9236-74271EF25436}" type="parTrans" cxnId="{E252A970-9FA0-45ED-A82B-8C68CA48F532}">
      <dgm:prSet/>
      <dgm:spPr/>
      <dgm:t>
        <a:bodyPr/>
        <a:lstStyle/>
        <a:p>
          <a:endParaRPr lang="es-EC" sz="1050">
            <a:latin typeface="Arial" panose="020B0604020202020204" pitchFamily="34" charset="0"/>
            <a:cs typeface="Arial" panose="020B0604020202020204" pitchFamily="34" charset="0"/>
          </a:endParaRPr>
        </a:p>
      </dgm:t>
    </dgm:pt>
    <dgm:pt modelId="{4B1127AE-B13F-48C3-97A2-8EFF1CB82D1F}" type="sibTrans" cxnId="{E252A970-9FA0-45ED-A82B-8C68CA48F532}">
      <dgm:prSet/>
      <dgm:spPr/>
      <dgm:t>
        <a:bodyPr/>
        <a:lstStyle/>
        <a:p>
          <a:endParaRPr lang="es-EC" sz="1050">
            <a:latin typeface="Arial" panose="020B0604020202020204" pitchFamily="34" charset="0"/>
            <a:cs typeface="Arial" panose="020B0604020202020204" pitchFamily="34" charset="0"/>
          </a:endParaRPr>
        </a:p>
      </dgm:t>
    </dgm:pt>
    <dgm:pt modelId="{AF62411B-79D7-4EC7-B260-8A664106BD4E}">
      <dgm:prSet phldrT="[Texto]" custT="1"/>
      <dgm:spPr/>
      <dgm:t>
        <a:bodyPr/>
        <a:lstStyle/>
        <a:p>
          <a:r>
            <a:rPr lang="es-EC" sz="1050">
              <a:latin typeface="Arial" panose="020B0604020202020204" pitchFamily="34" charset="0"/>
              <a:cs typeface="Arial" panose="020B0604020202020204" pitchFamily="34" charset="0"/>
            </a:rPr>
            <a:t>Beneficios </a:t>
          </a:r>
        </a:p>
      </dgm:t>
    </dgm:pt>
    <dgm:pt modelId="{09D9146A-7D55-4849-974B-45E8C8B826EF}" type="parTrans" cxnId="{07BDBB91-3F4B-4ED1-98F8-C1CA0A75B812}">
      <dgm:prSet/>
      <dgm:spPr/>
      <dgm:t>
        <a:bodyPr/>
        <a:lstStyle/>
        <a:p>
          <a:endParaRPr lang="es-EC" sz="1050">
            <a:latin typeface="Arial" panose="020B0604020202020204" pitchFamily="34" charset="0"/>
            <a:cs typeface="Arial" panose="020B0604020202020204" pitchFamily="34" charset="0"/>
          </a:endParaRPr>
        </a:p>
      </dgm:t>
    </dgm:pt>
    <dgm:pt modelId="{E5CADD29-1BB5-4D64-91C3-891AB46892DE}" type="sibTrans" cxnId="{07BDBB91-3F4B-4ED1-98F8-C1CA0A75B812}">
      <dgm:prSet/>
      <dgm:spPr/>
      <dgm:t>
        <a:bodyPr/>
        <a:lstStyle/>
        <a:p>
          <a:endParaRPr lang="es-EC" sz="1050">
            <a:latin typeface="Arial" panose="020B0604020202020204" pitchFamily="34" charset="0"/>
            <a:cs typeface="Arial" panose="020B0604020202020204" pitchFamily="34" charset="0"/>
          </a:endParaRPr>
        </a:p>
      </dgm:t>
    </dgm:pt>
    <dgm:pt modelId="{B5B29572-25B7-43BB-9EAE-0C35314018A6}">
      <dgm:prSet phldrT="[Texto]" custT="1"/>
      <dgm:spPr/>
      <dgm:t>
        <a:bodyPr/>
        <a:lstStyle/>
        <a:p>
          <a:r>
            <a:rPr lang="es-EC" sz="1050">
              <a:latin typeface="Arial" panose="020B0604020202020204" pitchFamily="34" charset="0"/>
              <a:cs typeface="Arial" panose="020B0604020202020204" pitchFamily="34" charset="0"/>
            </a:rPr>
            <a:t>Frecuencia</a:t>
          </a:r>
        </a:p>
      </dgm:t>
    </dgm:pt>
    <dgm:pt modelId="{AB17228A-886E-4025-BCAA-4365DF7FA737}" type="parTrans" cxnId="{45BB0D7C-9C15-4E65-A7E8-4DEA44F11AEF}">
      <dgm:prSet/>
      <dgm:spPr/>
      <dgm:t>
        <a:bodyPr/>
        <a:lstStyle/>
        <a:p>
          <a:endParaRPr lang="es-EC" sz="1050">
            <a:latin typeface="Arial" panose="020B0604020202020204" pitchFamily="34" charset="0"/>
            <a:cs typeface="Arial" panose="020B0604020202020204" pitchFamily="34" charset="0"/>
          </a:endParaRPr>
        </a:p>
      </dgm:t>
    </dgm:pt>
    <dgm:pt modelId="{C129E7C2-0E70-46A0-A8A3-9E0A96D975C0}" type="sibTrans" cxnId="{45BB0D7C-9C15-4E65-A7E8-4DEA44F11AEF}">
      <dgm:prSet/>
      <dgm:spPr/>
      <dgm:t>
        <a:bodyPr/>
        <a:lstStyle/>
        <a:p>
          <a:endParaRPr lang="es-EC" sz="1050">
            <a:latin typeface="Arial" panose="020B0604020202020204" pitchFamily="34" charset="0"/>
            <a:cs typeface="Arial" panose="020B0604020202020204" pitchFamily="34" charset="0"/>
          </a:endParaRPr>
        </a:p>
      </dgm:t>
    </dgm:pt>
    <dgm:pt modelId="{B125C651-4889-4193-B248-93E0EB77F6A4}">
      <dgm:prSet phldrT="[Texto]" custT="1"/>
      <dgm:spPr/>
      <dgm:t>
        <a:bodyPr/>
        <a:lstStyle/>
        <a:p>
          <a:r>
            <a:rPr lang="es-EC" sz="1050">
              <a:latin typeface="Arial" panose="020B0604020202020204" pitchFamily="34" charset="0"/>
              <a:cs typeface="Arial" panose="020B0604020202020204" pitchFamily="34" charset="0"/>
            </a:rPr>
            <a:t>Frecuencia</a:t>
          </a:r>
        </a:p>
      </dgm:t>
    </dgm:pt>
    <dgm:pt modelId="{0F122E3A-A2E0-4BA4-851D-C00373BDC9C2}" type="parTrans" cxnId="{FA781E8B-4087-4B8C-822D-690848A63F08}">
      <dgm:prSet/>
      <dgm:spPr/>
      <dgm:t>
        <a:bodyPr/>
        <a:lstStyle/>
        <a:p>
          <a:endParaRPr lang="es-EC" sz="1050">
            <a:latin typeface="Arial" panose="020B0604020202020204" pitchFamily="34" charset="0"/>
            <a:cs typeface="Arial" panose="020B0604020202020204" pitchFamily="34" charset="0"/>
          </a:endParaRPr>
        </a:p>
      </dgm:t>
    </dgm:pt>
    <dgm:pt modelId="{762D5F4E-F92F-42D8-BA17-578158E702EC}" type="sibTrans" cxnId="{FA781E8B-4087-4B8C-822D-690848A63F08}">
      <dgm:prSet/>
      <dgm:spPr/>
      <dgm:t>
        <a:bodyPr/>
        <a:lstStyle/>
        <a:p>
          <a:endParaRPr lang="es-EC" sz="1050">
            <a:latin typeface="Arial" panose="020B0604020202020204" pitchFamily="34" charset="0"/>
            <a:cs typeface="Arial" panose="020B0604020202020204" pitchFamily="34" charset="0"/>
          </a:endParaRPr>
        </a:p>
      </dgm:t>
    </dgm:pt>
    <dgm:pt modelId="{7A6FF6E8-0455-497C-8098-EC9A8939B125}">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A7A9C1FE-F1FB-4FFB-B39F-4DA8187FC1FC}" type="parTrans" cxnId="{9D0D48A4-F545-457D-A68E-9AC8ED06A80F}">
      <dgm:prSet/>
      <dgm:spPr/>
      <dgm:t>
        <a:bodyPr/>
        <a:lstStyle/>
        <a:p>
          <a:endParaRPr lang="es-EC" sz="1050">
            <a:latin typeface="Arial" panose="020B0604020202020204" pitchFamily="34" charset="0"/>
            <a:cs typeface="Arial" panose="020B0604020202020204" pitchFamily="34" charset="0"/>
          </a:endParaRPr>
        </a:p>
      </dgm:t>
    </dgm:pt>
    <dgm:pt modelId="{C06523EF-EA6C-48F1-B63D-DFC423F955E0}" type="sibTrans" cxnId="{9D0D48A4-F545-457D-A68E-9AC8ED06A80F}">
      <dgm:prSet/>
      <dgm:spPr/>
      <dgm:t>
        <a:bodyPr/>
        <a:lstStyle/>
        <a:p>
          <a:endParaRPr lang="es-EC" sz="1050">
            <a:latin typeface="Arial" panose="020B0604020202020204" pitchFamily="34" charset="0"/>
            <a:cs typeface="Arial" panose="020B0604020202020204" pitchFamily="34" charset="0"/>
          </a:endParaRPr>
        </a:p>
      </dgm:t>
    </dgm:pt>
    <dgm:pt modelId="{AD920696-03CE-4E0C-A1FB-CC43065AB9BD}">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AD83F40F-B135-4CD1-8898-BEFA2E1AAB38}" type="parTrans" cxnId="{E98045B1-ADDE-435C-B232-4C173EA28D02}">
      <dgm:prSet/>
      <dgm:spPr/>
      <dgm:t>
        <a:bodyPr/>
        <a:lstStyle/>
        <a:p>
          <a:endParaRPr lang="es-EC" sz="1050">
            <a:latin typeface="Arial" panose="020B0604020202020204" pitchFamily="34" charset="0"/>
            <a:cs typeface="Arial" panose="020B0604020202020204" pitchFamily="34" charset="0"/>
          </a:endParaRPr>
        </a:p>
      </dgm:t>
    </dgm:pt>
    <dgm:pt modelId="{857B636B-92ED-4376-9C9C-A8B066F4E2A2}" type="sibTrans" cxnId="{E98045B1-ADDE-435C-B232-4C173EA28D02}">
      <dgm:prSet/>
      <dgm:spPr/>
      <dgm:t>
        <a:bodyPr/>
        <a:lstStyle/>
        <a:p>
          <a:endParaRPr lang="es-EC" sz="1050">
            <a:latin typeface="Arial" panose="020B0604020202020204" pitchFamily="34" charset="0"/>
            <a:cs typeface="Arial" panose="020B0604020202020204" pitchFamily="34" charset="0"/>
          </a:endParaRPr>
        </a:p>
      </dgm:t>
    </dgm:pt>
    <dgm:pt modelId="{B2073AB0-3886-4F81-89CC-4CC991E1437E}">
      <dgm:prSet phldrT="[Texto]" custT="1"/>
      <dgm:spPr/>
      <dgm:t>
        <a:bodyPr/>
        <a:lstStyle/>
        <a:p>
          <a:r>
            <a:rPr lang="es-EC" sz="1050">
              <a:latin typeface="Arial" panose="020B0604020202020204" pitchFamily="34" charset="0"/>
              <a:cs typeface="Arial" panose="020B0604020202020204" pitchFamily="34" charset="0"/>
            </a:rPr>
            <a:t>Beneficios</a:t>
          </a:r>
        </a:p>
      </dgm:t>
    </dgm:pt>
    <dgm:pt modelId="{6FF6818F-C3B6-476E-83C6-B04F31E7121A}" type="parTrans" cxnId="{F052183A-6E47-464A-88E1-38A2463D3E22}">
      <dgm:prSet/>
      <dgm:spPr/>
      <dgm:t>
        <a:bodyPr/>
        <a:lstStyle/>
        <a:p>
          <a:endParaRPr lang="es-EC" sz="1050">
            <a:latin typeface="Arial" panose="020B0604020202020204" pitchFamily="34" charset="0"/>
            <a:cs typeface="Arial" panose="020B0604020202020204" pitchFamily="34" charset="0"/>
          </a:endParaRPr>
        </a:p>
      </dgm:t>
    </dgm:pt>
    <dgm:pt modelId="{93D1E9D9-1B0B-4E1E-AD6E-12A0AB1F61C4}" type="sibTrans" cxnId="{F052183A-6E47-464A-88E1-38A2463D3E22}">
      <dgm:prSet/>
      <dgm:spPr/>
      <dgm:t>
        <a:bodyPr/>
        <a:lstStyle/>
        <a:p>
          <a:endParaRPr lang="es-EC" sz="1050">
            <a:latin typeface="Arial" panose="020B0604020202020204" pitchFamily="34" charset="0"/>
            <a:cs typeface="Arial" panose="020B0604020202020204" pitchFamily="34" charset="0"/>
          </a:endParaRPr>
        </a:p>
      </dgm:t>
    </dgm:pt>
    <dgm:pt modelId="{67FD67BF-E978-457A-B1E9-53FBE01A8486}">
      <dgm:prSet phldrT="[Texto]" custT="1"/>
      <dgm:spPr/>
      <dgm:t>
        <a:bodyPr/>
        <a:lstStyle/>
        <a:p>
          <a:r>
            <a:rPr lang="es-EC" sz="1050">
              <a:latin typeface="Arial" panose="020B0604020202020204" pitchFamily="34" charset="0"/>
              <a:cs typeface="Arial" panose="020B0604020202020204" pitchFamily="34" charset="0"/>
            </a:rPr>
            <a:t>Frecuencia</a:t>
          </a:r>
        </a:p>
      </dgm:t>
    </dgm:pt>
    <dgm:pt modelId="{02654884-567F-41E8-BD6C-7BC25B92708C}" type="parTrans" cxnId="{89EC5AA6-0A38-4FC3-89B6-A17A6097CF2C}">
      <dgm:prSet/>
      <dgm:spPr/>
      <dgm:t>
        <a:bodyPr/>
        <a:lstStyle/>
        <a:p>
          <a:endParaRPr lang="es-EC" sz="1050">
            <a:latin typeface="Arial" panose="020B0604020202020204" pitchFamily="34" charset="0"/>
            <a:cs typeface="Arial" panose="020B0604020202020204" pitchFamily="34" charset="0"/>
          </a:endParaRPr>
        </a:p>
      </dgm:t>
    </dgm:pt>
    <dgm:pt modelId="{4A9B5755-7B0C-40EF-8CBF-05EB02A0681A}" type="sibTrans" cxnId="{89EC5AA6-0A38-4FC3-89B6-A17A6097CF2C}">
      <dgm:prSet/>
      <dgm:spPr/>
      <dgm:t>
        <a:bodyPr/>
        <a:lstStyle/>
        <a:p>
          <a:endParaRPr lang="es-EC" sz="1050">
            <a:latin typeface="Arial" panose="020B0604020202020204" pitchFamily="34" charset="0"/>
            <a:cs typeface="Arial" panose="020B0604020202020204" pitchFamily="34" charset="0"/>
          </a:endParaRPr>
        </a:p>
      </dgm:t>
    </dgm:pt>
    <dgm:pt modelId="{BD86E4AF-DC0A-4A84-9D3C-F8C5E45EF0D1}">
      <dgm:prSet phldrT="[Texto]" custT="1"/>
      <dgm:spPr/>
      <dgm:t>
        <a:bodyPr/>
        <a:lstStyle/>
        <a:p>
          <a:r>
            <a:rPr lang="es-EC" sz="1050">
              <a:latin typeface="Arial" panose="020B0604020202020204" pitchFamily="34" charset="0"/>
              <a:cs typeface="Arial" panose="020B0604020202020204" pitchFamily="34" charset="0"/>
            </a:rPr>
            <a:t>Frecuencia</a:t>
          </a:r>
        </a:p>
      </dgm:t>
    </dgm:pt>
    <dgm:pt modelId="{2D7F6F36-8B4E-4BCC-A8C6-BBCDD409C6E8}" type="parTrans" cxnId="{562118E8-2A40-42C7-8E75-64D030579E46}">
      <dgm:prSet/>
      <dgm:spPr/>
      <dgm:t>
        <a:bodyPr/>
        <a:lstStyle/>
        <a:p>
          <a:endParaRPr lang="es-EC" sz="1050">
            <a:latin typeface="Arial" panose="020B0604020202020204" pitchFamily="34" charset="0"/>
            <a:cs typeface="Arial" panose="020B0604020202020204" pitchFamily="34" charset="0"/>
          </a:endParaRPr>
        </a:p>
      </dgm:t>
    </dgm:pt>
    <dgm:pt modelId="{42B49A07-0C35-4CC5-85DA-D03672B6A8BF}" type="sibTrans" cxnId="{562118E8-2A40-42C7-8E75-64D030579E46}">
      <dgm:prSet/>
      <dgm:spPr/>
      <dgm:t>
        <a:bodyPr/>
        <a:lstStyle/>
        <a:p>
          <a:endParaRPr lang="es-EC" sz="1050">
            <a:latin typeface="Arial" panose="020B0604020202020204" pitchFamily="34" charset="0"/>
            <a:cs typeface="Arial" panose="020B0604020202020204" pitchFamily="34" charset="0"/>
          </a:endParaRPr>
        </a:p>
      </dgm:t>
    </dgm:pt>
    <dgm:pt modelId="{A49AB68D-3FBC-40C3-8008-2360954D71C7}">
      <dgm:prSet phldrT="[Texto]" custT="1"/>
      <dgm:spPr/>
      <dgm:t>
        <a:bodyPr/>
        <a:lstStyle/>
        <a:p>
          <a:r>
            <a:rPr lang="es-EC" sz="1050">
              <a:latin typeface="Arial" panose="020B0604020202020204" pitchFamily="34" charset="0"/>
              <a:cs typeface="Arial" panose="020B0604020202020204" pitchFamily="34" charset="0"/>
            </a:rPr>
            <a:t>Beneficios</a:t>
          </a:r>
        </a:p>
      </dgm:t>
    </dgm:pt>
    <dgm:pt modelId="{85EBE74C-22A6-4C97-89F5-8C7243EC0FD0}" type="parTrans" cxnId="{BE282526-C0DA-43A6-9A06-545C0BA17A7F}">
      <dgm:prSet/>
      <dgm:spPr/>
      <dgm:t>
        <a:bodyPr/>
        <a:lstStyle/>
        <a:p>
          <a:endParaRPr lang="es-EC" sz="1050">
            <a:latin typeface="Arial" panose="020B0604020202020204" pitchFamily="34" charset="0"/>
            <a:cs typeface="Arial" panose="020B0604020202020204" pitchFamily="34" charset="0"/>
          </a:endParaRPr>
        </a:p>
      </dgm:t>
    </dgm:pt>
    <dgm:pt modelId="{2C84A5CF-14A2-4FF1-83AE-BD1132E7E0E9}" type="sibTrans" cxnId="{BE282526-C0DA-43A6-9A06-545C0BA17A7F}">
      <dgm:prSet/>
      <dgm:spPr/>
      <dgm:t>
        <a:bodyPr/>
        <a:lstStyle/>
        <a:p>
          <a:endParaRPr lang="es-EC" sz="1050">
            <a:latin typeface="Arial" panose="020B0604020202020204" pitchFamily="34" charset="0"/>
            <a:cs typeface="Arial" panose="020B0604020202020204" pitchFamily="34" charset="0"/>
          </a:endParaRPr>
        </a:p>
      </dgm:t>
    </dgm:pt>
    <dgm:pt modelId="{0590CD3E-5BFD-4FA5-86FD-2F798ED69257}">
      <dgm:prSet phldrT="[Texto]" custT="1"/>
      <dgm:spPr/>
      <dgm:t>
        <a:bodyPr/>
        <a:lstStyle/>
        <a:p>
          <a:r>
            <a:rPr lang="es-EC" sz="1050">
              <a:latin typeface="Arial" panose="020B0604020202020204" pitchFamily="34" charset="0"/>
              <a:cs typeface="Arial" panose="020B0604020202020204" pitchFamily="34" charset="0"/>
            </a:rPr>
            <a:t>Beneficios</a:t>
          </a:r>
        </a:p>
      </dgm:t>
    </dgm:pt>
    <dgm:pt modelId="{69F35BDA-1C92-4E06-88AF-095D6EB78543}" type="parTrans" cxnId="{69476907-4235-41DE-AF48-1A6AB1D5BA7E}">
      <dgm:prSet/>
      <dgm:spPr/>
      <dgm:t>
        <a:bodyPr/>
        <a:lstStyle/>
        <a:p>
          <a:endParaRPr lang="es-EC" sz="1050">
            <a:latin typeface="Arial" panose="020B0604020202020204" pitchFamily="34" charset="0"/>
            <a:cs typeface="Arial" panose="020B0604020202020204" pitchFamily="34" charset="0"/>
          </a:endParaRPr>
        </a:p>
      </dgm:t>
    </dgm:pt>
    <dgm:pt modelId="{BD9D966F-07D4-492E-AF1B-2D62F362D339}" type="sibTrans" cxnId="{69476907-4235-41DE-AF48-1A6AB1D5BA7E}">
      <dgm:prSet/>
      <dgm:spPr/>
      <dgm:t>
        <a:bodyPr/>
        <a:lstStyle/>
        <a:p>
          <a:endParaRPr lang="es-EC" sz="1050">
            <a:latin typeface="Arial" panose="020B0604020202020204" pitchFamily="34" charset="0"/>
            <a:cs typeface="Arial" panose="020B0604020202020204" pitchFamily="34" charset="0"/>
          </a:endParaRPr>
        </a:p>
      </dgm:t>
    </dgm:pt>
    <dgm:pt modelId="{4DEEAAE8-7B99-43DA-AB29-7F9DC737BCE5}">
      <dgm:prSet phldrT="[Texto]" custT="1"/>
      <dgm:spPr/>
      <dgm:t>
        <a:bodyPr/>
        <a:lstStyle/>
        <a:p>
          <a:r>
            <a:rPr lang="es-EC" sz="1050">
              <a:latin typeface="Arial" panose="020B0604020202020204" pitchFamily="34" charset="0"/>
              <a:cs typeface="Arial" panose="020B0604020202020204" pitchFamily="34" charset="0"/>
            </a:rPr>
            <a:t>Frecuencia</a:t>
          </a:r>
        </a:p>
      </dgm:t>
    </dgm:pt>
    <dgm:pt modelId="{5ADA814C-685C-4792-AD78-3C8BD0CAFFCD}" type="parTrans" cxnId="{AF88E42F-CB25-4C72-8A58-1C822494D586}">
      <dgm:prSet/>
      <dgm:spPr/>
      <dgm:t>
        <a:bodyPr/>
        <a:lstStyle/>
        <a:p>
          <a:endParaRPr lang="es-EC" sz="1050">
            <a:latin typeface="Arial" panose="020B0604020202020204" pitchFamily="34" charset="0"/>
            <a:cs typeface="Arial" panose="020B0604020202020204" pitchFamily="34" charset="0"/>
          </a:endParaRPr>
        </a:p>
      </dgm:t>
    </dgm:pt>
    <dgm:pt modelId="{B1D020FA-9F1B-4FF3-AC59-DD117598254B}" type="sibTrans" cxnId="{AF88E42F-CB25-4C72-8A58-1C822494D586}">
      <dgm:prSet/>
      <dgm:spPr/>
      <dgm:t>
        <a:bodyPr/>
        <a:lstStyle/>
        <a:p>
          <a:endParaRPr lang="es-EC" sz="1050">
            <a:latin typeface="Arial" panose="020B0604020202020204" pitchFamily="34" charset="0"/>
            <a:cs typeface="Arial" panose="020B0604020202020204" pitchFamily="34" charset="0"/>
          </a:endParaRPr>
        </a:p>
      </dgm:t>
    </dgm:pt>
    <dgm:pt modelId="{1F78994C-977D-45E1-9776-573BF05C1B17}">
      <dgm:prSet phldrT="[Texto]" custT="1"/>
      <dgm:spPr/>
      <dgm:t>
        <a:bodyPr/>
        <a:lstStyle/>
        <a:p>
          <a:r>
            <a:rPr lang="es-EC" sz="1050">
              <a:latin typeface="Arial" panose="020B0604020202020204" pitchFamily="34" charset="0"/>
              <a:cs typeface="Arial" panose="020B0604020202020204" pitchFamily="34" charset="0"/>
            </a:rPr>
            <a:t>Beneficios</a:t>
          </a:r>
        </a:p>
      </dgm:t>
    </dgm:pt>
    <dgm:pt modelId="{10BCC559-85C2-4A67-AFFA-93CD7169042A}" type="parTrans" cxnId="{8E05FA5B-212E-4E28-A4F8-172785320198}">
      <dgm:prSet/>
      <dgm:spPr/>
      <dgm:t>
        <a:bodyPr/>
        <a:lstStyle/>
        <a:p>
          <a:endParaRPr lang="es-EC" sz="1050">
            <a:latin typeface="Arial" panose="020B0604020202020204" pitchFamily="34" charset="0"/>
            <a:cs typeface="Arial" panose="020B0604020202020204" pitchFamily="34" charset="0"/>
          </a:endParaRPr>
        </a:p>
      </dgm:t>
    </dgm:pt>
    <dgm:pt modelId="{FBBF2340-BE79-4A9E-B009-6DB30CF9C93E}" type="sibTrans" cxnId="{8E05FA5B-212E-4E28-A4F8-172785320198}">
      <dgm:prSet/>
      <dgm:spPr/>
      <dgm:t>
        <a:bodyPr/>
        <a:lstStyle/>
        <a:p>
          <a:endParaRPr lang="es-EC" sz="1050">
            <a:latin typeface="Arial" panose="020B0604020202020204" pitchFamily="34" charset="0"/>
            <a:cs typeface="Arial" panose="020B0604020202020204" pitchFamily="34" charset="0"/>
          </a:endParaRPr>
        </a:p>
      </dgm:t>
    </dgm:pt>
    <dgm:pt modelId="{A51D95C0-767F-4B86-A91A-BBC43CD34CD5}">
      <dgm:prSet phldrT="[Texto]" custT="1"/>
      <dgm:spPr/>
      <dgm:t>
        <a:bodyPr/>
        <a:lstStyle/>
        <a:p>
          <a:r>
            <a:rPr lang="es-EC" sz="1050">
              <a:latin typeface="Arial" panose="020B0604020202020204" pitchFamily="34" charset="0"/>
              <a:cs typeface="Arial" panose="020B0604020202020204" pitchFamily="34" charset="0"/>
            </a:rPr>
            <a:t>Frecuencia</a:t>
          </a:r>
        </a:p>
      </dgm:t>
    </dgm:pt>
    <dgm:pt modelId="{109289BE-C082-4208-A26A-C77BCFE4D53D}" type="parTrans" cxnId="{494CCD79-FBEB-4426-9711-B1F5BE2595AB}">
      <dgm:prSet/>
      <dgm:spPr/>
      <dgm:t>
        <a:bodyPr/>
        <a:lstStyle/>
        <a:p>
          <a:endParaRPr lang="es-EC" sz="1050">
            <a:latin typeface="Arial" panose="020B0604020202020204" pitchFamily="34" charset="0"/>
            <a:cs typeface="Arial" panose="020B0604020202020204" pitchFamily="34" charset="0"/>
          </a:endParaRPr>
        </a:p>
      </dgm:t>
    </dgm:pt>
    <dgm:pt modelId="{EF7E182F-34DC-4F1E-9212-FC1DFA95CEB1}" type="sibTrans" cxnId="{494CCD79-FBEB-4426-9711-B1F5BE2595AB}">
      <dgm:prSet/>
      <dgm:spPr/>
      <dgm:t>
        <a:bodyPr/>
        <a:lstStyle/>
        <a:p>
          <a:endParaRPr lang="es-EC" sz="1050">
            <a:latin typeface="Arial" panose="020B0604020202020204" pitchFamily="34" charset="0"/>
            <a:cs typeface="Arial" panose="020B0604020202020204" pitchFamily="34" charset="0"/>
          </a:endParaRPr>
        </a:p>
      </dgm:t>
    </dgm:pt>
    <dgm:pt modelId="{3D9EEAA0-4398-4D52-8697-4D4E434D9143}">
      <dgm:prSet phldrT="[Texto]" custT="1"/>
      <dgm:spPr/>
      <dgm:t>
        <a:bodyPr/>
        <a:lstStyle/>
        <a:p>
          <a:r>
            <a:rPr lang="es-EC" sz="1050" dirty="0">
              <a:latin typeface="Arial" panose="020B0604020202020204" pitchFamily="34" charset="0"/>
              <a:cs typeface="Arial" panose="020B0604020202020204" pitchFamily="34" charset="0"/>
            </a:rPr>
            <a:t>Retroalimentación</a:t>
          </a:r>
        </a:p>
      </dgm:t>
    </dgm:pt>
    <dgm:pt modelId="{0E5D9220-35CD-4FEE-A579-A8639123E613}" type="parTrans" cxnId="{DBCEF8C0-EC3C-440C-BEF3-440ECD5E9DB0}">
      <dgm:prSet/>
      <dgm:spPr/>
      <dgm:t>
        <a:bodyPr/>
        <a:lstStyle/>
        <a:p>
          <a:endParaRPr lang="es-EC" sz="1050">
            <a:latin typeface="Arial" panose="020B0604020202020204" pitchFamily="34" charset="0"/>
            <a:cs typeface="Arial" panose="020B0604020202020204" pitchFamily="34" charset="0"/>
          </a:endParaRPr>
        </a:p>
      </dgm:t>
    </dgm:pt>
    <dgm:pt modelId="{C89DF3EA-69E3-4F2D-991A-E395BF5A5625}" type="sibTrans" cxnId="{DBCEF8C0-EC3C-440C-BEF3-440ECD5E9DB0}">
      <dgm:prSet/>
      <dgm:spPr/>
      <dgm:t>
        <a:bodyPr/>
        <a:lstStyle/>
        <a:p>
          <a:endParaRPr lang="es-EC" sz="1050">
            <a:latin typeface="Arial" panose="020B0604020202020204" pitchFamily="34" charset="0"/>
            <a:cs typeface="Arial" panose="020B0604020202020204" pitchFamily="34" charset="0"/>
          </a:endParaRPr>
        </a:p>
      </dgm:t>
    </dgm:pt>
    <dgm:pt modelId="{75EB0BB3-4783-4738-B1CD-98E32C1B3098}">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BD0727AA-ACC7-4294-9F16-E1336B5F4DBD}" type="parTrans" cxnId="{9736436B-EF67-4269-B2B9-071CE35907FE}">
      <dgm:prSet/>
      <dgm:spPr/>
      <dgm:t>
        <a:bodyPr/>
        <a:lstStyle/>
        <a:p>
          <a:endParaRPr lang="es-EC" sz="1050">
            <a:latin typeface="Arial" panose="020B0604020202020204" pitchFamily="34" charset="0"/>
            <a:cs typeface="Arial" panose="020B0604020202020204" pitchFamily="34" charset="0"/>
          </a:endParaRPr>
        </a:p>
      </dgm:t>
    </dgm:pt>
    <dgm:pt modelId="{1C90A894-CEE7-40DD-A3B4-E7FF117AB162}" type="sibTrans" cxnId="{9736436B-EF67-4269-B2B9-071CE35907FE}">
      <dgm:prSet/>
      <dgm:spPr/>
      <dgm:t>
        <a:bodyPr/>
        <a:lstStyle/>
        <a:p>
          <a:endParaRPr lang="es-EC" sz="1050">
            <a:latin typeface="Arial" panose="020B0604020202020204" pitchFamily="34" charset="0"/>
            <a:cs typeface="Arial" panose="020B0604020202020204" pitchFamily="34" charset="0"/>
          </a:endParaRPr>
        </a:p>
      </dgm:t>
    </dgm:pt>
    <dgm:pt modelId="{9FC9DD15-79E0-4D13-9052-D841647F8520}">
      <dgm:prSet phldrT="[Texto]" custT="1"/>
      <dgm:spPr/>
      <dgm:t>
        <a:bodyPr/>
        <a:lstStyle/>
        <a:p>
          <a:r>
            <a:rPr lang="es-EC" sz="1050">
              <a:latin typeface="Arial" panose="020B0604020202020204" pitchFamily="34" charset="0"/>
              <a:cs typeface="Arial" panose="020B0604020202020204" pitchFamily="34" charset="0"/>
            </a:rPr>
            <a:t>Frecuencia</a:t>
          </a:r>
        </a:p>
      </dgm:t>
    </dgm:pt>
    <dgm:pt modelId="{C0AECE17-D402-4D8F-94B6-539AFDEAE180}" type="parTrans" cxnId="{DF405176-1D16-47A5-997D-378384073D02}">
      <dgm:prSet/>
      <dgm:spPr/>
      <dgm:t>
        <a:bodyPr/>
        <a:lstStyle/>
        <a:p>
          <a:endParaRPr lang="es-EC" sz="1050">
            <a:latin typeface="Arial" panose="020B0604020202020204" pitchFamily="34" charset="0"/>
            <a:cs typeface="Arial" panose="020B0604020202020204" pitchFamily="34" charset="0"/>
          </a:endParaRPr>
        </a:p>
      </dgm:t>
    </dgm:pt>
    <dgm:pt modelId="{0081FD01-2ECE-40B7-B9FA-3D030D30FBD8}" type="sibTrans" cxnId="{DF405176-1D16-47A5-997D-378384073D02}">
      <dgm:prSet/>
      <dgm:spPr/>
      <dgm:t>
        <a:bodyPr/>
        <a:lstStyle/>
        <a:p>
          <a:endParaRPr lang="es-EC" sz="1050">
            <a:latin typeface="Arial" panose="020B0604020202020204" pitchFamily="34" charset="0"/>
            <a:cs typeface="Arial" panose="020B0604020202020204" pitchFamily="34" charset="0"/>
          </a:endParaRPr>
        </a:p>
      </dgm:t>
    </dgm:pt>
    <dgm:pt modelId="{1B362100-B47D-47C6-AD96-D3CE02D33FDF}">
      <dgm:prSet phldrT="[Texto]" custT="1"/>
      <dgm:spPr/>
      <dgm:t>
        <a:bodyPr/>
        <a:lstStyle/>
        <a:p>
          <a:r>
            <a:rPr lang="es-EC" sz="1050">
              <a:latin typeface="Arial" panose="020B0604020202020204" pitchFamily="34" charset="0"/>
              <a:cs typeface="Arial" panose="020B0604020202020204" pitchFamily="34" charset="0"/>
            </a:rPr>
            <a:t>Beneficios</a:t>
          </a:r>
        </a:p>
      </dgm:t>
    </dgm:pt>
    <dgm:pt modelId="{4C96596A-0852-4EDA-81D5-934C59C4E9E3}" type="parTrans" cxnId="{8F36288D-FF98-46D2-92DA-6FB22AA01F58}">
      <dgm:prSet/>
      <dgm:spPr/>
      <dgm:t>
        <a:bodyPr/>
        <a:lstStyle/>
        <a:p>
          <a:endParaRPr lang="es-EC" sz="1050">
            <a:latin typeface="Arial" panose="020B0604020202020204" pitchFamily="34" charset="0"/>
            <a:cs typeface="Arial" panose="020B0604020202020204" pitchFamily="34" charset="0"/>
          </a:endParaRPr>
        </a:p>
      </dgm:t>
    </dgm:pt>
    <dgm:pt modelId="{B367EFA6-9A0D-4E18-9541-0F9AF6C16FE7}" type="sibTrans" cxnId="{8F36288D-FF98-46D2-92DA-6FB22AA01F58}">
      <dgm:prSet/>
      <dgm:spPr/>
      <dgm:t>
        <a:bodyPr/>
        <a:lstStyle/>
        <a:p>
          <a:endParaRPr lang="es-EC" sz="1050">
            <a:latin typeface="Arial" panose="020B0604020202020204" pitchFamily="34" charset="0"/>
            <a:cs typeface="Arial" panose="020B0604020202020204" pitchFamily="34" charset="0"/>
          </a:endParaRPr>
        </a:p>
      </dgm:t>
    </dgm:pt>
    <dgm:pt modelId="{6D6500DA-7E3C-45A5-9527-73350775D3DC}">
      <dgm:prSet phldrT="[Texto]" custT="1"/>
      <dgm:spPr/>
      <dgm:t>
        <a:bodyPr/>
        <a:lstStyle/>
        <a:p>
          <a:r>
            <a:rPr lang="es-EC" sz="1050" dirty="0">
              <a:latin typeface="Arial" panose="020B0604020202020204" pitchFamily="34" charset="0"/>
              <a:cs typeface="Arial" panose="020B0604020202020204" pitchFamily="34" charset="0"/>
            </a:rPr>
            <a:t>Volumen de ventas</a:t>
          </a:r>
        </a:p>
      </dgm:t>
    </dgm:pt>
    <dgm:pt modelId="{1110A51E-4670-4C99-A474-BBC4029FC72F}" type="sibTrans" cxnId="{5995F995-BF96-4AB4-BFD5-9D16D42829C0}">
      <dgm:prSet/>
      <dgm:spPr/>
      <dgm:t>
        <a:bodyPr/>
        <a:lstStyle/>
        <a:p>
          <a:endParaRPr lang="es-EC" sz="1050">
            <a:latin typeface="Arial" panose="020B0604020202020204" pitchFamily="34" charset="0"/>
            <a:cs typeface="Arial" panose="020B0604020202020204" pitchFamily="34" charset="0"/>
          </a:endParaRPr>
        </a:p>
      </dgm:t>
    </dgm:pt>
    <dgm:pt modelId="{6127C107-3602-4528-B50E-01D359893E5D}" type="parTrans" cxnId="{5995F995-BF96-4AB4-BFD5-9D16D42829C0}">
      <dgm:prSet/>
      <dgm:spPr/>
      <dgm:t>
        <a:bodyPr/>
        <a:lstStyle/>
        <a:p>
          <a:endParaRPr lang="es-EC" sz="1050">
            <a:latin typeface="Arial" panose="020B0604020202020204" pitchFamily="34" charset="0"/>
            <a:cs typeface="Arial" panose="020B0604020202020204" pitchFamily="34" charset="0"/>
          </a:endParaRPr>
        </a:p>
      </dgm:t>
    </dgm:pt>
    <dgm:pt modelId="{3223B044-002B-41ED-AA8E-074F27E95876}">
      <dgm:prSet phldrT="[Texto]" custT="1"/>
      <dgm:spPr/>
      <dgm:t>
        <a:bodyPr/>
        <a:lstStyle/>
        <a:p>
          <a:r>
            <a:rPr lang="es-EC" sz="1050" dirty="0" smtClean="0">
              <a:latin typeface="Arial" panose="020B0604020202020204" pitchFamily="34" charset="0"/>
              <a:cs typeface="Arial" panose="020B0604020202020204" pitchFamily="34" charset="0"/>
            </a:rPr>
            <a:t>Línea </a:t>
          </a:r>
          <a:r>
            <a:rPr lang="es-EC" sz="1050" dirty="0">
              <a:latin typeface="Arial" panose="020B0604020202020204" pitchFamily="34" charset="0"/>
              <a:cs typeface="Arial" panose="020B0604020202020204" pitchFamily="34" charset="0"/>
            </a:rPr>
            <a:t>de productos</a:t>
          </a:r>
        </a:p>
      </dgm:t>
    </dgm:pt>
    <dgm:pt modelId="{BA59E1A8-2B3E-47FC-ACF0-03516939796C}" type="sibTrans" cxnId="{07CDA6C4-FAD0-4546-8D09-6D2A56DEAC98}">
      <dgm:prSet/>
      <dgm:spPr/>
      <dgm:t>
        <a:bodyPr/>
        <a:lstStyle/>
        <a:p>
          <a:endParaRPr lang="es-EC" sz="1050">
            <a:latin typeface="Arial" panose="020B0604020202020204" pitchFamily="34" charset="0"/>
            <a:cs typeface="Arial" panose="020B0604020202020204" pitchFamily="34" charset="0"/>
          </a:endParaRPr>
        </a:p>
      </dgm:t>
    </dgm:pt>
    <dgm:pt modelId="{9F25BEC8-7609-4315-9FB3-F65505CD4D4E}" type="parTrans" cxnId="{07CDA6C4-FAD0-4546-8D09-6D2A56DEAC98}">
      <dgm:prSet/>
      <dgm:spPr/>
      <dgm:t>
        <a:bodyPr/>
        <a:lstStyle/>
        <a:p>
          <a:endParaRPr lang="es-EC" sz="1050">
            <a:latin typeface="Arial" panose="020B0604020202020204" pitchFamily="34" charset="0"/>
            <a:cs typeface="Arial" panose="020B0604020202020204" pitchFamily="34" charset="0"/>
          </a:endParaRPr>
        </a:p>
      </dgm:t>
    </dgm:pt>
    <dgm:pt modelId="{34172BC9-905D-4BBD-AA5F-1E7D35FA1AFA}">
      <dgm:prSet phldrT="[Texto]" custT="1"/>
      <dgm:spPr/>
      <dgm:t>
        <a:bodyPr/>
        <a:lstStyle/>
        <a:p>
          <a:r>
            <a:rPr lang="es-EC" sz="1050" dirty="0" smtClean="0">
              <a:latin typeface="Arial" panose="020B0604020202020204" pitchFamily="34" charset="0"/>
              <a:cs typeface="Arial" panose="020B0604020202020204" pitchFamily="34" charset="0"/>
            </a:rPr>
            <a:t>Información utilizada</a:t>
          </a:r>
          <a:endParaRPr lang="es-EC" sz="1050" dirty="0">
            <a:latin typeface="Arial" panose="020B0604020202020204" pitchFamily="34" charset="0"/>
            <a:cs typeface="Arial" panose="020B0604020202020204" pitchFamily="34" charset="0"/>
          </a:endParaRPr>
        </a:p>
      </dgm:t>
    </dgm:pt>
    <dgm:pt modelId="{7A9C359C-3086-4EAE-97E3-1E49B5D74965}" type="parTrans" cxnId="{5E88C7B2-4E57-4CF7-8B8E-5727B7FF2615}">
      <dgm:prSet/>
      <dgm:spPr/>
      <dgm:t>
        <a:bodyPr/>
        <a:lstStyle/>
        <a:p>
          <a:endParaRPr lang="es-EC" sz="1050"/>
        </a:p>
      </dgm:t>
    </dgm:pt>
    <dgm:pt modelId="{B412D9EA-7430-49FB-B1A3-C58F9BEE69CD}" type="sibTrans" cxnId="{5E88C7B2-4E57-4CF7-8B8E-5727B7FF2615}">
      <dgm:prSet/>
      <dgm:spPr/>
      <dgm:t>
        <a:bodyPr/>
        <a:lstStyle/>
        <a:p>
          <a:endParaRPr lang="es-EC" sz="1050"/>
        </a:p>
      </dgm:t>
    </dgm:pt>
    <dgm:pt modelId="{9926411F-C8FA-461E-8553-9EB46C6AFB10}">
      <dgm:prSet phldrT="[Texto]" custT="1"/>
      <dgm:spPr/>
      <dgm:t>
        <a:bodyPr/>
        <a:lstStyle/>
        <a:p>
          <a:r>
            <a:rPr lang="es-EC" sz="1050" dirty="0" smtClean="0">
              <a:latin typeface="Arial" panose="020B0604020202020204" pitchFamily="34" charset="0"/>
              <a:cs typeface="Arial" panose="020B0604020202020204" pitchFamily="34" charset="0"/>
            </a:rPr>
            <a:t>Frecuencia</a:t>
          </a:r>
          <a:endParaRPr lang="es-EC" sz="1050" dirty="0">
            <a:latin typeface="Arial" panose="020B0604020202020204" pitchFamily="34" charset="0"/>
            <a:cs typeface="Arial" panose="020B0604020202020204" pitchFamily="34" charset="0"/>
          </a:endParaRPr>
        </a:p>
      </dgm:t>
    </dgm:pt>
    <dgm:pt modelId="{C59B4A41-59C7-42FB-9AC8-2A64E3601D8A}" type="parTrans" cxnId="{A6214EAA-273B-449A-BD99-99F992645619}">
      <dgm:prSet/>
      <dgm:spPr/>
      <dgm:t>
        <a:bodyPr/>
        <a:lstStyle/>
        <a:p>
          <a:endParaRPr lang="es-EC" sz="1050"/>
        </a:p>
      </dgm:t>
    </dgm:pt>
    <dgm:pt modelId="{8D2B851F-EF8B-4B8A-925F-A6848049A8B1}" type="sibTrans" cxnId="{A6214EAA-273B-449A-BD99-99F992645619}">
      <dgm:prSet/>
      <dgm:spPr/>
      <dgm:t>
        <a:bodyPr/>
        <a:lstStyle/>
        <a:p>
          <a:endParaRPr lang="es-EC" sz="1050"/>
        </a:p>
      </dgm:t>
    </dgm:pt>
    <dgm:pt modelId="{C4AFE05F-B688-4232-B444-99EE9759E19A}" type="pres">
      <dgm:prSet presAssocID="{9B05947C-C858-474D-8DA3-8B4F4DF3E860}" presName="hierChild1" presStyleCnt="0">
        <dgm:presLayoutVars>
          <dgm:orgChart val="1"/>
          <dgm:chPref val="1"/>
          <dgm:dir/>
          <dgm:animOne val="branch"/>
          <dgm:animLvl val="lvl"/>
          <dgm:resizeHandles/>
        </dgm:presLayoutVars>
      </dgm:prSet>
      <dgm:spPr/>
      <dgm:t>
        <a:bodyPr/>
        <a:lstStyle/>
        <a:p>
          <a:endParaRPr lang="es-EC"/>
        </a:p>
      </dgm:t>
    </dgm:pt>
    <dgm:pt modelId="{5877F6F9-6124-4C7A-B030-DD931D211C52}" type="pres">
      <dgm:prSet presAssocID="{3CDB1BC9-AA0C-4B81-8CC2-1EE74E60A4EC}" presName="hierRoot1" presStyleCnt="0">
        <dgm:presLayoutVars>
          <dgm:hierBranch val="init"/>
        </dgm:presLayoutVars>
      </dgm:prSet>
      <dgm:spPr/>
      <dgm:t>
        <a:bodyPr/>
        <a:lstStyle/>
        <a:p>
          <a:endParaRPr lang="es-EC"/>
        </a:p>
      </dgm:t>
    </dgm:pt>
    <dgm:pt modelId="{37D268E6-6963-42FA-9712-B3D59E2FDC5A}" type="pres">
      <dgm:prSet presAssocID="{3CDB1BC9-AA0C-4B81-8CC2-1EE74E60A4EC}" presName="rootComposite1" presStyleCnt="0"/>
      <dgm:spPr/>
      <dgm:t>
        <a:bodyPr/>
        <a:lstStyle/>
        <a:p>
          <a:endParaRPr lang="es-EC"/>
        </a:p>
      </dgm:t>
    </dgm:pt>
    <dgm:pt modelId="{6BDAE7A7-649B-424D-8977-B4494BED35D7}" type="pres">
      <dgm:prSet presAssocID="{3CDB1BC9-AA0C-4B81-8CC2-1EE74E60A4EC}" presName="rootText1" presStyleLbl="node0" presStyleIdx="0" presStyleCnt="1" custScaleX="643996" custScaleY="214376" custLinFactX="113568" custLinFactNeighborX="200000" custLinFactNeighborY="-95320">
        <dgm:presLayoutVars>
          <dgm:chPref val="3"/>
        </dgm:presLayoutVars>
      </dgm:prSet>
      <dgm:spPr/>
      <dgm:t>
        <a:bodyPr/>
        <a:lstStyle/>
        <a:p>
          <a:endParaRPr lang="es-EC"/>
        </a:p>
      </dgm:t>
    </dgm:pt>
    <dgm:pt modelId="{3E6ED4FE-8C7C-4395-B548-78D281681DDF}" type="pres">
      <dgm:prSet presAssocID="{3CDB1BC9-AA0C-4B81-8CC2-1EE74E60A4EC}" presName="rootConnector1" presStyleLbl="node1" presStyleIdx="0" presStyleCnt="0"/>
      <dgm:spPr/>
      <dgm:t>
        <a:bodyPr/>
        <a:lstStyle/>
        <a:p>
          <a:endParaRPr lang="es-EC"/>
        </a:p>
      </dgm:t>
    </dgm:pt>
    <dgm:pt modelId="{42161113-98CA-43DB-919D-5A44F0498BB3}" type="pres">
      <dgm:prSet presAssocID="{3CDB1BC9-AA0C-4B81-8CC2-1EE74E60A4EC}" presName="hierChild2" presStyleCnt="0"/>
      <dgm:spPr/>
      <dgm:t>
        <a:bodyPr/>
        <a:lstStyle/>
        <a:p>
          <a:endParaRPr lang="es-EC"/>
        </a:p>
      </dgm:t>
    </dgm:pt>
    <dgm:pt modelId="{814489F6-A132-4C69-AA85-A401CF8A1471}" type="pres">
      <dgm:prSet presAssocID="{EE67E40C-DD61-40F5-9BFB-CE8E81C3C29B}" presName="Name37" presStyleLbl="parChTrans1D2" presStyleIdx="0" presStyleCnt="2"/>
      <dgm:spPr/>
      <dgm:t>
        <a:bodyPr/>
        <a:lstStyle/>
        <a:p>
          <a:endParaRPr lang="es-EC"/>
        </a:p>
      </dgm:t>
    </dgm:pt>
    <dgm:pt modelId="{35F67D4A-BD2E-4BBE-ABB5-1FBA41A1BC9D}" type="pres">
      <dgm:prSet presAssocID="{192B3623-932B-4C2F-B2B1-6314F864D01B}" presName="hierRoot2" presStyleCnt="0">
        <dgm:presLayoutVars>
          <dgm:hierBranch val="init"/>
        </dgm:presLayoutVars>
      </dgm:prSet>
      <dgm:spPr/>
      <dgm:t>
        <a:bodyPr/>
        <a:lstStyle/>
        <a:p>
          <a:endParaRPr lang="es-EC"/>
        </a:p>
      </dgm:t>
    </dgm:pt>
    <dgm:pt modelId="{BD7D034E-B84E-48F5-8891-C72D97D10786}" type="pres">
      <dgm:prSet presAssocID="{192B3623-932B-4C2F-B2B1-6314F864D01B}" presName="rootComposite" presStyleCnt="0"/>
      <dgm:spPr/>
      <dgm:t>
        <a:bodyPr/>
        <a:lstStyle/>
        <a:p>
          <a:endParaRPr lang="es-EC"/>
        </a:p>
      </dgm:t>
    </dgm:pt>
    <dgm:pt modelId="{41FB1D0B-8981-482F-A70A-2504A4A7E5A5}" type="pres">
      <dgm:prSet presAssocID="{192B3623-932B-4C2F-B2B1-6314F864D01B}" presName="rootText" presStyleLbl="node2" presStyleIdx="0" presStyleCnt="2" custScaleX="195737" custScaleY="271281" custLinFactNeighborX="-1040" custLinFactNeighborY="-64747">
        <dgm:presLayoutVars>
          <dgm:chPref val="3"/>
        </dgm:presLayoutVars>
      </dgm:prSet>
      <dgm:spPr/>
      <dgm:t>
        <a:bodyPr/>
        <a:lstStyle/>
        <a:p>
          <a:endParaRPr lang="es-EC"/>
        </a:p>
      </dgm:t>
    </dgm:pt>
    <dgm:pt modelId="{46160DAC-2A53-4400-9C80-74B24FE5C923}" type="pres">
      <dgm:prSet presAssocID="{192B3623-932B-4C2F-B2B1-6314F864D01B}" presName="rootConnector" presStyleLbl="node2" presStyleIdx="0" presStyleCnt="2"/>
      <dgm:spPr/>
      <dgm:t>
        <a:bodyPr/>
        <a:lstStyle/>
        <a:p>
          <a:endParaRPr lang="es-EC"/>
        </a:p>
      </dgm:t>
    </dgm:pt>
    <dgm:pt modelId="{854F103D-87AE-4496-AAFE-490AFDE856B6}" type="pres">
      <dgm:prSet presAssocID="{192B3623-932B-4C2F-B2B1-6314F864D01B}" presName="hierChild4" presStyleCnt="0"/>
      <dgm:spPr/>
      <dgm:t>
        <a:bodyPr/>
        <a:lstStyle/>
        <a:p>
          <a:endParaRPr lang="es-EC"/>
        </a:p>
      </dgm:t>
    </dgm:pt>
    <dgm:pt modelId="{A652C49D-92DF-4F55-9493-46D8F9343423}" type="pres">
      <dgm:prSet presAssocID="{6127C107-3602-4528-B50E-01D359893E5D}" presName="Name37" presStyleLbl="parChTrans1D3" presStyleIdx="0" presStyleCnt="13"/>
      <dgm:spPr/>
      <dgm:t>
        <a:bodyPr/>
        <a:lstStyle/>
        <a:p>
          <a:endParaRPr lang="es-EC"/>
        </a:p>
      </dgm:t>
    </dgm:pt>
    <dgm:pt modelId="{DE0B2F78-7124-4260-9E7C-2C76CF3E5E40}" type="pres">
      <dgm:prSet presAssocID="{6D6500DA-7E3C-45A5-9527-73350775D3DC}" presName="hierRoot2" presStyleCnt="0">
        <dgm:presLayoutVars>
          <dgm:hierBranch val="init"/>
        </dgm:presLayoutVars>
      </dgm:prSet>
      <dgm:spPr/>
      <dgm:t>
        <a:bodyPr/>
        <a:lstStyle/>
        <a:p>
          <a:endParaRPr lang="es-EC"/>
        </a:p>
      </dgm:t>
    </dgm:pt>
    <dgm:pt modelId="{530BDA9C-917A-4FA3-9D35-BAA5EE032D80}" type="pres">
      <dgm:prSet presAssocID="{6D6500DA-7E3C-45A5-9527-73350775D3DC}" presName="rootComposite" presStyleCnt="0"/>
      <dgm:spPr/>
      <dgm:t>
        <a:bodyPr/>
        <a:lstStyle/>
        <a:p>
          <a:endParaRPr lang="es-EC"/>
        </a:p>
      </dgm:t>
    </dgm:pt>
    <dgm:pt modelId="{B2CDB437-96B9-4F0F-816E-86959A2E878C}" type="pres">
      <dgm:prSet presAssocID="{6D6500DA-7E3C-45A5-9527-73350775D3DC}" presName="rootText" presStyleLbl="node3" presStyleIdx="0" presStyleCnt="13" custScaleX="153891" custScaleY="153891" custLinFactNeighborX="-11216" custLinFactNeighborY="-45029">
        <dgm:presLayoutVars>
          <dgm:chPref val="3"/>
        </dgm:presLayoutVars>
      </dgm:prSet>
      <dgm:spPr/>
      <dgm:t>
        <a:bodyPr/>
        <a:lstStyle/>
        <a:p>
          <a:endParaRPr lang="es-EC"/>
        </a:p>
      </dgm:t>
    </dgm:pt>
    <dgm:pt modelId="{F7952EF5-5A46-4B75-8325-0C5D946EF81E}" type="pres">
      <dgm:prSet presAssocID="{6D6500DA-7E3C-45A5-9527-73350775D3DC}" presName="rootConnector" presStyleLbl="node3" presStyleIdx="0" presStyleCnt="13"/>
      <dgm:spPr/>
      <dgm:t>
        <a:bodyPr/>
        <a:lstStyle/>
        <a:p>
          <a:endParaRPr lang="es-EC"/>
        </a:p>
      </dgm:t>
    </dgm:pt>
    <dgm:pt modelId="{8DC3F6C2-C92D-4FEB-AC18-E4A261AA5BD1}" type="pres">
      <dgm:prSet presAssocID="{6D6500DA-7E3C-45A5-9527-73350775D3DC}" presName="hierChild4" presStyleCnt="0"/>
      <dgm:spPr/>
      <dgm:t>
        <a:bodyPr/>
        <a:lstStyle/>
        <a:p>
          <a:endParaRPr lang="es-EC"/>
        </a:p>
      </dgm:t>
    </dgm:pt>
    <dgm:pt modelId="{DD6A1C89-1D72-4876-8587-B437AEE85EA9}" type="pres">
      <dgm:prSet presAssocID="{6D6500DA-7E3C-45A5-9527-73350775D3DC}" presName="hierChild5" presStyleCnt="0"/>
      <dgm:spPr/>
      <dgm:t>
        <a:bodyPr/>
        <a:lstStyle/>
        <a:p>
          <a:endParaRPr lang="es-EC"/>
        </a:p>
      </dgm:t>
    </dgm:pt>
    <dgm:pt modelId="{27BB013E-7C11-4ADB-845B-69DF4492885E}" type="pres">
      <dgm:prSet presAssocID="{9F25BEC8-7609-4315-9FB3-F65505CD4D4E}" presName="Name37" presStyleLbl="parChTrans1D3" presStyleIdx="1" presStyleCnt="13"/>
      <dgm:spPr/>
      <dgm:t>
        <a:bodyPr/>
        <a:lstStyle/>
        <a:p>
          <a:endParaRPr lang="es-EC"/>
        </a:p>
      </dgm:t>
    </dgm:pt>
    <dgm:pt modelId="{1D2C1A22-FE96-4FA6-A39D-15D14086E3B0}" type="pres">
      <dgm:prSet presAssocID="{3223B044-002B-41ED-AA8E-074F27E95876}" presName="hierRoot2" presStyleCnt="0">
        <dgm:presLayoutVars>
          <dgm:hierBranch val="init"/>
        </dgm:presLayoutVars>
      </dgm:prSet>
      <dgm:spPr/>
      <dgm:t>
        <a:bodyPr/>
        <a:lstStyle/>
        <a:p>
          <a:endParaRPr lang="es-EC"/>
        </a:p>
      </dgm:t>
    </dgm:pt>
    <dgm:pt modelId="{C344F3FB-FFF6-43A9-B3F2-14E1BE61AA94}" type="pres">
      <dgm:prSet presAssocID="{3223B044-002B-41ED-AA8E-074F27E95876}" presName="rootComposite" presStyleCnt="0"/>
      <dgm:spPr/>
      <dgm:t>
        <a:bodyPr/>
        <a:lstStyle/>
        <a:p>
          <a:endParaRPr lang="es-EC"/>
        </a:p>
      </dgm:t>
    </dgm:pt>
    <dgm:pt modelId="{82F4A17B-12B2-465A-AD13-E11AA68C4EE4}" type="pres">
      <dgm:prSet presAssocID="{3223B044-002B-41ED-AA8E-074F27E95876}" presName="rootText" presStyleLbl="node3" presStyleIdx="1" presStyleCnt="13" custScaleX="153891" custScaleY="153891" custLinFactNeighborX="-11216" custLinFactNeighborY="-45029">
        <dgm:presLayoutVars>
          <dgm:chPref val="3"/>
        </dgm:presLayoutVars>
      </dgm:prSet>
      <dgm:spPr/>
      <dgm:t>
        <a:bodyPr/>
        <a:lstStyle/>
        <a:p>
          <a:endParaRPr lang="es-EC"/>
        </a:p>
      </dgm:t>
    </dgm:pt>
    <dgm:pt modelId="{7AC0FA44-1176-40A8-A53B-E462D74EE046}" type="pres">
      <dgm:prSet presAssocID="{3223B044-002B-41ED-AA8E-074F27E95876}" presName="rootConnector" presStyleLbl="node3" presStyleIdx="1" presStyleCnt="13"/>
      <dgm:spPr/>
      <dgm:t>
        <a:bodyPr/>
        <a:lstStyle/>
        <a:p>
          <a:endParaRPr lang="es-EC"/>
        </a:p>
      </dgm:t>
    </dgm:pt>
    <dgm:pt modelId="{CF6D2198-27CE-420E-84AB-6C0156639A25}" type="pres">
      <dgm:prSet presAssocID="{3223B044-002B-41ED-AA8E-074F27E95876}" presName="hierChild4" presStyleCnt="0"/>
      <dgm:spPr/>
      <dgm:t>
        <a:bodyPr/>
        <a:lstStyle/>
        <a:p>
          <a:endParaRPr lang="es-EC"/>
        </a:p>
      </dgm:t>
    </dgm:pt>
    <dgm:pt modelId="{E3523406-F96A-47BC-8EE9-D466A847A665}" type="pres">
      <dgm:prSet presAssocID="{3223B044-002B-41ED-AA8E-074F27E95876}" presName="hierChild5" presStyleCnt="0"/>
      <dgm:spPr/>
      <dgm:t>
        <a:bodyPr/>
        <a:lstStyle/>
        <a:p>
          <a:endParaRPr lang="es-EC"/>
        </a:p>
      </dgm:t>
    </dgm:pt>
    <dgm:pt modelId="{612AACEC-A269-41D0-871B-202F5BBE8CE6}" type="pres">
      <dgm:prSet presAssocID="{146690AA-E873-4F7E-AC95-7BAD3E2AEF87}" presName="Name37" presStyleLbl="parChTrans1D3" presStyleIdx="2" presStyleCnt="13"/>
      <dgm:spPr/>
      <dgm:t>
        <a:bodyPr/>
        <a:lstStyle/>
        <a:p>
          <a:endParaRPr lang="es-EC"/>
        </a:p>
      </dgm:t>
    </dgm:pt>
    <dgm:pt modelId="{E8C46E18-7D25-427A-BB64-A0E6FB20BF3F}" type="pres">
      <dgm:prSet presAssocID="{521DAE9E-D645-46A9-B89F-6C8992CB76CC}" presName="hierRoot2" presStyleCnt="0">
        <dgm:presLayoutVars>
          <dgm:hierBranch val="init"/>
        </dgm:presLayoutVars>
      </dgm:prSet>
      <dgm:spPr/>
      <dgm:t>
        <a:bodyPr/>
        <a:lstStyle/>
        <a:p>
          <a:endParaRPr lang="es-EC"/>
        </a:p>
      </dgm:t>
    </dgm:pt>
    <dgm:pt modelId="{23A8CE2E-7679-438B-AEC6-2C1ECDB25186}" type="pres">
      <dgm:prSet presAssocID="{521DAE9E-D645-46A9-B89F-6C8992CB76CC}" presName="rootComposite" presStyleCnt="0"/>
      <dgm:spPr/>
      <dgm:t>
        <a:bodyPr/>
        <a:lstStyle/>
        <a:p>
          <a:endParaRPr lang="es-EC"/>
        </a:p>
      </dgm:t>
    </dgm:pt>
    <dgm:pt modelId="{8BA388C4-F151-42EA-AF75-8992C314EF03}" type="pres">
      <dgm:prSet presAssocID="{521DAE9E-D645-46A9-B89F-6C8992CB76CC}" presName="rootText" presStyleLbl="node3" presStyleIdx="2" presStyleCnt="13" custScaleX="153891" custScaleY="153891" custLinFactNeighborX="-11216" custLinFactNeighborY="-45029">
        <dgm:presLayoutVars>
          <dgm:chPref val="3"/>
        </dgm:presLayoutVars>
      </dgm:prSet>
      <dgm:spPr/>
      <dgm:t>
        <a:bodyPr/>
        <a:lstStyle/>
        <a:p>
          <a:endParaRPr lang="es-EC"/>
        </a:p>
      </dgm:t>
    </dgm:pt>
    <dgm:pt modelId="{89158072-7205-4077-B3AC-2C93363B82F2}" type="pres">
      <dgm:prSet presAssocID="{521DAE9E-D645-46A9-B89F-6C8992CB76CC}" presName="rootConnector" presStyleLbl="node3" presStyleIdx="2" presStyleCnt="13"/>
      <dgm:spPr/>
      <dgm:t>
        <a:bodyPr/>
        <a:lstStyle/>
        <a:p>
          <a:endParaRPr lang="es-EC"/>
        </a:p>
      </dgm:t>
    </dgm:pt>
    <dgm:pt modelId="{0176C732-E17A-4A65-88C0-63F6BF9E608E}" type="pres">
      <dgm:prSet presAssocID="{521DAE9E-D645-46A9-B89F-6C8992CB76CC}" presName="hierChild4" presStyleCnt="0"/>
      <dgm:spPr/>
      <dgm:t>
        <a:bodyPr/>
        <a:lstStyle/>
        <a:p>
          <a:endParaRPr lang="es-EC"/>
        </a:p>
      </dgm:t>
    </dgm:pt>
    <dgm:pt modelId="{D0A10C7E-1DCF-4288-80D4-C61006A038E2}" type="pres">
      <dgm:prSet presAssocID="{521DAE9E-D645-46A9-B89F-6C8992CB76CC}" presName="hierChild5" presStyleCnt="0"/>
      <dgm:spPr/>
      <dgm:t>
        <a:bodyPr/>
        <a:lstStyle/>
        <a:p>
          <a:endParaRPr lang="es-EC"/>
        </a:p>
      </dgm:t>
    </dgm:pt>
    <dgm:pt modelId="{4C846089-2297-47D1-9CF2-1CC4649ED71B}" type="pres">
      <dgm:prSet presAssocID="{CD5DDBCE-CB82-4962-9D58-124FCECAF5E8}" presName="Name37" presStyleLbl="parChTrans1D3" presStyleIdx="3" presStyleCnt="13"/>
      <dgm:spPr/>
      <dgm:t>
        <a:bodyPr/>
        <a:lstStyle/>
        <a:p>
          <a:endParaRPr lang="es-EC"/>
        </a:p>
      </dgm:t>
    </dgm:pt>
    <dgm:pt modelId="{25FBD15A-5362-4B3F-87A6-F288067319AC}" type="pres">
      <dgm:prSet presAssocID="{236F305B-3866-4146-9D21-586055AAC015}" presName="hierRoot2" presStyleCnt="0">
        <dgm:presLayoutVars>
          <dgm:hierBranch val="init"/>
        </dgm:presLayoutVars>
      </dgm:prSet>
      <dgm:spPr/>
      <dgm:t>
        <a:bodyPr/>
        <a:lstStyle/>
        <a:p>
          <a:endParaRPr lang="es-EC"/>
        </a:p>
      </dgm:t>
    </dgm:pt>
    <dgm:pt modelId="{52FDB1E1-448B-4105-AFCC-0CF5D5CF801C}" type="pres">
      <dgm:prSet presAssocID="{236F305B-3866-4146-9D21-586055AAC015}" presName="rootComposite" presStyleCnt="0"/>
      <dgm:spPr/>
      <dgm:t>
        <a:bodyPr/>
        <a:lstStyle/>
        <a:p>
          <a:endParaRPr lang="es-EC"/>
        </a:p>
      </dgm:t>
    </dgm:pt>
    <dgm:pt modelId="{5527BA8A-FB26-4533-A1E1-482710EAEDE9}" type="pres">
      <dgm:prSet presAssocID="{236F305B-3866-4146-9D21-586055AAC015}" presName="rootText" presStyleLbl="node3" presStyleIdx="3" presStyleCnt="13" custScaleX="153891" custScaleY="153891" custLinFactNeighborX="-11216" custLinFactNeighborY="-45029">
        <dgm:presLayoutVars>
          <dgm:chPref val="3"/>
        </dgm:presLayoutVars>
      </dgm:prSet>
      <dgm:spPr/>
      <dgm:t>
        <a:bodyPr/>
        <a:lstStyle/>
        <a:p>
          <a:endParaRPr lang="es-EC"/>
        </a:p>
      </dgm:t>
    </dgm:pt>
    <dgm:pt modelId="{C22E2F5E-DAB0-41E6-8A0D-8D985CDCE81D}" type="pres">
      <dgm:prSet presAssocID="{236F305B-3866-4146-9D21-586055AAC015}" presName="rootConnector" presStyleLbl="node3" presStyleIdx="3" presStyleCnt="13"/>
      <dgm:spPr/>
      <dgm:t>
        <a:bodyPr/>
        <a:lstStyle/>
        <a:p>
          <a:endParaRPr lang="es-EC"/>
        </a:p>
      </dgm:t>
    </dgm:pt>
    <dgm:pt modelId="{903FDD74-E0DE-4F6B-BD8B-3F8E51D03D70}" type="pres">
      <dgm:prSet presAssocID="{236F305B-3866-4146-9D21-586055AAC015}" presName="hierChild4" presStyleCnt="0"/>
      <dgm:spPr/>
      <dgm:t>
        <a:bodyPr/>
        <a:lstStyle/>
        <a:p>
          <a:endParaRPr lang="es-EC"/>
        </a:p>
      </dgm:t>
    </dgm:pt>
    <dgm:pt modelId="{DF97027A-0C6D-46D2-B7AE-D3DD6DC63D65}" type="pres">
      <dgm:prSet presAssocID="{236F305B-3866-4146-9D21-586055AAC015}" presName="hierChild5" presStyleCnt="0"/>
      <dgm:spPr/>
      <dgm:t>
        <a:bodyPr/>
        <a:lstStyle/>
        <a:p>
          <a:endParaRPr lang="es-EC"/>
        </a:p>
      </dgm:t>
    </dgm:pt>
    <dgm:pt modelId="{8A3A244B-C199-4339-ABA9-2A7E189FD8A3}" type="pres">
      <dgm:prSet presAssocID="{8710A1C7-8593-4CBE-86E4-73A1534FB359}" presName="Name37" presStyleLbl="parChTrans1D3" presStyleIdx="4" presStyleCnt="13"/>
      <dgm:spPr/>
      <dgm:t>
        <a:bodyPr/>
        <a:lstStyle/>
        <a:p>
          <a:endParaRPr lang="es-EC"/>
        </a:p>
      </dgm:t>
    </dgm:pt>
    <dgm:pt modelId="{0D442465-D932-426D-BE78-1C9EE6D68F99}" type="pres">
      <dgm:prSet presAssocID="{F3F68172-85A2-43D1-A1E3-4195F7686EFB}" presName="hierRoot2" presStyleCnt="0">
        <dgm:presLayoutVars>
          <dgm:hierBranch val="init"/>
        </dgm:presLayoutVars>
      </dgm:prSet>
      <dgm:spPr/>
      <dgm:t>
        <a:bodyPr/>
        <a:lstStyle/>
        <a:p>
          <a:endParaRPr lang="es-EC"/>
        </a:p>
      </dgm:t>
    </dgm:pt>
    <dgm:pt modelId="{0FB4B6EF-798E-4FF4-A2A1-AB7D6EE78139}" type="pres">
      <dgm:prSet presAssocID="{F3F68172-85A2-43D1-A1E3-4195F7686EFB}" presName="rootComposite" presStyleCnt="0"/>
      <dgm:spPr/>
      <dgm:t>
        <a:bodyPr/>
        <a:lstStyle/>
        <a:p>
          <a:endParaRPr lang="es-EC"/>
        </a:p>
      </dgm:t>
    </dgm:pt>
    <dgm:pt modelId="{2C9CEFE8-8C11-44E3-BA68-DF7A749CC399}" type="pres">
      <dgm:prSet presAssocID="{F3F68172-85A2-43D1-A1E3-4195F7686EFB}" presName="rootText" presStyleLbl="node3" presStyleIdx="4" presStyleCnt="13" custScaleX="153891" custScaleY="153891" custLinFactNeighborX="-11216" custLinFactNeighborY="-45029">
        <dgm:presLayoutVars>
          <dgm:chPref val="3"/>
        </dgm:presLayoutVars>
      </dgm:prSet>
      <dgm:spPr/>
      <dgm:t>
        <a:bodyPr/>
        <a:lstStyle/>
        <a:p>
          <a:endParaRPr lang="es-EC"/>
        </a:p>
      </dgm:t>
    </dgm:pt>
    <dgm:pt modelId="{BD1B69C7-7E43-4FF2-B6F7-68A83B0A3545}" type="pres">
      <dgm:prSet presAssocID="{F3F68172-85A2-43D1-A1E3-4195F7686EFB}" presName="rootConnector" presStyleLbl="node3" presStyleIdx="4" presStyleCnt="13"/>
      <dgm:spPr/>
      <dgm:t>
        <a:bodyPr/>
        <a:lstStyle/>
        <a:p>
          <a:endParaRPr lang="es-EC"/>
        </a:p>
      </dgm:t>
    </dgm:pt>
    <dgm:pt modelId="{ECD6ECF5-B2AA-455E-9ECF-9B445784F985}" type="pres">
      <dgm:prSet presAssocID="{F3F68172-85A2-43D1-A1E3-4195F7686EFB}" presName="hierChild4" presStyleCnt="0"/>
      <dgm:spPr/>
      <dgm:t>
        <a:bodyPr/>
        <a:lstStyle/>
        <a:p>
          <a:endParaRPr lang="es-EC"/>
        </a:p>
      </dgm:t>
    </dgm:pt>
    <dgm:pt modelId="{1FD855F9-CEF4-4CF2-8F2D-3B2C69B4E246}" type="pres">
      <dgm:prSet presAssocID="{F3F68172-85A2-43D1-A1E3-4195F7686EFB}" presName="hierChild5" presStyleCnt="0"/>
      <dgm:spPr/>
      <dgm:t>
        <a:bodyPr/>
        <a:lstStyle/>
        <a:p>
          <a:endParaRPr lang="es-EC"/>
        </a:p>
      </dgm:t>
    </dgm:pt>
    <dgm:pt modelId="{15363E81-1FA0-48AD-84EA-EC708C1F829B}" type="pres">
      <dgm:prSet presAssocID="{192B3623-932B-4C2F-B2B1-6314F864D01B}" presName="hierChild5" presStyleCnt="0"/>
      <dgm:spPr/>
      <dgm:t>
        <a:bodyPr/>
        <a:lstStyle/>
        <a:p>
          <a:endParaRPr lang="es-EC"/>
        </a:p>
      </dgm:t>
    </dgm:pt>
    <dgm:pt modelId="{BD4F1DE8-A91D-45E1-94A2-957AE5FFB097}" type="pres">
      <dgm:prSet presAssocID="{0986B871-0C5E-4027-AC34-E8FA1A4DFBDC}" presName="Name37" presStyleLbl="parChTrans1D2" presStyleIdx="1" presStyleCnt="2"/>
      <dgm:spPr/>
      <dgm:t>
        <a:bodyPr/>
        <a:lstStyle/>
        <a:p>
          <a:endParaRPr lang="es-EC"/>
        </a:p>
      </dgm:t>
    </dgm:pt>
    <dgm:pt modelId="{6167AD42-960C-4D55-8CE3-2C983D0F4CA3}" type="pres">
      <dgm:prSet presAssocID="{8C04F013-4DF9-4AC5-A290-2859778C478A}" presName="hierRoot2" presStyleCnt="0">
        <dgm:presLayoutVars>
          <dgm:hierBranch val="init"/>
        </dgm:presLayoutVars>
      </dgm:prSet>
      <dgm:spPr/>
      <dgm:t>
        <a:bodyPr/>
        <a:lstStyle/>
        <a:p>
          <a:endParaRPr lang="es-EC"/>
        </a:p>
      </dgm:t>
    </dgm:pt>
    <dgm:pt modelId="{A01A6EC9-462B-4D26-AB55-412DDD4C0404}" type="pres">
      <dgm:prSet presAssocID="{8C04F013-4DF9-4AC5-A290-2859778C478A}" presName="rootComposite" presStyleCnt="0"/>
      <dgm:spPr/>
      <dgm:t>
        <a:bodyPr/>
        <a:lstStyle/>
        <a:p>
          <a:endParaRPr lang="es-EC"/>
        </a:p>
      </dgm:t>
    </dgm:pt>
    <dgm:pt modelId="{5C707F2E-B7F2-4196-93DA-827449F9F369}" type="pres">
      <dgm:prSet presAssocID="{8C04F013-4DF9-4AC5-A290-2859778C478A}" presName="rootText" presStyleLbl="node2" presStyleIdx="1" presStyleCnt="2" custScaleX="531513" custScaleY="177599" custLinFactX="158931" custLinFactNeighborX="200000" custLinFactNeighborY="-67037">
        <dgm:presLayoutVars>
          <dgm:chPref val="3"/>
        </dgm:presLayoutVars>
      </dgm:prSet>
      <dgm:spPr/>
      <dgm:t>
        <a:bodyPr/>
        <a:lstStyle/>
        <a:p>
          <a:endParaRPr lang="es-EC"/>
        </a:p>
      </dgm:t>
    </dgm:pt>
    <dgm:pt modelId="{C58F2FDB-4952-4EC2-A9EA-0BDF35425314}" type="pres">
      <dgm:prSet presAssocID="{8C04F013-4DF9-4AC5-A290-2859778C478A}" presName="rootConnector" presStyleLbl="node2" presStyleIdx="1" presStyleCnt="2"/>
      <dgm:spPr/>
      <dgm:t>
        <a:bodyPr/>
        <a:lstStyle/>
        <a:p>
          <a:endParaRPr lang="es-EC"/>
        </a:p>
      </dgm:t>
    </dgm:pt>
    <dgm:pt modelId="{6BB45D3D-2F70-4C7A-A6FF-B8850267DF9D}" type="pres">
      <dgm:prSet presAssocID="{8C04F013-4DF9-4AC5-A290-2859778C478A}" presName="hierChild4" presStyleCnt="0"/>
      <dgm:spPr/>
      <dgm:t>
        <a:bodyPr/>
        <a:lstStyle/>
        <a:p>
          <a:endParaRPr lang="es-EC"/>
        </a:p>
      </dgm:t>
    </dgm:pt>
    <dgm:pt modelId="{56625090-B84D-4FBB-8699-9CCE77995307}" type="pres">
      <dgm:prSet presAssocID="{3E79CE61-813D-4BFF-BA76-4E5E33E4987E}" presName="Name37" presStyleLbl="parChTrans1D3" presStyleIdx="5" presStyleCnt="13"/>
      <dgm:spPr/>
      <dgm:t>
        <a:bodyPr/>
        <a:lstStyle/>
        <a:p>
          <a:endParaRPr lang="es-EC"/>
        </a:p>
      </dgm:t>
    </dgm:pt>
    <dgm:pt modelId="{77F51956-383A-421B-BAD7-83F33FF755D5}" type="pres">
      <dgm:prSet presAssocID="{C57BFA38-7B9E-4D86-8A32-A5431E452EFC}" presName="hierRoot2" presStyleCnt="0">
        <dgm:presLayoutVars>
          <dgm:hierBranch val="init"/>
        </dgm:presLayoutVars>
      </dgm:prSet>
      <dgm:spPr/>
      <dgm:t>
        <a:bodyPr/>
        <a:lstStyle/>
        <a:p>
          <a:endParaRPr lang="es-EC"/>
        </a:p>
      </dgm:t>
    </dgm:pt>
    <dgm:pt modelId="{4FE94C9F-D38B-420C-9573-91A6AE9B7193}" type="pres">
      <dgm:prSet presAssocID="{C57BFA38-7B9E-4D86-8A32-A5431E452EFC}" presName="rootComposite" presStyleCnt="0"/>
      <dgm:spPr/>
      <dgm:t>
        <a:bodyPr/>
        <a:lstStyle/>
        <a:p>
          <a:endParaRPr lang="es-EC"/>
        </a:p>
      </dgm:t>
    </dgm:pt>
    <dgm:pt modelId="{75F70F1E-A1D5-4102-956D-84B467149354}" type="pres">
      <dgm:prSet presAssocID="{C57BFA38-7B9E-4D86-8A32-A5431E452EFC}" presName="rootText" presStyleLbl="node3" presStyleIdx="5" presStyleCnt="13" custScaleX="165276" custScaleY="182295" custLinFactNeighborX="-17370" custLinFactNeighborY="0">
        <dgm:presLayoutVars>
          <dgm:chPref val="3"/>
        </dgm:presLayoutVars>
      </dgm:prSet>
      <dgm:spPr/>
      <dgm:t>
        <a:bodyPr/>
        <a:lstStyle/>
        <a:p>
          <a:endParaRPr lang="es-EC"/>
        </a:p>
      </dgm:t>
    </dgm:pt>
    <dgm:pt modelId="{82945AEE-1B45-45DF-9947-4909CEF86A6E}" type="pres">
      <dgm:prSet presAssocID="{C57BFA38-7B9E-4D86-8A32-A5431E452EFC}" presName="rootConnector" presStyleLbl="node3" presStyleIdx="5" presStyleCnt="13"/>
      <dgm:spPr/>
      <dgm:t>
        <a:bodyPr/>
        <a:lstStyle/>
        <a:p>
          <a:endParaRPr lang="es-EC"/>
        </a:p>
      </dgm:t>
    </dgm:pt>
    <dgm:pt modelId="{4EDF2D00-C570-44E0-B234-C787A16771AE}" type="pres">
      <dgm:prSet presAssocID="{C57BFA38-7B9E-4D86-8A32-A5431E452EFC}" presName="hierChild4" presStyleCnt="0"/>
      <dgm:spPr/>
      <dgm:t>
        <a:bodyPr/>
        <a:lstStyle/>
        <a:p>
          <a:endParaRPr lang="es-EC"/>
        </a:p>
      </dgm:t>
    </dgm:pt>
    <dgm:pt modelId="{8730B3D7-D248-4B39-ACF3-ACD1506AC0DE}" type="pres">
      <dgm:prSet presAssocID="{7A9C359C-3086-4EAE-97E3-1E49B5D74965}" presName="Name37" presStyleLbl="parChTrans1D4" presStyleIdx="0" presStyleCnt="24"/>
      <dgm:spPr/>
      <dgm:t>
        <a:bodyPr/>
        <a:lstStyle/>
        <a:p>
          <a:endParaRPr lang="es-EC"/>
        </a:p>
      </dgm:t>
    </dgm:pt>
    <dgm:pt modelId="{76B39F18-9C12-4A4E-941B-3ED359792622}" type="pres">
      <dgm:prSet presAssocID="{34172BC9-905D-4BBD-AA5F-1E7D35FA1AFA}" presName="hierRoot2" presStyleCnt="0">
        <dgm:presLayoutVars>
          <dgm:hierBranch val="init"/>
        </dgm:presLayoutVars>
      </dgm:prSet>
      <dgm:spPr/>
      <dgm:t>
        <a:bodyPr/>
        <a:lstStyle/>
        <a:p>
          <a:endParaRPr lang="es-EC"/>
        </a:p>
      </dgm:t>
    </dgm:pt>
    <dgm:pt modelId="{45D9056A-BBF4-4E16-BB59-407DC8C04106}" type="pres">
      <dgm:prSet presAssocID="{34172BC9-905D-4BBD-AA5F-1E7D35FA1AFA}" presName="rootComposite" presStyleCnt="0"/>
      <dgm:spPr/>
      <dgm:t>
        <a:bodyPr/>
        <a:lstStyle/>
        <a:p>
          <a:endParaRPr lang="es-EC"/>
        </a:p>
      </dgm:t>
    </dgm:pt>
    <dgm:pt modelId="{26337290-B218-44E2-978D-92F605CD02B9}" type="pres">
      <dgm:prSet presAssocID="{34172BC9-905D-4BBD-AA5F-1E7D35FA1AFA}" presName="rootText" presStyleLbl="node4" presStyleIdx="0" presStyleCnt="24" custScaleX="156839" custScaleY="178359" custLinFactNeighborX="-20113" custLinFactNeighborY="-14797">
        <dgm:presLayoutVars>
          <dgm:chPref val="3"/>
        </dgm:presLayoutVars>
      </dgm:prSet>
      <dgm:spPr/>
      <dgm:t>
        <a:bodyPr/>
        <a:lstStyle/>
        <a:p>
          <a:endParaRPr lang="es-EC"/>
        </a:p>
      </dgm:t>
    </dgm:pt>
    <dgm:pt modelId="{1A3D5C0A-2AF5-4E03-80C0-3733F7C5F281}" type="pres">
      <dgm:prSet presAssocID="{34172BC9-905D-4BBD-AA5F-1E7D35FA1AFA}" presName="rootConnector" presStyleLbl="node4" presStyleIdx="0" presStyleCnt="24"/>
      <dgm:spPr/>
      <dgm:t>
        <a:bodyPr/>
        <a:lstStyle/>
        <a:p>
          <a:endParaRPr lang="es-EC"/>
        </a:p>
      </dgm:t>
    </dgm:pt>
    <dgm:pt modelId="{7C9B8270-CD15-40E1-AFD4-3BB8BA46893D}" type="pres">
      <dgm:prSet presAssocID="{34172BC9-905D-4BBD-AA5F-1E7D35FA1AFA}" presName="hierChild4" presStyleCnt="0"/>
      <dgm:spPr/>
      <dgm:t>
        <a:bodyPr/>
        <a:lstStyle/>
        <a:p>
          <a:endParaRPr lang="es-EC"/>
        </a:p>
      </dgm:t>
    </dgm:pt>
    <dgm:pt modelId="{B98B914D-EA4D-4ED3-9046-CA8239BB502D}" type="pres">
      <dgm:prSet presAssocID="{34172BC9-905D-4BBD-AA5F-1E7D35FA1AFA}" presName="hierChild5" presStyleCnt="0"/>
      <dgm:spPr/>
      <dgm:t>
        <a:bodyPr/>
        <a:lstStyle/>
        <a:p>
          <a:endParaRPr lang="es-EC"/>
        </a:p>
      </dgm:t>
    </dgm:pt>
    <dgm:pt modelId="{521639B9-2F6D-4881-A729-B00086DB3DCE}" type="pres">
      <dgm:prSet presAssocID="{C59B4A41-59C7-42FB-9AC8-2A64E3601D8A}" presName="Name37" presStyleLbl="parChTrans1D4" presStyleIdx="1" presStyleCnt="24"/>
      <dgm:spPr/>
      <dgm:t>
        <a:bodyPr/>
        <a:lstStyle/>
        <a:p>
          <a:endParaRPr lang="es-EC"/>
        </a:p>
      </dgm:t>
    </dgm:pt>
    <dgm:pt modelId="{CEE2DDE4-E6F3-4F47-AA38-4CA2CC932A06}" type="pres">
      <dgm:prSet presAssocID="{9926411F-C8FA-461E-8553-9EB46C6AFB10}" presName="hierRoot2" presStyleCnt="0">
        <dgm:presLayoutVars>
          <dgm:hierBranch val="init"/>
        </dgm:presLayoutVars>
      </dgm:prSet>
      <dgm:spPr/>
      <dgm:t>
        <a:bodyPr/>
        <a:lstStyle/>
        <a:p>
          <a:endParaRPr lang="es-EC"/>
        </a:p>
      </dgm:t>
    </dgm:pt>
    <dgm:pt modelId="{AAAF1E60-204F-43F4-9878-0F8E47B63753}" type="pres">
      <dgm:prSet presAssocID="{9926411F-C8FA-461E-8553-9EB46C6AFB10}" presName="rootComposite" presStyleCnt="0"/>
      <dgm:spPr/>
      <dgm:t>
        <a:bodyPr/>
        <a:lstStyle/>
        <a:p>
          <a:endParaRPr lang="es-EC"/>
        </a:p>
      </dgm:t>
    </dgm:pt>
    <dgm:pt modelId="{D379D565-AC22-4CE1-9693-2CB132BAEA8C}" type="pres">
      <dgm:prSet presAssocID="{9926411F-C8FA-461E-8553-9EB46C6AFB10}" presName="rootText" presStyleLbl="node4" presStyleIdx="1" presStyleCnt="24" custScaleX="138875" custScaleY="178360" custLinFactNeighborX="-20113" custLinFactNeighborY="-8904">
        <dgm:presLayoutVars>
          <dgm:chPref val="3"/>
        </dgm:presLayoutVars>
      </dgm:prSet>
      <dgm:spPr/>
      <dgm:t>
        <a:bodyPr/>
        <a:lstStyle/>
        <a:p>
          <a:endParaRPr lang="es-EC"/>
        </a:p>
      </dgm:t>
    </dgm:pt>
    <dgm:pt modelId="{7D9AB050-68CC-4D1A-A0B6-E2E6C89C0FBE}" type="pres">
      <dgm:prSet presAssocID="{9926411F-C8FA-461E-8553-9EB46C6AFB10}" presName="rootConnector" presStyleLbl="node4" presStyleIdx="1" presStyleCnt="24"/>
      <dgm:spPr/>
      <dgm:t>
        <a:bodyPr/>
        <a:lstStyle/>
        <a:p>
          <a:endParaRPr lang="es-EC"/>
        </a:p>
      </dgm:t>
    </dgm:pt>
    <dgm:pt modelId="{0A56E2C1-5243-4C44-A54A-FB7239FC3F67}" type="pres">
      <dgm:prSet presAssocID="{9926411F-C8FA-461E-8553-9EB46C6AFB10}" presName="hierChild4" presStyleCnt="0"/>
      <dgm:spPr/>
      <dgm:t>
        <a:bodyPr/>
        <a:lstStyle/>
        <a:p>
          <a:endParaRPr lang="es-EC"/>
        </a:p>
      </dgm:t>
    </dgm:pt>
    <dgm:pt modelId="{DCC848DF-DDD8-4DA2-A0E3-3D85D6DF012B}" type="pres">
      <dgm:prSet presAssocID="{9926411F-C8FA-461E-8553-9EB46C6AFB10}" presName="hierChild5" presStyleCnt="0"/>
      <dgm:spPr/>
      <dgm:t>
        <a:bodyPr/>
        <a:lstStyle/>
        <a:p>
          <a:endParaRPr lang="es-EC"/>
        </a:p>
      </dgm:t>
    </dgm:pt>
    <dgm:pt modelId="{0F50B6C2-3E69-4060-A111-9A8E260C584A}" type="pres">
      <dgm:prSet presAssocID="{9AC31DB7-68DF-4773-AB2B-62D93BF50A75}" presName="Name37" presStyleLbl="parChTrans1D4" presStyleIdx="2" presStyleCnt="24" custSzX="130348" custSzY="1908232"/>
      <dgm:spPr/>
      <dgm:t>
        <a:bodyPr/>
        <a:lstStyle/>
        <a:p>
          <a:endParaRPr lang="es-EC"/>
        </a:p>
      </dgm:t>
    </dgm:pt>
    <dgm:pt modelId="{C16FA4AA-23CD-45A2-8097-89DE4B299A7D}" type="pres">
      <dgm:prSet presAssocID="{EC346EC7-1DB9-48D5-B336-52D8087DF44E}" presName="hierRoot2" presStyleCnt="0">
        <dgm:presLayoutVars>
          <dgm:hierBranch val="init"/>
        </dgm:presLayoutVars>
      </dgm:prSet>
      <dgm:spPr/>
      <dgm:t>
        <a:bodyPr/>
        <a:lstStyle/>
        <a:p>
          <a:endParaRPr lang="es-EC"/>
        </a:p>
      </dgm:t>
    </dgm:pt>
    <dgm:pt modelId="{03C17039-38E8-4581-A2C7-BAE7E7F5DFA7}" type="pres">
      <dgm:prSet presAssocID="{EC346EC7-1DB9-48D5-B336-52D8087DF44E}" presName="rootComposite" presStyleCnt="0"/>
      <dgm:spPr/>
      <dgm:t>
        <a:bodyPr/>
        <a:lstStyle/>
        <a:p>
          <a:endParaRPr lang="es-EC"/>
        </a:p>
      </dgm:t>
    </dgm:pt>
    <dgm:pt modelId="{2555DA3C-37E2-4621-9178-DF8302218C59}" type="pres">
      <dgm:prSet presAssocID="{EC346EC7-1DB9-48D5-B336-52D8087DF44E}" presName="rootText" presStyleLbl="node4" presStyleIdx="2" presStyleCnt="24" custScaleX="139002" custScaleY="178860" custLinFactNeighborX="-22189">
        <dgm:presLayoutVars>
          <dgm:chPref val="3"/>
        </dgm:presLayoutVars>
      </dgm:prSet>
      <dgm:spPr/>
      <dgm:t>
        <a:bodyPr/>
        <a:lstStyle/>
        <a:p>
          <a:endParaRPr lang="es-EC"/>
        </a:p>
      </dgm:t>
    </dgm:pt>
    <dgm:pt modelId="{CB581F18-A6D1-4F58-A0F9-150C8021A775}" type="pres">
      <dgm:prSet presAssocID="{EC346EC7-1DB9-48D5-B336-52D8087DF44E}" presName="rootConnector" presStyleLbl="node4" presStyleIdx="2" presStyleCnt="24"/>
      <dgm:spPr/>
      <dgm:t>
        <a:bodyPr/>
        <a:lstStyle/>
        <a:p>
          <a:endParaRPr lang="es-EC"/>
        </a:p>
      </dgm:t>
    </dgm:pt>
    <dgm:pt modelId="{C8A879A2-7D9B-486E-A695-CE2F7704CB83}" type="pres">
      <dgm:prSet presAssocID="{EC346EC7-1DB9-48D5-B336-52D8087DF44E}" presName="hierChild4" presStyleCnt="0"/>
      <dgm:spPr/>
      <dgm:t>
        <a:bodyPr/>
        <a:lstStyle/>
        <a:p>
          <a:endParaRPr lang="es-EC"/>
        </a:p>
      </dgm:t>
    </dgm:pt>
    <dgm:pt modelId="{1C83C2EA-6B24-47EC-ABEC-E60309166A07}" type="pres">
      <dgm:prSet presAssocID="{EC346EC7-1DB9-48D5-B336-52D8087DF44E}" presName="hierChild5" presStyleCnt="0"/>
      <dgm:spPr/>
      <dgm:t>
        <a:bodyPr/>
        <a:lstStyle/>
        <a:p>
          <a:endParaRPr lang="es-EC"/>
        </a:p>
      </dgm:t>
    </dgm:pt>
    <dgm:pt modelId="{E5ECDF9E-314C-4878-BE21-CB3B6CD149A8}" type="pres">
      <dgm:prSet presAssocID="{C57BFA38-7B9E-4D86-8A32-A5431E452EFC}" presName="hierChild5" presStyleCnt="0"/>
      <dgm:spPr/>
      <dgm:t>
        <a:bodyPr/>
        <a:lstStyle/>
        <a:p>
          <a:endParaRPr lang="es-EC"/>
        </a:p>
      </dgm:t>
    </dgm:pt>
    <dgm:pt modelId="{5D601850-0475-48CE-8882-B5EA59B72F12}" type="pres">
      <dgm:prSet presAssocID="{BA8460A9-CDD4-42B9-A97D-8910D78B8991}" presName="Name37" presStyleLbl="parChTrans1D3" presStyleIdx="6" presStyleCnt="13"/>
      <dgm:spPr/>
      <dgm:t>
        <a:bodyPr/>
        <a:lstStyle/>
        <a:p>
          <a:endParaRPr lang="es-EC"/>
        </a:p>
      </dgm:t>
    </dgm:pt>
    <dgm:pt modelId="{911647EE-5868-43BD-9D19-9D6CEBDE6957}" type="pres">
      <dgm:prSet presAssocID="{D1257DF5-0141-42BB-8DE5-9970586B4134}" presName="hierRoot2" presStyleCnt="0">
        <dgm:presLayoutVars>
          <dgm:hierBranch val="init"/>
        </dgm:presLayoutVars>
      </dgm:prSet>
      <dgm:spPr/>
      <dgm:t>
        <a:bodyPr/>
        <a:lstStyle/>
        <a:p>
          <a:endParaRPr lang="es-EC"/>
        </a:p>
      </dgm:t>
    </dgm:pt>
    <dgm:pt modelId="{79245FBD-F9FE-4B0F-90B1-E07260D1FD12}" type="pres">
      <dgm:prSet presAssocID="{D1257DF5-0141-42BB-8DE5-9970586B4134}" presName="rootComposite" presStyleCnt="0"/>
      <dgm:spPr/>
      <dgm:t>
        <a:bodyPr/>
        <a:lstStyle/>
        <a:p>
          <a:endParaRPr lang="es-EC"/>
        </a:p>
      </dgm:t>
    </dgm:pt>
    <dgm:pt modelId="{74C6285D-6B75-4536-95E3-A4BB99BA10CE}" type="pres">
      <dgm:prSet presAssocID="{D1257DF5-0141-42BB-8DE5-9970586B4134}" presName="rootText" presStyleLbl="node3" presStyleIdx="6" presStyleCnt="13" custScaleX="180266" custScaleY="182295" custLinFactNeighborX="-17370" custLinFactNeighborY="0">
        <dgm:presLayoutVars>
          <dgm:chPref val="3"/>
        </dgm:presLayoutVars>
      </dgm:prSet>
      <dgm:spPr/>
      <dgm:t>
        <a:bodyPr/>
        <a:lstStyle/>
        <a:p>
          <a:endParaRPr lang="es-EC"/>
        </a:p>
      </dgm:t>
    </dgm:pt>
    <dgm:pt modelId="{764993F2-F036-45FF-9199-E97C8F072308}" type="pres">
      <dgm:prSet presAssocID="{D1257DF5-0141-42BB-8DE5-9970586B4134}" presName="rootConnector" presStyleLbl="node3" presStyleIdx="6" presStyleCnt="13"/>
      <dgm:spPr/>
      <dgm:t>
        <a:bodyPr/>
        <a:lstStyle/>
        <a:p>
          <a:endParaRPr lang="es-EC"/>
        </a:p>
      </dgm:t>
    </dgm:pt>
    <dgm:pt modelId="{0C8CC486-2CE6-47A1-A8AC-6E1C2E18BCC5}" type="pres">
      <dgm:prSet presAssocID="{D1257DF5-0141-42BB-8DE5-9970586B4134}" presName="hierChild4" presStyleCnt="0"/>
      <dgm:spPr/>
      <dgm:t>
        <a:bodyPr/>
        <a:lstStyle/>
        <a:p>
          <a:endParaRPr lang="es-EC"/>
        </a:p>
      </dgm:t>
    </dgm:pt>
    <dgm:pt modelId="{DA3D9822-F209-4558-B10C-8721AA6C4E9C}" type="pres">
      <dgm:prSet presAssocID="{07D66144-C0BD-4E4C-80B7-587A2F28B398}" presName="Name37" presStyleLbl="parChTrans1D4" presStyleIdx="3" presStyleCnt="24" custSzX="130348" custSzY="854017"/>
      <dgm:spPr/>
      <dgm:t>
        <a:bodyPr/>
        <a:lstStyle/>
        <a:p>
          <a:endParaRPr lang="es-EC"/>
        </a:p>
      </dgm:t>
    </dgm:pt>
    <dgm:pt modelId="{035D3594-95FF-4F20-9766-543B9F1BA988}" type="pres">
      <dgm:prSet presAssocID="{F1C75127-4907-4C73-91B6-9F251EA995BA}" presName="hierRoot2" presStyleCnt="0">
        <dgm:presLayoutVars>
          <dgm:hierBranch val="init"/>
        </dgm:presLayoutVars>
      </dgm:prSet>
      <dgm:spPr/>
      <dgm:t>
        <a:bodyPr/>
        <a:lstStyle/>
        <a:p>
          <a:endParaRPr lang="es-EC"/>
        </a:p>
      </dgm:t>
    </dgm:pt>
    <dgm:pt modelId="{B643D6EC-AC21-4144-9B4F-7A76C9E9C822}" type="pres">
      <dgm:prSet presAssocID="{F1C75127-4907-4C73-91B6-9F251EA995BA}" presName="rootComposite" presStyleCnt="0"/>
      <dgm:spPr/>
      <dgm:t>
        <a:bodyPr/>
        <a:lstStyle/>
        <a:p>
          <a:endParaRPr lang="es-EC"/>
        </a:p>
      </dgm:t>
    </dgm:pt>
    <dgm:pt modelId="{A6E802A4-DCE8-44DE-B69B-77DA7C6F845D}" type="pres">
      <dgm:prSet presAssocID="{F1C75127-4907-4C73-91B6-9F251EA995BA}" presName="rootText" presStyleLbl="node4" presStyleIdx="3" presStyleCnt="24" custScaleX="156982" custScaleY="178860" custLinFactNeighborX="-22189">
        <dgm:presLayoutVars>
          <dgm:chPref val="3"/>
        </dgm:presLayoutVars>
      </dgm:prSet>
      <dgm:spPr/>
      <dgm:t>
        <a:bodyPr/>
        <a:lstStyle/>
        <a:p>
          <a:endParaRPr lang="es-ES"/>
        </a:p>
      </dgm:t>
    </dgm:pt>
    <dgm:pt modelId="{02E60DDD-B6AC-43D9-BC27-4276938C30EE}" type="pres">
      <dgm:prSet presAssocID="{F1C75127-4907-4C73-91B6-9F251EA995BA}" presName="rootConnector" presStyleLbl="node4" presStyleIdx="3" presStyleCnt="24"/>
      <dgm:spPr/>
      <dgm:t>
        <a:bodyPr/>
        <a:lstStyle/>
        <a:p>
          <a:endParaRPr lang="es-ES"/>
        </a:p>
      </dgm:t>
    </dgm:pt>
    <dgm:pt modelId="{30513C8F-D978-4542-BE13-948E7E4098D2}" type="pres">
      <dgm:prSet presAssocID="{F1C75127-4907-4C73-91B6-9F251EA995BA}" presName="hierChild4" presStyleCnt="0"/>
      <dgm:spPr/>
      <dgm:t>
        <a:bodyPr/>
        <a:lstStyle/>
        <a:p>
          <a:endParaRPr lang="es-EC"/>
        </a:p>
      </dgm:t>
    </dgm:pt>
    <dgm:pt modelId="{2700034C-14BA-46D9-A266-85F6CFBE2C25}" type="pres">
      <dgm:prSet presAssocID="{F1C75127-4907-4C73-91B6-9F251EA995BA}" presName="hierChild5" presStyleCnt="0"/>
      <dgm:spPr/>
      <dgm:t>
        <a:bodyPr/>
        <a:lstStyle/>
        <a:p>
          <a:endParaRPr lang="es-EC"/>
        </a:p>
      </dgm:t>
    </dgm:pt>
    <dgm:pt modelId="{D1979896-6D93-492E-92C2-C949B1B20C43}" type="pres">
      <dgm:prSet presAssocID="{02654884-567F-41E8-BD6C-7BC25B92708C}" presName="Name37" presStyleLbl="parChTrans1D4" presStyleIdx="4" presStyleCnt="24" custSzX="130348" custSzY="1381124"/>
      <dgm:spPr/>
      <dgm:t>
        <a:bodyPr/>
        <a:lstStyle/>
        <a:p>
          <a:endParaRPr lang="es-EC"/>
        </a:p>
      </dgm:t>
    </dgm:pt>
    <dgm:pt modelId="{B447BC7F-2ED5-4299-9EA6-E3FC2993ED4B}" type="pres">
      <dgm:prSet presAssocID="{67FD67BF-E978-457A-B1E9-53FBE01A8486}" presName="hierRoot2" presStyleCnt="0">
        <dgm:presLayoutVars>
          <dgm:hierBranch val="init"/>
        </dgm:presLayoutVars>
      </dgm:prSet>
      <dgm:spPr/>
      <dgm:t>
        <a:bodyPr/>
        <a:lstStyle/>
        <a:p>
          <a:endParaRPr lang="es-EC"/>
        </a:p>
      </dgm:t>
    </dgm:pt>
    <dgm:pt modelId="{690BAE09-8606-4D2A-B143-D0983B8FDCA9}" type="pres">
      <dgm:prSet presAssocID="{67FD67BF-E978-457A-B1E9-53FBE01A8486}" presName="rootComposite" presStyleCnt="0"/>
      <dgm:spPr/>
      <dgm:t>
        <a:bodyPr/>
        <a:lstStyle/>
        <a:p>
          <a:endParaRPr lang="es-EC"/>
        </a:p>
      </dgm:t>
    </dgm:pt>
    <dgm:pt modelId="{53BF1E9F-7451-4B3E-AB36-AF315F2D4346}" type="pres">
      <dgm:prSet presAssocID="{67FD67BF-E978-457A-B1E9-53FBE01A8486}" presName="rootText" presStyleLbl="node4" presStyleIdx="4" presStyleCnt="24" custScaleX="139002" custScaleY="178860" custLinFactNeighborX="-22189">
        <dgm:presLayoutVars>
          <dgm:chPref val="3"/>
        </dgm:presLayoutVars>
      </dgm:prSet>
      <dgm:spPr/>
      <dgm:t>
        <a:bodyPr/>
        <a:lstStyle/>
        <a:p>
          <a:endParaRPr lang="es-EC"/>
        </a:p>
      </dgm:t>
    </dgm:pt>
    <dgm:pt modelId="{E209302B-2F2F-42C4-9454-34768460182B}" type="pres">
      <dgm:prSet presAssocID="{67FD67BF-E978-457A-B1E9-53FBE01A8486}" presName="rootConnector" presStyleLbl="node4" presStyleIdx="4" presStyleCnt="24"/>
      <dgm:spPr/>
      <dgm:t>
        <a:bodyPr/>
        <a:lstStyle/>
        <a:p>
          <a:endParaRPr lang="es-EC"/>
        </a:p>
      </dgm:t>
    </dgm:pt>
    <dgm:pt modelId="{3A237EF9-7358-48EB-BE98-64DF4E7A05C3}" type="pres">
      <dgm:prSet presAssocID="{67FD67BF-E978-457A-B1E9-53FBE01A8486}" presName="hierChild4" presStyleCnt="0"/>
      <dgm:spPr/>
      <dgm:t>
        <a:bodyPr/>
        <a:lstStyle/>
        <a:p>
          <a:endParaRPr lang="es-EC"/>
        </a:p>
      </dgm:t>
    </dgm:pt>
    <dgm:pt modelId="{DE964967-7987-4BDE-BF1E-D8D0B293DBBC}" type="pres">
      <dgm:prSet presAssocID="{67FD67BF-E978-457A-B1E9-53FBE01A8486}" presName="hierChild5" presStyleCnt="0"/>
      <dgm:spPr/>
      <dgm:t>
        <a:bodyPr/>
        <a:lstStyle/>
        <a:p>
          <a:endParaRPr lang="es-EC"/>
        </a:p>
      </dgm:t>
    </dgm:pt>
    <dgm:pt modelId="{61DF126F-5846-4230-A4C6-06F8B06D9863}" type="pres">
      <dgm:prSet presAssocID="{48E62142-3E98-415E-9236-74271EF25436}" presName="Name37" presStyleLbl="parChTrans1D4" presStyleIdx="5" presStyleCnt="24" custSzX="130348" custSzY="1908232"/>
      <dgm:spPr/>
      <dgm:t>
        <a:bodyPr/>
        <a:lstStyle/>
        <a:p>
          <a:endParaRPr lang="es-EC"/>
        </a:p>
      </dgm:t>
    </dgm:pt>
    <dgm:pt modelId="{691A5949-6AEF-4715-952B-9E9A17971B7A}" type="pres">
      <dgm:prSet presAssocID="{11A3F2B4-FD06-44A8-9EDD-79A0D993EA84}" presName="hierRoot2" presStyleCnt="0">
        <dgm:presLayoutVars>
          <dgm:hierBranch val="init"/>
        </dgm:presLayoutVars>
      </dgm:prSet>
      <dgm:spPr/>
      <dgm:t>
        <a:bodyPr/>
        <a:lstStyle/>
        <a:p>
          <a:endParaRPr lang="es-EC"/>
        </a:p>
      </dgm:t>
    </dgm:pt>
    <dgm:pt modelId="{8972FBC7-0175-4286-8F8D-C56FD5A9EDB1}" type="pres">
      <dgm:prSet presAssocID="{11A3F2B4-FD06-44A8-9EDD-79A0D993EA84}" presName="rootComposite" presStyleCnt="0"/>
      <dgm:spPr/>
      <dgm:t>
        <a:bodyPr/>
        <a:lstStyle/>
        <a:p>
          <a:endParaRPr lang="es-EC"/>
        </a:p>
      </dgm:t>
    </dgm:pt>
    <dgm:pt modelId="{898E609C-8EFF-4112-B230-A14F330253DD}" type="pres">
      <dgm:prSet presAssocID="{11A3F2B4-FD06-44A8-9EDD-79A0D993EA84}" presName="rootText" presStyleLbl="node4" presStyleIdx="5" presStyleCnt="24" custScaleX="139002" custScaleY="178860" custLinFactNeighborX="-22189">
        <dgm:presLayoutVars>
          <dgm:chPref val="3"/>
        </dgm:presLayoutVars>
      </dgm:prSet>
      <dgm:spPr/>
      <dgm:t>
        <a:bodyPr/>
        <a:lstStyle/>
        <a:p>
          <a:endParaRPr lang="es-EC"/>
        </a:p>
      </dgm:t>
    </dgm:pt>
    <dgm:pt modelId="{186BBA6A-D3B9-40CC-9F1A-5FA812C4DFC5}" type="pres">
      <dgm:prSet presAssocID="{11A3F2B4-FD06-44A8-9EDD-79A0D993EA84}" presName="rootConnector" presStyleLbl="node4" presStyleIdx="5" presStyleCnt="24"/>
      <dgm:spPr/>
      <dgm:t>
        <a:bodyPr/>
        <a:lstStyle/>
        <a:p>
          <a:endParaRPr lang="es-EC"/>
        </a:p>
      </dgm:t>
    </dgm:pt>
    <dgm:pt modelId="{851FA23D-3FD3-499D-A322-C5BEA28458CD}" type="pres">
      <dgm:prSet presAssocID="{11A3F2B4-FD06-44A8-9EDD-79A0D993EA84}" presName="hierChild4" presStyleCnt="0"/>
      <dgm:spPr/>
      <dgm:t>
        <a:bodyPr/>
        <a:lstStyle/>
        <a:p>
          <a:endParaRPr lang="es-EC"/>
        </a:p>
      </dgm:t>
    </dgm:pt>
    <dgm:pt modelId="{6B5590EC-6252-4201-92F8-51E113422040}" type="pres">
      <dgm:prSet presAssocID="{11A3F2B4-FD06-44A8-9EDD-79A0D993EA84}" presName="hierChild5" presStyleCnt="0"/>
      <dgm:spPr/>
      <dgm:t>
        <a:bodyPr/>
        <a:lstStyle/>
        <a:p>
          <a:endParaRPr lang="es-EC"/>
        </a:p>
      </dgm:t>
    </dgm:pt>
    <dgm:pt modelId="{7D2F126E-D461-4DFD-B5DC-5046556EFB26}" type="pres">
      <dgm:prSet presAssocID="{D1257DF5-0141-42BB-8DE5-9970586B4134}" presName="hierChild5" presStyleCnt="0"/>
      <dgm:spPr/>
      <dgm:t>
        <a:bodyPr/>
        <a:lstStyle/>
        <a:p>
          <a:endParaRPr lang="es-EC"/>
        </a:p>
      </dgm:t>
    </dgm:pt>
    <dgm:pt modelId="{9DB208FB-6DEB-4334-877B-6E9D7C60F55F}" type="pres">
      <dgm:prSet presAssocID="{F4074332-0D5C-49A4-810E-DE043C904397}" presName="Name37" presStyleLbl="parChTrans1D3" presStyleIdx="7" presStyleCnt="13"/>
      <dgm:spPr/>
      <dgm:t>
        <a:bodyPr/>
        <a:lstStyle/>
        <a:p>
          <a:endParaRPr lang="es-EC"/>
        </a:p>
      </dgm:t>
    </dgm:pt>
    <dgm:pt modelId="{F918CF46-AC2C-4591-BA04-58838143CA93}" type="pres">
      <dgm:prSet presAssocID="{D004D2CA-04A1-4AD9-9B91-E8A3CD4D0B3A}" presName="hierRoot2" presStyleCnt="0">
        <dgm:presLayoutVars>
          <dgm:hierBranch val="init"/>
        </dgm:presLayoutVars>
      </dgm:prSet>
      <dgm:spPr/>
      <dgm:t>
        <a:bodyPr/>
        <a:lstStyle/>
        <a:p>
          <a:endParaRPr lang="es-EC"/>
        </a:p>
      </dgm:t>
    </dgm:pt>
    <dgm:pt modelId="{4BD191B4-8130-4379-9041-2DC90E935AA9}" type="pres">
      <dgm:prSet presAssocID="{D004D2CA-04A1-4AD9-9B91-E8A3CD4D0B3A}" presName="rootComposite" presStyleCnt="0"/>
      <dgm:spPr/>
      <dgm:t>
        <a:bodyPr/>
        <a:lstStyle/>
        <a:p>
          <a:endParaRPr lang="es-EC"/>
        </a:p>
      </dgm:t>
    </dgm:pt>
    <dgm:pt modelId="{6546BF39-C8BA-4243-BB78-F055FB9FB234}" type="pres">
      <dgm:prSet presAssocID="{D004D2CA-04A1-4AD9-9B91-E8A3CD4D0B3A}" presName="rootText" presStyleLbl="node3" presStyleIdx="7" presStyleCnt="13" custScaleX="164320" custScaleY="182295" custLinFactNeighborX="-17370" custLinFactNeighborY="0">
        <dgm:presLayoutVars>
          <dgm:chPref val="3"/>
        </dgm:presLayoutVars>
      </dgm:prSet>
      <dgm:spPr/>
      <dgm:t>
        <a:bodyPr/>
        <a:lstStyle/>
        <a:p>
          <a:endParaRPr lang="es-EC"/>
        </a:p>
      </dgm:t>
    </dgm:pt>
    <dgm:pt modelId="{61DFE73E-2374-474D-A0C0-361AE82D7FDD}" type="pres">
      <dgm:prSet presAssocID="{D004D2CA-04A1-4AD9-9B91-E8A3CD4D0B3A}" presName="rootConnector" presStyleLbl="node3" presStyleIdx="7" presStyleCnt="13"/>
      <dgm:spPr/>
      <dgm:t>
        <a:bodyPr/>
        <a:lstStyle/>
        <a:p>
          <a:endParaRPr lang="es-EC"/>
        </a:p>
      </dgm:t>
    </dgm:pt>
    <dgm:pt modelId="{D204F738-6836-4248-B4A8-2E8543B105E7}" type="pres">
      <dgm:prSet presAssocID="{D004D2CA-04A1-4AD9-9B91-E8A3CD4D0B3A}" presName="hierChild4" presStyleCnt="0"/>
      <dgm:spPr/>
      <dgm:t>
        <a:bodyPr/>
        <a:lstStyle/>
        <a:p>
          <a:endParaRPr lang="es-EC"/>
        </a:p>
      </dgm:t>
    </dgm:pt>
    <dgm:pt modelId="{BAAD6AE8-5BB5-4D77-B5BA-8386AB1F6020}" type="pres">
      <dgm:prSet presAssocID="{889239E2-E4CA-446B-B375-69C31667ED89}" presName="Name37" presStyleLbl="parChTrans1D4" presStyleIdx="6" presStyleCnt="24" custSzX="130348" custSzY="854017"/>
      <dgm:spPr/>
      <dgm:t>
        <a:bodyPr/>
        <a:lstStyle/>
        <a:p>
          <a:endParaRPr lang="es-EC"/>
        </a:p>
      </dgm:t>
    </dgm:pt>
    <dgm:pt modelId="{AF7242FB-7B24-4B63-A0CB-01A29E33AED0}" type="pres">
      <dgm:prSet presAssocID="{46FF39B2-B44F-4D1A-9FE4-DD7876C07AF3}" presName="hierRoot2" presStyleCnt="0">
        <dgm:presLayoutVars>
          <dgm:hierBranch val="init"/>
        </dgm:presLayoutVars>
      </dgm:prSet>
      <dgm:spPr/>
      <dgm:t>
        <a:bodyPr/>
        <a:lstStyle/>
        <a:p>
          <a:endParaRPr lang="es-EC"/>
        </a:p>
      </dgm:t>
    </dgm:pt>
    <dgm:pt modelId="{7D22C91C-FAB3-445E-AFFF-EBBCC968539F}" type="pres">
      <dgm:prSet presAssocID="{46FF39B2-B44F-4D1A-9FE4-DD7876C07AF3}" presName="rootComposite" presStyleCnt="0"/>
      <dgm:spPr/>
      <dgm:t>
        <a:bodyPr/>
        <a:lstStyle/>
        <a:p>
          <a:endParaRPr lang="es-EC"/>
        </a:p>
      </dgm:t>
    </dgm:pt>
    <dgm:pt modelId="{9F2D4EA7-6F27-4518-94CA-9393C0A71CAB}" type="pres">
      <dgm:prSet presAssocID="{46FF39B2-B44F-4D1A-9FE4-DD7876C07AF3}" presName="rootText" presStyleLbl="node4" presStyleIdx="6" presStyleCnt="24" custScaleX="156982" custScaleY="178860" custLinFactNeighborX="-22189">
        <dgm:presLayoutVars>
          <dgm:chPref val="3"/>
        </dgm:presLayoutVars>
      </dgm:prSet>
      <dgm:spPr/>
      <dgm:t>
        <a:bodyPr/>
        <a:lstStyle/>
        <a:p>
          <a:endParaRPr lang="es-ES"/>
        </a:p>
      </dgm:t>
    </dgm:pt>
    <dgm:pt modelId="{44F59CD1-7C21-4D9E-BE9A-735DE3911877}" type="pres">
      <dgm:prSet presAssocID="{46FF39B2-B44F-4D1A-9FE4-DD7876C07AF3}" presName="rootConnector" presStyleLbl="node4" presStyleIdx="6" presStyleCnt="24"/>
      <dgm:spPr/>
      <dgm:t>
        <a:bodyPr/>
        <a:lstStyle/>
        <a:p>
          <a:endParaRPr lang="es-ES"/>
        </a:p>
      </dgm:t>
    </dgm:pt>
    <dgm:pt modelId="{3D95A590-378C-4A55-9001-2288F2123868}" type="pres">
      <dgm:prSet presAssocID="{46FF39B2-B44F-4D1A-9FE4-DD7876C07AF3}" presName="hierChild4" presStyleCnt="0"/>
      <dgm:spPr/>
      <dgm:t>
        <a:bodyPr/>
        <a:lstStyle/>
        <a:p>
          <a:endParaRPr lang="es-EC"/>
        </a:p>
      </dgm:t>
    </dgm:pt>
    <dgm:pt modelId="{8DC8ED4B-AAF0-46D7-94AC-71AA741A1BAD}" type="pres">
      <dgm:prSet presAssocID="{46FF39B2-B44F-4D1A-9FE4-DD7876C07AF3}" presName="hierChild5" presStyleCnt="0"/>
      <dgm:spPr/>
      <dgm:t>
        <a:bodyPr/>
        <a:lstStyle/>
        <a:p>
          <a:endParaRPr lang="es-EC"/>
        </a:p>
      </dgm:t>
    </dgm:pt>
    <dgm:pt modelId="{F3288C62-47DE-4AF0-9A0D-D914CE71C046}" type="pres">
      <dgm:prSet presAssocID="{2D7F6F36-8B4E-4BCC-A8C6-BBCDD409C6E8}" presName="Name37" presStyleLbl="parChTrans1D4" presStyleIdx="7" presStyleCnt="24" custSzX="152133" custSzY="1389840"/>
      <dgm:spPr/>
      <dgm:t>
        <a:bodyPr/>
        <a:lstStyle/>
        <a:p>
          <a:endParaRPr lang="es-EC"/>
        </a:p>
      </dgm:t>
    </dgm:pt>
    <dgm:pt modelId="{FC02B6BF-424E-479E-A840-26741D41EBE8}" type="pres">
      <dgm:prSet presAssocID="{BD86E4AF-DC0A-4A84-9D3C-F8C5E45EF0D1}" presName="hierRoot2" presStyleCnt="0">
        <dgm:presLayoutVars>
          <dgm:hierBranch val="init"/>
        </dgm:presLayoutVars>
      </dgm:prSet>
      <dgm:spPr/>
      <dgm:t>
        <a:bodyPr/>
        <a:lstStyle/>
        <a:p>
          <a:endParaRPr lang="es-EC"/>
        </a:p>
      </dgm:t>
    </dgm:pt>
    <dgm:pt modelId="{5C11C421-01B5-4037-A80F-703C1AD6FE4A}" type="pres">
      <dgm:prSet presAssocID="{BD86E4AF-DC0A-4A84-9D3C-F8C5E45EF0D1}" presName="rootComposite" presStyleCnt="0"/>
      <dgm:spPr/>
      <dgm:t>
        <a:bodyPr/>
        <a:lstStyle/>
        <a:p>
          <a:endParaRPr lang="es-EC"/>
        </a:p>
      </dgm:t>
    </dgm:pt>
    <dgm:pt modelId="{49116C9C-69C0-4682-8B55-909869050691}" type="pres">
      <dgm:prSet presAssocID="{BD86E4AF-DC0A-4A84-9D3C-F8C5E45EF0D1}" presName="rootText" presStyleLbl="node4" presStyleIdx="7" presStyleCnt="24" custScaleX="139002" custScaleY="178860" custLinFactNeighborX="-17882" custLinFactNeighborY="2872">
        <dgm:presLayoutVars>
          <dgm:chPref val="3"/>
        </dgm:presLayoutVars>
      </dgm:prSet>
      <dgm:spPr/>
      <dgm:t>
        <a:bodyPr/>
        <a:lstStyle/>
        <a:p>
          <a:endParaRPr lang="es-EC"/>
        </a:p>
      </dgm:t>
    </dgm:pt>
    <dgm:pt modelId="{DAAE28F2-FA44-45E1-9457-CAB1AA8E0892}" type="pres">
      <dgm:prSet presAssocID="{BD86E4AF-DC0A-4A84-9D3C-F8C5E45EF0D1}" presName="rootConnector" presStyleLbl="node4" presStyleIdx="7" presStyleCnt="24"/>
      <dgm:spPr/>
      <dgm:t>
        <a:bodyPr/>
        <a:lstStyle/>
        <a:p>
          <a:endParaRPr lang="es-EC"/>
        </a:p>
      </dgm:t>
    </dgm:pt>
    <dgm:pt modelId="{627C540F-5348-4E96-88C9-CDE316CA6F0E}" type="pres">
      <dgm:prSet presAssocID="{BD86E4AF-DC0A-4A84-9D3C-F8C5E45EF0D1}" presName="hierChild4" presStyleCnt="0"/>
      <dgm:spPr/>
      <dgm:t>
        <a:bodyPr/>
        <a:lstStyle/>
        <a:p>
          <a:endParaRPr lang="es-EC"/>
        </a:p>
      </dgm:t>
    </dgm:pt>
    <dgm:pt modelId="{46B83F58-D498-4D7F-A53F-5DDABBF699EA}" type="pres">
      <dgm:prSet presAssocID="{BD86E4AF-DC0A-4A84-9D3C-F8C5E45EF0D1}" presName="hierChild5" presStyleCnt="0"/>
      <dgm:spPr/>
      <dgm:t>
        <a:bodyPr/>
        <a:lstStyle/>
        <a:p>
          <a:endParaRPr lang="es-EC"/>
        </a:p>
      </dgm:t>
    </dgm:pt>
    <dgm:pt modelId="{A4EE4B76-0718-46C3-ACB9-F24B572BD2AB}" type="pres">
      <dgm:prSet presAssocID="{09D9146A-7D55-4849-974B-45E8C8B826EF}" presName="Name37" presStyleLbl="parChTrans1D4" presStyleIdx="8" presStyleCnt="24" custSzX="130348" custSzY="1977945"/>
      <dgm:spPr/>
      <dgm:t>
        <a:bodyPr/>
        <a:lstStyle/>
        <a:p>
          <a:endParaRPr lang="es-EC"/>
        </a:p>
      </dgm:t>
    </dgm:pt>
    <dgm:pt modelId="{68E7E339-D0FA-41D6-AA7A-5E1BE0685330}" type="pres">
      <dgm:prSet presAssocID="{AF62411B-79D7-4EC7-B260-8A664106BD4E}" presName="hierRoot2" presStyleCnt="0">
        <dgm:presLayoutVars>
          <dgm:hierBranch val="init"/>
        </dgm:presLayoutVars>
      </dgm:prSet>
      <dgm:spPr/>
      <dgm:t>
        <a:bodyPr/>
        <a:lstStyle/>
        <a:p>
          <a:endParaRPr lang="es-EC"/>
        </a:p>
      </dgm:t>
    </dgm:pt>
    <dgm:pt modelId="{8334EB54-B60F-4907-B656-E31F608A1BDB}" type="pres">
      <dgm:prSet presAssocID="{AF62411B-79D7-4EC7-B260-8A664106BD4E}" presName="rootComposite" presStyleCnt="0"/>
      <dgm:spPr/>
      <dgm:t>
        <a:bodyPr/>
        <a:lstStyle/>
        <a:p>
          <a:endParaRPr lang="es-EC"/>
        </a:p>
      </dgm:t>
    </dgm:pt>
    <dgm:pt modelId="{37DA744F-4270-4E8A-881B-050DCC53A5A5}" type="pres">
      <dgm:prSet presAssocID="{AF62411B-79D7-4EC7-B260-8A664106BD4E}" presName="rootText" presStyleLbl="node4" presStyleIdx="8" presStyleCnt="24" custScaleX="139002" custScaleY="178860" custLinFactNeighborX="-22189" custLinFactNeighborY="22972">
        <dgm:presLayoutVars>
          <dgm:chPref val="3"/>
        </dgm:presLayoutVars>
      </dgm:prSet>
      <dgm:spPr/>
      <dgm:t>
        <a:bodyPr/>
        <a:lstStyle/>
        <a:p>
          <a:endParaRPr lang="es-EC"/>
        </a:p>
      </dgm:t>
    </dgm:pt>
    <dgm:pt modelId="{85E3BE96-9032-4C1B-987C-44BA2E0615BF}" type="pres">
      <dgm:prSet presAssocID="{AF62411B-79D7-4EC7-B260-8A664106BD4E}" presName="rootConnector" presStyleLbl="node4" presStyleIdx="8" presStyleCnt="24"/>
      <dgm:spPr/>
      <dgm:t>
        <a:bodyPr/>
        <a:lstStyle/>
        <a:p>
          <a:endParaRPr lang="es-EC"/>
        </a:p>
      </dgm:t>
    </dgm:pt>
    <dgm:pt modelId="{851C0D17-8B13-47E8-9DF2-A1B891665C54}" type="pres">
      <dgm:prSet presAssocID="{AF62411B-79D7-4EC7-B260-8A664106BD4E}" presName="hierChild4" presStyleCnt="0"/>
      <dgm:spPr/>
      <dgm:t>
        <a:bodyPr/>
        <a:lstStyle/>
        <a:p>
          <a:endParaRPr lang="es-EC"/>
        </a:p>
      </dgm:t>
    </dgm:pt>
    <dgm:pt modelId="{910492C6-AB03-4F84-AC44-E21A8ABA5D77}" type="pres">
      <dgm:prSet presAssocID="{AF62411B-79D7-4EC7-B260-8A664106BD4E}" presName="hierChild5" presStyleCnt="0"/>
      <dgm:spPr/>
      <dgm:t>
        <a:bodyPr/>
        <a:lstStyle/>
        <a:p>
          <a:endParaRPr lang="es-EC"/>
        </a:p>
      </dgm:t>
    </dgm:pt>
    <dgm:pt modelId="{C927ED96-A42E-488A-88A0-9F712404DC84}" type="pres">
      <dgm:prSet presAssocID="{D004D2CA-04A1-4AD9-9B91-E8A3CD4D0B3A}" presName="hierChild5" presStyleCnt="0"/>
      <dgm:spPr/>
      <dgm:t>
        <a:bodyPr/>
        <a:lstStyle/>
        <a:p>
          <a:endParaRPr lang="es-EC"/>
        </a:p>
      </dgm:t>
    </dgm:pt>
    <dgm:pt modelId="{0E881A62-FB90-4781-B96F-91723372D8A4}" type="pres">
      <dgm:prSet presAssocID="{BFC056A8-4B57-4AC8-953D-3EE5FF0B1082}" presName="Name37" presStyleLbl="parChTrans1D3" presStyleIdx="8" presStyleCnt="13"/>
      <dgm:spPr/>
      <dgm:t>
        <a:bodyPr/>
        <a:lstStyle/>
        <a:p>
          <a:endParaRPr lang="es-EC"/>
        </a:p>
      </dgm:t>
    </dgm:pt>
    <dgm:pt modelId="{C8CCBBB3-3570-4E1A-A18B-D9D12E3CBA44}" type="pres">
      <dgm:prSet presAssocID="{A0121BAE-4B47-4BC7-B39B-4D48282A0076}" presName="hierRoot2" presStyleCnt="0">
        <dgm:presLayoutVars>
          <dgm:hierBranch val="init"/>
        </dgm:presLayoutVars>
      </dgm:prSet>
      <dgm:spPr/>
      <dgm:t>
        <a:bodyPr/>
        <a:lstStyle/>
        <a:p>
          <a:endParaRPr lang="es-EC"/>
        </a:p>
      </dgm:t>
    </dgm:pt>
    <dgm:pt modelId="{E14240D0-F20C-47E5-AF4B-C732FAFBC190}" type="pres">
      <dgm:prSet presAssocID="{A0121BAE-4B47-4BC7-B39B-4D48282A0076}" presName="rootComposite" presStyleCnt="0"/>
      <dgm:spPr/>
      <dgm:t>
        <a:bodyPr/>
        <a:lstStyle/>
        <a:p>
          <a:endParaRPr lang="es-EC"/>
        </a:p>
      </dgm:t>
    </dgm:pt>
    <dgm:pt modelId="{E9D3FDEE-6CEA-4CD9-B4B9-A16540310019}" type="pres">
      <dgm:prSet presAssocID="{A0121BAE-4B47-4BC7-B39B-4D48282A0076}" presName="rootText" presStyleLbl="node3" presStyleIdx="8" presStyleCnt="13" custScaleX="143228" custScaleY="182295" custLinFactNeighborX="-17370" custLinFactNeighborY="0">
        <dgm:presLayoutVars>
          <dgm:chPref val="3"/>
        </dgm:presLayoutVars>
      </dgm:prSet>
      <dgm:spPr/>
      <dgm:t>
        <a:bodyPr/>
        <a:lstStyle/>
        <a:p>
          <a:endParaRPr lang="es-EC"/>
        </a:p>
      </dgm:t>
    </dgm:pt>
    <dgm:pt modelId="{097F243D-FE37-457C-B9F2-B5978A4246AC}" type="pres">
      <dgm:prSet presAssocID="{A0121BAE-4B47-4BC7-B39B-4D48282A0076}" presName="rootConnector" presStyleLbl="node3" presStyleIdx="8" presStyleCnt="13"/>
      <dgm:spPr/>
      <dgm:t>
        <a:bodyPr/>
        <a:lstStyle/>
        <a:p>
          <a:endParaRPr lang="es-EC"/>
        </a:p>
      </dgm:t>
    </dgm:pt>
    <dgm:pt modelId="{8E8E5FDF-23C4-4EDF-BB50-7DA3CB2A8BBA}" type="pres">
      <dgm:prSet presAssocID="{A0121BAE-4B47-4BC7-B39B-4D48282A0076}" presName="hierChild4" presStyleCnt="0"/>
      <dgm:spPr/>
      <dgm:t>
        <a:bodyPr/>
        <a:lstStyle/>
        <a:p>
          <a:endParaRPr lang="es-EC"/>
        </a:p>
      </dgm:t>
    </dgm:pt>
    <dgm:pt modelId="{96D2BF9D-427F-4808-ACE0-9B0B84019151}" type="pres">
      <dgm:prSet presAssocID="{22D15A13-A404-4ED6-B695-9099651309BC}" presName="Name37" presStyleLbl="parChTrans1D4" presStyleIdx="9" presStyleCnt="24" custSzX="130348" custSzY="854017"/>
      <dgm:spPr/>
      <dgm:t>
        <a:bodyPr/>
        <a:lstStyle/>
        <a:p>
          <a:endParaRPr lang="es-EC"/>
        </a:p>
      </dgm:t>
    </dgm:pt>
    <dgm:pt modelId="{1D6BB686-D977-483D-905F-B6DFD9F3E591}" type="pres">
      <dgm:prSet presAssocID="{38EF879F-A282-4AAC-B42B-DB583A769AA7}" presName="hierRoot2" presStyleCnt="0">
        <dgm:presLayoutVars>
          <dgm:hierBranch val="init"/>
        </dgm:presLayoutVars>
      </dgm:prSet>
      <dgm:spPr/>
      <dgm:t>
        <a:bodyPr/>
        <a:lstStyle/>
        <a:p>
          <a:endParaRPr lang="es-EC"/>
        </a:p>
      </dgm:t>
    </dgm:pt>
    <dgm:pt modelId="{C77C9E72-512B-4D88-A7C4-8E7B0A06B11D}" type="pres">
      <dgm:prSet presAssocID="{38EF879F-A282-4AAC-B42B-DB583A769AA7}" presName="rootComposite" presStyleCnt="0"/>
      <dgm:spPr/>
      <dgm:t>
        <a:bodyPr/>
        <a:lstStyle/>
        <a:p>
          <a:endParaRPr lang="es-EC"/>
        </a:p>
      </dgm:t>
    </dgm:pt>
    <dgm:pt modelId="{DF3CCA81-C4E9-44FB-B11C-2DEBD508A242}" type="pres">
      <dgm:prSet presAssocID="{38EF879F-A282-4AAC-B42B-DB583A769AA7}" presName="rootText" presStyleLbl="node4" presStyleIdx="9" presStyleCnt="24" custScaleX="156982" custScaleY="178860" custLinFactNeighborX="-22189">
        <dgm:presLayoutVars>
          <dgm:chPref val="3"/>
        </dgm:presLayoutVars>
      </dgm:prSet>
      <dgm:spPr/>
      <dgm:t>
        <a:bodyPr/>
        <a:lstStyle/>
        <a:p>
          <a:endParaRPr lang="es-ES"/>
        </a:p>
      </dgm:t>
    </dgm:pt>
    <dgm:pt modelId="{3ED31A3B-3E7D-4627-9E96-0B22BA1681B7}" type="pres">
      <dgm:prSet presAssocID="{38EF879F-A282-4AAC-B42B-DB583A769AA7}" presName="rootConnector" presStyleLbl="node4" presStyleIdx="9" presStyleCnt="24"/>
      <dgm:spPr/>
      <dgm:t>
        <a:bodyPr/>
        <a:lstStyle/>
        <a:p>
          <a:endParaRPr lang="es-ES"/>
        </a:p>
      </dgm:t>
    </dgm:pt>
    <dgm:pt modelId="{E4F511B7-7291-481C-9019-02B6A55E726C}" type="pres">
      <dgm:prSet presAssocID="{38EF879F-A282-4AAC-B42B-DB583A769AA7}" presName="hierChild4" presStyleCnt="0"/>
      <dgm:spPr/>
      <dgm:t>
        <a:bodyPr/>
        <a:lstStyle/>
        <a:p>
          <a:endParaRPr lang="es-EC"/>
        </a:p>
      </dgm:t>
    </dgm:pt>
    <dgm:pt modelId="{347A493B-E172-4A7E-90FC-F2868C2DE7AD}" type="pres">
      <dgm:prSet presAssocID="{38EF879F-A282-4AAC-B42B-DB583A769AA7}" presName="hierChild5" presStyleCnt="0"/>
      <dgm:spPr/>
      <dgm:t>
        <a:bodyPr/>
        <a:lstStyle/>
        <a:p>
          <a:endParaRPr lang="es-EC"/>
        </a:p>
      </dgm:t>
    </dgm:pt>
    <dgm:pt modelId="{49A078B5-0A4A-4606-A27D-A61EB08B9005}" type="pres">
      <dgm:prSet presAssocID="{AB17228A-886E-4025-BCAA-4365DF7FA737}" presName="Name37" presStyleLbl="parChTrans1D4" presStyleIdx="10" presStyleCnt="24" custSzX="130348" custSzY="1381124"/>
      <dgm:spPr/>
      <dgm:t>
        <a:bodyPr/>
        <a:lstStyle/>
        <a:p>
          <a:endParaRPr lang="es-EC"/>
        </a:p>
      </dgm:t>
    </dgm:pt>
    <dgm:pt modelId="{0FE75BDB-64BB-4F30-AB27-C64C90D271F6}" type="pres">
      <dgm:prSet presAssocID="{B5B29572-25B7-43BB-9EAE-0C35314018A6}" presName="hierRoot2" presStyleCnt="0">
        <dgm:presLayoutVars>
          <dgm:hierBranch val="init"/>
        </dgm:presLayoutVars>
      </dgm:prSet>
      <dgm:spPr/>
      <dgm:t>
        <a:bodyPr/>
        <a:lstStyle/>
        <a:p>
          <a:endParaRPr lang="es-EC"/>
        </a:p>
      </dgm:t>
    </dgm:pt>
    <dgm:pt modelId="{30807AA9-9EBD-45F4-BC3F-55BFE07328D0}" type="pres">
      <dgm:prSet presAssocID="{B5B29572-25B7-43BB-9EAE-0C35314018A6}" presName="rootComposite" presStyleCnt="0"/>
      <dgm:spPr/>
      <dgm:t>
        <a:bodyPr/>
        <a:lstStyle/>
        <a:p>
          <a:endParaRPr lang="es-EC"/>
        </a:p>
      </dgm:t>
    </dgm:pt>
    <dgm:pt modelId="{76681A8E-BE57-475B-BD30-83FE565F65C1}" type="pres">
      <dgm:prSet presAssocID="{B5B29572-25B7-43BB-9EAE-0C35314018A6}" presName="rootText" presStyleLbl="node4" presStyleIdx="10" presStyleCnt="24" custScaleX="139002" custScaleY="178860" custLinFactNeighborX="-25314">
        <dgm:presLayoutVars>
          <dgm:chPref val="3"/>
        </dgm:presLayoutVars>
      </dgm:prSet>
      <dgm:spPr/>
      <dgm:t>
        <a:bodyPr/>
        <a:lstStyle/>
        <a:p>
          <a:endParaRPr lang="es-EC"/>
        </a:p>
      </dgm:t>
    </dgm:pt>
    <dgm:pt modelId="{2D720784-FBAD-4C04-99C1-27FE4BF48A7A}" type="pres">
      <dgm:prSet presAssocID="{B5B29572-25B7-43BB-9EAE-0C35314018A6}" presName="rootConnector" presStyleLbl="node4" presStyleIdx="10" presStyleCnt="24"/>
      <dgm:spPr/>
      <dgm:t>
        <a:bodyPr/>
        <a:lstStyle/>
        <a:p>
          <a:endParaRPr lang="es-EC"/>
        </a:p>
      </dgm:t>
    </dgm:pt>
    <dgm:pt modelId="{70A156C5-B5E1-442F-84A0-74E6B125EA83}" type="pres">
      <dgm:prSet presAssocID="{B5B29572-25B7-43BB-9EAE-0C35314018A6}" presName="hierChild4" presStyleCnt="0"/>
      <dgm:spPr/>
      <dgm:t>
        <a:bodyPr/>
        <a:lstStyle/>
        <a:p>
          <a:endParaRPr lang="es-EC"/>
        </a:p>
      </dgm:t>
    </dgm:pt>
    <dgm:pt modelId="{9992B7F4-9E98-4AFD-8945-563AFDDE30AC}" type="pres">
      <dgm:prSet presAssocID="{B5B29572-25B7-43BB-9EAE-0C35314018A6}" presName="hierChild5" presStyleCnt="0"/>
      <dgm:spPr/>
      <dgm:t>
        <a:bodyPr/>
        <a:lstStyle/>
        <a:p>
          <a:endParaRPr lang="es-EC"/>
        </a:p>
      </dgm:t>
    </dgm:pt>
    <dgm:pt modelId="{A9785598-703C-4249-A2AD-43ABAA9366B8}" type="pres">
      <dgm:prSet presAssocID="{85EBE74C-22A6-4C97-89F5-8C7243EC0FD0}" presName="Name37" presStyleLbl="parChTrans1D4" presStyleIdx="11" presStyleCnt="24" custSzX="130348" custSzY="1960517"/>
      <dgm:spPr/>
      <dgm:t>
        <a:bodyPr/>
        <a:lstStyle/>
        <a:p>
          <a:endParaRPr lang="es-EC"/>
        </a:p>
      </dgm:t>
    </dgm:pt>
    <dgm:pt modelId="{188CA46A-4918-474E-A57A-239CF118B187}" type="pres">
      <dgm:prSet presAssocID="{A49AB68D-3FBC-40C3-8008-2360954D71C7}" presName="hierRoot2" presStyleCnt="0">
        <dgm:presLayoutVars>
          <dgm:hierBranch val="init"/>
        </dgm:presLayoutVars>
      </dgm:prSet>
      <dgm:spPr/>
      <dgm:t>
        <a:bodyPr/>
        <a:lstStyle/>
        <a:p>
          <a:endParaRPr lang="es-EC"/>
        </a:p>
      </dgm:t>
    </dgm:pt>
    <dgm:pt modelId="{5DD87DCD-A396-49CB-AE13-9C2ED9910B85}" type="pres">
      <dgm:prSet presAssocID="{A49AB68D-3FBC-40C3-8008-2360954D71C7}" presName="rootComposite" presStyleCnt="0"/>
      <dgm:spPr/>
      <dgm:t>
        <a:bodyPr/>
        <a:lstStyle/>
        <a:p>
          <a:endParaRPr lang="es-EC"/>
        </a:p>
      </dgm:t>
    </dgm:pt>
    <dgm:pt modelId="{511DFE06-7805-4B9F-B769-2BA4244142DF}" type="pres">
      <dgm:prSet presAssocID="{A49AB68D-3FBC-40C3-8008-2360954D71C7}" presName="rootText" presStyleLbl="node4" presStyleIdx="11" presStyleCnt="24" custScaleX="139002" custScaleY="178860" custLinFactNeighborX="-25314" custLinFactNeighborY="17229">
        <dgm:presLayoutVars>
          <dgm:chPref val="3"/>
        </dgm:presLayoutVars>
      </dgm:prSet>
      <dgm:spPr/>
      <dgm:t>
        <a:bodyPr/>
        <a:lstStyle/>
        <a:p>
          <a:endParaRPr lang="es-EC"/>
        </a:p>
      </dgm:t>
    </dgm:pt>
    <dgm:pt modelId="{39D23EFE-B33D-4056-901B-3F8E89830D9B}" type="pres">
      <dgm:prSet presAssocID="{A49AB68D-3FBC-40C3-8008-2360954D71C7}" presName="rootConnector" presStyleLbl="node4" presStyleIdx="11" presStyleCnt="24"/>
      <dgm:spPr/>
      <dgm:t>
        <a:bodyPr/>
        <a:lstStyle/>
        <a:p>
          <a:endParaRPr lang="es-EC"/>
        </a:p>
      </dgm:t>
    </dgm:pt>
    <dgm:pt modelId="{E5CE5357-3A60-4C25-ACF4-B63B43DAB5F7}" type="pres">
      <dgm:prSet presAssocID="{A49AB68D-3FBC-40C3-8008-2360954D71C7}" presName="hierChild4" presStyleCnt="0"/>
      <dgm:spPr/>
      <dgm:t>
        <a:bodyPr/>
        <a:lstStyle/>
        <a:p>
          <a:endParaRPr lang="es-EC"/>
        </a:p>
      </dgm:t>
    </dgm:pt>
    <dgm:pt modelId="{9B337723-629F-42C2-8EB9-A61673AE2E9D}" type="pres">
      <dgm:prSet presAssocID="{A49AB68D-3FBC-40C3-8008-2360954D71C7}" presName="hierChild5" presStyleCnt="0"/>
      <dgm:spPr/>
      <dgm:t>
        <a:bodyPr/>
        <a:lstStyle/>
        <a:p>
          <a:endParaRPr lang="es-EC"/>
        </a:p>
      </dgm:t>
    </dgm:pt>
    <dgm:pt modelId="{3A8C286B-29A3-47C9-AF3C-1FF36F6032CC}" type="pres">
      <dgm:prSet presAssocID="{A0121BAE-4B47-4BC7-B39B-4D48282A0076}" presName="hierChild5" presStyleCnt="0"/>
      <dgm:spPr/>
      <dgm:t>
        <a:bodyPr/>
        <a:lstStyle/>
        <a:p>
          <a:endParaRPr lang="es-EC"/>
        </a:p>
      </dgm:t>
    </dgm:pt>
    <dgm:pt modelId="{73A4C5F4-C522-4E99-8E7E-D208C068C10D}" type="pres">
      <dgm:prSet presAssocID="{1E7E084A-91D4-4713-803A-93A13829210E}" presName="Name37" presStyleLbl="parChTrans1D3" presStyleIdx="9" presStyleCnt="13"/>
      <dgm:spPr/>
      <dgm:t>
        <a:bodyPr/>
        <a:lstStyle/>
        <a:p>
          <a:endParaRPr lang="es-EC"/>
        </a:p>
      </dgm:t>
    </dgm:pt>
    <dgm:pt modelId="{BFEA1B7A-6EF0-4F87-9A7E-B4CBB6AE7E4F}" type="pres">
      <dgm:prSet presAssocID="{1E544DAC-93B3-4D46-96F3-79CE7C622B74}" presName="hierRoot2" presStyleCnt="0">
        <dgm:presLayoutVars>
          <dgm:hierBranch val="init"/>
        </dgm:presLayoutVars>
      </dgm:prSet>
      <dgm:spPr/>
      <dgm:t>
        <a:bodyPr/>
        <a:lstStyle/>
        <a:p>
          <a:endParaRPr lang="es-EC"/>
        </a:p>
      </dgm:t>
    </dgm:pt>
    <dgm:pt modelId="{0827A805-E0F7-43F9-8950-B96451E43A21}" type="pres">
      <dgm:prSet presAssocID="{1E544DAC-93B3-4D46-96F3-79CE7C622B74}" presName="rootComposite" presStyleCnt="0"/>
      <dgm:spPr/>
      <dgm:t>
        <a:bodyPr/>
        <a:lstStyle/>
        <a:p>
          <a:endParaRPr lang="es-EC"/>
        </a:p>
      </dgm:t>
    </dgm:pt>
    <dgm:pt modelId="{B2A67430-9EC3-4FAE-9B4A-EF6A53D576E9}" type="pres">
      <dgm:prSet presAssocID="{1E544DAC-93B3-4D46-96F3-79CE7C622B74}" presName="rootText" presStyleLbl="node3" presStyleIdx="9" presStyleCnt="13" custScaleX="143228" custScaleY="182295" custLinFactNeighborX="-17370" custLinFactNeighborY="0">
        <dgm:presLayoutVars>
          <dgm:chPref val="3"/>
        </dgm:presLayoutVars>
      </dgm:prSet>
      <dgm:spPr/>
      <dgm:t>
        <a:bodyPr/>
        <a:lstStyle/>
        <a:p>
          <a:endParaRPr lang="es-EC"/>
        </a:p>
      </dgm:t>
    </dgm:pt>
    <dgm:pt modelId="{8CCE6A4C-AC69-44E9-80C1-F24CAF8534B9}" type="pres">
      <dgm:prSet presAssocID="{1E544DAC-93B3-4D46-96F3-79CE7C622B74}" presName="rootConnector" presStyleLbl="node3" presStyleIdx="9" presStyleCnt="13"/>
      <dgm:spPr/>
      <dgm:t>
        <a:bodyPr/>
        <a:lstStyle/>
        <a:p>
          <a:endParaRPr lang="es-EC"/>
        </a:p>
      </dgm:t>
    </dgm:pt>
    <dgm:pt modelId="{711EF5B6-4A22-4201-96C9-7C8C2978E267}" type="pres">
      <dgm:prSet presAssocID="{1E544DAC-93B3-4D46-96F3-79CE7C622B74}" presName="hierChild4" presStyleCnt="0"/>
      <dgm:spPr/>
      <dgm:t>
        <a:bodyPr/>
        <a:lstStyle/>
        <a:p>
          <a:endParaRPr lang="es-EC"/>
        </a:p>
      </dgm:t>
    </dgm:pt>
    <dgm:pt modelId="{39C687C4-1411-40BD-B22A-D07EAEF5E4B5}" type="pres">
      <dgm:prSet presAssocID="{F01C89D7-E511-40BA-8CD9-BF0CCFDF73A1}" presName="Name37" presStyleLbl="parChTrans1D4" presStyleIdx="12" presStyleCnt="24" custSzX="130348" custSzY="906302"/>
      <dgm:spPr/>
      <dgm:t>
        <a:bodyPr/>
        <a:lstStyle/>
        <a:p>
          <a:endParaRPr lang="es-EC"/>
        </a:p>
      </dgm:t>
    </dgm:pt>
    <dgm:pt modelId="{13D7455E-ED5C-44A2-B287-2A195A6AD4D2}" type="pres">
      <dgm:prSet presAssocID="{01729D60-6CEA-4AF5-8C24-84FD77DAA320}" presName="hierRoot2" presStyleCnt="0">
        <dgm:presLayoutVars>
          <dgm:hierBranch val="init"/>
        </dgm:presLayoutVars>
      </dgm:prSet>
      <dgm:spPr/>
      <dgm:t>
        <a:bodyPr/>
        <a:lstStyle/>
        <a:p>
          <a:endParaRPr lang="es-EC"/>
        </a:p>
      </dgm:t>
    </dgm:pt>
    <dgm:pt modelId="{285B47B5-95C7-4815-B7A9-275D6C9A5982}" type="pres">
      <dgm:prSet presAssocID="{01729D60-6CEA-4AF5-8C24-84FD77DAA320}" presName="rootComposite" presStyleCnt="0"/>
      <dgm:spPr/>
      <dgm:t>
        <a:bodyPr/>
        <a:lstStyle/>
        <a:p>
          <a:endParaRPr lang="es-EC"/>
        </a:p>
      </dgm:t>
    </dgm:pt>
    <dgm:pt modelId="{9CB39AE3-DFDD-4D4D-A325-1F4B79E3330B}" type="pres">
      <dgm:prSet presAssocID="{01729D60-6CEA-4AF5-8C24-84FD77DAA320}" presName="rootText" presStyleLbl="node4" presStyleIdx="12" presStyleCnt="24" custScaleX="156982" custScaleY="178860" custLinFactNeighborX="-22189" custLinFactNeighborY="17229">
        <dgm:presLayoutVars>
          <dgm:chPref val="3"/>
        </dgm:presLayoutVars>
      </dgm:prSet>
      <dgm:spPr/>
      <dgm:t>
        <a:bodyPr/>
        <a:lstStyle/>
        <a:p>
          <a:endParaRPr lang="es-ES"/>
        </a:p>
      </dgm:t>
    </dgm:pt>
    <dgm:pt modelId="{ADAFE4EA-14CE-43A2-90A2-AB2B60B8AFA8}" type="pres">
      <dgm:prSet presAssocID="{01729D60-6CEA-4AF5-8C24-84FD77DAA320}" presName="rootConnector" presStyleLbl="node4" presStyleIdx="12" presStyleCnt="24"/>
      <dgm:spPr/>
      <dgm:t>
        <a:bodyPr/>
        <a:lstStyle/>
        <a:p>
          <a:endParaRPr lang="es-ES"/>
        </a:p>
      </dgm:t>
    </dgm:pt>
    <dgm:pt modelId="{DBF5D0AE-0792-4684-BE87-E8D37E55A941}" type="pres">
      <dgm:prSet presAssocID="{01729D60-6CEA-4AF5-8C24-84FD77DAA320}" presName="hierChild4" presStyleCnt="0"/>
      <dgm:spPr/>
      <dgm:t>
        <a:bodyPr/>
        <a:lstStyle/>
        <a:p>
          <a:endParaRPr lang="es-EC"/>
        </a:p>
      </dgm:t>
    </dgm:pt>
    <dgm:pt modelId="{1B9C33B7-D65F-4655-84E0-52AE3BBD13FD}" type="pres">
      <dgm:prSet presAssocID="{01729D60-6CEA-4AF5-8C24-84FD77DAA320}" presName="hierChild5" presStyleCnt="0"/>
      <dgm:spPr/>
      <dgm:t>
        <a:bodyPr/>
        <a:lstStyle/>
        <a:p>
          <a:endParaRPr lang="es-EC"/>
        </a:p>
      </dgm:t>
    </dgm:pt>
    <dgm:pt modelId="{A8B197E1-56EA-4E02-8A05-489133731B4D}" type="pres">
      <dgm:prSet presAssocID="{0F122E3A-A2E0-4BA4-851D-C00373BDC9C2}" presName="Name37" presStyleLbl="parChTrans1D4" presStyleIdx="13" presStyleCnt="24" custSzX="130348" custSzY="1415981"/>
      <dgm:spPr/>
      <dgm:t>
        <a:bodyPr/>
        <a:lstStyle/>
        <a:p>
          <a:endParaRPr lang="es-EC"/>
        </a:p>
      </dgm:t>
    </dgm:pt>
    <dgm:pt modelId="{9553EFE1-081D-4BEA-A4BD-31D0272ABFD4}" type="pres">
      <dgm:prSet presAssocID="{B125C651-4889-4193-B248-93E0EB77F6A4}" presName="hierRoot2" presStyleCnt="0">
        <dgm:presLayoutVars>
          <dgm:hierBranch val="init"/>
        </dgm:presLayoutVars>
      </dgm:prSet>
      <dgm:spPr/>
      <dgm:t>
        <a:bodyPr/>
        <a:lstStyle/>
        <a:p>
          <a:endParaRPr lang="es-EC"/>
        </a:p>
      </dgm:t>
    </dgm:pt>
    <dgm:pt modelId="{072B7B40-10C5-42C2-925A-349B4618058D}" type="pres">
      <dgm:prSet presAssocID="{B125C651-4889-4193-B248-93E0EB77F6A4}" presName="rootComposite" presStyleCnt="0"/>
      <dgm:spPr/>
      <dgm:t>
        <a:bodyPr/>
        <a:lstStyle/>
        <a:p>
          <a:endParaRPr lang="es-EC"/>
        </a:p>
      </dgm:t>
    </dgm:pt>
    <dgm:pt modelId="{AF1BFACE-245E-49CD-B7D5-C6CE07E900E8}" type="pres">
      <dgm:prSet presAssocID="{B125C651-4889-4193-B248-93E0EB77F6A4}" presName="rootText" presStyleLbl="node4" presStyleIdx="13" presStyleCnt="24" custScaleX="139002" custScaleY="178860" custLinFactNeighborX="-22189" custLinFactNeighborY="11486">
        <dgm:presLayoutVars>
          <dgm:chPref val="3"/>
        </dgm:presLayoutVars>
      </dgm:prSet>
      <dgm:spPr/>
      <dgm:t>
        <a:bodyPr/>
        <a:lstStyle/>
        <a:p>
          <a:endParaRPr lang="es-EC"/>
        </a:p>
      </dgm:t>
    </dgm:pt>
    <dgm:pt modelId="{86C6C0D8-CE60-47E9-96F6-93022D0A7A06}" type="pres">
      <dgm:prSet presAssocID="{B125C651-4889-4193-B248-93E0EB77F6A4}" presName="rootConnector" presStyleLbl="node4" presStyleIdx="13" presStyleCnt="24"/>
      <dgm:spPr/>
      <dgm:t>
        <a:bodyPr/>
        <a:lstStyle/>
        <a:p>
          <a:endParaRPr lang="es-EC"/>
        </a:p>
      </dgm:t>
    </dgm:pt>
    <dgm:pt modelId="{DF8A4468-F975-40D1-838F-D73A47B2438B}" type="pres">
      <dgm:prSet presAssocID="{B125C651-4889-4193-B248-93E0EB77F6A4}" presName="hierChild4" presStyleCnt="0"/>
      <dgm:spPr/>
      <dgm:t>
        <a:bodyPr/>
        <a:lstStyle/>
        <a:p>
          <a:endParaRPr lang="es-EC"/>
        </a:p>
      </dgm:t>
    </dgm:pt>
    <dgm:pt modelId="{3FCFBD40-AB66-4A2A-9111-4AF3BF668220}" type="pres">
      <dgm:prSet presAssocID="{B125C651-4889-4193-B248-93E0EB77F6A4}" presName="hierChild5" presStyleCnt="0"/>
      <dgm:spPr/>
      <dgm:t>
        <a:bodyPr/>
        <a:lstStyle/>
        <a:p>
          <a:endParaRPr lang="es-EC"/>
        </a:p>
      </dgm:t>
    </dgm:pt>
    <dgm:pt modelId="{ED6FCA4E-AB09-4E78-9B6C-B150B009FCD5}" type="pres">
      <dgm:prSet presAssocID="{69F35BDA-1C92-4E06-88AF-095D6EB78543}" presName="Name37" presStyleLbl="parChTrans1D4" presStyleIdx="14" presStyleCnt="24" custSzX="130348" custSzY="1951804"/>
      <dgm:spPr/>
      <dgm:t>
        <a:bodyPr/>
        <a:lstStyle/>
        <a:p>
          <a:endParaRPr lang="es-EC"/>
        </a:p>
      </dgm:t>
    </dgm:pt>
    <dgm:pt modelId="{344E3DEE-E74F-4010-A940-34FA95484826}" type="pres">
      <dgm:prSet presAssocID="{0590CD3E-5BFD-4FA5-86FD-2F798ED69257}" presName="hierRoot2" presStyleCnt="0">
        <dgm:presLayoutVars>
          <dgm:hierBranch val="init"/>
        </dgm:presLayoutVars>
      </dgm:prSet>
      <dgm:spPr/>
      <dgm:t>
        <a:bodyPr/>
        <a:lstStyle/>
        <a:p>
          <a:endParaRPr lang="es-EC"/>
        </a:p>
      </dgm:t>
    </dgm:pt>
    <dgm:pt modelId="{7E9CD4A6-3D13-4C85-8194-1301EC08F430}" type="pres">
      <dgm:prSet presAssocID="{0590CD3E-5BFD-4FA5-86FD-2F798ED69257}" presName="rootComposite" presStyleCnt="0"/>
      <dgm:spPr/>
      <dgm:t>
        <a:bodyPr/>
        <a:lstStyle/>
        <a:p>
          <a:endParaRPr lang="es-EC"/>
        </a:p>
      </dgm:t>
    </dgm:pt>
    <dgm:pt modelId="{E2653FD6-6A04-41CD-8071-69ADF16BA696}" type="pres">
      <dgm:prSet presAssocID="{0590CD3E-5BFD-4FA5-86FD-2F798ED69257}" presName="rootText" presStyleLbl="node4" presStyleIdx="14" presStyleCnt="24" custScaleX="139002" custScaleY="178860" custLinFactNeighborX="-22189" custLinFactNeighborY="14358">
        <dgm:presLayoutVars>
          <dgm:chPref val="3"/>
        </dgm:presLayoutVars>
      </dgm:prSet>
      <dgm:spPr/>
      <dgm:t>
        <a:bodyPr/>
        <a:lstStyle/>
        <a:p>
          <a:endParaRPr lang="es-EC"/>
        </a:p>
      </dgm:t>
    </dgm:pt>
    <dgm:pt modelId="{BEABD9D0-C79C-4411-B47B-2EB36FD7CC1A}" type="pres">
      <dgm:prSet presAssocID="{0590CD3E-5BFD-4FA5-86FD-2F798ED69257}" presName="rootConnector" presStyleLbl="node4" presStyleIdx="14" presStyleCnt="24"/>
      <dgm:spPr/>
      <dgm:t>
        <a:bodyPr/>
        <a:lstStyle/>
        <a:p>
          <a:endParaRPr lang="es-EC"/>
        </a:p>
      </dgm:t>
    </dgm:pt>
    <dgm:pt modelId="{AE158964-2BA2-40BA-827E-2E76A3DDD70C}" type="pres">
      <dgm:prSet presAssocID="{0590CD3E-5BFD-4FA5-86FD-2F798ED69257}" presName="hierChild4" presStyleCnt="0"/>
      <dgm:spPr/>
      <dgm:t>
        <a:bodyPr/>
        <a:lstStyle/>
        <a:p>
          <a:endParaRPr lang="es-EC"/>
        </a:p>
      </dgm:t>
    </dgm:pt>
    <dgm:pt modelId="{1C9E8EC4-86DD-432F-9809-5211DC270D6C}" type="pres">
      <dgm:prSet presAssocID="{0590CD3E-5BFD-4FA5-86FD-2F798ED69257}" presName="hierChild5" presStyleCnt="0"/>
      <dgm:spPr/>
      <dgm:t>
        <a:bodyPr/>
        <a:lstStyle/>
        <a:p>
          <a:endParaRPr lang="es-EC"/>
        </a:p>
      </dgm:t>
    </dgm:pt>
    <dgm:pt modelId="{15280D1C-0260-4966-95E4-FDD3E3AC5530}" type="pres">
      <dgm:prSet presAssocID="{1E544DAC-93B3-4D46-96F3-79CE7C622B74}" presName="hierChild5" presStyleCnt="0"/>
      <dgm:spPr/>
      <dgm:t>
        <a:bodyPr/>
        <a:lstStyle/>
        <a:p>
          <a:endParaRPr lang="es-EC"/>
        </a:p>
      </dgm:t>
    </dgm:pt>
    <dgm:pt modelId="{2A4155FB-8047-4D7A-9D11-09CCDFDBE0C7}" type="pres">
      <dgm:prSet presAssocID="{784C6B08-BA90-4459-ABE8-467F913C0F13}" presName="Name37" presStyleLbl="parChTrans1D3" presStyleIdx="10" presStyleCnt="13"/>
      <dgm:spPr/>
      <dgm:t>
        <a:bodyPr/>
        <a:lstStyle/>
        <a:p>
          <a:endParaRPr lang="es-EC"/>
        </a:p>
      </dgm:t>
    </dgm:pt>
    <dgm:pt modelId="{A5D2D362-4B16-4703-9AD4-101BB73D7E80}" type="pres">
      <dgm:prSet presAssocID="{437D6B1F-8F6B-48AB-9842-68D740B437C3}" presName="hierRoot2" presStyleCnt="0">
        <dgm:presLayoutVars>
          <dgm:hierBranch val="init"/>
        </dgm:presLayoutVars>
      </dgm:prSet>
      <dgm:spPr/>
      <dgm:t>
        <a:bodyPr/>
        <a:lstStyle/>
        <a:p>
          <a:endParaRPr lang="es-EC"/>
        </a:p>
      </dgm:t>
    </dgm:pt>
    <dgm:pt modelId="{FB8EDD98-A0FE-4276-8257-E5C721E3DD89}" type="pres">
      <dgm:prSet presAssocID="{437D6B1F-8F6B-48AB-9842-68D740B437C3}" presName="rootComposite" presStyleCnt="0"/>
      <dgm:spPr/>
      <dgm:t>
        <a:bodyPr/>
        <a:lstStyle/>
        <a:p>
          <a:endParaRPr lang="es-EC"/>
        </a:p>
      </dgm:t>
    </dgm:pt>
    <dgm:pt modelId="{92FBBD25-D6E7-4A20-913C-A4AAD6945D90}" type="pres">
      <dgm:prSet presAssocID="{437D6B1F-8F6B-48AB-9842-68D740B437C3}" presName="rootText" presStyleLbl="node3" presStyleIdx="10" presStyleCnt="13" custScaleX="196935" custScaleY="182295" custLinFactNeighborX="-17370" custLinFactNeighborY="0">
        <dgm:presLayoutVars>
          <dgm:chPref val="3"/>
        </dgm:presLayoutVars>
      </dgm:prSet>
      <dgm:spPr/>
      <dgm:t>
        <a:bodyPr/>
        <a:lstStyle/>
        <a:p>
          <a:endParaRPr lang="es-EC"/>
        </a:p>
      </dgm:t>
    </dgm:pt>
    <dgm:pt modelId="{AF08529E-F812-42EC-9AB2-A14DA78D092C}" type="pres">
      <dgm:prSet presAssocID="{437D6B1F-8F6B-48AB-9842-68D740B437C3}" presName="rootConnector" presStyleLbl="node3" presStyleIdx="10" presStyleCnt="13"/>
      <dgm:spPr/>
      <dgm:t>
        <a:bodyPr/>
        <a:lstStyle/>
        <a:p>
          <a:endParaRPr lang="es-EC"/>
        </a:p>
      </dgm:t>
    </dgm:pt>
    <dgm:pt modelId="{7D4BC440-F505-498F-A462-3B51F85062BC}" type="pres">
      <dgm:prSet presAssocID="{437D6B1F-8F6B-48AB-9842-68D740B437C3}" presName="hierChild4" presStyleCnt="0"/>
      <dgm:spPr/>
      <dgm:t>
        <a:bodyPr/>
        <a:lstStyle/>
        <a:p>
          <a:endParaRPr lang="es-EC"/>
        </a:p>
      </dgm:t>
    </dgm:pt>
    <dgm:pt modelId="{959E6C08-DB69-49A7-BA52-C28A143EE45A}" type="pres">
      <dgm:prSet presAssocID="{A7A9C1FE-F1FB-4FFB-B39F-4DA8187FC1FC}" presName="Name37" presStyleLbl="parChTrans1D4" presStyleIdx="15" presStyleCnt="24" custSzX="130348" custSzY="854017"/>
      <dgm:spPr/>
      <dgm:t>
        <a:bodyPr/>
        <a:lstStyle/>
        <a:p>
          <a:endParaRPr lang="es-EC"/>
        </a:p>
      </dgm:t>
    </dgm:pt>
    <dgm:pt modelId="{15EAFD2D-A06F-4C54-926B-93B9B1AA002B}" type="pres">
      <dgm:prSet presAssocID="{7A6FF6E8-0455-497C-8098-EC9A8939B125}" presName="hierRoot2" presStyleCnt="0">
        <dgm:presLayoutVars>
          <dgm:hierBranch val="init"/>
        </dgm:presLayoutVars>
      </dgm:prSet>
      <dgm:spPr/>
      <dgm:t>
        <a:bodyPr/>
        <a:lstStyle/>
        <a:p>
          <a:endParaRPr lang="es-EC"/>
        </a:p>
      </dgm:t>
    </dgm:pt>
    <dgm:pt modelId="{14760EFD-F9AC-4A73-9A8E-ECA085999BB2}" type="pres">
      <dgm:prSet presAssocID="{7A6FF6E8-0455-497C-8098-EC9A8939B125}" presName="rootComposite" presStyleCnt="0"/>
      <dgm:spPr/>
      <dgm:t>
        <a:bodyPr/>
        <a:lstStyle/>
        <a:p>
          <a:endParaRPr lang="es-EC"/>
        </a:p>
      </dgm:t>
    </dgm:pt>
    <dgm:pt modelId="{B00B8F88-7F9D-4040-A720-5E52D07D0FF6}" type="pres">
      <dgm:prSet presAssocID="{7A6FF6E8-0455-497C-8098-EC9A8939B125}" presName="rootText" presStyleLbl="node4" presStyleIdx="15" presStyleCnt="24" custScaleX="156982" custScaleY="178860" custLinFactNeighborX="-22189">
        <dgm:presLayoutVars>
          <dgm:chPref val="3"/>
        </dgm:presLayoutVars>
      </dgm:prSet>
      <dgm:spPr/>
      <dgm:t>
        <a:bodyPr/>
        <a:lstStyle/>
        <a:p>
          <a:endParaRPr lang="es-EC"/>
        </a:p>
      </dgm:t>
    </dgm:pt>
    <dgm:pt modelId="{F7F396E3-F8A2-4AA3-8F54-F96A25DEDA52}" type="pres">
      <dgm:prSet presAssocID="{7A6FF6E8-0455-497C-8098-EC9A8939B125}" presName="rootConnector" presStyleLbl="node4" presStyleIdx="15" presStyleCnt="24"/>
      <dgm:spPr/>
      <dgm:t>
        <a:bodyPr/>
        <a:lstStyle/>
        <a:p>
          <a:endParaRPr lang="es-EC"/>
        </a:p>
      </dgm:t>
    </dgm:pt>
    <dgm:pt modelId="{1727A1ED-6B27-4035-AD5A-2A6861F9308E}" type="pres">
      <dgm:prSet presAssocID="{7A6FF6E8-0455-497C-8098-EC9A8939B125}" presName="hierChild4" presStyleCnt="0"/>
      <dgm:spPr/>
      <dgm:t>
        <a:bodyPr/>
        <a:lstStyle/>
        <a:p>
          <a:endParaRPr lang="es-EC"/>
        </a:p>
      </dgm:t>
    </dgm:pt>
    <dgm:pt modelId="{33309F3D-DE54-4C88-BCE1-44992ACA3E80}" type="pres">
      <dgm:prSet presAssocID="{7A6FF6E8-0455-497C-8098-EC9A8939B125}" presName="hierChild5" presStyleCnt="0"/>
      <dgm:spPr/>
      <dgm:t>
        <a:bodyPr/>
        <a:lstStyle/>
        <a:p>
          <a:endParaRPr lang="es-EC"/>
        </a:p>
      </dgm:t>
    </dgm:pt>
    <dgm:pt modelId="{B1626228-F806-4F0B-B4DA-ABF9B13C65A1}" type="pres">
      <dgm:prSet presAssocID="{5ADA814C-685C-4792-AD78-3C8BD0CAFFCD}" presName="Name37" presStyleLbl="parChTrans1D4" presStyleIdx="16" presStyleCnt="24" custSzX="130348" custSzY="1381124"/>
      <dgm:spPr/>
      <dgm:t>
        <a:bodyPr/>
        <a:lstStyle/>
        <a:p>
          <a:endParaRPr lang="es-EC"/>
        </a:p>
      </dgm:t>
    </dgm:pt>
    <dgm:pt modelId="{72EB5999-654F-4264-A11D-5406F329332A}" type="pres">
      <dgm:prSet presAssocID="{4DEEAAE8-7B99-43DA-AB29-7F9DC737BCE5}" presName="hierRoot2" presStyleCnt="0">
        <dgm:presLayoutVars>
          <dgm:hierBranch val="init"/>
        </dgm:presLayoutVars>
      </dgm:prSet>
      <dgm:spPr/>
      <dgm:t>
        <a:bodyPr/>
        <a:lstStyle/>
        <a:p>
          <a:endParaRPr lang="es-EC"/>
        </a:p>
      </dgm:t>
    </dgm:pt>
    <dgm:pt modelId="{CC8DB084-2835-4EA8-AA72-5E7E68C1FF43}" type="pres">
      <dgm:prSet presAssocID="{4DEEAAE8-7B99-43DA-AB29-7F9DC737BCE5}" presName="rootComposite" presStyleCnt="0"/>
      <dgm:spPr/>
      <dgm:t>
        <a:bodyPr/>
        <a:lstStyle/>
        <a:p>
          <a:endParaRPr lang="es-EC"/>
        </a:p>
      </dgm:t>
    </dgm:pt>
    <dgm:pt modelId="{BFD151A0-5EE5-4A4F-8FA5-82BE07F67B58}" type="pres">
      <dgm:prSet presAssocID="{4DEEAAE8-7B99-43DA-AB29-7F9DC737BCE5}" presName="rootText" presStyleLbl="node4" presStyleIdx="16" presStyleCnt="24" custScaleX="139002" custScaleY="178860" custLinFactNeighborX="-22189">
        <dgm:presLayoutVars>
          <dgm:chPref val="3"/>
        </dgm:presLayoutVars>
      </dgm:prSet>
      <dgm:spPr/>
      <dgm:t>
        <a:bodyPr/>
        <a:lstStyle/>
        <a:p>
          <a:endParaRPr lang="es-EC"/>
        </a:p>
      </dgm:t>
    </dgm:pt>
    <dgm:pt modelId="{A2099E7C-54FD-492F-862E-8C7CEDDF579B}" type="pres">
      <dgm:prSet presAssocID="{4DEEAAE8-7B99-43DA-AB29-7F9DC737BCE5}" presName="rootConnector" presStyleLbl="node4" presStyleIdx="16" presStyleCnt="24"/>
      <dgm:spPr/>
      <dgm:t>
        <a:bodyPr/>
        <a:lstStyle/>
        <a:p>
          <a:endParaRPr lang="es-EC"/>
        </a:p>
      </dgm:t>
    </dgm:pt>
    <dgm:pt modelId="{10378090-BE6C-4480-AEFA-0CBDF3EACA66}" type="pres">
      <dgm:prSet presAssocID="{4DEEAAE8-7B99-43DA-AB29-7F9DC737BCE5}" presName="hierChild4" presStyleCnt="0"/>
      <dgm:spPr/>
      <dgm:t>
        <a:bodyPr/>
        <a:lstStyle/>
        <a:p>
          <a:endParaRPr lang="es-EC"/>
        </a:p>
      </dgm:t>
    </dgm:pt>
    <dgm:pt modelId="{18873755-5B71-4C13-A2E6-25CA67B6215A}" type="pres">
      <dgm:prSet presAssocID="{4DEEAAE8-7B99-43DA-AB29-7F9DC737BCE5}" presName="hierChild5" presStyleCnt="0"/>
      <dgm:spPr/>
      <dgm:t>
        <a:bodyPr/>
        <a:lstStyle/>
        <a:p>
          <a:endParaRPr lang="es-EC"/>
        </a:p>
      </dgm:t>
    </dgm:pt>
    <dgm:pt modelId="{2B9D38BC-BDA7-4918-B3E6-89BB91CB8F7B}" type="pres">
      <dgm:prSet presAssocID="{10BCC559-85C2-4A67-AFFA-93CD7169042A}" presName="Name37" presStyleLbl="parChTrans1D4" presStyleIdx="17" presStyleCnt="24" custSzX="130348" custSzY="1908232"/>
      <dgm:spPr/>
      <dgm:t>
        <a:bodyPr/>
        <a:lstStyle/>
        <a:p>
          <a:endParaRPr lang="es-EC"/>
        </a:p>
      </dgm:t>
    </dgm:pt>
    <dgm:pt modelId="{C4C5640D-EE81-4C12-B6DF-5F65D1E7B32D}" type="pres">
      <dgm:prSet presAssocID="{1F78994C-977D-45E1-9776-573BF05C1B17}" presName="hierRoot2" presStyleCnt="0">
        <dgm:presLayoutVars>
          <dgm:hierBranch val="init"/>
        </dgm:presLayoutVars>
      </dgm:prSet>
      <dgm:spPr/>
      <dgm:t>
        <a:bodyPr/>
        <a:lstStyle/>
        <a:p>
          <a:endParaRPr lang="es-EC"/>
        </a:p>
      </dgm:t>
    </dgm:pt>
    <dgm:pt modelId="{33A34564-8A92-4262-ACB6-D106B3FAC17F}" type="pres">
      <dgm:prSet presAssocID="{1F78994C-977D-45E1-9776-573BF05C1B17}" presName="rootComposite" presStyleCnt="0"/>
      <dgm:spPr/>
      <dgm:t>
        <a:bodyPr/>
        <a:lstStyle/>
        <a:p>
          <a:endParaRPr lang="es-EC"/>
        </a:p>
      </dgm:t>
    </dgm:pt>
    <dgm:pt modelId="{A62518BD-1E09-4CC3-9A7D-47261CB3ED54}" type="pres">
      <dgm:prSet presAssocID="{1F78994C-977D-45E1-9776-573BF05C1B17}" presName="rootText" presStyleLbl="node4" presStyleIdx="17" presStyleCnt="24" custScaleX="139002" custScaleY="178860" custLinFactNeighborX="-22189">
        <dgm:presLayoutVars>
          <dgm:chPref val="3"/>
        </dgm:presLayoutVars>
      </dgm:prSet>
      <dgm:spPr/>
      <dgm:t>
        <a:bodyPr/>
        <a:lstStyle/>
        <a:p>
          <a:endParaRPr lang="es-EC"/>
        </a:p>
      </dgm:t>
    </dgm:pt>
    <dgm:pt modelId="{795952A6-68A1-401C-8FB2-4946DBF7D6C5}" type="pres">
      <dgm:prSet presAssocID="{1F78994C-977D-45E1-9776-573BF05C1B17}" presName="rootConnector" presStyleLbl="node4" presStyleIdx="17" presStyleCnt="24"/>
      <dgm:spPr/>
      <dgm:t>
        <a:bodyPr/>
        <a:lstStyle/>
        <a:p>
          <a:endParaRPr lang="es-EC"/>
        </a:p>
      </dgm:t>
    </dgm:pt>
    <dgm:pt modelId="{588BD5F8-F7B4-4058-B75C-BC108FC17B3F}" type="pres">
      <dgm:prSet presAssocID="{1F78994C-977D-45E1-9776-573BF05C1B17}" presName="hierChild4" presStyleCnt="0"/>
      <dgm:spPr/>
      <dgm:t>
        <a:bodyPr/>
        <a:lstStyle/>
        <a:p>
          <a:endParaRPr lang="es-EC"/>
        </a:p>
      </dgm:t>
    </dgm:pt>
    <dgm:pt modelId="{DEF57753-CC4E-414C-B50B-9A674C7999FD}" type="pres">
      <dgm:prSet presAssocID="{1F78994C-977D-45E1-9776-573BF05C1B17}" presName="hierChild5" presStyleCnt="0"/>
      <dgm:spPr/>
      <dgm:t>
        <a:bodyPr/>
        <a:lstStyle/>
        <a:p>
          <a:endParaRPr lang="es-EC"/>
        </a:p>
      </dgm:t>
    </dgm:pt>
    <dgm:pt modelId="{983425F1-C34D-48B9-8811-EF2E8B8FE699}" type="pres">
      <dgm:prSet presAssocID="{437D6B1F-8F6B-48AB-9842-68D740B437C3}" presName="hierChild5" presStyleCnt="0"/>
      <dgm:spPr/>
      <dgm:t>
        <a:bodyPr/>
        <a:lstStyle/>
        <a:p>
          <a:endParaRPr lang="es-EC"/>
        </a:p>
      </dgm:t>
    </dgm:pt>
    <dgm:pt modelId="{EA4E9978-A753-43F8-AE6D-A96B143A836F}" type="pres">
      <dgm:prSet presAssocID="{ACDC597E-CA76-4152-AD18-CD05CBA7BF28}" presName="Name37" presStyleLbl="parChTrans1D3" presStyleIdx="11" presStyleCnt="13"/>
      <dgm:spPr/>
      <dgm:t>
        <a:bodyPr/>
        <a:lstStyle/>
        <a:p>
          <a:endParaRPr lang="es-EC"/>
        </a:p>
      </dgm:t>
    </dgm:pt>
    <dgm:pt modelId="{68F69FFC-FF6F-4E29-8213-3C5EDF4082A6}" type="pres">
      <dgm:prSet presAssocID="{F9CC4B8B-3E5A-40F2-8128-555C3817BF0E}" presName="hierRoot2" presStyleCnt="0">
        <dgm:presLayoutVars>
          <dgm:hierBranch val="init"/>
        </dgm:presLayoutVars>
      </dgm:prSet>
      <dgm:spPr/>
      <dgm:t>
        <a:bodyPr/>
        <a:lstStyle/>
        <a:p>
          <a:endParaRPr lang="es-EC"/>
        </a:p>
      </dgm:t>
    </dgm:pt>
    <dgm:pt modelId="{0733BBEC-C960-467C-AD5E-1A3CD4FF7681}" type="pres">
      <dgm:prSet presAssocID="{F9CC4B8B-3E5A-40F2-8128-555C3817BF0E}" presName="rootComposite" presStyleCnt="0"/>
      <dgm:spPr/>
      <dgm:t>
        <a:bodyPr/>
        <a:lstStyle/>
        <a:p>
          <a:endParaRPr lang="es-EC"/>
        </a:p>
      </dgm:t>
    </dgm:pt>
    <dgm:pt modelId="{857C7037-BF3B-45FF-95E9-8C4F4E094F8E}" type="pres">
      <dgm:prSet presAssocID="{F9CC4B8B-3E5A-40F2-8128-555C3817BF0E}" presName="rootText" presStyleLbl="node3" presStyleIdx="11" presStyleCnt="13" custScaleX="143228" custScaleY="182295" custLinFactNeighborX="-17370" custLinFactNeighborY="0">
        <dgm:presLayoutVars>
          <dgm:chPref val="3"/>
        </dgm:presLayoutVars>
      </dgm:prSet>
      <dgm:spPr/>
      <dgm:t>
        <a:bodyPr/>
        <a:lstStyle/>
        <a:p>
          <a:endParaRPr lang="es-EC"/>
        </a:p>
      </dgm:t>
    </dgm:pt>
    <dgm:pt modelId="{A314C7FF-9015-4A51-B18E-51B850641C10}" type="pres">
      <dgm:prSet presAssocID="{F9CC4B8B-3E5A-40F2-8128-555C3817BF0E}" presName="rootConnector" presStyleLbl="node3" presStyleIdx="11" presStyleCnt="13"/>
      <dgm:spPr/>
      <dgm:t>
        <a:bodyPr/>
        <a:lstStyle/>
        <a:p>
          <a:endParaRPr lang="es-EC"/>
        </a:p>
      </dgm:t>
    </dgm:pt>
    <dgm:pt modelId="{16836DB0-1DBF-42AD-A3CC-21C5D92EB86D}" type="pres">
      <dgm:prSet presAssocID="{F9CC4B8B-3E5A-40F2-8128-555C3817BF0E}" presName="hierChild4" presStyleCnt="0"/>
      <dgm:spPr/>
      <dgm:t>
        <a:bodyPr/>
        <a:lstStyle/>
        <a:p>
          <a:endParaRPr lang="es-EC"/>
        </a:p>
      </dgm:t>
    </dgm:pt>
    <dgm:pt modelId="{41EB3180-EC07-4750-A55B-D7A0FF07CE07}" type="pres">
      <dgm:prSet presAssocID="{AD83F40F-B135-4CD1-8898-BEFA2E1AAB38}" presName="Name37" presStyleLbl="parChTrans1D4" presStyleIdx="18" presStyleCnt="24" custSzX="130348" custSzY="854017"/>
      <dgm:spPr/>
      <dgm:t>
        <a:bodyPr/>
        <a:lstStyle/>
        <a:p>
          <a:endParaRPr lang="es-EC"/>
        </a:p>
      </dgm:t>
    </dgm:pt>
    <dgm:pt modelId="{34E2A7E7-E4A1-4CE7-A209-9FFC4D25A9F8}" type="pres">
      <dgm:prSet presAssocID="{AD920696-03CE-4E0C-A1FB-CC43065AB9BD}" presName="hierRoot2" presStyleCnt="0">
        <dgm:presLayoutVars>
          <dgm:hierBranch val="init"/>
        </dgm:presLayoutVars>
      </dgm:prSet>
      <dgm:spPr/>
      <dgm:t>
        <a:bodyPr/>
        <a:lstStyle/>
        <a:p>
          <a:endParaRPr lang="es-EC"/>
        </a:p>
      </dgm:t>
    </dgm:pt>
    <dgm:pt modelId="{4ACE2D24-DD90-4212-86B2-54AE7ED1407B}" type="pres">
      <dgm:prSet presAssocID="{AD920696-03CE-4E0C-A1FB-CC43065AB9BD}" presName="rootComposite" presStyleCnt="0"/>
      <dgm:spPr/>
      <dgm:t>
        <a:bodyPr/>
        <a:lstStyle/>
        <a:p>
          <a:endParaRPr lang="es-EC"/>
        </a:p>
      </dgm:t>
    </dgm:pt>
    <dgm:pt modelId="{5652C9C3-A445-4A97-A205-0F199746FA6B}" type="pres">
      <dgm:prSet presAssocID="{AD920696-03CE-4E0C-A1FB-CC43065AB9BD}" presName="rootText" presStyleLbl="node4" presStyleIdx="18" presStyleCnt="24" custScaleX="156982" custScaleY="178860" custLinFactNeighborX="-22189">
        <dgm:presLayoutVars>
          <dgm:chPref val="3"/>
        </dgm:presLayoutVars>
      </dgm:prSet>
      <dgm:spPr/>
      <dgm:t>
        <a:bodyPr/>
        <a:lstStyle/>
        <a:p>
          <a:endParaRPr lang="es-EC"/>
        </a:p>
      </dgm:t>
    </dgm:pt>
    <dgm:pt modelId="{0F566029-06FB-4E79-B897-FAC404F83019}" type="pres">
      <dgm:prSet presAssocID="{AD920696-03CE-4E0C-A1FB-CC43065AB9BD}" presName="rootConnector" presStyleLbl="node4" presStyleIdx="18" presStyleCnt="24"/>
      <dgm:spPr/>
      <dgm:t>
        <a:bodyPr/>
        <a:lstStyle/>
        <a:p>
          <a:endParaRPr lang="es-EC"/>
        </a:p>
      </dgm:t>
    </dgm:pt>
    <dgm:pt modelId="{E8BB25E0-29A8-447C-BF38-ED8983EBCEE6}" type="pres">
      <dgm:prSet presAssocID="{AD920696-03CE-4E0C-A1FB-CC43065AB9BD}" presName="hierChild4" presStyleCnt="0"/>
      <dgm:spPr/>
      <dgm:t>
        <a:bodyPr/>
        <a:lstStyle/>
        <a:p>
          <a:endParaRPr lang="es-EC"/>
        </a:p>
      </dgm:t>
    </dgm:pt>
    <dgm:pt modelId="{E1BCF67F-28CF-4FAB-9AD0-A2875D2F8585}" type="pres">
      <dgm:prSet presAssocID="{AD920696-03CE-4E0C-A1FB-CC43065AB9BD}" presName="hierChild5" presStyleCnt="0"/>
      <dgm:spPr/>
      <dgm:t>
        <a:bodyPr/>
        <a:lstStyle/>
        <a:p>
          <a:endParaRPr lang="es-EC"/>
        </a:p>
      </dgm:t>
    </dgm:pt>
    <dgm:pt modelId="{38D5F48B-EC0C-420A-A289-55FE3BB46EAF}" type="pres">
      <dgm:prSet presAssocID="{109289BE-C082-4208-A26A-C77BCFE4D53D}" presName="Name37" presStyleLbl="parChTrans1D4" presStyleIdx="19" presStyleCnt="24" custSzX="130348" custSzY="1381124"/>
      <dgm:spPr/>
      <dgm:t>
        <a:bodyPr/>
        <a:lstStyle/>
        <a:p>
          <a:endParaRPr lang="es-EC"/>
        </a:p>
      </dgm:t>
    </dgm:pt>
    <dgm:pt modelId="{5CCFEA97-656A-429D-90C9-3B86B283A12E}" type="pres">
      <dgm:prSet presAssocID="{A51D95C0-767F-4B86-A91A-BBC43CD34CD5}" presName="hierRoot2" presStyleCnt="0">
        <dgm:presLayoutVars>
          <dgm:hierBranch val="init"/>
        </dgm:presLayoutVars>
      </dgm:prSet>
      <dgm:spPr/>
      <dgm:t>
        <a:bodyPr/>
        <a:lstStyle/>
        <a:p>
          <a:endParaRPr lang="es-EC"/>
        </a:p>
      </dgm:t>
    </dgm:pt>
    <dgm:pt modelId="{2AF5FA9C-5538-4FD4-B1C6-BFF7368E350D}" type="pres">
      <dgm:prSet presAssocID="{A51D95C0-767F-4B86-A91A-BBC43CD34CD5}" presName="rootComposite" presStyleCnt="0"/>
      <dgm:spPr/>
      <dgm:t>
        <a:bodyPr/>
        <a:lstStyle/>
        <a:p>
          <a:endParaRPr lang="es-EC"/>
        </a:p>
      </dgm:t>
    </dgm:pt>
    <dgm:pt modelId="{0F97E347-96B2-4B03-95BE-AEA7499132E8}" type="pres">
      <dgm:prSet presAssocID="{A51D95C0-767F-4B86-A91A-BBC43CD34CD5}" presName="rootText" presStyleLbl="node4" presStyleIdx="19" presStyleCnt="24" custScaleX="139002" custScaleY="178860" custLinFactNeighborX="-22189">
        <dgm:presLayoutVars>
          <dgm:chPref val="3"/>
        </dgm:presLayoutVars>
      </dgm:prSet>
      <dgm:spPr/>
      <dgm:t>
        <a:bodyPr/>
        <a:lstStyle/>
        <a:p>
          <a:endParaRPr lang="es-EC"/>
        </a:p>
      </dgm:t>
    </dgm:pt>
    <dgm:pt modelId="{536DDED0-43B3-474C-BE40-4FEBE77E78F0}" type="pres">
      <dgm:prSet presAssocID="{A51D95C0-767F-4B86-A91A-BBC43CD34CD5}" presName="rootConnector" presStyleLbl="node4" presStyleIdx="19" presStyleCnt="24"/>
      <dgm:spPr/>
      <dgm:t>
        <a:bodyPr/>
        <a:lstStyle/>
        <a:p>
          <a:endParaRPr lang="es-EC"/>
        </a:p>
      </dgm:t>
    </dgm:pt>
    <dgm:pt modelId="{B166293D-F2DB-46C8-B92B-D115AB8A4FA6}" type="pres">
      <dgm:prSet presAssocID="{A51D95C0-767F-4B86-A91A-BBC43CD34CD5}" presName="hierChild4" presStyleCnt="0"/>
      <dgm:spPr/>
      <dgm:t>
        <a:bodyPr/>
        <a:lstStyle/>
        <a:p>
          <a:endParaRPr lang="es-EC"/>
        </a:p>
      </dgm:t>
    </dgm:pt>
    <dgm:pt modelId="{E67660EA-7EF9-4140-9882-BABA6B3985F4}" type="pres">
      <dgm:prSet presAssocID="{A51D95C0-767F-4B86-A91A-BBC43CD34CD5}" presName="hierChild5" presStyleCnt="0"/>
      <dgm:spPr/>
      <dgm:t>
        <a:bodyPr/>
        <a:lstStyle/>
        <a:p>
          <a:endParaRPr lang="es-EC"/>
        </a:p>
      </dgm:t>
    </dgm:pt>
    <dgm:pt modelId="{A9CE29E1-B1BC-49D5-A623-14F9AFBC046C}" type="pres">
      <dgm:prSet presAssocID="{6FF6818F-C3B6-476E-83C6-B04F31E7121A}" presName="Name37" presStyleLbl="parChTrans1D4" presStyleIdx="20" presStyleCnt="24" custSzX="130348" custSzY="1908232"/>
      <dgm:spPr/>
      <dgm:t>
        <a:bodyPr/>
        <a:lstStyle/>
        <a:p>
          <a:endParaRPr lang="es-EC"/>
        </a:p>
      </dgm:t>
    </dgm:pt>
    <dgm:pt modelId="{3EDF0DD3-3607-4C6B-8EA9-BF3529F42178}" type="pres">
      <dgm:prSet presAssocID="{B2073AB0-3886-4F81-89CC-4CC991E1437E}" presName="hierRoot2" presStyleCnt="0">
        <dgm:presLayoutVars>
          <dgm:hierBranch val="init"/>
        </dgm:presLayoutVars>
      </dgm:prSet>
      <dgm:spPr/>
      <dgm:t>
        <a:bodyPr/>
        <a:lstStyle/>
        <a:p>
          <a:endParaRPr lang="es-EC"/>
        </a:p>
      </dgm:t>
    </dgm:pt>
    <dgm:pt modelId="{BA14F5B0-96BC-4D75-9099-7A0E19815DCC}" type="pres">
      <dgm:prSet presAssocID="{B2073AB0-3886-4F81-89CC-4CC991E1437E}" presName="rootComposite" presStyleCnt="0"/>
      <dgm:spPr/>
      <dgm:t>
        <a:bodyPr/>
        <a:lstStyle/>
        <a:p>
          <a:endParaRPr lang="es-EC"/>
        </a:p>
      </dgm:t>
    </dgm:pt>
    <dgm:pt modelId="{1EE87C83-3074-4B28-8A85-72A0A55F1313}" type="pres">
      <dgm:prSet presAssocID="{B2073AB0-3886-4F81-89CC-4CC991E1437E}" presName="rootText" presStyleLbl="node4" presStyleIdx="20" presStyleCnt="24" custScaleX="139002" custScaleY="178860" custLinFactNeighborX="-22189">
        <dgm:presLayoutVars>
          <dgm:chPref val="3"/>
        </dgm:presLayoutVars>
      </dgm:prSet>
      <dgm:spPr/>
      <dgm:t>
        <a:bodyPr/>
        <a:lstStyle/>
        <a:p>
          <a:endParaRPr lang="es-EC"/>
        </a:p>
      </dgm:t>
    </dgm:pt>
    <dgm:pt modelId="{F8F66CFD-451F-457E-9577-1F02E768454F}" type="pres">
      <dgm:prSet presAssocID="{B2073AB0-3886-4F81-89CC-4CC991E1437E}" presName="rootConnector" presStyleLbl="node4" presStyleIdx="20" presStyleCnt="24"/>
      <dgm:spPr/>
      <dgm:t>
        <a:bodyPr/>
        <a:lstStyle/>
        <a:p>
          <a:endParaRPr lang="es-EC"/>
        </a:p>
      </dgm:t>
    </dgm:pt>
    <dgm:pt modelId="{B8B61EA3-2432-4369-AA9D-AAB66D3D3546}" type="pres">
      <dgm:prSet presAssocID="{B2073AB0-3886-4F81-89CC-4CC991E1437E}" presName="hierChild4" presStyleCnt="0"/>
      <dgm:spPr/>
      <dgm:t>
        <a:bodyPr/>
        <a:lstStyle/>
        <a:p>
          <a:endParaRPr lang="es-EC"/>
        </a:p>
      </dgm:t>
    </dgm:pt>
    <dgm:pt modelId="{1B3B1656-E801-4FF5-8223-FE020A7A46C4}" type="pres">
      <dgm:prSet presAssocID="{B2073AB0-3886-4F81-89CC-4CC991E1437E}" presName="hierChild5" presStyleCnt="0"/>
      <dgm:spPr/>
      <dgm:t>
        <a:bodyPr/>
        <a:lstStyle/>
        <a:p>
          <a:endParaRPr lang="es-EC"/>
        </a:p>
      </dgm:t>
    </dgm:pt>
    <dgm:pt modelId="{188F5A76-E491-47D3-A263-0A9B00E1C93D}" type="pres">
      <dgm:prSet presAssocID="{F9CC4B8B-3E5A-40F2-8128-555C3817BF0E}" presName="hierChild5" presStyleCnt="0"/>
      <dgm:spPr/>
      <dgm:t>
        <a:bodyPr/>
        <a:lstStyle/>
        <a:p>
          <a:endParaRPr lang="es-EC"/>
        </a:p>
      </dgm:t>
    </dgm:pt>
    <dgm:pt modelId="{84A00A07-50C9-49AA-A6C7-5CF9C93214C1}" type="pres">
      <dgm:prSet presAssocID="{0E5D9220-35CD-4FEE-A579-A8639123E613}" presName="Name37" presStyleLbl="parChTrans1D3" presStyleIdx="12" presStyleCnt="13"/>
      <dgm:spPr/>
      <dgm:t>
        <a:bodyPr/>
        <a:lstStyle/>
        <a:p>
          <a:endParaRPr lang="es-EC"/>
        </a:p>
      </dgm:t>
    </dgm:pt>
    <dgm:pt modelId="{927D6A45-5CC4-4D18-8A1A-F2A3DCC50D48}" type="pres">
      <dgm:prSet presAssocID="{3D9EEAA0-4398-4D52-8697-4D4E434D9143}" presName="hierRoot2" presStyleCnt="0">
        <dgm:presLayoutVars>
          <dgm:hierBranch val="init"/>
        </dgm:presLayoutVars>
      </dgm:prSet>
      <dgm:spPr/>
      <dgm:t>
        <a:bodyPr/>
        <a:lstStyle/>
        <a:p>
          <a:endParaRPr lang="es-EC"/>
        </a:p>
      </dgm:t>
    </dgm:pt>
    <dgm:pt modelId="{A8683B08-0808-41BB-A91B-7E362393750B}" type="pres">
      <dgm:prSet presAssocID="{3D9EEAA0-4398-4D52-8697-4D4E434D9143}" presName="rootComposite" presStyleCnt="0"/>
      <dgm:spPr/>
      <dgm:t>
        <a:bodyPr/>
        <a:lstStyle/>
        <a:p>
          <a:endParaRPr lang="es-EC"/>
        </a:p>
      </dgm:t>
    </dgm:pt>
    <dgm:pt modelId="{447C3A8E-DAFC-45AF-A0CC-8DFB1281B5CA}" type="pres">
      <dgm:prSet presAssocID="{3D9EEAA0-4398-4D52-8697-4D4E434D9143}" presName="rootText" presStyleLbl="node3" presStyleIdx="12" presStyleCnt="13" custScaleX="243036" custScaleY="182296" custLinFactNeighborX="-17370" custLinFactNeighborY="0">
        <dgm:presLayoutVars>
          <dgm:chPref val="3"/>
        </dgm:presLayoutVars>
      </dgm:prSet>
      <dgm:spPr/>
      <dgm:t>
        <a:bodyPr/>
        <a:lstStyle/>
        <a:p>
          <a:endParaRPr lang="es-EC"/>
        </a:p>
      </dgm:t>
    </dgm:pt>
    <dgm:pt modelId="{7D794468-B7A4-4218-B7CC-2533D8A84BCD}" type="pres">
      <dgm:prSet presAssocID="{3D9EEAA0-4398-4D52-8697-4D4E434D9143}" presName="rootConnector" presStyleLbl="node3" presStyleIdx="12" presStyleCnt="13"/>
      <dgm:spPr/>
      <dgm:t>
        <a:bodyPr/>
        <a:lstStyle/>
        <a:p>
          <a:endParaRPr lang="es-EC"/>
        </a:p>
      </dgm:t>
    </dgm:pt>
    <dgm:pt modelId="{0BE21BDA-95A9-4987-B4DC-21A29EC524CC}" type="pres">
      <dgm:prSet presAssocID="{3D9EEAA0-4398-4D52-8697-4D4E434D9143}" presName="hierChild4" presStyleCnt="0"/>
      <dgm:spPr/>
      <dgm:t>
        <a:bodyPr/>
        <a:lstStyle/>
        <a:p>
          <a:endParaRPr lang="es-EC"/>
        </a:p>
      </dgm:t>
    </dgm:pt>
    <dgm:pt modelId="{563E617C-69A9-46D2-A5BB-793994167C44}" type="pres">
      <dgm:prSet presAssocID="{BD0727AA-ACC7-4294-9F16-E1336B5F4DBD}" presName="Name37" presStyleLbl="parChTrans1D4" presStyleIdx="21" presStyleCnt="24" custSzX="130348" custSzY="854017"/>
      <dgm:spPr/>
      <dgm:t>
        <a:bodyPr/>
        <a:lstStyle/>
        <a:p>
          <a:endParaRPr lang="es-EC"/>
        </a:p>
      </dgm:t>
    </dgm:pt>
    <dgm:pt modelId="{C1105075-6346-42BA-AD35-742308D6193D}" type="pres">
      <dgm:prSet presAssocID="{75EB0BB3-4783-4738-B1CD-98E32C1B3098}" presName="hierRoot2" presStyleCnt="0">
        <dgm:presLayoutVars>
          <dgm:hierBranch val="init"/>
        </dgm:presLayoutVars>
      </dgm:prSet>
      <dgm:spPr/>
      <dgm:t>
        <a:bodyPr/>
        <a:lstStyle/>
        <a:p>
          <a:endParaRPr lang="es-EC"/>
        </a:p>
      </dgm:t>
    </dgm:pt>
    <dgm:pt modelId="{5FD585F8-F311-42E4-AFDC-EB2FB034C15B}" type="pres">
      <dgm:prSet presAssocID="{75EB0BB3-4783-4738-B1CD-98E32C1B3098}" presName="rootComposite" presStyleCnt="0"/>
      <dgm:spPr/>
      <dgm:t>
        <a:bodyPr/>
        <a:lstStyle/>
        <a:p>
          <a:endParaRPr lang="es-EC"/>
        </a:p>
      </dgm:t>
    </dgm:pt>
    <dgm:pt modelId="{7C90E726-1ACA-467E-8DE5-1F9002BE2FD4}" type="pres">
      <dgm:prSet presAssocID="{75EB0BB3-4783-4738-B1CD-98E32C1B3098}" presName="rootText" presStyleLbl="node4" presStyleIdx="21" presStyleCnt="24" custScaleX="156982" custScaleY="178860" custLinFactNeighborX="-22189">
        <dgm:presLayoutVars>
          <dgm:chPref val="3"/>
        </dgm:presLayoutVars>
      </dgm:prSet>
      <dgm:spPr/>
      <dgm:t>
        <a:bodyPr/>
        <a:lstStyle/>
        <a:p>
          <a:endParaRPr lang="es-EC"/>
        </a:p>
      </dgm:t>
    </dgm:pt>
    <dgm:pt modelId="{54469FB3-DC16-405D-918C-FEC6431DF398}" type="pres">
      <dgm:prSet presAssocID="{75EB0BB3-4783-4738-B1CD-98E32C1B3098}" presName="rootConnector" presStyleLbl="node4" presStyleIdx="21" presStyleCnt="24"/>
      <dgm:spPr/>
      <dgm:t>
        <a:bodyPr/>
        <a:lstStyle/>
        <a:p>
          <a:endParaRPr lang="es-EC"/>
        </a:p>
      </dgm:t>
    </dgm:pt>
    <dgm:pt modelId="{DE3C8A5C-43F0-45B9-8C2D-646AA4A7DFB6}" type="pres">
      <dgm:prSet presAssocID="{75EB0BB3-4783-4738-B1CD-98E32C1B3098}" presName="hierChild4" presStyleCnt="0"/>
      <dgm:spPr/>
      <dgm:t>
        <a:bodyPr/>
        <a:lstStyle/>
        <a:p>
          <a:endParaRPr lang="es-EC"/>
        </a:p>
      </dgm:t>
    </dgm:pt>
    <dgm:pt modelId="{490F6635-3499-4422-893F-3A18D6515BD2}" type="pres">
      <dgm:prSet presAssocID="{75EB0BB3-4783-4738-B1CD-98E32C1B3098}" presName="hierChild5" presStyleCnt="0"/>
      <dgm:spPr/>
      <dgm:t>
        <a:bodyPr/>
        <a:lstStyle/>
        <a:p>
          <a:endParaRPr lang="es-EC"/>
        </a:p>
      </dgm:t>
    </dgm:pt>
    <dgm:pt modelId="{C56FC6AA-0F48-4EF9-BEC3-8AFA79600BB6}" type="pres">
      <dgm:prSet presAssocID="{C0AECE17-D402-4D8F-94B6-539AFDEAE180}" presName="Name37" presStyleLbl="parChTrans1D4" presStyleIdx="22" presStyleCnt="24" custSzX="130348" custSzY="1381124"/>
      <dgm:spPr/>
      <dgm:t>
        <a:bodyPr/>
        <a:lstStyle/>
        <a:p>
          <a:endParaRPr lang="es-EC"/>
        </a:p>
      </dgm:t>
    </dgm:pt>
    <dgm:pt modelId="{34EBC680-1F07-4C0C-B94D-B355B965C99E}" type="pres">
      <dgm:prSet presAssocID="{9FC9DD15-79E0-4D13-9052-D841647F8520}" presName="hierRoot2" presStyleCnt="0">
        <dgm:presLayoutVars>
          <dgm:hierBranch val="init"/>
        </dgm:presLayoutVars>
      </dgm:prSet>
      <dgm:spPr/>
      <dgm:t>
        <a:bodyPr/>
        <a:lstStyle/>
        <a:p>
          <a:endParaRPr lang="es-EC"/>
        </a:p>
      </dgm:t>
    </dgm:pt>
    <dgm:pt modelId="{779E93AB-8F98-452F-877F-E7325B329E3F}" type="pres">
      <dgm:prSet presAssocID="{9FC9DD15-79E0-4D13-9052-D841647F8520}" presName="rootComposite" presStyleCnt="0"/>
      <dgm:spPr/>
      <dgm:t>
        <a:bodyPr/>
        <a:lstStyle/>
        <a:p>
          <a:endParaRPr lang="es-EC"/>
        </a:p>
      </dgm:t>
    </dgm:pt>
    <dgm:pt modelId="{556159DE-D24E-4813-A442-870474CFDB37}" type="pres">
      <dgm:prSet presAssocID="{9FC9DD15-79E0-4D13-9052-D841647F8520}" presName="rootText" presStyleLbl="node4" presStyleIdx="22" presStyleCnt="24" custScaleX="139002" custScaleY="178860" custLinFactNeighborX="-22189">
        <dgm:presLayoutVars>
          <dgm:chPref val="3"/>
        </dgm:presLayoutVars>
      </dgm:prSet>
      <dgm:spPr/>
      <dgm:t>
        <a:bodyPr/>
        <a:lstStyle/>
        <a:p>
          <a:endParaRPr lang="es-EC"/>
        </a:p>
      </dgm:t>
    </dgm:pt>
    <dgm:pt modelId="{F8D7FA40-1E95-4AD0-8572-1883CF68B4A3}" type="pres">
      <dgm:prSet presAssocID="{9FC9DD15-79E0-4D13-9052-D841647F8520}" presName="rootConnector" presStyleLbl="node4" presStyleIdx="22" presStyleCnt="24"/>
      <dgm:spPr/>
      <dgm:t>
        <a:bodyPr/>
        <a:lstStyle/>
        <a:p>
          <a:endParaRPr lang="es-EC"/>
        </a:p>
      </dgm:t>
    </dgm:pt>
    <dgm:pt modelId="{BAB6A3CA-088E-400D-ADCA-4B9E2D0F0D3D}" type="pres">
      <dgm:prSet presAssocID="{9FC9DD15-79E0-4D13-9052-D841647F8520}" presName="hierChild4" presStyleCnt="0"/>
      <dgm:spPr/>
      <dgm:t>
        <a:bodyPr/>
        <a:lstStyle/>
        <a:p>
          <a:endParaRPr lang="es-EC"/>
        </a:p>
      </dgm:t>
    </dgm:pt>
    <dgm:pt modelId="{C765E59B-C4AC-4563-8BC9-173ACE0D287E}" type="pres">
      <dgm:prSet presAssocID="{9FC9DD15-79E0-4D13-9052-D841647F8520}" presName="hierChild5" presStyleCnt="0"/>
      <dgm:spPr/>
      <dgm:t>
        <a:bodyPr/>
        <a:lstStyle/>
        <a:p>
          <a:endParaRPr lang="es-EC"/>
        </a:p>
      </dgm:t>
    </dgm:pt>
    <dgm:pt modelId="{DCBEBF09-EAD1-4246-9AC5-17FF290D7938}" type="pres">
      <dgm:prSet presAssocID="{4C96596A-0852-4EDA-81D5-934C59C4E9E3}" presName="Name37" presStyleLbl="parChTrans1D4" presStyleIdx="23" presStyleCnt="24" custSzX="130348" custSzY="1908232"/>
      <dgm:spPr/>
      <dgm:t>
        <a:bodyPr/>
        <a:lstStyle/>
        <a:p>
          <a:endParaRPr lang="es-EC"/>
        </a:p>
      </dgm:t>
    </dgm:pt>
    <dgm:pt modelId="{90963AC4-F38A-4DB1-853C-F8A5573200F5}" type="pres">
      <dgm:prSet presAssocID="{1B362100-B47D-47C6-AD96-D3CE02D33FDF}" presName="hierRoot2" presStyleCnt="0">
        <dgm:presLayoutVars>
          <dgm:hierBranch val="init"/>
        </dgm:presLayoutVars>
      </dgm:prSet>
      <dgm:spPr/>
      <dgm:t>
        <a:bodyPr/>
        <a:lstStyle/>
        <a:p>
          <a:endParaRPr lang="es-EC"/>
        </a:p>
      </dgm:t>
    </dgm:pt>
    <dgm:pt modelId="{2CB97248-E832-44DC-9C33-9FBE28795547}" type="pres">
      <dgm:prSet presAssocID="{1B362100-B47D-47C6-AD96-D3CE02D33FDF}" presName="rootComposite" presStyleCnt="0"/>
      <dgm:spPr/>
      <dgm:t>
        <a:bodyPr/>
        <a:lstStyle/>
        <a:p>
          <a:endParaRPr lang="es-EC"/>
        </a:p>
      </dgm:t>
    </dgm:pt>
    <dgm:pt modelId="{B531B0B5-15DA-4E91-AD01-FB2BB6511F4A}" type="pres">
      <dgm:prSet presAssocID="{1B362100-B47D-47C6-AD96-D3CE02D33FDF}" presName="rootText" presStyleLbl="node4" presStyleIdx="23" presStyleCnt="24" custScaleX="139002" custScaleY="178860" custLinFactNeighborX="-22189">
        <dgm:presLayoutVars>
          <dgm:chPref val="3"/>
        </dgm:presLayoutVars>
      </dgm:prSet>
      <dgm:spPr/>
      <dgm:t>
        <a:bodyPr/>
        <a:lstStyle/>
        <a:p>
          <a:endParaRPr lang="es-EC"/>
        </a:p>
      </dgm:t>
    </dgm:pt>
    <dgm:pt modelId="{D2CB9BD6-D99A-43B4-A3DD-D87C8AB68304}" type="pres">
      <dgm:prSet presAssocID="{1B362100-B47D-47C6-AD96-D3CE02D33FDF}" presName="rootConnector" presStyleLbl="node4" presStyleIdx="23" presStyleCnt="24"/>
      <dgm:spPr/>
      <dgm:t>
        <a:bodyPr/>
        <a:lstStyle/>
        <a:p>
          <a:endParaRPr lang="es-EC"/>
        </a:p>
      </dgm:t>
    </dgm:pt>
    <dgm:pt modelId="{6D18B24E-EAE8-47E0-AD43-D458C0A0D0DF}" type="pres">
      <dgm:prSet presAssocID="{1B362100-B47D-47C6-AD96-D3CE02D33FDF}" presName="hierChild4" presStyleCnt="0"/>
      <dgm:spPr/>
      <dgm:t>
        <a:bodyPr/>
        <a:lstStyle/>
        <a:p>
          <a:endParaRPr lang="es-EC"/>
        </a:p>
      </dgm:t>
    </dgm:pt>
    <dgm:pt modelId="{8141BBE7-836B-49E9-84F8-85B47BBEB9A9}" type="pres">
      <dgm:prSet presAssocID="{1B362100-B47D-47C6-AD96-D3CE02D33FDF}" presName="hierChild5" presStyleCnt="0"/>
      <dgm:spPr/>
      <dgm:t>
        <a:bodyPr/>
        <a:lstStyle/>
        <a:p>
          <a:endParaRPr lang="es-EC"/>
        </a:p>
      </dgm:t>
    </dgm:pt>
    <dgm:pt modelId="{343FE47D-4D03-48E3-97B7-D9B842A2E827}" type="pres">
      <dgm:prSet presAssocID="{3D9EEAA0-4398-4D52-8697-4D4E434D9143}" presName="hierChild5" presStyleCnt="0"/>
      <dgm:spPr/>
      <dgm:t>
        <a:bodyPr/>
        <a:lstStyle/>
        <a:p>
          <a:endParaRPr lang="es-EC"/>
        </a:p>
      </dgm:t>
    </dgm:pt>
    <dgm:pt modelId="{BC512ECC-F5A1-4A0D-A6B6-C57F40BA85C8}" type="pres">
      <dgm:prSet presAssocID="{8C04F013-4DF9-4AC5-A290-2859778C478A}" presName="hierChild5" presStyleCnt="0"/>
      <dgm:spPr/>
      <dgm:t>
        <a:bodyPr/>
        <a:lstStyle/>
        <a:p>
          <a:endParaRPr lang="es-EC"/>
        </a:p>
      </dgm:t>
    </dgm:pt>
    <dgm:pt modelId="{9A8A204A-D7AD-4CDD-93FD-E9FAFEA35CC0}" type="pres">
      <dgm:prSet presAssocID="{3CDB1BC9-AA0C-4B81-8CC2-1EE74E60A4EC}" presName="hierChild3" presStyleCnt="0"/>
      <dgm:spPr/>
      <dgm:t>
        <a:bodyPr/>
        <a:lstStyle/>
        <a:p>
          <a:endParaRPr lang="es-EC"/>
        </a:p>
      </dgm:t>
    </dgm:pt>
  </dgm:ptLst>
  <dgm:cxnLst>
    <dgm:cxn modelId="{2FFF953D-E6B2-4221-A2AA-7F60EA967BC5}" type="presOf" srcId="{9FC9DD15-79E0-4D13-9052-D841647F8520}" destId="{556159DE-D24E-4813-A442-870474CFDB37}" srcOrd="0" destOrd="0" presId="urn:microsoft.com/office/officeart/2005/8/layout/orgChart1"/>
    <dgm:cxn modelId="{8F36288D-FF98-46D2-92DA-6FB22AA01F58}" srcId="{3D9EEAA0-4398-4D52-8697-4D4E434D9143}" destId="{1B362100-B47D-47C6-AD96-D3CE02D33FDF}" srcOrd="2" destOrd="0" parTransId="{4C96596A-0852-4EDA-81D5-934C59C4E9E3}" sibTransId="{B367EFA6-9A0D-4E18-9541-0F9AF6C16FE7}"/>
    <dgm:cxn modelId="{F92D348A-493D-4670-A809-64D68A9A9C3B}" type="presOf" srcId="{A0121BAE-4B47-4BC7-B39B-4D48282A0076}" destId="{E9D3FDEE-6CEA-4CD9-B4B9-A16540310019}" srcOrd="0" destOrd="0" presId="urn:microsoft.com/office/officeart/2005/8/layout/orgChart1"/>
    <dgm:cxn modelId="{F1693458-ED48-4E04-A9E8-4E843049FD4C}" type="presOf" srcId="{D1257DF5-0141-42BB-8DE5-9970586B4134}" destId="{74C6285D-6B75-4536-95E3-A4BB99BA10CE}" srcOrd="0" destOrd="0" presId="urn:microsoft.com/office/officeart/2005/8/layout/orgChart1"/>
    <dgm:cxn modelId="{AF88E42F-CB25-4C72-8A58-1C822494D586}" srcId="{437D6B1F-8F6B-48AB-9842-68D740B437C3}" destId="{4DEEAAE8-7B99-43DA-AB29-7F9DC737BCE5}" srcOrd="1" destOrd="0" parTransId="{5ADA814C-685C-4792-AD78-3C8BD0CAFFCD}" sibTransId="{B1D020FA-9F1B-4FF3-AC59-DD117598254B}"/>
    <dgm:cxn modelId="{BE45C01C-173B-4728-A5ED-F8C0AC8C17FA}" type="presOf" srcId="{9AC31DB7-68DF-4773-AB2B-62D93BF50A75}" destId="{0F50B6C2-3E69-4060-A111-9A8E260C584A}" srcOrd="0" destOrd="0" presId="urn:microsoft.com/office/officeart/2005/8/layout/orgChart1"/>
    <dgm:cxn modelId="{04FB3318-89F8-4E3C-9E4F-26ABF7614AA1}" type="presOf" srcId="{AF62411B-79D7-4EC7-B260-8A664106BD4E}" destId="{37DA744F-4270-4E8A-881B-050DCC53A5A5}" srcOrd="0" destOrd="0" presId="urn:microsoft.com/office/officeart/2005/8/layout/orgChart1"/>
    <dgm:cxn modelId="{562118E8-2A40-42C7-8E75-64D030579E46}" srcId="{D004D2CA-04A1-4AD9-9B91-E8A3CD4D0B3A}" destId="{BD86E4AF-DC0A-4A84-9D3C-F8C5E45EF0D1}" srcOrd="1" destOrd="0" parTransId="{2D7F6F36-8B4E-4BCC-A8C6-BBCDD409C6E8}" sibTransId="{42B49A07-0C35-4CC5-85DA-D03672B6A8BF}"/>
    <dgm:cxn modelId="{3A6C5ADB-8106-46F0-AB37-0A64200D679E}" type="presOf" srcId="{A49AB68D-3FBC-40C3-8008-2360954D71C7}" destId="{511DFE06-7805-4B9F-B769-2BA4244142DF}" srcOrd="0" destOrd="0" presId="urn:microsoft.com/office/officeart/2005/8/layout/orgChart1"/>
    <dgm:cxn modelId="{7C296477-B011-48BA-B3FA-C408BB743559}" type="presOf" srcId="{11A3F2B4-FD06-44A8-9EDD-79A0D993EA84}" destId="{898E609C-8EFF-4112-B230-A14F330253DD}" srcOrd="0" destOrd="0" presId="urn:microsoft.com/office/officeart/2005/8/layout/orgChart1"/>
    <dgm:cxn modelId="{A8A45619-6D19-45A6-8200-66355244D03D}" type="presOf" srcId="{7A6FF6E8-0455-497C-8098-EC9A8939B125}" destId="{B00B8F88-7F9D-4040-A720-5E52D07D0FF6}" srcOrd="0" destOrd="0" presId="urn:microsoft.com/office/officeart/2005/8/layout/orgChart1"/>
    <dgm:cxn modelId="{5CD77764-93CE-48FA-9B34-D6E3BC49F519}" type="presOf" srcId="{3D9EEAA0-4398-4D52-8697-4D4E434D9143}" destId="{447C3A8E-DAFC-45AF-A0CC-8DFB1281B5CA}" srcOrd="0" destOrd="0" presId="urn:microsoft.com/office/officeart/2005/8/layout/orgChart1"/>
    <dgm:cxn modelId="{065A3FA4-1D06-4DAD-890B-11D730C24A5C}" type="presOf" srcId="{BD86E4AF-DC0A-4A84-9D3C-F8C5E45EF0D1}" destId="{DAAE28F2-FA44-45E1-9457-CAB1AA8E0892}" srcOrd="1" destOrd="0" presId="urn:microsoft.com/office/officeart/2005/8/layout/orgChart1"/>
    <dgm:cxn modelId="{DBCEF8C0-EC3C-440C-BEF3-440ECD5E9DB0}" srcId="{8C04F013-4DF9-4AC5-A290-2859778C478A}" destId="{3D9EEAA0-4398-4D52-8697-4D4E434D9143}" srcOrd="7" destOrd="0" parTransId="{0E5D9220-35CD-4FEE-A579-A8639123E613}" sibTransId="{C89DF3EA-69E3-4F2D-991A-E395BF5A5625}"/>
    <dgm:cxn modelId="{252F829A-D94F-4255-BD2F-E0BB2A1513E7}" type="presOf" srcId="{0590CD3E-5BFD-4FA5-86FD-2F798ED69257}" destId="{BEABD9D0-C79C-4411-B47B-2EB36FD7CC1A}" srcOrd="1" destOrd="0" presId="urn:microsoft.com/office/officeart/2005/8/layout/orgChart1"/>
    <dgm:cxn modelId="{24C49882-78A6-48C2-BE6B-A003BBC85527}" type="presOf" srcId="{7A9C359C-3086-4EAE-97E3-1E49B5D74965}" destId="{8730B3D7-D248-4B39-ACF3-ACD1506AC0DE}" srcOrd="0" destOrd="0" presId="urn:microsoft.com/office/officeart/2005/8/layout/orgChart1"/>
    <dgm:cxn modelId="{2FB1A078-3E05-414C-9430-E3C826C80E1F}" type="presOf" srcId="{236F305B-3866-4146-9D21-586055AAC015}" destId="{5527BA8A-FB26-4533-A1E1-482710EAEDE9}" srcOrd="0" destOrd="0" presId="urn:microsoft.com/office/officeart/2005/8/layout/orgChart1"/>
    <dgm:cxn modelId="{FB7D981F-1AA2-4F79-B2F0-1054C34D710F}" type="presOf" srcId="{8710A1C7-8593-4CBE-86E4-73A1534FB359}" destId="{8A3A244B-C199-4339-ABA9-2A7E189FD8A3}" srcOrd="0" destOrd="0" presId="urn:microsoft.com/office/officeart/2005/8/layout/orgChart1"/>
    <dgm:cxn modelId="{45BB0D7C-9C15-4E65-A7E8-4DEA44F11AEF}" srcId="{A0121BAE-4B47-4BC7-B39B-4D48282A0076}" destId="{B5B29572-25B7-43BB-9EAE-0C35314018A6}" srcOrd="1" destOrd="0" parTransId="{AB17228A-886E-4025-BCAA-4365DF7FA737}" sibTransId="{C129E7C2-0E70-46A0-A8A3-9E0A96D975C0}"/>
    <dgm:cxn modelId="{311C7E95-1E4D-4E7A-A84B-04B59C2598BB}" type="presOf" srcId="{9F25BEC8-7609-4315-9FB3-F65505CD4D4E}" destId="{27BB013E-7C11-4ADB-845B-69DF4492885E}" srcOrd="0" destOrd="0" presId="urn:microsoft.com/office/officeart/2005/8/layout/orgChart1"/>
    <dgm:cxn modelId="{6C1EEE0A-1074-404C-85F0-2A3AC183B124}" type="presOf" srcId="{01729D60-6CEA-4AF5-8C24-84FD77DAA320}" destId="{ADAFE4EA-14CE-43A2-90A2-AB2B60B8AFA8}" srcOrd="1" destOrd="0" presId="urn:microsoft.com/office/officeart/2005/8/layout/orgChart1"/>
    <dgm:cxn modelId="{0510367B-9CBD-4563-936E-9F3A1ACBA85F}" srcId="{8C04F013-4DF9-4AC5-A290-2859778C478A}" destId="{D1257DF5-0141-42BB-8DE5-9970586B4134}" srcOrd="1" destOrd="0" parTransId="{BA8460A9-CDD4-42B9-A97D-8910D78B8991}" sibTransId="{6787FEF6-01D5-472D-A1D5-EC384BE5B467}"/>
    <dgm:cxn modelId="{1E1DD205-6352-481B-8617-494E948A94B1}" srcId="{8C04F013-4DF9-4AC5-A290-2859778C478A}" destId="{F9CC4B8B-3E5A-40F2-8128-555C3817BF0E}" srcOrd="6" destOrd="0" parTransId="{ACDC597E-CA76-4152-AD18-CD05CBA7BF28}" sibTransId="{B3AF6B34-A057-4221-AADD-C99BA831B4E5}"/>
    <dgm:cxn modelId="{5445772F-DAD3-442B-B20B-FE95672E494B}" type="presOf" srcId="{B5B29572-25B7-43BB-9EAE-0C35314018A6}" destId="{2D720784-FBAD-4C04-99C1-27FE4BF48A7A}" srcOrd="1" destOrd="0" presId="urn:microsoft.com/office/officeart/2005/8/layout/orgChart1"/>
    <dgm:cxn modelId="{0A76E928-60DB-472E-BFCE-DEDB669D3070}" type="presOf" srcId="{6D6500DA-7E3C-45A5-9527-73350775D3DC}" destId="{B2CDB437-96B9-4F0F-816E-86959A2E878C}" srcOrd="0" destOrd="0" presId="urn:microsoft.com/office/officeart/2005/8/layout/orgChart1"/>
    <dgm:cxn modelId="{4C564570-C6A4-4678-A244-4ADC05EA39A4}" type="presOf" srcId="{9926411F-C8FA-461E-8553-9EB46C6AFB10}" destId="{D379D565-AC22-4CE1-9693-2CB132BAEA8C}" srcOrd="0" destOrd="0" presId="urn:microsoft.com/office/officeart/2005/8/layout/orgChart1"/>
    <dgm:cxn modelId="{B5F7A8B1-EF0E-4EAF-A0F1-2C9DEE2B98CE}" type="presOf" srcId="{146690AA-E873-4F7E-AC95-7BAD3E2AEF87}" destId="{612AACEC-A269-41D0-871B-202F5BBE8CE6}" srcOrd="0" destOrd="0" presId="urn:microsoft.com/office/officeart/2005/8/layout/orgChart1"/>
    <dgm:cxn modelId="{B8AB1909-6C42-4084-9E08-DB66E2262A8F}" type="presOf" srcId="{EE67E40C-DD61-40F5-9BFB-CE8E81C3C29B}" destId="{814489F6-A132-4C69-AA85-A401CF8A1471}" srcOrd="0" destOrd="0" presId="urn:microsoft.com/office/officeart/2005/8/layout/orgChart1"/>
    <dgm:cxn modelId="{B324A822-8AD2-432F-9E1C-38328E8787FD}" type="presOf" srcId="{34172BC9-905D-4BBD-AA5F-1E7D35FA1AFA}" destId="{1A3D5C0A-2AF5-4E03-80C0-3733F7C5F281}" srcOrd="1" destOrd="0" presId="urn:microsoft.com/office/officeart/2005/8/layout/orgChart1"/>
    <dgm:cxn modelId="{E252A970-9FA0-45ED-A82B-8C68CA48F532}" srcId="{D1257DF5-0141-42BB-8DE5-9970586B4134}" destId="{11A3F2B4-FD06-44A8-9EDD-79A0D993EA84}" srcOrd="2" destOrd="0" parTransId="{48E62142-3E98-415E-9236-74271EF25436}" sibTransId="{4B1127AE-B13F-48C3-97A2-8EFF1CB82D1F}"/>
    <dgm:cxn modelId="{37D95F15-D49C-4242-9B36-00A8A6B712DB}" type="presOf" srcId="{1F78994C-977D-45E1-9776-573BF05C1B17}" destId="{A62518BD-1E09-4CC3-9A7D-47261CB3ED54}" srcOrd="0" destOrd="0" presId="urn:microsoft.com/office/officeart/2005/8/layout/orgChart1"/>
    <dgm:cxn modelId="{5A34AC8C-C11D-464C-AD86-515157367DCF}" type="presOf" srcId="{6127C107-3602-4528-B50E-01D359893E5D}" destId="{A652C49D-92DF-4F55-9493-46D8F9343423}" srcOrd="0" destOrd="0" presId="urn:microsoft.com/office/officeart/2005/8/layout/orgChart1"/>
    <dgm:cxn modelId="{34842B08-762B-4E9C-9A98-BBEC2DD64454}" type="presOf" srcId="{6FF6818F-C3B6-476E-83C6-B04F31E7121A}" destId="{A9CE29E1-B1BC-49D5-A623-14F9AFBC046C}" srcOrd="0" destOrd="0" presId="urn:microsoft.com/office/officeart/2005/8/layout/orgChart1"/>
    <dgm:cxn modelId="{DB62EF73-42E6-45B5-9F9F-8CAB70A9BA53}" type="presOf" srcId="{B5B29572-25B7-43BB-9EAE-0C35314018A6}" destId="{76681A8E-BE57-475B-BD30-83FE565F65C1}" srcOrd="0" destOrd="0" presId="urn:microsoft.com/office/officeart/2005/8/layout/orgChart1"/>
    <dgm:cxn modelId="{05B3AB0F-385B-499F-98E1-381E27AD0241}" type="presOf" srcId="{B125C651-4889-4193-B248-93E0EB77F6A4}" destId="{AF1BFACE-245E-49CD-B7D5-C6CE07E900E8}" srcOrd="0" destOrd="0" presId="urn:microsoft.com/office/officeart/2005/8/layout/orgChart1"/>
    <dgm:cxn modelId="{5DA43A84-8066-47EB-97E4-4CFC31CAA5C8}" type="presOf" srcId="{46FF39B2-B44F-4D1A-9FE4-DD7876C07AF3}" destId="{9F2D4EA7-6F27-4518-94CA-9393C0A71CAB}" srcOrd="0" destOrd="0" presId="urn:microsoft.com/office/officeart/2005/8/layout/orgChart1"/>
    <dgm:cxn modelId="{420102FE-A831-4D99-9A82-859C833F674A}" type="presOf" srcId="{C57BFA38-7B9E-4D86-8A32-A5431E452EFC}" destId="{82945AEE-1B45-45DF-9947-4909CEF86A6E}" srcOrd="1" destOrd="0" presId="urn:microsoft.com/office/officeart/2005/8/layout/orgChart1"/>
    <dgm:cxn modelId="{79ADF4C4-C941-4F52-81F1-E672F4CF0047}" type="presOf" srcId="{85EBE74C-22A6-4C97-89F5-8C7243EC0FD0}" destId="{A9785598-703C-4249-A2AD-43ABAA9366B8}" srcOrd="0" destOrd="0" presId="urn:microsoft.com/office/officeart/2005/8/layout/orgChart1"/>
    <dgm:cxn modelId="{4BABD356-6DCF-43E4-99C3-84864A71E534}" type="presOf" srcId="{A0121BAE-4B47-4BC7-B39B-4D48282A0076}" destId="{097F243D-FE37-457C-B9F2-B5978A4246AC}" srcOrd="1" destOrd="0" presId="urn:microsoft.com/office/officeart/2005/8/layout/orgChart1"/>
    <dgm:cxn modelId="{A1DBDC00-D639-4BB9-8564-35085846A326}" type="presOf" srcId="{0F122E3A-A2E0-4BA4-851D-C00373BDC9C2}" destId="{A8B197E1-56EA-4E02-8A05-489133731B4D}" srcOrd="0" destOrd="0" presId="urn:microsoft.com/office/officeart/2005/8/layout/orgChart1"/>
    <dgm:cxn modelId="{1F0E659C-2978-4949-A3F9-FB021C47A658}" type="presOf" srcId="{67FD67BF-E978-457A-B1E9-53FBE01A8486}" destId="{E209302B-2F2F-42C4-9454-34768460182B}" srcOrd="1" destOrd="0" presId="urn:microsoft.com/office/officeart/2005/8/layout/orgChart1"/>
    <dgm:cxn modelId="{60F97593-FE73-4705-9BED-63AB647694A1}" type="presOf" srcId="{ACDC597E-CA76-4152-AD18-CD05CBA7BF28}" destId="{EA4E9978-A753-43F8-AE6D-A96B143A836F}" srcOrd="0" destOrd="0" presId="urn:microsoft.com/office/officeart/2005/8/layout/orgChart1"/>
    <dgm:cxn modelId="{AE63217A-2FD0-40CC-AF73-AF928B989C73}" type="presOf" srcId="{F9CC4B8B-3E5A-40F2-8128-555C3817BF0E}" destId="{A314C7FF-9015-4A51-B18E-51B850641C10}" srcOrd="1" destOrd="0" presId="urn:microsoft.com/office/officeart/2005/8/layout/orgChart1"/>
    <dgm:cxn modelId="{49641313-4ED7-454A-BECD-A249DE4DFF7C}" type="presOf" srcId="{67FD67BF-E978-457A-B1E9-53FBE01A8486}" destId="{53BF1E9F-7451-4B3E-AB36-AF315F2D4346}" srcOrd="0" destOrd="0" presId="urn:microsoft.com/office/officeart/2005/8/layout/orgChart1"/>
    <dgm:cxn modelId="{12D23E39-4B13-408D-893D-827A30649051}" type="presOf" srcId="{784C6B08-BA90-4459-ABE8-467F913C0F13}" destId="{2A4155FB-8047-4D7A-9D11-09CCDFDBE0C7}" srcOrd="0" destOrd="0" presId="urn:microsoft.com/office/officeart/2005/8/layout/orgChart1"/>
    <dgm:cxn modelId="{CAA32DA7-32D1-451D-9F5F-51E3C56A14F2}" srcId="{3CDB1BC9-AA0C-4B81-8CC2-1EE74E60A4EC}" destId="{192B3623-932B-4C2F-B2B1-6314F864D01B}" srcOrd="0" destOrd="0" parTransId="{EE67E40C-DD61-40F5-9BFB-CE8E81C3C29B}" sibTransId="{ED5BA1F7-FC09-4822-8D0E-13BEFF1E0381}"/>
    <dgm:cxn modelId="{05F0939B-4CFF-4E39-9D42-DCD72BB7428B}" type="presOf" srcId="{69F35BDA-1C92-4E06-88AF-095D6EB78543}" destId="{ED6FCA4E-AB09-4E78-9B6C-B150B009FCD5}" srcOrd="0" destOrd="0" presId="urn:microsoft.com/office/officeart/2005/8/layout/orgChart1"/>
    <dgm:cxn modelId="{12EBDDCC-5308-4F59-ADA6-1F06A6168899}" srcId="{192B3623-932B-4C2F-B2B1-6314F864D01B}" destId="{236F305B-3866-4146-9D21-586055AAC015}" srcOrd="3" destOrd="0" parTransId="{CD5DDBCE-CB82-4962-9D58-124FCECAF5E8}" sibTransId="{C57C1D87-BDA8-46D1-A1A7-2AE12E622BA0}"/>
    <dgm:cxn modelId="{03E7A5BB-6E33-4CAF-88BE-DDE47E7E8427}" type="presOf" srcId="{D1257DF5-0141-42BB-8DE5-9970586B4134}" destId="{764993F2-F036-45FF-9199-E97C8F072308}" srcOrd="1" destOrd="0" presId="urn:microsoft.com/office/officeart/2005/8/layout/orgChart1"/>
    <dgm:cxn modelId="{3A5C1021-96A8-4EF6-B681-99D78D35909E}" type="presOf" srcId="{C0AECE17-D402-4D8F-94B6-539AFDEAE180}" destId="{C56FC6AA-0F48-4EF9-BEC3-8AFA79600BB6}" srcOrd="0" destOrd="0" presId="urn:microsoft.com/office/officeart/2005/8/layout/orgChart1"/>
    <dgm:cxn modelId="{208ADA6C-41A5-4612-AC7D-B70A96B7D499}" srcId="{8C04F013-4DF9-4AC5-A290-2859778C478A}" destId="{A0121BAE-4B47-4BC7-B39B-4D48282A0076}" srcOrd="3" destOrd="0" parTransId="{BFC056A8-4B57-4AC8-953D-3EE5FF0B1082}" sibTransId="{621FCC28-2A34-434C-9828-FECDBC71D72D}"/>
    <dgm:cxn modelId="{BACE6C9C-7315-45BD-A7D1-EF1D851EF77D}" type="presOf" srcId="{F4074332-0D5C-49A4-810E-DE043C904397}" destId="{9DB208FB-6DEB-4334-877B-6E9D7C60F55F}" srcOrd="0" destOrd="0" presId="urn:microsoft.com/office/officeart/2005/8/layout/orgChart1"/>
    <dgm:cxn modelId="{6C46DF2D-EF65-4714-BB05-2527C510B19C}" type="presOf" srcId="{01729D60-6CEA-4AF5-8C24-84FD77DAA320}" destId="{9CB39AE3-DFDD-4D4D-A325-1F4B79E3330B}" srcOrd="0" destOrd="0" presId="urn:microsoft.com/office/officeart/2005/8/layout/orgChart1"/>
    <dgm:cxn modelId="{991F0D1F-9D4D-41F8-9C35-A06A35633406}" type="presOf" srcId="{8C04F013-4DF9-4AC5-A290-2859778C478A}" destId="{5C707F2E-B7F2-4196-93DA-827449F9F369}" srcOrd="0" destOrd="0" presId="urn:microsoft.com/office/officeart/2005/8/layout/orgChart1"/>
    <dgm:cxn modelId="{4F5727F5-588A-45C1-90F9-46337519BAE7}" type="presOf" srcId="{F1C75127-4907-4C73-91B6-9F251EA995BA}" destId="{A6E802A4-DCE8-44DE-B69B-77DA7C6F845D}" srcOrd="0" destOrd="0" presId="urn:microsoft.com/office/officeart/2005/8/layout/orgChart1"/>
    <dgm:cxn modelId="{29929BB4-30E9-4ED8-8BCB-8FFC00E6C1E5}" type="presOf" srcId="{192B3623-932B-4C2F-B2B1-6314F864D01B}" destId="{46160DAC-2A53-4400-9C80-74B24FE5C923}" srcOrd="1" destOrd="0" presId="urn:microsoft.com/office/officeart/2005/8/layout/orgChart1"/>
    <dgm:cxn modelId="{E5C6F8C9-A439-4B83-8159-47B885A23037}" type="presOf" srcId="{D004D2CA-04A1-4AD9-9B91-E8A3CD4D0B3A}" destId="{61DFE73E-2374-474D-A0C0-361AE82D7FDD}" srcOrd="1" destOrd="0" presId="urn:microsoft.com/office/officeart/2005/8/layout/orgChart1"/>
    <dgm:cxn modelId="{83CC875A-87FB-44A9-A934-7226A370C733}" srcId="{192B3623-932B-4C2F-B2B1-6314F864D01B}" destId="{F3F68172-85A2-43D1-A1E3-4195F7686EFB}" srcOrd="4" destOrd="0" parTransId="{8710A1C7-8593-4CBE-86E4-73A1534FB359}" sibTransId="{8937F9A4-874C-49B1-AE4C-0D08FBEF057D}"/>
    <dgm:cxn modelId="{F1C586B6-7D61-4E69-9C50-D6A54EA6C1B7}" type="presOf" srcId="{1B362100-B47D-47C6-AD96-D3CE02D33FDF}" destId="{D2CB9BD6-D99A-43B4-A3DD-D87C8AB68304}" srcOrd="1" destOrd="0" presId="urn:microsoft.com/office/officeart/2005/8/layout/orgChart1"/>
    <dgm:cxn modelId="{BB2C2E68-AC9A-4EA4-89BF-9E6E2D929D8B}" type="presOf" srcId="{236F305B-3866-4146-9D21-586055AAC015}" destId="{C22E2F5E-DAB0-41E6-8A0D-8D985CDCE81D}" srcOrd="1" destOrd="0" presId="urn:microsoft.com/office/officeart/2005/8/layout/orgChart1"/>
    <dgm:cxn modelId="{5995F995-BF96-4AB4-BFD5-9D16D42829C0}" srcId="{192B3623-932B-4C2F-B2B1-6314F864D01B}" destId="{6D6500DA-7E3C-45A5-9527-73350775D3DC}" srcOrd="0" destOrd="0" parTransId="{6127C107-3602-4528-B50E-01D359893E5D}" sibTransId="{1110A51E-4670-4C99-A474-BBC4029FC72F}"/>
    <dgm:cxn modelId="{578680BE-039F-4C6C-B371-2E1183B9ED4A}" type="presOf" srcId="{3223B044-002B-41ED-AA8E-074F27E95876}" destId="{7AC0FA44-1176-40A8-A53B-E462D74EE046}" srcOrd="1" destOrd="0" presId="urn:microsoft.com/office/officeart/2005/8/layout/orgChart1"/>
    <dgm:cxn modelId="{9D0D48A4-F545-457D-A68E-9AC8ED06A80F}" srcId="{437D6B1F-8F6B-48AB-9842-68D740B437C3}" destId="{7A6FF6E8-0455-497C-8098-EC9A8939B125}" srcOrd="0" destOrd="0" parTransId="{A7A9C1FE-F1FB-4FFB-B39F-4DA8187FC1FC}" sibTransId="{C06523EF-EA6C-48F1-B63D-DFC423F955E0}"/>
    <dgm:cxn modelId="{8C3D391C-1F01-4C5D-9314-724E37673B48}" type="presOf" srcId="{2D7F6F36-8B4E-4BCC-A8C6-BBCDD409C6E8}" destId="{F3288C62-47DE-4AF0-9A0D-D914CE71C046}" srcOrd="0" destOrd="0" presId="urn:microsoft.com/office/officeart/2005/8/layout/orgChart1"/>
    <dgm:cxn modelId="{E712800E-BCF8-4968-89A1-C6EB5ECF9ADE}" type="presOf" srcId="{A7A9C1FE-F1FB-4FFB-B39F-4DA8187FC1FC}" destId="{959E6C08-DB69-49A7-BA52-C28A143EE45A}" srcOrd="0" destOrd="0" presId="urn:microsoft.com/office/officeart/2005/8/layout/orgChart1"/>
    <dgm:cxn modelId="{927F5DE5-B9C2-4B61-B2CA-ED6C3A50B73B}" type="presOf" srcId="{AF62411B-79D7-4EC7-B260-8A664106BD4E}" destId="{85E3BE96-9032-4C1B-987C-44BA2E0615BF}" srcOrd="1" destOrd="0" presId="urn:microsoft.com/office/officeart/2005/8/layout/orgChart1"/>
    <dgm:cxn modelId="{96032251-3D45-4DCD-AF39-347A866424E4}" type="presOf" srcId="{BFC056A8-4B57-4AC8-953D-3EE5FF0B1082}" destId="{0E881A62-FB90-4781-B96F-91723372D8A4}" srcOrd="0" destOrd="0" presId="urn:microsoft.com/office/officeart/2005/8/layout/orgChart1"/>
    <dgm:cxn modelId="{0EBC3DFD-D494-4465-8A9C-95D1E5D4346D}" type="presOf" srcId="{4DEEAAE8-7B99-43DA-AB29-7F9DC737BCE5}" destId="{A2099E7C-54FD-492F-862E-8C7CEDDF579B}" srcOrd="1" destOrd="0" presId="urn:microsoft.com/office/officeart/2005/8/layout/orgChart1"/>
    <dgm:cxn modelId="{5E88C7B2-4E57-4CF7-8B8E-5727B7FF2615}" srcId="{C57BFA38-7B9E-4D86-8A32-A5431E452EFC}" destId="{34172BC9-905D-4BBD-AA5F-1E7D35FA1AFA}" srcOrd="0" destOrd="0" parTransId="{7A9C359C-3086-4EAE-97E3-1E49B5D74965}" sibTransId="{B412D9EA-7430-49FB-B1A3-C58F9BEE69CD}"/>
    <dgm:cxn modelId="{15C66B4B-9D02-4EEA-8CD2-1273D0E6480E}" type="presOf" srcId="{46FF39B2-B44F-4D1A-9FE4-DD7876C07AF3}" destId="{44F59CD1-7C21-4D9E-BE9A-735DE3911877}" srcOrd="1" destOrd="0" presId="urn:microsoft.com/office/officeart/2005/8/layout/orgChart1"/>
    <dgm:cxn modelId="{8772225A-7F29-4E59-B359-AD828E4B7E86}" type="presOf" srcId="{EC346EC7-1DB9-48D5-B336-52D8087DF44E}" destId="{CB581F18-A6D1-4F58-A0F9-150C8021A775}" srcOrd="1" destOrd="0" presId="urn:microsoft.com/office/officeart/2005/8/layout/orgChart1"/>
    <dgm:cxn modelId="{157D70FA-BDFC-4D02-B6AB-25485F152C9B}" type="presOf" srcId="{3E79CE61-813D-4BFF-BA76-4E5E33E4987E}" destId="{56625090-B84D-4FBB-8699-9CCE77995307}" srcOrd="0" destOrd="0" presId="urn:microsoft.com/office/officeart/2005/8/layout/orgChart1"/>
    <dgm:cxn modelId="{20C29CAD-4731-4D7B-B5E3-840AD4836ACB}" type="presOf" srcId="{A49AB68D-3FBC-40C3-8008-2360954D71C7}" destId="{39D23EFE-B33D-4056-901B-3F8E89830D9B}" srcOrd="1" destOrd="0" presId="urn:microsoft.com/office/officeart/2005/8/layout/orgChart1"/>
    <dgm:cxn modelId="{5AFF32C1-A669-4F5C-8CE5-72CF0EE2C597}" srcId="{9B05947C-C858-474D-8DA3-8B4F4DF3E860}" destId="{3CDB1BC9-AA0C-4B81-8CC2-1EE74E60A4EC}" srcOrd="0" destOrd="0" parTransId="{3F8AA132-4146-4786-B5A7-C4280E34F46B}" sibTransId="{3DA863D1-535F-4304-A06B-AAED8E9E5C70}"/>
    <dgm:cxn modelId="{FB2D447F-E988-454D-AE5E-4B6390ABF21E}" type="presOf" srcId="{B2073AB0-3886-4F81-89CC-4CC991E1437E}" destId="{F8F66CFD-451F-457E-9577-1F02E768454F}" srcOrd="1" destOrd="0" presId="urn:microsoft.com/office/officeart/2005/8/layout/orgChart1"/>
    <dgm:cxn modelId="{F052183A-6E47-464A-88E1-38A2463D3E22}" srcId="{F9CC4B8B-3E5A-40F2-8128-555C3817BF0E}" destId="{B2073AB0-3886-4F81-89CC-4CC991E1437E}" srcOrd="2" destOrd="0" parTransId="{6FF6818F-C3B6-476E-83C6-B04F31E7121A}" sibTransId="{93D1E9D9-1B0B-4E1E-AD6E-12A0AB1F61C4}"/>
    <dgm:cxn modelId="{D0E90458-730D-4724-96AD-8E785F71CDAA}" srcId="{C57BFA38-7B9E-4D86-8A32-A5431E452EFC}" destId="{EC346EC7-1DB9-48D5-B336-52D8087DF44E}" srcOrd="2" destOrd="0" parTransId="{9AC31DB7-68DF-4773-AB2B-62D93BF50A75}" sibTransId="{B0F0CACB-02CD-46CA-B946-4484B007D763}"/>
    <dgm:cxn modelId="{800D0829-9F17-4FC6-BB94-19B956288C3C}" type="presOf" srcId="{F3F68172-85A2-43D1-A1E3-4195F7686EFB}" destId="{BD1B69C7-7E43-4FF2-B6F7-68A83B0A3545}" srcOrd="1" destOrd="0" presId="urn:microsoft.com/office/officeart/2005/8/layout/orgChart1"/>
    <dgm:cxn modelId="{C6FDC807-854F-4C2E-ACF9-DF968A385543}" type="presOf" srcId="{02654884-567F-41E8-BD6C-7BC25B92708C}" destId="{D1979896-6D93-492E-92C2-C949B1B20C43}" srcOrd="0" destOrd="0" presId="urn:microsoft.com/office/officeart/2005/8/layout/orgChart1"/>
    <dgm:cxn modelId="{A6214EAA-273B-449A-BD99-99F992645619}" srcId="{C57BFA38-7B9E-4D86-8A32-A5431E452EFC}" destId="{9926411F-C8FA-461E-8553-9EB46C6AFB10}" srcOrd="1" destOrd="0" parTransId="{C59B4A41-59C7-42FB-9AC8-2A64E3601D8A}" sibTransId="{8D2B851F-EF8B-4B8A-925F-A6848049A8B1}"/>
    <dgm:cxn modelId="{7D20A625-B658-49C9-961D-3F874C33612C}" srcId="{1E544DAC-93B3-4D46-96F3-79CE7C622B74}" destId="{01729D60-6CEA-4AF5-8C24-84FD77DAA320}" srcOrd="0" destOrd="0" parTransId="{F01C89D7-E511-40BA-8CD9-BF0CCFDF73A1}" sibTransId="{625A2A32-C52C-44F9-BF5F-CDCF2684846F}"/>
    <dgm:cxn modelId="{280610EA-A23D-445A-82CB-F9925076F70E}" type="presOf" srcId="{0E5D9220-35CD-4FEE-A579-A8639123E613}" destId="{84A00A07-50C9-49AA-A6C7-5CF9C93214C1}" srcOrd="0" destOrd="0" presId="urn:microsoft.com/office/officeart/2005/8/layout/orgChart1"/>
    <dgm:cxn modelId="{CFD7B5A7-0675-478D-BA2B-465FE4272EBF}" srcId="{8C04F013-4DF9-4AC5-A290-2859778C478A}" destId="{D004D2CA-04A1-4AD9-9B91-E8A3CD4D0B3A}" srcOrd="2" destOrd="0" parTransId="{F4074332-0D5C-49A4-810E-DE043C904397}" sibTransId="{20B797AB-E6EC-4D3B-97FC-F10F15EAC0E8}"/>
    <dgm:cxn modelId="{EBE7ACA4-CCC2-4168-AF92-6429C91B26AE}" type="presOf" srcId="{1B362100-B47D-47C6-AD96-D3CE02D33FDF}" destId="{B531B0B5-15DA-4E91-AD01-FB2BB6511F4A}" srcOrd="0" destOrd="0" presId="urn:microsoft.com/office/officeart/2005/8/layout/orgChart1"/>
    <dgm:cxn modelId="{DF405176-1D16-47A5-997D-378384073D02}" srcId="{3D9EEAA0-4398-4D52-8697-4D4E434D9143}" destId="{9FC9DD15-79E0-4D13-9052-D841647F8520}" srcOrd="1" destOrd="0" parTransId="{C0AECE17-D402-4D8F-94B6-539AFDEAE180}" sibTransId="{0081FD01-2ECE-40B7-B9FA-3D030D30FBD8}"/>
    <dgm:cxn modelId="{44FA4691-CDE2-4107-908F-003B314CA911}" type="presOf" srcId="{7A6FF6E8-0455-497C-8098-EC9A8939B125}" destId="{F7F396E3-F8A2-4AA3-8F54-F96A25DEDA52}" srcOrd="1" destOrd="0" presId="urn:microsoft.com/office/officeart/2005/8/layout/orgChart1"/>
    <dgm:cxn modelId="{297E073B-31C8-4444-971B-65376812EE6F}" type="presOf" srcId="{521DAE9E-D645-46A9-B89F-6C8992CB76CC}" destId="{8BA388C4-F151-42EA-AF75-8992C314EF03}" srcOrd="0" destOrd="0" presId="urn:microsoft.com/office/officeart/2005/8/layout/orgChart1"/>
    <dgm:cxn modelId="{BEE77713-E9F3-4247-A65E-9E0E58B7BEF0}" type="presOf" srcId="{10BCC559-85C2-4A67-AFFA-93CD7169042A}" destId="{2B9D38BC-BDA7-4918-B3E6-89BB91CB8F7B}" srcOrd="0" destOrd="0" presId="urn:microsoft.com/office/officeart/2005/8/layout/orgChart1"/>
    <dgm:cxn modelId="{F403BBF7-CC87-430F-90AA-A4081D902947}" type="presOf" srcId="{48E62142-3E98-415E-9236-74271EF25436}" destId="{61DF126F-5846-4230-A4C6-06F8B06D9863}" srcOrd="0" destOrd="0" presId="urn:microsoft.com/office/officeart/2005/8/layout/orgChart1"/>
    <dgm:cxn modelId="{B0765A3B-2771-4808-B978-B4CED34CE749}" type="presOf" srcId="{0986B871-0C5E-4027-AC34-E8FA1A4DFBDC}" destId="{BD4F1DE8-A91D-45E1-94A2-957AE5FFB097}" srcOrd="0" destOrd="0" presId="urn:microsoft.com/office/officeart/2005/8/layout/orgChart1"/>
    <dgm:cxn modelId="{4A0E108A-AA6E-4D2D-BA3A-70C4099032B5}" type="presOf" srcId="{9FC9DD15-79E0-4D13-9052-D841647F8520}" destId="{F8D7FA40-1E95-4AD0-8572-1883CF68B4A3}" srcOrd="1" destOrd="0" presId="urn:microsoft.com/office/officeart/2005/8/layout/orgChart1"/>
    <dgm:cxn modelId="{66A5A650-B753-4EDC-A8C4-3DD3BD72E349}" type="presOf" srcId="{AD83F40F-B135-4CD1-8898-BEFA2E1AAB38}" destId="{41EB3180-EC07-4750-A55B-D7A0FF07CE07}" srcOrd="0" destOrd="0" presId="urn:microsoft.com/office/officeart/2005/8/layout/orgChart1"/>
    <dgm:cxn modelId="{6AF8A3DB-CF07-4E02-8A10-D16A0A94E364}" type="presOf" srcId="{3CDB1BC9-AA0C-4B81-8CC2-1EE74E60A4EC}" destId="{6BDAE7A7-649B-424D-8977-B4494BED35D7}" srcOrd="0" destOrd="0" presId="urn:microsoft.com/office/officeart/2005/8/layout/orgChart1"/>
    <dgm:cxn modelId="{69476907-4235-41DE-AF48-1A6AB1D5BA7E}" srcId="{1E544DAC-93B3-4D46-96F3-79CE7C622B74}" destId="{0590CD3E-5BFD-4FA5-86FD-2F798ED69257}" srcOrd="2" destOrd="0" parTransId="{69F35BDA-1C92-4E06-88AF-095D6EB78543}" sibTransId="{BD9D966F-07D4-492E-AF1B-2D62F362D339}"/>
    <dgm:cxn modelId="{B2E4A464-1120-4BD3-B9B3-53C64B4B2D2A}" type="presOf" srcId="{437D6B1F-8F6B-48AB-9842-68D740B437C3}" destId="{92FBBD25-D6E7-4A20-913C-A4AAD6945D90}" srcOrd="0" destOrd="0" presId="urn:microsoft.com/office/officeart/2005/8/layout/orgChart1"/>
    <dgm:cxn modelId="{A41C1051-1E03-4605-B1E9-2930AB992CDE}" type="presOf" srcId="{0590CD3E-5BFD-4FA5-86FD-2F798ED69257}" destId="{E2653FD6-6A04-41CD-8071-69ADF16BA696}" srcOrd="0" destOrd="0" presId="urn:microsoft.com/office/officeart/2005/8/layout/orgChart1"/>
    <dgm:cxn modelId="{F35445EB-5C3D-492F-8C78-201410A0F3DE}" type="presOf" srcId="{437D6B1F-8F6B-48AB-9842-68D740B437C3}" destId="{AF08529E-F812-42EC-9AB2-A14DA78D092C}" srcOrd="1" destOrd="0" presId="urn:microsoft.com/office/officeart/2005/8/layout/orgChart1"/>
    <dgm:cxn modelId="{4A0BE626-AF44-4355-AD62-77D9EC6842E3}" type="presOf" srcId="{BD86E4AF-DC0A-4A84-9D3C-F8C5E45EF0D1}" destId="{49116C9C-69C0-4682-8B55-909869050691}" srcOrd="0" destOrd="0" presId="urn:microsoft.com/office/officeart/2005/8/layout/orgChart1"/>
    <dgm:cxn modelId="{0D82042E-00EE-476A-8DF9-CAFB1F4939A6}" type="presOf" srcId="{A51D95C0-767F-4B86-A91A-BBC43CD34CD5}" destId="{0F97E347-96B2-4B03-95BE-AEA7499132E8}" srcOrd="0" destOrd="0" presId="urn:microsoft.com/office/officeart/2005/8/layout/orgChart1"/>
    <dgm:cxn modelId="{07BDBB91-3F4B-4ED1-98F8-C1CA0A75B812}" srcId="{D004D2CA-04A1-4AD9-9B91-E8A3CD4D0B3A}" destId="{AF62411B-79D7-4EC7-B260-8A664106BD4E}" srcOrd="2" destOrd="0" parTransId="{09D9146A-7D55-4849-974B-45E8C8B826EF}" sibTransId="{E5CADD29-1BB5-4D64-91C3-891AB46892DE}"/>
    <dgm:cxn modelId="{9736436B-EF67-4269-B2B9-071CE35907FE}" srcId="{3D9EEAA0-4398-4D52-8697-4D4E434D9143}" destId="{75EB0BB3-4783-4738-B1CD-98E32C1B3098}" srcOrd="0" destOrd="0" parTransId="{BD0727AA-ACC7-4294-9F16-E1336B5F4DBD}" sibTransId="{1C90A894-CEE7-40DD-A3B4-E7FF117AB162}"/>
    <dgm:cxn modelId="{E536F7F2-3C3C-47B8-A255-8A20329B7319}" type="presOf" srcId="{38EF879F-A282-4AAC-B42B-DB583A769AA7}" destId="{DF3CCA81-C4E9-44FB-B11C-2DEBD508A242}" srcOrd="0" destOrd="0" presId="urn:microsoft.com/office/officeart/2005/8/layout/orgChart1"/>
    <dgm:cxn modelId="{BCFE50FF-72EA-4565-99CE-D07C54632324}" type="presOf" srcId="{1E544DAC-93B3-4D46-96F3-79CE7C622B74}" destId="{B2A67430-9EC3-4FAE-9B4A-EF6A53D576E9}" srcOrd="0" destOrd="0" presId="urn:microsoft.com/office/officeart/2005/8/layout/orgChart1"/>
    <dgm:cxn modelId="{82DE7B24-F787-45BC-8641-23C6C6D9EB83}" type="presOf" srcId="{38EF879F-A282-4AAC-B42B-DB583A769AA7}" destId="{3ED31A3B-3E7D-4627-9E96-0B22BA1681B7}" srcOrd="1" destOrd="0" presId="urn:microsoft.com/office/officeart/2005/8/layout/orgChart1"/>
    <dgm:cxn modelId="{5AC661A0-03DC-4C5E-88B9-158C810D367D}" type="presOf" srcId="{8C04F013-4DF9-4AC5-A290-2859778C478A}" destId="{C58F2FDB-4952-4EC2-A9EA-0BDF35425314}" srcOrd="1" destOrd="0" presId="urn:microsoft.com/office/officeart/2005/8/layout/orgChart1"/>
    <dgm:cxn modelId="{55886A33-22F2-43C4-B7BC-E5762A4343FD}" type="presOf" srcId="{11A3F2B4-FD06-44A8-9EDD-79A0D993EA84}" destId="{186BBA6A-D3B9-40CC-9F1A-5FA812C4DFC5}" srcOrd="1" destOrd="0" presId="urn:microsoft.com/office/officeart/2005/8/layout/orgChart1"/>
    <dgm:cxn modelId="{B5BAB137-F745-4E87-B52D-18E8925C4D05}" type="presOf" srcId="{1E7E084A-91D4-4713-803A-93A13829210E}" destId="{73A4C5F4-C522-4E99-8E7E-D208C068C10D}" srcOrd="0" destOrd="0" presId="urn:microsoft.com/office/officeart/2005/8/layout/orgChart1"/>
    <dgm:cxn modelId="{FEEC0E9F-38A5-45CD-AAA0-80C744E988CE}" type="presOf" srcId="{6D6500DA-7E3C-45A5-9527-73350775D3DC}" destId="{F7952EF5-5A46-4B75-8325-0C5D946EF81E}" srcOrd="1" destOrd="0" presId="urn:microsoft.com/office/officeart/2005/8/layout/orgChart1"/>
    <dgm:cxn modelId="{E45CCC95-3F58-4678-88C0-59308A05410C}" type="presOf" srcId="{3223B044-002B-41ED-AA8E-074F27E95876}" destId="{82F4A17B-12B2-465A-AD13-E11AA68C4EE4}" srcOrd="0" destOrd="0" presId="urn:microsoft.com/office/officeart/2005/8/layout/orgChart1"/>
    <dgm:cxn modelId="{3CDFC36E-4EBE-4474-BB86-E6771499DE93}" type="presOf" srcId="{1F78994C-977D-45E1-9776-573BF05C1B17}" destId="{795952A6-68A1-401C-8FB2-4946DBF7D6C5}" srcOrd="1" destOrd="0" presId="urn:microsoft.com/office/officeart/2005/8/layout/orgChart1"/>
    <dgm:cxn modelId="{8970FB51-430E-4C11-8D26-93AD5A1EC67A}" type="presOf" srcId="{EC346EC7-1DB9-48D5-B336-52D8087DF44E}" destId="{2555DA3C-37E2-4621-9178-DF8302218C59}" srcOrd="0" destOrd="0" presId="urn:microsoft.com/office/officeart/2005/8/layout/orgChart1"/>
    <dgm:cxn modelId="{6439E9F7-DE99-441F-A42E-73335A787462}" type="presOf" srcId="{9926411F-C8FA-461E-8553-9EB46C6AFB10}" destId="{7D9AB050-68CC-4D1A-A0B6-E2E6C89C0FBE}" srcOrd="1" destOrd="0" presId="urn:microsoft.com/office/officeart/2005/8/layout/orgChart1"/>
    <dgm:cxn modelId="{C944B781-249E-4531-A3DE-E5D7619F75F5}" type="presOf" srcId="{09D9146A-7D55-4849-974B-45E8C8B826EF}" destId="{A4EE4B76-0718-46C3-ACB9-F24B572BD2AB}" srcOrd="0" destOrd="0" presId="urn:microsoft.com/office/officeart/2005/8/layout/orgChart1"/>
    <dgm:cxn modelId="{FF84A7A7-7AE4-4929-9895-79B2E15FCBEB}" type="presOf" srcId="{AD920696-03CE-4E0C-A1FB-CC43065AB9BD}" destId="{0F566029-06FB-4E79-B897-FAC404F83019}" srcOrd="1" destOrd="0" presId="urn:microsoft.com/office/officeart/2005/8/layout/orgChart1"/>
    <dgm:cxn modelId="{70EFCD8E-DC1D-4FE5-BCCA-355B94095DDF}" type="presOf" srcId="{109289BE-C082-4208-A26A-C77BCFE4D53D}" destId="{38D5F48B-EC0C-420A-A289-55FE3BB46EAF}" srcOrd="0" destOrd="0" presId="urn:microsoft.com/office/officeart/2005/8/layout/orgChart1"/>
    <dgm:cxn modelId="{FA781E8B-4087-4B8C-822D-690848A63F08}" srcId="{1E544DAC-93B3-4D46-96F3-79CE7C622B74}" destId="{B125C651-4889-4193-B248-93E0EB77F6A4}" srcOrd="1" destOrd="0" parTransId="{0F122E3A-A2E0-4BA4-851D-C00373BDC9C2}" sibTransId="{762D5F4E-F92F-42D8-BA17-578158E702EC}"/>
    <dgm:cxn modelId="{7A1D1003-3F65-439A-A719-BB97687F825A}" type="presOf" srcId="{D004D2CA-04A1-4AD9-9B91-E8A3CD4D0B3A}" destId="{6546BF39-C8BA-4243-BB78-F055FB9FB234}" srcOrd="0" destOrd="0" presId="urn:microsoft.com/office/officeart/2005/8/layout/orgChart1"/>
    <dgm:cxn modelId="{82113C7B-6C50-410A-9D03-9E035A4B1C8A}" type="presOf" srcId="{192B3623-932B-4C2F-B2B1-6314F864D01B}" destId="{41FB1D0B-8981-482F-A70A-2504A4A7E5A5}" srcOrd="0" destOrd="0" presId="urn:microsoft.com/office/officeart/2005/8/layout/orgChart1"/>
    <dgm:cxn modelId="{815F998C-C13D-4B71-9B98-B9EAB17CC529}" type="presOf" srcId="{CD5DDBCE-CB82-4962-9D58-124FCECAF5E8}" destId="{4C846089-2297-47D1-9CF2-1CC4649ED71B}" srcOrd="0" destOrd="0" presId="urn:microsoft.com/office/officeart/2005/8/layout/orgChart1"/>
    <dgm:cxn modelId="{4FDD1DFE-A5DD-4D3C-A715-121350EAAC88}" type="presOf" srcId="{9B05947C-C858-474D-8DA3-8B4F4DF3E860}" destId="{C4AFE05F-B688-4232-B444-99EE9759E19A}" srcOrd="0" destOrd="0" presId="urn:microsoft.com/office/officeart/2005/8/layout/orgChart1"/>
    <dgm:cxn modelId="{FEDD8D5C-CC4E-4DD7-BB48-1F1D4A8D44A5}" type="presOf" srcId="{34172BC9-905D-4BBD-AA5F-1E7D35FA1AFA}" destId="{26337290-B218-44E2-978D-92F605CD02B9}" srcOrd="0" destOrd="0" presId="urn:microsoft.com/office/officeart/2005/8/layout/orgChart1"/>
    <dgm:cxn modelId="{90727A37-1B6F-4A97-8B1A-645EB033D8C9}" type="presOf" srcId="{3D9EEAA0-4398-4D52-8697-4D4E434D9143}" destId="{7D794468-B7A4-4218-B7CC-2533D8A84BCD}" srcOrd="1" destOrd="0" presId="urn:microsoft.com/office/officeart/2005/8/layout/orgChart1"/>
    <dgm:cxn modelId="{F0DC80F8-EEBF-440C-B57F-B17F6D101EAB}" type="presOf" srcId="{AB17228A-886E-4025-BCAA-4365DF7FA737}" destId="{49A078B5-0A4A-4606-A27D-A61EB08B9005}" srcOrd="0" destOrd="0" presId="urn:microsoft.com/office/officeart/2005/8/layout/orgChart1"/>
    <dgm:cxn modelId="{D53114D6-C0A0-4482-90C0-8C5B7067262C}" type="presOf" srcId="{C59B4A41-59C7-42FB-9AC8-2A64E3601D8A}" destId="{521639B9-2F6D-4881-A729-B00086DB3DCE}" srcOrd="0" destOrd="0" presId="urn:microsoft.com/office/officeart/2005/8/layout/orgChart1"/>
    <dgm:cxn modelId="{E8E3D632-5AAD-481D-9E66-E4C6A1F3E886}" type="presOf" srcId="{BA8460A9-CDD4-42B9-A97D-8910D78B8991}" destId="{5D601850-0475-48CE-8882-B5EA59B72F12}" srcOrd="0" destOrd="0" presId="urn:microsoft.com/office/officeart/2005/8/layout/orgChart1"/>
    <dgm:cxn modelId="{7BBE9E77-101B-442B-87AA-1D701413FE00}" type="presOf" srcId="{AD920696-03CE-4E0C-A1FB-CC43065AB9BD}" destId="{5652C9C3-A445-4A97-A205-0F199746FA6B}" srcOrd="0" destOrd="0" presId="urn:microsoft.com/office/officeart/2005/8/layout/orgChart1"/>
    <dgm:cxn modelId="{FDC6B566-92BC-4C73-85D9-52A9BB4BF853}" type="presOf" srcId="{4C96596A-0852-4EDA-81D5-934C59C4E9E3}" destId="{DCBEBF09-EAD1-4246-9AC5-17FF290D7938}" srcOrd="0" destOrd="0" presId="urn:microsoft.com/office/officeart/2005/8/layout/orgChart1"/>
    <dgm:cxn modelId="{075AC868-9222-449E-9347-FDC853069798}" type="presOf" srcId="{A51D95C0-767F-4B86-A91A-BBC43CD34CD5}" destId="{536DDED0-43B3-474C-BE40-4FEBE77E78F0}" srcOrd="1" destOrd="0" presId="urn:microsoft.com/office/officeart/2005/8/layout/orgChart1"/>
    <dgm:cxn modelId="{D2074997-936D-42A5-A26C-D1DFE4EF558F}" srcId="{D1257DF5-0141-42BB-8DE5-9970586B4134}" destId="{F1C75127-4907-4C73-91B6-9F251EA995BA}" srcOrd="0" destOrd="0" parTransId="{07D66144-C0BD-4E4C-80B7-587A2F28B398}" sibTransId="{05D09056-5601-49BF-AF2A-F50D2EEECCAF}"/>
    <dgm:cxn modelId="{CFBBC0A0-F6E5-4B3C-B318-A8C88974C21F}" type="presOf" srcId="{F9CC4B8B-3E5A-40F2-8128-555C3817BF0E}" destId="{857C7037-BF3B-45FF-95E9-8C4F4E094F8E}" srcOrd="0" destOrd="0" presId="urn:microsoft.com/office/officeart/2005/8/layout/orgChart1"/>
    <dgm:cxn modelId="{2631D53C-F390-48BD-8301-666C7C0E8674}" srcId="{8C04F013-4DF9-4AC5-A290-2859778C478A}" destId="{437D6B1F-8F6B-48AB-9842-68D740B437C3}" srcOrd="5" destOrd="0" parTransId="{784C6B08-BA90-4459-ABE8-467F913C0F13}" sibTransId="{0D7172C9-ED1C-49E9-9C78-2A75BABC1F22}"/>
    <dgm:cxn modelId="{557E2DFD-F975-4D09-BF75-A7D55C450EB0}" type="presOf" srcId="{22D15A13-A404-4ED6-B695-9099651309BC}" destId="{96D2BF9D-427F-4808-ACE0-9B0B84019151}" srcOrd="0" destOrd="0" presId="urn:microsoft.com/office/officeart/2005/8/layout/orgChart1"/>
    <dgm:cxn modelId="{E2BBDB11-4178-45A4-A3AA-EBA4CA39A749}" srcId="{3CDB1BC9-AA0C-4B81-8CC2-1EE74E60A4EC}" destId="{8C04F013-4DF9-4AC5-A290-2859778C478A}" srcOrd="1" destOrd="0" parTransId="{0986B871-0C5E-4027-AC34-E8FA1A4DFBDC}" sibTransId="{87470E91-6EAF-4019-8272-65B38433EE20}"/>
    <dgm:cxn modelId="{07CDA6C4-FAD0-4546-8D09-6D2A56DEAC98}" srcId="{192B3623-932B-4C2F-B2B1-6314F864D01B}" destId="{3223B044-002B-41ED-AA8E-074F27E95876}" srcOrd="1" destOrd="0" parTransId="{9F25BEC8-7609-4315-9FB3-F65505CD4D4E}" sibTransId="{BA59E1A8-2B3E-47FC-ACF0-03516939796C}"/>
    <dgm:cxn modelId="{E98045B1-ADDE-435C-B232-4C173EA28D02}" srcId="{F9CC4B8B-3E5A-40F2-8128-555C3817BF0E}" destId="{AD920696-03CE-4E0C-A1FB-CC43065AB9BD}" srcOrd="0" destOrd="0" parTransId="{AD83F40F-B135-4CD1-8898-BEFA2E1AAB38}" sibTransId="{857B636B-92ED-4376-9C9C-A8B066F4E2A2}"/>
    <dgm:cxn modelId="{A3EC40C5-1BDF-47EB-9D26-A1018454D986}" type="presOf" srcId="{F1C75127-4907-4C73-91B6-9F251EA995BA}" destId="{02E60DDD-B6AC-43D9-BC27-4276938C30EE}" srcOrd="1" destOrd="0" presId="urn:microsoft.com/office/officeart/2005/8/layout/orgChart1"/>
    <dgm:cxn modelId="{4791E223-6495-411E-B93A-E14A276ED794}" srcId="{A0121BAE-4B47-4BC7-B39B-4D48282A0076}" destId="{38EF879F-A282-4AAC-B42B-DB583A769AA7}" srcOrd="0" destOrd="0" parTransId="{22D15A13-A404-4ED6-B695-9099651309BC}" sibTransId="{85F2A9EE-FBFE-41BA-831B-3FD305E0E948}"/>
    <dgm:cxn modelId="{B7B33D39-EE17-4694-84BC-71C3C44B1C4E}" type="presOf" srcId="{07D66144-C0BD-4E4C-80B7-587A2F28B398}" destId="{DA3D9822-F209-4558-B10C-8721AA6C4E9C}" srcOrd="0" destOrd="0" presId="urn:microsoft.com/office/officeart/2005/8/layout/orgChart1"/>
    <dgm:cxn modelId="{8DC4477E-3FA1-413A-AB6E-9FEACBDC1759}" type="presOf" srcId="{3CDB1BC9-AA0C-4B81-8CC2-1EE74E60A4EC}" destId="{3E6ED4FE-8C7C-4395-B548-78D281681DDF}" srcOrd="1" destOrd="0" presId="urn:microsoft.com/office/officeart/2005/8/layout/orgChart1"/>
    <dgm:cxn modelId="{C42EECF1-D4A9-4B3A-B3DF-312AB57C9472}" type="presOf" srcId="{F01C89D7-E511-40BA-8CD9-BF0CCFDF73A1}" destId="{39C687C4-1411-40BD-B22A-D07EAEF5E4B5}" srcOrd="0" destOrd="0" presId="urn:microsoft.com/office/officeart/2005/8/layout/orgChart1"/>
    <dgm:cxn modelId="{A3006EAB-A0BA-451C-83EC-1C445B1E102C}" type="presOf" srcId="{B125C651-4889-4193-B248-93E0EB77F6A4}" destId="{86C6C0D8-CE60-47E9-96F6-93022D0A7A06}" srcOrd="1" destOrd="0" presId="urn:microsoft.com/office/officeart/2005/8/layout/orgChart1"/>
    <dgm:cxn modelId="{6D9C3EF0-DAC9-4AB0-B3B7-0F7C8ED517CA}" type="presOf" srcId="{75EB0BB3-4783-4738-B1CD-98E32C1B3098}" destId="{54469FB3-DC16-405D-918C-FEC6431DF398}" srcOrd="1" destOrd="0" presId="urn:microsoft.com/office/officeart/2005/8/layout/orgChart1"/>
    <dgm:cxn modelId="{7F1D200F-4DB0-4F83-B46D-D59F4A3D0007}" srcId="{192B3623-932B-4C2F-B2B1-6314F864D01B}" destId="{521DAE9E-D645-46A9-B89F-6C8992CB76CC}" srcOrd="2" destOrd="0" parTransId="{146690AA-E873-4F7E-AC95-7BAD3E2AEF87}" sibTransId="{9A91D188-E3AE-4E44-A67B-6B618C2A643F}"/>
    <dgm:cxn modelId="{0940E798-1D07-4256-9CB8-267D3B34BB3B}" type="presOf" srcId="{BD0727AA-ACC7-4294-9F16-E1336B5F4DBD}" destId="{563E617C-69A9-46D2-A5BB-793994167C44}" srcOrd="0" destOrd="0" presId="urn:microsoft.com/office/officeart/2005/8/layout/orgChart1"/>
    <dgm:cxn modelId="{DAEB88AB-F605-4761-8B3C-357AB1A84ABD}" type="presOf" srcId="{4DEEAAE8-7B99-43DA-AB29-7F9DC737BCE5}" destId="{BFD151A0-5EE5-4A4F-8FA5-82BE07F67B58}" srcOrd="0" destOrd="0" presId="urn:microsoft.com/office/officeart/2005/8/layout/orgChart1"/>
    <dgm:cxn modelId="{E06931C4-7925-4EFB-B1D7-1695358F0C4F}" type="presOf" srcId="{C57BFA38-7B9E-4D86-8A32-A5431E452EFC}" destId="{75F70F1E-A1D5-4102-956D-84B467149354}" srcOrd="0" destOrd="0" presId="urn:microsoft.com/office/officeart/2005/8/layout/orgChart1"/>
    <dgm:cxn modelId="{89EC5AA6-0A38-4FC3-89B6-A17A6097CF2C}" srcId="{D1257DF5-0141-42BB-8DE5-9970586B4134}" destId="{67FD67BF-E978-457A-B1E9-53FBE01A8486}" srcOrd="1" destOrd="0" parTransId="{02654884-567F-41E8-BD6C-7BC25B92708C}" sibTransId="{4A9B5755-7B0C-40EF-8CBF-05EB02A0681A}"/>
    <dgm:cxn modelId="{C8540DB6-4B28-4812-8A03-C3483802CD75}" srcId="{8C04F013-4DF9-4AC5-A290-2859778C478A}" destId="{C57BFA38-7B9E-4D86-8A32-A5431E452EFC}" srcOrd="0" destOrd="0" parTransId="{3E79CE61-813D-4BFF-BA76-4E5E33E4987E}" sibTransId="{39D956CB-9E4D-46D2-BAF6-D9B06FBA2187}"/>
    <dgm:cxn modelId="{6B7A0B60-4A8B-4BAB-959A-AE5A52FCB1F1}" type="presOf" srcId="{75EB0BB3-4783-4738-B1CD-98E32C1B3098}" destId="{7C90E726-1ACA-467E-8DE5-1F9002BE2FD4}" srcOrd="0" destOrd="0" presId="urn:microsoft.com/office/officeart/2005/8/layout/orgChart1"/>
    <dgm:cxn modelId="{8E05FA5B-212E-4E28-A4F8-172785320198}" srcId="{437D6B1F-8F6B-48AB-9842-68D740B437C3}" destId="{1F78994C-977D-45E1-9776-573BF05C1B17}" srcOrd="2" destOrd="0" parTransId="{10BCC559-85C2-4A67-AFFA-93CD7169042A}" sibTransId="{FBBF2340-BE79-4A9E-B009-6DB30CF9C93E}"/>
    <dgm:cxn modelId="{AD1DB82D-9511-418D-B8E1-EE62CBF5B660}" srcId="{8C04F013-4DF9-4AC5-A290-2859778C478A}" destId="{1E544DAC-93B3-4D46-96F3-79CE7C622B74}" srcOrd="4" destOrd="0" parTransId="{1E7E084A-91D4-4713-803A-93A13829210E}" sibTransId="{F647F278-7EE6-42C9-8C24-73DA9E03AFAA}"/>
    <dgm:cxn modelId="{494CCD79-FBEB-4426-9711-B1F5BE2595AB}" srcId="{F9CC4B8B-3E5A-40F2-8128-555C3817BF0E}" destId="{A51D95C0-767F-4B86-A91A-BBC43CD34CD5}" srcOrd="1" destOrd="0" parTransId="{109289BE-C082-4208-A26A-C77BCFE4D53D}" sibTransId="{EF7E182F-34DC-4F1E-9212-FC1DFA95CEB1}"/>
    <dgm:cxn modelId="{EFB70C43-E096-4A8F-8394-13CE7705AAC9}" type="presOf" srcId="{B2073AB0-3886-4F81-89CC-4CC991E1437E}" destId="{1EE87C83-3074-4B28-8A85-72A0A55F1313}" srcOrd="0" destOrd="0" presId="urn:microsoft.com/office/officeart/2005/8/layout/orgChart1"/>
    <dgm:cxn modelId="{B2FB03F2-7DBB-46C0-AD0F-C059D1505111}" type="presOf" srcId="{1E544DAC-93B3-4D46-96F3-79CE7C622B74}" destId="{8CCE6A4C-AC69-44E9-80C1-F24CAF8534B9}" srcOrd="1" destOrd="0" presId="urn:microsoft.com/office/officeart/2005/8/layout/orgChart1"/>
    <dgm:cxn modelId="{C4B82EBA-0D1D-44CB-8CFE-FCBEF0030788}" type="presOf" srcId="{5ADA814C-685C-4792-AD78-3C8BD0CAFFCD}" destId="{B1626228-F806-4F0B-B4DA-ABF9B13C65A1}" srcOrd="0" destOrd="0" presId="urn:microsoft.com/office/officeart/2005/8/layout/orgChart1"/>
    <dgm:cxn modelId="{65D4FBC6-5F1D-427F-907D-C6E9A9CED040}" type="presOf" srcId="{521DAE9E-D645-46A9-B89F-6C8992CB76CC}" destId="{89158072-7205-4077-B3AC-2C93363B82F2}" srcOrd="1" destOrd="0" presId="urn:microsoft.com/office/officeart/2005/8/layout/orgChart1"/>
    <dgm:cxn modelId="{04BA2816-10DA-4FFA-BE73-7E3522AEE823}" srcId="{D004D2CA-04A1-4AD9-9B91-E8A3CD4D0B3A}" destId="{46FF39B2-B44F-4D1A-9FE4-DD7876C07AF3}" srcOrd="0" destOrd="0" parTransId="{889239E2-E4CA-446B-B375-69C31667ED89}" sibTransId="{7326EAE9-A2A0-43CB-A2F0-418CF3C771D1}"/>
    <dgm:cxn modelId="{344ADA49-21FA-48EF-8CCF-A22B90DBFCCF}" type="presOf" srcId="{F3F68172-85A2-43D1-A1E3-4195F7686EFB}" destId="{2C9CEFE8-8C11-44E3-BA68-DF7A749CC399}" srcOrd="0" destOrd="0" presId="urn:microsoft.com/office/officeart/2005/8/layout/orgChart1"/>
    <dgm:cxn modelId="{BE282526-C0DA-43A6-9A06-545C0BA17A7F}" srcId="{A0121BAE-4B47-4BC7-B39B-4D48282A0076}" destId="{A49AB68D-3FBC-40C3-8008-2360954D71C7}" srcOrd="2" destOrd="0" parTransId="{85EBE74C-22A6-4C97-89F5-8C7243EC0FD0}" sibTransId="{2C84A5CF-14A2-4FF1-83AE-BD1132E7E0E9}"/>
    <dgm:cxn modelId="{2C335E30-8AB5-42BB-B2D7-06E5B9D35FDC}" type="presOf" srcId="{889239E2-E4CA-446B-B375-69C31667ED89}" destId="{BAAD6AE8-5BB5-4D77-B5BA-8386AB1F6020}" srcOrd="0" destOrd="0" presId="urn:microsoft.com/office/officeart/2005/8/layout/orgChart1"/>
    <dgm:cxn modelId="{A5E414F0-6D74-4B12-A988-E050988E97C5}" type="presParOf" srcId="{C4AFE05F-B688-4232-B444-99EE9759E19A}" destId="{5877F6F9-6124-4C7A-B030-DD931D211C52}" srcOrd="0" destOrd="0" presId="urn:microsoft.com/office/officeart/2005/8/layout/orgChart1"/>
    <dgm:cxn modelId="{F43E6972-99AC-46CA-9082-466EF1E60B9B}" type="presParOf" srcId="{5877F6F9-6124-4C7A-B030-DD931D211C52}" destId="{37D268E6-6963-42FA-9712-B3D59E2FDC5A}" srcOrd="0" destOrd="0" presId="urn:microsoft.com/office/officeart/2005/8/layout/orgChart1"/>
    <dgm:cxn modelId="{848E2364-B52B-4085-9F36-B7600D707991}" type="presParOf" srcId="{37D268E6-6963-42FA-9712-B3D59E2FDC5A}" destId="{6BDAE7A7-649B-424D-8977-B4494BED35D7}" srcOrd="0" destOrd="0" presId="urn:microsoft.com/office/officeart/2005/8/layout/orgChart1"/>
    <dgm:cxn modelId="{AE50CC65-7268-453A-BDF3-49BB3CD3ED06}" type="presParOf" srcId="{37D268E6-6963-42FA-9712-B3D59E2FDC5A}" destId="{3E6ED4FE-8C7C-4395-B548-78D281681DDF}" srcOrd="1" destOrd="0" presId="urn:microsoft.com/office/officeart/2005/8/layout/orgChart1"/>
    <dgm:cxn modelId="{E6FA5FD1-DB12-43EE-8187-0835B147A7B4}" type="presParOf" srcId="{5877F6F9-6124-4C7A-B030-DD931D211C52}" destId="{42161113-98CA-43DB-919D-5A44F0498BB3}" srcOrd="1" destOrd="0" presId="urn:microsoft.com/office/officeart/2005/8/layout/orgChart1"/>
    <dgm:cxn modelId="{68CB6652-0856-49FD-8093-AE0E97AD950C}" type="presParOf" srcId="{42161113-98CA-43DB-919D-5A44F0498BB3}" destId="{814489F6-A132-4C69-AA85-A401CF8A1471}" srcOrd="0" destOrd="0" presId="urn:microsoft.com/office/officeart/2005/8/layout/orgChart1"/>
    <dgm:cxn modelId="{3E39B820-1609-416F-AB5A-61D3A094DA04}" type="presParOf" srcId="{42161113-98CA-43DB-919D-5A44F0498BB3}" destId="{35F67D4A-BD2E-4BBE-ABB5-1FBA41A1BC9D}" srcOrd="1" destOrd="0" presId="urn:microsoft.com/office/officeart/2005/8/layout/orgChart1"/>
    <dgm:cxn modelId="{1E6EC25A-3A2F-46EB-B725-895AE2C9AB53}" type="presParOf" srcId="{35F67D4A-BD2E-4BBE-ABB5-1FBA41A1BC9D}" destId="{BD7D034E-B84E-48F5-8891-C72D97D10786}" srcOrd="0" destOrd="0" presId="urn:microsoft.com/office/officeart/2005/8/layout/orgChart1"/>
    <dgm:cxn modelId="{2851442A-24BC-42E1-A8D9-5098147659C2}" type="presParOf" srcId="{BD7D034E-B84E-48F5-8891-C72D97D10786}" destId="{41FB1D0B-8981-482F-A70A-2504A4A7E5A5}" srcOrd="0" destOrd="0" presId="urn:microsoft.com/office/officeart/2005/8/layout/orgChart1"/>
    <dgm:cxn modelId="{29D94190-6195-4221-856B-7073C0535795}" type="presParOf" srcId="{BD7D034E-B84E-48F5-8891-C72D97D10786}" destId="{46160DAC-2A53-4400-9C80-74B24FE5C923}" srcOrd="1" destOrd="0" presId="urn:microsoft.com/office/officeart/2005/8/layout/orgChart1"/>
    <dgm:cxn modelId="{965666F7-F562-4B65-9CB3-B180BA701318}" type="presParOf" srcId="{35F67D4A-BD2E-4BBE-ABB5-1FBA41A1BC9D}" destId="{854F103D-87AE-4496-AAFE-490AFDE856B6}" srcOrd="1" destOrd="0" presId="urn:microsoft.com/office/officeart/2005/8/layout/orgChart1"/>
    <dgm:cxn modelId="{F04C73D8-E52D-43BD-9386-AAEBA84A3EDA}" type="presParOf" srcId="{854F103D-87AE-4496-AAFE-490AFDE856B6}" destId="{A652C49D-92DF-4F55-9493-46D8F9343423}" srcOrd="0" destOrd="0" presId="urn:microsoft.com/office/officeart/2005/8/layout/orgChart1"/>
    <dgm:cxn modelId="{7582DCFE-3A1F-4588-A80D-751AE37D7D0E}" type="presParOf" srcId="{854F103D-87AE-4496-AAFE-490AFDE856B6}" destId="{DE0B2F78-7124-4260-9E7C-2C76CF3E5E40}" srcOrd="1" destOrd="0" presId="urn:microsoft.com/office/officeart/2005/8/layout/orgChart1"/>
    <dgm:cxn modelId="{4D6FF73E-36A6-4395-833E-1DE62E11B90C}" type="presParOf" srcId="{DE0B2F78-7124-4260-9E7C-2C76CF3E5E40}" destId="{530BDA9C-917A-4FA3-9D35-BAA5EE032D80}" srcOrd="0" destOrd="0" presId="urn:microsoft.com/office/officeart/2005/8/layout/orgChart1"/>
    <dgm:cxn modelId="{52C404FE-1B2C-42CE-B7B5-93186FED9E6E}" type="presParOf" srcId="{530BDA9C-917A-4FA3-9D35-BAA5EE032D80}" destId="{B2CDB437-96B9-4F0F-816E-86959A2E878C}" srcOrd="0" destOrd="0" presId="urn:microsoft.com/office/officeart/2005/8/layout/orgChart1"/>
    <dgm:cxn modelId="{A85F5270-9145-4ACD-8138-F2F852EF27B4}" type="presParOf" srcId="{530BDA9C-917A-4FA3-9D35-BAA5EE032D80}" destId="{F7952EF5-5A46-4B75-8325-0C5D946EF81E}" srcOrd="1" destOrd="0" presId="urn:microsoft.com/office/officeart/2005/8/layout/orgChart1"/>
    <dgm:cxn modelId="{A6E816B9-311E-48CC-8E02-95010CED8AD2}" type="presParOf" srcId="{DE0B2F78-7124-4260-9E7C-2C76CF3E5E40}" destId="{8DC3F6C2-C92D-4FEB-AC18-E4A261AA5BD1}" srcOrd="1" destOrd="0" presId="urn:microsoft.com/office/officeart/2005/8/layout/orgChart1"/>
    <dgm:cxn modelId="{09686A89-9D02-48B6-A2A5-93CC5DC16B3F}" type="presParOf" srcId="{DE0B2F78-7124-4260-9E7C-2C76CF3E5E40}" destId="{DD6A1C89-1D72-4876-8587-B437AEE85EA9}" srcOrd="2" destOrd="0" presId="urn:microsoft.com/office/officeart/2005/8/layout/orgChart1"/>
    <dgm:cxn modelId="{56A9CC50-498E-40AF-BFF1-6C364F7F522B}" type="presParOf" srcId="{854F103D-87AE-4496-AAFE-490AFDE856B6}" destId="{27BB013E-7C11-4ADB-845B-69DF4492885E}" srcOrd="2" destOrd="0" presId="urn:microsoft.com/office/officeart/2005/8/layout/orgChart1"/>
    <dgm:cxn modelId="{EC39341A-5074-456D-8ECB-BF592EB43CA3}" type="presParOf" srcId="{854F103D-87AE-4496-AAFE-490AFDE856B6}" destId="{1D2C1A22-FE96-4FA6-A39D-15D14086E3B0}" srcOrd="3" destOrd="0" presId="urn:microsoft.com/office/officeart/2005/8/layout/orgChart1"/>
    <dgm:cxn modelId="{065CD0D9-10DB-4E28-9495-244ED5A70942}" type="presParOf" srcId="{1D2C1A22-FE96-4FA6-A39D-15D14086E3B0}" destId="{C344F3FB-FFF6-43A9-B3F2-14E1BE61AA94}" srcOrd="0" destOrd="0" presId="urn:microsoft.com/office/officeart/2005/8/layout/orgChart1"/>
    <dgm:cxn modelId="{5E641A19-E327-41AC-AAE4-A61ADC6F9E55}" type="presParOf" srcId="{C344F3FB-FFF6-43A9-B3F2-14E1BE61AA94}" destId="{82F4A17B-12B2-465A-AD13-E11AA68C4EE4}" srcOrd="0" destOrd="0" presId="urn:microsoft.com/office/officeart/2005/8/layout/orgChart1"/>
    <dgm:cxn modelId="{4BA3F355-F718-4B65-968C-FC31387A42E2}" type="presParOf" srcId="{C344F3FB-FFF6-43A9-B3F2-14E1BE61AA94}" destId="{7AC0FA44-1176-40A8-A53B-E462D74EE046}" srcOrd="1" destOrd="0" presId="urn:microsoft.com/office/officeart/2005/8/layout/orgChart1"/>
    <dgm:cxn modelId="{6EE25D89-41A9-4F4F-9CA7-504FAF4C2645}" type="presParOf" srcId="{1D2C1A22-FE96-4FA6-A39D-15D14086E3B0}" destId="{CF6D2198-27CE-420E-84AB-6C0156639A25}" srcOrd="1" destOrd="0" presId="urn:microsoft.com/office/officeart/2005/8/layout/orgChart1"/>
    <dgm:cxn modelId="{E794B42F-A89E-4F0B-8984-84AE093A46EE}" type="presParOf" srcId="{1D2C1A22-FE96-4FA6-A39D-15D14086E3B0}" destId="{E3523406-F96A-47BC-8EE9-D466A847A665}" srcOrd="2" destOrd="0" presId="urn:microsoft.com/office/officeart/2005/8/layout/orgChart1"/>
    <dgm:cxn modelId="{E92650F7-4797-4000-B858-80A46AD6E4F4}" type="presParOf" srcId="{854F103D-87AE-4496-AAFE-490AFDE856B6}" destId="{612AACEC-A269-41D0-871B-202F5BBE8CE6}" srcOrd="4" destOrd="0" presId="urn:microsoft.com/office/officeart/2005/8/layout/orgChart1"/>
    <dgm:cxn modelId="{B9ED3C61-637F-4153-A1BE-E2AA210D7474}" type="presParOf" srcId="{854F103D-87AE-4496-AAFE-490AFDE856B6}" destId="{E8C46E18-7D25-427A-BB64-A0E6FB20BF3F}" srcOrd="5" destOrd="0" presId="urn:microsoft.com/office/officeart/2005/8/layout/orgChart1"/>
    <dgm:cxn modelId="{4A9FB53C-EA5B-4305-A841-B9A5FC0F036F}" type="presParOf" srcId="{E8C46E18-7D25-427A-BB64-A0E6FB20BF3F}" destId="{23A8CE2E-7679-438B-AEC6-2C1ECDB25186}" srcOrd="0" destOrd="0" presId="urn:microsoft.com/office/officeart/2005/8/layout/orgChart1"/>
    <dgm:cxn modelId="{396250D6-B15A-4F10-85A8-27881CCB7718}" type="presParOf" srcId="{23A8CE2E-7679-438B-AEC6-2C1ECDB25186}" destId="{8BA388C4-F151-42EA-AF75-8992C314EF03}" srcOrd="0" destOrd="0" presId="urn:microsoft.com/office/officeart/2005/8/layout/orgChart1"/>
    <dgm:cxn modelId="{A79CC7BC-946F-453A-8906-6940AD323186}" type="presParOf" srcId="{23A8CE2E-7679-438B-AEC6-2C1ECDB25186}" destId="{89158072-7205-4077-B3AC-2C93363B82F2}" srcOrd="1" destOrd="0" presId="urn:microsoft.com/office/officeart/2005/8/layout/orgChart1"/>
    <dgm:cxn modelId="{36CBAE56-1A42-44BE-98B2-BEFC7494588C}" type="presParOf" srcId="{E8C46E18-7D25-427A-BB64-A0E6FB20BF3F}" destId="{0176C732-E17A-4A65-88C0-63F6BF9E608E}" srcOrd="1" destOrd="0" presId="urn:microsoft.com/office/officeart/2005/8/layout/orgChart1"/>
    <dgm:cxn modelId="{E3181540-8B4E-43B1-B34F-ADFF20168097}" type="presParOf" srcId="{E8C46E18-7D25-427A-BB64-A0E6FB20BF3F}" destId="{D0A10C7E-1DCF-4288-80D4-C61006A038E2}" srcOrd="2" destOrd="0" presId="urn:microsoft.com/office/officeart/2005/8/layout/orgChart1"/>
    <dgm:cxn modelId="{E68011DE-477B-4FBF-B0E7-86CC87CF052B}" type="presParOf" srcId="{854F103D-87AE-4496-AAFE-490AFDE856B6}" destId="{4C846089-2297-47D1-9CF2-1CC4649ED71B}" srcOrd="6" destOrd="0" presId="urn:microsoft.com/office/officeart/2005/8/layout/orgChart1"/>
    <dgm:cxn modelId="{A70455C5-2DE4-4E04-A4CA-1F5434E2C747}" type="presParOf" srcId="{854F103D-87AE-4496-AAFE-490AFDE856B6}" destId="{25FBD15A-5362-4B3F-87A6-F288067319AC}" srcOrd="7" destOrd="0" presId="urn:microsoft.com/office/officeart/2005/8/layout/orgChart1"/>
    <dgm:cxn modelId="{40E18401-507D-4F41-A2E1-83FD46A49181}" type="presParOf" srcId="{25FBD15A-5362-4B3F-87A6-F288067319AC}" destId="{52FDB1E1-448B-4105-AFCC-0CF5D5CF801C}" srcOrd="0" destOrd="0" presId="urn:microsoft.com/office/officeart/2005/8/layout/orgChart1"/>
    <dgm:cxn modelId="{BF4EC8A9-2378-42E7-81F6-AC74702BD5BA}" type="presParOf" srcId="{52FDB1E1-448B-4105-AFCC-0CF5D5CF801C}" destId="{5527BA8A-FB26-4533-A1E1-482710EAEDE9}" srcOrd="0" destOrd="0" presId="urn:microsoft.com/office/officeart/2005/8/layout/orgChart1"/>
    <dgm:cxn modelId="{4BC8528E-FD71-4DC8-85DD-E8F27F10858E}" type="presParOf" srcId="{52FDB1E1-448B-4105-AFCC-0CF5D5CF801C}" destId="{C22E2F5E-DAB0-41E6-8A0D-8D985CDCE81D}" srcOrd="1" destOrd="0" presId="urn:microsoft.com/office/officeart/2005/8/layout/orgChart1"/>
    <dgm:cxn modelId="{BEC297BF-8344-4844-A88D-598D2019DE4C}" type="presParOf" srcId="{25FBD15A-5362-4B3F-87A6-F288067319AC}" destId="{903FDD74-E0DE-4F6B-BD8B-3F8E51D03D70}" srcOrd="1" destOrd="0" presId="urn:microsoft.com/office/officeart/2005/8/layout/orgChart1"/>
    <dgm:cxn modelId="{4C7E4808-0BEF-4150-9D38-2D359323DEFF}" type="presParOf" srcId="{25FBD15A-5362-4B3F-87A6-F288067319AC}" destId="{DF97027A-0C6D-46D2-B7AE-D3DD6DC63D65}" srcOrd="2" destOrd="0" presId="urn:microsoft.com/office/officeart/2005/8/layout/orgChart1"/>
    <dgm:cxn modelId="{6436441B-630B-4EE5-A7AE-04D9371AABE8}" type="presParOf" srcId="{854F103D-87AE-4496-AAFE-490AFDE856B6}" destId="{8A3A244B-C199-4339-ABA9-2A7E189FD8A3}" srcOrd="8" destOrd="0" presId="urn:microsoft.com/office/officeart/2005/8/layout/orgChart1"/>
    <dgm:cxn modelId="{A3D26D9C-E5AD-4C57-92CD-9DB2F42768B7}" type="presParOf" srcId="{854F103D-87AE-4496-AAFE-490AFDE856B6}" destId="{0D442465-D932-426D-BE78-1C9EE6D68F99}" srcOrd="9" destOrd="0" presId="urn:microsoft.com/office/officeart/2005/8/layout/orgChart1"/>
    <dgm:cxn modelId="{E337CAE5-1946-435A-9BD4-B9819C667E0F}" type="presParOf" srcId="{0D442465-D932-426D-BE78-1C9EE6D68F99}" destId="{0FB4B6EF-798E-4FF4-A2A1-AB7D6EE78139}" srcOrd="0" destOrd="0" presId="urn:microsoft.com/office/officeart/2005/8/layout/orgChart1"/>
    <dgm:cxn modelId="{8B988C71-7C74-4C3F-8FF9-E91B209184BB}" type="presParOf" srcId="{0FB4B6EF-798E-4FF4-A2A1-AB7D6EE78139}" destId="{2C9CEFE8-8C11-44E3-BA68-DF7A749CC399}" srcOrd="0" destOrd="0" presId="urn:microsoft.com/office/officeart/2005/8/layout/orgChart1"/>
    <dgm:cxn modelId="{82BDB37D-271E-4A97-8142-98C4918674C2}" type="presParOf" srcId="{0FB4B6EF-798E-4FF4-A2A1-AB7D6EE78139}" destId="{BD1B69C7-7E43-4FF2-B6F7-68A83B0A3545}" srcOrd="1" destOrd="0" presId="urn:microsoft.com/office/officeart/2005/8/layout/orgChart1"/>
    <dgm:cxn modelId="{626FB2D2-9153-4736-BCF4-5AC596D73985}" type="presParOf" srcId="{0D442465-D932-426D-BE78-1C9EE6D68F99}" destId="{ECD6ECF5-B2AA-455E-9ECF-9B445784F985}" srcOrd="1" destOrd="0" presId="urn:microsoft.com/office/officeart/2005/8/layout/orgChart1"/>
    <dgm:cxn modelId="{534E8A5D-CC2A-4628-801D-DC36F7F2ECA1}" type="presParOf" srcId="{0D442465-D932-426D-BE78-1C9EE6D68F99}" destId="{1FD855F9-CEF4-4CF2-8F2D-3B2C69B4E246}" srcOrd="2" destOrd="0" presId="urn:microsoft.com/office/officeart/2005/8/layout/orgChart1"/>
    <dgm:cxn modelId="{6F288055-168B-421E-96B9-9E876668B7BE}" type="presParOf" srcId="{35F67D4A-BD2E-4BBE-ABB5-1FBA41A1BC9D}" destId="{15363E81-1FA0-48AD-84EA-EC708C1F829B}" srcOrd="2" destOrd="0" presId="urn:microsoft.com/office/officeart/2005/8/layout/orgChart1"/>
    <dgm:cxn modelId="{3CB487E7-8D4E-4ABD-BDBC-53372609421E}" type="presParOf" srcId="{42161113-98CA-43DB-919D-5A44F0498BB3}" destId="{BD4F1DE8-A91D-45E1-94A2-957AE5FFB097}" srcOrd="2" destOrd="0" presId="urn:microsoft.com/office/officeart/2005/8/layout/orgChart1"/>
    <dgm:cxn modelId="{F0070D05-C687-407A-95B5-0AD7274E6B23}" type="presParOf" srcId="{42161113-98CA-43DB-919D-5A44F0498BB3}" destId="{6167AD42-960C-4D55-8CE3-2C983D0F4CA3}" srcOrd="3" destOrd="0" presId="urn:microsoft.com/office/officeart/2005/8/layout/orgChart1"/>
    <dgm:cxn modelId="{78DCABE6-422B-470E-BD08-3A00392FC9E8}" type="presParOf" srcId="{6167AD42-960C-4D55-8CE3-2C983D0F4CA3}" destId="{A01A6EC9-462B-4D26-AB55-412DDD4C0404}" srcOrd="0" destOrd="0" presId="urn:microsoft.com/office/officeart/2005/8/layout/orgChart1"/>
    <dgm:cxn modelId="{FF1B30D3-D453-4E4F-A952-AA3BDBDA181A}" type="presParOf" srcId="{A01A6EC9-462B-4D26-AB55-412DDD4C0404}" destId="{5C707F2E-B7F2-4196-93DA-827449F9F369}" srcOrd="0" destOrd="0" presId="urn:microsoft.com/office/officeart/2005/8/layout/orgChart1"/>
    <dgm:cxn modelId="{BE0F74E6-230A-4645-85E6-B55229EF9722}" type="presParOf" srcId="{A01A6EC9-462B-4D26-AB55-412DDD4C0404}" destId="{C58F2FDB-4952-4EC2-A9EA-0BDF35425314}" srcOrd="1" destOrd="0" presId="urn:microsoft.com/office/officeart/2005/8/layout/orgChart1"/>
    <dgm:cxn modelId="{7C55164B-E173-4B3E-8B3E-424EE014D92A}" type="presParOf" srcId="{6167AD42-960C-4D55-8CE3-2C983D0F4CA3}" destId="{6BB45D3D-2F70-4C7A-A6FF-B8850267DF9D}" srcOrd="1" destOrd="0" presId="urn:microsoft.com/office/officeart/2005/8/layout/orgChart1"/>
    <dgm:cxn modelId="{07061312-17D5-40D8-9654-ED9B2E1FC21E}" type="presParOf" srcId="{6BB45D3D-2F70-4C7A-A6FF-B8850267DF9D}" destId="{56625090-B84D-4FBB-8699-9CCE77995307}" srcOrd="0" destOrd="0" presId="urn:microsoft.com/office/officeart/2005/8/layout/orgChart1"/>
    <dgm:cxn modelId="{69E31BDE-1DA4-4910-9996-157F9DF214D5}" type="presParOf" srcId="{6BB45D3D-2F70-4C7A-A6FF-B8850267DF9D}" destId="{77F51956-383A-421B-BAD7-83F33FF755D5}" srcOrd="1" destOrd="0" presId="urn:microsoft.com/office/officeart/2005/8/layout/orgChart1"/>
    <dgm:cxn modelId="{9C22252D-A038-48D1-843B-0195A8F37415}" type="presParOf" srcId="{77F51956-383A-421B-BAD7-83F33FF755D5}" destId="{4FE94C9F-D38B-420C-9573-91A6AE9B7193}" srcOrd="0" destOrd="0" presId="urn:microsoft.com/office/officeart/2005/8/layout/orgChart1"/>
    <dgm:cxn modelId="{4BBBCB39-934A-4FE2-AA12-64279F718DEA}" type="presParOf" srcId="{4FE94C9F-D38B-420C-9573-91A6AE9B7193}" destId="{75F70F1E-A1D5-4102-956D-84B467149354}" srcOrd="0" destOrd="0" presId="urn:microsoft.com/office/officeart/2005/8/layout/orgChart1"/>
    <dgm:cxn modelId="{C3E1D448-49CC-442F-9B89-F66563766B06}" type="presParOf" srcId="{4FE94C9F-D38B-420C-9573-91A6AE9B7193}" destId="{82945AEE-1B45-45DF-9947-4909CEF86A6E}" srcOrd="1" destOrd="0" presId="urn:microsoft.com/office/officeart/2005/8/layout/orgChart1"/>
    <dgm:cxn modelId="{8E4025CC-84F9-4789-A4A8-DBE16A1C4903}" type="presParOf" srcId="{77F51956-383A-421B-BAD7-83F33FF755D5}" destId="{4EDF2D00-C570-44E0-B234-C787A16771AE}" srcOrd="1" destOrd="0" presId="urn:microsoft.com/office/officeart/2005/8/layout/orgChart1"/>
    <dgm:cxn modelId="{BBC723BC-99E3-4D9E-96F2-4AAA04F48DB3}" type="presParOf" srcId="{4EDF2D00-C570-44E0-B234-C787A16771AE}" destId="{8730B3D7-D248-4B39-ACF3-ACD1506AC0DE}" srcOrd="0" destOrd="0" presId="urn:microsoft.com/office/officeart/2005/8/layout/orgChart1"/>
    <dgm:cxn modelId="{FF565A56-EC98-43B4-A3ED-30FE067B0839}" type="presParOf" srcId="{4EDF2D00-C570-44E0-B234-C787A16771AE}" destId="{76B39F18-9C12-4A4E-941B-3ED359792622}" srcOrd="1" destOrd="0" presId="urn:microsoft.com/office/officeart/2005/8/layout/orgChart1"/>
    <dgm:cxn modelId="{BEC06B10-7604-4ACE-A518-7FDC41435E7F}" type="presParOf" srcId="{76B39F18-9C12-4A4E-941B-3ED359792622}" destId="{45D9056A-BBF4-4E16-BB59-407DC8C04106}" srcOrd="0" destOrd="0" presId="urn:microsoft.com/office/officeart/2005/8/layout/orgChart1"/>
    <dgm:cxn modelId="{02DFA9AC-A255-42E4-8064-EB7A620F4B04}" type="presParOf" srcId="{45D9056A-BBF4-4E16-BB59-407DC8C04106}" destId="{26337290-B218-44E2-978D-92F605CD02B9}" srcOrd="0" destOrd="0" presId="urn:microsoft.com/office/officeart/2005/8/layout/orgChart1"/>
    <dgm:cxn modelId="{C85FF42F-48B6-4E92-9E69-B4172E7F0399}" type="presParOf" srcId="{45D9056A-BBF4-4E16-BB59-407DC8C04106}" destId="{1A3D5C0A-2AF5-4E03-80C0-3733F7C5F281}" srcOrd="1" destOrd="0" presId="urn:microsoft.com/office/officeart/2005/8/layout/orgChart1"/>
    <dgm:cxn modelId="{AE87267E-ACA3-44E0-96CF-1E8626688618}" type="presParOf" srcId="{76B39F18-9C12-4A4E-941B-3ED359792622}" destId="{7C9B8270-CD15-40E1-AFD4-3BB8BA46893D}" srcOrd="1" destOrd="0" presId="urn:microsoft.com/office/officeart/2005/8/layout/orgChart1"/>
    <dgm:cxn modelId="{E34B1DF0-3CE0-40DD-A65B-4F9B06779D66}" type="presParOf" srcId="{76B39F18-9C12-4A4E-941B-3ED359792622}" destId="{B98B914D-EA4D-4ED3-9046-CA8239BB502D}" srcOrd="2" destOrd="0" presId="urn:microsoft.com/office/officeart/2005/8/layout/orgChart1"/>
    <dgm:cxn modelId="{736FB391-3A12-4B87-9B8B-B56F1A64EA68}" type="presParOf" srcId="{4EDF2D00-C570-44E0-B234-C787A16771AE}" destId="{521639B9-2F6D-4881-A729-B00086DB3DCE}" srcOrd="2" destOrd="0" presId="urn:microsoft.com/office/officeart/2005/8/layout/orgChart1"/>
    <dgm:cxn modelId="{F664E35B-2674-4F96-ADFA-582DF33419E2}" type="presParOf" srcId="{4EDF2D00-C570-44E0-B234-C787A16771AE}" destId="{CEE2DDE4-E6F3-4F47-AA38-4CA2CC932A06}" srcOrd="3" destOrd="0" presId="urn:microsoft.com/office/officeart/2005/8/layout/orgChart1"/>
    <dgm:cxn modelId="{211068C9-7F06-4486-B60F-CE18636B729D}" type="presParOf" srcId="{CEE2DDE4-E6F3-4F47-AA38-4CA2CC932A06}" destId="{AAAF1E60-204F-43F4-9878-0F8E47B63753}" srcOrd="0" destOrd="0" presId="urn:microsoft.com/office/officeart/2005/8/layout/orgChart1"/>
    <dgm:cxn modelId="{30699A8B-8AB3-4F15-8A82-AE6E89EBF732}" type="presParOf" srcId="{AAAF1E60-204F-43F4-9878-0F8E47B63753}" destId="{D379D565-AC22-4CE1-9693-2CB132BAEA8C}" srcOrd="0" destOrd="0" presId="urn:microsoft.com/office/officeart/2005/8/layout/orgChart1"/>
    <dgm:cxn modelId="{AFE11F00-A5F6-472A-8153-82438DF5E9E2}" type="presParOf" srcId="{AAAF1E60-204F-43F4-9878-0F8E47B63753}" destId="{7D9AB050-68CC-4D1A-A0B6-E2E6C89C0FBE}" srcOrd="1" destOrd="0" presId="urn:microsoft.com/office/officeart/2005/8/layout/orgChart1"/>
    <dgm:cxn modelId="{07F45A32-B8E4-42DD-BDCB-0D30757CF729}" type="presParOf" srcId="{CEE2DDE4-E6F3-4F47-AA38-4CA2CC932A06}" destId="{0A56E2C1-5243-4C44-A54A-FB7239FC3F67}" srcOrd="1" destOrd="0" presId="urn:microsoft.com/office/officeart/2005/8/layout/orgChart1"/>
    <dgm:cxn modelId="{26ABD0E9-3355-4DEE-986C-268D72F00A31}" type="presParOf" srcId="{CEE2DDE4-E6F3-4F47-AA38-4CA2CC932A06}" destId="{DCC848DF-DDD8-4DA2-A0E3-3D85D6DF012B}" srcOrd="2" destOrd="0" presId="urn:microsoft.com/office/officeart/2005/8/layout/orgChart1"/>
    <dgm:cxn modelId="{C7AF112B-2761-4510-8378-83225878FC7A}" type="presParOf" srcId="{4EDF2D00-C570-44E0-B234-C787A16771AE}" destId="{0F50B6C2-3E69-4060-A111-9A8E260C584A}" srcOrd="4" destOrd="0" presId="urn:microsoft.com/office/officeart/2005/8/layout/orgChart1"/>
    <dgm:cxn modelId="{5061E84A-0D18-4421-953F-F36429E0B02E}" type="presParOf" srcId="{4EDF2D00-C570-44E0-B234-C787A16771AE}" destId="{C16FA4AA-23CD-45A2-8097-89DE4B299A7D}" srcOrd="5" destOrd="0" presId="urn:microsoft.com/office/officeart/2005/8/layout/orgChart1"/>
    <dgm:cxn modelId="{8181130B-0485-431A-BCA6-4103E2B9D273}" type="presParOf" srcId="{C16FA4AA-23CD-45A2-8097-89DE4B299A7D}" destId="{03C17039-38E8-4581-A2C7-BAE7E7F5DFA7}" srcOrd="0" destOrd="0" presId="urn:microsoft.com/office/officeart/2005/8/layout/orgChart1"/>
    <dgm:cxn modelId="{DB845BE7-BECF-4337-B30C-9B8C6B8EBB68}" type="presParOf" srcId="{03C17039-38E8-4581-A2C7-BAE7E7F5DFA7}" destId="{2555DA3C-37E2-4621-9178-DF8302218C59}" srcOrd="0" destOrd="0" presId="urn:microsoft.com/office/officeart/2005/8/layout/orgChart1"/>
    <dgm:cxn modelId="{9556F408-C645-4D77-8051-179B076D0B00}" type="presParOf" srcId="{03C17039-38E8-4581-A2C7-BAE7E7F5DFA7}" destId="{CB581F18-A6D1-4F58-A0F9-150C8021A775}" srcOrd="1" destOrd="0" presId="urn:microsoft.com/office/officeart/2005/8/layout/orgChart1"/>
    <dgm:cxn modelId="{EDAB74A9-5862-4F38-A946-70EBF23BEC12}" type="presParOf" srcId="{C16FA4AA-23CD-45A2-8097-89DE4B299A7D}" destId="{C8A879A2-7D9B-486E-A695-CE2F7704CB83}" srcOrd="1" destOrd="0" presId="urn:microsoft.com/office/officeart/2005/8/layout/orgChart1"/>
    <dgm:cxn modelId="{357F7F15-A937-4F51-9402-F8379ABA2432}" type="presParOf" srcId="{C16FA4AA-23CD-45A2-8097-89DE4B299A7D}" destId="{1C83C2EA-6B24-47EC-ABEC-E60309166A07}" srcOrd="2" destOrd="0" presId="urn:microsoft.com/office/officeart/2005/8/layout/orgChart1"/>
    <dgm:cxn modelId="{2674A951-825B-4877-92EE-E8AE62880E3A}" type="presParOf" srcId="{77F51956-383A-421B-BAD7-83F33FF755D5}" destId="{E5ECDF9E-314C-4878-BE21-CB3B6CD149A8}" srcOrd="2" destOrd="0" presId="urn:microsoft.com/office/officeart/2005/8/layout/orgChart1"/>
    <dgm:cxn modelId="{A79EF7BF-5649-4C60-8B69-B0A3918CAE10}" type="presParOf" srcId="{6BB45D3D-2F70-4C7A-A6FF-B8850267DF9D}" destId="{5D601850-0475-48CE-8882-B5EA59B72F12}" srcOrd="2" destOrd="0" presId="urn:microsoft.com/office/officeart/2005/8/layout/orgChart1"/>
    <dgm:cxn modelId="{2A8B3883-17A4-4443-BBFB-B53745CD02CD}" type="presParOf" srcId="{6BB45D3D-2F70-4C7A-A6FF-B8850267DF9D}" destId="{911647EE-5868-43BD-9D19-9D6CEBDE6957}" srcOrd="3" destOrd="0" presId="urn:microsoft.com/office/officeart/2005/8/layout/orgChart1"/>
    <dgm:cxn modelId="{B28F941C-40A3-4924-9B2D-58127404370F}" type="presParOf" srcId="{911647EE-5868-43BD-9D19-9D6CEBDE6957}" destId="{79245FBD-F9FE-4B0F-90B1-E07260D1FD12}" srcOrd="0" destOrd="0" presId="urn:microsoft.com/office/officeart/2005/8/layout/orgChart1"/>
    <dgm:cxn modelId="{4F1FD3CA-439F-41EB-9419-A7BF174D19E1}" type="presParOf" srcId="{79245FBD-F9FE-4B0F-90B1-E07260D1FD12}" destId="{74C6285D-6B75-4536-95E3-A4BB99BA10CE}" srcOrd="0" destOrd="0" presId="urn:microsoft.com/office/officeart/2005/8/layout/orgChart1"/>
    <dgm:cxn modelId="{7EB6A1B3-67DB-47A1-B54D-26CD28946043}" type="presParOf" srcId="{79245FBD-F9FE-4B0F-90B1-E07260D1FD12}" destId="{764993F2-F036-45FF-9199-E97C8F072308}" srcOrd="1" destOrd="0" presId="urn:microsoft.com/office/officeart/2005/8/layout/orgChart1"/>
    <dgm:cxn modelId="{5955CFF3-C18A-42E2-8566-D4BAF844D5D5}" type="presParOf" srcId="{911647EE-5868-43BD-9D19-9D6CEBDE6957}" destId="{0C8CC486-2CE6-47A1-A8AC-6E1C2E18BCC5}" srcOrd="1" destOrd="0" presId="urn:microsoft.com/office/officeart/2005/8/layout/orgChart1"/>
    <dgm:cxn modelId="{2F22CA1A-5BF3-4AB7-8BC0-58266A3E4DB7}" type="presParOf" srcId="{0C8CC486-2CE6-47A1-A8AC-6E1C2E18BCC5}" destId="{DA3D9822-F209-4558-B10C-8721AA6C4E9C}" srcOrd="0" destOrd="0" presId="urn:microsoft.com/office/officeart/2005/8/layout/orgChart1"/>
    <dgm:cxn modelId="{2D9BEEF5-506F-4AA5-A21F-FCD5CB0DE1E1}" type="presParOf" srcId="{0C8CC486-2CE6-47A1-A8AC-6E1C2E18BCC5}" destId="{035D3594-95FF-4F20-9766-543B9F1BA988}" srcOrd="1" destOrd="0" presId="urn:microsoft.com/office/officeart/2005/8/layout/orgChart1"/>
    <dgm:cxn modelId="{7BF27AEC-8A1B-4EC5-A714-5291C27906FA}" type="presParOf" srcId="{035D3594-95FF-4F20-9766-543B9F1BA988}" destId="{B643D6EC-AC21-4144-9B4F-7A76C9E9C822}" srcOrd="0" destOrd="0" presId="urn:microsoft.com/office/officeart/2005/8/layout/orgChart1"/>
    <dgm:cxn modelId="{0054C7DD-A61D-4D67-B7F1-D5F6B26D971B}" type="presParOf" srcId="{B643D6EC-AC21-4144-9B4F-7A76C9E9C822}" destId="{A6E802A4-DCE8-44DE-B69B-77DA7C6F845D}" srcOrd="0" destOrd="0" presId="urn:microsoft.com/office/officeart/2005/8/layout/orgChart1"/>
    <dgm:cxn modelId="{7AC200EF-2FCB-4903-9EAF-2BB7D5EF7CCF}" type="presParOf" srcId="{B643D6EC-AC21-4144-9B4F-7A76C9E9C822}" destId="{02E60DDD-B6AC-43D9-BC27-4276938C30EE}" srcOrd="1" destOrd="0" presId="urn:microsoft.com/office/officeart/2005/8/layout/orgChart1"/>
    <dgm:cxn modelId="{52A3CF92-E0E2-4F92-B849-42C95D095E12}" type="presParOf" srcId="{035D3594-95FF-4F20-9766-543B9F1BA988}" destId="{30513C8F-D978-4542-BE13-948E7E4098D2}" srcOrd="1" destOrd="0" presId="urn:microsoft.com/office/officeart/2005/8/layout/orgChart1"/>
    <dgm:cxn modelId="{6465F594-1911-449C-BD20-BEF4DB9034F1}" type="presParOf" srcId="{035D3594-95FF-4F20-9766-543B9F1BA988}" destId="{2700034C-14BA-46D9-A266-85F6CFBE2C25}" srcOrd="2" destOrd="0" presId="urn:microsoft.com/office/officeart/2005/8/layout/orgChart1"/>
    <dgm:cxn modelId="{852E6CBB-5028-404F-ADAA-376AA939A5FB}" type="presParOf" srcId="{0C8CC486-2CE6-47A1-A8AC-6E1C2E18BCC5}" destId="{D1979896-6D93-492E-92C2-C949B1B20C43}" srcOrd="2" destOrd="0" presId="urn:microsoft.com/office/officeart/2005/8/layout/orgChart1"/>
    <dgm:cxn modelId="{2250A72F-B614-411A-B15C-C5D51EFE8D1D}" type="presParOf" srcId="{0C8CC486-2CE6-47A1-A8AC-6E1C2E18BCC5}" destId="{B447BC7F-2ED5-4299-9EA6-E3FC2993ED4B}" srcOrd="3" destOrd="0" presId="urn:microsoft.com/office/officeart/2005/8/layout/orgChart1"/>
    <dgm:cxn modelId="{CE42B433-A5DF-4892-8E07-66EC765F31A8}" type="presParOf" srcId="{B447BC7F-2ED5-4299-9EA6-E3FC2993ED4B}" destId="{690BAE09-8606-4D2A-B143-D0983B8FDCA9}" srcOrd="0" destOrd="0" presId="urn:microsoft.com/office/officeart/2005/8/layout/orgChart1"/>
    <dgm:cxn modelId="{A594B855-DCDD-4CBF-B0AF-A7DA3F40068F}" type="presParOf" srcId="{690BAE09-8606-4D2A-B143-D0983B8FDCA9}" destId="{53BF1E9F-7451-4B3E-AB36-AF315F2D4346}" srcOrd="0" destOrd="0" presId="urn:microsoft.com/office/officeart/2005/8/layout/orgChart1"/>
    <dgm:cxn modelId="{82A306FB-3653-49A5-8890-99C08A5D18E4}" type="presParOf" srcId="{690BAE09-8606-4D2A-B143-D0983B8FDCA9}" destId="{E209302B-2F2F-42C4-9454-34768460182B}" srcOrd="1" destOrd="0" presId="urn:microsoft.com/office/officeart/2005/8/layout/orgChart1"/>
    <dgm:cxn modelId="{D2E37D8B-B94B-4ABA-8AE2-B9D4C88298C6}" type="presParOf" srcId="{B447BC7F-2ED5-4299-9EA6-E3FC2993ED4B}" destId="{3A237EF9-7358-48EB-BE98-64DF4E7A05C3}" srcOrd="1" destOrd="0" presId="urn:microsoft.com/office/officeart/2005/8/layout/orgChart1"/>
    <dgm:cxn modelId="{69A94ED7-3FE5-4073-85BF-0BE8330495FE}" type="presParOf" srcId="{B447BC7F-2ED5-4299-9EA6-E3FC2993ED4B}" destId="{DE964967-7987-4BDE-BF1E-D8D0B293DBBC}" srcOrd="2" destOrd="0" presId="urn:microsoft.com/office/officeart/2005/8/layout/orgChart1"/>
    <dgm:cxn modelId="{616AFEF1-31E8-4982-9A72-7BD5E977AC3C}" type="presParOf" srcId="{0C8CC486-2CE6-47A1-A8AC-6E1C2E18BCC5}" destId="{61DF126F-5846-4230-A4C6-06F8B06D9863}" srcOrd="4" destOrd="0" presId="urn:microsoft.com/office/officeart/2005/8/layout/orgChart1"/>
    <dgm:cxn modelId="{3EE87DE6-4FFB-4014-AE77-4296CE8C31FB}" type="presParOf" srcId="{0C8CC486-2CE6-47A1-A8AC-6E1C2E18BCC5}" destId="{691A5949-6AEF-4715-952B-9E9A17971B7A}" srcOrd="5" destOrd="0" presId="urn:microsoft.com/office/officeart/2005/8/layout/orgChart1"/>
    <dgm:cxn modelId="{E8CD05F5-F679-47A7-B4FD-BE4921DA2D19}" type="presParOf" srcId="{691A5949-6AEF-4715-952B-9E9A17971B7A}" destId="{8972FBC7-0175-4286-8F8D-C56FD5A9EDB1}" srcOrd="0" destOrd="0" presId="urn:microsoft.com/office/officeart/2005/8/layout/orgChart1"/>
    <dgm:cxn modelId="{AD8890D6-20D1-4CB9-AE66-DA0E4336CEEF}" type="presParOf" srcId="{8972FBC7-0175-4286-8F8D-C56FD5A9EDB1}" destId="{898E609C-8EFF-4112-B230-A14F330253DD}" srcOrd="0" destOrd="0" presId="urn:microsoft.com/office/officeart/2005/8/layout/orgChart1"/>
    <dgm:cxn modelId="{349F179F-BAEB-415C-A5B4-C59CA2EF8EC3}" type="presParOf" srcId="{8972FBC7-0175-4286-8F8D-C56FD5A9EDB1}" destId="{186BBA6A-D3B9-40CC-9F1A-5FA812C4DFC5}" srcOrd="1" destOrd="0" presId="urn:microsoft.com/office/officeart/2005/8/layout/orgChart1"/>
    <dgm:cxn modelId="{B8178682-6FAB-4C8C-B91E-45DD92F37AA8}" type="presParOf" srcId="{691A5949-6AEF-4715-952B-9E9A17971B7A}" destId="{851FA23D-3FD3-499D-A322-C5BEA28458CD}" srcOrd="1" destOrd="0" presId="urn:microsoft.com/office/officeart/2005/8/layout/orgChart1"/>
    <dgm:cxn modelId="{E432C5B7-493A-4634-AFD3-4D0CEB0AD209}" type="presParOf" srcId="{691A5949-6AEF-4715-952B-9E9A17971B7A}" destId="{6B5590EC-6252-4201-92F8-51E113422040}" srcOrd="2" destOrd="0" presId="urn:microsoft.com/office/officeart/2005/8/layout/orgChart1"/>
    <dgm:cxn modelId="{F608CE91-C247-48BC-AF98-4FFC37263339}" type="presParOf" srcId="{911647EE-5868-43BD-9D19-9D6CEBDE6957}" destId="{7D2F126E-D461-4DFD-B5DC-5046556EFB26}" srcOrd="2" destOrd="0" presId="urn:microsoft.com/office/officeart/2005/8/layout/orgChart1"/>
    <dgm:cxn modelId="{E398F3F7-9375-4EDA-9EC5-1F81A42B7D42}" type="presParOf" srcId="{6BB45D3D-2F70-4C7A-A6FF-B8850267DF9D}" destId="{9DB208FB-6DEB-4334-877B-6E9D7C60F55F}" srcOrd="4" destOrd="0" presId="urn:microsoft.com/office/officeart/2005/8/layout/orgChart1"/>
    <dgm:cxn modelId="{90D5CDFB-1398-4917-B64A-1A61A40BB28B}" type="presParOf" srcId="{6BB45D3D-2F70-4C7A-A6FF-B8850267DF9D}" destId="{F918CF46-AC2C-4591-BA04-58838143CA93}" srcOrd="5" destOrd="0" presId="urn:microsoft.com/office/officeart/2005/8/layout/orgChart1"/>
    <dgm:cxn modelId="{02C49EAB-9754-42BB-8C9D-AF712F0D82CC}" type="presParOf" srcId="{F918CF46-AC2C-4591-BA04-58838143CA93}" destId="{4BD191B4-8130-4379-9041-2DC90E935AA9}" srcOrd="0" destOrd="0" presId="urn:microsoft.com/office/officeart/2005/8/layout/orgChart1"/>
    <dgm:cxn modelId="{910F4A17-1AC2-4E12-9805-C798FD4E3163}" type="presParOf" srcId="{4BD191B4-8130-4379-9041-2DC90E935AA9}" destId="{6546BF39-C8BA-4243-BB78-F055FB9FB234}" srcOrd="0" destOrd="0" presId="urn:microsoft.com/office/officeart/2005/8/layout/orgChart1"/>
    <dgm:cxn modelId="{01B5DFC9-3D41-4BD6-B2D5-734D25F9C596}" type="presParOf" srcId="{4BD191B4-8130-4379-9041-2DC90E935AA9}" destId="{61DFE73E-2374-474D-A0C0-361AE82D7FDD}" srcOrd="1" destOrd="0" presId="urn:microsoft.com/office/officeart/2005/8/layout/orgChart1"/>
    <dgm:cxn modelId="{2F9AE16A-2088-4A24-A112-46F4C4C8235F}" type="presParOf" srcId="{F918CF46-AC2C-4591-BA04-58838143CA93}" destId="{D204F738-6836-4248-B4A8-2E8543B105E7}" srcOrd="1" destOrd="0" presId="urn:microsoft.com/office/officeart/2005/8/layout/orgChart1"/>
    <dgm:cxn modelId="{2F488173-C514-43EF-8B45-231F785891B0}" type="presParOf" srcId="{D204F738-6836-4248-B4A8-2E8543B105E7}" destId="{BAAD6AE8-5BB5-4D77-B5BA-8386AB1F6020}" srcOrd="0" destOrd="0" presId="urn:microsoft.com/office/officeart/2005/8/layout/orgChart1"/>
    <dgm:cxn modelId="{37DC0504-50E0-4414-9A8D-7BFF953BA051}" type="presParOf" srcId="{D204F738-6836-4248-B4A8-2E8543B105E7}" destId="{AF7242FB-7B24-4B63-A0CB-01A29E33AED0}" srcOrd="1" destOrd="0" presId="urn:microsoft.com/office/officeart/2005/8/layout/orgChart1"/>
    <dgm:cxn modelId="{9262B8C6-AE38-41AA-BDAA-25FE089EF046}" type="presParOf" srcId="{AF7242FB-7B24-4B63-A0CB-01A29E33AED0}" destId="{7D22C91C-FAB3-445E-AFFF-EBBCC968539F}" srcOrd="0" destOrd="0" presId="urn:microsoft.com/office/officeart/2005/8/layout/orgChart1"/>
    <dgm:cxn modelId="{387BEEBB-9407-422B-A398-81D8067CC8D3}" type="presParOf" srcId="{7D22C91C-FAB3-445E-AFFF-EBBCC968539F}" destId="{9F2D4EA7-6F27-4518-94CA-9393C0A71CAB}" srcOrd="0" destOrd="0" presId="urn:microsoft.com/office/officeart/2005/8/layout/orgChart1"/>
    <dgm:cxn modelId="{32AD9339-6A92-4824-8489-7874D5170A19}" type="presParOf" srcId="{7D22C91C-FAB3-445E-AFFF-EBBCC968539F}" destId="{44F59CD1-7C21-4D9E-BE9A-735DE3911877}" srcOrd="1" destOrd="0" presId="urn:microsoft.com/office/officeart/2005/8/layout/orgChart1"/>
    <dgm:cxn modelId="{757B049D-07E7-4446-B73C-BC0F3F3A2CFC}" type="presParOf" srcId="{AF7242FB-7B24-4B63-A0CB-01A29E33AED0}" destId="{3D95A590-378C-4A55-9001-2288F2123868}" srcOrd="1" destOrd="0" presId="urn:microsoft.com/office/officeart/2005/8/layout/orgChart1"/>
    <dgm:cxn modelId="{16A91FD9-1348-404C-B9B5-C6FBE3EB25C1}" type="presParOf" srcId="{AF7242FB-7B24-4B63-A0CB-01A29E33AED0}" destId="{8DC8ED4B-AAF0-46D7-94AC-71AA741A1BAD}" srcOrd="2" destOrd="0" presId="urn:microsoft.com/office/officeart/2005/8/layout/orgChart1"/>
    <dgm:cxn modelId="{22561842-19A7-48A5-B5FD-7DD510CC58A8}" type="presParOf" srcId="{D204F738-6836-4248-B4A8-2E8543B105E7}" destId="{F3288C62-47DE-4AF0-9A0D-D914CE71C046}" srcOrd="2" destOrd="0" presId="urn:microsoft.com/office/officeart/2005/8/layout/orgChart1"/>
    <dgm:cxn modelId="{EE409A6E-D1A1-45DE-B241-2A1049A2435B}" type="presParOf" srcId="{D204F738-6836-4248-B4A8-2E8543B105E7}" destId="{FC02B6BF-424E-479E-A840-26741D41EBE8}" srcOrd="3" destOrd="0" presId="urn:microsoft.com/office/officeart/2005/8/layout/orgChart1"/>
    <dgm:cxn modelId="{C00D5587-41B8-48F6-BF62-4E3021C8D8F0}" type="presParOf" srcId="{FC02B6BF-424E-479E-A840-26741D41EBE8}" destId="{5C11C421-01B5-4037-A80F-703C1AD6FE4A}" srcOrd="0" destOrd="0" presId="urn:microsoft.com/office/officeart/2005/8/layout/orgChart1"/>
    <dgm:cxn modelId="{8EFC1CA3-3062-404C-A11E-CBE168974509}" type="presParOf" srcId="{5C11C421-01B5-4037-A80F-703C1AD6FE4A}" destId="{49116C9C-69C0-4682-8B55-909869050691}" srcOrd="0" destOrd="0" presId="urn:microsoft.com/office/officeart/2005/8/layout/orgChart1"/>
    <dgm:cxn modelId="{C1529913-71A3-4EA8-873C-3E27B784538C}" type="presParOf" srcId="{5C11C421-01B5-4037-A80F-703C1AD6FE4A}" destId="{DAAE28F2-FA44-45E1-9457-CAB1AA8E0892}" srcOrd="1" destOrd="0" presId="urn:microsoft.com/office/officeart/2005/8/layout/orgChart1"/>
    <dgm:cxn modelId="{E98DE2BB-5FC4-4A71-8F58-EE1FF8ECE86B}" type="presParOf" srcId="{FC02B6BF-424E-479E-A840-26741D41EBE8}" destId="{627C540F-5348-4E96-88C9-CDE316CA6F0E}" srcOrd="1" destOrd="0" presId="urn:microsoft.com/office/officeart/2005/8/layout/orgChart1"/>
    <dgm:cxn modelId="{B1CD3638-102C-49DC-9D17-14EFB3D2C055}" type="presParOf" srcId="{FC02B6BF-424E-479E-A840-26741D41EBE8}" destId="{46B83F58-D498-4D7F-A53F-5DDABBF699EA}" srcOrd="2" destOrd="0" presId="urn:microsoft.com/office/officeart/2005/8/layout/orgChart1"/>
    <dgm:cxn modelId="{3A2F7EE7-0611-49D2-B9F4-214499A80EF1}" type="presParOf" srcId="{D204F738-6836-4248-B4A8-2E8543B105E7}" destId="{A4EE4B76-0718-46C3-ACB9-F24B572BD2AB}" srcOrd="4" destOrd="0" presId="urn:microsoft.com/office/officeart/2005/8/layout/orgChart1"/>
    <dgm:cxn modelId="{0D1B26D1-19AE-402C-9CE1-C44744FBF06C}" type="presParOf" srcId="{D204F738-6836-4248-B4A8-2E8543B105E7}" destId="{68E7E339-D0FA-41D6-AA7A-5E1BE0685330}" srcOrd="5" destOrd="0" presId="urn:microsoft.com/office/officeart/2005/8/layout/orgChart1"/>
    <dgm:cxn modelId="{C6795774-4829-48F1-AD43-A1C1299195AD}" type="presParOf" srcId="{68E7E339-D0FA-41D6-AA7A-5E1BE0685330}" destId="{8334EB54-B60F-4907-B656-E31F608A1BDB}" srcOrd="0" destOrd="0" presId="urn:microsoft.com/office/officeart/2005/8/layout/orgChart1"/>
    <dgm:cxn modelId="{86F736F8-BD15-4311-AD7F-FD69EF971CB4}" type="presParOf" srcId="{8334EB54-B60F-4907-B656-E31F608A1BDB}" destId="{37DA744F-4270-4E8A-881B-050DCC53A5A5}" srcOrd="0" destOrd="0" presId="urn:microsoft.com/office/officeart/2005/8/layout/orgChart1"/>
    <dgm:cxn modelId="{E0D1BC8F-768C-452E-97FD-77DADE372465}" type="presParOf" srcId="{8334EB54-B60F-4907-B656-E31F608A1BDB}" destId="{85E3BE96-9032-4C1B-987C-44BA2E0615BF}" srcOrd="1" destOrd="0" presId="urn:microsoft.com/office/officeart/2005/8/layout/orgChart1"/>
    <dgm:cxn modelId="{4046C094-D29A-4091-AAF2-D037EE7B5D14}" type="presParOf" srcId="{68E7E339-D0FA-41D6-AA7A-5E1BE0685330}" destId="{851C0D17-8B13-47E8-9DF2-A1B891665C54}" srcOrd="1" destOrd="0" presId="urn:microsoft.com/office/officeart/2005/8/layout/orgChart1"/>
    <dgm:cxn modelId="{0F554144-2ED8-4028-B707-70EBC4D41493}" type="presParOf" srcId="{68E7E339-D0FA-41D6-AA7A-5E1BE0685330}" destId="{910492C6-AB03-4F84-AC44-E21A8ABA5D77}" srcOrd="2" destOrd="0" presId="urn:microsoft.com/office/officeart/2005/8/layout/orgChart1"/>
    <dgm:cxn modelId="{B5F9220E-33BF-4F95-8DC0-839C5417D452}" type="presParOf" srcId="{F918CF46-AC2C-4591-BA04-58838143CA93}" destId="{C927ED96-A42E-488A-88A0-9F712404DC84}" srcOrd="2" destOrd="0" presId="urn:microsoft.com/office/officeart/2005/8/layout/orgChart1"/>
    <dgm:cxn modelId="{92C8D0D3-07BA-4E84-93C8-460FE27BB255}" type="presParOf" srcId="{6BB45D3D-2F70-4C7A-A6FF-B8850267DF9D}" destId="{0E881A62-FB90-4781-B96F-91723372D8A4}" srcOrd="6" destOrd="0" presId="urn:microsoft.com/office/officeart/2005/8/layout/orgChart1"/>
    <dgm:cxn modelId="{32A5953D-9311-4DBF-B427-C5288F085D5C}" type="presParOf" srcId="{6BB45D3D-2F70-4C7A-A6FF-B8850267DF9D}" destId="{C8CCBBB3-3570-4E1A-A18B-D9D12E3CBA44}" srcOrd="7" destOrd="0" presId="urn:microsoft.com/office/officeart/2005/8/layout/orgChart1"/>
    <dgm:cxn modelId="{C9E4EC30-6714-413B-A9B4-D42BA73B7DD1}" type="presParOf" srcId="{C8CCBBB3-3570-4E1A-A18B-D9D12E3CBA44}" destId="{E14240D0-F20C-47E5-AF4B-C732FAFBC190}" srcOrd="0" destOrd="0" presId="urn:microsoft.com/office/officeart/2005/8/layout/orgChart1"/>
    <dgm:cxn modelId="{268D53DB-FB98-45AD-BE60-DAD51551772C}" type="presParOf" srcId="{E14240D0-F20C-47E5-AF4B-C732FAFBC190}" destId="{E9D3FDEE-6CEA-4CD9-B4B9-A16540310019}" srcOrd="0" destOrd="0" presId="urn:microsoft.com/office/officeart/2005/8/layout/orgChart1"/>
    <dgm:cxn modelId="{C553465A-B00D-4F83-B1C6-579A98123AA9}" type="presParOf" srcId="{E14240D0-F20C-47E5-AF4B-C732FAFBC190}" destId="{097F243D-FE37-457C-B9F2-B5978A4246AC}" srcOrd="1" destOrd="0" presId="urn:microsoft.com/office/officeart/2005/8/layout/orgChart1"/>
    <dgm:cxn modelId="{142D8945-66C3-4C90-9E3D-E089FC360108}" type="presParOf" srcId="{C8CCBBB3-3570-4E1A-A18B-D9D12E3CBA44}" destId="{8E8E5FDF-23C4-4EDF-BB50-7DA3CB2A8BBA}" srcOrd="1" destOrd="0" presId="urn:microsoft.com/office/officeart/2005/8/layout/orgChart1"/>
    <dgm:cxn modelId="{6380FD04-5E36-4C70-9C89-B7D4A5AE7BDD}" type="presParOf" srcId="{8E8E5FDF-23C4-4EDF-BB50-7DA3CB2A8BBA}" destId="{96D2BF9D-427F-4808-ACE0-9B0B84019151}" srcOrd="0" destOrd="0" presId="urn:microsoft.com/office/officeart/2005/8/layout/orgChart1"/>
    <dgm:cxn modelId="{916F451C-2784-40BF-8109-5B38CDD89E8C}" type="presParOf" srcId="{8E8E5FDF-23C4-4EDF-BB50-7DA3CB2A8BBA}" destId="{1D6BB686-D977-483D-905F-B6DFD9F3E591}" srcOrd="1" destOrd="0" presId="urn:microsoft.com/office/officeart/2005/8/layout/orgChart1"/>
    <dgm:cxn modelId="{2643C900-E905-48BE-96F0-5D13D653953F}" type="presParOf" srcId="{1D6BB686-D977-483D-905F-B6DFD9F3E591}" destId="{C77C9E72-512B-4D88-A7C4-8E7B0A06B11D}" srcOrd="0" destOrd="0" presId="urn:microsoft.com/office/officeart/2005/8/layout/orgChart1"/>
    <dgm:cxn modelId="{D8B018FC-A51F-47EE-9E3F-DFB2DB404F44}" type="presParOf" srcId="{C77C9E72-512B-4D88-A7C4-8E7B0A06B11D}" destId="{DF3CCA81-C4E9-44FB-B11C-2DEBD508A242}" srcOrd="0" destOrd="0" presId="urn:microsoft.com/office/officeart/2005/8/layout/orgChart1"/>
    <dgm:cxn modelId="{074B0574-760A-4DCA-8F59-B26755A0979C}" type="presParOf" srcId="{C77C9E72-512B-4D88-A7C4-8E7B0A06B11D}" destId="{3ED31A3B-3E7D-4627-9E96-0B22BA1681B7}" srcOrd="1" destOrd="0" presId="urn:microsoft.com/office/officeart/2005/8/layout/orgChart1"/>
    <dgm:cxn modelId="{A76C3E7C-E45E-4A57-85EF-FEC4C54192D6}" type="presParOf" srcId="{1D6BB686-D977-483D-905F-B6DFD9F3E591}" destId="{E4F511B7-7291-481C-9019-02B6A55E726C}" srcOrd="1" destOrd="0" presId="urn:microsoft.com/office/officeart/2005/8/layout/orgChart1"/>
    <dgm:cxn modelId="{F1ACA07B-FCCE-49CB-9792-03B7743A4A8F}" type="presParOf" srcId="{1D6BB686-D977-483D-905F-B6DFD9F3E591}" destId="{347A493B-E172-4A7E-90FC-F2868C2DE7AD}" srcOrd="2" destOrd="0" presId="urn:microsoft.com/office/officeart/2005/8/layout/orgChart1"/>
    <dgm:cxn modelId="{29B4DE79-AA7C-4134-9659-9A1C341DA2D0}" type="presParOf" srcId="{8E8E5FDF-23C4-4EDF-BB50-7DA3CB2A8BBA}" destId="{49A078B5-0A4A-4606-A27D-A61EB08B9005}" srcOrd="2" destOrd="0" presId="urn:microsoft.com/office/officeart/2005/8/layout/orgChart1"/>
    <dgm:cxn modelId="{9686B1B1-F6C5-4078-99DC-79C6242B2228}" type="presParOf" srcId="{8E8E5FDF-23C4-4EDF-BB50-7DA3CB2A8BBA}" destId="{0FE75BDB-64BB-4F30-AB27-C64C90D271F6}" srcOrd="3" destOrd="0" presId="urn:microsoft.com/office/officeart/2005/8/layout/orgChart1"/>
    <dgm:cxn modelId="{0DB1216C-D4AD-433F-B8C8-3545852FA468}" type="presParOf" srcId="{0FE75BDB-64BB-4F30-AB27-C64C90D271F6}" destId="{30807AA9-9EBD-45F4-BC3F-55BFE07328D0}" srcOrd="0" destOrd="0" presId="urn:microsoft.com/office/officeart/2005/8/layout/orgChart1"/>
    <dgm:cxn modelId="{0490BEB1-A2F2-49AC-90C1-6223E99B77D6}" type="presParOf" srcId="{30807AA9-9EBD-45F4-BC3F-55BFE07328D0}" destId="{76681A8E-BE57-475B-BD30-83FE565F65C1}" srcOrd="0" destOrd="0" presId="urn:microsoft.com/office/officeart/2005/8/layout/orgChart1"/>
    <dgm:cxn modelId="{F0F3EFAB-4C76-4397-884E-516590B68B12}" type="presParOf" srcId="{30807AA9-9EBD-45F4-BC3F-55BFE07328D0}" destId="{2D720784-FBAD-4C04-99C1-27FE4BF48A7A}" srcOrd="1" destOrd="0" presId="urn:microsoft.com/office/officeart/2005/8/layout/orgChart1"/>
    <dgm:cxn modelId="{AE11BC47-FD53-4615-9707-5378DD16F5D6}" type="presParOf" srcId="{0FE75BDB-64BB-4F30-AB27-C64C90D271F6}" destId="{70A156C5-B5E1-442F-84A0-74E6B125EA83}" srcOrd="1" destOrd="0" presId="urn:microsoft.com/office/officeart/2005/8/layout/orgChart1"/>
    <dgm:cxn modelId="{2500BFAC-4695-4A9B-B348-20B9C0E72982}" type="presParOf" srcId="{0FE75BDB-64BB-4F30-AB27-C64C90D271F6}" destId="{9992B7F4-9E98-4AFD-8945-563AFDDE30AC}" srcOrd="2" destOrd="0" presId="urn:microsoft.com/office/officeart/2005/8/layout/orgChart1"/>
    <dgm:cxn modelId="{53B48EFF-3005-4361-A1DF-B946643AFEF8}" type="presParOf" srcId="{8E8E5FDF-23C4-4EDF-BB50-7DA3CB2A8BBA}" destId="{A9785598-703C-4249-A2AD-43ABAA9366B8}" srcOrd="4" destOrd="0" presId="urn:microsoft.com/office/officeart/2005/8/layout/orgChart1"/>
    <dgm:cxn modelId="{FA0CCE95-E5DB-4755-93B4-3EA9F1A1688C}" type="presParOf" srcId="{8E8E5FDF-23C4-4EDF-BB50-7DA3CB2A8BBA}" destId="{188CA46A-4918-474E-A57A-239CF118B187}" srcOrd="5" destOrd="0" presId="urn:microsoft.com/office/officeart/2005/8/layout/orgChart1"/>
    <dgm:cxn modelId="{AB0EE8F4-0030-473A-B979-361E4E6942C8}" type="presParOf" srcId="{188CA46A-4918-474E-A57A-239CF118B187}" destId="{5DD87DCD-A396-49CB-AE13-9C2ED9910B85}" srcOrd="0" destOrd="0" presId="urn:microsoft.com/office/officeart/2005/8/layout/orgChart1"/>
    <dgm:cxn modelId="{5EF49295-9657-4A66-968C-B78D43395370}" type="presParOf" srcId="{5DD87DCD-A396-49CB-AE13-9C2ED9910B85}" destId="{511DFE06-7805-4B9F-B769-2BA4244142DF}" srcOrd="0" destOrd="0" presId="urn:microsoft.com/office/officeart/2005/8/layout/orgChart1"/>
    <dgm:cxn modelId="{7575A4E5-8EE2-497A-BC08-C7635A5313D7}" type="presParOf" srcId="{5DD87DCD-A396-49CB-AE13-9C2ED9910B85}" destId="{39D23EFE-B33D-4056-901B-3F8E89830D9B}" srcOrd="1" destOrd="0" presId="urn:microsoft.com/office/officeart/2005/8/layout/orgChart1"/>
    <dgm:cxn modelId="{B1820A4F-452D-4302-9426-D2735D1E986B}" type="presParOf" srcId="{188CA46A-4918-474E-A57A-239CF118B187}" destId="{E5CE5357-3A60-4C25-ACF4-B63B43DAB5F7}" srcOrd="1" destOrd="0" presId="urn:microsoft.com/office/officeart/2005/8/layout/orgChart1"/>
    <dgm:cxn modelId="{61E1B29B-EDBD-4600-AD5F-668D80D8139A}" type="presParOf" srcId="{188CA46A-4918-474E-A57A-239CF118B187}" destId="{9B337723-629F-42C2-8EB9-A61673AE2E9D}" srcOrd="2" destOrd="0" presId="urn:microsoft.com/office/officeart/2005/8/layout/orgChart1"/>
    <dgm:cxn modelId="{6A83FBDB-E1CD-486F-9C61-AD37048E1B5F}" type="presParOf" srcId="{C8CCBBB3-3570-4E1A-A18B-D9D12E3CBA44}" destId="{3A8C286B-29A3-47C9-AF3C-1FF36F6032CC}" srcOrd="2" destOrd="0" presId="urn:microsoft.com/office/officeart/2005/8/layout/orgChart1"/>
    <dgm:cxn modelId="{611A558D-34E3-4D34-A4DF-EAAD5884188D}" type="presParOf" srcId="{6BB45D3D-2F70-4C7A-A6FF-B8850267DF9D}" destId="{73A4C5F4-C522-4E99-8E7E-D208C068C10D}" srcOrd="8" destOrd="0" presId="urn:microsoft.com/office/officeart/2005/8/layout/orgChart1"/>
    <dgm:cxn modelId="{AD0D04D4-2145-462A-BABD-63025D25AA35}" type="presParOf" srcId="{6BB45D3D-2F70-4C7A-A6FF-B8850267DF9D}" destId="{BFEA1B7A-6EF0-4F87-9A7E-B4CBB6AE7E4F}" srcOrd="9" destOrd="0" presId="urn:microsoft.com/office/officeart/2005/8/layout/orgChart1"/>
    <dgm:cxn modelId="{DB038960-F5E6-4648-9EAD-DF586EB257C6}" type="presParOf" srcId="{BFEA1B7A-6EF0-4F87-9A7E-B4CBB6AE7E4F}" destId="{0827A805-E0F7-43F9-8950-B96451E43A21}" srcOrd="0" destOrd="0" presId="urn:microsoft.com/office/officeart/2005/8/layout/orgChart1"/>
    <dgm:cxn modelId="{25D10BBD-7E9D-491C-86A4-072B8AD24CFF}" type="presParOf" srcId="{0827A805-E0F7-43F9-8950-B96451E43A21}" destId="{B2A67430-9EC3-4FAE-9B4A-EF6A53D576E9}" srcOrd="0" destOrd="0" presId="urn:microsoft.com/office/officeart/2005/8/layout/orgChart1"/>
    <dgm:cxn modelId="{F549D5E2-BA40-4036-A461-B5EB37520F2F}" type="presParOf" srcId="{0827A805-E0F7-43F9-8950-B96451E43A21}" destId="{8CCE6A4C-AC69-44E9-80C1-F24CAF8534B9}" srcOrd="1" destOrd="0" presId="urn:microsoft.com/office/officeart/2005/8/layout/orgChart1"/>
    <dgm:cxn modelId="{FFDFC569-19C0-4004-9130-8088A6171027}" type="presParOf" srcId="{BFEA1B7A-6EF0-4F87-9A7E-B4CBB6AE7E4F}" destId="{711EF5B6-4A22-4201-96C9-7C8C2978E267}" srcOrd="1" destOrd="0" presId="urn:microsoft.com/office/officeart/2005/8/layout/orgChart1"/>
    <dgm:cxn modelId="{314F4FF6-CC68-451B-8F36-694A35B81CDA}" type="presParOf" srcId="{711EF5B6-4A22-4201-96C9-7C8C2978E267}" destId="{39C687C4-1411-40BD-B22A-D07EAEF5E4B5}" srcOrd="0" destOrd="0" presId="urn:microsoft.com/office/officeart/2005/8/layout/orgChart1"/>
    <dgm:cxn modelId="{1EA02B1B-D307-472C-802A-2D142EF3CAA9}" type="presParOf" srcId="{711EF5B6-4A22-4201-96C9-7C8C2978E267}" destId="{13D7455E-ED5C-44A2-B287-2A195A6AD4D2}" srcOrd="1" destOrd="0" presId="urn:microsoft.com/office/officeart/2005/8/layout/orgChart1"/>
    <dgm:cxn modelId="{A296BABC-33BE-450C-96FA-4B784C562D66}" type="presParOf" srcId="{13D7455E-ED5C-44A2-B287-2A195A6AD4D2}" destId="{285B47B5-95C7-4815-B7A9-275D6C9A5982}" srcOrd="0" destOrd="0" presId="urn:microsoft.com/office/officeart/2005/8/layout/orgChart1"/>
    <dgm:cxn modelId="{82B8F9AF-1E35-42FC-9B18-EC748E50759D}" type="presParOf" srcId="{285B47B5-95C7-4815-B7A9-275D6C9A5982}" destId="{9CB39AE3-DFDD-4D4D-A325-1F4B79E3330B}" srcOrd="0" destOrd="0" presId="urn:microsoft.com/office/officeart/2005/8/layout/orgChart1"/>
    <dgm:cxn modelId="{117FC098-6F7D-4EC1-8139-9CEC28E5731A}" type="presParOf" srcId="{285B47B5-95C7-4815-B7A9-275D6C9A5982}" destId="{ADAFE4EA-14CE-43A2-90A2-AB2B60B8AFA8}" srcOrd="1" destOrd="0" presId="urn:microsoft.com/office/officeart/2005/8/layout/orgChart1"/>
    <dgm:cxn modelId="{3FB45E95-985E-48AE-8C5B-AC3F404AD263}" type="presParOf" srcId="{13D7455E-ED5C-44A2-B287-2A195A6AD4D2}" destId="{DBF5D0AE-0792-4684-BE87-E8D37E55A941}" srcOrd="1" destOrd="0" presId="urn:microsoft.com/office/officeart/2005/8/layout/orgChart1"/>
    <dgm:cxn modelId="{112C5BBF-FB5E-48FA-8887-FDEEE22E7D89}" type="presParOf" srcId="{13D7455E-ED5C-44A2-B287-2A195A6AD4D2}" destId="{1B9C33B7-D65F-4655-84E0-52AE3BBD13FD}" srcOrd="2" destOrd="0" presId="urn:microsoft.com/office/officeart/2005/8/layout/orgChart1"/>
    <dgm:cxn modelId="{5D341A2B-399F-47E2-912D-33C8E20F3A14}" type="presParOf" srcId="{711EF5B6-4A22-4201-96C9-7C8C2978E267}" destId="{A8B197E1-56EA-4E02-8A05-489133731B4D}" srcOrd="2" destOrd="0" presId="urn:microsoft.com/office/officeart/2005/8/layout/orgChart1"/>
    <dgm:cxn modelId="{6989DF4B-CAE9-449C-B0BC-632D0969F4CE}" type="presParOf" srcId="{711EF5B6-4A22-4201-96C9-7C8C2978E267}" destId="{9553EFE1-081D-4BEA-A4BD-31D0272ABFD4}" srcOrd="3" destOrd="0" presId="urn:microsoft.com/office/officeart/2005/8/layout/orgChart1"/>
    <dgm:cxn modelId="{26456951-80DB-464A-B17E-ECBC20443CD7}" type="presParOf" srcId="{9553EFE1-081D-4BEA-A4BD-31D0272ABFD4}" destId="{072B7B40-10C5-42C2-925A-349B4618058D}" srcOrd="0" destOrd="0" presId="urn:microsoft.com/office/officeart/2005/8/layout/orgChart1"/>
    <dgm:cxn modelId="{61333AD4-1F81-41D5-AE09-4AEF7E7BD988}" type="presParOf" srcId="{072B7B40-10C5-42C2-925A-349B4618058D}" destId="{AF1BFACE-245E-49CD-B7D5-C6CE07E900E8}" srcOrd="0" destOrd="0" presId="urn:microsoft.com/office/officeart/2005/8/layout/orgChart1"/>
    <dgm:cxn modelId="{21B04C63-395C-4EDF-8FF8-C8A11754936E}" type="presParOf" srcId="{072B7B40-10C5-42C2-925A-349B4618058D}" destId="{86C6C0D8-CE60-47E9-96F6-93022D0A7A06}" srcOrd="1" destOrd="0" presId="urn:microsoft.com/office/officeart/2005/8/layout/orgChart1"/>
    <dgm:cxn modelId="{3A788B4B-22B0-4321-AB80-1B87F91B279F}" type="presParOf" srcId="{9553EFE1-081D-4BEA-A4BD-31D0272ABFD4}" destId="{DF8A4468-F975-40D1-838F-D73A47B2438B}" srcOrd="1" destOrd="0" presId="urn:microsoft.com/office/officeart/2005/8/layout/orgChart1"/>
    <dgm:cxn modelId="{5139B661-0A54-408F-9182-EF92B9202B58}" type="presParOf" srcId="{9553EFE1-081D-4BEA-A4BD-31D0272ABFD4}" destId="{3FCFBD40-AB66-4A2A-9111-4AF3BF668220}" srcOrd="2" destOrd="0" presId="urn:microsoft.com/office/officeart/2005/8/layout/orgChart1"/>
    <dgm:cxn modelId="{5EFB3634-E78B-4DBC-8B82-CE80BAA77967}" type="presParOf" srcId="{711EF5B6-4A22-4201-96C9-7C8C2978E267}" destId="{ED6FCA4E-AB09-4E78-9B6C-B150B009FCD5}" srcOrd="4" destOrd="0" presId="urn:microsoft.com/office/officeart/2005/8/layout/orgChart1"/>
    <dgm:cxn modelId="{C1D9E108-0E44-4759-ADA9-AB58B28E7894}" type="presParOf" srcId="{711EF5B6-4A22-4201-96C9-7C8C2978E267}" destId="{344E3DEE-E74F-4010-A940-34FA95484826}" srcOrd="5" destOrd="0" presId="urn:microsoft.com/office/officeart/2005/8/layout/orgChart1"/>
    <dgm:cxn modelId="{8F9B0379-61A7-42DB-B86D-7CE693049FD5}" type="presParOf" srcId="{344E3DEE-E74F-4010-A940-34FA95484826}" destId="{7E9CD4A6-3D13-4C85-8194-1301EC08F430}" srcOrd="0" destOrd="0" presId="urn:microsoft.com/office/officeart/2005/8/layout/orgChart1"/>
    <dgm:cxn modelId="{29A6132B-90B1-433C-8144-22887CAD9420}" type="presParOf" srcId="{7E9CD4A6-3D13-4C85-8194-1301EC08F430}" destId="{E2653FD6-6A04-41CD-8071-69ADF16BA696}" srcOrd="0" destOrd="0" presId="urn:microsoft.com/office/officeart/2005/8/layout/orgChart1"/>
    <dgm:cxn modelId="{1AAAE83C-A543-486F-AD1D-7EFE90BDFA89}" type="presParOf" srcId="{7E9CD4A6-3D13-4C85-8194-1301EC08F430}" destId="{BEABD9D0-C79C-4411-B47B-2EB36FD7CC1A}" srcOrd="1" destOrd="0" presId="urn:microsoft.com/office/officeart/2005/8/layout/orgChart1"/>
    <dgm:cxn modelId="{7C6D84B7-70DE-48A8-A639-4FFFB9808B56}" type="presParOf" srcId="{344E3DEE-E74F-4010-A940-34FA95484826}" destId="{AE158964-2BA2-40BA-827E-2E76A3DDD70C}" srcOrd="1" destOrd="0" presId="urn:microsoft.com/office/officeart/2005/8/layout/orgChart1"/>
    <dgm:cxn modelId="{DB9F09A0-9901-41BA-9C9B-071976C36D0C}" type="presParOf" srcId="{344E3DEE-E74F-4010-A940-34FA95484826}" destId="{1C9E8EC4-86DD-432F-9809-5211DC270D6C}" srcOrd="2" destOrd="0" presId="urn:microsoft.com/office/officeart/2005/8/layout/orgChart1"/>
    <dgm:cxn modelId="{08A64E24-7C60-417E-AF5F-F557E41911F5}" type="presParOf" srcId="{BFEA1B7A-6EF0-4F87-9A7E-B4CBB6AE7E4F}" destId="{15280D1C-0260-4966-95E4-FDD3E3AC5530}" srcOrd="2" destOrd="0" presId="urn:microsoft.com/office/officeart/2005/8/layout/orgChart1"/>
    <dgm:cxn modelId="{BE4B6444-83FD-4E03-AE3A-5704E71F790E}" type="presParOf" srcId="{6BB45D3D-2F70-4C7A-A6FF-B8850267DF9D}" destId="{2A4155FB-8047-4D7A-9D11-09CCDFDBE0C7}" srcOrd="10" destOrd="0" presId="urn:microsoft.com/office/officeart/2005/8/layout/orgChart1"/>
    <dgm:cxn modelId="{E5BB86ED-1EAD-4D4A-A39F-E124AAD9D61D}" type="presParOf" srcId="{6BB45D3D-2F70-4C7A-A6FF-B8850267DF9D}" destId="{A5D2D362-4B16-4703-9AD4-101BB73D7E80}" srcOrd="11" destOrd="0" presId="urn:microsoft.com/office/officeart/2005/8/layout/orgChart1"/>
    <dgm:cxn modelId="{87260E01-D7A5-4E1D-B48D-B2A2112CAFD8}" type="presParOf" srcId="{A5D2D362-4B16-4703-9AD4-101BB73D7E80}" destId="{FB8EDD98-A0FE-4276-8257-E5C721E3DD89}" srcOrd="0" destOrd="0" presId="urn:microsoft.com/office/officeart/2005/8/layout/orgChart1"/>
    <dgm:cxn modelId="{DE8EB490-E591-4B70-93AD-76A02463BB31}" type="presParOf" srcId="{FB8EDD98-A0FE-4276-8257-E5C721E3DD89}" destId="{92FBBD25-D6E7-4A20-913C-A4AAD6945D90}" srcOrd="0" destOrd="0" presId="urn:microsoft.com/office/officeart/2005/8/layout/orgChart1"/>
    <dgm:cxn modelId="{C1D24BB9-60ED-4C87-8137-CDB34892753D}" type="presParOf" srcId="{FB8EDD98-A0FE-4276-8257-E5C721E3DD89}" destId="{AF08529E-F812-42EC-9AB2-A14DA78D092C}" srcOrd="1" destOrd="0" presId="urn:microsoft.com/office/officeart/2005/8/layout/orgChart1"/>
    <dgm:cxn modelId="{ECCDD2CD-3627-4B8B-99E7-C472F2C08A5C}" type="presParOf" srcId="{A5D2D362-4B16-4703-9AD4-101BB73D7E80}" destId="{7D4BC440-F505-498F-A462-3B51F85062BC}" srcOrd="1" destOrd="0" presId="urn:microsoft.com/office/officeart/2005/8/layout/orgChart1"/>
    <dgm:cxn modelId="{4B5B39EE-AABA-4B33-BAF9-AC7E752BD6E1}" type="presParOf" srcId="{7D4BC440-F505-498F-A462-3B51F85062BC}" destId="{959E6C08-DB69-49A7-BA52-C28A143EE45A}" srcOrd="0" destOrd="0" presId="urn:microsoft.com/office/officeart/2005/8/layout/orgChart1"/>
    <dgm:cxn modelId="{C7CEECB5-C7E8-4CCB-83A4-3E3E6FF284F1}" type="presParOf" srcId="{7D4BC440-F505-498F-A462-3B51F85062BC}" destId="{15EAFD2D-A06F-4C54-926B-93B9B1AA002B}" srcOrd="1" destOrd="0" presId="urn:microsoft.com/office/officeart/2005/8/layout/orgChart1"/>
    <dgm:cxn modelId="{C4B81163-73CA-48BB-B8C5-E5069D7F7BA0}" type="presParOf" srcId="{15EAFD2D-A06F-4C54-926B-93B9B1AA002B}" destId="{14760EFD-F9AC-4A73-9A8E-ECA085999BB2}" srcOrd="0" destOrd="0" presId="urn:microsoft.com/office/officeart/2005/8/layout/orgChart1"/>
    <dgm:cxn modelId="{1C3291B5-C146-44AB-AF21-C36CCDB90CE7}" type="presParOf" srcId="{14760EFD-F9AC-4A73-9A8E-ECA085999BB2}" destId="{B00B8F88-7F9D-4040-A720-5E52D07D0FF6}" srcOrd="0" destOrd="0" presId="urn:microsoft.com/office/officeart/2005/8/layout/orgChart1"/>
    <dgm:cxn modelId="{3E6B25E9-37D4-4AAA-B8CF-29677D71E2BD}" type="presParOf" srcId="{14760EFD-F9AC-4A73-9A8E-ECA085999BB2}" destId="{F7F396E3-F8A2-4AA3-8F54-F96A25DEDA52}" srcOrd="1" destOrd="0" presId="urn:microsoft.com/office/officeart/2005/8/layout/orgChart1"/>
    <dgm:cxn modelId="{63E09E49-7506-4D2E-935D-6EEFE14C2F1D}" type="presParOf" srcId="{15EAFD2D-A06F-4C54-926B-93B9B1AA002B}" destId="{1727A1ED-6B27-4035-AD5A-2A6861F9308E}" srcOrd="1" destOrd="0" presId="urn:microsoft.com/office/officeart/2005/8/layout/orgChart1"/>
    <dgm:cxn modelId="{83D58F19-3CAA-44EC-8FB6-CDB06FC6D15D}" type="presParOf" srcId="{15EAFD2D-A06F-4C54-926B-93B9B1AA002B}" destId="{33309F3D-DE54-4C88-BCE1-44992ACA3E80}" srcOrd="2" destOrd="0" presId="urn:microsoft.com/office/officeart/2005/8/layout/orgChart1"/>
    <dgm:cxn modelId="{DAE520E1-8CE1-46E3-AB48-9DA3B3408D03}" type="presParOf" srcId="{7D4BC440-F505-498F-A462-3B51F85062BC}" destId="{B1626228-F806-4F0B-B4DA-ABF9B13C65A1}" srcOrd="2" destOrd="0" presId="urn:microsoft.com/office/officeart/2005/8/layout/orgChart1"/>
    <dgm:cxn modelId="{EB3915DE-DDA8-43AF-8902-A9D3D2F00DE7}" type="presParOf" srcId="{7D4BC440-F505-498F-A462-3B51F85062BC}" destId="{72EB5999-654F-4264-A11D-5406F329332A}" srcOrd="3" destOrd="0" presId="urn:microsoft.com/office/officeart/2005/8/layout/orgChart1"/>
    <dgm:cxn modelId="{05FE3336-D185-479D-BA8C-BA0A005C32D4}" type="presParOf" srcId="{72EB5999-654F-4264-A11D-5406F329332A}" destId="{CC8DB084-2835-4EA8-AA72-5E7E68C1FF43}" srcOrd="0" destOrd="0" presId="urn:microsoft.com/office/officeart/2005/8/layout/orgChart1"/>
    <dgm:cxn modelId="{8A4DE609-94F7-4BAF-8C71-A126CAED2060}" type="presParOf" srcId="{CC8DB084-2835-4EA8-AA72-5E7E68C1FF43}" destId="{BFD151A0-5EE5-4A4F-8FA5-82BE07F67B58}" srcOrd="0" destOrd="0" presId="urn:microsoft.com/office/officeart/2005/8/layout/orgChart1"/>
    <dgm:cxn modelId="{F2C95C02-74C8-4B67-A096-918C8E3B8824}" type="presParOf" srcId="{CC8DB084-2835-4EA8-AA72-5E7E68C1FF43}" destId="{A2099E7C-54FD-492F-862E-8C7CEDDF579B}" srcOrd="1" destOrd="0" presId="urn:microsoft.com/office/officeart/2005/8/layout/orgChart1"/>
    <dgm:cxn modelId="{68031FB3-002A-435C-8501-380116105B76}" type="presParOf" srcId="{72EB5999-654F-4264-A11D-5406F329332A}" destId="{10378090-BE6C-4480-AEFA-0CBDF3EACA66}" srcOrd="1" destOrd="0" presId="urn:microsoft.com/office/officeart/2005/8/layout/orgChart1"/>
    <dgm:cxn modelId="{20C43CCA-015F-49B6-8D33-96E449D66FFF}" type="presParOf" srcId="{72EB5999-654F-4264-A11D-5406F329332A}" destId="{18873755-5B71-4C13-A2E6-25CA67B6215A}" srcOrd="2" destOrd="0" presId="urn:microsoft.com/office/officeart/2005/8/layout/orgChart1"/>
    <dgm:cxn modelId="{3A2DD673-D556-4E44-AA5E-7783371AF7E4}" type="presParOf" srcId="{7D4BC440-F505-498F-A462-3B51F85062BC}" destId="{2B9D38BC-BDA7-4918-B3E6-89BB91CB8F7B}" srcOrd="4" destOrd="0" presId="urn:microsoft.com/office/officeart/2005/8/layout/orgChart1"/>
    <dgm:cxn modelId="{50C3FC17-5685-47E1-BD99-628249C6C760}" type="presParOf" srcId="{7D4BC440-F505-498F-A462-3B51F85062BC}" destId="{C4C5640D-EE81-4C12-B6DF-5F65D1E7B32D}" srcOrd="5" destOrd="0" presId="urn:microsoft.com/office/officeart/2005/8/layout/orgChart1"/>
    <dgm:cxn modelId="{0D43DDB1-1B72-4A86-A38D-DC1B7DACC40D}" type="presParOf" srcId="{C4C5640D-EE81-4C12-B6DF-5F65D1E7B32D}" destId="{33A34564-8A92-4262-ACB6-D106B3FAC17F}" srcOrd="0" destOrd="0" presId="urn:microsoft.com/office/officeart/2005/8/layout/orgChart1"/>
    <dgm:cxn modelId="{A2714748-2B12-4593-B035-8539C4BF4A1D}" type="presParOf" srcId="{33A34564-8A92-4262-ACB6-D106B3FAC17F}" destId="{A62518BD-1E09-4CC3-9A7D-47261CB3ED54}" srcOrd="0" destOrd="0" presId="urn:microsoft.com/office/officeart/2005/8/layout/orgChart1"/>
    <dgm:cxn modelId="{0B762AF0-47B2-43BD-8CAD-9B81A6B47549}" type="presParOf" srcId="{33A34564-8A92-4262-ACB6-D106B3FAC17F}" destId="{795952A6-68A1-401C-8FB2-4946DBF7D6C5}" srcOrd="1" destOrd="0" presId="urn:microsoft.com/office/officeart/2005/8/layout/orgChart1"/>
    <dgm:cxn modelId="{8A09A946-402D-4B45-BC79-6FEC1009ED0F}" type="presParOf" srcId="{C4C5640D-EE81-4C12-B6DF-5F65D1E7B32D}" destId="{588BD5F8-F7B4-4058-B75C-BC108FC17B3F}" srcOrd="1" destOrd="0" presId="urn:microsoft.com/office/officeart/2005/8/layout/orgChart1"/>
    <dgm:cxn modelId="{61370D3E-9171-4D3D-9CCE-3709840E5592}" type="presParOf" srcId="{C4C5640D-EE81-4C12-B6DF-5F65D1E7B32D}" destId="{DEF57753-CC4E-414C-B50B-9A674C7999FD}" srcOrd="2" destOrd="0" presId="urn:microsoft.com/office/officeart/2005/8/layout/orgChart1"/>
    <dgm:cxn modelId="{10278D64-0DA3-4794-B00D-07C37FD957A6}" type="presParOf" srcId="{A5D2D362-4B16-4703-9AD4-101BB73D7E80}" destId="{983425F1-C34D-48B9-8811-EF2E8B8FE699}" srcOrd="2" destOrd="0" presId="urn:microsoft.com/office/officeart/2005/8/layout/orgChart1"/>
    <dgm:cxn modelId="{0A9CA8A0-F4DC-46F5-AB76-181CFB9D7D72}" type="presParOf" srcId="{6BB45D3D-2F70-4C7A-A6FF-B8850267DF9D}" destId="{EA4E9978-A753-43F8-AE6D-A96B143A836F}" srcOrd="12" destOrd="0" presId="urn:microsoft.com/office/officeart/2005/8/layout/orgChart1"/>
    <dgm:cxn modelId="{C1645332-D69A-42E5-870F-5B95F6FA74CD}" type="presParOf" srcId="{6BB45D3D-2F70-4C7A-A6FF-B8850267DF9D}" destId="{68F69FFC-FF6F-4E29-8213-3C5EDF4082A6}" srcOrd="13" destOrd="0" presId="urn:microsoft.com/office/officeart/2005/8/layout/orgChart1"/>
    <dgm:cxn modelId="{0B43B114-F649-44DE-830D-0B62F433B236}" type="presParOf" srcId="{68F69FFC-FF6F-4E29-8213-3C5EDF4082A6}" destId="{0733BBEC-C960-467C-AD5E-1A3CD4FF7681}" srcOrd="0" destOrd="0" presId="urn:microsoft.com/office/officeart/2005/8/layout/orgChart1"/>
    <dgm:cxn modelId="{5AA3FF32-F27D-4F11-904B-D518ECDCF205}" type="presParOf" srcId="{0733BBEC-C960-467C-AD5E-1A3CD4FF7681}" destId="{857C7037-BF3B-45FF-95E9-8C4F4E094F8E}" srcOrd="0" destOrd="0" presId="urn:microsoft.com/office/officeart/2005/8/layout/orgChart1"/>
    <dgm:cxn modelId="{DF908410-0A25-45AC-ACC1-8CE49BD506CB}" type="presParOf" srcId="{0733BBEC-C960-467C-AD5E-1A3CD4FF7681}" destId="{A314C7FF-9015-4A51-B18E-51B850641C10}" srcOrd="1" destOrd="0" presId="urn:microsoft.com/office/officeart/2005/8/layout/orgChart1"/>
    <dgm:cxn modelId="{B424006F-1264-4E94-9216-4E5C11346988}" type="presParOf" srcId="{68F69FFC-FF6F-4E29-8213-3C5EDF4082A6}" destId="{16836DB0-1DBF-42AD-A3CC-21C5D92EB86D}" srcOrd="1" destOrd="0" presId="urn:microsoft.com/office/officeart/2005/8/layout/orgChart1"/>
    <dgm:cxn modelId="{4A702C32-DE1E-4544-A497-AFE67927F2BD}" type="presParOf" srcId="{16836DB0-1DBF-42AD-A3CC-21C5D92EB86D}" destId="{41EB3180-EC07-4750-A55B-D7A0FF07CE07}" srcOrd="0" destOrd="0" presId="urn:microsoft.com/office/officeart/2005/8/layout/orgChart1"/>
    <dgm:cxn modelId="{5AAB201D-F307-4604-8498-62534AD44EA6}" type="presParOf" srcId="{16836DB0-1DBF-42AD-A3CC-21C5D92EB86D}" destId="{34E2A7E7-E4A1-4CE7-A209-9FFC4D25A9F8}" srcOrd="1" destOrd="0" presId="urn:microsoft.com/office/officeart/2005/8/layout/orgChart1"/>
    <dgm:cxn modelId="{BEADB2C9-EBB9-4791-BD91-AE59CD4FBFC3}" type="presParOf" srcId="{34E2A7E7-E4A1-4CE7-A209-9FFC4D25A9F8}" destId="{4ACE2D24-DD90-4212-86B2-54AE7ED1407B}" srcOrd="0" destOrd="0" presId="urn:microsoft.com/office/officeart/2005/8/layout/orgChart1"/>
    <dgm:cxn modelId="{D4B24057-9BCC-499C-81B2-35E476540266}" type="presParOf" srcId="{4ACE2D24-DD90-4212-86B2-54AE7ED1407B}" destId="{5652C9C3-A445-4A97-A205-0F199746FA6B}" srcOrd="0" destOrd="0" presId="urn:microsoft.com/office/officeart/2005/8/layout/orgChart1"/>
    <dgm:cxn modelId="{5C9A1810-F908-4B7A-A82F-4598035100ED}" type="presParOf" srcId="{4ACE2D24-DD90-4212-86B2-54AE7ED1407B}" destId="{0F566029-06FB-4E79-B897-FAC404F83019}" srcOrd="1" destOrd="0" presId="urn:microsoft.com/office/officeart/2005/8/layout/orgChart1"/>
    <dgm:cxn modelId="{D7EB8DC1-C103-4FB5-96BD-0A565ED36303}" type="presParOf" srcId="{34E2A7E7-E4A1-4CE7-A209-9FFC4D25A9F8}" destId="{E8BB25E0-29A8-447C-BF38-ED8983EBCEE6}" srcOrd="1" destOrd="0" presId="urn:microsoft.com/office/officeart/2005/8/layout/orgChart1"/>
    <dgm:cxn modelId="{E578589A-DB0E-47B4-8AE3-1208B92A2B13}" type="presParOf" srcId="{34E2A7E7-E4A1-4CE7-A209-9FFC4D25A9F8}" destId="{E1BCF67F-28CF-4FAB-9AD0-A2875D2F8585}" srcOrd="2" destOrd="0" presId="urn:microsoft.com/office/officeart/2005/8/layout/orgChart1"/>
    <dgm:cxn modelId="{8E5B67BD-27FA-4913-AA3F-238D390CCC29}" type="presParOf" srcId="{16836DB0-1DBF-42AD-A3CC-21C5D92EB86D}" destId="{38D5F48B-EC0C-420A-A289-55FE3BB46EAF}" srcOrd="2" destOrd="0" presId="urn:microsoft.com/office/officeart/2005/8/layout/orgChart1"/>
    <dgm:cxn modelId="{D2B02696-78F7-495F-997C-D776BA95C7A3}" type="presParOf" srcId="{16836DB0-1DBF-42AD-A3CC-21C5D92EB86D}" destId="{5CCFEA97-656A-429D-90C9-3B86B283A12E}" srcOrd="3" destOrd="0" presId="urn:microsoft.com/office/officeart/2005/8/layout/orgChart1"/>
    <dgm:cxn modelId="{A1303FE5-8478-44A1-BF64-CFFB09F03DBF}" type="presParOf" srcId="{5CCFEA97-656A-429D-90C9-3B86B283A12E}" destId="{2AF5FA9C-5538-4FD4-B1C6-BFF7368E350D}" srcOrd="0" destOrd="0" presId="urn:microsoft.com/office/officeart/2005/8/layout/orgChart1"/>
    <dgm:cxn modelId="{EE7A5468-E543-49AD-82C9-0BC687A735F5}" type="presParOf" srcId="{2AF5FA9C-5538-4FD4-B1C6-BFF7368E350D}" destId="{0F97E347-96B2-4B03-95BE-AEA7499132E8}" srcOrd="0" destOrd="0" presId="urn:microsoft.com/office/officeart/2005/8/layout/orgChart1"/>
    <dgm:cxn modelId="{4F922184-859F-43E1-8FEF-57C0604D4AF7}" type="presParOf" srcId="{2AF5FA9C-5538-4FD4-B1C6-BFF7368E350D}" destId="{536DDED0-43B3-474C-BE40-4FEBE77E78F0}" srcOrd="1" destOrd="0" presId="urn:microsoft.com/office/officeart/2005/8/layout/orgChart1"/>
    <dgm:cxn modelId="{490696C2-99DF-4427-8CCB-8BC3593E1532}" type="presParOf" srcId="{5CCFEA97-656A-429D-90C9-3B86B283A12E}" destId="{B166293D-F2DB-46C8-B92B-D115AB8A4FA6}" srcOrd="1" destOrd="0" presId="urn:microsoft.com/office/officeart/2005/8/layout/orgChart1"/>
    <dgm:cxn modelId="{24E35D5A-1349-4E31-A4AB-2E948B98DC82}" type="presParOf" srcId="{5CCFEA97-656A-429D-90C9-3B86B283A12E}" destId="{E67660EA-7EF9-4140-9882-BABA6B3985F4}" srcOrd="2" destOrd="0" presId="urn:microsoft.com/office/officeart/2005/8/layout/orgChart1"/>
    <dgm:cxn modelId="{83FF0E59-D1FC-4310-A4E2-EBAB1BFB65E5}" type="presParOf" srcId="{16836DB0-1DBF-42AD-A3CC-21C5D92EB86D}" destId="{A9CE29E1-B1BC-49D5-A623-14F9AFBC046C}" srcOrd="4" destOrd="0" presId="urn:microsoft.com/office/officeart/2005/8/layout/orgChart1"/>
    <dgm:cxn modelId="{39A6CD0B-A259-4549-8524-CC8B39D4C3EF}" type="presParOf" srcId="{16836DB0-1DBF-42AD-A3CC-21C5D92EB86D}" destId="{3EDF0DD3-3607-4C6B-8EA9-BF3529F42178}" srcOrd="5" destOrd="0" presId="urn:microsoft.com/office/officeart/2005/8/layout/orgChart1"/>
    <dgm:cxn modelId="{A489F880-E66F-4472-9908-22418F7A2EFC}" type="presParOf" srcId="{3EDF0DD3-3607-4C6B-8EA9-BF3529F42178}" destId="{BA14F5B0-96BC-4D75-9099-7A0E19815DCC}" srcOrd="0" destOrd="0" presId="urn:microsoft.com/office/officeart/2005/8/layout/orgChart1"/>
    <dgm:cxn modelId="{96B1B560-0686-496D-9714-71642440CCE8}" type="presParOf" srcId="{BA14F5B0-96BC-4D75-9099-7A0E19815DCC}" destId="{1EE87C83-3074-4B28-8A85-72A0A55F1313}" srcOrd="0" destOrd="0" presId="urn:microsoft.com/office/officeart/2005/8/layout/orgChart1"/>
    <dgm:cxn modelId="{4978F827-B6BD-4F28-93AB-809378C8338A}" type="presParOf" srcId="{BA14F5B0-96BC-4D75-9099-7A0E19815DCC}" destId="{F8F66CFD-451F-457E-9577-1F02E768454F}" srcOrd="1" destOrd="0" presId="urn:microsoft.com/office/officeart/2005/8/layout/orgChart1"/>
    <dgm:cxn modelId="{918D9172-60E6-44CD-A964-990BA47117FD}" type="presParOf" srcId="{3EDF0DD3-3607-4C6B-8EA9-BF3529F42178}" destId="{B8B61EA3-2432-4369-AA9D-AAB66D3D3546}" srcOrd="1" destOrd="0" presId="urn:microsoft.com/office/officeart/2005/8/layout/orgChart1"/>
    <dgm:cxn modelId="{F138021C-4EEB-4BC8-B886-9D8F4A7DF68B}" type="presParOf" srcId="{3EDF0DD3-3607-4C6B-8EA9-BF3529F42178}" destId="{1B3B1656-E801-4FF5-8223-FE020A7A46C4}" srcOrd="2" destOrd="0" presId="urn:microsoft.com/office/officeart/2005/8/layout/orgChart1"/>
    <dgm:cxn modelId="{6A0027BE-8229-4745-A2B9-A03C34860448}" type="presParOf" srcId="{68F69FFC-FF6F-4E29-8213-3C5EDF4082A6}" destId="{188F5A76-E491-47D3-A263-0A9B00E1C93D}" srcOrd="2" destOrd="0" presId="urn:microsoft.com/office/officeart/2005/8/layout/orgChart1"/>
    <dgm:cxn modelId="{8CB5BAAF-F86E-40A5-97B7-C74A7E65C4BD}" type="presParOf" srcId="{6BB45D3D-2F70-4C7A-A6FF-B8850267DF9D}" destId="{84A00A07-50C9-49AA-A6C7-5CF9C93214C1}" srcOrd="14" destOrd="0" presId="urn:microsoft.com/office/officeart/2005/8/layout/orgChart1"/>
    <dgm:cxn modelId="{1D01F83B-711D-4F3D-B794-8650E4DFBD6D}" type="presParOf" srcId="{6BB45D3D-2F70-4C7A-A6FF-B8850267DF9D}" destId="{927D6A45-5CC4-4D18-8A1A-F2A3DCC50D48}" srcOrd="15" destOrd="0" presId="urn:microsoft.com/office/officeart/2005/8/layout/orgChart1"/>
    <dgm:cxn modelId="{41C9795F-DA21-42D1-B7A0-9EFF485DC80F}" type="presParOf" srcId="{927D6A45-5CC4-4D18-8A1A-F2A3DCC50D48}" destId="{A8683B08-0808-41BB-A91B-7E362393750B}" srcOrd="0" destOrd="0" presId="urn:microsoft.com/office/officeart/2005/8/layout/orgChart1"/>
    <dgm:cxn modelId="{CBCE44E6-A5CD-4310-883A-AF51096D4F64}" type="presParOf" srcId="{A8683B08-0808-41BB-A91B-7E362393750B}" destId="{447C3A8E-DAFC-45AF-A0CC-8DFB1281B5CA}" srcOrd="0" destOrd="0" presId="urn:microsoft.com/office/officeart/2005/8/layout/orgChart1"/>
    <dgm:cxn modelId="{BFA70C49-0EF6-4860-BB72-DDF7648B82FE}" type="presParOf" srcId="{A8683B08-0808-41BB-A91B-7E362393750B}" destId="{7D794468-B7A4-4218-B7CC-2533D8A84BCD}" srcOrd="1" destOrd="0" presId="urn:microsoft.com/office/officeart/2005/8/layout/orgChart1"/>
    <dgm:cxn modelId="{7B458D7D-4CE2-4A5A-BD83-279D618FE9F2}" type="presParOf" srcId="{927D6A45-5CC4-4D18-8A1A-F2A3DCC50D48}" destId="{0BE21BDA-95A9-4987-B4DC-21A29EC524CC}" srcOrd="1" destOrd="0" presId="urn:microsoft.com/office/officeart/2005/8/layout/orgChart1"/>
    <dgm:cxn modelId="{10442EA0-37D7-4C68-9E4B-630C0D988F03}" type="presParOf" srcId="{0BE21BDA-95A9-4987-B4DC-21A29EC524CC}" destId="{563E617C-69A9-46D2-A5BB-793994167C44}" srcOrd="0" destOrd="0" presId="urn:microsoft.com/office/officeart/2005/8/layout/orgChart1"/>
    <dgm:cxn modelId="{16267B9A-C12E-4816-97AA-35746807BC82}" type="presParOf" srcId="{0BE21BDA-95A9-4987-B4DC-21A29EC524CC}" destId="{C1105075-6346-42BA-AD35-742308D6193D}" srcOrd="1" destOrd="0" presId="urn:microsoft.com/office/officeart/2005/8/layout/orgChart1"/>
    <dgm:cxn modelId="{3E49AD91-07EA-45BC-934F-E36E947BC860}" type="presParOf" srcId="{C1105075-6346-42BA-AD35-742308D6193D}" destId="{5FD585F8-F311-42E4-AFDC-EB2FB034C15B}" srcOrd="0" destOrd="0" presId="urn:microsoft.com/office/officeart/2005/8/layout/orgChart1"/>
    <dgm:cxn modelId="{6418923A-436D-46BB-B505-52671D680305}" type="presParOf" srcId="{5FD585F8-F311-42E4-AFDC-EB2FB034C15B}" destId="{7C90E726-1ACA-467E-8DE5-1F9002BE2FD4}" srcOrd="0" destOrd="0" presId="urn:microsoft.com/office/officeart/2005/8/layout/orgChart1"/>
    <dgm:cxn modelId="{1F3BD1D1-728A-4A1C-AE24-E79AB8B8EA27}" type="presParOf" srcId="{5FD585F8-F311-42E4-AFDC-EB2FB034C15B}" destId="{54469FB3-DC16-405D-918C-FEC6431DF398}" srcOrd="1" destOrd="0" presId="urn:microsoft.com/office/officeart/2005/8/layout/orgChart1"/>
    <dgm:cxn modelId="{C84EA23C-F15C-450B-9706-BEF896694E7A}" type="presParOf" srcId="{C1105075-6346-42BA-AD35-742308D6193D}" destId="{DE3C8A5C-43F0-45B9-8C2D-646AA4A7DFB6}" srcOrd="1" destOrd="0" presId="urn:microsoft.com/office/officeart/2005/8/layout/orgChart1"/>
    <dgm:cxn modelId="{82F934EB-8E65-4A93-B20E-54856A9D1361}" type="presParOf" srcId="{C1105075-6346-42BA-AD35-742308D6193D}" destId="{490F6635-3499-4422-893F-3A18D6515BD2}" srcOrd="2" destOrd="0" presId="urn:microsoft.com/office/officeart/2005/8/layout/orgChart1"/>
    <dgm:cxn modelId="{96BC8FEA-89F6-43AE-B0E2-AA129963D72E}" type="presParOf" srcId="{0BE21BDA-95A9-4987-B4DC-21A29EC524CC}" destId="{C56FC6AA-0F48-4EF9-BEC3-8AFA79600BB6}" srcOrd="2" destOrd="0" presId="urn:microsoft.com/office/officeart/2005/8/layout/orgChart1"/>
    <dgm:cxn modelId="{2A7CAD6D-4E08-4E33-86B4-775E30893AFC}" type="presParOf" srcId="{0BE21BDA-95A9-4987-B4DC-21A29EC524CC}" destId="{34EBC680-1F07-4C0C-B94D-B355B965C99E}" srcOrd="3" destOrd="0" presId="urn:microsoft.com/office/officeart/2005/8/layout/orgChart1"/>
    <dgm:cxn modelId="{B167A93E-DE17-43FA-ABEB-87CC281A0E93}" type="presParOf" srcId="{34EBC680-1F07-4C0C-B94D-B355B965C99E}" destId="{779E93AB-8F98-452F-877F-E7325B329E3F}" srcOrd="0" destOrd="0" presId="urn:microsoft.com/office/officeart/2005/8/layout/orgChart1"/>
    <dgm:cxn modelId="{A73BEA0A-17E6-45CA-B642-C86A025FF834}" type="presParOf" srcId="{779E93AB-8F98-452F-877F-E7325B329E3F}" destId="{556159DE-D24E-4813-A442-870474CFDB37}" srcOrd="0" destOrd="0" presId="urn:microsoft.com/office/officeart/2005/8/layout/orgChart1"/>
    <dgm:cxn modelId="{EE08F6EF-4161-4180-9846-42FD10899E01}" type="presParOf" srcId="{779E93AB-8F98-452F-877F-E7325B329E3F}" destId="{F8D7FA40-1E95-4AD0-8572-1883CF68B4A3}" srcOrd="1" destOrd="0" presId="urn:microsoft.com/office/officeart/2005/8/layout/orgChart1"/>
    <dgm:cxn modelId="{42769E19-3635-4A98-9D8B-F74A8FEC011B}" type="presParOf" srcId="{34EBC680-1F07-4C0C-B94D-B355B965C99E}" destId="{BAB6A3CA-088E-400D-ADCA-4B9E2D0F0D3D}" srcOrd="1" destOrd="0" presId="urn:microsoft.com/office/officeart/2005/8/layout/orgChart1"/>
    <dgm:cxn modelId="{1FD346CC-422C-42C4-A065-008214225D66}" type="presParOf" srcId="{34EBC680-1F07-4C0C-B94D-B355B965C99E}" destId="{C765E59B-C4AC-4563-8BC9-173ACE0D287E}" srcOrd="2" destOrd="0" presId="urn:microsoft.com/office/officeart/2005/8/layout/orgChart1"/>
    <dgm:cxn modelId="{3F36C9B6-7FE9-47FD-9195-9A7759A46ED4}" type="presParOf" srcId="{0BE21BDA-95A9-4987-B4DC-21A29EC524CC}" destId="{DCBEBF09-EAD1-4246-9AC5-17FF290D7938}" srcOrd="4" destOrd="0" presId="urn:microsoft.com/office/officeart/2005/8/layout/orgChart1"/>
    <dgm:cxn modelId="{F5CAB8A6-01E5-4D0A-B440-69509B5A3334}" type="presParOf" srcId="{0BE21BDA-95A9-4987-B4DC-21A29EC524CC}" destId="{90963AC4-F38A-4DB1-853C-F8A5573200F5}" srcOrd="5" destOrd="0" presId="urn:microsoft.com/office/officeart/2005/8/layout/orgChart1"/>
    <dgm:cxn modelId="{269BD51F-C3C4-49D9-B628-1114C0AC776D}" type="presParOf" srcId="{90963AC4-F38A-4DB1-853C-F8A5573200F5}" destId="{2CB97248-E832-44DC-9C33-9FBE28795547}" srcOrd="0" destOrd="0" presId="urn:microsoft.com/office/officeart/2005/8/layout/orgChart1"/>
    <dgm:cxn modelId="{86528B91-EAC6-4CE1-9239-B97FBD1DC4FC}" type="presParOf" srcId="{2CB97248-E832-44DC-9C33-9FBE28795547}" destId="{B531B0B5-15DA-4E91-AD01-FB2BB6511F4A}" srcOrd="0" destOrd="0" presId="urn:microsoft.com/office/officeart/2005/8/layout/orgChart1"/>
    <dgm:cxn modelId="{C4D7B82E-BD55-4216-9DBE-6BF73F5FC235}" type="presParOf" srcId="{2CB97248-E832-44DC-9C33-9FBE28795547}" destId="{D2CB9BD6-D99A-43B4-A3DD-D87C8AB68304}" srcOrd="1" destOrd="0" presId="urn:microsoft.com/office/officeart/2005/8/layout/orgChart1"/>
    <dgm:cxn modelId="{0ED0DE41-5656-49EF-8CCB-2B30C734BC57}" type="presParOf" srcId="{90963AC4-F38A-4DB1-853C-F8A5573200F5}" destId="{6D18B24E-EAE8-47E0-AD43-D458C0A0D0DF}" srcOrd="1" destOrd="0" presId="urn:microsoft.com/office/officeart/2005/8/layout/orgChart1"/>
    <dgm:cxn modelId="{49840045-B808-436D-B3F9-E4D09B247C4D}" type="presParOf" srcId="{90963AC4-F38A-4DB1-853C-F8A5573200F5}" destId="{8141BBE7-836B-49E9-84F8-85B47BBEB9A9}" srcOrd="2" destOrd="0" presId="urn:microsoft.com/office/officeart/2005/8/layout/orgChart1"/>
    <dgm:cxn modelId="{E7814F53-4844-47DE-8F9D-63F50BAC3C57}" type="presParOf" srcId="{927D6A45-5CC4-4D18-8A1A-F2A3DCC50D48}" destId="{343FE47D-4D03-48E3-97B7-D9B842A2E827}" srcOrd="2" destOrd="0" presId="urn:microsoft.com/office/officeart/2005/8/layout/orgChart1"/>
    <dgm:cxn modelId="{E1F7CB83-E63B-4AE5-90E2-67D6A272B051}" type="presParOf" srcId="{6167AD42-960C-4D55-8CE3-2C983D0F4CA3}" destId="{BC512ECC-F5A1-4A0D-A6B6-C57F40BA85C8}" srcOrd="2" destOrd="0" presId="urn:microsoft.com/office/officeart/2005/8/layout/orgChart1"/>
    <dgm:cxn modelId="{DC13112F-D48C-46FA-AEC1-03F67849C265}" type="presParOf" srcId="{5877F6F9-6124-4C7A-B030-DD931D211C52}" destId="{9A8A204A-D7AD-4CDD-93FD-E9FAFEA35C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5947C-C858-474D-8DA3-8B4F4DF3E86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61C1323E-0B01-4BAE-84DB-397D14DF3675}">
      <dgm:prSet phldrT="[Texto]" custT="1"/>
      <dgm:spPr/>
      <dgm:t>
        <a:bodyPr/>
        <a:lstStyle/>
        <a:p>
          <a:r>
            <a:rPr lang="es-EC" sz="1100">
              <a:latin typeface="Arial" panose="020B0604020202020204" pitchFamily="34" charset="0"/>
              <a:cs typeface="Arial" panose="020B0604020202020204" pitchFamily="34" charset="0"/>
            </a:rPr>
            <a:t>Personas que intervienen en el proceso de toma de decisiones </a:t>
          </a:r>
        </a:p>
      </dgm:t>
    </dgm:pt>
    <dgm:pt modelId="{A0619279-972C-465A-9D7D-1203637F8D89}" type="parTrans" cxnId="{C35A3892-D9C5-496A-AC61-1D7AF13808EF}">
      <dgm:prSet/>
      <dgm:spPr/>
      <dgm:t>
        <a:bodyPr/>
        <a:lstStyle/>
        <a:p>
          <a:endParaRPr lang="es-EC" sz="1100">
            <a:latin typeface="Arial" panose="020B0604020202020204" pitchFamily="34" charset="0"/>
            <a:cs typeface="Arial" panose="020B0604020202020204" pitchFamily="34" charset="0"/>
          </a:endParaRPr>
        </a:p>
      </dgm:t>
    </dgm:pt>
    <dgm:pt modelId="{DE9F5887-C38C-4FE5-95B1-36271F48072E}" type="sibTrans" cxnId="{C35A3892-D9C5-496A-AC61-1D7AF13808EF}">
      <dgm:prSet/>
      <dgm:spPr/>
      <dgm:t>
        <a:bodyPr/>
        <a:lstStyle/>
        <a:p>
          <a:endParaRPr lang="es-EC" sz="1100">
            <a:latin typeface="Arial" panose="020B0604020202020204" pitchFamily="34" charset="0"/>
            <a:cs typeface="Arial" panose="020B0604020202020204" pitchFamily="34" charset="0"/>
          </a:endParaRPr>
        </a:p>
      </dgm:t>
    </dgm:pt>
    <dgm:pt modelId="{63CC9D7D-4109-4158-8F75-803B99C90B73}">
      <dgm:prSet phldrT="[Texto]" custT="1"/>
      <dgm:spPr/>
      <dgm:t>
        <a:bodyPr/>
        <a:lstStyle/>
        <a:p>
          <a:r>
            <a:rPr lang="es-ES" sz="1100">
              <a:latin typeface="Arial" panose="020B0604020202020204" pitchFamily="34" charset="0"/>
              <a:cs typeface="Arial" panose="020B0604020202020204" pitchFamily="34" charset="0"/>
            </a:rPr>
            <a:t>Personas de alta dirección </a:t>
          </a:r>
        </a:p>
      </dgm:t>
    </dgm:pt>
    <dgm:pt modelId="{F0B00F83-EE9E-4786-B1F9-32E3283E034B}" type="parTrans" cxnId="{12B52727-A016-4768-B6B5-426DDB3A3A1E}">
      <dgm:prSet/>
      <dgm:spPr/>
      <dgm:t>
        <a:bodyPr/>
        <a:lstStyle/>
        <a:p>
          <a:endParaRPr lang="es-EC" sz="1100">
            <a:latin typeface="Arial" panose="020B0604020202020204" pitchFamily="34" charset="0"/>
            <a:cs typeface="Arial" panose="020B0604020202020204" pitchFamily="34" charset="0"/>
          </a:endParaRPr>
        </a:p>
      </dgm:t>
    </dgm:pt>
    <dgm:pt modelId="{CC0B5224-9C7D-441E-8F94-D8585DC089CB}" type="sibTrans" cxnId="{12B52727-A016-4768-B6B5-426DDB3A3A1E}">
      <dgm:prSet/>
      <dgm:spPr/>
      <dgm:t>
        <a:bodyPr/>
        <a:lstStyle/>
        <a:p>
          <a:endParaRPr lang="es-EC" sz="1100">
            <a:latin typeface="Arial" panose="020B0604020202020204" pitchFamily="34" charset="0"/>
            <a:cs typeface="Arial" panose="020B0604020202020204" pitchFamily="34" charset="0"/>
          </a:endParaRPr>
        </a:p>
      </dgm:t>
    </dgm:pt>
    <dgm:pt modelId="{9786E7D8-18A3-4E6B-9531-1F6A415D9F80}">
      <dgm:prSet phldrT="[Texto]" custT="1"/>
      <dgm:spPr/>
      <dgm:t>
        <a:bodyPr/>
        <a:lstStyle/>
        <a:p>
          <a:r>
            <a:rPr lang="es-ES" sz="1100" dirty="0" smtClean="0">
              <a:latin typeface="Arial" panose="020B0604020202020204" pitchFamily="34" charset="0"/>
              <a:cs typeface="Arial" panose="020B0604020202020204" pitchFamily="34" charset="0"/>
            </a:rPr>
            <a:t>Interviene</a:t>
          </a:r>
          <a:endParaRPr lang="es-ES" sz="1100" dirty="0">
            <a:latin typeface="Arial" panose="020B0604020202020204" pitchFamily="34" charset="0"/>
            <a:cs typeface="Arial" panose="020B0604020202020204" pitchFamily="34" charset="0"/>
          </a:endParaRPr>
        </a:p>
      </dgm:t>
    </dgm:pt>
    <dgm:pt modelId="{BCA5F782-101A-48E7-9797-81313254458B}" type="parTrans" cxnId="{61FFD330-26EC-43CA-8409-D94BDE65DC7C}">
      <dgm:prSet/>
      <dgm:spPr/>
      <dgm:t>
        <a:bodyPr/>
        <a:lstStyle/>
        <a:p>
          <a:endParaRPr lang="es-EC" sz="1100">
            <a:latin typeface="Arial" panose="020B0604020202020204" pitchFamily="34" charset="0"/>
            <a:cs typeface="Arial" panose="020B0604020202020204" pitchFamily="34" charset="0"/>
          </a:endParaRPr>
        </a:p>
      </dgm:t>
    </dgm:pt>
    <dgm:pt modelId="{942295C6-133A-4D5E-B486-1AEDE234E755}" type="sibTrans" cxnId="{61FFD330-26EC-43CA-8409-D94BDE65DC7C}">
      <dgm:prSet/>
      <dgm:spPr/>
      <dgm:t>
        <a:bodyPr/>
        <a:lstStyle/>
        <a:p>
          <a:endParaRPr lang="es-EC" sz="1100">
            <a:latin typeface="Arial" panose="020B0604020202020204" pitchFamily="34" charset="0"/>
            <a:cs typeface="Arial" panose="020B0604020202020204" pitchFamily="34" charset="0"/>
          </a:endParaRPr>
        </a:p>
      </dgm:t>
    </dgm:pt>
    <dgm:pt modelId="{4CA4D7C0-A2CB-40CA-B61D-FCE31AD07AC5}">
      <dgm:prSet phldrT="[Texto]" custT="1"/>
      <dgm:spPr/>
      <dgm:t>
        <a:bodyPr/>
        <a:lstStyle/>
        <a:p>
          <a:r>
            <a:rPr lang="es-ES" sz="1100">
              <a:latin typeface="Arial" panose="020B0604020202020204" pitchFamily="34" charset="0"/>
              <a:cs typeface="Arial" panose="020B0604020202020204" pitchFamily="34" charset="0"/>
            </a:rPr>
            <a:t>Información utilizada</a:t>
          </a:r>
        </a:p>
      </dgm:t>
    </dgm:pt>
    <dgm:pt modelId="{F595096A-7C7C-4477-955F-13312CA2680E}" type="parTrans" cxnId="{E6EE71BE-F3CD-41A3-B231-9F9464DBEE82}">
      <dgm:prSet/>
      <dgm:spPr/>
      <dgm:t>
        <a:bodyPr/>
        <a:lstStyle/>
        <a:p>
          <a:endParaRPr lang="es-EC" sz="1100">
            <a:latin typeface="Arial" panose="020B0604020202020204" pitchFamily="34" charset="0"/>
            <a:cs typeface="Arial" panose="020B0604020202020204" pitchFamily="34" charset="0"/>
          </a:endParaRPr>
        </a:p>
      </dgm:t>
    </dgm:pt>
    <dgm:pt modelId="{8ECE50FA-8927-4AD4-858F-61A177652AE7}" type="sibTrans" cxnId="{E6EE71BE-F3CD-41A3-B231-9F9464DBEE82}">
      <dgm:prSet/>
      <dgm:spPr/>
      <dgm:t>
        <a:bodyPr/>
        <a:lstStyle/>
        <a:p>
          <a:endParaRPr lang="es-EC" sz="1100">
            <a:latin typeface="Arial" panose="020B0604020202020204" pitchFamily="34" charset="0"/>
            <a:cs typeface="Arial" panose="020B0604020202020204" pitchFamily="34" charset="0"/>
          </a:endParaRPr>
        </a:p>
      </dgm:t>
    </dgm:pt>
    <dgm:pt modelId="{425C9039-1A25-4D82-AA96-44B4616A4FCD}">
      <dgm:prSet phldrT="[Texto]" custT="1"/>
      <dgm:spPr/>
      <dgm:t>
        <a:bodyPr/>
        <a:lstStyle/>
        <a:p>
          <a:r>
            <a:rPr lang="es-ES" sz="1100">
              <a:latin typeface="Arial" panose="020B0604020202020204" pitchFamily="34" charset="0"/>
              <a:cs typeface="Arial" panose="020B0604020202020204" pitchFamily="34" charset="0"/>
            </a:rPr>
            <a:t>Personas de intermedia dirección</a:t>
          </a:r>
        </a:p>
      </dgm:t>
    </dgm:pt>
    <dgm:pt modelId="{F958A10E-9DCC-40D4-BBFA-23AB8F9FAE6E}" type="parTrans" cxnId="{EEB1DBA8-446C-4A4F-820E-5BD13CAD45BA}">
      <dgm:prSet/>
      <dgm:spPr/>
      <dgm:t>
        <a:bodyPr/>
        <a:lstStyle/>
        <a:p>
          <a:endParaRPr lang="es-EC" sz="1100">
            <a:latin typeface="Arial" panose="020B0604020202020204" pitchFamily="34" charset="0"/>
            <a:cs typeface="Arial" panose="020B0604020202020204" pitchFamily="34" charset="0"/>
          </a:endParaRPr>
        </a:p>
      </dgm:t>
    </dgm:pt>
    <dgm:pt modelId="{12FA7613-4C98-472E-A74B-DCCB57B3F79F}" type="sibTrans" cxnId="{EEB1DBA8-446C-4A4F-820E-5BD13CAD45BA}">
      <dgm:prSet/>
      <dgm:spPr/>
      <dgm:t>
        <a:bodyPr/>
        <a:lstStyle/>
        <a:p>
          <a:endParaRPr lang="es-EC" sz="1100">
            <a:latin typeface="Arial" panose="020B0604020202020204" pitchFamily="34" charset="0"/>
            <a:cs typeface="Arial" panose="020B0604020202020204" pitchFamily="34" charset="0"/>
          </a:endParaRPr>
        </a:p>
      </dgm:t>
    </dgm:pt>
    <dgm:pt modelId="{02B00F07-DC8B-46A8-94DE-6CA79C4108BA}">
      <dgm:prSet phldrT="[Texto]" custT="1"/>
      <dgm:spPr/>
      <dgm:t>
        <a:bodyPr/>
        <a:lstStyle/>
        <a:p>
          <a:r>
            <a:rPr lang="es-ES" sz="1100" dirty="0" smtClean="0">
              <a:latin typeface="Arial" panose="020B0604020202020204" pitchFamily="34" charset="0"/>
              <a:cs typeface="Arial" panose="020B0604020202020204" pitchFamily="34" charset="0"/>
            </a:rPr>
            <a:t>Interviene</a:t>
          </a:r>
          <a:endParaRPr lang="es-ES" sz="1100" dirty="0">
            <a:latin typeface="Arial" panose="020B0604020202020204" pitchFamily="34" charset="0"/>
            <a:cs typeface="Arial" panose="020B0604020202020204" pitchFamily="34" charset="0"/>
          </a:endParaRPr>
        </a:p>
      </dgm:t>
    </dgm:pt>
    <dgm:pt modelId="{BEEEB0D9-B564-410A-982F-7A0CDCAEAA6A}" type="parTrans" cxnId="{830C7392-CC41-4449-B7A1-2DD59B1D359F}">
      <dgm:prSet/>
      <dgm:spPr/>
      <dgm:t>
        <a:bodyPr/>
        <a:lstStyle/>
        <a:p>
          <a:endParaRPr lang="es-EC" sz="1100">
            <a:latin typeface="Arial" panose="020B0604020202020204" pitchFamily="34" charset="0"/>
            <a:cs typeface="Arial" panose="020B0604020202020204" pitchFamily="34" charset="0"/>
          </a:endParaRPr>
        </a:p>
      </dgm:t>
    </dgm:pt>
    <dgm:pt modelId="{2DEF3BED-01E3-4EAC-B4DF-CABB07E086B4}" type="sibTrans" cxnId="{830C7392-CC41-4449-B7A1-2DD59B1D359F}">
      <dgm:prSet/>
      <dgm:spPr/>
      <dgm:t>
        <a:bodyPr/>
        <a:lstStyle/>
        <a:p>
          <a:endParaRPr lang="es-EC" sz="1100">
            <a:latin typeface="Arial" panose="020B0604020202020204" pitchFamily="34" charset="0"/>
            <a:cs typeface="Arial" panose="020B0604020202020204" pitchFamily="34" charset="0"/>
          </a:endParaRPr>
        </a:p>
      </dgm:t>
    </dgm:pt>
    <dgm:pt modelId="{59B0CC1C-D599-4ED2-93A9-14C85F12BC39}">
      <dgm:prSet phldrT="[Texto]" custT="1"/>
      <dgm:spPr/>
      <dgm:t>
        <a:bodyPr/>
        <a:lstStyle/>
        <a:p>
          <a:r>
            <a:rPr lang="es-ES" sz="1100" dirty="0">
              <a:latin typeface="Arial" panose="020B0604020202020204" pitchFamily="34" charset="0"/>
              <a:cs typeface="Arial" panose="020B0604020202020204" pitchFamily="34" charset="0"/>
            </a:rPr>
            <a:t>Información utilizada</a:t>
          </a:r>
        </a:p>
      </dgm:t>
    </dgm:pt>
    <dgm:pt modelId="{CFDAC6CA-51D2-4E32-A080-EA324D02F0C5}" type="parTrans" cxnId="{26CB110E-551A-4D72-B548-47E5E2E491FC}">
      <dgm:prSet/>
      <dgm:spPr/>
      <dgm:t>
        <a:bodyPr/>
        <a:lstStyle/>
        <a:p>
          <a:endParaRPr lang="es-EC" sz="1100">
            <a:latin typeface="Arial" panose="020B0604020202020204" pitchFamily="34" charset="0"/>
            <a:cs typeface="Arial" panose="020B0604020202020204" pitchFamily="34" charset="0"/>
          </a:endParaRPr>
        </a:p>
      </dgm:t>
    </dgm:pt>
    <dgm:pt modelId="{AAB72D19-5702-407C-8A84-1042FA2B29D8}" type="sibTrans" cxnId="{26CB110E-551A-4D72-B548-47E5E2E491FC}">
      <dgm:prSet/>
      <dgm:spPr/>
      <dgm:t>
        <a:bodyPr/>
        <a:lstStyle/>
        <a:p>
          <a:endParaRPr lang="es-EC" sz="1100">
            <a:latin typeface="Arial" panose="020B0604020202020204" pitchFamily="34" charset="0"/>
            <a:cs typeface="Arial" panose="020B0604020202020204" pitchFamily="34" charset="0"/>
          </a:endParaRPr>
        </a:p>
      </dgm:t>
    </dgm:pt>
    <dgm:pt modelId="{E182DF41-1CFD-40BC-BA71-7E882A386DCE}">
      <dgm:prSet custT="1"/>
      <dgm:spPr/>
      <dgm:t>
        <a:bodyPr/>
        <a:lstStyle/>
        <a:p>
          <a:r>
            <a:rPr lang="es-EC" sz="1100">
              <a:latin typeface="Arial" panose="020B0604020202020204" pitchFamily="34" charset="0"/>
              <a:cs typeface="Arial" panose="020B0604020202020204" pitchFamily="34" charset="0"/>
            </a:rPr>
            <a:t>Tipo de información en la toma de desiciones</a:t>
          </a:r>
        </a:p>
      </dgm:t>
    </dgm:pt>
    <dgm:pt modelId="{59369F58-2872-42EC-8A21-424B4320F820}" type="parTrans" cxnId="{5B077054-A3E7-44E3-BD23-D2EB1C4ADD0C}">
      <dgm:prSet/>
      <dgm:spPr/>
      <dgm:t>
        <a:bodyPr/>
        <a:lstStyle/>
        <a:p>
          <a:endParaRPr lang="es-EC" sz="1100">
            <a:latin typeface="Arial" panose="020B0604020202020204" pitchFamily="34" charset="0"/>
            <a:cs typeface="Arial" panose="020B0604020202020204" pitchFamily="34" charset="0"/>
          </a:endParaRPr>
        </a:p>
      </dgm:t>
    </dgm:pt>
    <dgm:pt modelId="{F7C331BA-5296-42E3-BA5A-FE5919C77A01}" type="sibTrans" cxnId="{5B077054-A3E7-44E3-BD23-D2EB1C4ADD0C}">
      <dgm:prSet/>
      <dgm:spPr/>
      <dgm:t>
        <a:bodyPr/>
        <a:lstStyle/>
        <a:p>
          <a:endParaRPr lang="es-EC" sz="1100">
            <a:latin typeface="Arial" panose="020B0604020202020204" pitchFamily="34" charset="0"/>
            <a:cs typeface="Arial" panose="020B0604020202020204" pitchFamily="34" charset="0"/>
          </a:endParaRPr>
        </a:p>
      </dgm:t>
    </dgm:pt>
    <dgm:pt modelId="{19D94602-AB71-467F-9B08-E851028A8A8E}">
      <dgm:prSet phldrT="[Texto]" custT="1"/>
      <dgm:spPr/>
      <dgm:t>
        <a:bodyPr/>
        <a:lstStyle/>
        <a:p>
          <a:r>
            <a:rPr lang="es-EC" sz="1100">
              <a:latin typeface="Arial" panose="020B0604020202020204" pitchFamily="34" charset="0"/>
              <a:cs typeface="Arial" panose="020B0604020202020204" pitchFamily="34" charset="0"/>
            </a:rPr>
            <a:t>Financiera</a:t>
          </a:r>
        </a:p>
      </dgm:t>
    </dgm:pt>
    <dgm:pt modelId="{642CF6E6-467C-4947-ACE9-E132DB5DACC5}" type="parTrans" cxnId="{DEAF4694-D2BC-4725-A48D-00BB82CCCC7C}">
      <dgm:prSet/>
      <dgm:spPr/>
      <dgm:t>
        <a:bodyPr/>
        <a:lstStyle/>
        <a:p>
          <a:endParaRPr lang="es-EC" sz="1100">
            <a:latin typeface="Arial" panose="020B0604020202020204" pitchFamily="34" charset="0"/>
            <a:cs typeface="Arial" panose="020B0604020202020204" pitchFamily="34" charset="0"/>
          </a:endParaRPr>
        </a:p>
      </dgm:t>
    </dgm:pt>
    <dgm:pt modelId="{558107BA-9EA0-45D8-9CA7-8824AD646340}" type="sibTrans" cxnId="{DEAF4694-D2BC-4725-A48D-00BB82CCCC7C}">
      <dgm:prSet/>
      <dgm:spPr/>
      <dgm:t>
        <a:bodyPr/>
        <a:lstStyle/>
        <a:p>
          <a:endParaRPr lang="es-EC" sz="1100">
            <a:latin typeface="Arial" panose="020B0604020202020204" pitchFamily="34" charset="0"/>
            <a:cs typeface="Arial" panose="020B0604020202020204" pitchFamily="34" charset="0"/>
          </a:endParaRPr>
        </a:p>
      </dgm:t>
    </dgm:pt>
    <dgm:pt modelId="{7C88E3E4-C0A8-411C-B9A2-736869F0A6C6}">
      <dgm:prSet phldrT="[Texto]" custT="1"/>
      <dgm:spPr/>
      <dgm:t>
        <a:bodyPr/>
        <a:lstStyle/>
        <a:p>
          <a:r>
            <a:rPr lang="es-EC" sz="1100" dirty="0" smtClean="0">
              <a:latin typeface="Arial" panose="020B0604020202020204" pitchFamily="34" charset="0"/>
              <a:cs typeface="Arial" panose="020B0604020202020204" pitchFamily="34" charset="0"/>
            </a:rPr>
            <a:t>Frecuencia</a:t>
          </a:r>
          <a:endParaRPr lang="es-EC" sz="1100" dirty="0">
            <a:latin typeface="Arial" panose="020B0604020202020204" pitchFamily="34" charset="0"/>
            <a:cs typeface="Arial" panose="020B0604020202020204" pitchFamily="34" charset="0"/>
          </a:endParaRPr>
        </a:p>
      </dgm:t>
    </dgm:pt>
    <dgm:pt modelId="{50C8F302-D8F6-446F-B296-CD6DDDE8EE0D}" type="parTrans" cxnId="{4F944D36-8FE8-4013-8097-FB52D3DECFA4}">
      <dgm:prSet/>
      <dgm:spPr/>
      <dgm:t>
        <a:bodyPr/>
        <a:lstStyle/>
        <a:p>
          <a:endParaRPr lang="es-EC" sz="1100">
            <a:latin typeface="Arial" panose="020B0604020202020204" pitchFamily="34" charset="0"/>
            <a:cs typeface="Arial" panose="020B0604020202020204" pitchFamily="34" charset="0"/>
          </a:endParaRPr>
        </a:p>
      </dgm:t>
    </dgm:pt>
    <dgm:pt modelId="{97A6A81C-EFC7-4FE6-B7C9-3FD47B7EE546}" type="sibTrans" cxnId="{4F944D36-8FE8-4013-8097-FB52D3DECFA4}">
      <dgm:prSet/>
      <dgm:spPr/>
      <dgm:t>
        <a:bodyPr/>
        <a:lstStyle/>
        <a:p>
          <a:endParaRPr lang="es-EC" sz="1100">
            <a:latin typeface="Arial" panose="020B0604020202020204" pitchFamily="34" charset="0"/>
            <a:cs typeface="Arial" panose="020B0604020202020204" pitchFamily="34" charset="0"/>
          </a:endParaRPr>
        </a:p>
      </dgm:t>
    </dgm:pt>
    <dgm:pt modelId="{BD00EF73-8DEF-4F6F-832E-C1BEBE4A5E66}">
      <dgm:prSet phldrT="[Texto]" custT="1"/>
      <dgm:spPr/>
      <dgm:t>
        <a:bodyPr/>
        <a:lstStyle/>
        <a:p>
          <a:r>
            <a:rPr lang="es-EC" sz="1100" dirty="0">
              <a:latin typeface="Arial" panose="020B0604020202020204" pitchFamily="34" charset="0"/>
              <a:cs typeface="Arial" panose="020B0604020202020204" pitchFamily="34" charset="0"/>
            </a:rPr>
            <a:t>Beneficios de la información </a:t>
          </a:r>
        </a:p>
      </dgm:t>
    </dgm:pt>
    <dgm:pt modelId="{E9AEE21A-E217-4207-8244-5550D0D51C14}" type="parTrans" cxnId="{C3116302-084A-4DDA-8D35-4E2AC07815EB}">
      <dgm:prSet/>
      <dgm:spPr/>
      <dgm:t>
        <a:bodyPr/>
        <a:lstStyle/>
        <a:p>
          <a:endParaRPr lang="es-EC" sz="1100">
            <a:latin typeface="Arial" panose="020B0604020202020204" pitchFamily="34" charset="0"/>
            <a:cs typeface="Arial" panose="020B0604020202020204" pitchFamily="34" charset="0"/>
          </a:endParaRPr>
        </a:p>
      </dgm:t>
    </dgm:pt>
    <dgm:pt modelId="{B30480F7-A3A9-43A7-B0F5-121C9688236A}" type="sibTrans" cxnId="{C3116302-084A-4DDA-8D35-4E2AC07815EB}">
      <dgm:prSet/>
      <dgm:spPr/>
      <dgm:t>
        <a:bodyPr/>
        <a:lstStyle/>
        <a:p>
          <a:endParaRPr lang="es-EC" sz="1100">
            <a:latin typeface="Arial" panose="020B0604020202020204" pitchFamily="34" charset="0"/>
            <a:cs typeface="Arial" panose="020B0604020202020204" pitchFamily="34" charset="0"/>
          </a:endParaRPr>
        </a:p>
      </dgm:t>
    </dgm:pt>
    <dgm:pt modelId="{BE0E898B-1DA9-4A3A-814C-D6406EBCAC76}">
      <dgm:prSet phldrT="[Texto]" custT="1"/>
      <dgm:spPr/>
      <dgm:t>
        <a:bodyPr/>
        <a:lstStyle/>
        <a:p>
          <a:r>
            <a:rPr lang="es-EC" sz="1100" dirty="0">
              <a:latin typeface="Arial" panose="020B0604020202020204" pitchFamily="34" charset="0"/>
              <a:cs typeface="Arial" panose="020B0604020202020204" pitchFamily="34" charset="0"/>
            </a:rPr>
            <a:t>Información utilizada</a:t>
          </a:r>
        </a:p>
      </dgm:t>
    </dgm:pt>
    <dgm:pt modelId="{ECC284A7-454F-4382-A79F-29B5911599C0}" type="parTrans" cxnId="{5228E04E-849D-4DA2-9CF7-63C0AC8A4098}">
      <dgm:prSet/>
      <dgm:spPr/>
      <dgm:t>
        <a:bodyPr/>
        <a:lstStyle/>
        <a:p>
          <a:endParaRPr lang="es-EC" sz="1100">
            <a:latin typeface="Arial" panose="020B0604020202020204" pitchFamily="34" charset="0"/>
            <a:cs typeface="Arial" panose="020B0604020202020204" pitchFamily="34" charset="0"/>
          </a:endParaRPr>
        </a:p>
      </dgm:t>
    </dgm:pt>
    <dgm:pt modelId="{1B8CB073-7D8F-40A6-95B8-1F4DE7CF46FE}" type="sibTrans" cxnId="{5228E04E-849D-4DA2-9CF7-63C0AC8A4098}">
      <dgm:prSet/>
      <dgm:spPr/>
      <dgm:t>
        <a:bodyPr/>
        <a:lstStyle/>
        <a:p>
          <a:endParaRPr lang="es-EC" sz="1100">
            <a:latin typeface="Arial" panose="020B0604020202020204" pitchFamily="34" charset="0"/>
            <a:cs typeface="Arial" panose="020B0604020202020204" pitchFamily="34" charset="0"/>
          </a:endParaRPr>
        </a:p>
      </dgm:t>
    </dgm:pt>
    <dgm:pt modelId="{7FFE6E81-31CE-47EA-8CC1-E8CB23978FA1}">
      <dgm:prSet phldrT="[Texto]" custT="1"/>
      <dgm:spPr/>
      <dgm:t>
        <a:bodyPr/>
        <a:lstStyle/>
        <a:p>
          <a:r>
            <a:rPr lang="es-ES" sz="1100">
              <a:latin typeface="Arial" panose="020B0604020202020204" pitchFamily="34" charset="0"/>
              <a:cs typeface="Arial" panose="020B0604020202020204" pitchFamily="34" charset="0"/>
            </a:rPr>
            <a:t>De la competencia</a:t>
          </a:r>
          <a:endParaRPr lang="es-EC" sz="1100">
            <a:latin typeface="Arial" panose="020B0604020202020204" pitchFamily="34" charset="0"/>
            <a:cs typeface="Arial" panose="020B0604020202020204" pitchFamily="34" charset="0"/>
          </a:endParaRPr>
        </a:p>
      </dgm:t>
    </dgm:pt>
    <dgm:pt modelId="{75CE4AFC-6DF2-43D0-94B1-86045140FB45}" type="parTrans" cxnId="{3371843A-63F0-4225-8509-1C103609E56D}">
      <dgm:prSet/>
      <dgm:spPr/>
      <dgm:t>
        <a:bodyPr/>
        <a:lstStyle/>
        <a:p>
          <a:endParaRPr lang="es-EC" sz="1100">
            <a:latin typeface="Arial" panose="020B0604020202020204" pitchFamily="34" charset="0"/>
            <a:cs typeface="Arial" panose="020B0604020202020204" pitchFamily="34" charset="0"/>
          </a:endParaRPr>
        </a:p>
      </dgm:t>
    </dgm:pt>
    <dgm:pt modelId="{4C13AF08-3A2C-4F36-8FB8-5467A02351F7}" type="sibTrans" cxnId="{3371843A-63F0-4225-8509-1C103609E56D}">
      <dgm:prSet/>
      <dgm:spPr/>
      <dgm:t>
        <a:bodyPr/>
        <a:lstStyle/>
        <a:p>
          <a:endParaRPr lang="es-EC" sz="1100">
            <a:latin typeface="Arial" panose="020B0604020202020204" pitchFamily="34" charset="0"/>
            <a:cs typeface="Arial" panose="020B0604020202020204" pitchFamily="34" charset="0"/>
          </a:endParaRPr>
        </a:p>
      </dgm:t>
    </dgm:pt>
    <dgm:pt modelId="{7E62C10F-DD64-40BE-B7EF-65CA69DF5B6F}">
      <dgm:prSet phldrT="[Texto]" custT="1"/>
      <dgm:spPr/>
      <dgm:t>
        <a:bodyPr/>
        <a:lstStyle/>
        <a:p>
          <a:r>
            <a:rPr lang="es-EC" sz="1100" dirty="0" smtClean="0">
              <a:latin typeface="Arial" panose="020B0604020202020204" pitchFamily="34" charset="0"/>
              <a:cs typeface="Arial" panose="020B0604020202020204" pitchFamily="34" charset="0"/>
            </a:rPr>
            <a:t>Frecuencia</a:t>
          </a:r>
          <a:endParaRPr lang="es-EC" sz="1100" dirty="0">
            <a:latin typeface="Arial" panose="020B0604020202020204" pitchFamily="34" charset="0"/>
            <a:cs typeface="Arial" panose="020B0604020202020204" pitchFamily="34" charset="0"/>
          </a:endParaRPr>
        </a:p>
      </dgm:t>
    </dgm:pt>
    <dgm:pt modelId="{4361BC90-5645-4074-987A-5417A504E25D}" type="parTrans" cxnId="{09C4C138-3379-4AC2-BA14-8E9C361005EC}">
      <dgm:prSet/>
      <dgm:spPr/>
      <dgm:t>
        <a:bodyPr/>
        <a:lstStyle/>
        <a:p>
          <a:endParaRPr lang="es-EC" sz="1100">
            <a:latin typeface="Arial" panose="020B0604020202020204" pitchFamily="34" charset="0"/>
            <a:cs typeface="Arial" panose="020B0604020202020204" pitchFamily="34" charset="0"/>
          </a:endParaRPr>
        </a:p>
      </dgm:t>
    </dgm:pt>
    <dgm:pt modelId="{FCE4C7D3-B2F5-4DA1-A67D-90A164ECCCF2}" type="sibTrans" cxnId="{09C4C138-3379-4AC2-BA14-8E9C361005EC}">
      <dgm:prSet/>
      <dgm:spPr/>
      <dgm:t>
        <a:bodyPr/>
        <a:lstStyle/>
        <a:p>
          <a:endParaRPr lang="es-EC" sz="1100">
            <a:latin typeface="Arial" panose="020B0604020202020204" pitchFamily="34" charset="0"/>
            <a:cs typeface="Arial" panose="020B0604020202020204" pitchFamily="34" charset="0"/>
          </a:endParaRPr>
        </a:p>
      </dgm:t>
    </dgm:pt>
    <dgm:pt modelId="{5812BC90-097E-441E-A5BB-D068697ACB13}">
      <dgm:prSet phldrT="[Texto]" custT="1"/>
      <dgm:spPr/>
      <dgm:t>
        <a:bodyPr/>
        <a:lstStyle/>
        <a:p>
          <a:r>
            <a:rPr lang="es-EC" sz="1100" dirty="0">
              <a:latin typeface="Arial" panose="020B0604020202020204" pitchFamily="34" charset="0"/>
              <a:cs typeface="Arial" panose="020B0604020202020204" pitchFamily="34" charset="0"/>
            </a:rPr>
            <a:t>Información utilizada</a:t>
          </a:r>
        </a:p>
      </dgm:t>
    </dgm:pt>
    <dgm:pt modelId="{5EFE5D97-FA60-4F44-9486-18BFF5A2C90C}" type="parTrans" cxnId="{B596359F-588C-411C-AA15-D7AA5AEFF8D8}">
      <dgm:prSet/>
      <dgm:spPr/>
      <dgm:t>
        <a:bodyPr/>
        <a:lstStyle/>
        <a:p>
          <a:endParaRPr lang="es-EC" sz="1100">
            <a:latin typeface="Arial" panose="020B0604020202020204" pitchFamily="34" charset="0"/>
            <a:cs typeface="Arial" panose="020B0604020202020204" pitchFamily="34" charset="0"/>
          </a:endParaRPr>
        </a:p>
      </dgm:t>
    </dgm:pt>
    <dgm:pt modelId="{B80E5CBA-DA91-4C0C-8190-264821F4529D}" type="sibTrans" cxnId="{B596359F-588C-411C-AA15-D7AA5AEFF8D8}">
      <dgm:prSet/>
      <dgm:spPr/>
      <dgm:t>
        <a:bodyPr/>
        <a:lstStyle/>
        <a:p>
          <a:endParaRPr lang="es-EC" sz="1100">
            <a:latin typeface="Arial" panose="020B0604020202020204" pitchFamily="34" charset="0"/>
            <a:cs typeface="Arial" panose="020B0604020202020204" pitchFamily="34" charset="0"/>
          </a:endParaRPr>
        </a:p>
      </dgm:t>
    </dgm:pt>
    <dgm:pt modelId="{FD78DC3E-9D56-4EB0-A864-CB0AD554F6C6}">
      <dgm:prSet phldrT="[Texto]" custT="1"/>
      <dgm:spPr/>
      <dgm:t>
        <a:bodyPr/>
        <a:lstStyle/>
        <a:p>
          <a:r>
            <a:rPr lang="es-EC" sz="1100">
              <a:latin typeface="Arial" panose="020B0604020202020204" pitchFamily="34" charset="0"/>
              <a:cs typeface="Arial" panose="020B0604020202020204" pitchFamily="34" charset="0"/>
            </a:rPr>
            <a:t>Del cliente</a:t>
          </a:r>
        </a:p>
      </dgm:t>
    </dgm:pt>
    <dgm:pt modelId="{2C52966D-7303-4B82-ADDF-70A10147AF97}" type="parTrans" cxnId="{F3162F11-DF91-41EF-A079-89350C9D7E78}">
      <dgm:prSet/>
      <dgm:spPr/>
      <dgm:t>
        <a:bodyPr/>
        <a:lstStyle/>
        <a:p>
          <a:endParaRPr lang="es-EC" sz="1100">
            <a:latin typeface="Arial" panose="020B0604020202020204" pitchFamily="34" charset="0"/>
            <a:cs typeface="Arial" panose="020B0604020202020204" pitchFamily="34" charset="0"/>
          </a:endParaRPr>
        </a:p>
      </dgm:t>
    </dgm:pt>
    <dgm:pt modelId="{1067F10F-F7C1-45CA-9320-339477D3A1EC}" type="sibTrans" cxnId="{F3162F11-DF91-41EF-A079-89350C9D7E78}">
      <dgm:prSet/>
      <dgm:spPr/>
      <dgm:t>
        <a:bodyPr/>
        <a:lstStyle/>
        <a:p>
          <a:endParaRPr lang="es-EC" sz="1100">
            <a:latin typeface="Arial" panose="020B0604020202020204" pitchFamily="34" charset="0"/>
            <a:cs typeface="Arial" panose="020B0604020202020204" pitchFamily="34" charset="0"/>
          </a:endParaRPr>
        </a:p>
      </dgm:t>
    </dgm:pt>
    <dgm:pt modelId="{7249F502-124C-4BB2-9B6D-B4EA8DC37F22}">
      <dgm:prSet phldrT="[Texto]" custT="1"/>
      <dgm:spPr/>
      <dgm:t>
        <a:bodyPr/>
        <a:lstStyle/>
        <a:p>
          <a:r>
            <a:rPr lang="es-EC" sz="1100" dirty="0">
              <a:latin typeface="Arial" panose="020B0604020202020204" pitchFamily="34" charset="0"/>
              <a:cs typeface="Arial" panose="020B0604020202020204" pitchFamily="34" charset="0"/>
            </a:rPr>
            <a:t>Frecuencia </a:t>
          </a:r>
        </a:p>
      </dgm:t>
    </dgm:pt>
    <dgm:pt modelId="{78CB85F5-17B0-40E4-93B7-AC12E987A1A8}" type="parTrans" cxnId="{E128D292-ED08-4320-942E-858DD626A118}">
      <dgm:prSet/>
      <dgm:spPr/>
      <dgm:t>
        <a:bodyPr/>
        <a:lstStyle/>
        <a:p>
          <a:endParaRPr lang="es-EC" sz="1100">
            <a:latin typeface="Arial" panose="020B0604020202020204" pitchFamily="34" charset="0"/>
            <a:cs typeface="Arial" panose="020B0604020202020204" pitchFamily="34" charset="0"/>
          </a:endParaRPr>
        </a:p>
      </dgm:t>
    </dgm:pt>
    <dgm:pt modelId="{3FC32F55-B6CD-4B1D-A2A9-A914BA8A4524}" type="sibTrans" cxnId="{E128D292-ED08-4320-942E-858DD626A118}">
      <dgm:prSet/>
      <dgm:spPr/>
      <dgm:t>
        <a:bodyPr/>
        <a:lstStyle/>
        <a:p>
          <a:endParaRPr lang="es-EC" sz="1100">
            <a:latin typeface="Arial" panose="020B0604020202020204" pitchFamily="34" charset="0"/>
            <a:cs typeface="Arial" panose="020B0604020202020204" pitchFamily="34" charset="0"/>
          </a:endParaRPr>
        </a:p>
      </dgm:t>
    </dgm:pt>
    <dgm:pt modelId="{C31DF110-F75C-465E-B657-8F581E7B3AB5}">
      <dgm:prSet phldrT="[Texto]" custT="1"/>
      <dgm:spPr/>
      <dgm:t>
        <a:bodyPr/>
        <a:lstStyle/>
        <a:p>
          <a:r>
            <a:rPr lang="es-EC" sz="1100">
              <a:latin typeface="Arial" panose="020B0604020202020204" pitchFamily="34" charset="0"/>
              <a:cs typeface="Arial" panose="020B0604020202020204" pitchFamily="34" charset="0"/>
            </a:rPr>
            <a:t>Beneficios de la información</a:t>
          </a:r>
        </a:p>
      </dgm:t>
    </dgm:pt>
    <dgm:pt modelId="{606083FF-A2FF-48F8-980E-C05830956423}" type="parTrans" cxnId="{AD26C178-119F-4D73-861A-3B696E954C40}">
      <dgm:prSet/>
      <dgm:spPr/>
      <dgm:t>
        <a:bodyPr/>
        <a:lstStyle/>
        <a:p>
          <a:endParaRPr lang="es-EC" sz="1100">
            <a:latin typeface="Arial" panose="020B0604020202020204" pitchFamily="34" charset="0"/>
            <a:cs typeface="Arial" panose="020B0604020202020204" pitchFamily="34" charset="0"/>
          </a:endParaRPr>
        </a:p>
      </dgm:t>
    </dgm:pt>
    <dgm:pt modelId="{66FBE917-AA83-4BEF-80A3-C01D8C65B600}" type="sibTrans" cxnId="{AD26C178-119F-4D73-861A-3B696E954C40}">
      <dgm:prSet/>
      <dgm:spPr/>
      <dgm:t>
        <a:bodyPr/>
        <a:lstStyle/>
        <a:p>
          <a:endParaRPr lang="es-EC" sz="1100">
            <a:latin typeface="Arial" panose="020B0604020202020204" pitchFamily="34" charset="0"/>
            <a:cs typeface="Arial" panose="020B0604020202020204" pitchFamily="34" charset="0"/>
          </a:endParaRPr>
        </a:p>
      </dgm:t>
    </dgm:pt>
    <dgm:pt modelId="{94301D42-FC32-4866-A909-3F7927C351A5}">
      <dgm:prSet phldrT="[Texto]" custT="1"/>
      <dgm:spPr/>
      <dgm:t>
        <a:bodyPr/>
        <a:lstStyle/>
        <a:p>
          <a:r>
            <a:rPr lang="es-EC" sz="1100" dirty="0">
              <a:latin typeface="Arial" panose="020B0604020202020204" pitchFamily="34" charset="0"/>
              <a:cs typeface="Arial" panose="020B0604020202020204" pitchFamily="34" charset="0"/>
            </a:rPr>
            <a:t>Información utilizada</a:t>
          </a:r>
        </a:p>
      </dgm:t>
    </dgm:pt>
    <dgm:pt modelId="{CFDC414A-6E23-40CA-A463-2B5750160D3B}" type="parTrans" cxnId="{C41BF93B-CF28-4113-AF3A-2CBF0E1B2AF0}">
      <dgm:prSet/>
      <dgm:spPr/>
      <dgm:t>
        <a:bodyPr/>
        <a:lstStyle/>
        <a:p>
          <a:endParaRPr lang="es-EC" sz="1100">
            <a:latin typeface="Arial" panose="020B0604020202020204" pitchFamily="34" charset="0"/>
            <a:cs typeface="Arial" panose="020B0604020202020204" pitchFamily="34" charset="0"/>
          </a:endParaRPr>
        </a:p>
      </dgm:t>
    </dgm:pt>
    <dgm:pt modelId="{E53F00E2-8CE2-4C42-BCED-B34513CA0310}" type="sibTrans" cxnId="{C41BF93B-CF28-4113-AF3A-2CBF0E1B2AF0}">
      <dgm:prSet/>
      <dgm:spPr/>
      <dgm:t>
        <a:bodyPr/>
        <a:lstStyle/>
        <a:p>
          <a:endParaRPr lang="es-EC" sz="1100">
            <a:latin typeface="Arial" panose="020B0604020202020204" pitchFamily="34" charset="0"/>
            <a:cs typeface="Arial" panose="020B0604020202020204" pitchFamily="34" charset="0"/>
          </a:endParaRPr>
        </a:p>
      </dgm:t>
    </dgm:pt>
    <dgm:pt modelId="{54EF7D25-0B4D-4C78-A9EB-263CDFD43B68}">
      <dgm:prSet phldrT="[Texto]" custT="1"/>
      <dgm:spPr/>
      <dgm:t>
        <a:bodyPr/>
        <a:lstStyle/>
        <a:p>
          <a:r>
            <a:rPr lang="es-EC" sz="1100">
              <a:latin typeface="Arial" panose="020B0604020202020204" pitchFamily="34" charset="0"/>
              <a:cs typeface="Arial" panose="020B0604020202020204" pitchFamily="34" charset="0"/>
            </a:rPr>
            <a:t>Interna</a:t>
          </a:r>
        </a:p>
      </dgm:t>
    </dgm:pt>
    <dgm:pt modelId="{67B8FDEC-87EA-4757-88C0-E3F8B5774DC6}" type="parTrans" cxnId="{FFE8DA3A-F6A0-485E-BA28-4C0785A995AE}">
      <dgm:prSet/>
      <dgm:spPr/>
      <dgm:t>
        <a:bodyPr/>
        <a:lstStyle/>
        <a:p>
          <a:endParaRPr lang="es-EC" sz="1100">
            <a:latin typeface="Arial" panose="020B0604020202020204" pitchFamily="34" charset="0"/>
            <a:cs typeface="Arial" panose="020B0604020202020204" pitchFamily="34" charset="0"/>
          </a:endParaRPr>
        </a:p>
      </dgm:t>
    </dgm:pt>
    <dgm:pt modelId="{177083FB-5308-456A-91E7-C26B9778244E}" type="sibTrans" cxnId="{FFE8DA3A-F6A0-485E-BA28-4C0785A995AE}">
      <dgm:prSet/>
      <dgm:spPr/>
      <dgm:t>
        <a:bodyPr/>
        <a:lstStyle/>
        <a:p>
          <a:endParaRPr lang="es-EC" sz="1100">
            <a:latin typeface="Arial" panose="020B0604020202020204" pitchFamily="34" charset="0"/>
            <a:cs typeface="Arial" panose="020B0604020202020204" pitchFamily="34" charset="0"/>
          </a:endParaRPr>
        </a:p>
      </dgm:t>
    </dgm:pt>
    <dgm:pt modelId="{5F825264-83C0-4D81-80DD-1C72C150FDDB}">
      <dgm:prSet phldrT="[Texto]" custT="1"/>
      <dgm:spPr/>
      <dgm:t>
        <a:bodyPr/>
        <a:lstStyle/>
        <a:p>
          <a:r>
            <a:rPr lang="es-EC" sz="1100" dirty="0" smtClean="0">
              <a:latin typeface="Arial" panose="020B0604020202020204" pitchFamily="34" charset="0"/>
              <a:cs typeface="Arial" panose="020B0604020202020204" pitchFamily="34" charset="0"/>
            </a:rPr>
            <a:t>Frecuencia</a:t>
          </a:r>
          <a:endParaRPr lang="es-EC" sz="1100" dirty="0">
            <a:latin typeface="Arial" panose="020B0604020202020204" pitchFamily="34" charset="0"/>
            <a:cs typeface="Arial" panose="020B0604020202020204" pitchFamily="34" charset="0"/>
          </a:endParaRPr>
        </a:p>
      </dgm:t>
    </dgm:pt>
    <dgm:pt modelId="{FF1693AF-83C6-4003-A914-5B0A9E0D7382}" type="parTrans" cxnId="{87B767B1-B688-40AD-9232-1DD6A0CE89A0}">
      <dgm:prSet/>
      <dgm:spPr/>
      <dgm:t>
        <a:bodyPr/>
        <a:lstStyle/>
        <a:p>
          <a:endParaRPr lang="es-EC" sz="1100">
            <a:latin typeface="Arial" panose="020B0604020202020204" pitchFamily="34" charset="0"/>
            <a:cs typeface="Arial" panose="020B0604020202020204" pitchFamily="34" charset="0"/>
          </a:endParaRPr>
        </a:p>
      </dgm:t>
    </dgm:pt>
    <dgm:pt modelId="{D77B9F0D-0AA2-45FE-89D2-57E4C855B8CB}" type="sibTrans" cxnId="{87B767B1-B688-40AD-9232-1DD6A0CE89A0}">
      <dgm:prSet/>
      <dgm:spPr/>
      <dgm:t>
        <a:bodyPr/>
        <a:lstStyle/>
        <a:p>
          <a:endParaRPr lang="es-EC" sz="1100">
            <a:latin typeface="Arial" panose="020B0604020202020204" pitchFamily="34" charset="0"/>
            <a:cs typeface="Arial" panose="020B0604020202020204" pitchFamily="34" charset="0"/>
          </a:endParaRPr>
        </a:p>
      </dgm:t>
    </dgm:pt>
    <dgm:pt modelId="{D3FF7D80-E73A-46F7-B234-162C004CB53B}">
      <dgm:prSet phldrT="[Texto]" custT="1"/>
      <dgm:spPr/>
      <dgm:t>
        <a:bodyPr/>
        <a:lstStyle/>
        <a:p>
          <a:r>
            <a:rPr lang="es-EC" sz="1100">
              <a:latin typeface="Arial" panose="020B0604020202020204" pitchFamily="34" charset="0"/>
              <a:cs typeface="Arial" panose="020B0604020202020204" pitchFamily="34" charset="0"/>
            </a:rPr>
            <a:t>Información utilizada</a:t>
          </a:r>
        </a:p>
      </dgm:t>
    </dgm:pt>
    <dgm:pt modelId="{8AFED6BC-C515-4C8B-9419-371D4A6A3071}" type="parTrans" cxnId="{FC1CD3CB-0A1E-4253-9987-221793EC5C77}">
      <dgm:prSet/>
      <dgm:spPr/>
      <dgm:t>
        <a:bodyPr/>
        <a:lstStyle/>
        <a:p>
          <a:endParaRPr lang="es-EC" sz="1100">
            <a:latin typeface="Arial" panose="020B0604020202020204" pitchFamily="34" charset="0"/>
            <a:cs typeface="Arial" panose="020B0604020202020204" pitchFamily="34" charset="0"/>
          </a:endParaRPr>
        </a:p>
      </dgm:t>
    </dgm:pt>
    <dgm:pt modelId="{00F1A3E5-5DA5-4F50-86CF-6782074B9812}" type="sibTrans" cxnId="{FC1CD3CB-0A1E-4253-9987-221793EC5C77}">
      <dgm:prSet/>
      <dgm:spPr/>
      <dgm:t>
        <a:bodyPr/>
        <a:lstStyle/>
        <a:p>
          <a:endParaRPr lang="es-EC" sz="1100">
            <a:latin typeface="Arial" panose="020B0604020202020204" pitchFamily="34" charset="0"/>
            <a:cs typeface="Arial" panose="020B0604020202020204" pitchFamily="34" charset="0"/>
          </a:endParaRPr>
        </a:p>
      </dgm:t>
    </dgm:pt>
    <dgm:pt modelId="{85396CBE-E774-4D20-9BD0-6F5BD5B03B77}">
      <dgm:prSet phldrT="[Texto]" custT="1"/>
      <dgm:spPr/>
      <dgm:t>
        <a:bodyPr/>
        <a:lstStyle/>
        <a:p>
          <a:r>
            <a:rPr lang="es-EC" sz="1100">
              <a:latin typeface="Arial" panose="020B0604020202020204" pitchFamily="34" charset="0"/>
              <a:cs typeface="Arial" panose="020B0604020202020204" pitchFamily="34" charset="0"/>
            </a:rPr>
            <a:t>De Proveedores</a:t>
          </a:r>
        </a:p>
      </dgm:t>
    </dgm:pt>
    <dgm:pt modelId="{7449C3B4-2D35-4DFA-83B6-D0D0F2C76F72}" type="parTrans" cxnId="{650FDA95-3995-4570-9FF5-34C152AC8D23}">
      <dgm:prSet/>
      <dgm:spPr/>
      <dgm:t>
        <a:bodyPr/>
        <a:lstStyle/>
        <a:p>
          <a:endParaRPr lang="es-EC" sz="1100">
            <a:latin typeface="Arial" panose="020B0604020202020204" pitchFamily="34" charset="0"/>
            <a:cs typeface="Arial" panose="020B0604020202020204" pitchFamily="34" charset="0"/>
          </a:endParaRPr>
        </a:p>
      </dgm:t>
    </dgm:pt>
    <dgm:pt modelId="{E51A4D59-0BA2-443E-975F-3FC771B2FC12}" type="sibTrans" cxnId="{650FDA95-3995-4570-9FF5-34C152AC8D23}">
      <dgm:prSet/>
      <dgm:spPr/>
      <dgm:t>
        <a:bodyPr/>
        <a:lstStyle/>
        <a:p>
          <a:endParaRPr lang="es-EC" sz="1100">
            <a:latin typeface="Arial" panose="020B0604020202020204" pitchFamily="34" charset="0"/>
            <a:cs typeface="Arial" panose="020B0604020202020204" pitchFamily="34" charset="0"/>
          </a:endParaRPr>
        </a:p>
      </dgm:t>
    </dgm:pt>
    <dgm:pt modelId="{AAC36ED1-099F-45CF-9A23-4F53231CF76A}">
      <dgm:prSet phldrT="[Texto]" custT="1"/>
      <dgm:spPr/>
      <dgm:t>
        <a:bodyPr/>
        <a:lstStyle/>
        <a:p>
          <a:r>
            <a:rPr lang="es-EC" sz="1100" dirty="0" smtClean="0">
              <a:latin typeface="Arial" panose="020B0604020202020204" pitchFamily="34" charset="0"/>
              <a:cs typeface="Arial" panose="020B0604020202020204" pitchFamily="34" charset="0"/>
            </a:rPr>
            <a:t>Frecuencia</a:t>
          </a:r>
          <a:endParaRPr lang="es-EC" sz="1100" dirty="0">
            <a:latin typeface="Arial" panose="020B0604020202020204" pitchFamily="34" charset="0"/>
            <a:cs typeface="Arial" panose="020B0604020202020204" pitchFamily="34" charset="0"/>
          </a:endParaRPr>
        </a:p>
      </dgm:t>
    </dgm:pt>
    <dgm:pt modelId="{82153733-DDA2-4B28-88CE-1E8B38BD3103}" type="parTrans" cxnId="{C27DCC2E-1FD3-4090-B44E-DB60A0C0B59D}">
      <dgm:prSet/>
      <dgm:spPr/>
      <dgm:t>
        <a:bodyPr/>
        <a:lstStyle/>
        <a:p>
          <a:endParaRPr lang="es-EC" sz="1100">
            <a:latin typeface="Arial" panose="020B0604020202020204" pitchFamily="34" charset="0"/>
            <a:cs typeface="Arial" panose="020B0604020202020204" pitchFamily="34" charset="0"/>
          </a:endParaRPr>
        </a:p>
      </dgm:t>
    </dgm:pt>
    <dgm:pt modelId="{918A99BB-3C80-4A93-8D8F-6ADA85437E82}" type="sibTrans" cxnId="{C27DCC2E-1FD3-4090-B44E-DB60A0C0B59D}">
      <dgm:prSet/>
      <dgm:spPr/>
      <dgm:t>
        <a:bodyPr/>
        <a:lstStyle/>
        <a:p>
          <a:endParaRPr lang="es-EC" sz="1100">
            <a:latin typeface="Arial" panose="020B0604020202020204" pitchFamily="34" charset="0"/>
            <a:cs typeface="Arial" panose="020B0604020202020204" pitchFamily="34" charset="0"/>
          </a:endParaRPr>
        </a:p>
      </dgm:t>
    </dgm:pt>
    <dgm:pt modelId="{587167D3-EF55-45A7-8E50-9B6B19F4E301}">
      <dgm:prSet phldrT="[Texto]" custT="1"/>
      <dgm:spPr/>
      <dgm:t>
        <a:bodyPr/>
        <a:lstStyle/>
        <a:p>
          <a:r>
            <a:rPr lang="es-EC" sz="1100">
              <a:latin typeface="Arial" panose="020B0604020202020204" pitchFamily="34" charset="0"/>
              <a:cs typeface="Arial" panose="020B0604020202020204" pitchFamily="34" charset="0"/>
            </a:rPr>
            <a:t>Información utilizada</a:t>
          </a:r>
        </a:p>
      </dgm:t>
    </dgm:pt>
    <dgm:pt modelId="{D927043F-0462-4162-970F-64C74658E9E5}" type="parTrans" cxnId="{AC316394-8299-4C1C-A30C-EB19A4E562E0}">
      <dgm:prSet/>
      <dgm:spPr/>
      <dgm:t>
        <a:bodyPr/>
        <a:lstStyle/>
        <a:p>
          <a:endParaRPr lang="es-EC" sz="1100">
            <a:latin typeface="Arial" panose="020B0604020202020204" pitchFamily="34" charset="0"/>
            <a:cs typeface="Arial" panose="020B0604020202020204" pitchFamily="34" charset="0"/>
          </a:endParaRPr>
        </a:p>
      </dgm:t>
    </dgm:pt>
    <dgm:pt modelId="{224249A9-F68F-4DDC-A05B-71130410724C}" type="sibTrans" cxnId="{AC316394-8299-4C1C-A30C-EB19A4E562E0}">
      <dgm:prSet/>
      <dgm:spPr/>
      <dgm:t>
        <a:bodyPr/>
        <a:lstStyle/>
        <a:p>
          <a:endParaRPr lang="es-EC" sz="1100">
            <a:latin typeface="Arial" panose="020B0604020202020204" pitchFamily="34" charset="0"/>
            <a:cs typeface="Arial" panose="020B0604020202020204" pitchFamily="34" charset="0"/>
          </a:endParaRPr>
        </a:p>
      </dgm:t>
    </dgm:pt>
    <dgm:pt modelId="{38F079CB-05D7-4245-AF11-34B195E04E51}">
      <dgm:prSet phldrT="[Texto]" custT="1"/>
      <dgm:spPr/>
      <dgm:t>
        <a:bodyPr/>
        <a:lstStyle/>
        <a:p>
          <a:r>
            <a:rPr lang="es-EC" sz="1100">
              <a:latin typeface="Arial" panose="020B0604020202020204" pitchFamily="34" charset="0"/>
              <a:cs typeface="Arial" panose="020B0604020202020204" pitchFamily="34" charset="0"/>
            </a:rPr>
            <a:t>De Intermediarios</a:t>
          </a:r>
        </a:p>
      </dgm:t>
    </dgm:pt>
    <dgm:pt modelId="{76938DE0-3A3D-4314-A636-9C9B0B45A755}" type="parTrans" cxnId="{F19A7FE6-23A3-445A-A574-CB6D0F141D0A}">
      <dgm:prSet/>
      <dgm:spPr/>
      <dgm:t>
        <a:bodyPr/>
        <a:lstStyle/>
        <a:p>
          <a:endParaRPr lang="es-EC" sz="1100">
            <a:latin typeface="Arial" panose="020B0604020202020204" pitchFamily="34" charset="0"/>
            <a:cs typeface="Arial" panose="020B0604020202020204" pitchFamily="34" charset="0"/>
          </a:endParaRPr>
        </a:p>
      </dgm:t>
    </dgm:pt>
    <dgm:pt modelId="{4C0C441E-7CFE-4633-BDB3-5F28E2F650DE}" type="sibTrans" cxnId="{F19A7FE6-23A3-445A-A574-CB6D0F141D0A}">
      <dgm:prSet/>
      <dgm:spPr/>
      <dgm:t>
        <a:bodyPr/>
        <a:lstStyle/>
        <a:p>
          <a:endParaRPr lang="es-EC" sz="1100">
            <a:latin typeface="Arial" panose="020B0604020202020204" pitchFamily="34" charset="0"/>
            <a:cs typeface="Arial" panose="020B0604020202020204" pitchFamily="34" charset="0"/>
          </a:endParaRPr>
        </a:p>
      </dgm:t>
    </dgm:pt>
    <dgm:pt modelId="{87F57EE1-B336-465D-8EC3-CB22F75A8D93}">
      <dgm:prSet phldrT="[Texto]" custT="1"/>
      <dgm:spPr/>
      <dgm:t>
        <a:bodyPr/>
        <a:lstStyle/>
        <a:p>
          <a:r>
            <a:rPr lang="es-EC" sz="1100" dirty="0" smtClean="0">
              <a:latin typeface="Arial" panose="020B0604020202020204" pitchFamily="34" charset="0"/>
              <a:cs typeface="Arial" panose="020B0604020202020204" pitchFamily="34" charset="0"/>
            </a:rPr>
            <a:t>Frecuencia </a:t>
          </a:r>
          <a:endParaRPr lang="es-EC" sz="1100" dirty="0">
            <a:latin typeface="Arial" panose="020B0604020202020204" pitchFamily="34" charset="0"/>
            <a:cs typeface="Arial" panose="020B0604020202020204" pitchFamily="34" charset="0"/>
          </a:endParaRPr>
        </a:p>
      </dgm:t>
    </dgm:pt>
    <dgm:pt modelId="{276940E2-FD5E-48FC-8152-E118F500FBD5}" type="parTrans" cxnId="{D8FF538B-26F7-4303-AACD-130688739058}">
      <dgm:prSet/>
      <dgm:spPr/>
      <dgm:t>
        <a:bodyPr/>
        <a:lstStyle/>
        <a:p>
          <a:endParaRPr lang="es-EC" sz="1100">
            <a:latin typeface="Arial" panose="020B0604020202020204" pitchFamily="34" charset="0"/>
            <a:cs typeface="Arial" panose="020B0604020202020204" pitchFamily="34" charset="0"/>
          </a:endParaRPr>
        </a:p>
      </dgm:t>
    </dgm:pt>
    <dgm:pt modelId="{1B635A82-C357-4DF0-82C2-128D5D0CCA65}" type="sibTrans" cxnId="{D8FF538B-26F7-4303-AACD-130688739058}">
      <dgm:prSet/>
      <dgm:spPr/>
      <dgm:t>
        <a:bodyPr/>
        <a:lstStyle/>
        <a:p>
          <a:endParaRPr lang="es-EC" sz="1100">
            <a:latin typeface="Arial" panose="020B0604020202020204" pitchFamily="34" charset="0"/>
            <a:cs typeface="Arial" panose="020B0604020202020204" pitchFamily="34" charset="0"/>
          </a:endParaRPr>
        </a:p>
      </dgm:t>
    </dgm:pt>
    <dgm:pt modelId="{A2A8E120-2160-4FBC-8C1E-404B45F76D82}">
      <dgm:prSet phldrT="[Texto]" custT="1"/>
      <dgm:spPr/>
      <dgm:t>
        <a:bodyPr/>
        <a:lstStyle/>
        <a:p>
          <a:r>
            <a:rPr lang="es-EC" sz="1100">
              <a:latin typeface="Arial" panose="020B0604020202020204" pitchFamily="34" charset="0"/>
              <a:cs typeface="Arial" panose="020B0604020202020204" pitchFamily="34" charset="0"/>
            </a:rPr>
            <a:t>Beneficios de la información </a:t>
          </a:r>
        </a:p>
      </dgm:t>
    </dgm:pt>
    <dgm:pt modelId="{E41DB649-EB48-484C-8D9B-32E21AA4F5C8}" type="parTrans" cxnId="{CF428866-906B-4BF8-B305-BD456A9578E2}">
      <dgm:prSet/>
      <dgm:spPr/>
      <dgm:t>
        <a:bodyPr/>
        <a:lstStyle/>
        <a:p>
          <a:endParaRPr lang="es-EC" sz="1100">
            <a:latin typeface="Arial" panose="020B0604020202020204" pitchFamily="34" charset="0"/>
            <a:cs typeface="Arial" panose="020B0604020202020204" pitchFamily="34" charset="0"/>
          </a:endParaRPr>
        </a:p>
      </dgm:t>
    </dgm:pt>
    <dgm:pt modelId="{5CDE63A6-6635-4EAA-9643-889F86604335}" type="sibTrans" cxnId="{CF428866-906B-4BF8-B305-BD456A9578E2}">
      <dgm:prSet/>
      <dgm:spPr/>
      <dgm:t>
        <a:bodyPr/>
        <a:lstStyle/>
        <a:p>
          <a:endParaRPr lang="es-EC" sz="1100">
            <a:latin typeface="Arial" panose="020B0604020202020204" pitchFamily="34" charset="0"/>
            <a:cs typeface="Arial" panose="020B0604020202020204" pitchFamily="34" charset="0"/>
          </a:endParaRPr>
        </a:p>
      </dgm:t>
    </dgm:pt>
    <dgm:pt modelId="{69787464-6FFB-4480-BBB1-9D0848230017}">
      <dgm:prSet phldrT="[Texto]" custT="1"/>
      <dgm:spPr/>
      <dgm:t>
        <a:bodyPr/>
        <a:lstStyle/>
        <a:p>
          <a:r>
            <a:rPr lang="es-EC" sz="1100">
              <a:latin typeface="Arial" panose="020B0604020202020204" pitchFamily="34" charset="0"/>
              <a:cs typeface="Arial" panose="020B0604020202020204" pitchFamily="34" charset="0"/>
            </a:rPr>
            <a:t>Informacion utilizada</a:t>
          </a:r>
        </a:p>
      </dgm:t>
    </dgm:pt>
    <dgm:pt modelId="{8463C7AA-ADF2-4C7C-B911-1F57FB9BB178}" type="parTrans" cxnId="{BEFA0F22-A2B1-40AA-9DC1-18DE40496D6C}">
      <dgm:prSet/>
      <dgm:spPr/>
      <dgm:t>
        <a:bodyPr/>
        <a:lstStyle/>
        <a:p>
          <a:endParaRPr lang="es-EC" sz="1100">
            <a:latin typeface="Arial" panose="020B0604020202020204" pitchFamily="34" charset="0"/>
            <a:cs typeface="Arial" panose="020B0604020202020204" pitchFamily="34" charset="0"/>
          </a:endParaRPr>
        </a:p>
      </dgm:t>
    </dgm:pt>
    <dgm:pt modelId="{82276FE4-D8B0-4461-91BF-9F686E5DE45E}" type="sibTrans" cxnId="{BEFA0F22-A2B1-40AA-9DC1-18DE40496D6C}">
      <dgm:prSet/>
      <dgm:spPr/>
      <dgm:t>
        <a:bodyPr/>
        <a:lstStyle/>
        <a:p>
          <a:endParaRPr lang="es-EC" sz="1100">
            <a:latin typeface="Arial" panose="020B0604020202020204" pitchFamily="34" charset="0"/>
            <a:cs typeface="Arial" panose="020B0604020202020204" pitchFamily="34" charset="0"/>
          </a:endParaRPr>
        </a:p>
      </dgm:t>
    </dgm:pt>
    <dgm:pt modelId="{3CDB1BC9-AA0C-4B81-8CC2-1EE74E60A4EC}">
      <dgm:prSet phldrT="[Texto]" custT="1"/>
      <dgm:spPr/>
      <dgm:t>
        <a:bodyPr/>
        <a:lstStyle/>
        <a:p>
          <a:r>
            <a:rPr lang="es-EC" sz="1100" b="1">
              <a:latin typeface="Arial" panose="020B0604020202020204" pitchFamily="34" charset="0"/>
              <a:cs typeface="Arial" panose="020B0604020202020204" pitchFamily="34" charset="0"/>
            </a:rPr>
            <a:t>Nivel de uso de información en el proceso de toma de decisiones gerenciales</a:t>
          </a:r>
        </a:p>
      </dgm:t>
    </dgm:pt>
    <dgm:pt modelId="{3DA863D1-535F-4304-A06B-AAED8E9E5C70}" type="sibTrans" cxnId="{5AFF32C1-A669-4F5C-8CE5-72CF0EE2C597}">
      <dgm:prSet/>
      <dgm:spPr/>
      <dgm:t>
        <a:bodyPr/>
        <a:lstStyle/>
        <a:p>
          <a:endParaRPr lang="es-EC" sz="1100">
            <a:latin typeface="Arial" panose="020B0604020202020204" pitchFamily="34" charset="0"/>
            <a:cs typeface="Arial" panose="020B0604020202020204" pitchFamily="34" charset="0"/>
          </a:endParaRPr>
        </a:p>
      </dgm:t>
    </dgm:pt>
    <dgm:pt modelId="{3F8AA132-4146-4786-B5A7-C4280E34F46B}" type="parTrans" cxnId="{5AFF32C1-A669-4F5C-8CE5-72CF0EE2C597}">
      <dgm:prSet/>
      <dgm:spPr/>
      <dgm:t>
        <a:bodyPr/>
        <a:lstStyle/>
        <a:p>
          <a:endParaRPr lang="es-EC" sz="1100">
            <a:latin typeface="Arial" panose="020B0604020202020204" pitchFamily="34" charset="0"/>
            <a:cs typeface="Arial" panose="020B0604020202020204" pitchFamily="34" charset="0"/>
          </a:endParaRPr>
        </a:p>
      </dgm:t>
    </dgm:pt>
    <dgm:pt modelId="{B9F3908C-BABB-4770-9A1D-8D1866E200E5}">
      <dgm:prSet phldrT="[Texto]" custT="1"/>
      <dgm:spPr/>
      <dgm:t>
        <a:bodyPr/>
        <a:lstStyle/>
        <a:p>
          <a:r>
            <a:rPr lang="es-ES" sz="1100" dirty="0" smtClean="0">
              <a:latin typeface="Arial" panose="020B0604020202020204" pitchFamily="34" charset="0"/>
              <a:cs typeface="Arial" panose="020B0604020202020204" pitchFamily="34" charset="0"/>
            </a:rPr>
            <a:t>Nivel de relevancia</a:t>
          </a:r>
          <a:endParaRPr lang="es-ES" sz="1100" dirty="0">
            <a:latin typeface="Arial" panose="020B0604020202020204" pitchFamily="34" charset="0"/>
            <a:cs typeface="Arial" panose="020B0604020202020204" pitchFamily="34" charset="0"/>
          </a:endParaRPr>
        </a:p>
      </dgm:t>
    </dgm:pt>
    <dgm:pt modelId="{B4928C45-BDF2-4671-A148-FF49A6CC8C06}" type="parTrans" cxnId="{937BE5E4-AA95-4F7A-87E5-586287080265}">
      <dgm:prSet/>
      <dgm:spPr/>
      <dgm:t>
        <a:bodyPr/>
        <a:lstStyle/>
        <a:p>
          <a:endParaRPr lang="es-EC" sz="1100"/>
        </a:p>
      </dgm:t>
    </dgm:pt>
    <dgm:pt modelId="{31A0C997-15AF-4D8D-ADBE-2765CD7FFC3C}" type="sibTrans" cxnId="{937BE5E4-AA95-4F7A-87E5-586287080265}">
      <dgm:prSet/>
      <dgm:spPr/>
      <dgm:t>
        <a:bodyPr/>
        <a:lstStyle/>
        <a:p>
          <a:endParaRPr lang="es-EC" sz="1100"/>
        </a:p>
      </dgm:t>
    </dgm:pt>
    <dgm:pt modelId="{D3B675C9-A27B-4083-827F-C4689853C570}">
      <dgm:prSet phldrT="[Texto]" custT="1"/>
      <dgm:spPr/>
      <dgm:t>
        <a:bodyPr/>
        <a:lstStyle/>
        <a:p>
          <a:r>
            <a:rPr lang="es-ES" sz="1100" dirty="0" smtClean="0">
              <a:latin typeface="Arial" panose="020B0604020202020204" pitchFamily="34" charset="0"/>
              <a:cs typeface="Arial" panose="020B0604020202020204" pitchFamily="34" charset="0"/>
            </a:rPr>
            <a:t>Nivel de relevancia </a:t>
          </a:r>
          <a:endParaRPr lang="es-ES" sz="1100" dirty="0">
            <a:latin typeface="Arial" panose="020B0604020202020204" pitchFamily="34" charset="0"/>
            <a:cs typeface="Arial" panose="020B0604020202020204" pitchFamily="34" charset="0"/>
          </a:endParaRPr>
        </a:p>
      </dgm:t>
    </dgm:pt>
    <dgm:pt modelId="{7E6F2965-897B-4A43-9A01-F95F761D9A24}" type="sibTrans" cxnId="{305CEBDD-9CF4-4598-8CBA-9EFFBA8C5998}">
      <dgm:prSet/>
      <dgm:spPr/>
      <dgm:t>
        <a:bodyPr/>
        <a:lstStyle/>
        <a:p>
          <a:endParaRPr lang="es-EC" sz="1100"/>
        </a:p>
      </dgm:t>
    </dgm:pt>
    <dgm:pt modelId="{A362AA52-8AC2-4F1C-AF39-E0C5CD932F08}" type="parTrans" cxnId="{305CEBDD-9CF4-4598-8CBA-9EFFBA8C5998}">
      <dgm:prSet/>
      <dgm:spPr/>
      <dgm:t>
        <a:bodyPr/>
        <a:lstStyle/>
        <a:p>
          <a:endParaRPr lang="es-EC" sz="1100"/>
        </a:p>
      </dgm:t>
    </dgm:pt>
    <dgm:pt modelId="{3174A7C6-BACD-4FFA-B05D-DBA383824908}">
      <dgm:prSet phldrT="[Texto]" custT="1"/>
      <dgm:spPr/>
      <dgm:t>
        <a:bodyPr/>
        <a:lstStyle/>
        <a:p>
          <a:r>
            <a:rPr lang="es-EC" sz="1100" dirty="0" smtClean="0">
              <a:latin typeface="Arial" panose="020B0604020202020204" pitchFamily="34" charset="0"/>
              <a:cs typeface="Arial" panose="020B0604020202020204" pitchFamily="34" charset="0"/>
            </a:rPr>
            <a:t>Beneficios de la información</a:t>
          </a:r>
          <a:endParaRPr lang="es-EC" sz="1100" dirty="0">
            <a:latin typeface="Arial" panose="020B0604020202020204" pitchFamily="34" charset="0"/>
            <a:cs typeface="Arial" panose="020B0604020202020204" pitchFamily="34" charset="0"/>
          </a:endParaRPr>
        </a:p>
      </dgm:t>
    </dgm:pt>
    <dgm:pt modelId="{DEF69DA1-93EB-493C-BB33-DB7242F57F8F}" type="parTrans" cxnId="{48C24F29-C1EE-4661-964B-80DABF42A8D8}">
      <dgm:prSet/>
      <dgm:spPr/>
      <dgm:t>
        <a:bodyPr/>
        <a:lstStyle/>
        <a:p>
          <a:endParaRPr lang="es-EC" sz="1100"/>
        </a:p>
      </dgm:t>
    </dgm:pt>
    <dgm:pt modelId="{B6ADC0FE-D06E-4540-A1C2-62AB2409B819}" type="sibTrans" cxnId="{48C24F29-C1EE-4661-964B-80DABF42A8D8}">
      <dgm:prSet/>
      <dgm:spPr/>
      <dgm:t>
        <a:bodyPr/>
        <a:lstStyle/>
        <a:p>
          <a:endParaRPr lang="es-EC" sz="1100"/>
        </a:p>
      </dgm:t>
    </dgm:pt>
    <dgm:pt modelId="{EDD1854F-7440-4CEA-B208-943BE1278BFB}">
      <dgm:prSet phldrT="[Texto]" custT="1"/>
      <dgm:spPr/>
      <dgm:t>
        <a:bodyPr/>
        <a:lstStyle/>
        <a:p>
          <a:r>
            <a:rPr lang="es-EC" sz="1100" dirty="0" smtClean="0">
              <a:latin typeface="Arial" panose="020B0604020202020204" pitchFamily="34" charset="0"/>
              <a:cs typeface="Arial" panose="020B0604020202020204" pitchFamily="34" charset="0"/>
            </a:rPr>
            <a:t>Beneficios de la información</a:t>
          </a:r>
          <a:endParaRPr lang="es-EC" sz="1100" dirty="0">
            <a:latin typeface="Arial" panose="020B0604020202020204" pitchFamily="34" charset="0"/>
            <a:cs typeface="Arial" panose="020B0604020202020204" pitchFamily="34" charset="0"/>
          </a:endParaRPr>
        </a:p>
      </dgm:t>
    </dgm:pt>
    <dgm:pt modelId="{937068DB-4A2C-40D9-8A08-249CB114673B}" type="parTrans" cxnId="{15F49E5A-D302-4AF9-BF3F-7AC6E532450A}">
      <dgm:prSet/>
      <dgm:spPr/>
      <dgm:t>
        <a:bodyPr/>
        <a:lstStyle/>
        <a:p>
          <a:endParaRPr lang="es-EC" sz="1100"/>
        </a:p>
      </dgm:t>
    </dgm:pt>
    <dgm:pt modelId="{162DBB48-99EB-4F0B-A18F-93BFB3BAB081}" type="sibTrans" cxnId="{15F49E5A-D302-4AF9-BF3F-7AC6E532450A}">
      <dgm:prSet/>
      <dgm:spPr/>
      <dgm:t>
        <a:bodyPr/>
        <a:lstStyle/>
        <a:p>
          <a:endParaRPr lang="es-EC" sz="1100"/>
        </a:p>
      </dgm:t>
    </dgm:pt>
    <dgm:pt modelId="{251CA439-633D-4680-BC7B-FDDD7555A43B}">
      <dgm:prSet phldrT="[Texto]" custT="1"/>
      <dgm:spPr/>
      <dgm:t>
        <a:bodyPr/>
        <a:lstStyle/>
        <a:p>
          <a:r>
            <a:rPr lang="es-EC" sz="1100" smtClean="0">
              <a:latin typeface="Arial" panose="020B0604020202020204" pitchFamily="34" charset="0"/>
              <a:cs typeface="Arial" panose="020B0604020202020204" pitchFamily="34" charset="0"/>
            </a:rPr>
            <a:t>Beneficios de la información</a:t>
          </a:r>
          <a:endParaRPr lang="es-EC" sz="1100" dirty="0">
            <a:latin typeface="Arial" panose="020B0604020202020204" pitchFamily="34" charset="0"/>
            <a:cs typeface="Arial" panose="020B0604020202020204" pitchFamily="34" charset="0"/>
          </a:endParaRPr>
        </a:p>
      </dgm:t>
    </dgm:pt>
    <dgm:pt modelId="{4C4B2B4D-10AF-456A-926D-0C5A5883CA09}" type="parTrans" cxnId="{8AC354A7-0696-4CC1-A78D-77E8C4C31860}">
      <dgm:prSet/>
      <dgm:spPr/>
      <dgm:t>
        <a:bodyPr/>
        <a:lstStyle/>
        <a:p>
          <a:endParaRPr lang="es-EC" sz="1100"/>
        </a:p>
      </dgm:t>
    </dgm:pt>
    <dgm:pt modelId="{6762175B-B525-402C-8B54-6B57FFAF54B2}" type="sibTrans" cxnId="{8AC354A7-0696-4CC1-A78D-77E8C4C31860}">
      <dgm:prSet/>
      <dgm:spPr/>
      <dgm:t>
        <a:bodyPr/>
        <a:lstStyle/>
        <a:p>
          <a:endParaRPr lang="es-EC" sz="1100"/>
        </a:p>
      </dgm:t>
    </dgm:pt>
    <dgm:pt modelId="{C4AFE05F-B688-4232-B444-99EE9759E19A}" type="pres">
      <dgm:prSet presAssocID="{9B05947C-C858-474D-8DA3-8B4F4DF3E860}" presName="hierChild1" presStyleCnt="0">
        <dgm:presLayoutVars>
          <dgm:orgChart val="1"/>
          <dgm:chPref val="1"/>
          <dgm:dir/>
          <dgm:animOne val="branch"/>
          <dgm:animLvl val="lvl"/>
          <dgm:resizeHandles/>
        </dgm:presLayoutVars>
      </dgm:prSet>
      <dgm:spPr/>
      <dgm:t>
        <a:bodyPr/>
        <a:lstStyle/>
        <a:p>
          <a:endParaRPr lang="es-EC"/>
        </a:p>
      </dgm:t>
    </dgm:pt>
    <dgm:pt modelId="{5877F6F9-6124-4C7A-B030-DD931D211C52}" type="pres">
      <dgm:prSet presAssocID="{3CDB1BC9-AA0C-4B81-8CC2-1EE74E60A4EC}" presName="hierRoot1" presStyleCnt="0">
        <dgm:presLayoutVars>
          <dgm:hierBranch val="init"/>
        </dgm:presLayoutVars>
      </dgm:prSet>
      <dgm:spPr/>
      <dgm:t>
        <a:bodyPr/>
        <a:lstStyle/>
        <a:p>
          <a:endParaRPr lang="es-EC"/>
        </a:p>
      </dgm:t>
    </dgm:pt>
    <dgm:pt modelId="{37D268E6-6963-42FA-9712-B3D59E2FDC5A}" type="pres">
      <dgm:prSet presAssocID="{3CDB1BC9-AA0C-4B81-8CC2-1EE74E60A4EC}" presName="rootComposite1" presStyleCnt="0"/>
      <dgm:spPr/>
      <dgm:t>
        <a:bodyPr/>
        <a:lstStyle/>
        <a:p>
          <a:endParaRPr lang="es-EC"/>
        </a:p>
      </dgm:t>
    </dgm:pt>
    <dgm:pt modelId="{6BDAE7A7-649B-424D-8977-B4494BED35D7}" type="pres">
      <dgm:prSet presAssocID="{3CDB1BC9-AA0C-4B81-8CC2-1EE74E60A4EC}" presName="rootText1" presStyleLbl="node0" presStyleIdx="0" presStyleCnt="1" custScaleX="643996" custScaleY="214376" custLinFactX="113568" custLinFactNeighborX="200000" custLinFactNeighborY="-95320">
        <dgm:presLayoutVars>
          <dgm:chPref val="3"/>
        </dgm:presLayoutVars>
      </dgm:prSet>
      <dgm:spPr/>
      <dgm:t>
        <a:bodyPr/>
        <a:lstStyle/>
        <a:p>
          <a:endParaRPr lang="es-EC"/>
        </a:p>
      </dgm:t>
    </dgm:pt>
    <dgm:pt modelId="{3E6ED4FE-8C7C-4395-B548-78D281681DDF}" type="pres">
      <dgm:prSet presAssocID="{3CDB1BC9-AA0C-4B81-8CC2-1EE74E60A4EC}" presName="rootConnector1" presStyleLbl="node1" presStyleIdx="0" presStyleCnt="0"/>
      <dgm:spPr/>
      <dgm:t>
        <a:bodyPr/>
        <a:lstStyle/>
        <a:p>
          <a:endParaRPr lang="es-EC"/>
        </a:p>
      </dgm:t>
    </dgm:pt>
    <dgm:pt modelId="{42161113-98CA-43DB-919D-5A44F0498BB3}" type="pres">
      <dgm:prSet presAssocID="{3CDB1BC9-AA0C-4B81-8CC2-1EE74E60A4EC}" presName="hierChild2" presStyleCnt="0"/>
      <dgm:spPr/>
      <dgm:t>
        <a:bodyPr/>
        <a:lstStyle/>
        <a:p>
          <a:endParaRPr lang="es-EC"/>
        </a:p>
      </dgm:t>
    </dgm:pt>
    <dgm:pt modelId="{3F7BCA84-454A-46D4-A581-A0CEF8D63ABF}" type="pres">
      <dgm:prSet presAssocID="{A0619279-972C-465A-9D7D-1203637F8D89}" presName="Name37" presStyleLbl="parChTrans1D2" presStyleIdx="0" presStyleCnt="2"/>
      <dgm:spPr/>
      <dgm:t>
        <a:bodyPr/>
        <a:lstStyle/>
        <a:p>
          <a:endParaRPr lang="es-EC"/>
        </a:p>
      </dgm:t>
    </dgm:pt>
    <dgm:pt modelId="{49C7EEDB-C26E-4ABF-B909-E088C4188B02}" type="pres">
      <dgm:prSet presAssocID="{61C1323E-0B01-4BAE-84DB-397D14DF3675}" presName="hierRoot2" presStyleCnt="0">
        <dgm:presLayoutVars>
          <dgm:hierBranch val="init"/>
        </dgm:presLayoutVars>
      </dgm:prSet>
      <dgm:spPr/>
    </dgm:pt>
    <dgm:pt modelId="{D7882955-A69A-4C4D-A530-5F846F9B053A}" type="pres">
      <dgm:prSet presAssocID="{61C1323E-0B01-4BAE-84DB-397D14DF3675}" presName="rootComposite" presStyleCnt="0"/>
      <dgm:spPr/>
    </dgm:pt>
    <dgm:pt modelId="{D2999870-B06D-48C5-9C80-28C6A0F347A2}" type="pres">
      <dgm:prSet presAssocID="{61C1323E-0B01-4BAE-84DB-397D14DF3675}" presName="rootText" presStyleLbl="node2" presStyleIdx="0" presStyleCnt="2" custScaleX="298432" custScaleY="155959" custLinFactNeighborX="455" custLinFactNeighborY="1989">
        <dgm:presLayoutVars>
          <dgm:chPref val="3"/>
        </dgm:presLayoutVars>
      </dgm:prSet>
      <dgm:spPr/>
      <dgm:t>
        <a:bodyPr/>
        <a:lstStyle/>
        <a:p>
          <a:endParaRPr lang="es-EC"/>
        </a:p>
      </dgm:t>
    </dgm:pt>
    <dgm:pt modelId="{DACBAEEE-BAFA-418D-B701-6AA2639DCE12}" type="pres">
      <dgm:prSet presAssocID="{61C1323E-0B01-4BAE-84DB-397D14DF3675}" presName="rootConnector" presStyleLbl="node2" presStyleIdx="0" presStyleCnt="2"/>
      <dgm:spPr/>
      <dgm:t>
        <a:bodyPr/>
        <a:lstStyle/>
        <a:p>
          <a:endParaRPr lang="es-EC"/>
        </a:p>
      </dgm:t>
    </dgm:pt>
    <dgm:pt modelId="{00A0E9FB-B73A-4108-85C8-90CA0415A3A7}" type="pres">
      <dgm:prSet presAssocID="{61C1323E-0B01-4BAE-84DB-397D14DF3675}" presName="hierChild4" presStyleCnt="0"/>
      <dgm:spPr/>
    </dgm:pt>
    <dgm:pt modelId="{50992295-343F-4535-836E-30E4655E67E3}" type="pres">
      <dgm:prSet presAssocID="{F0B00F83-EE9E-4786-B1F9-32E3283E034B}" presName="Name37" presStyleLbl="parChTrans1D3" presStyleIdx="0" presStyleCnt="8"/>
      <dgm:spPr/>
      <dgm:t>
        <a:bodyPr/>
        <a:lstStyle/>
        <a:p>
          <a:endParaRPr lang="es-EC"/>
        </a:p>
      </dgm:t>
    </dgm:pt>
    <dgm:pt modelId="{C9AC55E9-1D68-4684-B93F-597A6C40C4B2}" type="pres">
      <dgm:prSet presAssocID="{63CC9D7D-4109-4158-8F75-803B99C90B73}" presName="hierRoot2" presStyleCnt="0">
        <dgm:presLayoutVars>
          <dgm:hierBranch val="init"/>
        </dgm:presLayoutVars>
      </dgm:prSet>
      <dgm:spPr/>
    </dgm:pt>
    <dgm:pt modelId="{899BFDAE-036E-4048-AB20-E03D971B14F8}" type="pres">
      <dgm:prSet presAssocID="{63CC9D7D-4109-4158-8F75-803B99C90B73}" presName="rootComposite" presStyleCnt="0"/>
      <dgm:spPr/>
    </dgm:pt>
    <dgm:pt modelId="{D7369EF4-C158-4920-911E-1C1817AA4066}" type="pres">
      <dgm:prSet presAssocID="{63CC9D7D-4109-4158-8F75-803B99C90B73}" presName="rootText" presStyleLbl="node3" presStyleIdx="0" presStyleCnt="8" custScaleX="160266" custScaleY="209879">
        <dgm:presLayoutVars>
          <dgm:chPref val="3"/>
        </dgm:presLayoutVars>
      </dgm:prSet>
      <dgm:spPr/>
      <dgm:t>
        <a:bodyPr/>
        <a:lstStyle/>
        <a:p>
          <a:endParaRPr lang="es-EC"/>
        </a:p>
      </dgm:t>
    </dgm:pt>
    <dgm:pt modelId="{14C4B542-B0FC-4EF4-8EFF-5457FB7A15DB}" type="pres">
      <dgm:prSet presAssocID="{63CC9D7D-4109-4158-8F75-803B99C90B73}" presName="rootConnector" presStyleLbl="node3" presStyleIdx="0" presStyleCnt="8"/>
      <dgm:spPr/>
      <dgm:t>
        <a:bodyPr/>
        <a:lstStyle/>
        <a:p>
          <a:endParaRPr lang="es-EC"/>
        </a:p>
      </dgm:t>
    </dgm:pt>
    <dgm:pt modelId="{73FCA1C1-845E-49FC-A60D-250781A40A2A}" type="pres">
      <dgm:prSet presAssocID="{63CC9D7D-4109-4158-8F75-803B99C90B73}" presName="hierChild4" presStyleCnt="0"/>
      <dgm:spPr/>
    </dgm:pt>
    <dgm:pt modelId="{44A71990-CFD9-448A-A88B-3D6117D6F7C8}" type="pres">
      <dgm:prSet presAssocID="{BCA5F782-101A-48E7-9797-81313254458B}" presName="Name37" presStyleLbl="parChTrans1D4" presStyleIdx="0" presStyleCnt="24" custSzX="124924" custSzY="192283"/>
      <dgm:spPr/>
      <dgm:t>
        <a:bodyPr/>
        <a:lstStyle/>
        <a:p>
          <a:endParaRPr lang="es-EC"/>
        </a:p>
      </dgm:t>
    </dgm:pt>
    <dgm:pt modelId="{BA8D7209-54F9-4799-A658-3212506C52D1}" type="pres">
      <dgm:prSet presAssocID="{9786E7D8-18A3-4E6B-9531-1F6A415D9F80}" presName="hierRoot2" presStyleCnt="0">
        <dgm:presLayoutVars>
          <dgm:hierBranch val="init"/>
        </dgm:presLayoutVars>
      </dgm:prSet>
      <dgm:spPr/>
    </dgm:pt>
    <dgm:pt modelId="{0C99C54F-2BDF-4382-BDE5-2BE31E015B9D}" type="pres">
      <dgm:prSet presAssocID="{9786E7D8-18A3-4E6B-9531-1F6A415D9F80}" presName="rootComposite" presStyleCnt="0"/>
      <dgm:spPr/>
    </dgm:pt>
    <dgm:pt modelId="{4A15DDF2-BA3E-498F-8C60-6AF7AB4102A8}" type="pres">
      <dgm:prSet presAssocID="{9786E7D8-18A3-4E6B-9531-1F6A415D9F80}" presName="rootText" presStyleLbl="node4" presStyleIdx="0" presStyleCnt="24" custScaleX="139846" custScaleY="164784">
        <dgm:presLayoutVars>
          <dgm:chPref val="3"/>
        </dgm:presLayoutVars>
      </dgm:prSet>
      <dgm:spPr/>
      <dgm:t>
        <a:bodyPr/>
        <a:lstStyle/>
        <a:p>
          <a:endParaRPr lang="es-EC"/>
        </a:p>
      </dgm:t>
    </dgm:pt>
    <dgm:pt modelId="{CCC0CAF0-80E8-41E3-8DB3-366C2146262B}" type="pres">
      <dgm:prSet presAssocID="{9786E7D8-18A3-4E6B-9531-1F6A415D9F80}" presName="rootConnector" presStyleLbl="node4" presStyleIdx="0" presStyleCnt="24"/>
      <dgm:spPr/>
      <dgm:t>
        <a:bodyPr/>
        <a:lstStyle/>
        <a:p>
          <a:endParaRPr lang="es-EC"/>
        </a:p>
      </dgm:t>
    </dgm:pt>
    <dgm:pt modelId="{7E7AB8E7-57FA-4345-AB94-AEBEF0AD86AC}" type="pres">
      <dgm:prSet presAssocID="{9786E7D8-18A3-4E6B-9531-1F6A415D9F80}" presName="hierChild4" presStyleCnt="0"/>
      <dgm:spPr/>
    </dgm:pt>
    <dgm:pt modelId="{28663D83-6BFE-4A37-8DE2-8E7832203470}" type="pres">
      <dgm:prSet presAssocID="{9786E7D8-18A3-4E6B-9531-1F6A415D9F80}" presName="hierChild5" presStyleCnt="0"/>
      <dgm:spPr/>
    </dgm:pt>
    <dgm:pt modelId="{E74F1042-6230-4AEB-AC6B-04F929A9130F}" type="pres">
      <dgm:prSet presAssocID="{A362AA52-8AC2-4F1C-AF39-E0C5CD932F08}" presName="Name37" presStyleLbl="parChTrans1D4" presStyleIdx="1" presStyleCnt="24"/>
      <dgm:spPr/>
      <dgm:t>
        <a:bodyPr/>
        <a:lstStyle/>
        <a:p>
          <a:endParaRPr lang="es-EC"/>
        </a:p>
      </dgm:t>
    </dgm:pt>
    <dgm:pt modelId="{3919406B-7B08-4C5F-9653-79F203035EC4}" type="pres">
      <dgm:prSet presAssocID="{D3B675C9-A27B-4083-827F-C4689853C570}" presName="hierRoot2" presStyleCnt="0">
        <dgm:presLayoutVars>
          <dgm:hierBranch val="init"/>
        </dgm:presLayoutVars>
      </dgm:prSet>
      <dgm:spPr/>
    </dgm:pt>
    <dgm:pt modelId="{4C2AF02B-ECF1-4B57-91CB-1B5E94DCAB07}" type="pres">
      <dgm:prSet presAssocID="{D3B675C9-A27B-4083-827F-C4689853C570}" presName="rootComposite" presStyleCnt="0"/>
      <dgm:spPr/>
    </dgm:pt>
    <dgm:pt modelId="{6318EB75-794A-4E7A-9F1B-07FCCB425B84}" type="pres">
      <dgm:prSet presAssocID="{D3B675C9-A27B-4083-827F-C4689853C570}" presName="rootText" presStyleLbl="node4" presStyleIdx="1" presStyleCnt="24" custScaleX="139969" custScaleY="164368">
        <dgm:presLayoutVars>
          <dgm:chPref val="3"/>
        </dgm:presLayoutVars>
      </dgm:prSet>
      <dgm:spPr/>
      <dgm:t>
        <a:bodyPr/>
        <a:lstStyle/>
        <a:p>
          <a:endParaRPr lang="es-EC"/>
        </a:p>
      </dgm:t>
    </dgm:pt>
    <dgm:pt modelId="{EE0274AD-BBC2-4F2B-A7D5-C5BDCD8BE539}" type="pres">
      <dgm:prSet presAssocID="{D3B675C9-A27B-4083-827F-C4689853C570}" presName="rootConnector" presStyleLbl="node4" presStyleIdx="1" presStyleCnt="24"/>
      <dgm:spPr/>
      <dgm:t>
        <a:bodyPr/>
        <a:lstStyle/>
        <a:p>
          <a:endParaRPr lang="es-EC"/>
        </a:p>
      </dgm:t>
    </dgm:pt>
    <dgm:pt modelId="{CD52648F-F7BB-454A-B67C-3890A678EA73}" type="pres">
      <dgm:prSet presAssocID="{D3B675C9-A27B-4083-827F-C4689853C570}" presName="hierChild4" presStyleCnt="0"/>
      <dgm:spPr/>
    </dgm:pt>
    <dgm:pt modelId="{BC4C70DC-E559-4B06-81AF-F3AAE7AA148D}" type="pres">
      <dgm:prSet presAssocID="{D3B675C9-A27B-4083-827F-C4689853C570}" presName="hierChild5" presStyleCnt="0"/>
      <dgm:spPr/>
    </dgm:pt>
    <dgm:pt modelId="{57178F77-F12B-4B04-8288-3B7719EBD36E}" type="pres">
      <dgm:prSet presAssocID="{F595096A-7C7C-4477-955F-13312CA2680E}" presName="Name37" presStyleLbl="parChTrans1D4" presStyleIdx="2" presStyleCnt="24" custSzX="124924" custSzY="512244"/>
      <dgm:spPr/>
      <dgm:t>
        <a:bodyPr/>
        <a:lstStyle/>
        <a:p>
          <a:endParaRPr lang="es-EC"/>
        </a:p>
      </dgm:t>
    </dgm:pt>
    <dgm:pt modelId="{9282A9C9-51B7-41EE-9594-18462F200BC0}" type="pres">
      <dgm:prSet presAssocID="{4CA4D7C0-A2CB-40CA-B61D-FCE31AD07AC5}" presName="hierRoot2" presStyleCnt="0">
        <dgm:presLayoutVars>
          <dgm:hierBranch val="init"/>
        </dgm:presLayoutVars>
      </dgm:prSet>
      <dgm:spPr/>
    </dgm:pt>
    <dgm:pt modelId="{D8D2FB54-0426-414B-903F-9C36D8E0ADFB}" type="pres">
      <dgm:prSet presAssocID="{4CA4D7C0-A2CB-40CA-B61D-FCE31AD07AC5}" presName="rootComposite" presStyleCnt="0"/>
      <dgm:spPr/>
    </dgm:pt>
    <dgm:pt modelId="{135225C0-47DE-4A45-AD9E-3444DED4B4C1}" type="pres">
      <dgm:prSet presAssocID="{4CA4D7C0-A2CB-40CA-B61D-FCE31AD07AC5}" presName="rootText" presStyleLbl="node4" presStyleIdx="2" presStyleCnt="24" custScaleX="139846" custScaleY="164784">
        <dgm:presLayoutVars>
          <dgm:chPref val="3"/>
        </dgm:presLayoutVars>
      </dgm:prSet>
      <dgm:spPr/>
      <dgm:t>
        <a:bodyPr/>
        <a:lstStyle/>
        <a:p>
          <a:endParaRPr lang="es-EC"/>
        </a:p>
      </dgm:t>
    </dgm:pt>
    <dgm:pt modelId="{3358F2F2-9C9F-408A-AEE6-49F0D45AF28C}" type="pres">
      <dgm:prSet presAssocID="{4CA4D7C0-A2CB-40CA-B61D-FCE31AD07AC5}" presName="rootConnector" presStyleLbl="node4" presStyleIdx="2" presStyleCnt="24"/>
      <dgm:spPr/>
      <dgm:t>
        <a:bodyPr/>
        <a:lstStyle/>
        <a:p>
          <a:endParaRPr lang="es-EC"/>
        </a:p>
      </dgm:t>
    </dgm:pt>
    <dgm:pt modelId="{B808A4B9-4E39-440D-8ED8-120A6992022E}" type="pres">
      <dgm:prSet presAssocID="{4CA4D7C0-A2CB-40CA-B61D-FCE31AD07AC5}" presName="hierChild4" presStyleCnt="0"/>
      <dgm:spPr/>
    </dgm:pt>
    <dgm:pt modelId="{FB638F73-FB53-4096-BC22-735A61BC37EB}" type="pres">
      <dgm:prSet presAssocID="{4CA4D7C0-A2CB-40CA-B61D-FCE31AD07AC5}" presName="hierChild5" presStyleCnt="0"/>
      <dgm:spPr/>
    </dgm:pt>
    <dgm:pt modelId="{60D65D70-6CE6-4638-B7CC-30437BC46FE3}" type="pres">
      <dgm:prSet presAssocID="{63CC9D7D-4109-4158-8F75-803B99C90B73}" presName="hierChild5" presStyleCnt="0"/>
      <dgm:spPr/>
    </dgm:pt>
    <dgm:pt modelId="{3EE26E00-676B-41BA-869B-4F973A2D633C}" type="pres">
      <dgm:prSet presAssocID="{F958A10E-9DCC-40D4-BBFA-23AB8F9FAE6E}" presName="Name37" presStyleLbl="parChTrans1D3" presStyleIdx="1" presStyleCnt="8"/>
      <dgm:spPr/>
      <dgm:t>
        <a:bodyPr/>
        <a:lstStyle/>
        <a:p>
          <a:endParaRPr lang="es-EC"/>
        </a:p>
      </dgm:t>
    </dgm:pt>
    <dgm:pt modelId="{4ABB296C-FA24-4B3A-9325-652A57EB35DC}" type="pres">
      <dgm:prSet presAssocID="{425C9039-1A25-4D82-AA96-44B4616A4FCD}" presName="hierRoot2" presStyleCnt="0">
        <dgm:presLayoutVars>
          <dgm:hierBranch val="init"/>
        </dgm:presLayoutVars>
      </dgm:prSet>
      <dgm:spPr/>
    </dgm:pt>
    <dgm:pt modelId="{973798BF-4A80-46FC-992B-4AB5750345CB}" type="pres">
      <dgm:prSet presAssocID="{425C9039-1A25-4D82-AA96-44B4616A4FCD}" presName="rootComposite" presStyleCnt="0"/>
      <dgm:spPr/>
    </dgm:pt>
    <dgm:pt modelId="{E728CFFA-8EEA-4C6B-9B59-2469B845C254}" type="pres">
      <dgm:prSet presAssocID="{425C9039-1A25-4D82-AA96-44B4616A4FCD}" presName="rootText" presStyleLbl="node3" presStyleIdx="1" presStyleCnt="8" custScaleX="160266" custScaleY="210084">
        <dgm:presLayoutVars>
          <dgm:chPref val="3"/>
        </dgm:presLayoutVars>
      </dgm:prSet>
      <dgm:spPr/>
      <dgm:t>
        <a:bodyPr/>
        <a:lstStyle/>
        <a:p>
          <a:endParaRPr lang="es-EC"/>
        </a:p>
      </dgm:t>
    </dgm:pt>
    <dgm:pt modelId="{AD26E3F8-F144-495F-A5E1-CC23151481D9}" type="pres">
      <dgm:prSet presAssocID="{425C9039-1A25-4D82-AA96-44B4616A4FCD}" presName="rootConnector" presStyleLbl="node3" presStyleIdx="1" presStyleCnt="8"/>
      <dgm:spPr/>
      <dgm:t>
        <a:bodyPr/>
        <a:lstStyle/>
        <a:p>
          <a:endParaRPr lang="es-EC"/>
        </a:p>
      </dgm:t>
    </dgm:pt>
    <dgm:pt modelId="{0D89DB5B-B926-4804-989C-D75382782D32}" type="pres">
      <dgm:prSet presAssocID="{425C9039-1A25-4D82-AA96-44B4616A4FCD}" presName="hierChild4" presStyleCnt="0"/>
      <dgm:spPr/>
    </dgm:pt>
    <dgm:pt modelId="{A556BC8B-0263-4322-9A4E-5BDCF4227F18}" type="pres">
      <dgm:prSet presAssocID="{BEEEB0D9-B564-410A-982F-7A0CDCAEAA6A}" presName="Name37" presStyleLbl="parChTrans1D4" presStyleIdx="3" presStyleCnt="24"/>
      <dgm:spPr/>
      <dgm:t>
        <a:bodyPr/>
        <a:lstStyle/>
        <a:p>
          <a:endParaRPr lang="es-EC"/>
        </a:p>
      </dgm:t>
    </dgm:pt>
    <dgm:pt modelId="{7C33EC08-6C75-4C1D-8F62-5521FA26701E}" type="pres">
      <dgm:prSet presAssocID="{02B00F07-DC8B-46A8-94DE-6CA79C4108BA}" presName="hierRoot2" presStyleCnt="0">
        <dgm:presLayoutVars>
          <dgm:hierBranch val="init"/>
        </dgm:presLayoutVars>
      </dgm:prSet>
      <dgm:spPr/>
    </dgm:pt>
    <dgm:pt modelId="{AD9F4D66-700C-4E50-9D8B-9DF2A0C9FF0A}" type="pres">
      <dgm:prSet presAssocID="{02B00F07-DC8B-46A8-94DE-6CA79C4108BA}" presName="rootComposite" presStyleCnt="0"/>
      <dgm:spPr/>
    </dgm:pt>
    <dgm:pt modelId="{97A87163-6AB9-43BB-A02B-28723AAD12BD}" type="pres">
      <dgm:prSet presAssocID="{02B00F07-DC8B-46A8-94DE-6CA79C4108BA}" presName="rootText" presStyleLbl="node4" presStyleIdx="3" presStyleCnt="24" custScaleX="139709" custScaleY="164784">
        <dgm:presLayoutVars>
          <dgm:chPref val="3"/>
        </dgm:presLayoutVars>
      </dgm:prSet>
      <dgm:spPr/>
      <dgm:t>
        <a:bodyPr/>
        <a:lstStyle/>
        <a:p>
          <a:endParaRPr lang="es-EC"/>
        </a:p>
      </dgm:t>
    </dgm:pt>
    <dgm:pt modelId="{BEBB28A4-B13F-418A-991F-50883718ABCE}" type="pres">
      <dgm:prSet presAssocID="{02B00F07-DC8B-46A8-94DE-6CA79C4108BA}" presName="rootConnector" presStyleLbl="node4" presStyleIdx="3" presStyleCnt="24"/>
      <dgm:spPr/>
      <dgm:t>
        <a:bodyPr/>
        <a:lstStyle/>
        <a:p>
          <a:endParaRPr lang="es-EC"/>
        </a:p>
      </dgm:t>
    </dgm:pt>
    <dgm:pt modelId="{A020EF4A-F4A8-4C50-AF32-F05C925D326F}" type="pres">
      <dgm:prSet presAssocID="{02B00F07-DC8B-46A8-94DE-6CA79C4108BA}" presName="hierChild4" presStyleCnt="0"/>
      <dgm:spPr/>
    </dgm:pt>
    <dgm:pt modelId="{933F183C-7064-4CA1-9CA3-BF247529F7A5}" type="pres">
      <dgm:prSet presAssocID="{02B00F07-DC8B-46A8-94DE-6CA79C4108BA}" presName="hierChild5" presStyleCnt="0"/>
      <dgm:spPr/>
    </dgm:pt>
    <dgm:pt modelId="{B397C10D-F6B3-4E2C-A28E-9BC59CC7FB2E}" type="pres">
      <dgm:prSet presAssocID="{B4928C45-BDF2-4671-A148-FF49A6CC8C06}" presName="Name37" presStyleLbl="parChTrans1D4" presStyleIdx="4" presStyleCnt="24"/>
      <dgm:spPr/>
      <dgm:t>
        <a:bodyPr/>
        <a:lstStyle/>
        <a:p>
          <a:endParaRPr lang="es-EC"/>
        </a:p>
      </dgm:t>
    </dgm:pt>
    <dgm:pt modelId="{3CD05715-2CC6-4FEB-83CD-D8D61881387A}" type="pres">
      <dgm:prSet presAssocID="{B9F3908C-BABB-4770-9A1D-8D1866E200E5}" presName="hierRoot2" presStyleCnt="0">
        <dgm:presLayoutVars>
          <dgm:hierBranch val="init"/>
        </dgm:presLayoutVars>
      </dgm:prSet>
      <dgm:spPr/>
    </dgm:pt>
    <dgm:pt modelId="{D48F5780-AC25-494A-B4FA-A0916B11CC7D}" type="pres">
      <dgm:prSet presAssocID="{B9F3908C-BABB-4770-9A1D-8D1866E200E5}" presName="rootComposite" presStyleCnt="0"/>
      <dgm:spPr/>
    </dgm:pt>
    <dgm:pt modelId="{8C357D40-BA6E-425A-BC31-FD091BFEDEFD}" type="pres">
      <dgm:prSet presAssocID="{B9F3908C-BABB-4770-9A1D-8D1866E200E5}" presName="rootText" presStyleLbl="node4" presStyleIdx="4" presStyleCnt="24" custScaleX="140106" custScaleY="164529">
        <dgm:presLayoutVars>
          <dgm:chPref val="3"/>
        </dgm:presLayoutVars>
      </dgm:prSet>
      <dgm:spPr/>
      <dgm:t>
        <a:bodyPr/>
        <a:lstStyle/>
        <a:p>
          <a:endParaRPr lang="es-EC"/>
        </a:p>
      </dgm:t>
    </dgm:pt>
    <dgm:pt modelId="{9B535E56-AE1C-4385-9DE3-CBC0D2EC09AD}" type="pres">
      <dgm:prSet presAssocID="{B9F3908C-BABB-4770-9A1D-8D1866E200E5}" presName="rootConnector" presStyleLbl="node4" presStyleIdx="4" presStyleCnt="24"/>
      <dgm:spPr/>
      <dgm:t>
        <a:bodyPr/>
        <a:lstStyle/>
        <a:p>
          <a:endParaRPr lang="es-EC"/>
        </a:p>
      </dgm:t>
    </dgm:pt>
    <dgm:pt modelId="{4B0F9E7A-7E5E-4C7F-8745-8282A0E93794}" type="pres">
      <dgm:prSet presAssocID="{B9F3908C-BABB-4770-9A1D-8D1866E200E5}" presName="hierChild4" presStyleCnt="0"/>
      <dgm:spPr/>
    </dgm:pt>
    <dgm:pt modelId="{0F8F28E9-574F-4482-B226-438145A26891}" type="pres">
      <dgm:prSet presAssocID="{B9F3908C-BABB-4770-9A1D-8D1866E200E5}" presName="hierChild5" presStyleCnt="0"/>
      <dgm:spPr/>
    </dgm:pt>
    <dgm:pt modelId="{592C843A-DF6C-4586-B962-BE92D7DCD412}" type="pres">
      <dgm:prSet presAssocID="{CFDAC6CA-51D2-4E32-A080-EA324D02F0C5}" presName="Name37" presStyleLbl="parChTrans1D4" presStyleIdx="5" presStyleCnt="24"/>
      <dgm:spPr/>
      <dgm:t>
        <a:bodyPr/>
        <a:lstStyle/>
        <a:p>
          <a:endParaRPr lang="es-EC"/>
        </a:p>
      </dgm:t>
    </dgm:pt>
    <dgm:pt modelId="{12D94AF3-5BFE-42A2-8DFF-78037A4F40BA}" type="pres">
      <dgm:prSet presAssocID="{59B0CC1C-D599-4ED2-93A9-14C85F12BC39}" presName="hierRoot2" presStyleCnt="0">
        <dgm:presLayoutVars>
          <dgm:hierBranch val="init"/>
        </dgm:presLayoutVars>
      </dgm:prSet>
      <dgm:spPr/>
    </dgm:pt>
    <dgm:pt modelId="{52CF62DB-BE32-42E9-BB48-8975CE91F528}" type="pres">
      <dgm:prSet presAssocID="{59B0CC1C-D599-4ED2-93A9-14C85F12BC39}" presName="rootComposite" presStyleCnt="0"/>
      <dgm:spPr/>
    </dgm:pt>
    <dgm:pt modelId="{EC72C232-7BD7-41B9-879D-1B449C274124}" type="pres">
      <dgm:prSet presAssocID="{59B0CC1C-D599-4ED2-93A9-14C85F12BC39}" presName="rootText" presStyleLbl="node4" presStyleIdx="5" presStyleCnt="24" custScaleX="139709" custScaleY="164784">
        <dgm:presLayoutVars>
          <dgm:chPref val="3"/>
        </dgm:presLayoutVars>
      </dgm:prSet>
      <dgm:spPr/>
      <dgm:t>
        <a:bodyPr/>
        <a:lstStyle/>
        <a:p>
          <a:endParaRPr lang="es-EC"/>
        </a:p>
      </dgm:t>
    </dgm:pt>
    <dgm:pt modelId="{657DC672-1EEB-4241-9E31-F0A00E39C5C0}" type="pres">
      <dgm:prSet presAssocID="{59B0CC1C-D599-4ED2-93A9-14C85F12BC39}" presName="rootConnector" presStyleLbl="node4" presStyleIdx="5" presStyleCnt="24"/>
      <dgm:spPr/>
      <dgm:t>
        <a:bodyPr/>
        <a:lstStyle/>
        <a:p>
          <a:endParaRPr lang="es-EC"/>
        </a:p>
      </dgm:t>
    </dgm:pt>
    <dgm:pt modelId="{2F0D1894-B88C-4FF4-8788-86B61594490F}" type="pres">
      <dgm:prSet presAssocID="{59B0CC1C-D599-4ED2-93A9-14C85F12BC39}" presName="hierChild4" presStyleCnt="0"/>
      <dgm:spPr/>
    </dgm:pt>
    <dgm:pt modelId="{D4DEF9E3-DFF9-4279-A295-8045E7AF8A0E}" type="pres">
      <dgm:prSet presAssocID="{59B0CC1C-D599-4ED2-93A9-14C85F12BC39}" presName="hierChild5" presStyleCnt="0"/>
      <dgm:spPr/>
    </dgm:pt>
    <dgm:pt modelId="{A0D2E885-A902-47B0-AAEC-D432AA69AB23}" type="pres">
      <dgm:prSet presAssocID="{425C9039-1A25-4D82-AA96-44B4616A4FCD}" presName="hierChild5" presStyleCnt="0"/>
      <dgm:spPr/>
    </dgm:pt>
    <dgm:pt modelId="{A78B8B72-7817-4C80-9C35-C1DA939BA755}" type="pres">
      <dgm:prSet presAssocID="{61C1323E-0B01-4BAE-84DB-397D14DF3675}" presName="hierChild5" presStyleCnt="0"/>
      <dgm:spPr/>
    </dgm:pt>
    <dgm:pt modelId="{44290C08-DD73-4B30-80EA-9A4F9ACB1DBB}" type="pres">
      <dgm:prSet presAssocID="{59369F58-2872-42EC-8A21-424B4320F820}" presName="Name37" presStyleLbl="parChTrans1D2" presStyleIdx="1" presStyleCnt="2"/>
      <dgm:spPr/>
      <dgm:t>
        <a:bodyPr/>
        <a:lstStyle/>
        <a:p>
          <a:endParaRPr lang="es-EC"/>
        </a:p>
      </dgm:t>
    </dgm:pt>
    <dgm:pt modelId="{7EFC44DD-77B9-40EE-8097-ED23DAF697EA}" type="pres">
      <dgm:prSet presAssocID="{E182DF41-1CFD-40BC-BA71-7E882A386DCE}" presName="hierRoot2" presStyleCnt="0">
        <dgm:presLayoutVars>
          <dgm:hierBranch val="init"/>
        </dgm:presLayoutVars>
      </dgm:prSet>
      <dgm:spPr/>
    </dgm:pt>
    <dgm:pt modelId="{A44E8420-49BD-46A8-8231-905D844C3383}" type="pres">
      <dgm:prSet presAssocID="{E182DF41-1CFD-40BC-BA71-7E882A386DCE}" presName="rootComposite" presStyleCnt="0"/>
      <dgm:spPr/>
    </dgm:pt>
    <dgm:pt modelId="{7C989844-D3DA-4B93-B783-38F4B75867EB}" type="pres">
      <dgm:prSet presAssocID="{E182DF41-1CFD-40BC-BA71-7E882A386DCE}" presName="rootText" presStyleLbl="node2" presStyleIdx="1" presStyleCnt="2" custScaleX="303831" custScaleY="155959">
        <dgm:presLayoutVars>
          <dgm:chPref val="3"/>
        </dgm:presLayoutVars>
      </dgm:prSet>
      <dgm:spPr/>
      <dgm:t>
        <a:bodyPr/>
        <a:lstStyle/>
        <a:p>
          <a:endParaRPr lang="es-EC"/>
        </a:p>
      </dgm:t>
    </dgm:pt>
    <dgm:pt modelId="{953904B0-215A-42D1-B74F-8709E6C91033}" type="pres">
      <dgm:prSet presAssocID="{E182DF41-1CFD-40BC-BA71-7E882A386DCE}" presName="rootConnector" presStyleLbl="node2" presStyleIdx="1" presStyleCnt="2"/>
      <dgm:spPr/>
      <dgm:t>
        <a:bodyPr/>
        <a:lstStyle/>
        <a:p>
          <a:endParaRPr lang="es-EC"/>
        </a:p>
      </dgm:t>
    </dgm:pt>
    <dgm:pt modelId="{AB496377-810A-45D0-85AC-791C29A9181B}" type="pres">
      <dgm:prSet presAssocID="{E182DF41-1CFD-40BC-BA71-7E882A386DCE}" presName="hierChild4" presStyleCnt="0"/>
      <dgm:spPr/>
    </dgm:pt>
    <dgm:pt modelId="{756A25E4-991F-4F9F-AD12-ED8AF5CEBA33}" type="pres">
      <dgm:prSet presAssocID="{642CF6E6-467C-4947-ACE9-E132DB5DACC5}" presName="Name37" presStyleLbl="parChTrans1D3" presStyleIdx="2" presStyleCnt="8"/>
      <dgm:spPr/>
      <dgm:t>
        <a:bodyPr/>
        <a:lstStyle/>
        <a:p>
          <a:endParaRPr lang="es-EC"/>
        </a:p>
      </dgm:t>
    </dgm:pt>
    <dgm:pt modelId="{51DEEF3C-E89E-4626-8198-B71899D74980}" type="pres">
      <dgm:prSet presAssocID="{19D94602-AB71-467F-9B08-E851028A8A8E}" presName="hierRoot2" presStyleCnt="0">
        <dgm:presLayoutVars>
          <dgm:hierBranch val="init"/>
        </dgm:presLayoutVars>
      </dgm:prSet>
      <dgm:spPr/>
    </dgm:pt>
    <dgm:pt modelId="{10CC2257-672E-44E2-9234-6D9B6B90E275}" type="pres">
      <dgm:prSet presAssocID="{19D94602-AB71-467F-9B08-E851028A8A8E}" presName="rootComposite" presStyleCnt="0"/>
      <dgm:spPr/>
    </dgm:pt>
    <dgm:pt modelId="{290FAC10-0199-46F2-A100-80D88AF309C2}" type="pres">
      <dgm:prSet presAssocID="{19D94602-AB71-467F-9B08-E851028A8A8E}" presName="rootText" presStyleLbl="node3" presStyleIdx="2" presStyleCnt="8" custScaleX="164624" custScaleY="205472">
        <dgm:presLayoutVars>
          <dgm:chPref val="3"/>
        </dgm:presLayoutVars>
      </dgm:prSet>
      <dgm:spPr/>
      <dgm:t>
        <a:bodyPr/>
        <a:lstStyle/>
        <a:p>
          <a:endParaRPr lang="es-EC"/>
        </a:p>
      </dgm:t>
    </dgm:pt>
    <dgm:pt modelId="{3CAC6299-4222-40AE-A99C-0001A884C596}" type="pres">
      <dgm:prSet presAssocID="{19D94602-AB71-467F-9B08-E851028A8A8E}" presName="rootConnector" presStyleLbl="node3" presStyleIdx="2" presStyleCnt="8"/>
      <dgm:spPr/>
      <dgm:t>
        <a:bodyPr/>
        <a:lstStyle/>
        <a:p>
          <a:endParaRPr lang="es-EC"/>
        </a:p>
      </dgm:t>
    </dgm:pt>
    <dgm:pt modelId="{FC21555A-F6DF-4AFB-A720-2A1E0177F072}" type="pres">
      <dgm:prSet presAssocID="{19D94602-AB71-467F-9B08-E851028A8A8E}" presName="hierChild4" presStyleCnt="0"/>
      <dgm:spPr/>
    </dgm:pt>
    <dgm:pt modelId="{8EC612F1-5975-4498-97F4-435C3C6EF3A9}" type="pres">
      <dgm:prSet presAssocID="{50C8F302-D8F6-446F-B296-CD6DDDE8EE0D}" presName="Name37" presStyleLbl="parChTrans1D4" presStyleIdx="6" presStyleCnt="24" custSzX="720006" custSzY="360001"/>
      <dgm:spPr/>
      <dgm:t>
        <a:bodyPr/>
        <a:lstStyle/>
        <a:p>
          <a:endParaRPr lang="es-EC"/>
        </a:p>
      </dgm:t>
    </dgm:pt>
    <dgm:pt modelId="{2F58B161-234F-40F0-B4F6-96E27C03DE48}" type="pres">
      <dgm:prSet presAssocID="{7C88E3E4-C0A8-411C-B9A2-736869F0A6C6}" presName="hierRoot2" presStyleCnt="0">
        <dgm:presLayoutVars>
          <dgm:hierBranch val="init"/>
        </dgm:presLayoutVars>
      </dgm:prSet>
      <dgm:spPr/>
    </dgm:pt>
    <dgm:pt modelId="{604D2E2D-6B98-422C-9B06-01C4F8B8B6C5}" type="pres">
      <dgm:prSet presAssocID="{7C88E3E4-C0A8-411C-B9A2-736869F0A6C6}" presName="rootComposite" presStyleCnt="0"/>
      <dgm:spPr/>
    </dgm:pt>
    <dgm:pt modelId="{7D62A8E0-B19B-4652-8C31-7B14C33D7B01}" type="pres">
      <dgm:prSet presAssocID="{7C88E3E4-C0A8-411C-B9A2-736869F0A6C6}" presName="rootText" presStyleLbl="node4" presStyleIdx="6" presStyleCnt="24" custScaleX="148568" custScaleY="179242">
        <dgm:presLayoutVars>
          <dgm:chPref val="3"/>
        </dgm:presLayoutVars>
      </dgm:prSet>
      <dgm:spPr/>
      <dgm:t>
        <a:bodyPr/>
        <a:lstStyle/>
        <a:p>
          <a:endParaRPr lang="es-EC"/>
        </a:p>
      </dgm:t>
    </dgm:pt>
    <dgm:pt modelId="{6C6662DC-0E82-4A78-B079-865B125002D5}" type="pres">
      <dgm:prSet presAssocID="{7C88E3E4-C0A8-411C-B9A2-736869F0A6C6}" presName="rootConnector" presStyleLbl="node4" presStyleIdx="6" presStyleCnt="24"/>
      <dgm:spPr/>
      <dgm:t>
        <a:bodyPr/>
        <a:lstStyle/>
        <a:p>
          <a:endParaRPr lang="es-EC"/>
        </a:p>
      </dgm:t>
    </dgm:pt>
    <dgm:pt modelId="{3A44EFAC-CA48-451C-BCE1-09A581FE22B6}" type="pres">
      <dgm:prSet presAssocID="{7C88E3E4-C0A8-411C-B9A2-736869F0A6C6}" presName="hierChild4" presStyleCnt="0"/>
      <dgm:spPr/>
    </dgm:pt>
    <dgm:pt modelId="{1571E33D-5EE1-4978-9683-9B7D2C7BAC23}" type="pres">
      <dgm:prSet presAssocID="{7C88E3E4-C0A8-411C-B9A2-736869F0A6C6}" presName="hierChild5" presStyleCnt="0"/>
      <dgm:spPr/>
    </dgm:pt>
    <dgm:pt modelId="{CAB818AF-EBEE-47F1-B5B7-066F12629789}" type="pres">
      <dgm:prSet presAssocID="{E9AEE21A-E217-4207-8244-5550D0D51C14}" presName="Name37" presStyleLbl="parChTrans1D4" presStyleIdx="7" presStyleCnt="24" custSzX="720006" custSzY="360000"/>
      <dgm:spPr/>
      <dgm:t>
        <a:bodyPr/>
        <a:lstStyle/>
        <a:p>
          <a:endParaRPr lang="es-EC"/>
        </a:p>
      </dgm:t>
    </dgm:pt>
    <dgm:pt modelId="{F6A69FB6-15AA-49F3-95B7-5DA1EB057D30}" type="pres">
      <dgm:prSet presAssocID="{BD00EF73-8DEF-4F6F-832E-C1BEBE4A5E66}" presName="hierRoot2" presStyleCnt="0">
        <dgm:presLayoutVars>
          <dgm:hierBranch val="init"/>
        </dgm:presLayoutVars>
      </dgm:prSet>
      <dgm:spPr/>
    </dgm:pt>
    <dgm:pt modelId="{2027AD1F-8231-40CB-B536-62779DF659A8}" type="pres">
      <dgm:prSet presAssocID="{BD00EF73-8DEF-4F6F-832E-C1BEBE4A5E66}" presName="rootComposite" presStyleCnt="0"/>
      <dgm:spPr/>
    </dgm:pt>
    <dgm:pt modelId="{BD84A0A4-920E-4DED-8F65-09474BC59895}" type="pres">
      <dgm:prSet presAssocID="{BD00EF73-8DEF-4F6F-832E-C1BEBE4A5E66}" presName="rootText" presStyleLbl="node4" presStyleIdx="7" presStyleCnt="24" custScaleX="148568" custScaleY="179242">
        <dgm:presLayoutVars>
          <dgm:chPref val="3"/>
        </dgm:presLayoutVars>
      </dgm:prSet>
      <dgm:spPr/>
      <dgm:t>
        <a:bodyPr/>
        <a:lstStyle/>
        <a:p>
          <a:endParaRPr lang="es-EC"/>
        </a:p>
      </dgm:t>
    </dgm:pt>
    <dgm:pt modelId="{3E9FAFC2-07FE-4E17-924D-9DD21C06A44C}" type="pres">
      <dgm:prSet presAssocID="{BD00EF73-8DEF-4F6F-832E-C1BEBE4A5E66}" presName="rootConnector" presStyleLbl="node4" presStyleIdx="7" presStyleCnt="24"/>
      <dgm:spPr/>
      <dgm:t>
        <a:bodyPr/>
        <a:lstStyle/>
        <a:p>
          <a:endParaRPr lang="es-EC"/>
        </a:p>
      </dgm:t>
    </dgm:pt>
    <dgm:pt modelId="{C72220E2-42BD-4B96-AC9E-9B37B57856F4}" type="pres">
      <dgm:prSet presAssocID="{BD00EF73-8DEF-4F6F-832E-C1BEBE4A5E66}" presName="hierChild4" presStyleCnt="0"/>
      <dgm:spPr/>
    </dgm:pt>
    <dgm:pt modelId="{4CA64EDA-0321-457E-AC45-DC6E2E35D7AE}" type="pres">
      <dgm:prSet presAssocID="{BD00EF73-8DEF-4F6F-832E-C1BEBE4A5E66}" presName="hierChild5" presStyleCnt="0"/>
      <dgm:spPr/>
    </dgm:pt>
    <dgm:pt modelId="{7745D56C-4208-4232-8B75-BFCB83F073AC}" type="pres">
      <dgm:prSet presAssocID="{ECC284A7-454F-4382-A79F-29B5911599C0}" presName="Name37" presStyleLbl="parChTrans1D4" presStyleIdx="8" presStyleCnt="24" custSzX="720006" custSzY="360000"/>
      <dgm:spPr/>
      <dgm:t>
        <a:bodyPr/>
        <a:lstStyle/>
        <a:p>
          <a:endParaRPr lang="es-EC"/>
        </a:p>
      </dgm:t>
    </dgm:pt>
    <dgm:pt modelId="{2043E690-1C4F-43A9-B4F9-915182E0C739}" type="pres">
      <dgm:prSet presAssocID="{BE0E898B-1DA9-4A3A-814C-D6406EBCAC76}" presName="hierRoot2" presStyleCnt="0">
        <dgm:presLayoutVars>
          <dgm:hierBranch val="init"/>
        </dgm:presLayoutVars>
      </dgm:prSet>
      <dgm:spPr/>
    </dgm:pt>
    <dgm:pt modelId="{FF38B0DE-282D-4F0E-896B-9BB156EFFCFF}" type="pres">
      <dgm:prSet presAssocID="{BE0E898B-1DA9-4A3A-814C-D6406EBCAC76}" presName="rootComposite" presStyleCnt="0"/>
      <dgm:spPr/>
    </dgm:pt>
    <dgm:pt modelId="{D9D5BE82-7DFC-4EC7-8D27-7A65DD14C656}" type="pres">
      <dgm:prSet presAssocID="{BE0E898B-1DA9-4A3A-814C-D6406EBCAC76}" presName="rootText" presStyleLbl="node4" presStyleIdx="8" presStyleCnt="24" custScaleX="148568" custScaleY="179242">
        <dgm:presLayoutVars>
          <dgm:chPref val="3"/>
        </dgm:presLayoutVars>
      </dgm:prSet>
      <dgm:spPr/>
      <dgm:t>
        <a:bodyPr/>
        <a:lstStyle/>
        <a:p>
          <a:endParaRPr lang="es-EC"/>
        </a:p>
      </dgm:t>
    </dgm:pt>
    <dgm:pt modelId="{369812B2-FE05-4CDA-9358-C431C04B631F}" type="pres">
      <dgm:prSet presAssocID="{BE0E898B-1DA9-4A3A-814C-D6406EBCAC76}" presName="rootConnector" presStyleLbl="node4" presStyleIdx="8" presStyleCnt="24"/>
      <dgm:spPr/>
      <dgm:t>
        <a:bodyPr/>
        <a:lstStyle/>
        <a:p>
          <a:endParaRPr lang="es-EC"/>
        </a:p>
      </dgm:t>
    </dgm:pt>
    <dgm:pt modelId="{CB1551F2-6B49-417E-8DD4-F29E3E11D95E}" type="pres">
      <dgm:prSet presAssocID="{BE0E898B-1DA9-4A3A-814C-D6406EBCAC76}" presName="hierChild4" presStyleCnt="0"/>
      <dgm:spPr/>
    </dgm:pt>
    <dgm:pt modelId="{26EF8033-4B3A-49CD-9F2C-F1E19D445EA8}" type="pres">
      <dgm:prSet presAssocID="{BE0E898B-1DA9-4A3A-814C-D6406EBCAC76}" presName="hierChild5" presStyleCnt="0"/>
      <dgm:spPr/>
    </dgm:pt>
    <dgm:pt modelId="{BE229F41-3DAC-4C52-812B-35D6B1C7B54A}" type="pres">
      <dgm:prSet presAssocID="{19D94602-AB71-467F-9B08-E851028A8A8E}" presName="hierChild5" presStyleCnt="0"/>
      <dgm:spPr/>
    </dgm:pt>
    <dgm:pt modelId="{0D5F8344-617E-4861-89C1-365129CD7835}" type="pres">
      <dgm:prSet presAssocID="{75CE4AFC-6DF2-43D0-94B1-86045140FB45}" presName="Name37" presStyleLbl="parChTrans1D3" presStyleIdx="3" presStyleCnt="8"/>
      <dgm:spPr/>
      <dgm:t>
        <a:bodyPr/>
        <a:lstStyle/>
        <a:p>
          <a:endParaRPr lang="es-EC"/>
        </a:p>
      </dgm:t>
    </dgm:pt>
    <dgm:pt modelId="{C2422F37-D449-436B-84B2-25933AF8A6DB}" type="pres">
      <dgm:prSet presAssocID="{7FFE6E81-31CE-47EA-8CC1-E8CB23978FA1}" presName="hierRoot2" presStyleCnt="0">
        <dgm:presLayoutVars>
          <dgm:hierBranch val="init"/>
        </dgm:presLayoutVars>
      </dgm:prSet>
      <dgm:spPr/>
    </dgm:pt>
    <dgm:pt modelId="{47AEB2A4-019D-445A-BFAE-054A78CF6208}" type="pres">
      <dgm:prSet presAssocID="{7FFE6E81-31CE-47EA-8CC1-E8CB23978FA1}" presName="rootComposite" presStyleCnt="0"/>
      <dgm:spPr/>
    </dgm:pt>
    <dgm:pt modelId="{115B8A04-4F08-4303-B301-0EC0E4D3EB4C}" type="pres">
      <dgm:prSet presAssocID="{7FFE6E81-31CE-47EA-8CC1-E8CB23978FA1}" presName="rootText" presStyleLbl="node3" presStyleIdx="3" presStyleCnt="8" custScaleX="164623" custScaleY="205272">
        <dgm:presLayoutVars>
          <dgm:chPref val="3"/>
        </dgm:presLayoutVars>
      </dgm:prSet>
      <dgm:spPr/>
      <dgm:t>
        <a:bodyPr/>
        <a:lstStyle/>
        <a:p>
          <a:endParaRPr lang="es-EC"/>
        </a:p>
      </dgm:t>
    </dgm:pt>
    <dgm:pt modelId="{077F48F6-59EE-471F-8270-5AB56C5C348C}" type="pres">
      <dgm:prSet presAssocID="{7FFE6E81-31CE-47EA-8CC1-E8CB23978FA1}" presName="rootConnector" presStyleLbl="node3" presStyleIdx="3" presStyleCnt="8"/>
      <dgm:spPr/>
      <dgm:t>
        <a:bodyPr/>
        <a:lstStyle/>
        <a:p>
          <a:endParaRPr lang="es-EC"/>
        </a:p>
      </dgm:t>
    </dgm:pt>
    <dgm:pt modelId="{C99079BE-76F7-48E2-9BA3-9B36F696AE79}" type="pres">
      <dgm:prSet presAssocID="{7FFE6E81-31CE-47EA-8CC1-E8CB23978FA1}" presName="hierChild4" presStyleCnt="0"/>
      <dgm:spPr/>
    </dgm:pt>
    <dgm:pt modelId="{E37F8841-6E3F-4731-A0B7-BB0995EC79F7}" type="pres">
      <dgm:prSet presAssocID="{4361BC90-5645-4074-987A-5417A504E25D}" presName="Name37" presStyleLbl="parChTrans1D4" presStyleIdx="9" presStyleCnt="24" custSzX="91186" custSzY="360001"/>
      <dgm:spPr/>
      <dgm:t>
        <a:bodyPr/>
        <a:lstStyle/>
        <a:p>
          <a:endParaRPr lang="es-EC"/>
        </a:p>
      </dgm:t>
    </dgm:pt>
    <dgm:pt modelId="{F2B00E0C-C788-4524-877E-D55C067A6615}" type="pres">
      <dgm:prSet presAssocID="{7E62C10F-DD64-40BE-B7EF-65CA69DF5B6F}" presName="hierRoot2" presStyleCnt="0">
        <dgm:presLayoutVars>
          <dgm:hierBranch val="init"/>
        </dgm:presLayoutVars>
      </dgm:prSet>
      <dgm:spPr/>
    </dgm:pt>
    <dgm:pt modelId="{F5315E56-EF50-4ECB-A179-31766A03D104}" type="pres">
      <dgm:prSet presAssocID="{7E62C10F-DD64-40BE-B7EF-65CA69DF5B6F}" presName="rootComposite" presStyleCnt="0"/>
      <dgm:spPr/>
    </dgm:pt>
    <dgm:pt modelId="{E997FAB5-7414-49F2-A3B0-DE08AA14EDF5}" type="pres">
      <dgm:prSet presAssocID="{7E62C10F-DD64-40BE-B7EF-65CA69DF5B6F}" presName="rootText" presStyleLbl="node4" presStyleIdx="9" presStyleCnt="24" custScaleX="148568" custScaleY="179242">
        <dgm:presLayoutVars>
          <dgm:chPref val="3"/>
        </dgm:presLayoutVars>
      </dgm:prSet>
      <dgm:spPr/>
      <dgm:t>
        <a:bodyPr/>
        <a:lstStyle/>
        <a:p>
          <a:endParaRPr lang="es-EC"/>
        </a:p>
      </dgm:t>
    </dgm:pt>
    <dgm:pt modelId="{6E9F2343-BF99-413A-A551-5D8701EF47C4}" type="pres">
      <dgm:prSet presAssocID="{7E62C10F-DD64-40BE-B7EF-65CA69DF5B6F}" presName="rootConnector" presStyleLbl="node4" presStyleIdx="9" presStyleCnt="24"/>
      <dgm:spPr/>
      <dgm:t>
        <a:bodyPr/>
        <a:lstStyle/>
        <a:p>
          <a:endParaRPr lang="es-EC"/>
        </a:p>
      </dgm:t>
    </dgm:pt>
    <dgm:pt modelId="{AEE986AB-D7C6-45F5-B995-29E599BF0C83}" type="pres">
      <dgm:prSet presAssocID="{7E62C10F-DD64-40BE-B7EF-65CA69DF5B6F}" presName="hierChild4" presStyleCnt="0"/>
      <dgm:spPr/>
    </dgm:pt>
    <dgm:pt modelId="{E3480A29-82F3-4930-8A05-350E0352BC9A}" type="pres">
      <dgm:prSet presAssocID="{7E62C10F-DD64-40BE-B7EF-65CA69DF5B6F}" presName="hierChild5" presStyleCnt="0"/>
      <dgm:spPr/>
    </dgm:pt>
    <dgm:pt modelId="{D1A74EE3-361B-4DC1-B5C3-C7222AA4919D}" type="pres">
      <dgm:prSet presAssocID="{DEF69DA1-93EB-493C-BB33-DB7242F57F8F}" presName="Name37" presStyleLbl="parChTrans1D4" presStyleIdx="10" presStyleCnt="24"/>
      <dgm:spPr/>
      <dgm:t>
        <a:bodyPr/>
        <a:lstStyle/>
        <a:p>
          <a:endParaRPr lang="es-EC"/>
        </a:p>
      </dgm:t>
    </dgm:pt>
    <dgm:pt modelId="{DD54B8DE-5844-4D00-82E2-600C1E56CB23}" type="pres">
      <dgm:prSet presAssocID="{3174A7C6-BACD-4FFA-B05D-DBA383824908}" presName="hierRoot2" presStyleCnt="0">
        <dgm:presLayoutVars>
          <dgm:hierBranch val="init"/>
        </dgm:presLayoutVars>
      </dgm:prSet>
      <dgm:spPr/>
    </dgm:pt>
    <dgm:pt modelId="{A3C2107D-E6C6-4EB7-9AF8-561E957DD95A}" type="pres">
      <dgm:prSet presAssocID="{3174A7C6-BACD-4FFA-B05D-DBA383824908}" presName="rootComposite" presStyleCnt="0"/>
      <dgm:spPr/>
    </dgm:pt>
    <dgm:pt modelId="{E1FB410B-33B8-4C9C-BC35-E939452F5ACF}" type="pres">
      <dgm:prSet presAssocID="{3174A7C6-BACD-4FFA-B05D-DBA383824908}" presName="rootText" presStyleLbl="node4" presStyleIdx="10" presStyleCnt="24" custScaleX="148316" custScaleY="179777">
        <dgm:presLayoutVars>
          <dgm:chPref val="3"/>
        </dgm:presLayoutVars>
      </dgm:prSet>
      <dgm:spPr/>
      <dgm:t>
        <a:bodyPr/>
        <a:lstStyle/>
        <a:p>
          <a:endParaRPr lang="es-EC"/>
        </a:p>
      </dgm:t>
    </dgm:pt>
    <dgm:pt modelId="{DEA04E76-8C26-4E9E-91BF-0A9EBC1944A7}" type="pres">
      <dgm:prSet presAssocID="{3174A7C6-BACD-4FFA-B05D-DBA383824908}" presName="rootConnector" presStyleLbl="node4" presStyleIdx="10" presStyleCnt="24"/>
      <dgm:spPr/>
      <dgm:t>
        <a:bodyPr/>
        <a:lstStyle/>
        <a:p>
          <a:endParaRPr lang="es-EC"/>
        </a:p>
      </dgm:t>
    </dgm:pt>
    <dgm:pt modelId="{92BDCF76-DC6D-40CA-8D5D-F337FDF4D83A}" type="pres">
      <dgm:prSet presAssocID="{3174A7C6-BACD-4FFA-B05D-DBA383824908}" presName="hierChild4" presStyleCnt="0"/>
      <dgm:spPr/>
    </dgm:pt>
    <dgm:pt modelId="{C9CC72C2-160D-4BBB-BCC4-97B58D9171D1}" type="pres">
      <dgm:prSet presAssocID="{3174A7C6-BACD-4FFA-B05D-DBA383824908}" presName="hierChild5" presStyleCnt="0"/>
      <dgm:spPr/>
    </dgm:pt>
    <dgm:pt modelId="{A0299D0B-CDAA-4788-98DB-D0738C8EB2E8}" type="pres">
      <dgm:prSet presAssocID="{5EFE5D97-FA60-4F44-9486-18BFF5A2C90C}" presName="Name37" presStyleLbl="parChTrans1D4" presStyleIdx="11" presStyleCnt="24" custSzX="91186" custSzY="360000"/>
      <dgm:spPr/>
      <dgm:t>
        <a:bodyPr/>
        <a:lstStyle/>
        <a:p>
          <a:endParaRPr lang="es-EC"/>
        </a:p>
      </dgm:t>
    </dgm:pt>
    <dgm:pt modelId="{2D2D891B-0486-4544-82C5-CBF6BDA7B15F}" type="pres">
      <dgm:prSet presAssocID="{5812BC90-097E-441E-A5BB-D068697ACB13}" presName="hierRoot2" presStyleCnt="0">
        <dgm:presLayoutVars>
          <dgm:hierBranch val="init"/>
        </dgm:presLayoutVars>
      </dgm:prSet>
      <dgm:spPr/>
    </dgm:pt>
    <dgm:pt modelId="{46271A29-02B2-4CA4-A6BC-7094B5E7B010}" type="pres">
      <dgm:prSet presAssocID="{5812BC90-097E-441E-A5BB-D068697ACB13}" presName="rootComposite" presStyleCnt="0"/>
      <dgm:spPr/>
    </dgm:pt>
    <dgm:pt modelId="{1205155C-A9C2-48A0-9929-C66B127C5E99}" type="pres">
      <dgm:prSet presAssocID="{5812BC90-097E-441E-A5BB-D068697ACB13}" presName="rootText" presStyleLbl="node4" presStyleIdx="11" presStyleCnt="24" custScaleX="148568" custScaleY="179242">
        <dgm:presLayoutVars>
          <dgm:chPref val="3"/>
        </dgm:presLayoutVars>
      </dgm:prSet>
      <dgm:spPr/>
      <dgm:t>
        <a:bodyPr/>
        <a:lstStyle/>
        <a:p>
          <a:endParaRPr lang="es-EC"/>
        </a:p>
      </dgm:t>
    </dgm:pt>
    <dgm:pt modelId="{B6C20FEE-7270-4DB8-8BB4-E0DFAE002A36}" type="pres">
      <dgm:prSet presAssocID="{5812BC90-097E-441E-A5BB-D068697ACB13}" presName="rootConnector" presStyleLbl="node4" presStyleIdx="11" presStyleCnt="24"/>
      <dgm:spPr/>
      <dgm:t>
        <a:bodyPr/>
        <a:lstStyle/>
        <a:p>
          <a:endParaRPr lang="es-EC"/>
        </a:p>
      </dgm:t>
    </dgm:pt>
    <dgm:pt modelId="{66C2B676-C80D-4641-A685-D6F48A1F1B00}" type="pres">
      <dgm:prSet presAssocID="{5812BC90-097E-441E-A5BB-D068697ACB13}" presName="hierChild4" presStyleCnt="0"/>
      <dgm:spPr/>
    </dgm:pt>
    <dgm:pt modelId="{7CCB4C26-B155-491B-A78B-CBA92E4ABA61}" type="pres">
      <dgm:prSet presAssocID="{5812BC90-097E-441E-A5BB-D068697ACB13}" presName="hierChild5" presStyleCnt="0"/>
      <dgm:spPr/>
    </dgm:pt>
    <dgm:pt modelId="{FDCAB900-A428-49A9-A02E-F853667A53ED}" type="pres">
      <dgm:prSet presAssocID="{7FFE6E81-31CE-47EA-8CC1-E8CB23978FA1}" presName="hierChild5" presStyleCnt="0"/>
      <dgm:spPr/>
    </dgm:pt>
    <dgm:pt modelId="{6162F9CC-A0C3-448C-B013-43FED88E55C2}" type="pres">
      <dgm:prSet presAssocID="{2C52966D-7303-4B82-ADDF-70A10147AF97}" presName="Name37" presStyleLbl="parChTrans1D3" presStyleIdx="4" presStyleCnt="8"/>
      <dgm:spPr/>
      <dgm:t>
        <a:bodyPr/>
        <a:lstStyle/>
        <a:p>
          <a:endParaRPr lang="es-EC"/>
        </a:p>
      </dgm:t>
    </dgm:pt>
    <dgm:pt modelId="{51863D97-D136-4FA7-B11E-9956FF7527D6}" type="pres">
      <dgm:prSet presAssocID="{FD78DC3E-9D56-4EB0-A864-CB0AD554F6C6}" presName="hierRoot2" presStyleCnt="0">
        <dgm:presLayoutVars>
          <dgm:hierBranch val="init"/>
        </dgm:presLayoutVars>
      </dgm:prSet>
      <dgm:spPr/>
    </dgm:pt>
    <dgm:pt modelId="{A2808403-54E9-4D28-8A21-8C1BE0061782}" type="pres">
      <dgm:prSet presAssocID="{FD78DC3E-9D56-4EB0-A864-CB0AD554F6C6}" presName="rootComposite" presStyleCnt="0"/>
      <dgm:spPr/>
    </dgm:pt>
    <dgm:pt modelId="{CDE23740-C267-4DF0-8F18-7244038A8CB2}" type="pres">
      <dgm:prSet presAssocID="{FD78DC3E-9D56-4EB0-A864-CB0AD554F6C6}" presName="rootText" presStyleLbl="node3" presStyleIdx="4" presStyleCnt="8" custScaleX="164784" custScaleY="205272">
        <dgm:presLayoutVars>
          <dgm:chPref val="3"/>
        </dgm:presLayoutVars>
      </dgm:prSet>
      <dgm:spPr/>
      <dgm:t>
        <a:bodyPr/>
        <a:lstStyle/>
        <a:p>
          <a:endParaRPr lang="es-EC"/>
        </a:p>
      </dgm:t>
    </dgm:pt>
    <dgm:pt modelId="{7DB97587-0E91-4F7E-9AAE-D6FBFAB96160}" type="pres">
      <dgm:prSet presAssocID="{FD78DC3E-9D56-4EB0-A864-CB0AD554F6C6}" presName="rootConnector" presStyleLbl="node3" presStyleIdx="4" presStyleCnt="8"/>
      <dgm:spPr/>
      <dgm:t>
        <a:bodyPr/>
        <a:lstStyle/>
        <a:p>
          <a:endParaRPr lang="es-EC"/>
        </a:p>
      </dgm:t>
    </dgm:pt>
    <dgm:pt modelId="{33C929A1-35C9-4400-9138-D4A845CF6DFB}" type="pres">
      <dgm:prSet presAssocID="{FD78DC3E-9D56-4EB0-A864-CB0AD554F6C6}" presName="hierChild4" presStyleCnt="0"/>
      <dgm:spPr/>
    </dgm:pt>
    <dgm:pt modelId="{20C2D2FA-20F4-4F75-B0BC-6E8B53D6B6FC}" type="pres">
      <dgm:prSet presAssocID="{78CB85F5-17B0-40E4-93B7-AC12E987A1A8}" presName="Name37" presStyleLbl="parChTrans1D4" presStyleIdx="12" presStyleCnt="24" custSzX="91275" custSzY="360001"/>
      <dgm:spPr/>
      <dgm:t>
        <a:bodyPr/>
        <a:lstStyle/>
        <a:p>
          <a:endParaRPr lang="es-EC"/>
        </a:p>
      </dgm:t>
    </dgm:pt>
    <dgm:pt modelId="{73F62256-5EAC-4D84-8C31-B71BC2459794}" type="pres">
      <dgm:prSet presAssocID="{7249F502-124C-4BB2-9B6D-B4EA8DC37F22}" presName="hierRoot2" presStyleCnt="0">
        <dgm:presLayoutVars>
          <dgm:hierBranch val="init"/>
        </dgm:presLayoutVars>
      </dgm:prSet>
      <dgm:spPr/>
    </dgm:pt>
    <dgm:pt modelId="{B3F26EBC-3460-416F-8677-A26723D159A2}" type="pres">
      <dgm:prSet presAssocID="{7249F502-124C-4BB2-9B6D-B4EA8DC37F22}" presName="rootComposite" presStyleCnt="0"/>
      <dgm:spPr/>
    </dgm:pt>
    <dgm:pt modelId="{D2566CE9-C799-459E-AD39-78BC9CC5E368}" type="pres">
      <dgm:prSet presAssocID="{7249F502-124C-4BB2-9B6D-B4EA8DC37F22}" presName="rootText" presStyleLbl="node4" presStyleIdx="12" presStyleCnt="24" custScaleX="148568" custScaleY="179418">
        <dgm:presLayoutVars>
          <dgm:chPref val="3"/>
        </dgm:presLayoutVars>
      </dgm:prSet>
      <dgm:spPr/>
      <dgm:t>
        <a:bodyPr/>
        <a:lstStyle/>
        <a:p>
          <a:endParaRPr lang="es-EC"/>
        </a:p>
      </dgm:t>
    </dgm:pt>
    <dgm:pt modelId="{55C64772-00BF-44BB-8A8B-5E5B88FDCEDF}" type="pres">
      <dgm:prSet presAssocID="{7249F502-124C-4BB2-9B6D-B4EA8DC37F22}" presName="rootConnector" presStyleLbl="node4" presStyleIdx="12" presStyleCnt="24"/>
      <dgm:spPr/>
      <dgm:t>
        <a:bodyPr/>
        <a:lstStyle/>
        <a:p>
          <a:endParaRPr lang="es-EC"/>
        </a:p>
      </dgm:t>
    </dgm:pt>
    <dgm:pt modelId="{9849FF3C-D2FE-4A7E-A421-865E37561227}" type="pres">
      <dgm:prSet presAssocID="{7249F502-124C-4BB2-9B6D-B4EA8DC37F22}" presName="hierChild4" presStyleCnt="0"/>
      <dgm:spPr/>
    </dgm:pt>
    <dgm:pt modelId="{D6E3CB00-9C35-440E-873B-5D60F3F3E32B}" type="pres">
      <dgm:prSet presAssocID="{7249F502-124C-4BB2-9B6D-B4EA8DC37F22}" presName="hierChild5" presStyleCnt="0"/>
      <dgm:spPr/>
    </dgm:pt>
    <dgm:pt modelId="{4E2EA7CB-3844-4B45-9297-F15E34F50985}" type="pres">
      <dgm:prSet presAssocID="{606083FF-A2FF-48F8-980E-C05830956423}" presName="Name37" presStyleLbl="parChTrans1D4" presStyleIdx="13" presStyleCnt="24" custSzX="91275" custSzY="360000"/>
      <dgm:spPr/>
      <dgm:t>
        <a:bodyPr/>
        <a:lstStyle/>
        <a:p>
          <a:endParaRPr lang="es-EC"/>
        </a:p>
      </dgm:t>
    </dgm:pt>
    <dgm:pt modelId="{25AFDC72-6393-49DD-9FBB-D7D5AE574DF1}" type="pres">
      <dgm:prSet presAssocID="{C31DF110-F75C-465E-B657-8F581E7B3AB5}" presName="hierRoot2" presStyleCnt="0">
        <dgm:presLayoutVars>
          <dgm:hierBranch val="init"/>
        </dgm:presLayoutVars>
      </dgm:prSet>
      <dgm:spPr/>
    </dgm:pt>
    <dgm:pt modelId="{A619CC23-A657-4515-818C-4D1ED549B79C}" type="pres">
      <dgm:prSet presAssocID="{C31DF110-F75C-465E-B657-8F581E7B3AB5}" presName="rootComposite" presStyleCnt="0"/>
      <dgm:spPr/>
    </dgm:pt>
    <dgm:pt modelId="{96BDA578-8A44-4F7D-B2C9-313DEA4FDD8F}" type="pres">
      <dgm:prSet presAssocID="{C31DF110-F75C-465E-B657-8F581E7B3AB5}" presName="rootText" presStyleLbl="node4" presStyleIdx="13" presStyleCnt="24" custScaleX="148568" custScaleY="179418">
        <dgm:presLayoutVars>
          <dgm:chPref val="3"/>
        </dgm:presLayoutVars>
      </dgm:prSet>
      <dgm:spPr/>
      <dgm:t>
        <a:bodyPr/>
        <a:lstStyle/>
        <a:p>
          <a:endParaRPr lang="es-EC"/>
        </a:p>
      </dgm:t>
    </dgm:pt>
    <dgm:pt modelId="{3A9F66B2-311C-4ED0-9D02-684EFCC59B71}" type="pres">
      <dgm:prSet presAssocID="{C31DF110-F75C-465E-B657-8F581E7B3AB5}" presName="rootConnector" presStyleLbl="node4" presStyleIdx="13" presStyleCnt="24"/>
      <dgm:spPr/>
      <dgm:t>
        <a:bodyPr/>
        <a:lstStyle/>
        <a:p>
          <a:endParaRPr lang="es-EC"/>
        </a:p>
      </dgm:t>
    </dgm:pt>
    <dgm:pt modelId="{B9C690A7-111A-4255-8892-4115B6CE67CE}" type="pres">
      <dgm:prSet presAssocID="{C31DF110-F75C-465E-B657-8F581E7B3AB5}" presName="hierChild4" presStyleCnt="0"/>
      <dgm:spPr/>
    </dgm:pt>
    <dgm:pt modelId="{146C8A98-05A8-4D12-A222-4A4B0804D434}" type="pres">
      <dgm:prSet presAssocID="{C31DF110-F75C-465E-B657-8F581E7B3AB5}" presName="hierChild5" presStyleCnt="0"/>
      <dgm:spPr/>
    </dgm:pt>
    <dgm:pt modelId="{29182DEE-9686-432E-8E32-CD238F01B14D}" type="pres">
      <dgm:prSet presAssocID="{CFDC414A-6E23-40CA-A463-2B5750160D3B}" presName="Name37" presStyleLbl="parChTrans1D4" presStyleIdx="14" presStyleCnt="24" custSzX="91275" custSzY="360000"/>
      <dgm:spPr/>
      <dgm:t>
        <a:bodyPr/>
        <a:lstStyle/>
        <a:p>
          <a:endParaRPr lang="es-EC"/>
        </a:p>
      </dgm:t>
    </dgm:pt>
    <dgm:pt modelId="{69AD213A-C154-4686-8602-C7FDA623376D}" type="pres">
      <dgm:prSet presAssocID="{94301D42-FC32-4866-A909-3F7927C351A5}" presName="hierRoot2" presStyleCnt="0">
        <dgm:presLayoutVars>
          <dgm:hierBranch val="init"/>
        </dgm:presLayoutVars>
      </dgm:prSet>
      <dgm:spPr/>
    </dgm:pt>
    <dgm:pt modelId="{B87D9216-4B45-4FA3-9215-B3E2D6BAA488}" type="pres">
      <dgm:prSet presAssocID="{94301D42-FC32-4866-A909-3F7927C351A5}" presName="rootComposite" presStyleCnt="0"/>
      <dgm:spPr/>
    </dgm:pt>
    <dgm:pt modelId="{D1934BE4-0E75-4166-8FAD-77C2C1560A5E}" type="pres">
      <dgm:prSet presAssocID="{94301D42-FC32-4866-A909-3F7927C351A5}" presName="rootText" presStyleLbl="node4" presStyleIdx="14" presStyleCnt="24" custScaleX="148568" custScaleY="179418">
        <dgm:presLayoutVars>
          <dgm:chPref val="3"/>
        </dgm:presLayoutVars>
      </dgm:prSet>
      <dgm:spPr/>
      <dgm:t>
        <a:bodyPr/>
        <a:lstStyle/>
        <a:p>
          <a:endParaRPr lang="es-EC"/>
        </a:p>
      </dgm:t>
    </dgm:pt>
    <dgm:pt modelId="{9950A95E-8695-4939-A6D9-8EBF62F658CA}" type="pres">
      <dgm:prSet presAssocID="{94301D42-FC32-4866-A909-3F7927C351A5}" presName="rootConnector" presStyleLbl="node4" presStyleIdx="14" presStyleCnt="24"/>
      <dgm:spPr/>
      <dgm:t>
        <a:bodyPr/>
        <a:lstStyle/>
        <a:p>
          <a:endParaRPr lang="es-EC"/>
        </a:p>
      </dgm:t>
    </dgm:pt>
    <dgm:pt modelId="{9BCC3C50-BA1A-482F-8A05-B218708156E2}" type="pres">
      <dgm:prSet presAssocID="{94301D42-FC32-4866-A909-3F7927C351A5}" presName="hierChild4" presStyleCnt="0"/>
      <dgm:spPr/>
    </dgm:pt>
    <dgm:pt modelId="{225E39C4-ACA9-480F-9199-D66D2F757FD3}" type="pres">
      <dgm:prSet presAssocID="{94301D42-FC32-4866-A909-3F7927C351A5}" presName="hierChild5" presStyleCnt="0"/>
      <dgm:spPr/>
    </dgm:pt>
    <dgm:pt modelId="{E6EB6F69-4DBD-4E06-9249-6852E0835CD8}" type="pres">
      <dgm:prSet presAssocID="{FD78DC3E-9D56-4EB0-A864-CB0AD554F6C6}" presName="hierChild5" presStyleCnt="0"/>
      <dgm:spPr/>
    </dgm:pt>
    <dgm:pt modelId="{DD225E36-22E4-4C17-9AAB-8BCC8BBAD1B9}" type="pres">
      <dgm:prSet presAssocID="{67B8FDEC-87EA-4757-88C0-E3F8B5774DC6}" presName="Name37" presStyleLbl="parChTrans1D3" presStyleIdx="5" presStyleCnt="8"/>
      <dgm:spPr/>
      <dgm:t>
        <a:bodyPr/>
        <a:lstStyle/>
        <a:p>
          <a:endParaRPr lang="es-EC"/>
        </a:p>
      </dgm:t>
    </dgm:pt>
    <dgm:pt modelId="{F928F8EC-7556-49E9-B20F-9084A546AEFD}" type="pres">
      <dgm:prSet presAssocID="{54EF7D25-0B4D-4C78-A9EB-263CDFD43B68}" presName="hierRoot2" presStyleCnt="0">
        <dgm:presLayoutVars>
          <dgm:hierBranch val="init"/>
        </dgm:presLayoutVars>
      </dgm:prSet>
      <dgm:spPr/>
    </dgm:pt>
    <dgm:pt modelId="{DA7C94F9-F610-4B9E-80A9-7BEF1DB4B2F8}" type="pres">
      <dgm:prSet presAssocID="{54EF7D25-0B4D-4C78-A9EB-263CDFD43B68}" presName="rootComposite" presStyleCnt="0"/>
      <dgm:spPr/>
    </dgm:pt>
    <dgm:pt modelId="{64A68BD1-9E61-404B-998A-97BD54AEC489}" type="pres">
      <dgm:prSet presAssocID="{54EF7D25-0B4D-4C78-A9EB-263CDFD43B68}" presName="rootText" presStyleLbl="node3" presStyleIdx="5" presStyleCnt="8" custScaleX="164623" custScaleY="205272">
        <dgm:presLayoutVars>
          <dgm:chPref val="3"/>
        </dgm:presLayoutVars>
      </dgm:prSet>
      <dgm:spPr/>
      <dgm:t>
        <a:bodyPr/>
        <a:lstStyle/>
        <a:p>
          <a:endParaRPr lang="es-EC"/>
        </a:p>
      </dgm:t>
    </dgm:pt>
    <dgm:pt modelId="{014D32B6-763B-449A-A592-AA0BC51A2AEA}" type="pres">
      <dgm:prSet presAssocID="{54EF7D25-0B4D-4C78-A9EB-263CDFD43B68}" presName="rootConnector" presStyleLbl="node3" presStyleIdx="5" presStyleCnt="8"/>
      <dgm:spPr/>
      <dgm:t>
        <a:bodyPr/>
        <a:lstStyle/>
        <a:p>
          <a:endParaRPr lang="es-EC"/>
        </a:p>
      </dgm:t>
    </dgm:pt>
    <dgm:pt modelId="{A840DB92-186E-4ACD-AD80-00EA5D3C4DE4}" type="pres">
      <dgm:prSet presAssocID="{54EF7D25-0B4D-4C78-A9EB-263CDFD43B68}" presName="hierChild4" presStyleCnt="0"/>
      <dgm:spPr/>
    </dgm:pt>
    <dgm:pt modelId="{A5F19C48-1087-456E-99ED-C636EEEFC25C}" type="pres">
      <dgm:prSet presAssocID="{FF1693AF-83C6-4003-A914-5B0A9E0D7382}" presName="Name37" presStyleLbl="parChTrans1D4" presStyleIdx="15" presStyleCnt="24" custSzX="91186" custSzY="360001"/>
      <dgm:spPr/>
      <dgm:t>
        <a:bodyPr/>
        <a:lstStyle/>
        <a:p>
          <a:endParaRPr lang="es-EC"/>
        </a:p>
      </dgm:t>
    </dgm:pt>
    <dgm:pt modelId="{D75471C1-F7E5-4C41-826F-2CB36437D718}" type="pres">
      <dgm:prSet presAssocID="{5F825264-83C0-4D81-80DD-1C72C150FDDB}" presName="hierRoot2" presStyleCnt="0">
        <dgm:presLayoutVars>
          <dgm:hierBranch val="init"/>
        </dgm:presLayoutVars>
      </dgm:prSet>
      <dgm:spPr/>
    </dgm:pt>
    <dgm:pt modelId="{567A6607-E256-403C-BA58-CBDC36B0A3C2}" type="pres">
      <dgm:prSet presAssocID="{5F825264-83C0-4D81-80DD-1C72C150FDDB}" presName="rootComposite" presStyleCnt="0"/>
      <dgm:spPr/>
    </dgm:pt>
    <dgm:pt modelId="{606EC424-3336-4F54-9544-DDA1448E4290}" type="pres">
      <dgm:prSet presAssocID="{5F825264-83C0-4D81-80DD-1C72C150FDDB}" presName="rootText" presStyleLbl="node4" presStyleIdx="15" presStyleCnt="24" custScaleX="148568" custScaleY="179418">
        <dgm:presLayoutVars>
          <dgm:chPref val="3"/>
        </dgm:presLayoutVars>
      </dgm:prSet>
      <dgm:spPr/>
      <dgm:t>
        <a:bodyPr/>
        <a:lstStyle/>
        <a:p>
          <a:endParaRPr lang="es-EC"/>
        </a:p>
      </dgm:t>
    </dgm:pt>
    <dgm:pt modelId="{A9C8963F-78B1-41CD-8DD2-645A7806964A}" type="pres">
      <dgm:prSet presAssocID="{5F825264-83C0-4D81-80DD-1C72C150FDDB}" presName="rootConnector" presStyleLbl="node4" presStyleIdx="15" presStyleCnt="24"/>
      <dgm:spPr/>
      <dgm:t>
        <a:bodyPr/>
        <a:lstStyle/>
        <a:p>
          <a:endParaRPr lang="es-EC"/>
        </a:p>
      </dgm:t>
    </dgm:pt>
    <dgm:pt modelId="{AED000DD-7F04-4C7F-8CC7-4ED5B768AD85}" type="pres">
      <dgm:prSet presAssocID="{5F825264-83C0-4D81-80DD-1C72C150FDDB}" presName="hierChild4" presStyleCnt="0"/>
      <dgm:spPr/>
    </dgm:pt>
    <dgm:pt modelId="{00274953-DA65-417D-8D42-7D40F6CDEA85}" type="pres">
      <dgm:prSet presAssocID="{5F825264-83C0-4D81-80DD-1C72C150FDDB}" presName="hierChild5" presStyleCnt="0"/>
      <dgm:spPr/>
    </dgm:pt>
    <dgm:pt modelId="{BF5C6FE1-0B5E-40E6-AF20-217355382741}" type="pres">
      <dgm:prSet presAssocID="{937068DB-4A2C-40D9-8A08-249CB114673B}" presName="Name37" presStyleLbl="parChTrans1D4" presStyleIdx="16" presStyleCnt="24"/>
      <dgm:spPr/>
      <dgm:t>
        <a:bodyPr/>
        <a:lstStyle/>
        <a:p>
          <a:endParaRPr lang="es-EC"/>
        </a:p>
      </dgm:t>
    </dgm:pt>
    <dgm:pt modelId="{139FDD3B-EE82-42A2-AF5C-79FCE953C15E}" type="pres">
      <dgm:prSet presAssocID="{EDD1854F-7440-4CEA-B208-943BE1278BFB}" presName="hierRoot2" presStyleCnt="0">
        <dgm:presLayoutVars>
          <dgm:hierBranch val="init"/>
        </dgm:presLayoutVars>
      </dgm:prSet>
      <dgm:spPr/>
    </dgm:pt>
    <dgm:pt modelId="{9421FBF8-3317-44B2-90DC-A5686264A18C}" type="pres">
      <dgm:prSet presAssocID="{EDD1854F-7440-4CEA-B208-943BE1278BFB}" presName="rootComposite" presStyleCnt="0"/>
      <dgm:spPr/>
    </dgm:pt>
    <dgm:pt modelId="{B26959F7-2568-4805-9CAD-2ED0BE870BA4}" type="pres">
      <dgm:prSet presAssocID="{EDD1854F-7440-4CEA-B208-943BE1278BFB}" presName="rootText" presStyleLbl="node4" presStyleIdx="16" presStyleCnt="24" custScaleX="148316" custScaleY="179777">
        <dgm:presLayoutVars>
          <dgm:chPref val="3"/>
        </dgm:presLayoutVars>
      </dgm:prSet>
      <dgm:spPr/>
      <dgm:t>
        <a:bodyPr/>
        <a:lstStyle/>
        <a:p>
          <a:endParaRPr lang="es-EC"/>
        </a:p>
      </dgm:t>
    </dgm:pt>
    <dgm:pt modelId="{5DD67595-6F5F-4617-96AB-808FB8451E79}" type="pres">
      <dgm:prSet presAssocID="{EDD1854F-7440-4CEA-B208-943BE1278BFB}" presName="rootConnector" presStyleLbl="node4" presStyleIdx="16" presStyleCnt="24"/>
      <dgm:spPr/>
      <dgm:t>
        <a:bodyPr/>
        <a:lstStyle/>
        <a:p>
          <a:endParaRPr lang="es-EC"/>
        </a:p>
      </dgm:t>
    </dgm:pt>
    <dgm:pt modelId="{495CCCB1-3412-4FF9-A0D6-5F79F10F0DB8}" type="pres">
      <dgm:prSet presAssocID="{EDD1854F-7440-4CEA-B208-943BE1278BFB}" presName="hierChild4" presStyleCnt="0"/>
      <dgm:spPr/>
    </dgm:pt>
    <dgm:pt modelId="{665D94B4-FB25-4364-9CF1-655A3DD5DC62}" type="pres">
      <dgm:prSet presAssocID="{EDD1854F-7440-4CEA-B208-943BE1278BFB}" presName="hierChild5" presStyleCnt="0"/>
      <dgm:spPr/>
    </dgm:pt>
    <dgm:pt modelId="{8E0FAD17-B649-45C7-B240-71E7A929C2D9}" type="pres">
      <dgm:prSet presAssocID="{8AFED6BC-C515-4C8B-9419-371D4A6A3071}" presName="Name37" presStyleLbl="parChTrans1D4" presStyleIdx="17" presStyleCnt="24" custSzX="91186" custSzY="360000"/>
      <dgm:spPr/>
      <dgm:t>
        <a:bodyPr/>
        <a:lstStyle/>
        <a:p>
          <a:endParaRPr lang="es-EC"/>
        </a:p>
      </dgm:t>
    </dgm:pt>
    <dgm:pt modelId="{98E2E877-D226-439C-A360-A429AEC3A42B}" type="pres">
      <dgm:prSet presAssocID="{D3FF7D80-E73A-46F7-B234-162C004CB53B}" presName="hierRoot2" presStyleCnt="0">
        <dgm:presLayoutVars>
          <dgm:hierBranch val="init"/>
        </dgm:presLayoutVars>
      </dgm:prSet>
      <dgm:spPr/>
    </dgm:pt>
    <dgm:pt modelId="{A4A5FB78-4490-4AB1-AA75-EC4C1B90C796}" type="pres">
      <dgm:prSet presAssocID="{D3FF7D80-E73A-46F7-B234-162C004CB53B}" presName="rootComposite" presStyleCnt="0"/>
      <dgm:spPr/>
    </dgm:pt>
    <dgm:pt modelId="{B5A11413-44D7-434E-A3E6-13C999462252}" type="pres">
      <dgm:prSet presAssocID="{D3FF7D80-E73A-46F7-B234-162C004CB53B}" presName="rootText" presStyleLbl="node4" presStyleIdx="17" presStyleCnt="24" custScaleX="148568" custScaleY="179418">
        <dgm:presLayoutVars>
          <dgm:chPref val="3"/>
        </dgm:presLayoutVars>
      </dgm:prSet>
      <dgm:spPr/>
      <dgm:t>
        <a:bodyPr/>
        <a:lstStyle/>
        <a:p>
          <a:endParaRPr lang="es-EC"/>
        </a:p>
      </dgm:t>
    </dgm:pt>
    <dgm:pt modelId="{3A85D480-FF44-42BE-839F-36DCF0624720}" type="pres">
      <dgm:prSet presAssocID="{D3FF7D80-E73A-46F7-B234-162C004CB53B}" presName="rootConnector" presStyleLbl="node4" presStyleIdx="17" presStyleCnt="24"/>
      <dgm:spPr/>
      <dgm:t>
        <a:bodyPr/>
        <a:lstStyle/>
        <a:p>
          <a:endParaRPr lang="es-EC"/>
        </a:p>
      </dgm:t>
    </dgm:pt>
    <dgm:pt modelId="{C13A5242-5391-4391-8E02-C65C10B728EC}" type="pres">
      <dgm:prSet presAssocID="{D3FF7D80-E73A-46F7-B234-162C004CB53B}" presName="hierChild4" presStyleCnt="0"/>
      <dgm:spPr/>
    </dgm:pt>
    <dgm:pt modelId="{F1FBAFB5-F22C-48EB-A71F-0176B9FD6CFA}" type="pres">
      <dgm:prSet presAssocID="{D3FF7D80-E73A-46F7-B234-162C004CB53B}" presName="hierChild5" presStyleCnt="0"/>
      <dgm:spPr/>
    </dgm:pt>
    <dgm:pt modelId="{6DDB7C6F-B7F1-4A17-97BA-C18E5E21F84C}" type="pres">
      <dgm:prSet presAssocID="{54EF7D25-0B4D-4C78-A9EB-263CDFD43B68}" presName="hierChild5" presStyleCnt="0"/>
      <dgm:spPr/>
    </dgm:pt>
    <dgm:pt modelId="{A6D0A9A4-21A8-4B63-9ECE-18A341E1E9C6}" type="pres">
      <dgm:prSet presAssocID="{7449C3B4-2D35-4DFA-83B6-D0D0F2C76F72}" presName="Name37" presStyleLbl="parChTrans1D3" presStyleIdx="6" presStyleCnt="8"/>
      <dgm:spPr/>
      <dgm:t>
        <a:bodyPr/>
        <a:lstStyle/>
        <a:p>
          <a:endParaRPr lang="es-EC"/>
        </a:p>
      </dgm:t>
    </dgm:pt>
    <dgm:pt modelId="{1B295E94-6962-4246-9EC7-1D20DB3ABB7B}" type="pres">
      <dgm:prSet presAssocID="{85396CBE-E774-4D20-9BD0-6F5BD5B03B77}" presName="hierRoot2" presStyleCnt="0">
        <dgm:presLayoutVars>
          <dgm:hierBranch val="init"/>
        </dgm:presLayoutVars>
      </dgm:prSet>
      <dgm:spPr/>
    </dgm:pt>
    <dgm:pt modelId="{076C8E44-E99C-475F-AC0C-61EA24C76BFC}" type="pres">
      <dgm:prSet presAssocID="{85396CBE-E774-4D20-9BD0-6F5BD5B03B77}" presName="rootComposite" presStyleCnt="0"/>
      <dgm:spPr/>
    </dgm:pt>
    <dgm:pt modelId="{5575F3D3-A005-4D35-8DF3-E5E800D3C07F}" type="pres">
      <dgm:prSet presAssocID="{85396CBE-E774-4D20-9BD0-6F5BD5B03B77}" presName="rootText" presStyleLbl="node3" presStyleIdx="6" presStyleCnt="8" custScaleX="164623" custScaleY="205273">
        <dgm:presLayoutVars>
          <dgm:chPref val="3"/>
        </dgm:presLayoutVars>
      </dgm:prSet>
      <dgm:spPr/>
      <dgm:t>
        <a:bodyPr/>
        <a:lstStyle/>
        <a:p>
          <a:endParaRPr lang="es-EC"/>
        </a:p>
      </dgm:t>
    </dgm:pt>
    <dgm:pt modelId="{DF5238D7-C958-411A-A7FF-1EDFE11E8151}" type="pres">
      <dgm:prSet presAssocID="{85396CBE-E774-4D20-9BD0-6F5BD5B03B77}" presName="rootConnector" presStyleLbl="node3" presStyleIdx="6" presStyleCnt="8"/>
      <dgm:spPr/>
      <dgm:t>
        <a:bodyPr/>
        <a:lstStyle/>
        <a:p>
          <a:endParaRPr lang="es-EC"/>
        </a:p>
      </dgm:t>
    </dgm:pt>
    <dgm:pt modelId="{87F6A3C9-C317-4421-90F9-6E1DE955DEE3}" type="pres">
      <dgm:prSet presAssocID="{85396CBE-E774-4D20-9BD0-6F5BD5B03B77}" presName="hierChild4" presStyleCnt="0"/>
      <dgm:spPr/>
    </dgm:pt>
    <dgm:pt modelId="{C153299A-A9CE-41FA-BD75-1583BE69D880}" type="pres">
      <dgm:prSet presAssocID="{82153733-DDA2-4B28-88CE-1E8B38BD3103}" presName="Name37" presStyleLbl="parChTrans1D4" presStyleIdx="18" presStyleCnt="24" custSzX="91186" custSzY="360001"/>
      <dgm:spPr/>
      <dgm:t>
        <a:bodyPr/>
        <a:lstStyle/>
        <a:p>
          <a:endParaRPr lang="es-EC"/>
        </a:p>
      </dgm:t>
    </dgm:pt>
    <dgm:pt modelId="{1FFADDAE-164A-4543-A206-84B502F19D88}" type="pres">
      <dgm:prSet presAssocID="{AAC36ED1-099F-45CF-9A23-4F53231CF76A}" presName="hierRoot2" presStyleCnt="0">
        <dgm:presLayoutVars>
          <dgm:hierBranch val="init"/>
        </dgm:presLayoutVars>
      </dgm:prSet>
      <dgm:spPr/>
    </dgm:pt>
    <dgm:pt modelId="{03B7F3CF-1845-4D89-BB9E-F6B54BB72E7A}" type="pres">
      <dgm:prSet presAssocID="{AAC36ED1-099F-45CF-9A23-4F53231CF76A}" presName="rootComposite" presStyleCnt="0"/>
      <dgm:spPr/>
    </dgm:pt>
    <dgm:pt modelId="{C8A2EBCF-5E83-4E0E-A2E8-B37F59A0F0A1}" type="pres">
      <dgm:prSet presAssocID="{AAC36ED1-099F-45CF-9A23-4F53231CF76A}" presName="rootText" presStyleLbl="node4" presStyleIdx="18" presStyleCnt="24" custScaleX="148568" custScaleY="179242">
        <dgm:presLayoutVars>
          <dgm:chPref val="3"/>
        </dgm:presLayoutVars>
      </dgm:prSet>
      <dgm:spPr/>
      <dgm:t>
        <a:bodyPr/>
        <a:lstStyle/>
        <a:p>
          <a:endParaRPr lang="es-EC"/>
        </a:p>
      </dgm:t>
    </dgm:pt>
    <dgm:pt modelId="{D1D73BFD-7082-49E1-8A16-23E8C985D8E0}" type="pres">
      <dgm:prSet presAssocID="{AAC36ED1-099F-45CF-9A23-4F53231CF76A}" presName="rootConnector" presStyleLbl="node4" presStyleIdx="18" presStyleCnt="24"/>
      <dgm:spPr/>
      <dgm:t>
        <a:bodyPr/>
        <a:lstStyle/>
        <a:p>
          <a:endParaRPr lang="es-EC"/>
        </a:p>
      </dgm:t>
    </dgm:pt>
    <dgm:pt modelId="{0D0D0492-0078-462B-B193-93B6CF5D1475}" type="pres">
      <dgm:prSet presAssocID="{AAC36ED1-099F-45CF-9A23-4F53231CF76A}" presName="hierChild4" presStyleCnt="0"/>
      <dgm:spPr/>
    </dgm:pt>
    <dgm:pt modelId="{912509EF-B37A-4A06-A919-160D9225995E}" type="pres">
      <dgm:prSet presAssocID="{AAC36ED1-099F-45CF-9A23-4F53231CF76A}" presName="hierChild5" presStyleCnt="0"/>
      <dgm:spPr/>
    </dgm:pt>
    <dgm:pt modelId="{9BF6E0E4-E29F-4748-B686-F68921265988}" type="pres">
      <dgm:prSet presAssocID="{4C4B2B4D-10AF-456A-926D-0C5A5883CA09}" presName="Name37" presStyleLbl="parChTrans1D4" presStyleIdx="19" presStyleCnt="24"/>
      <dgm:spPr/>
      <dgm:t>
        <a:bodyPr/>
        <a:lstStyle/>
        <a:p>
          <a:endParaRPr lang="es-EC"/>
        </a:p>
      </dgm:t>
    </dgm:pt>
    <dgm:pt modelId="{2EF25CF4-5972-4335-A7FF-18FF9BDFFC07}" type="pres">
      <dgm:prSet presAssocID="{251CA439-633D-4680-BC7B-FDDD7555A43B}" presName="hierRoot2" presStyleCnt="0">
        <dgm:presLayoutVars>
          <dgm:hierBranch val="init"/>
        </dgm:presLayoutVars>
      </dgm:prSet>
      <dgm:spPr/>
    </dgm:pt>
    <dgm:pt modelId="{E9E2CBB5-251C-4E70-A3FA-D8665DC7437F}" type="pres">
      <dgm:prSet presAssocID="{251CA439-633D-4680-BC7B-FDDD7555A43B}" presName="rootComposite" presStyleCnt="0"/>
      <dgm:spPr/>
    </dgm:pt>
    <dgm:pt modelId="{376BA901-E7B6-4FEC-AD0D-2D397D427777}" type="pres">
      <dgm:prSet presAssocID="{251CA439-633D-4680-BC7B-FDDD7555A43B}" presName="rootText" presStyleLbl="node4" presStyleIdx="19" presStyleCnt="24" custScaleX="148316" custScaleY="179777">
        <dgm:presLayoutVars>
          <dgm:chPref val="3"/>
        </dgm:presLayoutVars>
      </dgm:prSet>
      <dgm:spPr/>
      <dgm:t>
        <a:bodyPr/>
        <a:lstStyle/>
        <a:p>
          <a:endParaRPr lang="es-EC"/>
        </a:p>
      </dgm:t>
    </dgm:pt>
    <dgm:pt modelId="{31AA8705-BF53-4286-A06B-9EC814371E7E}" type="pres">
      <dgm:prSet presAssocID="{251CA439-633D-4680-BC7B-FDDD7555A43B}" presName="rootConnector" presStyleLbl="node4" presStyleIdx="19" presStyleCnt="24"/>
      <dgm:spPr/>
      <dgm:t>
        <a:bodyPr/>
        <a:lstStyle/>
        <a:p>
          <a:endParaRPr lang="es-EC"/>
        </a:p>
      </dgm:t>
    </dgm:pt>
    <dgm:pt modelId="{D2C908B3-3AFE-4EF6-A6F5-BC428979C50F}" type="pres">
      <dgm:prSet presAssocID="{251CA439-633D-4680-BC7B-FDDD7555A43B}" presName="hierChild4" presStyleCnt="0"/>
      <dgm:spPr/>
    </dgm:pt>
    <dgm:pt modelId="{1F9F2D5D-7F16-4C64-B013-0E9BF4351E2B}" type="pres">
      <dgm:prSet presAssocID="{251CA439-633D-4680-BC7B-FDDD7555A43B}" presName="hierChild5" presStyleCnt="0"/>
      <dgm:spPr/>
    </dgm:pt>
    <dgm:pt modelId="{AC75893F-7A14-48AB-B02B-76E7F35F1BA1}" type="pres">
      <dgm:prSet presAssocID="{D927043F-0462-4162-970F-64C74658E9E5}" presName="Name37" presStyleLbl="parChTrans1D4" presStyleIdx="20" presStyleCnt="24" custSzX="91186" custSzY="360000"/>
      <dgm:spPr/>
      <dgm:t>
        <a:bodyPr/>
        <a:lstStyle/>
        <a:p>
          <a:endParaRPr lang="es-EC"/>
        </a:p>
      </dgm:t>
    </dgm:pt>
    <dgm:pt modelId="{AE331518-F399-4AD1-ADA3-C65C52506776}" type="pres">
      <dgm:prSet presAssocID="{587167D3-EF55-45A7-8E50-9B6B19F4E301}" presName="hierRoot2" presStyleCnt="0">
        <dgm:presLayoutVars>
          <dgm:hierBranch val="init"/>
        </dgm:presLayoutVars>
      </dgm:prSet>
      <dgm:spPr/>
    </dgm:pt>
    <dgm:pt modelId="{B7C50E1B-3105-460E-A360-DA563942945D}" type="pres">
      <dgm:prSet presAssocID="{587167D3-EF55-45A7-8E50-9B6B19F4E301}" presName="rootComposite" presStyleCnt="0"/>
      <dgm:spPr/>
    </dgm:pt>
    <dgm:pt modelId="{535C281E-3643-4734-A41A-4E4ED851A210}" type="pres">
      <dgm:prSet presAssocID="{587167D3-EF55-45A7-8E50-9B6B19F4E301}" presName="rootText" presStyleLbl="node4" presStyleIdx="20" presStyleCnt="24" custScaleX="148568" custScaleY="179242">
        <dgm:presLayoutVars>
          <dgm:chPref val="3"/>
        </dgm:presLayoutVars>
      </dgm:prSet>
      <dgm:spPr/>
      <dgm:t>
        <a:bodyPr/>
        <a:lstStyle/>
        <a:p>
          <a:endParaRPr lang="es-EC"/>
        </a:p>
      </dgm:t>
    </dgm:pt>
    <dgm:pt modelId="{76D4AD7B-EC38-441C-8B14-9677F8E0C562}" type="pres">
      <dgm:prSet presAssocID="{587167D3-EF55-45A7-8E50-9B6B19F4E301}" presName="rootConnector" presStyleLbl="node4" presStyleIdx="20" presStyleCnt="24"/>
      <dgm:spPr/>
      <dgm:t>
        <a:bodyPr/>
        <a:lstStyle/>
        <a:p>
          <a:endParaRPr lang="es-EC"/>
        </a:p>
      </dgm:t>
    </dgm:pt>
    <dgm:pt modelId="{D29EC177-7899-44E0-93B5-AB1B2383FEF6}" type="pres">
      <dgm:prSet presAssocID="{587167D3-EF55-45A7-8E50-9B6B19F4E301}" presName="hierChild4" presStyleCnt="0"/>
      <dgm:spPr/>
    </dgm:pt>
    <dgm:pt modelId="{623367D4-0D56-4D50-BBF9-3C4B27DAE385}" type="pres">
      <dgm:prSet presAssocID="{587167D3-EF55-45A7-8E50-9B6B19F4E301}" presName="hierChild5" presStyleCnt="0"/>
      <dgm:spPr/>
    </dgm:pt>
    <dgm:pt modelId="{89E7E1D4-118D-4D3D-BF15-79993439690B}" type="pres">
      <dgm:prSet presAssocID="{85396CBE-E774-4D20-9BD0-6F5BD5B03B77}" presName="hierChild5" presStyleCnt="0"/>
      <dgm:spPr/>
    </dgm:pt>
    <dgm:pt modelId="{ED5F1D4F-6B1F-44F5-BA38-328885DF5BA7}" type="pres">
      <dgm:prSet presAssocID="{76938DE0-3A3D-4314-A636-9C9B0B45A755}" presName="Name37" presStyleLbl="parChTrans1D3" presStyleIdx="7" presStyleCnt="8"/>
      <dgm:spPr/>
      <dgm:t>
        <a:bodyPr/>
        <a:lstStyle/>
        <a:p>
          <a:endParaRPr lang="es-EC"/>
        </a:p>
      </dgm:t>
    </dgm:pt>
    <dgm:pt modelId="{BD496525-2BBB-4E8B-8C78-85D55F7D3F88}" type="pres">
      <dgm:prSet presAssocID="{38F079CB-05D7-4245-AF11-34B195E04E51}" presName="hierRoot2" presStyleCnt="0">
        <dgm:presLayoutVars>
          <dgm:hierBranch val="init"/>
        </dgm:presLayoutVars>
      </dgm:prSet>
      <dgm:spPr/>
    </dgm:pt>
    <dgm:pt modelId="{69C1F74B-7ABF-4FF3-862F-D4BF7DA28A65}" type="pres">
      <dgm:prSet presAssocID="{38F079CB-05D7-4245-AF11-34B195E04E51}" presName="rootComposite" presStyleCnt="0"/>
      <dgm:spPr/>
    </dgm:pt>
    <dgm:pt modelId="{4F57B973-63A4-4D3F-BEF7-814E7B91D3B6}" type="pres">
      <dgm:prSet presAssocID="{38F079CB-05D7-4245-AF11-34B195E04E51}" presName="rootText" presStyleLbl="node3" presStyleIdx="7" presStyleCnt="8" custScaleX="151968" custScaleY="205472">
        <dgm:presLayoutVars>
          <dgm:chPref val="3"/>
        </dgm:presLayoutVars>
      </dgm:prSet>
      <dgm:spPr/>
      <dgm:t>
        <a:bodyPr/>
        <a:lstStyle/>
        <a:p>
          <a:endParaRPr lang="es-EC"/>
        </a:p>
      </dgm:t>
    </dgm:pt>
    <dgm:pt modelId="{0B057C98-015D-4989-B827-D29DBD373C15}" type="pres">
      <dgm:prSet presAssocID="{38F079CB-05D7-4245-AF11-34B195E04E51}" presName="rootConnector" presStyleLbl="node3" presStyleIdx="7" presStyleCnt="8"/>
      <dgm:spPr/>
      <dgm:t>
        <a:bodyPr/>
        <a:lstStyle/>
        <a:p>
          <a:endParaRPr lang="es-EC"/>
        </a:p>
      </dgm:t>
    </dgm:pt>
    <dgm:pt modelId="{72657CBC-D550-426F-915E-954492E8F88E}" type="pres">
      <dgm:prSet presAssocID="{38F079CB-05D7-4245-AF11-34B195E04E51}" presName="hierChild4" presStyleCnt="0"/>
      <dgm:spPr/>
    </dgm:pt>
    <dgm:pt modelId="{AC36CE6B-3D94-4B96-8004-C2B5ED022829}" type="pres">
      <dgm:prSet presAssocID="{276940E2-FD5E-48FC-8152-E118F500FBD5}" presName="Name37" presStyleLbl="parChTrans1D4" presStyleIdx="21" presStyleCnt="24" custSzX="91186" custSzY="360001"/>
      <dgm:spPr/>
      <dgm:t>
        <a:bodyPr/>
        <a:lstStyle/>
        <a:p>
          <a:endParaRPr lang="es-EC"/>
        </a:p>
      </dgm:t>
    </dgm:pt>
    <dgm:pt modelId="{2838464D-A2DF-4681-8BA1-857AEA6A96AD}" type="pres">
      <dgm:prSet presAssocID="{87F57EE1-B336-465D-8EC3-CB22F75A8D93}" presName="hierRoot2" presStyleCnt="0">
        <dgm:presLayoutVars>
          <dgm:hierBranch val="init"/>
        </dgm:presLayoutVars>
      </dgm:prSet>
      <dgm:spPr/>
    </dgm:pt>
    <dgm:pt modelId="{8E0A15A9-4EFD-4070-97F9-7193E888127B}" type="pres">
      <dgm:prSet presAssocID="{87F57EE1-B336-465D-8EC3-CB22F75A8D93}" presName="rootComposite" presStyleCnt="0"/>
      <dgm:spPr/>
    </dgm:pt>
    <dgm:pt modelId="{3F75E404-4E2B-4BAB-9F67-5223E40C64CD}" type="pres">
      <dgm:prSet presAssocID="{87F57EE1-B336-465D-8EC3-CB22F75A8D93}" presName="rootText" presStyleLbl="node4" presStyleIdx="21" presStyleCnt="24" custScaleX="148568" custScaleY="179242" custLinFactNeighborX="-6056">
        <dgm:presLayoutVars>
          <dgm:chPref val="3"/>
        </dgm:presLayoutVars>
      </dgm:prSet>
      <dgm:spPr/>
      <dgm:t>
        <a:bodyPr/>
        <a:lstStyle/>
        <a:p>
          <a:endParaRPr lang="es-EC"/>
        </a:p>
      </dgm:t>
    </dgm:pt>
    <dgm:pt modelId="{A6FEB466-1AF4-46C0-81B2-A49B8DAE7F23}" type="pres">
      <dgm:prSet presAssocID="{87F57EE1-B336-465D-8EC3-CB22F75A8D93}" presName="rootConnector" presStyleLbl="node4" presStyleIdx="21" presStyleCnt="24"/>
      <dgm:spPr/>
      <dgm:t>
        <a:bodyPr/>
        <a:lstStyle/>
        <a:p>
          <a:endParaRPr lang="es-EC"/>
        </a:p>
      </dgm:t>
    </dgm:pt>
    <dgm:pt modelId="{10D6F654-7EFF-4D81-8241-43723526B370}" type="pres">
      <dgm:prSet presAssocID="{87F57EE1-B336-465D-8EC3-CB22F75A8D93}" presName="hierChild4" presStyleCnt="0"/>
      <dgm:spPr/>
    </dgm:pt>
    <dgm:pt modelId="{D2706968-DCE2-4F2A-9FD8-A038E523EACE}" type="pres">
      <dgm:prSet presAssocID="{87F57EE1-B336-465D-8EC3-CB22F75A8D93}" presName="hierChild5" presStyleCnt="0"/>
      <dgm:spPr/>
    </dgm:pt>
    <dgm:pt modelId="{2A03779C-F6F1-48C9-876B-AA7D5EBB5BC7}" type="pres">
      <dgm:prSet presAssocID="{E41DB649-EB48-484C-8D9B-32E21AA4F5C8}" presName="Name37" presStyleLbl="parChTrans1D4" presStyleIdx="22" presStyleCnt="24" custSzX="91186" custSzY="360000"/>
      <dgm:spPr/>
      <dgm:t>
        <a:bodyPr/>
        <a:lstStyle/>
        <a:p>
          <a:endParaRPr lang="es-EC"/>
        </a:p>
      </dgm:t>
    </dgm:pt>
    <dgm:pt modelId="{BCC0B037-935B-46FF-900F-C47CF1BA833B}" type="pres">
      <dgm:prSet presAssocID="{A2A8E120-2160-4FBC-8C1E-404B45F76D82}" presName="hierRoot2" presStyleCnt="0">
        <dgm:presLayoutVars>
          <dgm:hierBranch val="init"/>
        </dgm:presLayoutVars>
      </dgm:prSet>
      <dgm:spPr/>
    </dgm:pt>
    <dgm:pt modelId="{393BC38E-A151-407F-8F19-E8F997176449}" type="pres">
      <dgm:prSet presAssocID="{A2A8E120-2160-4FBC-8C1E-404B45F76D82}" presName="rootComposite" presStyleCnt="0"/>
      <dgm:spPr/>
    </dgm:pt>
    <dgm:pt modelId="{CEE89DA3-50FF-4D0E-A4EB-A50FC3149040}" type="pres">
      <dgm:prSet presAssocID="{A2A8E120-2160-4FBC-8C1E-404B45F76D82}" presName="rootText" presStyleLbl="node4" presStyleIdx="22" presStyleCnt="24" custScaleX="148568" custScaleY="179242" custLinFactNeighborX="-6056">
        <dgm:presLayoutVars>
          <dgm:chPref val="3"/>
        </dgm:presLayoutVars>
      </dgm:prSet>
      <dgm:spPr/>
      <dgm:t>
        <a:bodyPr/>
        <a:lstStyle/>
        <a:p>
          <a:endParaRPr lang="es-EC"/>
        </a:p>
      </dgm:t>
    </dgm:pt>
    <dgm:pt modelId="{5CBAA5D1-F88C-4FE9-855A-1DFC5EF4272F}" type="pres">
      <dgm:prSet presAssocID="{A2A8E120-2160-4FBC-8C1E-404B45F76D82}" presName="rootConnector" presStyleLbl="node4" presStyleIdx="22" presStyleCnt="24"/>
      <dgm:spPr/>
      <dgm:t>
        <a:bodyPr/>
        <a:lstStyle/>
        <a:p>
          <a:endParaRPr lang="es-EC"/>
        </a:p>
      </dgm:t>
    </dgm:pt>
    <dgm:pt modelId="{7F25EA12-8E99-4C04-A411-DDB6EAD0487A}" type="pres">
      <dgm:prSet presAssocID="{A2A8E120-2160-4FBC-8C1E-404B45F76D82}" presName="hierChild4" presStyleCnt="0"/>
      <dgm:spPr/>
    </dgm:pt>
    <dgm:pt modelId="{FF159FE2-2247-446E-90B8-720EA0C16DB2}" type="pres">
      <dgm:prSet presAssocID="{A2A8E120-2160-4FBC-8C1E-404B45F76D82}" presName="hierChild5" presStyleCnt="0"/>
      <dgm:spPr/>
    </dgm:pt>
    <dgm:pt modelId="{302F569C-6D36-4D92-AEE2-A556B4ACDDE3}" type="pres">
      <dgm:prSet presAssocID="{8463C7AA-ADF2-4C7C-B911-1F57FB9BB178}" presName="Name37" presStyleLbl="parChTrans1D4" presStyleIdx="23" presStyleCnt="24" custSzX="91186" custSzY="360000"/>
      <dgm:spPr/>
      <dgm:t>
        <a:bodyPr/>
        <a:lstStyle/>
        <a:p>
          <a:endParaRPr lang="es-EC"/>
        </a:p>
      </dgm:t>
    </dgm:pt>
    <dgm:pt modelId="{7C66AF54-BC08-43A4-A0A2-5D1C1CE5D7F4}" type="pres">
      <dgm:prSet presAssocID="{69787464-6FFB-4480-BBB1-9D0848230017}" presName="hierRoot2" presStyleCnt="0">
        <dgm:presLayoutVars>
          <dgm:hierBranch val="init"/>
        </dgm:presLayoutVars>
      </dgm:prSet>
      <dgm:spPr/>
    </dgm:pt>
    <dgm:pt modelId="{F858B1DB-F071-4252-81A8-A97C7587E560}" type="pres">
      <dgm:prSet presAssocID="{69787464-6FFB-4480-BBB1-9D0848230017}" presName="rootComposite" presStyleCnt="0"/>
      <dgm:spPr/>
    </dgm:pt>
    <dgm:pt modelId="{11AD6BF3-AD19-4CFE-A33F-02866B8C1002}" type="pres">
      <dgm:prSet presAssocID="{69787464-6FFB-4480-BBB1-9D0848230017}" presName="rootText" presStyleLbl="node4" presStyleIdx="23" presStyleCnt="24" custScaleX="148568" custScaleY="179242" custLinFactNeighborX="-6056">
        <dgm:presLayoutVars>
          <dgm:chPref val="3"/>
        </dgm:presLayoutVars>
      </dgm:prSet>
      <dgm:spPr/>
      <dgm:t>
        <a:bodyPr/>
        <a:lstStyle/>
        <a:p>
          <a:endParaRPr lang="es-EC"/>
        </a:p>
      </dgm:t>
    </dgm:pt>
    <dgm:pt modelId="{D82B321B-042C-4621-9C5F-F22F7332EB11}" type="pres">
      <dgm:prSet presAssocID="{69787464-6FFB-4480-BBB1-9D0848230017}" presName="rootConnector" presStyleLbl="node4" presStyleIdx="23" presStyleCnt="24"/>
      <dgm:spPr/>
      <dgm:t>
        <a:bodyPr/>
        <a:lstStyle/>
        <a:p>
          <a:endParaRPr lang="es-EC"/>
        </a:p>
      </dgm:t>
    </dgm:pt>
    <dgm:pt modelId="{6D6806EE-CAC5-4AD0-BFB3-ACD3CA231DAC}" type="pres">
      <dgm:prSet presAssocID="{69787464-6FFB-4480-BBB1-9D0848230017}" presName="hierChild4" presStyleCnt="0"/>
      <dgm:spPr/>
    </dgm:pt>
    <dgm:pt modelId="{6335DD84-8363-4A85-AFB0-7A918FFC2CA6}" type="pres">
      <dgm:prSet presAssocID="{69787464-6FFB-4480-BBB1-9D0848230017}" presName="hierChild5" presStyleCnt="0"/>
      <dgm:spPr/>
    </dgm:pt>
    <dgm:pt modelId="{04C896B2-EEE5-45A6-9F91-59487B22C516}" type="pres">
      <dgm:prSet presAssocID="{38F079CB-05D7-4245-AF11-34B195E04E51}" presName="hierChild5" presStyleCnt="0"/>
      <dgm:spPr/>
    </dgm:pt>
    <dgm:pt modelId="{C53B7DDD-9DDB-4B56-9F94-4A565EF2D2E5}" type="pres">
      <dgm:prSet presAssocID="{E182DF41-1CFD-40BC-BA71-7E882A386DCE}" presName="hierChild5" presStyleCnt="0"/>
      <dgm:spPr/>
    </dgm:pt>
    <dgm:pt modelId="{9A8A204A-D7AD-4CDD-93FD-E9FAFEA35CC0}" type="pres">
      <dgm:prSet presAssocID="{3CDB1BC9-AA0C-4B81-8CC2-1EE74E60A4EC}" presName="hierChild3" presStyleCnt="0"/>
      <dgm:spPr/>
      <dgm:t>
        <a:bodyPr/>
        <a:lstStyle/>
        <a:p>
          <a:endParaRPr lang="es-EC"/>
        </a:p>
      </dgm:t>
    </dgm:pt>
  </dgm:ptLst>
  <dgm:cxnLst>
    <dgm:cxn modelId="{5228E04E-849D-4DA2-9CF7-63C0AC8A4098}" srcId="{19D94602-AB71-467F-9B08-E851028A8A8E}" destId="{BE0E898B-1DA9-4A3A-814C-D6406EBCAC76}" srcOrd="2" destOrd="0" parTransId="{ECC284A7-454F-4382-A79F-29B5911599C0}" sibTransId="{1B8CB073-7D8F-40A6-95B8-1F4DE7CF46FE}"/>
    <dgm:cxn modelId="{F3162F11-DF91-41EF-A079-89350C9D7E78}" srcId="{E182DF41-1CFD-40BC-BA71-7E882A386DCE}" destId="{FD78DC3E-9D56-4EB0-A864-CB0AD554F6C6}" srcOrd="2" destOrd="0" parTransId="{2C52966D-7303-4B82-ADDF-70A10147AF97}" sibTransId="{1067F10F-F7C1-45CA-9320-339477D3A1EC}"/>
    <dgm:cxn modelId="{6E82ADDB-CC81-4266-B80A-0836D29FE18A}" type="presOf" srcId="{69787464-6FFB-4480-BBB1-9D0848230017}" destId="{D82B321B-042C-4621-9C5F-F22F7332EB11}" srcOrd="1" destOrd="0" presId="urn:microsoft.com/office/officeart/2005/8/layout/orgChart1"/>
    <dgm:cxn modelId="{DADB2BD0-D9E9-4A5D-B56D-9F329FE1B476}" type="presOf" srcId="{9786E7D8-18A3-4E6B-9531-1F6A415D9F80}" destId="{CCC0CAF0-80E8-41E3-8DB3-366C2146262B}" srcOrd="1" destOrd="0" presId="urn:microsoft.com/office/officeart/2005/8/layout/orgChart1"/>
    <dgm:cxn modelId="{4F944D36-8FE8-4013-8097-FB52D3DECFA4}" srcId="{19D94602-AB71-467F-9B08-E851028A8A8E}" destId="{7C88E3E4-C0A8-411C-B9A2-736869F0A6C6}" srcOrd="0" destOrd="0" parTransId="{50C8F302-D8F6-446F-B296-CD6DDDE8EE0D}" sibTransId="{97A6A81C-EFC7-4FE6-B7C9-3FD47B7EE546}"/>
    <dgm:cxn modelId="{55E26F06-1743-4306-BBCB-23065D3EFAB4}" type="presOf" srcId="{63CC9D7D-4109-4158-8F75-803B99C90B73}" destId="{14C4B542-B0FC-4EF4-8EFF-5457FB7A15DB}" srcOrd="1" destOrd="0" presId="urn:microsoft.com/office/officeart/2005/8/layout/orgChart1"/>
    <dgm:cxn modelId="{C4906169-BC4C-4F4E-959C-FA08DDBCA631}" type="presOf" srcId="{A2A8E120-2160-4FBC-8C1E-404B45F76D82}" destId="{5CBAA5D1-F88C-4FE9-855A-1DFC5EF4272F}" srcOrd="1" destOrd="0" presId="urn:microsoft.com/office/officeart/2005/8/layout/orgChart1"/>
    <dgm:cxn modelId="{C208DE31-95C4-4D3A-A41E-5B96798DE5FB}" type="presOf" srcId="{7C88E3E4-C0A8-411C-B9A2-736869F0A6C6}" destId="{7D62A8E0-B19B-4652-8C31-7B14C33D7B01}" srcOrd="0" destOrd="0" presId="urn:microsoft.com/office/officeart/2005/8/layout/orgChart1"/>
    <dgm:cxn modelId="{1842456C-5779-4798-8953-7D8EF1AC98AE}" type="presOf" srcId="{54EF7D25-0B4D-4C78-A9EB-263CDFD43B68}" destId="{64A68BD1-9E61-404B-998A-97BD54AEC489}" srcOrd="0" destOrd="0" presId="urn:microsoft.com/office/officeart/2005/8/layout/orgChart1"/>
    <dgm:cxn modelId="{50CEBBFF-46C5-4104-8EB1-24DB270951DD}" type="presOf" srcId="{3CDB1BC9-AA0C-4B81-8CC2-1EE74E60A4EC}" destId="{3E6ED4FE-8C7C-4395-B548-78D281681DDF}" srcOrd="1" destOrd="0" presId="urn:microsoft.com/office/officeart/2005/8/layout/orgChart1"/>
    <dgm:cxn modelId="{AFA1CF82-F904-41CB-845B-1046C5AC45DF}" type="presOf" srcId="{EDD1854F-7440-4CEA-B208-943BE1278BFB}" destId="{B26959F7-2568-4805-9CAD-2ED0BE870BA4}" srcOrd="0" destOrd="0" presId="urn:microsoft.com/office/officeart/2005/8/layout/orgChart1"/>
    <dgm:cxn modelId="{B7B6EE75-7CF8-47FA-BEE5-37B5B477ED8A}" type="presOf" srcId="{3CDB1BC9-AA0C-4B81-8CC2-1EE74E60A4EC}" destId="{6BDAE7A7-649B-424D-8977-B4494BED35D7}" srcOrd="0" destOrd="0" presId="urn:microsoft.com/office/officeart/2005/8/layout/orgChart1"/>
    <dgm:cxn modelId="{CF428866-906B-4BF8-B305-BD456A9578E2}" srcId="{38F079CB-05D7-4245-AF11-34B195E04E51}" destId="{A2A8E120-2160-4FBC-8C1E-404B45F76D82}" srcOrd="1" destOrd="0" parTransId="{E41DB649-EB48-484C-8D9B-32E21AA4F5C8}" sibTransId="{5CDE63A6-6635-4EAA-9643-889F86604335}"/>
    <dgm:cxn modelId="{2B274025-DA1F-461D-A7B0-3A478935C4C6}" type="presOf" srcId="{9786E7D8-18A3-4E6B-9531-1F6A415D9F80}" destId="{4A15DDF2-BA3E-498F-8C60-6AF7AB4102A8}" srcOrd="0" destOrd="0" presId="urn:microsoft.com/office/officeart/2005/8/layout/orgChart1"/>
    <dgm:cxn modelId="{F4792850-89EA-49EC-AA22-D2219E64AF08}" type="presOf" srcId="{4CA4D7C0-A2CB-40CA-B61D-FCE31AD07AC5}" destId="{3358F2F2-9C9F-408A-AEE6-49F0D45AF28C}" srcOrd="1" destOrd="0" presId="urn:microsoft.com/office/officeart/2005/8/layout/orgChart1"/>
    <dgm:cxn modelId="{AA643108-B894-4C61-B68A-581D113FE706}" type="presOf" srcId="{7449C3B4-2D35-4DFA-83B6-D0D0F2C76F72}" destId="{A6D0A9A4-21A8-4B63-9ECE-18A341E1E9C6}" srcOrd="0" destOrd="0" presId="urn:microsoft.com/office/officeart/2005/8/layout/orgChart1"/>
    <dgm:cxn modelId="{C3116302-084A-4DDA-8D35-4E2AC07815EB}" srcId="{19D94602-AB71-467F-9B08-E851028A8A8E}" destId="{BD00EF73-8DEF-4F6F-832E-C1BEBE4A5E66}" srcOrd="1" destOrd="0" parTransId="{E9AEE21A-E217-4207-8244-5550D0D51C14}" sibTransId="{B30480F7-A3A9-43A7-B0F5-121C9688236A}"/>
    <dgm:cxn modelId="{46568AA6-08D0-4CB2-89A8-1A56FD8AB2BF}" type="presOf" srcId="{587167D3-EF55-45A7-8E50-9B6B19F4E301}" destId="{535C281E-3643-4734-A41A-4E4ED851A210}" srcOrd="0" destOrd="0" presId="urn:microsoft.com/office/officeart/2005/8/layout/orgChart1"/>
    <dgm:cxn modelId="{89FBB333-88A6-4258-8601-DCA8D9AF979E}" type="presOf" srcId="{D927043F-0462-4162-970F-64C74658E9E5}" destId="{AC75893F-7A14-48AB-B02B-76E7F35F1BA1}" srcOrd="0" destOrd="0" presId="urn:microsoft.com/office/officeart/2005/8/layout/orgChart1"/>
    <dgm:cxn modelId="{9D980C3A-0100-4A70-B3AE-1448AAF40359}" type="presOf" srcId="{BCA5F782-101A-48E7-9797-81313254458B}" destId="{44A71990-CFD9-448A-A88B-3D6117D6F7C8}" srcOrd="0" destOrd="0" presId="urn:microsoft.com/office/officeart/2005/8/layout/orgChart1"/>
    <dgm:cxn modelId="{640A5B13-A2C9-4883-BF86-BBC6A814F846}" type="presOf" srcId="{59B0CC1C-D599-4ED2-93A9-14C85F12BC39}" destId="{EC72C232-7BD7-41B9-879D-1B449C274124}" srcOrd="0" destOrd="0" presId="urn:microsoft.com/office/officeart/2005/8/layout/orgChart1"/>
    <dgm:cxn modelId="{D8FF538B-26F7-4303-AACD-130688739058}" srcId="{38F079CB-05D7-4245-AF11-34B195E04E51}" destId="{87F57EE1-B336-465D-8EC3-CB22F75A8D93}" srcOrd="0" destOrd="0" parTransId="{276940E2-FD5E-48FC-8152-E118F500FBD5}" sibTransId="{1B635A82-C357-4DF0-82C2-128D5D0CCA65}"/>
    <dgm:cxn modelId="{0B723D67-EA0E-4E8D-8E1F-43B9E941B2DF}" type="presOf" srcId="{87F57EE1-B336-465D-8EC3-CB22F75A8D93}" destId="{A6FEB466-1AF4-46C0-81B2-A49B8DAE7F23}" srcOrd="1" destOrd="0" presId="urn:microsoft.com/office/officeart/2005/8/layout/orgChart1"/>
    <dgm:cxn modelId="{DC9D5E2F-7DE9-4FEB-9F52-E04658A6BC88}" type="presOf" srcId="{587167D3-EF55-45A7-8E50-9B6B19F4E301}" destId="{76D4AD7B-EC38-441C-8B14-9677F8E0C562}" srcOrd="1" destOrd="0" presId="urn:microsoft.com/office/officeart/2005/8/layout/orgChart1"/>
    <dgm:cxn modelId="{4BB7B724-FD95-4CCE-B07A-21A0930E0855}" type="presOf" srcId="{67B8FDEC-87EA-4757-88C0-E3F8B5774DC6}" destId="{DD225E36-22E4-4C17-9AAB-8BCC8BBAD1B9}" srcOrd="0" destOrd="0" presId="urn:microsoft.com/office/officeart/2005/8/layout/orgChart1"/>
    <dgm:cxn modelId="{8984083D-529C-4207-90FF-F49E8D9031D6}" type="presOf" srcId="{7FFE6E81-31CE-47EA-8CC1-E8CB23978FA1}" destId="{077F48F6-59EE-471F-8270-5AB56C5C348C}" srcOrd="1" destOrd="0" presId="urn:microsoft.com/office/officeart/2005/8/layout/orgChart1"/>
    <dgm:cxn modelId="{D0126287-04E8-418C-8AE0-C0C5EAD58BED}" type="presOf" srcId="{76938DE0-3A3D-4314-A636-9C9B0B45A755}" destId="{ED5F1D4F-6B1F-44F5-BA38-328885DF5BA7}" srcOrd="0" destOrd="0" presId="urn:microsoft.com/office/officeart/2005/8/layout/orgChart1"/>
    <dgm:cxn modelId="{79CACFEC-E592-4655-83E0-40259CAEADB2}" type="presOf" srcId="{85396CBE-E774-4D20-9BD0-6F5BD5B03B77}" destId="{DF5238D7-C958-411A-A7FF-1EDFE11E8151}" srcOrd="1" destOrd="0" presId="urn:microsoft.com/office/officeart/2005/8/layout/orgChart1"/>
    <dgm:cxn modelId="{A496BF08-9CA8-4E35-8BF6-AD4A736A7CE4}" type="presOf" srcId="{38F079CB-05D7-4245-AF11-34B195E04E51}" destId="{0B057C98-015D-4989-B827-D29DBD373C15}" srcOrd="1" destOrd="0" presId="urn:microsoft.com/office/officeart/2005/8/layout/orgChart1"/>
    <dgm:cxn modelId="{C27DCC2E-1FD3-4090-B44E-DB60A0C0B59D}" srcId="{85396CBE-E774-4D20-9BD0-6F5BD5B03B77}" destId="{AAC36ED1-099F-45CF-9A23-4F53231CF76A}" srcOrd="0" destOrd="0" parTransId="{82153733-DDA2-4B28-88CE-1E8B38BD3103}" sibTransId="{918A99BB-3C80-4A93-8D8F-6ADA85437E82}"/>
    <dgm:cxn modelId="{650FDA95-3995-4570-9FF5-34C152AC8D23}" srcId="{E182DF41-1CFD-40BC-BA71-7E882A386DCE}" destId="{85396CBE-E774-4D20-9BD0-6F5BD5B03B77}" srcOrd="4" destOrd="0" parTransId="{7449C3B4-2D35-4DFA-83B6-D0D0F2C76F72}" sibTransId="{E51A4D59-0BA2-443E-975F-3FC771B2FC12}"/>
    <dgm:cxn modelId="{9DD015B5-7B91-4579-A696-63C60E8C5A1A}" type="presOf" srcId="{FF1693AF-83C6-4003-A914-5B0A9E0D7382}" destId="{A5F19C48-1087-456E-99ED-C636EEEFC25C}" srcOrd="0" destOrd="0" presId="urn:microsoft.com/office/officeart/2005/8/layout/orgChart1"/>
    <dgm:cxn modelId="{B52D98F4-48AB-4D4C-B328-C3C4303ABA56}" type="presOf" srcId="{69787464-6FFB-4480-BBB1-9D0848230017}" destId="{11AD6BF3-AD19-4CFE-A33F-02866B8C1002}" srcOrd="0" destOrd="0" presId="urn:microsoft.com/office/officeart/2005/8/layout/orgChart1"/>
    <dgm:cxn modelId="{15F49E5A-D302-4AF9-BF3F-7AC6E532450A}" srcId="{54EF7D25-0B4D-4C78-A9EB-263CDFD43B68}" destId="{EDD1854F-7440-4CEA-B208-943BE1278BFB}" srcOrd="1" destOrd="0" parTransId="{937068DB-4A2C-40D9-8A08-249CB114673B}" sibTransId="{162DBB48-99EB-4F0B-A18F-93BFB3BAB081}"/>
    <dgm:cxn modelId="{6330A1C6-F1CD-488B-B81B-0A43F55D183B}" type="presOf" srcId="{AAC36ED1-099F-45CF-9A23-4F53231CF76A}" destId="{D1D73BFD-7082-49E1-8A16-23E8C985D8E0}" srcOrd="1" destOrd="0" presId="urn:microsoft.com/office/officeart/2005/8/layout/orgChart1"/>
    <dgm:cxn modelId="{AD26C178-119F-4D73-861A-3B696E954C40}" srcId="{FD78DC3E-9D56-4EB0-A864-CB0AD554F6C6}" destId="{C31DF110-F75C-465E-B657-8F581E7B3AB5}" srcOrd="1" destOrd="0" parTransId="{606083FF-A2FF-48F8-980E-C05830956423}" sibTransId="{66FBE917-AA83-4BEF-80A3-C01D8C65B600}"/>
    <dgm:cxn modelId="{962FCE1F-9DF8-4C9E-8AE1-5D0969AF551C}" type="presOf" srcId="{7C88E3E4-C0A8-411C-B9A2-736869F0A6C6}" destId="{6C6662DC-0E82-4A78-B079-865B125002D5}" srcOrd="1" destOrd="0" presId="urn:microsoft.com/office/officeart/2005/8/layout/orgChart1"/>
    <dgm:cxn modelId="{06674D90-53EF-4405-9E25-8A3E1C35AE4F}" type="presOf" srcId="{19D94602-AB71-467F-9B08-E851028A8A8E}" destId="{290FAC10-0199-46F2-A100-80D88AF309C2}" srcOrd="0" destOrd="0" presId="urn:microsoft.com/office/officeart/2005/8/layout/orgChart1"/>
    <dgm:cxn modelId="{EE45965E-0C30-4306-AFED-B5AB918F01A3}" type="presOf" srcId="{AAC36ED1-099F-45CF-9A23-4F53231CF76A}" destId="{C8A2EBCF-5E83-4E0E-A2E8-B37F59A0F0A1}" srcOrd="0" destOrd="0" presId="urn:microsoft.com/office/officeart/2005/8/layout/orgChart1"/>
    <dgm:cxn modelId="{8BA43D91-977C-4B4E-9A3C-22800D70FFE9}" type="presOf" srcId="{50C8F302-D8F6-446F-B296-CD6DDDE8EE0D}" destId="{8EC612F1-5975-4498-97F4-435C3C6EF3A9}" srcOrd="0" destOrd="0" presId="urn:microsoft.com/office/officeart/2005/8/layout/orgChart1"/>
    <dgm:cxn modelId="{CAAC3CEF-328E-4C3F-BA0B-1A217B203F00}" type="presOf" srcId="{82153733-DDA2-4B28-88CE-1E8B38BD3103}" destId="{C153299A-A9CE-41FA-BD75-1583BE69D880}" srcOrd="0" destOrd="0" presId="urn:microsoft.com/office/officeart/2005/8/layout/orgChart1"/>
    <dgm:cxn modelId="{33DB056F-2773-4F3B-9B31-F0536924BD58}" type="presOf" srcId="{4C4B2B4D-10AF-456A-926D-0C5A5883CA09}" destId="{9BF6E0E4-E29F-4748-B686-F68921265988}" srcOrd="0" destOrd="0" presId="urn:microsoft.com/office/officeart/2005/8/layout/orgChart1"/>
    <dgm:cxn modelId="{D07B8FFB-895F-40EB-8BC4-ECE88C14FC77}" type="presOf" srcId="{E182DF41-1CFD-40BC-BA71-7E882A386DCE}" destId="{7C989844-D3DA-4B93-B783-38F4B75867EB}" srcOrd="0" destOrd="0" presId="urn:microsoft.com/office/officeart/2005/8/layout/orgChart1"/>
    <dgm:cxn modelId="{E6EE71BE-F3CD-41A3-B231-9F9464DBEE82}" srcId="{63CC9D7D-4109-4158-8F75-803B99C90B73}" destId="{4CA4D7C0-A2CB-40CA-B61D-FCE31AD07AC5}" srcOrd="2" destOrd="0" parTransId="{F595096A-7C7C-4477-955F-13312CA2680E}" sibTransId="{8ECE50FA-8927-4AD4-858F-61A177652AE7}"/>
    <dgm:cxn modelId="{0C96A96E-880B-4C93-A8C4-5A26064F2794}" type="presOf" srcId="{EDD1854F-7440-4CEA-B208-943BE1278BFB}" destId="{5DD67595-6F5F-4617-96AB-808FB8451E79}" srcOrd="1" destOrd="0" presId="urn:microsoft.com/office/officeart/2005/8/layout/orgChart1"/>
    <dgm:cxn modelId="{6F6B3EFF-F2CC-4A13-AAEB-CF80E3C51C7E}" type="presOf" srcId="{DEF69DA1-93EB-493C-BB33-DB7242F57F8F}" destId="{D1A74EE3-361B-4DC1-B5C3-C7222AA4919D}" srcOrd="0" destOrd="0" presId="urn:microsoft.com/office/officeart/2005/8/layout/orgChart1"/>
    <dgm:cxn modelId="{FC1CD3CB-0A1E-4253-9987-221793EC5C77}" srcId="{54EF7D25-0B4D-4C78-A9EB-263CDFD43B68}" destId="{D3FF7D80-E73A-46F7-B234-162C004CB53B}" srcOrd="2" destOrd="0" parTransId="{8AFED6BC-C515-4C8B-9419-371D4A6A3071}" sibTransId="{00F1A3E5-5DA5-4F50-86CF-6782074B9812}"/>
    <dgm:cxn modelId="{37129E9C-A8CC-4A29-8FDC-063F8ECAACE7}" type="presOf" srcId="{9B05947C-C858-474D-8DA3-8B4F4DF3E860}" destId="{C4AFE05F-B688-4232-B444-99EE9759E19A}" srcOrd="0" destOrd="0" presId="urn:microsoft.com/office/officeart/2005/8/layout/orgChart1"/>
    <dgm:cxn modelId="{EACE1BCB-B724-4491-9B04-3F460A39BF64}" type="presOf" srcId="{E9AEE21A-E217-4207-8244-5550D0D51C14}" destId="{CAB818AF-EBEE-47F1-B5B7-066F12629789}" srcOrd="0" destOrd="0" presId="urn:microsoft.com/office/officeart/2005/8/layout/orgChart1"/>
    <dgm:cxn modelId="{EF0AAFB1-F9CA-4505-9868-81640A5ED728}" type="presOf" srcId="{4CA4D7C0-A2CB-40CA-B61D-FCE31AD07AC5}" destId="{135225C0-47DE-4A45-AD9E-3444DED4B4C1}" srcOrd="0" destOrd="0" presId="urn:microsoft.com/office/officeart/2005/8/layout/orgChart1"/>
    <dgm:cxn modelId="{CC92C984-CF7F-418C-998B-FC90C2D0CB1D}" type="presOf" srcId="{7249F502-124C-4BB2-9B6D-B4EA8DC37F22}" destId="{D2566CE9-C799-459E-AD39-78BC9CC5E368}" srcOrd="0" destOrd="0" presId="urn:microsoft.com/office/officeart/2005/8/layout/orgChart1"/>
    <dgm:cxn modelId="{2BE23A62-5B9E-4614-B8F2-8932086A3A28}" type="presOf" srcId="{63CC9D7D-4109-4158-8F75-803B99C90B73}" destId="{D7369EF4-C158-4920-911E-1C1817AA4066}" srcOrd="0" destOrd="0" presId="urn:microsoft.com/office/officeart/2005/8/layout/orgChart1"/>
    <dgm:cxn modelId="{6DE2CC15-A1EF-4794-8F79-E47B26E239D5}" type="presOf" srcId="{FD78DC3E-9D56-4EB0-A864-CB0AD554F6C6}" destId="{7DB97587-0E91-4F7E-9AAE-D6FBFAB96160}" srcOrd="1" destOrd="0" presId="urn:microsoft.com/office/officeart/2005/8/layout/orgChart1"/>
    <dgm:cxn modelId="{0BEF9EAC-34E1-4134-AE3F-16CE001032B5}" type="presOf" srcId="{BD00EF73-8DEF-4F6F-832E-C1BEBE4A5E66}" destId="{BD84A0A4-920E-4DED-8F65-09474BC59895}" srcOrd="0" destOrd="0" presId="urn:microsoft.com/office/officeart/2005/8/layout/orgChart1"/>
    <dgm:cxn modelId="{0DC02B6C-C93A-4332-9D02-AFF981BD5F1C}" type="presOf" srcId="{F595096A-7C7C-4477-955F-13312CA2680E}" destId="{57178F77-F12B-4B04-8288-3B7719EBD36E}" srcOrd="0" destOrd="0" presId="urn:microsoft.com/office/officeart/2005/8/layout/orgChart1"/>
    <dgm:cxn modelId="{5939F986-37ED-40DC-A81A-7DDBD60CF17C}" type="presOf" srcId="{5F825264-83C0-4D81-80DD-1C72C150FDDB}" destId="{A9C8963F-78B1-41CD-8DD2-645A7806964A}" srcOrd="1" destOrd="0" presId="urn:microsoft.com/office/officeart/2005/8/layout/orgChart1"/>
    <dgm:cxn modelId="{36E72239-0B9E-4E59-9956-CE28D56B0B33}" type="presOf" srcId="{87F57EE1-B336-465D-8EC3-CB22F75A8D93}" destId="{3F75E404-4E2B-4BAB-9F67-5223E40C64CD}" srcOrd="0" destOrd="0" presId="urn:microsoft.com/office/officeart/2005/8/layout/orgChart1"/>
    <dgm:cxn modelId="{F19A7FE6-23A3-445A-A574-CB6D0F141D0A}" srcId="{E182DF41-1CFD-40BC-BA71-7E882A386DCE}" destId="{38F079CB-05D7-4245-AF11-34B195E04E51}" srcOrd="5" destOrd="0" parTransId="{76938DE0-3A3D-4314-A636-9C9B0B45A755}" sibTransId="{4C0C441E-7CFE-4633-BDB3-5F28E2F650DE}"/>
    <dgm:cxn modelId="{A3A7B5EE-5DCC-4330-B9C3-48BDAB08458E}" type="presOf" srcId="{94301D42-FC32-4866-A909-3F7927C351A5}" destId="{9950A95E-8695-4939-A6D9-8EBF62F658CA}" srcOrd="1" destOrd="0" presId="urn:microsoft.com/office/officeart/2005/8/layout/orgChart1"/>
    <dgm:cxn modelId="{283F135A-843C-4D55-8BD4-5539D0143A79}" type="presOf" srcId="{61C1323E-0B01-4BAE-84DB-397D14DF3675}" destId="{D2999870-B06D-48C5-9C80-28C6A0F347A2}" srcOrd="0" destOrd="0" presId="urn:microsoft.com/office/officeart/2005/8/layout/orgChart1"/>
    <dgm:cxn modelId="{48C24F29-C1EE-4661-964B-80DABF42A8D8}" srcId="{7FFE6E81-31CE-47EA-8CC1-E8CB23978FA1}" destId="{3174A7C6-BACD-4FFA-B05D-DBA383824908}" srcOrd="1" destOrd="0" parTransId="{DEF69DA1-93EB-493C-BB33-DB7242F57F8F}" sibTransId="{B6ADC0FE-D06E-4540-A1C2-62AB2409B819}"/>
    <dgm:cxn modelId="{A0C4E9CF-6DA7-4491-AEB9-9AFC9BD62DD8}" type="presOf" srcId="{425C9039-1A25-4D82-AA96-44B4616A4FCD}" destId="{E728CFFA-8EEA-4C6B-9B59-2469B845C254}" srcOrd="0" destOrd="0" presId="urn:microsoft.com/office/officeart/2005/8/layout/orgChart1"/>
    <dgm:cxn modelId="{48F2007E-1B6F-4A09-9B96-8D53BE8AB60A}" type="presOf" srcId="{8AFED6BC-C515-4C8B-9419-371D4A6A3071}" destId="{8E0FAD17-B649-45C7-B240-71E7A929C2D9}" srcOrd="0" destOrd="0" presId="urn:microsoft.com/office/officeart/2005/8/layout/orgChart1"/>
    <dgm:cxn modelId="{305CEBDD-9CF4-4598-8CBA-9EFFBA8C5998}" srcId="{63CC9D7D-4109-4158-8F75-803B99C90B73}" destId="{D3B675C9-A27B-4083-827F-C4689853C570}" srcOrd="1" destOrd="0" parTransId="{A362AA52-8AC2-4F1C-AF39-E0C5CD932F08}" sibTransId="{7E6F2965-897B-4A43-9A01-F95F761D9A24}"/>
    <dgm:cxn modelId="{83A519DE-8C42-4BBE-9B72-B48C225A0E50}" type="presOf" srcId="{A0619279-972C-465A-9D7D-1203637F8D89}" destId="{3F7BCA84-454A-46D4-A581-A0CEF8D63ABF}" srcOrd="0" destOrd="0" presId="urn:microsoft.com/office/officeart/2005/8/layout/orgChart1"/>
    <dgm:cxn modelId="{1BF8062E-F71B-428B-A3C0-48C6D5A31703}" type="presOf" srcId="{937068DB-4A2C-40D9-8A08-249CB114673B}" destId="{BF5C6FE1-0B5E-40E6-AF20-217355382741}" srcOrd="0" destOrd="0" presId="urn:microsoft.com/office/officeart/2005/8/layout/orgChart1"/>
    <dgm:cxn modelId="{3B9EBE68-FA4C-4408-B3EC-84E0B9AA2B30}" type="presOf" srcId="{59369F58-2872-42EC-8A21-424B4320F820}" destId="{44290C08-DD73-4B30-80EA-9A4F9ACB1DBB}" srcOrd="0" destOrd="0" presId="urn:microsoft.com/office/officeart/2005/8/layout/orgChart1"/>
    <dgm:cxn modelId="{7C499076-D7F1-4213-8690-4D606CB51A61}" type="presOf" srcId="{B9F3908C-BABB-4770-9A1D-8D1866E200E5}" destId="{8C357D40-BA6E-425A-BC31-FD091BFEDEFD}" srcOrd="0" destOrd="0" presId="urn:microsoft.com/office/officeart/2005/8/layout/orgChart1"/>
    <dgm:cxn modelId="{DE52ED8B-53E4-41FE-82B4-A7A57391F76E}" type="presOf" srcId="{A2A8E120-2160-4FBC-8C1E-404B45F76D82}" destId="{CEE89DA3-50FF-4D0E-A4EB-A50FC3149040}" srcOrd="0" destOrd="0" presId="urn:microsoft.com/office/officeart/2005/8/layout/orgChart1"/>
    <dgm:cxn modelId="{95F6228E-E697-490B-91D3-9A5B4B5146A4}" type="presOf" srcId="{B9F3908C-BABB-4770-9A1D-8D1866E200E5}" destId="{9B535E56-AE1C-4385-9DE3-CBC0D2EC09AD}" srcOrd="1" destOrd="0" presId="urn:microsoft.com/office/officeart/2005/8/layout/orgChart1"/>
    <dgm:cxn modelId="{FFE8DA3A-F6A0-485E-BA28-4C0785A995AE}" srcId="{E182DF41-1CFD-40BC-BA71-7E882A386DCE}" destId="{54EF7D25-0B4D-4C78-A9EB-263CDFD43B68}" srcOrd="3" destOrd="0" parTransId="{67B8FDEC-87EA-4757-88C0-E3F8B5774DC6}" sibTransId="{177083FB-5308-456A-91E7-C26B9778244E}"/>
    <dgm:cxn modelId="{AFD0C358-B673-42D0-A712-E6495B7B3384}" type="presOf" srcId="{94301D42-FC32-4866-A909-3F7927C351A5}" destId="{D1934BE4-0E75-4166-8FAD-77C2C1560A5E}" srcOrd="0" destOrd="0" presId="urn:microsoft.com/office/officeart/2005/8/layout/orgChart1"/>
    <dgm:cxn modelId="{15DE226B-E07D-4AA5-B1BB-3F8470C6EAFF}" type="presOf" srcId="{19D94602-AB71-467F-9B08-E851028A8A8E}" destId="{3CAC6299-4222-40AE-A99C-0001A884C596}" srcOrd="1" destOrd="0" presId="urn:microsoft.com/office/officeart/2005/8/layout/orgChart1"/>
    <dgm:cxn modelId="{2841CDA9-B41C-4FFF-BFE5-F7145BA33E2D}" type="presOf" srcId="{38F079CB-05D7-4245-AF11-34B195E04E51}" destId="{4F57B973-63A4-4D3F-BEF7-814E7B91D3B6}" srcOrd="0" destOrd="0" presId="urn:microsoft.com/office/officeart/2005/8/layout/orgChart1"/>
    <dgm:cxn modelId="{2E2B9D2A-81D5-457A-8FF9-EFC8C2C7AEB5}" type="presOf" srcId="{F0B00F83-EE9E-4786-B1F9-32E3283E034B}" destId="{50992295-343F-4535-836E-30E4655E67E3}" srcOrd="0" destOrd="0" presId="urn:microsoft.com/office/officeart/2005/8/layout/orgChart1"/>
    <dgm:cxn modelId="{04A27CD7-D30B-4867-A1D4-461BD444B0EC}" type="presOf" srcId="{4361BC90-5645-4074-987A-5417A504E25D}" destId="{E37F8841-6E3F-4731-A0B7-BB0995EC79F7}" srcOrd="0" destOrd="0" presId="urn:microsoft.com/office/officeart/2005/8/layout/orgChart1"/>
    <dgm:cxn modelId="{1DDF228C-5329-410A-B3A7-A58DDB31F7DD}" type="presOf" srcId="{5F825264-83C0-4D81-80DD-1C72C150FDDB}" destId="{606EC424-3336-4F54-9544-DDA1448E4290}" srcOrd="0" destOrd="0" presId="urn:microsoft.com/office/officeart/2005/8/layout/orgChart1"/>
    <dgm:cxn modelId="{B960B744-1F8C-4ED4-B69A-8DA4DFCA563F}" type="presOf" srcId="{425C9039-1A25-4D82-AA96-44B4616A4FCD}" destId="{AD26E3F8-F144-495F-A5E1-CC23151481D9}" srcOrd="1" destOrd="0" presId="urn:microsoft.com/office/officeart/2005/8/layout/orgChart1"/>
    <dgm:cxn modelId="{5AFF32C1-A669-4F5C-8CE5-72CF0EE2C597}" srcId="{9B05947C-C858-474D-8DA3-8B4F4DF3E860}" destId="{3CDB1BC9-AA0C-4B81-8CC2-1EE74E60A4EC}" srcOrd="0" destOrd="0" parTransId="{3F8AA132-4146-4786-B5A7-C4280E34F46B}" sibTransId="{3DA863D1-535F-4304-A06B-AAED8E9E5C70}"/>
    <dgm:cxn modelId="{2C32A477-35C3-4C99-9E61-A0EB6D5CEBF0}" type="presOf" srcId="{C31DF110-F75C-465E-B657-8F581E7B3AB5}" destId="{96BDA578-8A44-4F7D-B2C9-313DEA4FDD8F}" srcOrd="0" destOrd="0" presId="urn:microsoft.com/office/officeart/2005/8/layout/orgChart1"/>
    <dgm:cxn modelId="{12B52727-A016-4768-B6B5-426DDB3A3A1E}" srcId="{61C1323E-0B01-4BAE-84DB-397D14DF3675}" destId="{63CC9D7D-4109-4158-8F75-803B99C90B73}" srcOrd="0" destOrd="0" parTransId="{F0B00F83-EE9E-4786-B1F9-32E3283E034B}" sibTransId="{CC0B5224-9C7D-441E-8F94-D8585DC089CB}"/>
    <dgm:cxn modelId="{61FFD330-26EC-43CA-8409-D94BDE65DC7C}" srcId="{63CC9D7D-4109-4158-8F75-803B99C90B73}" destId="{9786E7D8-18A3-4E6B-9531-1F6A415D9F80}" srcOrd="0" destOrd="0" parTransId="{BCA5F782-101A-48E7-9797-81313254458B}" sibTransId="{942295C6-133A-4D5E-B486-1AEDE234E755}"/>
    <dgm:cxn modelId="{9D97904B-7780-4F64-B110-F4669AF4C743}" type="presOf" srcId="{54EF7D25-0B4D-4C78-A9EB-263CDFD43B68}" destId="{014D32B6-763B-449A-A592-AA0BC51A2AEA}" srcOrd="1" destOrd="0" presId="urn:microsoft.com/office/officeart/2005/8/layout/orgChart1"/>
    <dgm:cxn modelId="{C41BF93B-CF28-4113-AF3A-2CBF0E1B2AF0}" srcId="{FD78DC3E-9D56-4EB0-A864-CB0AD554F6C6}" destId="{94301D42-FC32-4866-A909-3F7927C351A5}" srcOrd="2" destOrd="0" parTransId="{CFDC414A-6E23-40CA-A463-2B5750160D3B}" sibTransId="{E53F00E2-8CE2-4C42-BCED-B34513CA0310}"/>
    <dgm:cxn modelId="{8AB454FE-49E1-4AF7-8D01-31EA14A15FA8}" type="presOf" srcId="{C31DF110-F75C-465E-B657-8F581E7B3AB5}" destId="{3A9F66B2-311C-4ED0-9D02-684EFCC59B71}" srcOrd="1" destOrd="0" presId="urn:microsoft.com/office/officeart/2005/8/layout/orgChart1"/>
    <dgm:cxn modelId="{EED21557-B7B0-433C-976E-6C4A7B319532}" type="presOf" srcId="{CFDAC6CA-51D2-4E32-A080-EA324D02F0C5}" destId="{592C843A-DF6C-4586-B962-BE92D7DCD412}" srcOrd="0" destOrd="0" presId="urn:microsoft.com/office/officeart/2005/8/layout/orgChart1"/>
    <dgm:cxn modelId="{9F84640E-5FAA-4060-82F3-67227830356C}" type="presOf" srcId="{BE0E898B-1DA9-4A3A-814C-D6406EBCAC76}" destId="{369812B2-FE05-4CDA-9358-C431C04B631F}" srcOrd="1" destOrd="0" presId="urn:microsoft.com/office/officeart/2005/8/layout/orgChart1"/>
    <dgm:cxn modelId="{27FDBDC9-FE3F-4B92-B167-9E3D365E46D7}" type="presOf" srcId="{85396CBE-E774-4D20-9BD0-6F5BD5B03B77}" destId="{5575F3D3-A005-4D35-8DF3-E5E800D3C07F}" srcOrd="0" destOrd="0" presId="urn:microsoft.com/office/officeart/2005/8/layout/orgChart1"/>
    <dgm:cxn modelId="{EF7612FE-89D6-45FB-AB77-7B72EADEE17E}" type="presOf" srcId="{F958A10E-9DCC-40D4-BBFA-23AB8F9FAE6E}" destId="{3EE26E00-676B-41BA-869B-4F973A2D633C}" srcOrd="0" destOrd="0" presId="urn:microsoft.com/office/officeart/2005/8/layout/orgChart1"/>
    <dgm:cxn modelId="{1D0B3719-9F33-477A-80DD-333D636D6A63}" type="presOf" srcId="{D3FF7D80-E73A-46F7-B234-162C004CB53B}" destId="{3A85D480-FF44-42BE-839F-36DCF0624720}" srcOrd="1" destOrd="0" presId="urn:microsoft.com/office/officeart/2005/8/layout/orgChart1"/>
    <dgm:cxn modelId="{3495C4A2-6CA1-40B2-B1CD-DFA2610934B6}" type="presOf" srcId="{ECC284A7-454F-4382-A79F-29B5911599C0}" destId="{7745D56C-4208-4232-8B75-BFCB83F073AC}" srcOrd="0" destOrd="0" presId="urn:microsoft.com/office/officeart/2005/8/layout/orgChart1"/>
    <dgm:cxn modelId="{57139D63-8AD3-4B62-9FCE-99A15EC84381}" type="presOf" srcId="{7E62C10F-DD64-40BE-B7EF-65CA69DF5B6F}" destId="{E997FAB5-7414-49F2-A3B0-DE08AA14EDF5}" srcOrd="0" destOrd="0" presId="urn:microsoft.com/office/officeart/2005/8/layout/orgChart1"/>
    <dgm:cxn modelId="{D1A0B8DE-51D4-4965-B0F3-522478854675}" type="presOf" srcId="{A362AA52-8AC2-4F1C-AF39-E0C5CD932F08}" destId="{E74F1042-6230-4AEB-AC6B-04F929A9130F}" srcOrd="0" destOrd="0" presId="urn:microsoft.com/office/officeart/2005/8/layout/orgChart1"/>
    <dgm:cxn modelId="{B788DA4C-D8C3-46E8-9030-1E4EE8DCCC52}" type="presOf" srcId="{251CA439-633D-4680-BC7B-FDDD7555A43B}" destId="{376BA901-E7B6-4FEC-AD0D-2D397D427777}" srcOrd="0" destOrd="0" presId="urn:microsoft.com/office/officeart/2005/8/layout/orgChart1"/>
    <dgm:cxn modelId="{26CB110E-551A-4D72-B548-47E5E2E491FC}" srcId="{425C9039-1A25-4D82-AA96-44B4616A4FCD}" destId="{59B0CC1C-D599-4ED2-93A9-14C85F12BC39}" srcOrd="2" destOrd="0" parTransId="{CFDAC6CA-51D2-4E32-A080-EA324D02F0C5}" sibTransId="{AAB72D19-5702-407C-8A84-1042FA2B29D8}"/>
    <dgm:cxn modelId="{8D9EECBE-BC9B-4B44-8D9C-803580C64797}" type="presOf" srcId="{8463C7AA-ADF2-4C7C-B911-1F57FB9BB178}" destId="{302F569C-6D36-4D92-AEE2-A556B4ACDDE3}" srcOrd="0" destOrd="0" presId="urn:microsoft.com/office/officeart/2005/8/layout/orgChart1"/>
    <dgm:cxn modelId="{2C3DF06E-CF6C-43D7-83DA-919300F5EC66}" type="presOf" srcId="{7E62C10F-DD64-40BE-B7EF-65CA69DF5B6F}" destId="{6E9F2343-BF99-413A-A551-5D8701EF47C4}" srcOrd="1" destOrd="0" presId="urn:microsoft.com/office/officeart/2005/8/layout/orgChart1"/>
    <dgm:cxn modelId="{830C7392-CC41-4449-B7A1-2DD59B1D359F}" srcId="{425C9039-1A25-4D82-AA96-44B4616A4FCD}" destId="{02B00F07-DC8B-46A8-94DE-6CA79C4108BA}" srcOrd="0" destOrd="0" parTransId="{BEEEB0D9-B564-410A-982F-7A0CDCAEAA6A}" sibTransId="{2DEF3BED-01E3-4EAC-B4DF-CABB07E086B4}"/>
    <dgm:cxn modelId="{3FB2F505-3F03-433F-80D3-2C0709DDECB0}" type="presOf" srcId="{B4928C45-BDF2-4671-A148-FF49A6CC8C06}" destId="{B397C10D-F6B3-4E2C-A28E-9BC59CC7FB2E}" srcOrd="0" destOrd="0" presId="urn:microsoft.com/office/officeart/2005/8/layout/orgChart1"/>
    <dgm:cxn modelId="{C35A3892-D9C5-496A-AC61-1D7AF13808EF}" srcId="{3CDB1BC9-AA0C-4B81-8CC2-1EE74E60A4EC}" destId="{61C1323E-0B01-4BAE-84DB-397D14DF3675}" srcOrd="0" destOrd="0" parTransId="{A0619279-972C-465A-9D7D-1203637F8D89}" sibTransId="{DE9F5887-C38C-4FE5-95B1-36271F48072E}"/>
    <dgm:cxn modelId="{B596359F-588C-411C-AA15-D7AA5AEFF8D8}" srcId="{7FFE6E81-31CE-47EA-8CC1-E8CB23978FA1}" destId="{5812BC90-097E-441E-A5BB-D068697ACB13}" srcOrd="2" destOrd="0" parTransId="{5EFE5D97-FA60-4F44-9486-18BFF5A2C90C}" sibTransId="{B80E5CBA-DA91-4C0C-8190-264821F4529D}"/>
    <dgm:cxn modelId="{937BE5E4-AA95-4F7A-87E5-586287080265}" srcId="{425C9039-1A25-4D82-AA96-44B4616A4FCD}" destId="{B9F3908C-BABB-4770-9A1D-8D1866E200E5}" srcOrd="1" destOrd="0" parTransId="{B4928C45-BDF2-4671-A148-FF49A6CC8C06}" sibTransId="{31A0C997-15AF-4D8D-ADBE-2765CD7FFC3C}"/>
    <dgm:cxn modelId="{666FC3FD-9FCF-40BE-867D-6465AD42D4D0}" type="presOf" srcId="{78CB85F5-17B0-40E4-93B7-AC12E987A1A8}" destId="{20C2D2FA-20F4-4F75-B0BC-6E8B53D6B6FC}" srcOrd="0" destOrd="0" presId="urn:microsoft.com/office/officeart/2005/8/layout/orgChart1"/>
    <dgm:cxn modelId="{5034F201-38A5-45D3-BB09-7AEEED321FE4}" type="presOf" srcId="{7249F502-124C-4BB2-9B6D-B4EA8DC37F22}" destId="{55C64772-00BF-44BB-8A8B-5E5B88FDCEDF}" srcOrd="1" destOrd="0" presId="urn:microsoft.com/office/officeart/2005/8/layout/orgChart1"/>
    <dgm:cxn modelId="{09C4C138-3379-4AC2-BA14-8E9C361005EC}" srcId="{7FFE6E81-31CE-47EA-8CC1-E8CB23978FA1}" destId="{7E62C10F-DD64-40BE-B7EF-65CA69DF5B6F}" srcOrd="0" destOrd="0" parTransId="{4361BC90-5645-4074-987A-5417A504E25D}" sibTransId="{FCE4C7D3-B2F5-4DA1-A67D-90A164ECCCF2}"/>
    <dgm:cxn modelId="{87B767B1-B688-40AD-9232-1DD6A0CE89A0}" srcId="{54EF7D25-0B4D-4C78-A9EB-263CDFD43B68}" destId="{5F825264-83C0-4D81-80DD-1C72C150FDDB}" srcOrd="0" destOrd="0" parTransId="{FF1693AF-83C6-4003-A914-5B0A9E0D7382}" sibTransId="{D77B9F0D-0AA2-45FE-89D2-57E4C855B8CB}"/>
    <dgm:cxn modelId="{258ACFDD-FE96-493D-B471-3CC66BFD7AAE}" type="presOf" srcId="{CFDC414A-6E23-40CA-A463-2B5750160D3B}" destId="{29182DEE-9686-432E-8E32-CD238F01B14D}" srcOrd="0" destOrd="0" presId="urn:microsoft.com/office/officeart/2005/8/layout/orgChart1"/>
    <dgm:cxn modelId="{96AEA5B3-6E98-421D-823E-D60E8BA42992}" type="presOf" srcId="{02B00F07-DC8B-46A8-94DE-6CA79C4108BA}" destId="{97A87163-6AB9-43BB-A02B-28723AAD12BD}" srcOrd="0" destOrd="0" presId="urn:microsoft.com/office/officeart/2005/8/layout/orgChart1"/>
    <dgm:cxn modelId="{9740BBA4-A70E-421B-B88B-AB089B81D55C}" type="presOf" srcId="{E182DF41-1CFD-40BC-BA71-7E882A386DCE}" destId="{953904B0-215A-42D1-B74F-8709E6C91033}" srcOrd="1" destOrd="0" presId="urn:microsoft.com/office/officeart/2005/8/layout/orgChart1"/>
    <dgm:cxn modelId="{47609FBF-C21D-45BD-A74A-504FFFE73586}" type="presOf" srcId="{642CF6E6-467C-4947-ACE9-E132DB5DACC5}" destId="{756A25E4-991F-4F9F-AD12-ED8AF5CEBA33}" srcOrd="0" destOrd="0" presId="urn:microsoft.com/office/officeart/2005/8/layout/orgChart1"/>
    <dgm:cxn modelId="{89C5609D-B19C-4BF6-9040-2CA094554202}" type="presOf" srcId="{276940E2-FD5E-48FC-8152-E118F500FBD5}" destId="{AC36CE6B-3D94-4B96-8004-C2B5ED022829}" srcOrd="0" destOrd="0" presId="urn:microsoft.com/office/officeart/2005/8/layout/orgChart1"/>
    <dgm:cxn modelId="{3371843A-63F0-4225-8509-1C103609E56D}" srcId="{E182DF41-1CFD-40BC-BA71-7E882A386DCE}" destId="{7FFE6E81-31CE-47EA-8CC1-E8CB23978FA1}" srcOrd="1" destOrd="0" parTransId="{75CE4AFC-6DF2-43D0-94B1-86045140FB45}" sibTransId="{4C13AF08-3A2C-4F36-8FB8-5467A02351F7}"/>
    <dgm:cxn modelId="{94E8253E-1191-4493-AE1D-B4FC009AB059}" type="presOf" srcId="{75CE4AFC-6DF2-43D0-94B1-86045140FB45}" destId="{0D5F8344-617E-4861-89C1-365129CD7835}" srcOrd="0" destOrd="0" presId="urn:microsoft.com/office/officeart/2005/8/layout/orgChart1"/>
    <dgm:cxn modelId="{DEAF4694-D2BC-4725-A48D-00BB82CCCC7C}" srcId="{E182DF41-1CFD-40BC-BA71-7E882A386DCE}" destId="{19D94602-AB71-467F-9B08-E851028A8A8E}" srcOrd="0" destOrd="0" parTransId="{642CF6E6-467C-4947-ACE9-E132DB5DACC5}" sibTransId="{558107BA-9EA0-45D8-9CA7-8824AD646340}"/>
    <dgm:cxn modelId="{11FA7A70-818F-4404-ADC0-D11303F5FE37}" type="presOf" srcId="{59B0CC1C-D599-4ED2-93A9-14C85F12BC39}" destId="{657DC672-1EEB-4241-9E31-F0A00E39C5C0}" srcOrd="1" destOrd="0" presId="urn:microsoft.com/office/officeart/2005/8/layout/orgChart1"/>
    <dgm:cxn modelId="{F582510E-CC1C-4434-984A-1B8A2956EEA2}" type="presOf" srcId="{D3FF7D80-E73A-46F7-B234-162C004CB53B}" destId="{B5A11413-44D7-434E-A3E6-13C999462252}" srcOrd="0" destOrd="0" presId="urn:microsoft.com/office/officeart/2005/8/layout/orgChart1"/>
    <dgm:cxn modelId="{195E15A9-07A0-4B33-9F5E-22D11DE13F47}" type="presOf" srcId="{7FFE6E81-31CE-47EA-8CC1-E8CB23978FA1}" destId="{115B8A04-4F08-4303-B301-0EC0E4D3EB4C}" srcOrd="0" destOrd="0" presId="urn:microsoft.com/office/officeart/2005/8/layout/orgChart1"/>
    <dgm:cxn modelId="{795BEA8F-63B6-4F18-87C2-0D4B6088708D}" type="presOf" srcId="{606083FF-A2FF-48F8-980E-C05830956423}" destId="{4E2EA7CB-3844-4B45-9297-F15E34F50985}" srcOrd="0" destOrd="0" presId="urn:microsoft.com/office/officeart/2005/8/layout/orgChart1"/>
    <dgm:cxn modelId="{77B60A9B-0207-4376-92CA-CCEB0861326F}" type="presOf" srcId="{61C1323E-0B01-4BAE-84DB-397D14DF3675}" destId="{DACBAEEE-BAFA-418D-B701-6AA2639DCE12}" srcOrd="1" destOrd="0" presId="urn:microsoft.com/office/officeart/2005/8/layout/orgChart1"/>
    <dgm:cxn modelId="{42F2337D-0E1A-4384-BFDD-A11BF01817B1}" type="presOf" srcId="{251CA439-633D-4680-BC7B-FDDD7555A43B}" destId="{31AA8705-BF53-4286-A06B-9EC814371E7E}" srcOrd="1" destOrd="0" presId="urn:microsoft.com/office/officeart/2005/8/layout/orgChart1"/>
    <dgm:cxn modelId="{7C06026D-1500-4510-AD63-DE8FAC91F162}" type="presOf" srcId="{FD78DC3E-9D56-4EB0-A864-CB0AD554F6C6}" destId="{CDE23740-C267-4DF0-8F18-7244038A8CB2}" srcOrd="0" destOrd="0" presId="urn:microsoft.com/office/officeart/2005/8/layout/orgChart1"/>
    <dgm:cxn modelId="{1D1ABCD5-FD5E-454E-A683-51EE61D9D43B}" type="presOf" srcId="{5812BC90-097E-441E-A5BB-D068697ACB13}" destId="{B6C20FEE-7270-4DB8-8BB4-E0DFAE002A36}" srcOrd="1" destOrd="0" presId="urn:microsoft.com/office/officeart/2005/8/layout/orgChart1"/>
    <dgm:cxn modelId="{A58FF0DD-7EF1-4B62-A839-ACD7F1709A7A}" type="presOf" srcId="{BD00EF73-8DEF-4F6F-832E-C1BEBE4A5E66}" destId="{3E9FAFC2-07FE-4E17-924D-9DD21C06A44C}" srcOrd="1" destOrd="0" presId="urn:microsoft.com/office/officeart/2005/8/layout/orgChart1"/>
    <dgm:cxn modelId="{BEFA0F22-A2B1-40AA-9DC1-18DE40496D6C}" srcId="{38F079CB-05D7-4245-AF11-34B195E04E51}" destId="{69787464-6FFB-4480-BBB1-9D0848230017}" srcOrd="2" destOrd="0" parTransId="{8463C7AA-ADF2-4C7C-B911-1F57FB9BB178}" sibTransId="{82276FE4-D8B0-4461-91BF-9F686E5DE45E}"/>
    <dgm:cxn modelId="{26BD236B-EEC3-4546-A7B7-0C565B561A6E}" type="presOf" srcId="{3174A7C6-BACD-4FFA-B05D-DBA383824908}" destId="{DEA04E76-8C26-4E9E-91BF-0A9EBC1944A7}" srcOrd="1" destOrd="0" presId="urn:microsoft.com/office/officeart/2005/8/layout/orgChart1"/>
    <dgm:cxn modelId="{FEC03F0C-D334-4821-A344-BD095CF6E2AF}" type="presOf" srcId="{5EFE5D97-FA60-4F44-9486-18BFF5A2C90C}" destId="{A0299D0B-CDAA-4788-98DB-D0738C8EB2E8}" srcOrd="0" destOrd="0" presId="urn:microsoft.com/office/officeart/2005/8/layout/orgChart1"/>
    <dgm:cxn modelId="{113EBC43-F46D-489F-AD49-4246C1930C5B}" type="presOf" srcId="{BEEEB0D9-B564-410A-982F-7A0CDCAEAA6A}" destId="{A556BC8B-0263-4322-9A4E-5BDCF4227F18}" srcOrd="0" destOrd="0" presId="urn:microsoft.com/office/officeart/2005/8/layout/orgChart1"/>
    <dgm:cxn modelId="{BCEB16AB-A605-4542-8E8F-2501204934BF}" type="presOf" srcId="{3174A7C6-BACD-4FFA-B05D-DBA383824908}" destId="{E1FB410B-33B8-4C9C-BC35-E939452F5ACF}" srcOrd="0" destOrd="0" presId="urn:microsoft.com/office/officeart/2005/8/layout/orgChart1"/>
    <dgm:cxn modelId="{8AC354A7-0696-4CC1-A78D-77E8C4C31860}" srcId="{85396CBE-E774-4D20-9BD0-6F5BD5B03B77}" destId="{251CA439-633D-4680-BC7B-FDDD7555A43B}" srcOrd="1" destOrd="0" parTransId="{4C4B2B4D-10AF-456A-926D-0C5A5883CA09}" sibTransId="{6762175B-B525-402C-8B54-6B57FFAF54B2}"/>
    <dgm:cxn modelId="{C7114556-98CB-4427-BB53-65B972DCE0DC}" type="presOf" srcId="{E41DB649-EB48-484C-8D9B-32E21AA4F5C8}" destId="{2A03779C-F6F1-48C9-876B-AA7D5EBB5BC7}" srcOrd="0" destOrd="0" presId="urn:microsoft.com/office/officeart/2005/8/layout/orgChart1"/>
    <dgm:cxn modelId="{E554FE1A-1B43-4A8C-82DB-1482245E414D}" type="presOf" srcId="{2C52966D-7303-4B82-ADDF-70A10147AF97}" destId="{6162F9CC-A0C3-448C-B013-43FED88E55C2}" srcOrd="0" destOrd="0" presId="urn:microsoft.com/office/officeart/2005/8/layout/orgChart1"/>
    <dgm:cxn modelId="{208D24C3-225B-4144-B765-C08FC8BF3559}" type="presOf" srcId="{D3B675C9-A27B-4083-827F-C4689853C570}" destId="{EE0274AD-BBC2-4F2B-A7D5-C5BDCD8BE539}" srcOrd="1" destOrd="0" presId="urn:microsoft.com/office/officeart/2005/8/layout/orgChart1"/>
    <dgm:cxn modelId="{B934CD35-5CD5-4002-9D10-BF69707D1EDB}" type="presOf" srcId="{02B00F07-DC8B-46A8-94DE-6CA79C4108BA}" destId="{BEBB28A4-B13F-418A-991F-50883718ABCE}" srcOrd="1" destOrd="0" presId="urn:microsoft.com/office/officeart/2005/8/layout/orgChart1"/>
    <dgm:cxn modelId="{EE801FE0-D277-4A4B-80C5-80C3B2C5548B}" type="presOf" srcId="{5812BC90-097E-441E-A5BB-D068697ACB13}" destId="{1205155C-A9C2-48A0-9929-C66B127C5E99}" srcOrd="0" destOrd="0" presId="urn:microsoft.com/office/officeart/2005/8/layout/orgChart1"/>
    <dgm:cxn modelId="{5B077054-A3E7-44E3-BD23-D2EB1C4ADD0C}" srcId="{3CDB1BC9-AA0C-4B81-8CC2-1EE74E60A4EC}" destId="{E182DF41-1CFD-40BC-BA71-7E882A386DCE}" srcOrd="1" destOrd="0" parTransId="{59369F58-2872-42EC-8A21-424B4320F820}" sibTransId="{F7C331BA-5296-42E3-BA5A-FE5919C77A01}"/>
    <dgm:cxn modelId="{AC316394-8299-4C1C-A30C-EB19A4E562E0}" srcId="{85396CBE-E774-4D20-9BD0-6F5BD5B03B77}" destId="{587167D3-EF55-45A7-8E50-9B6B19F4E301}" srcOrd="2" destOrd="0" parTransId="{D927043F-0462-4162-970F-64C74658E9E5}" sibTransId="{224249A9-F68F-4DDC-A05B-71130410724C}"/>
    <dgm:cxn modelId="{5E11B744-D868-4B13-9CD8-3670BFD5C7C9}" type="presOf" srcId="{BE0E898B-1DA9-4A3A-814C-D6406EBCAC76}" destId="{D9D5BE82-7DFC-4EC7-8D27-7A65DD14C656}" srcOrd="0" destOrd="0" presId="urn:microsoft.com/office/officeart/2005/8/layout/orgChart1"/>
    <dgm:cxn modelId="{EEB1DBA8-446C-4A4F-820E-5BD13CAD45BA}" srcId="{61C1323E-0B01-4BAE-84DB-397D14DF3675}" destId="{425C9039-1A25-4D82-AA96-44B4616A4FCD}" srcOrd="1" destOrd="0" parTransId="{F958A10E-9DCC-40D4-BBFA-23AB8F9FAE6E}" sibTransId="{12FA7613-4C98-472E-A74B-DCCB57B3F79F}"/>
    <dgm:cxn modelId="{3649A188-5210-46B7-920A-31A8A600F358}" type="presOf" srcId="{D3B675C9-A27B-4083-827F-C4689853C570}" destId="{6318EB75-794A-4E7A-9F1B-07FCCB425B84}" srcOrd="0" destOrd="0" presId="urn:microsoft.com/office/officeart/2005/8/layout/orgChart1"/>
    <dgm:cxn modelId="{E128D292-ED08-4320-942E-858DD626A118}" srcId="{FD78DC3E-9D56-4EB0-A864-CB0AD554F6C6}" destId="{7249F502-124C-4BB2-9B6D-B4EA8DC37F22}" srcOrd="0" destOrd="0" parTransId="{78CB85F5-17B0-40E4-93B7-AC12E987A1A8}" sibTransId="{3FC32F55-B6CD-4B1D-A2A9-A914BA8A4524}"/>
    <dgm:cxn modelId="{07B8DEE1-85EB-4F10-829D-120A516B797A}" type="presParOf" srcId="{C4AFE05F-B688-4232-B444-99EE9759E19A}" destId="{5877F6F9-6124-4C7A-B030-DD931D211C52}" srcOrd="0" destOrd="0" presId="urn:microsoft.com/office/officeart/2005/8/layout/orgChart1"/>
    <dgm:cxn modelId="{ED4E27BD-6AE8-41B0-A67B-6C06E5FCB4D2}" type="presParOf" srcId="{5877F6F9-6124-4C7A-B030-DD931D211C52}" destId="{37D268E6-6963-42FA-9712-B3D59E2FDC5A}" srcOrd="0" destOrd="0" presId="urn:microsoft.com/office/officeart/2005/8/layout/orgChart1"/>
    <dgm:cxn modelId="{38674E6F-12CE-480F-87FA-F414CF53B71E}" type="presParOf" srcId="{37D268E6-6963-42FA-9712-B3D59E2FDC5A}" destId="{6BDAE7A7-649B-424D-8977-B4494BED35D7}" srcOrd="0" destOrd="0" presId="urn:microsoft.com/office/officeart/2005/8/layout/orgChart1"/>
    <dgm:cxn modelId="{B77684C7-5B79-47F8-A7B6-A86C3BB21952}" type="presParOf" srcId="{37D268E6-6963-42FA-9712-B3D59E2FDC5A}" destId="{3E6ED4FE-8C7C-4395-B548-78D281681DDF}" srcOrd="1" destOrd="0" presId="urn:microsoft.com/office/officeart/2005/8/layout/orgChart1"/>
    <dgm:cxn modelId="{EBDCBBD4-0C70-49D8-8D31-EDEBD1A97803}" type="presParOf" srcId="{5877F6F9-6124-4C7A-B030-DD931D211C52}" destId="{42161113-98CA-43DB-919D-5A44F0498BB3}" srcOrd="1" destOrd="0" presId="urn:microsoft.com/office/officeart/2005/8/layout/orgChart1"/>
    <dgm:cxn modelId="{B664B4C1-A2C8-4871-93F1-2A40D10FB199}" type="presParOf" srcId="{42161113-98CA-43DB-919D-5A44F0498BB3}" destId="{3F7BCA84-454A-46D4-A581-A0CEF8D63ABF}" srcOrd="0" destOrd="0" presId="urn:microsoft.com/office/officeart/2005/8/layout/orgChart1"/>
    <dgm:cxn modelId="{4D207DCC-D251-4921-AD2C-230128420CAA}" type="presParOf" srcId="{42161113-98CA-43DB-919D-5A44F0498BB3}" destId="{49C7EEDB-C26E-4ABF-B909-E088C4188B02}" srcOrd="1" destOrd="0" presId="urn:microsoft.com/office/officeart/2005/8/layout/orgChart1"/>
    <dgm:cxn modelId="{AEB24340-43DC-42C7-9848-7FC7F93BAC68}" type="presParOf" srcId="{49C7EEDB-C26E-4ABF-B909-E088C4188B02}" destId="{D7882955-A69A-4C4D-A530-5F846F9B053A}" srcOrd="0" destOrd="0" presId="urn:microsoft.com/office/officeart/2005/8/layout/orgChart1"/>
    <dgm:cxn modelId="{A2BD2C02-7566-4F37-ADD8-409885D32065}" type="presParOf" srcId="{D7882955-A69A-4C4D-A530-5F846F9B053A}" destId="{D2999870-B06D-48C5-9C80-28C6A0F347A2}" srcOrd="0" destOrd="0" presId="urn:microsoft.com/office/officeart/2005/8/layout/orgChart1"/>
    <dgm:cxn modelId="{9FF28A77-7124-4599-B01F-9B1A7629C5CB}" type="presParOf" srcId="{D7882955-A69A-4C4D-A530-5F846F9B053A}" destId="{DACBAEEE-BAFA-418D-B701-6AA2639DCE12}" srcOrd="1" destOrd="0" presId="urn:microsoft.com/office/officeart/2005/8/layout/orgChart1"/>
    <dgm:cxn modelId="{30A429DD-5A4E-4F38-8051-BAB02C1EF1D2}" type="presParOf" srcId="{49C7EEDB-C26E-4ABF-B909-E088C4188B02}" destId="{00A0E9FB-B73A-4108-85C8-90CA0415A3A7}" srcOrd="1" destOrd="0" presId="urn:microsoft.com/office/officeart/2005/8/layout/orgChart1"/>
    <dgm:cxn modelId="{817BD69D-2442-474A-B12F-B52B5F061295}" type="presParOf" srcId="{00A0E9FB-B73A-4108-85C8-90CA0415A3A7}" destId="{50992295-343F-4535-836E-30E4655E67E3}" srcOrd="0" destOrd="0" presId="urn:microsoft.com/office/officeart/2005/8/layout/orgChart1"/>
    <dgm:cxn modelId="{D725C8BA-66C4-4045-B344-867F2CFBDFDA}" type="presParOf" srcId="{00A0E9FB-B73A-4108-85C8-90CA0415A3A7}" destId="{C9AC55E9-1D68-4684-B93F-597A6C40C4B2}" srcOrd="1" destOrd="0" presId="urn:microsoft.com/office/officeart/2005/8/layout/orgChart1"/>
    <dgm:cxn modelId="{BDEF8B43-E615-4A52-BFE7-756E364DC1D0}" type="presParOf" srcId="{C9AC55E9-1D68-4684-B93F-597A6C40C4B2}" destId="{899BFDAE-036E-4048-AB20-E03D971B14F8}" srcOrd="0" destOrd="0" presId="urn:microsoft.com/office/officeart/2005/8/layout/orgChart1"/>
    <dgm:cxn modelId="{01551D9E-D7D9-4C8A-9DBB-5085C3883D92}" type="presParOf" srcId="{899BFDAE-036E-4048-AB20-E03D971B14F8}" destId="{D7369EF4-C158-4920-911E-1C1817AA4066}" srcOrd="0" destOrd="0" presId="urn:microsoft.com/office/officeart/2005/8/layout/orgChart1"/>
    <dgm:cxn modelId="{8FC5BC01-4149-4C92-9EDC-E632BD9834BC}" type="presParOf" srcId="{899BFDAE-036E-4048-AB20-E03D971B14F8}" destId="{14C4B542-B0FC-4EF4-8EFF-5457FB7A15DB}" srcOrd="1" destOrd="0" presId="urn:microsoft.com/office/officeart/2005/8/layout/orgChart1"/>
    <dgm:cxn modelId="{3656D82C-89D3-421A-8F6B-35AC8F4C37E8}" type="presParOf" srcId="{C9AC55E9-1D68-4684-B93F-597A6C40C4B2}" destId="{73FCA1C1-845E-49FC-A60D-250781A40A2A}" srcOrd="1" destOrd="0" presId="urn:microsoft.com/office/officeart/2005/8/layout/orgChart1"/>
    <dgm:cxn modelId="{C36850B0-6618-4CDC-B40B-E194898F03F5}" type="presParOf" srcId="{73FCA1C1-845E-49FC-A60D-250781A40A2A}" destId="{44A71990-CFD9-448A-A88B-3D6117D6F7C8}" srcOrd="0" destOrd="0" presId="urn:microsoft.com/office/officeart/2005/8/layout/orgChart1"/>
    <dgm:cxn modelId="{C8A2EF3A-8F47-4CF8-858E-93B9E92AB31A}" type="presParOf" srcId="{73FCA1C1-845E-49FC-A60D-250781A40A2A}" destId="{BA8D7209-54F9-4799-A658-3212506C52D1}" srcOrd="1" destOrd="0" presId="urn:microsoft.com/office/officeart/2005/8/layout/orgChart1"/>
    <dgm:cxn modelId="{B72050ED-552B-4D16-912F-418107763324}" type="presParOf" srcId="{BA8D7209-54F9-4799-A658-3212506C52D1}" destId="{0C99C54F-2BDF-4382-BDE5-2BE31E015B9D}" srcOrd="0" destOrd="0" presId="urn:microsoft.com/office/officeart/2005/8/layout/orgChart1"/>
    <dgm:cxn modelId="{D67C0894-F919-4DEA-81A7-DC0479D2C7BD}" type="presParOf" srcId="{0C99C54F-2BDF-4382-BDE5-2BE31E015B9D}" destId="{4A15DDF2-BA3E-498F-8C60-6AF7AB4102A8}" srcOrd="0" destOrd="0" presId="urn:microsoft.com/office/officeart/2005/8/layout/orgChart1"/>
    <dgm:cxn modelId="{BC9DBA4A-3566-4082-8FBC-9E604D3956BF}" type="presParOf" srcId="{0C99C54F-2BDF-4382-BDE5-2BE31E015B9D}" destId="{CCC0CAF0-80E8-41E3-8DB3-366C2146262B}" srcOrd="1" destOrd="0" presId="urn:microsoft.com/office/officeart/2005/8/layout/orgChart1"/>
    <dgm:cxn modelId="{98B00BE3-D3D5-4EC7-818C-A2B390EE6109}" type="presParOf" srcId="{BA8D7209-54F9-4799-A658-3212506C52D1}" destId="{7E7AB8E7-57FA-4345-AB94-AEBEF0AD86AC}" srcOrd="1" destOrd="0" presId="urn:microsoft.com/office/officeart/2005/8/layout/orgChart1"/>
    <dgm:cxn modelId="{AA31EF2B-30AE-49B7-A8AC-961D86D87C7A}" type="presParOf" srcId="{BA8D7209-54F9-4799-A658-3212506C52D1}" destId="{28663D83-6BFE-4A37-8DE2-8E7832203470}" srcOrd="2" destOrd="0" presId="urn:microsoft.com/office/officeart/2005/8/layout/orgChart1"/>
    <dgm:cxn modelId="{4A4AC65B-0D99-4D4A-B64E-6C75411ED50A}" type="presParOf" srcId="{73FCA1C1-845E-49FC-A60D-250781A40A2A}" destId="{E74F1042-6230-4AEB-AC6B-04F929A9130F}" srcOrd="2" destOrd="0" presId="urn:microsoft.com/office/officeart/2005/8/layout/orgChart1"/>
    <dgm:cxn modelId="{FD400958-0CBA-42DA-A177-3F0DF3BF4C1D}" type="presParOf" srcId="{73FCA1C1-845E-49FC-A60D-250781A40A2A}" destId="{3919406B-7B08-4C5F-9653-79F203035EC4}" srcOrd="3" destOrd="0" presId="urn:microsoft.com/office/officeart/2005/8/layout/orgChart1"/>
    <dgm:cxn modelId="{84CF4BE0-6DF7-4D1E-A0AB-4987809F1733}" type="presParOf" srcId="{3919406B-7B08-4C5F-9653-79F203035EC4}" destId="{4C2AF02B-ECF1-4B57-91CB-1B5E94DCAB07}" srcOrd="0" destOrd="0" presId="urn:microsoft.com/office/officeart/2005/8/layout/orgChart1"/>
    <dgm:cxn modelId="{2865DD65-92CB-41CD-8D4F-F6C911925981}" type="presParOf" srcId="{4C2AF02B-ECF1-4B57-91CB-1B5E94DCAB07}" destId="{6318EB75-794A-4E7A-9F1B-07FCCB425B84}" srcOrd="0" destOrd="0" presId="urn:microsoft.com/office/officeart/2005/8/layout/orgChart1"/>
    <dgm:cxn modelId="{B802190F-7BF8-4923-A5C4-218D800C351C}" type="presParOf" srcId="{4C2AF02B-ECF1-4B57-91CB-1B5E94DCAB07}" destId="{EE0274AD-BBC2-4F2B-A7D5-C5BDCD8BE539}" srcOrd="1" destOrd="0" presId="urn:microsoft.com/office/officeart/2005/8/layout/orgChart1"/>
    <dgm:cxn modelId="{4BF1B84F-B37A-4EF3-A525-EEAEEF8CC807}" type="presParOf" srcId="{3919406B-7B08-4C5F-9653-79F203035EC4}" destId="{CD52648F-F7BB-454A-B67C-3890A678EA73}" srcOrd="1" destOrd="0" presId="urn:microsoft.com/office/officeart/2005/8/layout/orgChart1"/>
    <dgm:cxn modelId="{E84F486A-940D-435D-9921-9BF4D378BC61}" type="presParOf" srcId="{3919406B-7B08-4C5F-9653-79F203035EC4}" destId="{BC4C70DC-E559-4B06-81AF-F3AAE7AA148D}" srcOrd="2" destOrd="0" presId="urn:microsoft.com/office/officeart/2005/8/layout/orgChart1"/>
    <dgm:cxn modelId="{1AD309A8-7317-477B-83D2-D2F3C8F006BD}" type="presParOf" srcId="{73FCA1C1-845E-49FC-A60D-250781A40A2A}" destId="{57178F77-F12B-4B04-8288-3B7719EBD36E}" srcOrd="4" destOrd="0" presId="urn:microsoft.com/office/officeart/2005/8/layout/orgChart1"/>
    <dgm:cxn modelId="{37A801C8-872D-4ADD-B90F-0301B896BEFD}" type="presParOf" srcId="{73FCA1C1-845E-49FC-A60D-250781A40A2A}" destId="{9282A9C9-51B7-41EE-9594-18462F200BC0}" srcOrd="5" destOrd="0" presId="urn:microsoft.com/office/officeart/2005/8/layout/orgChart1"/>
    <dgm:cxn modelId="{C58D3A3E-7E49-4088-80A6-01360CCB7559}" type="presParOf" srcId="{9282A9C9-51B7-41EE-9594-18462F200BC0}" destId="{D8D2FB54-0426-414B-903F-9C36D8E0ADFB}" srcOrd="0" destOrd="0" presId="urn:microsoft.com/office/officeart/2005/8/layout/orgChart1"/>
    <dgm:cxn modelId="{BA7088E2-0EF2-4E06-8EA9-78C070201E13}" type="presParOf" srcId="{D8D2FB54-0426-414B-903F-9C36D8E0ADFB}" destId="{135225C0-47DE-4A45-AD9E-3444DED4B4C1}" srcOrd="0" destOrd="0" presId="urn:microsoft.com/office/officeart/2005/8/layout/orgChart1"/>
    <dgm:cxn modelId="{A5C20040-1CB3-4F6C-95F9-6DDB1EF5BD89}" type="presParOf" srcId="{D8D2FB54-0426-414B-903F-9C36D8E0ADFB}" destId="{3358F2F2-9C9F-408A-AEE6-49F0D45AF28C}" srcOrd="1" destOrd="0" presId="urn:microsoft.com/office/officeart/2005/8/layout/orgChart1"/>
    <dgm:cxn modelId="{8F8A1549-8898-44C7-B989-9EE518C2BE75}" type="presParOf" srcId="{9282A9C9-51B7-41EE-9594-18462F200BC0}" destId="{B808A4B9-4E39-440D-8ED8-120A6992022E}" srcOrd="1" destOrd="0" presId="urn:microsoft.com/office/officeart/2005/8/layout/orgChart1"/>
    <dgm:cxn modelId="{01CD2BCE-2EA4-4CC1-AB25-5FE5E0368287}" type="presParOf" srcId="{9282A9C9-51B7-41EE-9594-18462F200BC0}" destId="{FB638F73-FB53-4096-BC22-735A61BC37EB}" srcOrd="2" destOrd="0" presId="urn:microsoft.com/office/officeart/2005/8/layout/orgChart1"/>
    <dgm:cxn modelId="{4F3EB5FF-0B4F-4F71-9568-B60595DC03C5}" type="presParOf" srcId="{C9AC55E9-1D68-4684-B93F-597A6C40C4B2}" destId="{60D65D70-6CE6-4638-B7CC-30437BC46FE3}" srcOrd="2" destOrd="0" presId="urn:microsoft.com/office/officeart/2005/8/layout/orgChart1"/>
    <dgm:cxn modelId="{B1C4F5F1-0E74-4F85-839D-490BB3B572C6}" type="presParOf" srcId="{00A0E9FB-B73A-4108-85C8-90CA0415A3A7}" destId="{3EE26E00-676B-41BA-869B-4F973A2D633C}" srcOrd="2" destOrd="0" presId="urn:microsoft.com/office/officeart/2005/8/layout/orgChart1"/>
    <dgm:cxn modelId="{C5E806C4-719D-40CE-B0BA-72122F991066}" type="presParOf" srcId="{00A0E9FB-B73A-4108-85C8-90CA0415A3A7}" destId="{4ABB296C-FA24-4B3A-9325-652A57EB35DC}" srcOrd="3" destOrd="0" presId="urn:microsoft.com/office/officeart/2005/8/layout/orgChart1"/>
    <dgm:cxn modelId="{50DDFA49-3900-442D-B572-0DBA2C152223}" type="presParOf" srcId="{4ABB296C-FA24-4B3A-9325-652A57EB35DC}" destId="{973798BF-4A80-46FC-992B-4AB5750345CB}" srcOrd="0" destOrd="0" presId="urn:microsoft.com/office/officeart/2005/8/layout/orgChart1"/>
    <dgm:cxn modelId="{A42277C0-16CE-476D-847E-D8E37E5B644E}" type="presParOf" srcId="{973798BF-4A80-46FC-992B-4AB5750345CB}" destId="{E728CFFA-8EEA-4C6B-9B59-2469B845C254}" srcOrd="0" destOrd="0" presId="urn:microsoft.com/office/officeart/2005/8/layout/orgChart1"/>
    <dgm:cxn modelId="{5A36C452-F0AA-40F6-BC93-8B6AC751A632}" type="presParOf" srcId="{973798BF-4A80-46FC-992B-4AB5750345CB}" destId="{AD26E3F8-F144-495F-A5E1-CC23151481D9}" srcOrd="1" destOrd="0" presId="urn:microsoft.com/office/officeart/2005/8/layout/orgChart1"/>
    <dgm:cxn modelId="{E0BF78D0-6BA5-4CD4-944E-0F1B3436FDE7}" type="presParOf" srcId="{4ABB296C-FA24-4B3A-9325-652A57EB35DC}" destId="{0D89DB5B-B926-4804-989C-D75382782D32}" srcOrd="1" destOrd="0" presId="urn:microsoft.com/office/officeart/2005/8/layout/orgChart1"/>
    <dgm:cxn modelId="{4DD349E8-F1F1-4744-81BC-C393AD0E0FEB}" type="presParOf" srcId="{0D89DB5B-B926-4804-989C-D75382782D32}" destId="{A556BC8B-0263-4322-9A4E-5BDCF4227F18}" srcOrd="0" destOrd="0" presId="urn:microsoft.com/office/officeart/2005/8/layout/orgChart1"/>
    <dgm:cxn modelId="{F2467AE1-970D-4779-ADA1-1CADFE7522B0}" type="presParOf" srcId="{0D89DB5B-B926-4804-989C-D75382782D32}" destId="{7C33EC08-6C75-4C1D-8F62-5521FA26701E}" srcOrd="1" destOrd="0" presId="urn:microsoft.com/office/officeart/2005/8/layout/orgChart1"/>
    <dgm:cxn modelId="{04A9B6A1-FBBB-4483-9F9E-3D7205C64956}" type="presParOf" srcId="{7C33EC08-6C75-4C1D-8F62-5521FA26701E}" destId="{AD9F4D66-700C-4E50-9D8B-9DF2A0C9FF0A}" srcOrd="0" destOrd="0" presId="urn:microsoft.com/office/officeart/2005/8/layout/orgChart1"/>
    <dgm:cxn modelId="{69CBD127-DBEA-4546-95E6-DAC852C19F60}" type="presParOf" srcId="{AD9F4D66-700C-4E50-9D8B-9DF2A0C9FF0A}" destId="{97A87163-6AB9-43BB-A02B-28723AAD12BD}" srcOrd="0" destOrd="0" presId="urn:microsoft.com/office/officeart/2005/8/layout/orgChart1"/>
    <dgm:cxn modelId="{EE96DF54-CD2A-4175-AD1A-ED249E4B5FFE}" type="presParOf" srcId="{AD9F4D66-700C-4E50-9D8B-9DF2A0C9FF0A}" destId="{BEBB28A4-B13F-418A-991F-50883718ABCE}" srcOrd="1" destOrd="0" presId="urn:microsoft.com/office/officeart/2005/8/layout/orgChart1"/>
    <dgm:cxn modelId="{111CCB13-0C68-40FB-BE6A-CDF9F1FA01D6}" type="presParOf" srcId="{7C33EC08-6C75-4C1D-8F62-5521FA26701E}" destId="{A020EF4A-F4A8-4C50-AF32-F05C925D326F}" srcOrd="1" destOrd="0" presId="urn:microsoft.com/office/officeart/2005/8/layout/orgChart1"/>
    <dgm:cxn modelId="{F718DBE3-FA03-4BBF-9E3A-2C61A4BCD13D}" type="presParOf" srcId="{7C33EC08-6C75-4C1D-8F62-5521FA26701E}" destId="{933F183C-7064-4CA1-9CA3-BF247529F7A5}" srcOrd="2" destOrd="0" presId="urn:microsoft.com/office/officeart/2005/8/layout/orgChart1"/>
    <dgm:cxn modelId="{BB1FAF45-F817-48CF-9316-19A699058E5B}" type="presParOf" srcId="{0D89DB5B-B926-4804-989C-D75382782D32}" destId="{B397C10D-F6B3-4E2C-A28E-9BC59CC7FB2E}" srcOrd="2" destOrd="0" presId="urn:microsoft.com/office/officeart/2005/8/layout/orgChart1"/>
    <dgm:cxn modelId="{18B17FB8-182A-4C44-AFC3-9AE2CA958E2B}" type="presParOf" srcId="{0D89DB5B-B926-4804-989C-D75382782D32}" destId="{3CD05715-2CC6-4FEB-83CD-D8D61881387A}" srcOrd="3" destOrd="0" presId="urn:microsoft.com/office/officeart/2005/8/layout/orgChart1"/>
    <dgm:cxn modelId="{2032E297-E124-481B-8259-653E4AAB5311}" type="presParOf" srcId="{3CD05715-2CC6-4FEB-83CD-D8D61881387A}" destId="{D48F5780-AC25-494A-B4FA-A0916B11CC7D}" srcOrd="0" destOrd="0" presId="urn:microsoft.com/office/officeart/2005/8/layout/orgChart1"/>
    <dgm:cxn modelId="{89653718-36CB-413E-A0B2-E4C7209D1944}" type="presParOf" srcId="{D48F5780-AC25-494A-B4FA-A0916B11CC7D}" destId="{8C357D40-BA6E-425A-BC31-FD091BFEDEFD}" srcOrd="0" destOrd="0" presId="urn:microsoft.com/office/officeart/2005/8/layout/orgChart1"/>
    <dgm:cxn modelId="{429045D9-32B9-4B2F-8170-A916676947B0}" type="presParOf" srcId="{D48F5780-AC25-494A-B4FA-A0916B11CC7D}" destId="{9B535E56-AE1C-4385-9DE3-CBC0D2EC09AD}" srcOrd="1" destOrd="0" presId="urn:microsoft.com/office/officeart/2005/8/layout/orgChart1"/>
    <dgm:cxn modelId="{ACC6D8FB-4F76-4E97-87F9-04490514417A}" type="presParOf" srcId="{3CD05715-2CC6-4FEB-83CD-D8D61881387A}" destId="{4B0F9E7A-7E5E-4C7F-8745-8282A0E93794}" srcOrd="1" destOrd="0" presId="urn:microsoft.com/office/officeart/2005/8/layout/orgChart1"/>
    <dgm:cxn modelId="{984C9AB2-CB43-44DC-85D7-1FA95CBFFAEE}" type="presParOf" srcId="{3CD05715-2CC6-4FEB-83CD-D8D61881387A}" destId="{0F8F28E9-574F-4482-B226-438145A26891}" srcOrd="2" destOrd="0" presId="urn:microsoft.com/office/officeart/2005/8/layout/orgChart1"/>
    <dgm:cxn modelId="{D367F70B-B06B-4029-AEB2-FCE7840566C5}" type="presParOf" srcId="{0D89DB5B-B926-4804-989C-D75382782D32}" destId="{592C843A-DF6C-4586-B962-BE92D7DCD412}" srcOrd="4" destOrd="0" presId="urn:microsoft.com/office/officeart/2005/8/layout/orgChart1"/>
    <dgm:cxn modelId="{829AF68B-BD63-48C4-838F-64DD4CCAAFAA}" type="presParOf" srcId="{0D89DB5B-B926-4804-989C-D75382782D32}" destId="{12D94AF3-5BFE-42A2-8DFF-78037A4F40BA}" srcOrd="5" destOrd="0" presId="urn:microsoft.com/office/officeart/2005/8/layout/orgChart1"/>
    <dgm:cxn modelId="{4299A7F7-996E-4E20-8E25-D6EE65500E48}" type="presParOf" srcId="{12D94AF3-5BFE-42A2-8DFF-78037A4F40BA}" destId="{52CF62DB-BE32-42E9-BB48-8975CE91F528}" srcOrd="0" destOrd="0" presId="urn:microsoft.com/office/officeart/2005/8/layout/orgChart1"/>
    <dgm:cxn modelId="{C2AF0F4A-C1BC-442B-BFAD-E9A99E6AF518}" type="presParOf" srcId="{52CF62DB-BE32-42E9-BB48-8975CE91F528}" destId="{EC72C232-7BD7-41B9-879D-1B449C274124}" srcOrd="0" destOrd="0" presId="urn:microsoft.com/office/officeart/2005/8/layout/orgChart1"/>
    <dgm:cxn modelId="{E110E267-33A2-4124-8B48-02FCBEC0898E}" type="presParOf" srcId="{52CF62DB-BE32-42E9-BB48-8975CE91F528}" destId="{657DC672-1EEB-4241-9E31-F0A00E39C5C0}" srcOrd="1" destOrd="0" presId="urn:microsoft.com/office/officeart/2005/8/layout/orgChart1"/>
    <dgm:cxn modelId="{B25B2AEF-ABEC-473C-9CB9-A84EC43909DA}" type="presParOf" srcId="{12D94AF3-5BFE-42A2-8DFF-78037A4F40BA}" destId="{2F0D1894-B88C-4FF4-8788-86B61594490F}" srcOrd="1" destOrd="0" presId="urn:microsoft.com/office/officeart/2005/8/layout/orgChart1"/>
    <dgm:cxn modelId="{2EF189B3-FFEE-4227-8E9B-D3F20B1D10CA}" type="presParOf" srcId="{12D94AF3-5BFE-42A2-8DFF-78037A4F40BA}" destId="{D4DEF9E3-DFF9-4279-A295-8045E7AF8A0E}" srcOrd="2" destOrd="0" presId="urn:microsoft.com/office/officeart/2005/8/layout/orgChart1"/>
    <dgm:cxn modelId="{A4D30653-C902-4814-8CBD-9C0069EB2227}" type="presParOf" srcId="{4ABB296C-FA24-4B3A-9325-652A57EB35DC}" destId="{A0D2E885-A902-47B0-AAEC-D432AA69AB23}" srcOrd="2" destOrd="0" presId="urn:microsoft.com/office/officeart/2005/8/layout/orgChart1"/>
    <dgm:cxn modelId="{633B0658-BFEA-4968-98F9-95D0BC668F1B}" type="presParOf" srcId="{49C7EEDB-C26E-4ABF-B909-E088C4188B02}" destId="{A78B8B72-7817-4C80-9C35-C1DA939BA755}" srcOrd="2" destOrd="0" presId="urn:microsoft.com/office/officeart/2005/8/layout/orgChart1"/>
    <dgm:cxn modelId="{A5C34555-C749-4F43-B35F-6891C45CA72E}" type="presParOf" srcId="{42161113-98CA-43DB-919D-5A44F0498BB3}" destId="{44290C08-DD73-4B30-80EA-9A4F9ACB1DBB}" srcOrd="2" destOrd="0" presId="urn:microsoft.com/office/officeart/2005/8/layout/orgChart1"/>
    <dgm:cxn modelId="{4AC06444-EC59-4366-ACBC-155EC4FDFF00}" type="presParOf" srcId="{42161113-98CA-43DB-919D-5A44F0498BB3}" destId="{7EFC44DD-77B9-40EE-8097-ED23DAF697EA}" srcOrd="3" destOrd="0" presId="urn:microsoft.com/office/officeart/2005/8/layout/orgChart1"/>
    <dgm:cxn modelId="{74AC1BC9-1B71-4D62-BBF7-4325A0CC6A43}" type="presParOf" srcId="{7EFC44DD-77B9-40EE-8097-ED23DAF697EA}" destId="{A44E8420-49BD-46A8-8231-905D844C3383}" srcOrd="0" destOrd="0" presId="urn:microsoft.com/office/officeart/2005/8/layout/orgChart1"/>
    <dgm:cxn modelId="{C4D57505-9B1C-4278-A06E-9E4B2B8868D3}" type="presParOf" srcId="{A44E8420-49BD-46A8-8231-905D844C3383}" destId="{7C989844-D3DA-4B93-B783-38F4B75867EB}" srcOrd="0" destOrd="0" presId="urn:microsoft.com/office/officeart/2005/8/layout/orgChart1"/>
    <dgm:cxn modelId="{62CC9A5B-9AA0-4FEB-A249-02AB8653ADA0}" type="presParOf" srcId="{A44E8420-49BD-46A8-8231-905D844C3383}" destId="{953904B0-215A-42D1-B74F-8709E6C91033}" srcOrd="1" destOrd="0" presId="urn:microsoft.com/office/officeart/2005/8/layout/orgChart1"/>
    <dgm:cxn modelId="{3D652B2F-A9FC-48EC-A21C-460F0EA29C28}" type="presParOf" srcId="{7EFC44DD-77B9-40EE-8097-ED23DAF697EA}" destId="{AB496377-810A-45D0-85AC-791C29A9181B}" srcOrd="1" destOrd="0" presId="urn:microsoft.com/office/officeart/2005/8/layout/orgChart1"/>
    <dgm:cxn modelId="{35402E2E-9C93-4DB6-9C5D-97AA52778ECF}" type="presParOf" srcId="{AB496377-810A-45D0-85AC-791C29A9181B}" destId="{756A25E4-991F-4F9F-AD12-ED8AF5CEBA33}" srcOrd="0" destOrd="0" presId="urn:microsoft.com/office/officeart/2005/8/layout/orgChart1"/>
    <dgm:cxn modelId="{C5CA213C-FB6C-4A0E-AB82-A763E10FAE6A}" type="presParOf" srcId="{AB496377-810A-45D0-85AC-791C29A9181B}" destId="{51DEEF3C-E89E-4626-8198-B71899D74980}" srcOrd="1" destOrd="0" presId="urn:microsoft.com/office/officeart/2005/8/layout/orgChart1"/>
    <dgm:cxn modelId="{699D2A53-2FA0-4F85-B1EE-E2768EEE5953}" type="presParOf" srcId="{51DEEF3C-E89E-4626-8198-B71899D74980}" destId="{10CC2257-672E-44E2-9234-6D9B6B90E275}" srcOrd="0" destOrd="0" presId="urn:microsoft.com/office/officeart/2005/8/layout/orgChart1"/>
    <dgm:cxn modelId="{95106DF9-6535-480E-A564-02C84BC53E1C}" type="presParOf" srcId="{10CC2257-672E-44E2-9234-6D9B6B90E275}" destId="{290FAC10-0199-46F2-A100-80D88AF309C2}" srcOrd="0" destOrd="0" presId="urn:microsoft.com/office/officeart/2005/8/layout/orgChart1"/>
    <dgm:cxn modelId="{43C07A59-30B2-43F5-AB2B-FD2FCD311BA6}" type="presParOf" srcId="{10CC2257-672E-44E2-9234-6D9B6B90E275}" destId="{3CAC6299-4222-40AE-A99C-0001A884C596}" srcOrd="1" destOrd="0" presId="urn:microsoft.com/office/officeart/2005/8/layout/orgChart1"/>
    <dgm:cxn modelId="{6204A15A-F74B-4D38-BD1C-C72D5CB0EDFE}" type="presParOf" srcId="{51DEEF3C-E89E-4626-8198-B71899D74980}" destId="{FC21555A-F6DF-4AFB-A720-2A1E0177F072}" srcOrd="1" destOrd="0" presId="urn:microsoft.com/office/officeart/2005/8/layout/orgChart1"/>
    <dgm:cxn modelId="{7686B294-EC05-44DC-9029-A1B253097048}" type="presParOf" srcId="{FC21555A-F6DF-4AFB-A720-2A1E0177F072}" destId="{8EC612F1-5975-4498-97F4-435C3C6EF3A9}" srcOrd="0" destOrd="0" presId="urn:microsoft.com/office/officeart/2005/8/layout/orgChart1"/>
    <dgm:cxn modelId="{6BB412A8-889E-4114-BBEE-ACBCDDD790C0}" type="presParOf" srcId="{FC21555A-F6DF-4AFB-A720-2A1E0177F072}" destId="{2F58B161-234F-40F0-B4F6-96E27C03DE48}" srcOrd="1" destOrd="0" presId="urn:microsoft.com/office/officeart/2005/8/layout/orgChart1"/>
    <dgm:cxn modelId="{CBFC6AF1-EEA3-4B3E-B0B8-FF8EE1EE1129}" type="presParOf" srcId="{2F58B161-234F-40F0-B4F6-96E27C03DE48}" destId="{604D2E2D-6B98-422C-9B06-01C4F8B8B6C5}" srcOrd="0" destOrd="0" presId="urn:microsoft.com/office/officeart/2005/8/layout/orgChart1"/>
    <dgm:cxn modelId="{E899F34D-3DA3-45FA-A5A8-837B6A48482C}" type="presParOf" srcId="{604D2E2D-6B98-422C-9B06-01C4F8B8B6C5}" destId="{7D62A8E0-B19B-4652-8C31-7B14C33D7B01}" srcOrd="0" destOrd="0" presId="urn:microsoft.com/office/officeart/2005/8/layout/orgChart1"/>
    <dgm:cxn modelId="{D9C36574-71BA-49CE-B213-FB5F51DE9066}" type="presParOf" srcId="{604D2E2D-6B98-422C-9B06-01C4F8B8B6C5}" destId="{6C6662DC-0E82-4A78-B079-865B125002D5}" srcOrd="1" destOrd="0" presId="urn:microsoft.com/office/officeart/2005/8/layout/orgChart1"/>
    <dgm:cxn modelId="{A7D13005-A8F1-4E3D-8A2B-0FF93735D217}" type="presParOf" srcId="{2F58B161-234F-40F0-B4F6-96E27C03DE48}" destId="{3A44EFAC-CA48-451C-BCE1-09A581FE22B6}" srcOrd="1" destOrd="0" presId="urn:microsoft.com/office/officeart/2005/8/layout/orgChart1"/>
    <dgm:cxn modelId="{E6D3CED5-1D68-4D2B-9133-49B43D15DEA7}" type="presParOf" srcId="{2F58B161-234F-40F0-B4F6-96E27C03DE48}" destId="{1571E33D-5EE1-4978-9683-9B7D2C7BAC23}" srcOrd="2" destOrd="0" presId="urn:microsoft.com/office/officeart/2005/8/layout/orgChart1"/>
    <dgm:cxn modelId="{6DCBFE7C-6116-4B3E-A1B2-FE5E9604A4BA}" type="presParOf" srcId="{FC21555A-F6DF-4AFB-A720-2A1E0177F072}" destId="{CAB818AF-EBEE-47F1-B5B7-066F12629789}" srcOrd="2" destOrd="0" presId="urn:microsoft.com/office/officeart/2005/8/layout/orgChart1"/>
    <dgm:cxn modelId="{A82CB2B5-289C-4C30-9F49-39DBF93124D9}" type="presParOf" srcId="{FC21555A-F6DF-4AFB-A720-2A1E0177F072}" destId="{F6A69FB6-15AA-49F3-95B7-5DA1EB057D30}" srcOrd="3" destOrd="0" presId="urn:microsoft.com/office/officeart/2005/8/layout/orgChart1"/>
    <dgm:cxn modelId="{C7639B10-26DA-4561-B878-02238D243BC5}" type="presParOf" srcId="{F6A69FB6-15AA-49F3-95B7-5DA1EB057D30}" destId="{2027AD1F-8231-40CB-B536-62779DF659A8}" srcOrd="0" destOrd="0" presId="urn:microsoft.com/office/officeart/2005/8/layout/orgChart1"/>
    <dgm:cxn modelId="{3085CEC4-C17F-412F-A1A2-51CADAD5F1F6}" type="presParOf" srcId="{2027AD1F-8231-40CB-B536-62779DF659A8}" destId="{BD84A0A4-920E-4DED-8F65-09474BC59895}" srcOrd="0" destOrd="0" presId="urn:microsoft.com/office/officeart/2005/8/layout/orgChart1"/>
    <dgm:cxn modelId="{1D38F507-2D9F-473F-9400-2FA92F3A3EA8}" type="presParOf" srcId="{2027AD1F-8231-40CB-B536-62779DF659A8}" destId="{3E9FAFC2-07FE-4E17-924D-9DD21C06A44C}" srcOrd="1" destOrd="0" presId="urn:microsoft.com/office/officeart/2005/8/layout/orgChart1"/>
    <dgm:cxn modelId="{15EF5241-5B3F-44AA-9B17-40CC5BD86B1C}" type="presParOf" srcId="{F6A69FB6-15AA-49F3-95B7-5DA1EB057D30}" destId="{C72220E2-42BD-4B96-AC9E-9B37B57856F4}" srcOrd="1" destOrd="0" presId="urn:microsoft.com/office/officeart/2005/8/layout/orgChart1"/>
    <dgm:cxn modelId="{D1A41946-CAD6-44BE-ACEB-0A60808337C7}" type="presParOf" srcId="{F6A69FB6-15AA-49F3-95B7-5DA1EB057D30}" destId="{4CA64EDA-0321-457E-AC45-DC6E2E35D7AE}" srcOrd="2" destOrd="0" presId="urn:microsoft.com/office/officeart/2005/8/layout/orgChart1"/>
    <dgm:cxn modelId="{E1F4AB1E-FB92-4FE9-8B6A-0A5898D6DB09}" type="presParOf" srcId="{FC21555A-F6DF-4AFB-A720-2A1E0177F072}" destId="{7745D56C-4208-4232-8B75-BFCB83F073AC}" srcOrd="4" destOrd="0" presId="urn:microsoft.com/office/officeart/2005/8/layout/orgChart1"/>
    <dgm:cxn modelId="{8A5F5893-6CA6-4201-ACDE-4ACF88B51E7C}" type="presParOf" srcId="{FC21555A-F6DF-4AFB-A720-2A1E0177F072}" destId="{2043E690-1C4F-43A9-B4F9-915182E0C739}" srcOrd="5" destOrd="0" presId="urn:microsoft.com/office/officeart/2005/8/layout/orgChart1"/>
    <dgm:cxn modelId="{1F823254-3241-46DF-BC27-F9B12D34A673}" type="presParOf" srcId="{2043E690-1C4F-43A9-B4F9-915182E0C739}" destId="{FF38B0DE-282D-4F0E-896B-9BB156EFFCFF}" srcOrd="0" destOrd="0" presId="urn:microsoft.com/office/officeart/2005/8/layout/orgChart1"/>
    <dgm:cxn modelId="{9D3019F8-D6C8-4402-83EC-E370C08AB10B}" type="presParOf" srcId="{FF38B0DE-282D-4F0E-896B-9BB156EFFCFF}" destId="{D9D5BE82-7DFC-4EC7-8D27-7A65DD14C656}" srcOrd="0" destOrd="0" presId="urn:microsoft.com/office/officeart/2005/8/layout/orgChart1"/>
    <dgm:cxn modelId="{FABD76DD-B05D-4A2A-BC19-A33ADD312DA4}" type="presParOf" srcId="{FF38B0DE-282D-4F0E-896B-9BB156EFFCFF}" destId="{369812B2-FE05-4CDA-9358-C431C04B631F}" srcOrd="1" destOrd="0" presId="urn:microsoft.com/office/officeart/2005/8/layout/orgChart1"/>
    <dgm:cxn modelId="{277B8624-0135-4279-8DD7-44A3F51FE6E8}" type="presParOf" srcId="{2043E690-1C4F-43A9-B4F9-915182E0C739}" destId="{CB1551F2-6B49-417E-8DD4-F29E3E11D95E}" srcOrd="1" destOrd="0" presId="urn:microsoft.com/office/officeart/2005/8/layout/orgChart1"/>
    <dgm:cxn modelId="{3D731A01-9187-42B7-BCCD-875A5E12B4C4}" type="presParOf" srcId="{2043E690-1C4F-43A9-B4F9-915182E0C739}" destId="{26EF8033-4B3A-49CD-9F2C-F1E19D445EA8}" srcOrd="2" destOrd="0" presId="urn:microsoft.com/office/officeart/2005/8/layout/orgChart1"/>
    <dgm:cxn modelId="{1BDA3F38-3B51-4DA5-9AD5-4AC5A2F02963}" type="presParOf" srcId="{51DEEF3C-E89E-4626-8198-B71899D74980}" destId="{BE229F41-3DAC-4C52-812B-35D6B1C7B54A}" srcOrd="2" destOrd="0" presId="urn:microsoft.com/office/officeart/2005/8/layout/orgChart1"/>
    <dgm:cxn modelId="{13B8E13E-3026-4A3F-98F8-8FF067A26176}" type="presParOf" srcId="{AB496377-810A-45D0-85AC-791C29A9181B}" destId="{0D5F8344-617E-4861-89C1-365129CD7835}" srcOrd="2" destOrd="0" presId="urn:microsoft.com/office/officeart/2005/8/layout/orgChart1"/>
    <dgm:cxn modelId="{0D57F96C-0AF4-46D3-B89A-36359ED42080}" type="presParOf" srcId="{AB496377-810A-45D0-85AC-791C29A9181B}" destId="{C2422F37-D449-436B-84B2-25933AF8A6DB}" srcOrd="3" destOrd="0" presId="urn:microsoft.com/office/officeart/2005/8/layout/orgChart1"/>
    <dgm:cxn modelId="{0AE44A51-458A-4AE0-83B3-15E8C0E2F951}" type="presParOf" srcId="{C2422F37-D449-436B-84B2-25933AF8A6DB}" destId="{47AEB2A4-019D-445A-BFAE-054A78CF6208}" srcOrd="0" destOrd="0" presId="urn:microsoft.com/office/officeart/2005/8/layout/orgChart1"/>
    <dgm:cxn modelId="{57D9A82E-C5FC-444D-A4EC-8E8A226FF9F9}" type="presParOf" srcId="{47AEB2A4-019D-445A-BFAE-054A78CF6208}" destId="{115B8A04-4F08-4303-B301-0EC0E4D3EB4C}" srcOrd="0" destOrd="0" presId="urn:microsoft.com/office/officeart/2005/8/layout/orgChart1"/>
    <dgm:cxn modelId="{531554FD-3754-4AA3-B545-3EBF66DA293F}" type="presParOf" srcId="{47AEB2A4-019D-445A-BFAE-054A78CF6208}" destId="{077F48F6-59EE-471F-8270-5AB56C5C348C}" srcOrd="1" destOrd="0" presId="urn:microsoft.com/office/officeart/2005/8/layout/orgChart1"/>
    <dgm:cxn modelId="{8FEBBFF6-68E8-4893-820B-A0F996C8C765}" type="presParOf" srcId="{C2422F37-D449-436B-84B2-25933AF8A6DB}" destId="{C99079BE-76F7-48E2-9BA3-9B36F696AE79}" srcOrd="1" destOrd="0" presId="urn:microsoft.com/office/officeart/2005/8/layout/orgChart1"/>
    <dgm:cxn modelId="{7DE0935E-B34E-4F4D-9343-C56443CE73CA}" type="presParOf" srcId="{C99079BE-76F7-48E2-9BA3-9B36F696AE79}" destId="{E37F8841-6E3F-4731-A0B7-BB0995EC79F7}" srcOrd="0" destOrd="0" presId="urn:microsoft.com/office/officeart/2005/8/layout/orgChart1"/>
    <dgm:cxn modelId="{854119DA-05D6-4E24-8422-8E3EBB0E4C01}" type="presParOf" srcId="{C99079BE-76F7-48E2-9BA3-9B36F696AE79}" destId="{F2B00E0C-C788-4524-877E-D55C067A6615}" srcOrd="1" destOrd="0" presId="urn:microsoft.com/office/officeart/2005/8/layout/orgChart1"/>
    <dgm:cxn modelId="{C10AD580-A6A8-4A0D-B5F5-3F221328D203}" type="presParOf" srcId="{F2B00E0C-C788-4524-877E-D55C067A6615}" destId="{F5315E56-EF50-4ECB-A179-31766A03D104}" srcOrd="0" destOrd="0" presId="urn:microsoft.com/office/officeart/2005/8/layout/orgChart1"/>
    <dgm:cxn modelId="{7B2FB371-B575-4CBF-8A06-FF7573171FC8}" type="presParOf" srcId="{F5315E56-EF50-4ECB-A179-31766A03D104}" destId="{E997FAB5-7414-49F2-A3B0-DE08AA14EDF5}" srcOrd="0" destOrd="0" presId="urn:microsoft.com/office/officeart/2005/8/layout/orgChart1"/>
    <dgm:cxn modelId="{EA77A41E-6EB7-4B3A-8416-15BB550F305C}" type="presParOf" srcId="{F5315E56-EF50-4ECB-A179-31766A03D104}" destId="{6E9F2343-BF99-413A-A551-5D8701EF47C4}" srcOrd="1" destOrd="0" presId="urn:microsoft.com/office/officeart/2005/8/layout/orgChart1"/>
    <dgm:cxn modelId="{3688C816-2DFA-4AB1-8F10-8DBC366CD8B6}" type="presParOf" srcId="{F2B00E0C-C788-4524-877E-D55C067A6615}" destId="{AEE986AB-D7C6-45F5-B995-29E599BF0C83}" srcOrd="1" destOrd="0" presId="urn:microsoft.com/office/officeart/2005/8/layout/orgChart1"/>
    <dgm:cxn modelId="{2329A731-9766-47D8-89A2-2FA24E600B4B}" type="presParOf" srcId="{F2B00E0C-C788-4524-877E-D55C067A6615}" destId="{E3480A29-82F3-4930-8A05-350E0352BC9A}" srcOrd="2" destOrd="0" presId="urn:microsoft.com/office/officeart/2005/8/layout/orgChart1"/>
    <dgm:cxn modelId="{89D7B025-F715-4E58-AFF7-95AB4E84543A}" type="presParOf" srcId="{C99079BE-76F7-48E2-9BA3-9B36F696AE79}" destId="{D1A74EE3-361B-4DC1-B5C3-C7222AA4919D}" srcOrd="2" destOrd="0" presId="urn:microsoft.com/office/officeart/2005/8/layout/orgChart1"/>
    <dgm:cxn modelId="{A99DB1DE-E99F-4F5E-8C9A-54923F3FA53B}" type="presParOf" srcId="{C99079BE-76F7-48E2-9BA3-9B36F696AE79}" destId="{DD54B8DE-5844-4D00-82E2-600C1E56CB23}" srcOrd="3" destOrd="0" presId="urn:microsoft.com/office/officeart/2005/8/layout/orgChart1"/>
    <dgm:cxn modelId="{8EB1F656-7814-4473-8FAB-87A108B2F215}" type="presParOf" srcId="{DD54B8DE-5844-4D00-82E2-600C1E56CB23}" destId="{A3C2107D-E6C6-4EB7-9AF8-561E957DD95A}" srcOrd="0" destOrd="0" presId="urn:microsoft.com/office/officeart/2005/8/layout/orgChart1"/>
    <dgm:cxn modelId="{8650310E-E76A-464D-BF57-174F986B5F19}" type="presParOf" srcId="{A3C2107D-E6C6-4EB7-9AF8-561E957DD95A}" destId="{E1FB410B-33B8-4C9C-BC35-E939452F5ACF}" srcOrd="0" destOrd="0" presId="urn:microsoft.com/office/officeart/2005/8/layout/orgChart1"/>
    <dgm:cxn modelId="{658FD21E-5EEE-48FC-968B-43182D7B9F8C}" type="presParOf" srcId="{A3C2107D-E6C6-4EB7-9AF8-561E957DD95A}" destId="{DEA04E76-8C26-4E9E-91BF-0A9EBC1944A7}" srcOrd="1" destOrd="0" presId="urn:microsoft.com/office/officeart/2005/8/layout/orgChart1"/>
    <dgm:cxn modelId="{B823AAEE-9B86-49FD-8FD3-79965FAABCC0}" type="presParOf" srcId="{DD54B8DE-5844-4D00-82E2-600C1E56CB23}" destId="{92BDCF76-DC6D-40CA-8D5D-F337FDF4D83A}" srcOrd="1" destOrd="0" presId="urn:microsoft.com/office/officeart/2005/8/layout/orgChart1"/>
    <dgm:cxn modelId="{9525A7AC-D1D6-46F9-B8CF-B5597F953DC8}" type="presParOf" srcId="{DD54B8DE-5844-4D00-82E2-600C1E56CB23}" destId="{C9CC72C2-160D-4BBB-BCC4-97B58D9171D1}" srcOrd="2" destOrd="0" presId="urn:microsoft.com/office/officeart/2005/8/layout/orgChart1"/>
    <dgm:cxn modelId="{B0412DEE-D03D-4A06-A393-9D0DA34174B2}" type="presParOf" srcId="{C99079BE-76F7-48E2-9BA3-9B36F696AE79}" destId="{A0299D0B-CDAA-4788-98DB-D0738C8EB2E8}" srcOrd="4" destOrd="0" presId="urn:microsoft.com/office/officeart/2005/8/layout/orgChart1"/>
    <dgm:cxn modelId="{881150AE-6509-4D7E-802A-39917C5910C5}" type="presParOf" srcId="{C99079BE-76F7-48E2-9BA3-9B36F696AE79}" destId="{2D2D891B-0486-4544-82C5-CBF6BDA7B15F}" srcOrd="5" destOrd="0" presId="urn:microsoft.com/office/officeart/2005/8/layout/orgChart1"/>
    <dgm:cxn modelId="{FB3FF758-046D-4523-B7FC-11D1405BDC63}" type="presParOf" srcId="{2D2D891B-0486-4544-82C5-CBF6BDA7B15F}" destId="{46271A29-02B2-4CA4-A6BC-7094B5E7B010}" srcOrd="0" destOrd="0" presId="urn:microsoft.com/office/officeart/2005/8/layout/orgChart1"/>
    <dgm:cxn modelId="{34AE30A9-853B-45C4-9F7D-31CFED82388C}" type="presParOf" srcId="{46271A29-02B2-4CA4-A6BC-7094B5E7B010}" destId="{1205155C-A9C2-48A0-9929-C66B127C5E99}" srcOrd="0" destOrd="0" presId="urn:microsoft.com/office/officeart/2005/8/layout/orgChart1"/>
    <dgm:cxn modelId="{13523355-0735-43C4-B2CB-81CBD708B449}" type="presParOf" srcId="{46271A29-02B2-4CA4-A6BC-7094B5E7B010}" destId="{B6C20FEE-7270-4DB8-8BB4-E0DFAE002A36}" srcOrd="1" destOrd="0" presId="urn:microsoft.com/office/officeart/2005/8/layout/orgChart1"/>
    <dgm:cxn modelId="{9F905EF7-BAE2-4136-A25C-93B76A3DED6E}" type="presParOf" srcId="{2D2D891B-0486-4544-82C5-CBF6BDA7B15F}" destId="{66C2B676-C80D-4641-A685-D6F48A1F1B00}" srcOrd="1" destOrd="0" presId="urn:microsoft.com/office/officeart/2005/8/layout/orgChart1"/>
    <dgm:cxn modelId="{32975C3B-545C-4BE1-958F-09C4D66E6376}" type="presParOf" srcId="{2D2D891B-0486-4544-82C5-CBF6BDA7B15F}" destId="{7CCB4C26-B155-491B-A78B-CBA92E4ABA61}" srcOrd="2" destOrd="0" presId="urn:microsoft.com/office/officeart/2005/8/layout/orgChart1"/>
    <dgm:cxn modelId="{E32078A9-64ED-42CB-BBE6-604AEE996849}" type="presParOf" srcId="{C2422F37-D449-436B-84B2-25933AF8A6DB}" destId="{FDCAB900-A428-49A9-A02E-F853667A53ED}" srcOrd="2" destOrd="0" presId="urn:microsoft.com/office/officeart/2005/8/layout/orgChart1"/>
    <dgm:cxn modelId="{171C9D96-9A65-48F6-91F2-878AA84E3064}" type="presParOf" srcId="{AB496377-810A-45D0-85AC-791C29A9181B}" destId="{6162F9CC-A0C3-448C-B013-43FED88E55C2}" srcOrd="4" destOrd="0" presId="urn:microsoft.com/office/officeart/2005/8/layout/orgChart1"/>
    <dgm:cxn modelId="{9E3B3CE3-9AB1-43C6-9D22-8A9746AFDC3B}" type="presParOf" srcId="{AB496377-810A-45D0-85AC-791C29A9181B}" destId="{51863D97-D136-4FA7-B11E-9956FF7527D6}" srcOrd="5" destOrd="0" presId="urn:microsoft.com/office/officeart/2005/8/layout/orgChart1"/>
    <dgm:cxn modelId="{3274FCAD-84D9-4240-A6EF-542B1757C633}" type="presParOf" srcId="{51863D97-D136-4FA7-B11E-9956FF7527D6}" destId="{A2808403-54E9-4D28-8A21-8C1BE0061782}" srcOrd="0" destOrd="0" presId="urn:microsoft.com/office/officeart/2005/8/layout/orgChart1"/>
    <dgm:cxn modelId="{9218A759-FC4B-472B-8A63-0E2BB2EA00B9}" type="presParOf" srcId="{A2808403-54E9-4D28-8A21-8C1BE0061782}" destId="{CDE23740-C267-4DF0-8F18-7244038A8CB2}" srcOrd="0" destOrd="0" presId="urn:microsoft.com/office/officeart/2005/8/layout/orgChart1"/>
    <dgm:cxn modelId="{DF489A91-F174-4639-950C-3C74BE393AE4}" type="presParOf" srcId="{A2808403-54E9-4D28-8A21-8C1BE0061782}" destId="{7DB97587-0E91-4F7E-9AAE-D6FBFAB96160}" srcOrd="1" destOrd="0" presId="urn:microsoft.com/office/officeart/2005/8/layout/orgChart1"/>
    <dgm:cxn modelId="{95E2505F-A8D8-4CDB-817B-3DA9ABD8F0CA}" type="presParOf" srcId="{51863D97-D136-4FA7-B11E-9956FF7527D6}" destId="{33C929A1-35C9-4400-9138-D4A845CF6DFB}" srcOrd="1" destOrd="0" presId="urn:microsoft.com/office/officeart/2005/8/layout/orgChart1"/>
    <dgm:cxn modelId="{35D1B3E2-C695-4EBB-BE6C-97BCA897F1B3}" type="presParOf" srcId="{33C929A1-35C9-4400-9138-D4A845CF6DFB}" destId="{20C2D2FA-20F4-4F75-B0BC-6E8B53D6B6FC}" srcOrd="0" destOrd="0" presId="urn:microsoft.com/office/officeart/2005/8/layout/orgChart1"/>
    <dgm:cxn modelId="{43F32155-E209-431B-BBFE-9822B1B9DB1C}" type="presParOf" srcId="{33C929A1-35C9-4400-9138-D4A845CF6DFB}" destId="{73F62256-5EAC-4D84-8C31-B71BC2459794}" srcOrd="1" destOrd="0" presId="urn:microsoft.com/office/officeart/2005/8/layout/orgChart1"/>
    <dgm:cxn modelId="{4D867D2F-E0B0-49EB-83ED-1FB98F4F4834}" type="presParOf" srcId="{73F62256-5EAC-4D84-8C31-B71BC2459794}" destId="{B3F26EBC-3460-416F-8677-A26723D159A2}" srcOrd="0" destOrd="0" presId="urn:microsoft.com/office/officeart/2005/8/layout/orgChart1"/>
    <dgm:cxn modelId="{D9B7D219-80D6-4CA5-ABD1-AE6DDE90B0FD}" type="presParOf" srcId="{B3F26EBC-3460-416F-8677-A26723D159A2}" destId="{D2566CE9-C799-459E-AD39-78BC9CC5E368}" srcOrd="0" destOrd="0" presId="urn:microsoft.com/office/officeart/2005/8/layout/orgChart1"/>
    <dgm:cxn modelId="{9444D64F-4937-4744-958D-E8DB0B8C13F4}" type="presParOf" srcId="{B3F26EBC-3460-416F-8677-A26723D159A2}" destId="{55C64772-00BF-44BB-8A8B-5E5B88FDCEDF}" srcOrd="1" destOrd="0" presId="urn:microsoft.com/office/officeart/2005/8/layout/orgChart1"/>
    <dgm:cxn modelId="{044A39D8-8ED1-4812-889E-741ACE9E837C}" type="presParOf" srcId="{73F62256-5EAC-4D84-8C31-B71BC2459794}" destId="{9849FF3C-D2FE-4A7E-A421-865E37561227}" srcOrd="1" destOrd="0" presId="urn:microsoft.com/office/officeart/2005/8/layout/orgChart1"/>
    <dgm:cxn modelId="{76491809-1A77-465F-B7A8-437350A8E5C1}" type="presParOf" srcId="{73F62256-5EAC-4D84-8C31-B71BC2459794}" destId="{D6E3CB00-9C35-440E-873B-5D60F3F3E32B}" srcOrd="2" destOrd="0" presId="urn:microsoft.com/office/officeart/2005/8/layout/orgChart1"/>
    <dgm:cxn modelId="{ED848A32-5464-435A-AC08-05A6B4318AE8}" type="presParOf" srcId="{33C929A1-35C9-4400-9138-D4A845CF6DFB}" destId="{4E2EA7CB-3844-4B45-9297-F15E34F50985}" srcOrd="2" destOrd="0" presId="urn:microsoft.com/office/officeart/2005/8/layout/orgChart1"/>
    <dgm:cxn modelId="{BB2CB7AE-8990-4A2A-890F-CC4EC27D1D97}" type="presParOf" srcId="{33C929A1-35C9-4400-9138-D4A845CF6DFB}" destId="{25AFDC72-6393-49DD-9FBB-D7D5AE574DF1}" srcOrd="3" destOrd="0" presId="urn:microsoft.com/office/officeart/2005/8/layout/orgChart1"/>
    <dgm:cxn modelId="{3CF0D500-6738-463F-82A0-105BD8F878F6}" type="presParOf" srcId="{25AFDC72-6393-49DD-9FBB-D7D5AE574DF1}" destId="{A619CC23-A657-4515-818C-4D1ED549B79C}" srcOrd="0" destOrd="0" presId="urn:microsoft.com/office/officeart/2005/8/layout/orgChart1"/>
    <dgm:cxn modelId="{4BC917FB-AD5B-4E50-A53C-6075043AD2D0}" type="presParOf" srcId="{A619CC23-A657-4515-818C-4D1ED549B79C}" destId="{96BDA578-8A44-4F7D-B2C9-313DEA4FDD8F}" srcOrd="0" destOrd="0" presId="urn:microsoft.com/office/officeart/2005/8/layout/orgChart1"/>
    <dgm:cxn modelId="{618FC25E-B443-4B9E-969B-64C230414C59}" type="presParOf" srcId="{A619CC23-A657-4515-818C-4D1ED549B79C}" destId="{3A9F66B2-311C-4ED0-9D02-684EFCC59B71}" srcOrd="1" destOrd="0" presId="urn:microsoft.com/office/officeart/2005/8/layout/orgChart1"/>
    <dgm:cxn modelId="{3735EB84-1997-426B-907E-53A73A180CFF}" type="presParOf" srcId="{25AFDC72-6393-49DD-9FBB-D7D5AE574DF1}" destId="{B9C690A7-111A-4255-8892-4115B6CE67CE}" srcOrd="1" destOrd="0" presId="urn:microsoft.com/office/officeart/2005/8/layout/orgChart1"/>
    <dgm:cxn modelId="{198BB7A7-451E-410D-B774-1488C55799AB}" type="presParOf" srcId="{25AFDC72-6393-49DD-9FBB-D7D5AE574DF1}" destId="{146C8A98-05A8-4D12-A222-4A4B0804D434}" srcOrd="2" destOrd="0" presId="urn:microsoft.com/office/officeart/2005/8/layout/orgChart1"/>
    <dgm:cxn modelId="{B0B2C1CF-44C3-4639-B081-45A69B750A8E}" type="presParOf" srcId="{33C929A1-35C9-4400-9138-D4A845CF6DFB}" destId="{29182DEE-9686-432E-8E32-CD238F01B14D}" srcOrd="4" destOrd="0" presId="urn:microsoft.com/office/officeart/2005/8/layout/orgChart1"/>
    <dgm:cxn modelId="{93498174-8631-4714-90FA-056E3DBBD7FF}" type="presParOf" srcId="{33C929A1-35C9-4400-9138-D4A845CF6DFB}" destId="{69AD213A-C154-4686-8602-C7FDA623376D}" srcOrd="5" destOrd="0" presId="urn:microsoft.com/office/officeart/2005/8/layout/orgChart1"/>
    <dgm:cxn modelId="{5D71B856-A3DF-42AA-97F5-A24E66D55BFE}" type="presParOf" srcId="{69AD213A-C154-4686-8602-C7FDA623376D}" destId="{B87D9216-4B45-4FA3-9215-B3E2D6BAA488}" srcOrd="0" destOrd="0" presId="urn:microsoft.com/office/officeart/2005/8/layout/orgChart1"/>
    <dgm:cxn modelId="{8F259BB2-0DB1-4029-B656-FDF80A2E6F56}" type="presParOf" srcId="{B87D9216-4B45-4FA3-9215-B3E2D6BAA488}" destId="{D1934BE4-0E75-4166-8FAD-77C2C1560A5E}" srcOrd="0" destOrd="0" presId="urn:microsoft.com/office/officeart/2005/8/layout/orgChart1"/>
    <dgm:cxn modelId="{338E4C1E-C73A-4FA4-9C90-5BBC81D8B735}" type="presParOf" srcId="{B87D9216-4B45-4FA3-9215-B3E2D6BAA488}" destId="{9950A95E-8695-4939-A6D9-8EBF62F658CA}" srcOrd="1" destOrd="0" presId="urn:microsoft.com/office/officeart/2005/8/layout/orgChart1"/>
    <dgm:cxn modelId="{A7493E62-0299-40B2-AB8F-5642F150E2E2}" type="presParOf" srcId="{69AD213A-C154-4686-8602-C7FDA623376D}" destId="{9BCC3C50-BA1A-482F-8A05-B218708156E2}" srcOrd="1" destOrd="0" presId="urn:microsoft.com/office/officeart/2005/8/layout/orgChart1"/>
    <dgm:cxn modelId="{3EE6727C-0A68-4C5E-98F9-6CF9DE9B8C2C}" type="presParOf" srcId="{69AD213A-C154-4686-8602-C7FDA623376D}" destId="{225E39C4-ACA9-480F-9199-D66D2F757FD3}" srcOrd="2" destOrd="0" presId="urn:microsoft.com/office/officeart/2005/8/layout/orgChart1"/>
    <dgm:cxn modelId="{1A8030E4-9E08-4702-B215-2B2E3E36ACDF}" type="presParOf" srcId="{51863D97-D136-4FA7-B11E-9956FF7527D6}" destId="{E6EB6F69-4DBD-4E06-9249-6852E0835CD8}" srcOrd="2" destOrd="0" presId="urn:microsoft.com/office/officeart/2005/8/layout/orgChart1"/>
    <dgm:cxn modelId="{9ADB5386-FB87-400C-A54F-3683A6679BC5}" type="presParOf" srcId="{AB496377-810A-45D0-85AC-791C29A9181B}" destId="{DD225E36-22E4-4C17-9AAB-8BCC8BBAD1B9}" srcOrd="6" destOrd="0" presId="urn:microsoft.com/office/officeart/2005/8/layout/orgChart1"/>
    <dgm:cxn modelId="{70D020B4-823F-45E2-B848-F781872A08C5}" type="presParOf" srcId="{AB496377-810A-45D0-85AC-791C29A9181B}" destId="{F928F8EC-7556-49E9-B20F-9084A546AEFD}" srcOrd="7" destOrd="0" presId="urn:microsoft.com/office/officeart/2005/8/layout/orgChart1"/>
    <dgm:cxn modelId="{07139CB6-B9F3-4A44-A7C5-04FEB8181B00}" type="presParOf" srcId="{F928F8EC-7556-49E9-B20F-9084A546AEFD}" destId="{DA7C94F9-F610-4B9E-80A9-7BEF1DB4B2F8}" srcOrd="0" destOrd="0" presId="urn:microsoft.com/office/officeart/2005/8/layout/orgChart1"/>
    <dgm:cxn modelId="{5E1505D0-0228-4C99-BE4C-DEC78560777C}" type="presParOf" srcId="{DA7C94F9-F610-4B9E-80A9-7BEF1DB4B2F8}" destId="{64A68BD1-9E61-404B-998A-97BD54AEC489}" srcOrd="0" destOrd="0" presId="urn:microsoft.com/office/officeart/2005/8/layout/orgChart1"/>
    <dgm:cxn modelId="{50DDF766-7327-45FC-B976-39BDA8897273}" type="presParOf" srcId="{DA7C94F9-F610-4B9E-80A9-7BEF1DB4B2F8}" destId="{014D32B6-763B-449A-A592-AA0BC51A2AEA}" srcOrd="1" destOrd="0" presId="urn:microsoft.com/office/officeart/2005/8/layout/orgChart1"/>
    <dgm:cxn modelId="{56140413-BD70-4757-A54F-2A7D56D3B719}" type="presParOf" srcId="{F928F8EC-7556-49E9-B20F-9084A546AEFD}" destId="{A840DB92-186E-4ACD-AD80-00EA5D3C4DE4}" srcOrd="1" destOrd="0" presId="urn:microsoft.com/office/officeart/2005/8/layout/orgChart1"/>
    <dgm:cxn modelId="{44E22468-B3E6-471A-8E1A-D0828C166A6E}" type="presParOf" srcId="{A840DB92-186E-4ACD-AD80-00EA5D3C4DE4}" destId="{A5F19C48-1087-456E-99ED-C636EEEFC25C}" srcOrd="0" destOrd="0" presId="urn:microsoft.com/office/officeart/2005/8/layout/orgChart1"/>
    <dgm:cxn modelId="{9D09D69C-8E91-4A0B-B23C-F9C88AD1154F}" type="presParOf" srcId="{A840DB92-186E-4ACD-AD80-00EA5D3C4DE4}" destId="{D75471C1-F7E5-4C41-826F-2CB36437D718}" srcOrd="1" destOrd="0" presId="urn:microsoft.com/office/officeart/2005/8/layout/orgChart1"/>
    <dgm:cxn modelId="{557A2F99-98E6-49AD-9A30-22C25EEA0888}" type="presParOf" srcId="{D75471C1-F7E5-4C41-826F-2CB36437D718}" destId="{567A6607-E256-403C-BA58-CBDC36B0A3C2}" srcOrd="0" destOrd="0" presId="urn:microsoft.com/office/officeart/2005/8/layout/orgChart1"/>
    <dgm:cxn modelId="{469C62EC-E1E8-4A7D-9B05-D13119BB696B}" type="presParOf" srcId="{567A6607-E256-403C-BA58-CBDC36B0A3C2}" destId="{606EC424-3336-4F54-9544-DDA1448E4290}" srcOrd="0" destOrd="0" presId="urn:microsoft.com/office/officeart/2005/8/layout/orgChart1"/>
    <dgm:cxn modelId="{88854BDF-BC78-4F66-9BE5-BE46BB0BEC94}" type="presParOf" srcId="{567A6607-E256-403C-BA58-CBDC36B0A3C2}" destId="{A9C8963F-78B1-41CD-8DD2-645A7806964A}" srcOrd="1" destOrd="0" presId="urn:microsoft.com/office/officeart/2005/8/layout/orgChart1"/>
    <dgm:cxn modelId="{A1F43D17-8F59-442C-B2BD-6AB7B3F089BE}" type="presParOf" srcId="{D75471C1-F7E5-4C41-826F-2CB36437D718}" destId="{AED000DD-7F04-4C7F-8CC7-4ED5B768AD85}" srcOrd="1" destOrd="0" presId="urn:microsoft.com/office/officeart/2005/8/layout/orgChart1"/>
    <dgm:cxn modelId="{6264992B-9614-4122-B778-B25EAD48CFAF}" type="presParOf" srcId="{D75471C1-F7E5-4C41-826F-2CB36437D718}" destId="{00274953-DA65-417D-8D42-7D40F6CDEA85}" srcOrd="2" destOrd="0" presId="urn:microsoft.com/office/officeart/2005/8/layout/orgChart1"/>
    <dgm:cxn modelId="{E3BB1F85-CD36-46A4-AB14-8F58A3D7CFD8}" type="presParOf" srcId="{A840DB92-186E-4ACD-AD80-00EA5D3C4DE4}" destId="{BF5C6FE1-0B5E-40E6-AF20-217355382741}" srcOrd="2" destOrd="0" presId="urn:microsoft.com/office/officeart/2005/8/layout/orgChart1"/>
    <dgm:cxn modelId="{5C6631F2-489A-4C7A-B69A-04EA3F2CAD4C}" type="presParOf" srcId="{A840DB92-186E-4ACD-AD80-00EA5D3C4DE4}" destId="{139FDD3B-EE82-42A2-AF5C-79FCE953C15E}" srcOrd="3" destOrd="0" presId="urn:microsoft.com/office/officeart/2005/8/layout/orgChart1"/>
    <dgm:cxn modelId="{55761CF0-294C-4321-AEAA-F4A618C4E434}" type="presParOf" srcId="{139FDD3B-EE82-42A2-AF5C-79FCE953C15E}" destId="{9421FBF8-3317-44B2-90DC-A5686264A18C}" srcOrd="0" destOrd="0" presId="urn:microsoft.com/office/officeart/2005/8/layout/orgChart1"/>
    <dgm:cxn modelId="{A3AC559C-9A9F-467E-B6EE-2C95B2D27182}" type="presParOf" srcId="{9421FBF8-3317-44B2-90DC-A5686264A18C}" destId="{B26959F7-2568-4805-9CAD-2ED0BE870BA4}" srcOrd="0" destOrd="0" presId="urn:microsoft.com/office/officeart/2005/8/layout/orgChart1"/>
    <dgm:cxn modelId="{E8A358B0-1832-4938-ACB6-A9AB174EB3FF}" type="presParOf" srcId="{9421FBF8-3317-44B2-90DC-A5686264A18C}" destId="{5DD67595-6F5F-4617-96AB-808FB8451E79}" srcOrd="1" destOrd="0" presId="urn:microsoft.com/office/officeart/2005/8/layout/orgChart1"/>
    <dgm:cxn modelId="{C715A624-0A75-4A8C-928E-84DED421CDFC}" type="presParOf" srcId="{139FDD3B-EE82-42A2-AF5C-79FCE953C15E}" destId="{495CCCB1-3412-4FF9-A0D6-5F79F10F0DB8}" srcOrd="1" destOrd="0" presId="urn:microsoft.com/office/officeart/2005/8/layout/orgChart1"/>
    <dgm:cxn modelId="{5D1F5ADF-E8E4-4825-9201-5AEBA95BED03}" type="presParOf" srcId="{139FDD3B-EE82-42A2-AF5C-79FCE953C15E}" destId="{665D94B4-FB25-4364-9CF1-655A3DD5DC62}" srcOrd="2" destOrd="0" presId="urn:microsoft.com/office/officeart/2005/8/layout/orgChart1"/>
    <dgm:cxn modelId="{36147C40-5D68-4CCE-AE82-0CE5FAA7BD7F}" type="presParOf" srcId="{A840DB92-186E-4ACD-AD80-00EA5D3C4DE4}" destId="{8E0FAD17-B649-45C7-B240-71E7A929C2D9}" srcOrd="4" destOrd="0" presId="urn:microsoft.com/office/officeart/2005/8/layout/orgChart1"/>
    <dgm:cxn modelId="{1FE488B8-FF09-441F-B265-A5D9FC8CBDF4}" type="presParOf" srcId="{A840DB92-186E-4ACD-AD80-00EA5D3C4DE4}" destId="{98E2E877-D226-439C-A360-A429AEC3A42B}" srcOrd="5" destOrd="0" presId="urn:microsoft.com/office/officeart/2005/8/layout/orgChart1"/>
    <dgm:cxn modelId="{83FED3C8-542F-4ECC-BA59-C58166D2E2D9}" type="presParOf" srcId="{98E2E877-D226-439C-A360-A429AEC3A42B}" destId="{A4A5FB78-4490-4AB1-AA75-EC4C1B90C796}" srcOrd="0" destOrd="0" presId="urn:microsoft.com/office/officeart/2005/8/layout/orgChart1"/>
    <dgm:cxn modelId="{E97192DE-8247-476D-9DE9-E3550679BFC6}" type="presParOf" srcId="{A4A5FB78-4490-4AB1-AA75-EC4C1B90C796}" destId="{B5A11413-44D7-434E-A3E6-13C999462252}" srcOrd="0" destOrd="0" presId="urn:microsoft.com/office/officeart/2005/8/layout/orgChart1"/>
    <dgm:cxn modelId="{A2815096-27A9-4362-ABDE-107B61E1F82B}" type="presParOf" srcId="{A4A5FB78-4490-4AB1-AA75-EC4C1B90C796}" destId="{3A85D480-FF44-42BE-839F-36DCF0624720}" srcOrd="1" destOrd="0" presId="urn:microsoft.com/office/officeart/2005/8/layout/orgChart1"/>
    <dgm:cxn modelId="{1CDEA01F-0EBB-4AA2-92E1-D51B9E3DBEB0}" type="presParOf" srcId="{98E2E877-D226-439C-A360-A429AEC3A42B}" destId="{C13A5242-5391-4391-8E02-C65C10B728EC}" srcOrd="1" destOrd="0" presId="urn:microsoft.com/office/officeart/2005/8/layout/orgChart1"/>
    <dgm:cxn modelId="{E0386850-86B8-4ECC-A0B2-947F1447DAC6}" type="presParOf" srcId="{98E2E877-D226-439C-A360-A429AEC3A42B}" destId="{F1FBAFB5-F22C-48EB-A71F-0176B9FD6CFA}" srcOrd="2" destOrd="0" presId="urn:microsoft.com/office/officeart/2005/8/layout/orgChart1"/>
    <dgm:cxn modelId="{A6483222-C126-47D1-A1B9-744449520594}" type="presParOf" srcId="{F928F8EC-7556-49E9-B20F-9084A546AEFD}" destId="{6DDB7C6F-B7F1-4A17-97BA-C18E5E21F84C}" srcOrd="2" destOrd="0" presId="urn:microsoft.com/office/officeart/2005/8/layout/orgChart1"/>
    <dgm:cxn modelId="{CD1611CB-80CB-4823-8073-92582411A533}" type="presParOf" srcId="{AB496377-810A-45D0-85AC-791C29A9181B}" destId="{A6D0A9A4-21A8-4B63-9ECE-18A341E1E9C6}" srcOrd="8" destOrd="0" presId="urn:microsoft.com/office/officeart/2005/8/layout/orgChart1"/>
    <dgm:cxn modelId="{D74E7A23-8E55-455E-9C75-BBF47DDCBE19}" type="presParOf" srcId="{AB496377-810A-45D0-85AC-791C29A9181B}" destId="{1B295E94-6962-4246-9EC7-1D20DB3ABB7B}" srcOrd="9" destOrd="0" presId="urn:microsoft.com/office/officeart/2005/8/layout/orgChart1"/>
    <dgm:cxn modelId="{8E7276B2-D094-4794-82A3-BA164D1083B1}" type="presParOf" srcId="{1B295E94-6962-4246-9EC7-1D20DB3ABB7B}" destId="{076C8E44-E99C-475F-AC0C-61EA24C76BFC}" srcOrd="0" destOrd="0" presId="urn:microsoft.com/office/officeart/2005/8/layout/orgChart1"/>
    <dgm:cxn modelId="{1075FEE4-B497-479C-851D-AEB6800797A5}" type="presParOf" srcId="{076C8E44-E99C-475F-AC0C-61EA24C76BFC}" destId="{5575F3D3-A005-4D35-8DF3-E5E800D3C07F}" srcOrd="0" destOrd="0" presId="urn:microsoft.com/office/officeart/2005/8/layout/orgChart1"/>
    <dgm:cxn modelId="{E75F039D-76F0-4875-B7CA-D9BAA85A6378}" type="presParOf" srcId="{076C8E44-E99C-475F-AC0C-61EA24C76BFC}" destId="{DF5238D7-C958-411A-A7FF-1EDFE11E8151}" srcOrd="1" destOrd="0" presId="urn:microsoft.com/office/officeart/2005/8/layout/orgChart1"/>
    <dgm:cxn modelId="{26E2C184-B6C0-4282-87D7-48E3E8086B0C}" type="presParOf" srcId="{1B295E94-6962-4246-9EC7-1D20DB3ABB7B}" destId="{87F6A3C9-C317-4421-90F9-6E1DE955DEE3}" srcOrd="1" destOrd="0" presId="urn:microsoft.com/office/officeart/2005/8/layout/orgChart1"/>
    <dgm:cxn modelId="{0545E185-0EB1-4FB3-8CB2-3DBA486CD357}" type="presParOf" srcId="{87F6A3C9-C317-4421-90F9-6E1DE955DEE3}" destId="{C153299A-A9CE-41FA-BD75-1583BE69D880}" srcOrd="0" destOrd="0" presId="urn:microsoft.com/office/officeart/2005/8/layout/orgChart1"/>
    <dgm:cxn modelId="{D93E3D99-20AE-4495-8414-6AA2CA7B8AA2}" type="presParOf" srcId="{87F6A3C9-C317-4421-90F9-6E1DE955DEE3}" destId="{1FFADDAE-164A-4543-A206-84B502F19D88}" srcOrd="1" destOrd="0" presId="urn:microsoft.com/office/officeart/2005/8/layout/orgChart1"/>
    <dgm:cxn modelId="{C2C580CF-CBA1-40A7-8437-456077C2456A}" type="presParOf" srcId="{1FFADDAE-164A-4543-A206-84B502F19D88}" destId="{03B7F3CF-1845-4D89-BB9E-F6B54BB72E7A}" srcOrd="0" destOrd="0" presId="urn:microsoft.com/office/officeart/2005/8/layout/orgChart1"/>
    <dgm:cxn modelId="{727A65F7-31A5-4C97-BA9D-DA7B02567257}" type="presParOf" srcId="{03B7F3CF-1845-4D89-BB9E-F6B54BB72E7A}" destId="{C8A2EBCF-5E83-4E0E-A2E8-B37F59A0F0A1}" srcOrd="0" destOrd="0" presId="urn:microsoft.com/office/officeart/2005/8/layout/orgChart1"/>
    <dgm:cxn modelId="{B0151476-241C-420C-B55B-771BCA943854}" type="presParOf" srcId="{03B7F3CF-1845-4D89-BB9E-F6B54BB72E7A}" destId="{D1D73BFD-7082-49E1-8A16-23E8C985D8E0}" srcOrd="1" destOrd="0" presId="urn:microsoft.com/office/officeart/2005/8/layout/orgChart1"/>
    <dgm:cxn modelId="{B2487E3E-8E26-48D7-A625-3D9B3E3649C2}" type="presParOf" srcId="{1FFADDAE-164A-4543-A206-84B502F19D88}" destId="{0D0D0492-0078-462B-B193-93B6CF5D1475}" srcOrd="1" destOrd="0" presId="urn:microsoft.com/office/officeart/2005/8/layout/orgChart1"/>
    <dgm:cxn modelId="{E3F37438-7EB8-470A-AF80-97F751F39596}" type="presParOf" srcId="{1FFADDAE-164A-4543-A206-84B502F19D88}" destId="{912509EF-B37A-4A06-A919-160D9225995E}" srcOrd="2" destOrd="0" presId="urn:microsoft.com/office/officeart/2005/8/layout/orgChart1"/>
    <dgm:cxn modelId="{65EB5EC1-1A83-42B4-923C-41231133A51F}" type="presParOf" srcId="{87F6A3C9-C317-4421-90F9-6E1DE955DEE3}" destId="{9BF6E0E4-E29F-4748-B686-F68921265988}" srcOrd="2" destOrd="0" presId="urn:microsoft.com/office/officeart/2005/8/layout/orgChart1"/>
    <dgm:cxn modelId="{14A92F0A-33D7-4668-85D0-97633CF996EE}" type="presParOf" srcId="{87F6A3C9-C317-4421-90F9-6E1DE955DEE3}" destId="{2EF25CF4-5972-4335-A7FF-18FF9BDFFC07}" srcOrd="3" destOrd="0" presId="urn:microsoft.com/office/officeart/2005/8/layout/orgChart1"/>
    <dgm:cxn modelId="{BB009484-8A63-490E-A4B2-7BD30A481926}" type="presParOf" srcId="{2EF25CF4-5972-4335-A7FF-18FF9BDFFC07}" destId="{E9E2CBB5-251C-4E70-A3FA-D8665DC7437F}" srcOrd="0" destOrd="0" presId="urn:microsoft.com/office/officeart/2005/8/layout/orgChart1"/>
    <dgm:cxn modelId="{1A4DDC2E-EAFC-4D84-9CBD-B48081804B9A}" type="presParOf" srcId="{E9E2CBB5-251C-4E70-A3FA-D8665DC7437F}" destId="{376BA901-E7B6-4FEC-AD0D-2D397D427777}" srcOrd="0" destOrd="0" presId="urn:microsoft.com/office/officeart/2005/8/layout/orgChart1"/>
    <dgm:cxn modelId="{43E4F60C-97AE-47AE-806C-D19883E6CB14}" type="presParOf" srcId="{E9E2CBB5-251C-4E70-A3FA-D8665DC7437F}" destId="{31AA8705-BF53-4286-A06B-9EC814371E7E}" srcOrd="1" destOrd="0" presId="urn:microsoft.com/office/officeart/2005/8/layout/orgChart1"/>
    <dgm:cxn modelId="{CF6F9999-E463-459D-B0C0-F7F13A350B19}" type="presParOf" srcId="{2EF25CF4-5972-4335-A7FF-18FF9BDFFC07}" destId="{D2C908B3-3AFE-4EF6-A6F5-BC428979C50F}" srcOrd="1" destOrd="0" presId="urn:microsoft.com/office/officeart/2005/8/layout/orgChart1"/>
    <dgm:cxn modelId="{7E911B91-F089-4302-BC47-8776E5DB4383}" type="presParOf" srcId="{2EF25CF4-5972-4335-A7FF-18FF9BDFFC07}" destId="{1F9F2D5D-7F16-4C64-B013-0E9BF4351E2B}" srcOrd="2" destOrd="0" presId="urn:microsoft.com/office/officeart/2005/8/layout/orgChart1"/>
    <dgm:cxn modelId="{5D226D9D-FAF0-4B32-9980-0C40C9D22E5C}" type="presParOf" srcId="{87F6A3C9-C317-4421-90F9-6E1DE955DEE3}" destId="{AC75893F-7A14-48AB-B02B-76E7F35F1BA1}" srcOrd="4" destOrd="0" presId="urn:microsoft.com/office/officeart/2005/8/layout/orgChart1"/>
    <dgm:cxn modelId="{9ECBDCDB-26E4-4C7D-854B-C31AE51C7E6A}" type="presParOf" srcId="{87F6A3C9-C317-4421-90F9-6E1DE955DEE3}" destId="{AE331518-F399-4AD1-ADA3-C65C52506776}" srcOrd="5" destOrd="0" presId="urn:microsoft.com/office/officeart/2005/8/layout/orgChart1"/>
    <dgm:cxn modelId="{720C8879-C46C-4D44-91F4-75A64F39CC37}" type="presParOf" srcId="{AE331518-F399-4AD1-ADA3-C65C52506776}" destId="{B7C50E1B-3105-460E-A360-DA563942945D}" srcOrd="0" destOrd="0" presId="urn:microsoft.com/office/officeart/2005/8/layout/orgChart1"/>
    <dgm:cxn modelId="{03703CA6-DCF9-4639-A8EE-9667FC22273C}" type="presParOf" srcId="{B7C50E1B-3105-460E-A360-DA563942945D}" destId="{535C281E-3643-4734-A41A-4E4ED851A210}" srcOrd="0" destOrd="0" presId="urn:microsoft.com/office/officeart/2005/8/layout/orgChart1"/>
    <dgm:cxn modelId="{8DE82B2E-9ABA-4D8D-A89E-E57A35A1A342}" type="presParOf" srcId="{B7C50E1B-3105-460E-A360-DA563942945D}" destId="{76D4AD7B-EC38-441C-8B14-9677F8E0C562}" srcOrd="1" destOrd="0" presId="urn:microsoft.com/office/officeart/2005/8/layout/orgChart1"/>
    <dgm:cxn modelId="{A9F3C7DF-988E-4A7C-9B51-4D9FAA5C98A1}" type="presParOf" srcId="{AE331518-F399-4AD1-ADA3-C65C52506776}" destId="{D29EC177-7899-44E0-93B5-AB1B2383FEF6}" srcOrd="1" destOrd="0" presId="urn:microsoft.com/office/officeart/2005/8/layout/orgChart1"/>
    <dgm:cxn modelId="{DF5CCD08-3934-494A-A25B-A55084AFC4EF}" type="presParOf" srcId="{AE331518-F399-4AD1-ADA3-C65C52506776}" destId="{623367D4-0D56-4D50-BBF9-3C4B27DAE385}" srcOrd="2" destOrd="0" presId="urn:microsoft.com/office/officeart/2005/8/layout/orgChart1"/>
    <dgm:cxn modelId="{321876D5-C99E-407C-AF7F-FE8C9C9E5FD7}" type="presParOf" srcId="{1B295E94-6962-4246-9EC7-1D20DB3ABB7B}" destId="{89E7E1D4-118D-4D3D-BF15-79993439690B}" srcOrd="2" destOrd="0" presId="urn:microsoft.com/office/officeart/2005/8/layout/orgChart1"/>
    <dgm:cxn modelId="{C32EA89A-E3D4-4B08-A667-C619111837D5}" type="presParOf" srcId="{AB496377-810A-45D0-85AC-791C29A9181B}" destId="{ED5F1D4F-6B1F-44F5-BA38-328885DF5BA7}" srcOrd="10" destOrd="0" presId="urn:microsoft.com/office/officeart/2005/8/layout/orgChart1"/>
    <dgm:cxn modelId="{ECCDF107-2E18-488C-A799-9A3D27926658}" type="presParOf" srcId="{AB496377-810A-45D0-85AC-791C29A9181B}" destId="{BD496525-2BBB-4E8B-8C78-85D55F7D3F88}" srcOrd="11" destOrd="0" presId="urn:microsoft.com/office/officeart/2005/8/layout/orgChart1"/>
    <dgm:cxn modelId="{C1D1408D-AC93-4F6F-B76D-E28106CF957C}" type="presParOf" srcId="{BD496525-2BBB-4E8B-8C78-85D55F7D3F88}" destId="{69C1F74B-7ABF-4FF3-862F-D4BF7DA28A65}" srcOrd="0" destOrd="0" presId="urn:microsoft.com/office/officeart/2005/8/layout/orgChart1"/>
    <dgm:cxn modelId="{9BD961C3-869D-4332-B694-1448AF355F16}" type="presParOf" srcId="{69C1F74B-7ABF-4FF3-862F-D4BF7DA28A65}" destId="{4F57B973-63A4-4D3F-BEF7-814E7B91D3B6}" srcOrd="0" destOrd="0" presId="urn:microsoft.com/office/officeart/2005/8/layout/orgChart1"/>
    <dgm:cxn modelId="{AF10C72F-DB86-4A2B-A55A-FA360B77B33C}" type="presParOf" srcId="{69C1F74B-7ABF-4FF3-862F-D4BF7DA28A65}" destId="{0B057C98-015D-4989-B827-D29DBD373C15}" srcOrd="1" destOrd="0" presId="urn:microsoft.com/office/officeart/2005/8/layout/orgChart1"/>
    <dgm:cxn modelId="{7EFBFBE7-EAC1-4F87-BAFF-F5F80A824246}" type="presParOf" srcId="{BD496525-2BBB-4E8B-8C78-85D55F7D3F88}" destId="{72657CBC-D550-426F-915E-954492E8F88E}" srcOrd="1" destOrd="0" presId="urn:microsoft.com/office/officeart/2005/8/layout/orgChart1"/>
    <dgm:cxn modelId="{560267FC-1CB3-4DF6-AF79-B97052910B09}" type="presParOf" srcId="{72657CBC-D550-426F-915E-954492E8F88E}" destId="{AC36CE6B-3D94-4B96-8004-C2B5ED022829}" srcOrd="0" destOrd="0" presId="urn:microsoft.com/office/officeart/2005/8/layout/orgChart1"/>
    <dgm:cxn modelId="{52297988-EA0A-4ECE-BF7D-76F27D08FC9D}" type="presParOf" srcId="{72657CBC-D550-426F-915E-954492E8F88E}" destId="{2838464D-A2DF-4681-8BA1-857AEA6A96AD}" srcOrd="1" destOrd="0" presId="urn:microsoft.com/office/officeart/2005/8/layout/orgChart1"/>
    <dgm:cxn modelId="{B9ADEDA8-EF34-44C0-8C25-B88907123C07}" type="presParOf" srcId="{2838464D-A2DF-4681-8BA1-857AEA6A96AD}" destId="{8E0A15A9-4EFD-4070-97F9-7193E888127B}" srcOrd="0" destOrd="0" presId="urn:microsoft.com/office/officeart/2005/8/layout/orgChart1"/>
    <dgm:cxn modelId="{F56850BD-678B-4388-9BDF-6B6D578546C0}" type="presParOf" srcId="{8E0A15A9-4EFD-4070-97F9-7193E888127B}" destId="{3F75E404-4E2B-4BAB-9F67-5223E40C64CD}" srcOrd="0" destOrd="0" presId="urn:microsoft.com/office/officeart/2005/8/layout/orgChart1"/>
    <dgm:cxn modelId="{C01EBA85-E52C-409C-883F-1E6FF396DF04}" type="presParOf" srcId="{8E0A15A9-4EFD-4070-97F9-7193E888127B}" destId="{A6FEB466-1AF4-46C0-81B2-A49B8DAE7F23}" srcOrd="1" destOrd="0" presId="urn:microsoft.com/office/officeart/2005/8/layout/orgChart1"/>
    <dgm:cxn modelId="{DF5DEB95-0E5B-4144-9F76-FA3951F20B53}" type="presParOf" srcId="{2838464D-A2DF-4681-8BA1-857AEA6A96AD}" destId="{10D6F654-7EFF-4D81-8241-43723526B370}" srcOrd="1" destOrd="0" presId="urn:microsoft.com/office/officeart/2005/8/layout/orgChart1"/>
    <dgm:cxn modelId="{20ACFC6D-D5B6-4885-9DBB-41DDD188F254}" type="presParOf" srcId="{2838464D-A2DF-4681-8BA1-857AEA6A96AD}" destId="{D2706968-DCE2-4F2A-9FD8-A038E523EACE}" srcOrd="2" destOrd="0" presId="urn:microsoft.com/office/officeart/2005/8/layout/orgChart1"/>
    <dgm:cxn modelId="{489A3110-9E19-4581-BAE5-CAB86FD36F76}" type="presParOf" srcId="{72657CBC-D550-426F-915E-954492E8F88E}" destId="{2A03779C-F6F1-48C9-876B-AA7D5EBB5BC7}" srcOrd="2" destOrd="0" presId="urn:microsoft.com/office/officeart/2005/8/layout/orgChart1"/>
    <dgm:cxn modelId="{B2DBC0A4-B55C-46D9-939F-4BFB13108086}" type="presParOf" srcId="{72657CBC-D550-426F-915E-954492E8F88E}" destId="{BCC0B037-935B-46FF-900F-C47CF1BA833B}" srcOrd="3" destOrd="0" presId="urn:microsoft.com/office/officeart/2005/8/layout/orgChart1"/>
    <dgm:cxn modelId="{3330744A-4DB0-4401-9F65-4F1B80DAC04D}" type="presParOf" srcId="{BCC0B037-935B-46FF-900F-C47CF1BA833B}" destId="{393BC38E-A151-407F-8F19-E8F997176449}" srcOrd="0" destOrd="0" presId="urn:microsoft.com/office/officeart/2005/8/layout/orgChart1"/>
    <dgm:cxn modelId="{0E35465F-011E-4DBA-A39D-442380227A05}" type="presParOf" srcId="{393BC38E-A151-407F-8F19-E8F997176449}" destId="{CEE89DA3-50FF-4D0E-A4EB-A50FC3149040}" srcOrd="0" destOrd="0" presId="urn:microsoft.com/office/officeart/2005/8/layout/orgChart1"/>
    <dgm:cxn modelId="{05D64888-7957-490B-8716-8C16CD4D9E3E}" type="presParOf" srcId="{393BC38E-A151-407F-8F19-E8F997176449}" destId="{5CBAA5D1-F88C-4FE9-855A-1DFC5EF4272F}" srcOrd="1" destOrd="0" presId="urn:microsoft.com/office/officeart/2005/8/layout/orgChart1"/>
    <dgm:cxn modelId="{93870E92-E353-4D4C-83B2-1283F1E00CB9}" type="presParOf" srcId="{BCC0B037-935B-46FF-900F-C47CF1BA833B}" destId="{7F25EA12-8E99-4C04-A411-DDB6EAD0487A}" srcOrd="1" destOrd="0" presId="urn:microsoft.com/office/officeart/2005/8/layout/orgChart1"/>
    <dgm:cxn modelId="{D2D668E6-DD47-4A39-AA6C-857F74E6EF3E}" type="presParOf" srcId="{BCC0B037-935B-46FF-900F-C47CF1BA833B}" destId="{FF159FE2-2247-446E-90B8-720EA0C16DB2}" srcOrd="2" destOrd="0" presId="urn:microsoft.com/office/officeart/2005/8/layout/orgChart1"/>
    <dgm:cxn modelId="{A33A2F35-ED14-45F1-B079-FD673E351C2C}" type="presParOf" srcId="{72657CBC-D550-426F-915E-954492E8F88E}" destId="{302F569C-6D36-4D92-AEE2-A556B4ACDDE3}" srcOrd="4" destOrd="0" presId="urn:microsoft.com/office/officeart/2005/8/layout/orgChart1"/>
    <dgm:cxn modelId="{839A9FC6-2AD2-422F-981B-0DB91AED38B1}" type="presParOf" srcId="{72657CBC-D550-426F-915E-954492E8F88E}" destId="{7C66AF54-BC08-43A4-A0A2-5D1C1CE5D7F4}" srcOrd="5" destOrd="0" presId="urn:microsoft.com/office/officeart/2005/8/layout/orgChart1"/>
    <dgm:cxn modelId="{07DFCD07-BF84-45A6-9230-D0E59FCCF223}" type="presParOf" srcId="{7C66AF54-BC08-43A4-A0A2-5D1C1CE5D7F4}" destId="{F858B1DB-F071-4252-81A8-A97C7587E560}" srcOrd="0" destOrd="0" presId="urn:microsoft.com/office/officeart/2005/8/layout/orgChart1"/>
    <dgm:cxn modelId="{B3F5AF86-E56A-4393-B7B0-D7739D3C5894}" type="presParOf" srcId="{F858B1DB-F071-4252-81A8-A97C7587E560}" destId="{11AD6BF3-AD19-4CFE-A33F-02866B8C1002}" srcOrd="0" destOrd="0" presId="urn:microsoft.com/office/officeart/2005/8/layout/orgChart1"/>
    <dgm:cxn modelId="{8D497AF9-A754-420D-ABCD-80EF34761A90}" type="presParOf" srcId="{F858B1DB-F071-4252-81A8-A97C7587E560}" destId="{D82B321B-042C-4621-9C5F-F22F7332EB11}" srcOrd="1" destOrd="0" presId="urn:microsoft.com/office/officeart/2005/8/layout/orgChart1"/>
    <dgm:cxn modelId="{46FE0450-65E7-4A73-9A0F-B402EABD2342}" type="presParOf" srcId="{7C66AF54-BC08-43A4-A0A2-5D1C1CE5D7F4}" destId="{6D6806EE-CAC5-4AD0-BFB3-ACD3CA231DAC}" srcOrd="1" destOrd="0" presId="urn:microsoft.com/office/officeart/2005/8/layout/orgChart1"/>
    <dgm:cxn modelId="{791355F1-49A6-4668-896D-3B7B4024DA12}" type="presParOf" srcId="{7C66AF54-BC08-43A4-A0A2-5D1C1CE5D7F4}" destId="{6335DD84-8363-4A85-AFB0-7A918FFC2CA6}" srcOrd="2" destOrd="0" presId="urn:microsoft.com/office/officeart/2005/8/layout/orgChart1"/>
    <dgm:cxn modelId="{DEC0617F-0E1B-4CB6-8C22-9F5FD3D2F421}" type="presParOf" srcId="{BD496525-2BBB-4E8B-8C78-85D55F7D3F88}" destId="{04C896B2-EEE5-45A6-9F91-59487B22C516}" srcOrd="2" destOrd="0" presId="urn:microsoft.com/office/officeart/2005/8/layout/orgChart1"/>
    <dgm:cxn modelId="{3E529F68-1226-48BB-B74D-43F67A65DCBB}" type="presParOf" srcId="{7EFC44DD-77B9-40EE-8097-ED23DAF697EA}" destId="{C53B7DDD-9DDB-4B56-9F94-4A565EF2D2E5}" srcOrd="2" destOrd="0" presId="urn:microsoft.com/office/officeart/2005/8/layout/orgChart1"/>
    <dgm:cxn modelId="{215955A0-783A-4D2A-98B2-59D44CAB1825}" type="presParOf" srcId="{5877F6F9-6124-4C7A-B030-DD931D211C52}" destId="{9A8A204A-D7AD-4CDD-93FD-E9FAFEA35C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2CBCCA-2412-403F-8214-6EF68D9E832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C3C74294-C8C3-4E4D-B5D1-F3A76D46D0A0}">
      <dgm:prSet phldrT="[Texto]" custT="1"/>
      <dgm:spPr/>
      <dgm:t>
        <a:bodyPr/>
        <a:lstStyle/>
        <a:p>
          <a:pPr algn="ctr"/>
          <a:r>
            <a:rPr lang="es-EC" sz="1200">
              <a:latin typeface="Arial" panose="020B0604020202020204" pitchFamily="34" charset="0"/>
              <a:cs typeface="Arial" panose="020B0604020202020204" pitchFamily="34" charset="0"/>
            </a:rPr>
            <a:t>Nivel de uso de información en el proceso de toma de decisiones gerenciales</a:t>
          </a:r>
        </a:p>
      </dgm:t>
    </dgm:pt>
    <dgm:pt modelId="{8629414A-700D-418B-89B1-3CD250AA308B}" type="parTrans" cxnId="{75778749-80A8-4608-89B5-B79B5274C33C}">
      <dgm:prSet/>
      <dgm:spPr/>
      <dgm:t>
        <a:bodyPr/>
        <a:lstStyle/>
        <a:p>
          <a:endParaRPr lang="es-EC" sz="1200">
            <a:latin typeface="Arial" panose="020B0604020202020204" pitchFamily="34" charset="0"/>
            <a:cs typeface="Arial" panose="020B0604020202020204" pitchFamily="34" charset="0"/>
          </a:endParaRPr>
        </a:p>
      </dgm:t>
    </dgm:pt>
    <dgm:pt modelId="{D23D74BB-05D8-444E-ADD3-29664CB588D9}" type="sibTrans" cxnId="{75778749-80A8-4608-89B5-B79B5274C33C}">
      <dgm:prSet/>
      <dgm:spPr/>
      <dgm:t>
        <a:bodyPr/>
        <a:lstStyle/>
        <a:p>
          <a:endParaRPr lang="es-EC" sz="1200">
            <a:latin typeface="Arial" panose="020B0604020202020204" pitchFamily="34" charset="0"/>
            <a:cs typeface="Arial" panose="020B0604020202020204" pitchFamily="34" charset="0"/>
          </a:endParaRPr>
        </a:p>
      </dgm:t>
    </dgm:pt>
    <dgm:pt modelId="{65F052A6-C093-4F30-A900-70B5F3E3B64A}">
      <dgm:prSet phldrT="[Texto]" custT="1"/>
      <dgm:spPr/>
      <dgm:t>
        <a:bodyPr/>
        <a:lstStyle/>
        <a:p>
          <a:r>
            <a:rPr lang="es-EC" sz="1200" dirty="0">
              <a:latin typeface="Arial" panose="020B0604020202020204" pitchFamily="34" charset="0"/>
              <a:cs typeface="Arial" panose="020B0604020202020204" pitchFamily="34" charset="0"/>
            </a:rPr>
            <a:t>Factores que influyen en el proceso de toma de decisiones</a:t>
          </a:r>
        </a:p>
      </dgm:t>
    </dgm:pt>
    <dgm:pt modelId="{EE53EE96-F4E5-42C1-9005-F6B8586C9752}" type="parTrans" cxnId="{09BF57D4-7987-4868-AC7E-9BFD47ADFB5A}">
      <dgm:prSet/>
      <dgm:spPr/>
      <dgm:t>
        <a:bodyPr/>
        <a:lstStyle/>
        <a:p>
          <a:endParaRPr lang="es-EC" sz="1200">
            <a:latin typeface="Arial" panose="020B0604020202020204" pitchFamily="34" charset="0"/>
            <a:cs typeface="Arial" panose="020B0604020202020204" pitchFamily="34" charset="0"/>
          </a:endParaRPr>
        </a:p>
      </dgm:t>
    </dgm:pt>
    <dgm:pt modelId="{65506A5B-9747-490C-B9A2-16C24C7CBEEC}" type="sibTrans" cxnId="{09BF57D4-7987-4868-AC7E-9BFD47ADFB5A}">
      <dgm:prSet/>
      <dgm:spPr/>
      <dgm:t>
        <a:bodyPr/>
        <a:lstStyle/>
        <a:p>
          <a:endParaRPr lang="es-EC" sz="1200">
            <a:latin typeface="Arial" panose="020B0604020202020204" pitchFamily="34" charset="0"/>
            <a:cs typeface="Arial" panose="020B0604020202020204" pitchFamily="34" charset="0"/>
          </a:endParaRPr>
        </a:p>
      </dgm:t>
    </dgm:pt>
    <dgm:pt modelId="{70576CD1-B387-456F-BF66-57895349D202}">
      <dgm:prSet phldrT="[Texto]" custT="1"/>
      <dgm:spPr/>
      <dgm:t>
        <a:bodyPr/>
        <a:lstStyle/>
        <a:p>
          <a:r>
            <a:rPr lang="es-EC" sz="1200" dirty="0">
              <a:latin typeface="Arial" panose="020B0604020202020204" pitchFamily="34" charset="0"/>
              <a:cs typeface="Arial" panose="020B0604020202020204" pitchFamily="34" charset="0"/>
            </a:rPr>
            <a:t>Relevancia del problema </a:t>
          </a:r>
        </a:p>
      </dgm:t>
    </dgm:pt>
    <dgm:pt modelId="{81280B53-76B1-49DA-A407-80C40B099EAD}" type="parTrans" cxnId="{E0E790C4-5584-4B07-8830-17C5CBC78B03}">
      <dgm:prSet/>
      <dgm:spPr/>
      <dgm:t>
        <a:bodyPr/>
        <a:lstStyle/>
        <a:p>
          <a:endParaRPr lang="es-EC" sz="1200">
            <a:latin typeface="Arial" panose="020B0604020202020204" pitchFamily="34" charset="0"/>
            <a:cs typeface="Arial" panose="020B0604020202020204" pitchFamily="34" charset="0"/>
          </a:endParaRPr>
        </a:p>
      </dgm:t>
    </dgm:pt>
    <dgm:pt modelId="{126E07CF-0AFF-4922-B9CD-BC1A6FA3CE7F}" type="sibTrans" cxnId="{E0E790C4-5584-4B07-8830-17C5CBC78B03}">
      <dgm:prSet/>
      <dgm:spPr/>
      <dgm:t>
        <a:bodyPr/>
        <a:lstStyle/>
        <a:p>
          <a:endParaRPr lang="es-EC" sz="1200">
            <a:latin typeface="Arial" panose="020B0604020202020204" pitchFamily="34" charset="0"/>
            <a:cs typeface="Arial" panose="020B0604020202020204" pitchFamily="34" charset="0"/>
          </a:endParaRPr>
        </a:p>
      </dgm:t>
    </dgm:pt>
    <dgm:pt modelId="{4DD252A1-D4C3-43BB-AFC2-5ADD2000F625}">
      <dgm:prSet phldrT="[Texto]" custT="1"/>
      <dgm:spPr/>
      <dgm:t>
        <a:bodyPr/>
        <a:lstStyle/>
        <a:p>
          <a:r>
            <a:rPr lang="es-EC" sz="1200" dirty="0">
              <a:latin typeface="Arial" panose="020B0604020202020204" pitchFamily="34" charset="0"/>
              <a:cs typeface="Arial" panose="020B0604020202020204" pitchFamily="34" charset="0"/>
            </a:rPr>
            <a:t>Aplica</a:t>
          </a:r>
        </a:p>
      </dgm:t>
    </dgm:pt>
    <dgm:pt modelId="{9F982AB2-6AE4-4009-9C1C-04C3D0CAF7B3}" type="parTrans" cxnId="{3F9CDDE7-F3B6-4253-A3BC-2728991B4C03}">
      <dgm:prSet/>
      <dgm:spPr/>
      <dgm:t>
        <a:bodyPr/>
        <a:lstStyle/>
        <a:p>
          <a:endParaRPr lang="es-EC" sz="1200">
            <a:latin typeface="Arial" panose="020B0604020202020204" pitchFamily="34" charset="0"/>
            <a:cs typeface="Arial" panose="020B0604020202020204" pitchFamily="34" charset="0"/>
          </a:endParaRPr>
        </a:p>
      </dgm:t>
    </dgm:pt>
    <dgm:pt modelId="{E8C52BD8-3558-48EF-A2C1-40569602536C}" type="sibTrans" cxnId="{3F9CDDE7-F3B6-4253-A3BC-2728991B4C03}">
      <dgm:prSet/>
      <dgm:spPr/>
      <dgm:t>
        <a:bodyPr/>
        <a:lstStyle/>
        <a:p>
          <a:endParaRPr lang="es-EC" sz="1200">
            <a:latin typeface="Arial" panose="020B0604020202020204" pitchFamily="34" charset="0"/>
            <a:cs typeface="Arial" panose="020B0604020202020204" pitchFamily="34" charset="0"/>
          </a:endParaRPr>
        </a:p>
      </dgm:t>
    </dgm:pt>
    <dgm:pt modelId="{7F9C25C3-8E1D-4913-B71A-ACB25AD4169B}">
      <dgm:prSet phldrT="[Texto]" custT="1"/>
      <dgm:spPr/>
      <dgm:t>
        <a:bodyPr/>
        <a:lstStyle/>
        <a:p>
          <a:r>
            <a:rPr lang="es-EC" sz="1200" dirty="0">
              <a:latin typeface="Arial" panose="020B0604020202020204" pitchFamily="34" charset="0"/>
              <a:cs typeface="Arial" panose="020B0604020202020204" pitchFamily="34" charset="0"/>
            </a:rPr>
            <a:t>Información necesaria</a:t>
          </a:r>
        </a:p>
      </dgm:t>
    </dgm:pt>
    <dgm:pt modelId="{027CFA83-6CA0-4542-B64F-680C076FBFAB}" type="parTrans" cxnId="{44E06C87-489B-4434-B6EA-E08547D1C4DE}">
      <dgm:prSet/>
      <dgm:spPr/>
      <dgm:t>
        <a:bodyPr/>
        <a:lstStyle/>
        <a:p>
          <a:endParaRPr lang="es-EC" sz="1200">
            <a:latin typeface="Arial" panose="020B0604020202020204" pitchFamily="34" charset="0"/>
            <a:cs typeface="Arial" panose="020B0604020202020204" pitchFamily="34" charset="0"/>
          </a:endParaRPr>
        </a:p>
      </dgm:t>
    </dgm:pt>
    <dgm:pt modelId="{E09945B3-F996-452D-83B4-149464E4D15A}" type="sibTrans" cxnId="{44E06C87-489B-4434-B6EA-E08547D1C4DE}">
      <dgm:prSet/>
      <dgm:spPr/>
      <dgm:t>
        <a:bodyPr/>
        <a:lstStyle/>
        <a:p>
          <a:endParaRPr lang="es-EC" sz="1200">
            <a:latin typeface="Arial" panose="020B0604020202020204" pitchFamily="34" charset="0"/>
            <a:cs typeface="Arial" panose="020B0604020202020204" pitchFamily="34" charset="0"/>
          </a:endParaRPr>
        </a:p>
      </dgm:t>
    </dgm:pt>
    <dgm:pt modelId="{F0E5AD6C-F705-4836-A381-EFCF632307CC}">
      <dgm:prSet phldrT="[Texto]" custT="1"/>
      <dgm:spPr/>
      <dgm:t>
        <a:bodyPr/>
        <a:lstStyle/>
        <a:p>
          <a:r>
            <a:rPr lang="es-EC" sz="1200" dirty="0">
              <a:latin typeface="Arial" panose="020B0604020202020204" pitchFamily="34" charset="0"/>
              <a:cs typeface="Arial" panose="020B0604020202020204" pitchFamily="34" charset="0"/>
            </a:rPr>
            <a:t>Beneficios</a:t>
          </a:r>
        </a:p>
      </dgm:t>
    </dgm:pt>
    <dgm:pt modelId="{0E8BBA5A-1F44-45C5-ABB4-C511626610C7}" type="parTrans" cxnId="{AB111100-7031-47CE-A4DE-7E5780E48DCD}">
      <dgm:prSet/>
      <dgm:spPr/>
      <dgm:t>
        <a:bodyPr/>
        <a:lstStyle/>
        <a:p>
          <a:endParaRPr lang="es-EC" sz="1200">
            <a:latin typeface="Arial" panose="020B0604020202020204" pitchFamily="34" charset="0"/>
            <a:cs typeface="Arial" panose="020B0604020202020204" pitchFamily="34" charset="0"/>
          </a:endParaRPr>
        </a:p>
      </dgm:t>
    </dgm:pt>
    <dgm:pt modelId="{F72B7707-D0F9-4BAD-9122-4B4F614BC469}" type="sibTrans" cxnId="{AB111100-7031-47CE-A4DE-7E5780E48DCD}">
      <dgm:prSet/>
      <dgm:spPr/>
      <dgm:t>
        <a:bodyPr/>
        <a:lstStyle/>
        <a:p>
          <a:endParaRPr lang="es-EC" sz="1200">
            <a:latin typeface="Arial" panose="020B0604020202020204" pitchFamily="34" charset="0"/>
            <a:cs typeface="Arial" panose="020B0604020202020204" pitchFamily="34" charset="0"/>
          </a:endParaRPr>
        </a:p>
      </dgm:t>
    </dgm:pt>
    <dgm:pt modelId="{087845BA-45AD-49B9-9E8C-8CE2EB3B3E90}">
      <dgm:prSet phldrT="[Texto]" custT="1"/>
      <dgm:spPr/>
      <dgm:t>
        <a:bodyPr/>
        <a:lstStyle/>
        <a:p>
          <a:r>
            <a:rPr lang="es-EC" sz="1200" dirty="0">
              <a:latin typeface="Arial" panose="020B0604020202020204" pitchFamily="34" charset="0"/>
              <a:cs typeface="Arial" panose="020B0604020202020204" pitchFamily="34" charset="0"/>
            </a:rPr>
            <a:t>Relación tiempo - costo</a:t>
          </a:r>
        </a:p>
      </dgm:t>
    </dgm:pt>
    <dgm:pt modelId="{3DDCB9C7-1387-4B56-ABB8-4FE82BCBD0BA}" type="parTrans" cxnId="{95C6828E-5979-4AB8-A862-F2D18D699727}">
      <dgm:prSet/>
      <dgm:spPr/>
      <dgm:t>
        <a:bodyPr/>
        <a:lstStyle/>
        <a:p>
          <a:endParaRPr lang="es-EC" sz="1200">
            <a:latin typeface="Arial" panose="020B0604020202020204" pitchFamily="34" charset="0"/>
            <a:cs typeface="Arial" panose="020B0604020202020204" pitchFamily="34" charset="0"/>
          </a:endParaRPr>
        </a:p>
      </dgm:t>
    </dgm:pt>
    <dgm:pt modelId="{DFE6811D-5331-48FC-86DB-7120A7E58321}" type="sibTrans" cxnId="{95C6828E-5979-4AB8-A862-F2D18D699727}">
      <dgm:prSet/>
      <dgm:spPr/>
      <dgm:t>
        <a:bodyPr/>
        <a:lstStyle/>
        <a:p>
          <a:endParaRPr lang="es-EC" sz="1200">
            <a:latin typeface="Arial" panose="020B0604020202020204" pitchFamily="34" charset="0"/>
            <a:cs typeface="Arial" panose="020B0604020202020204" pitchFamily="34" charset="0"/>
          </a:endParaRPr>
        </a:p>
      </dgm:t>
    </dgm:pt>
    <dgm:pt modelId="{1C91A3E1-280B-4676-B35B-93E168469ED6}">
      <dgm:prSet phldrT="[Texto]" custT="1"/>
      <dgm:spPr/>
      <dgm:t>
        <a:bodyPr/>
        <a:lstStyle/>
        <a:p>
          <a:r>
            <a:rPr lang="es-EC" sz="1200">
              <a:latin typeface="Arial" panose="020B0604020202020204" pitchFamily="34" charset="0"/>
              <a:cs typeface="Arial" panose="020B0604020202020204" pitchFamily="34" charset="0"/>
            </a:rPr>
            <a:t>Aplica</a:t>
          </a:r>
        </a:p>
      </dgm:t>
    </dgm:pt>
    <dgm:pt modelId="{4CE5422C-5600-43A1-A14E-353D0A5D04EC}" type="parTrans" cxnId="{E2E5474F-F282-4485-9307-DC35435540F7}">
      <dgm:prSet/>
      <dgm:spPr/>
      <dgm:t>
        <a:bodyPr/>
        <a:lstStyle/>
        <a:p>
          <a:endParaRPr lang="es-EC" sz="1200">
            <a:latin typeface="Arial" panose="020B0604020202020204" pitchFamily="34" charset="0"/>
            <a:cs typeface="Arial" panose="020B0604020202020204" pitchFamily="34" charset="0"/>
          </a:endParaRPr>
        </a:p>
      </dgm:t>
    </dgm:pt>
    <dgm:pt modelId="{CF19E735-34BE-4EA6-8890-7781921214B5}" type="sibTrans" cxnId="{E2E5474F-F282-4485-9307-DC35435540F7}">
      <dgm:prSet/>
      <dgm:spPr/>
      <dgm:t>
        <a:bodyPr/>
        <a:lstStyle/>
        <a:p>
          <a:endParaRPr lang="es-EC" sz="1200">
            <a:latin typeface="Arial" panose="020B0604020202020204" pitchFamily="34" charset="0"/>
            <a:cs typeface="Arial" panose="020B0604020202020204" pitchFamily="34" charset="0"/>
          </a:endParaRPr>
        </a:p>
      </dgm:t>
    </dgm:pt>
    <dgm:pt modelId="{992821F8-64EE-468D-9B97-999D7117C141}">
      <dgm:prSet phldrT="[Texto]" custT="1"/>
      <dgm:spPr/>
      <dgm:t>
        <a:bodyPr/>
        <a:lstStyle/>
        <a:p>
          <a:r>
            <a:rPr lang="es-EC" sz="1200" dirty="0">
              <a:latin typeface="Arial" panose="020B0604020202020204" pitchFamily="34" charset="0"/>
              <a:cs typeface="Arial" panose="020B0604020202020204" pitchFamily="34" charset="0"/>
            </a:rPr>
            <a:t>Información necesaria</a:t>
          </a:r>
        </a:p>
      </dgm:t>
    </dgm:pt>
    <dgm:pt modelId="{3CC8594C-D092-43D6-8813-078312B17A8E}" type="parTrans" cxnId="{FF298C7E-3814-41B9-84FE-76B231CF4F6D}">
      <dgm:prSet/>
      <dgm:spPr/>
      <dgm:t>
        <a:bodyPr/>
        <a:lstStyle/>
        <a:p>
          <a:endParaRPr lang="es-EC" sz="1200">
            <a:latin typeface="Arial" panose="020B0604020202020204" pitchFamily="34" charset="0"/>
            <a:cs typeface="Arial" panose="020B0604020202020204" pitchFamily="34" charset="0"/>
          </a:endParaRPr>
        </a:p>
      </dgm:t>
    </dgm:pt>
    <dgm:pt modelId="{1FB6817C-8173-4CBA-B1DD-744982A1FABE}" type="sibTrans" cxnId="{FF298C7E-3814-41B9-84FE-76B231CF4F6D}">
      <dgm:prSet/>
      <dgm:spPr/>
      <dgm:t>
        <a:bodyPr/>
        <a:lstStyle/>
        <a:p>
          <a:endParaRPr lang="es-EC" sz="1200">
            <a:latin typeface="Arial" panose="020B0604020202020204" pitchFamily="34" charset="0"/>
            <a:cs typeface="Arial" panose="020B0604020202020204" pitchFamily="34" charset="0"/>
          </a:endParaRPr>
        </a:p>
      </dgm:t>
    </dgm:pt>
    <dgm:pt modelId="{4ABC1060-7FEA-40C9-A72F-EA571754B7F6}">
      <dgm:prSet phldrT="[Texto]" custT="1"/>
      <dgm:spPr/>
      <dgm:t>
        <a:bodyPr/>
        <a:lstStyle/>
        <a:p>
          <a:r>
            <a:rPr lang="es-EC" sz="1200">
              <a:latin typeface="Arial" panose="020B0604020202020204" pitchFamily="34" charset="0"/>
              <a:cs typeface="Arial" panose="020B0604020202020204" pitchFamily="34" charset="0"/>
            </a:rPr>
            <a:t>Beneficios</a:t>
          </a:r>
        </a:p>
      </dgm:t>
    </dgm:pt>
    <dgm:pt modelId="{CCCB5E38-5CA7-4189-B7A2-32D22647918C}" type="parTrans" cxnId="{D3A83973-F2C2-4EAD-B494-032F907FCC64}">
      <dgm:prSet/>
      <dgm:spPr/>
      <dgm:t>
        <a:bodyPr/>
        <a:lstStyle/>
        <a:p>
          <a:endParaRPr lang="es-EC" sz="1200">
            <a:latin typeface="Arial" panose="020B0604020202020204" pitchFamily="34" charset="0"/>
            <a:cs typeface="Arial" panose="020B0604020202020204" pitchFamily="34" charset="0"/>
          </a:endParaRPr>
        </a:p>
      </dgm:t>
    </dgm:pt>
    <dgm:pt modelId="{6BE10915-D4E9-45FA-9DC3-5E9A46D0737A}" type="sibTrans" cxnId="{D3A83973-F2C2-4EAD-B494-032F907FCC64}">
      <dgm:prSet/>
      <dgm:spPr/>
      <dgm:t>
        <a:bodyPr/>
        <a:lstStyle/>
        <a:p>
          <a:endParaRPr lang="es-EC" sz="1200">
            <a:latin typeface="Arial" panose="020B0604020202020204" pitchFamily="34" charset="0"/>
            <a:cs typeface="Arial" panose="020B0604020202020204" pitchFamily="34" charset="0"/>
          </a:endParaRPr>
        </a:p>
      </dgm:t>
    </dgm:pt>
    <dgm:pt modelId="{C00FE111-1834-498C-BF56-3FD0865DC194}">
      <dgm:prSet phldrT="[Texto]" custT="1"/>
      <dgm:spPr/>
      <dgm:t>
        <a:bodyPr/>
        <a:lstStyle/>
        <a:p>
          <a:r>
            <a:rPr lang="es-EC" sz="1200" dirty="0">
              <a:latin typeface="Arial" panose="020B0604020202020204" pitchFamily="34" charset="0"/>
              <a:cs typeface="Arial" panose="020B0604020202020204" pitchFamily="34" charset="0"/>
            </a:rPr>
            <a:t>Complejidad</a:t>
          </a:r>
        </a:p>
      </dgm:t>
    </dgm:pt>
    <dgm:pt modelId="{05CE2725-9FF6-4925-AB91-F36E3914D69A}" type="parTrans" cxnId="{B746F874-CEBD-49DF-85A6-33E6E607E389}">
      <dgm:prSet/>
      <dgm:spPr/>
      <dgm:t>
        <a:bodyPr/>
        <a:lstStyle/>
        <a:p>
          <a:endParaRPr lang="es-EC" sz="1200">
            <a:latin typeface="Arial" panose="020B0604020202020204" pitchFamily="34" charset="0"/>
            <a:cs typeface="Arial" panose="020B0604020202020204" pitchFamily="34" charset="0"/>
          </a:endParaRPr>
        </a:p>
      </dgm:t>
    </dgm:pt>
    <dgm:pt modelId="{7CF82B50-4891-4579-BA7F-9989A543F725}" type="sibTrans" cxnId="{B746F874-CEBD-49DF-85A6-33E6E607E389}">
      <dgm:prSet/>
      <dgm:spPr/>
      <dgm:t>
        <a:bodyPr/>
        <a:lstStyle/>
        <a:p>
          <a:endParaRPr lang="es-EC" sz="1200">
            <a:latin typeface="Arial" panose="020B0604020202020204" pitchFamily="34" charset="0"/>
            <a:cs typeface="Arial" panose="020B0604020202020204" pitchFamily="34" charset="0"/>
          </a:endParaRPr>
        </a:p>
      </dgm:t>
    </dgm:pt>
    <dgm:pt modelId="{D6724ADC-6273-456C-869C-F737CB7CEFEE}">
      <dgm:prSet phldrT="[Texto]" custT="1"/>
      <dgm:spPr/>
      <dgm:t>
        <a:bodyPr/>
        <a:lstStyle/>
        <a:p>
          <a:r>
            <a:rPr lang="es-EC" sz="1200" dirty="0">
              <a:latin typeface="Arial" panose="020B0604020202020204" pitchFamily="34" charset="0"/>
              <a:cs typeface="Arial" panose="020B0604020202020204" pitchFamily="34" charset="0"/>
            </a:rPr>
            <a:t>Aplica </a:t>
          </a:r>
        </a:p>
      </dgm:t>
    </dgm:pt>
    <dgm:pt modelId="{9D1D1414-8139-4FAD-B0E8-95D729580781}" type="parTrans" cxnId="{3BED4BA3-81FE-4AF8-BE62-D0AE19C666BE}">
      <dgm:prSet/>
      <dgm:spPr/>
      <dgm:t>
        <a:bodyPr/>
        <a:lstStyle/>
        <a:p>
          <a:endParaRPr lang="es-EC" sz="1200">
            <a:latin typeface="Arial" panose="020B0604020202020204" pitchFamily="34" charset="0"/>
            <a:cs typeface="Arial" panose="020B0604020202020204" pitchFamily="34" charset="0"/>
          </a:endParaRPr>
        </a:p>
      </dgm:t>
    </dgm:pt>
    <dgm:pt modelId="{B12BF067-F7D9-4120-A93D-8B0A60B3F624}" type="sibTrans" cxnId="{3BED4BA3-81FE-4AF8-BE62-D0AE19C666BE}">
      <dgm:prSet/>
      <dgm:spPr/>
      <dgm:t>
        <a:bodyPr/>
        <a:lstStyle/>
        <a:p>
          <a:endParaRPr lang="es-EC" sz="1200">
            <a:latin typeface="Arial" panose="020B0604020202020204" pitchFamily="34" charset="0"/>
            <a:cs typeface="Arial" panose="020B0604020202020204" pitchFamily="34" charset="0"/>
          </a:endParaRPr>
        </a:p>
      </dgm:t>
    </dgm:pt>
    <dgm:pt modelId="{4C0F8A1B-8C2F-4EB6-A124-46BFE52E58C6}">
      <dgm:prSet phldrT="[Texto]" custT="1"/>
      <dgm:spPr/>
      <dgm:t>
        <a:bodyPr/>
        <a:lstStyle/>
        <a:p>
          <a:r>
            <a:rPr lang="es-EC" sz="1200" dirty="0">
              <a:latin typeface="Arial" panose="020B0604020202020204" pitchFamily="34" charset="0"/>
              <a:cs typeface="Arial" panose="020B0604020202020204" pitchFamily="34" charset="0"/>
            </a:rPr>
            <a:t>Información necesaria</a:t>
          </a:r>
        </a:p>
      </dgm:t>
    </dgm:pt>
    <dgm:pt modelId="{928641F3-2B28-4369-AEF9-2E3CE22685CE}" type="parTrans" cxnId="{72D3C594-B000-4F3F-A223-CF9B69F8E285}">
      <dgm:prSet/>
      <dgm:spPr/>
      <dgm:t>
        <a:bodyPr/>
        <a:lstStyle/>
        <a:p>
          <a:endParaRPr lang="es-EC" sz="1200">
            <a:latin typeface="Arial" panose="020B0604020202020204" pitchFamily="34" charset="0"/>
            <a:cs typeface="Arial" panose="020B0604020202020204" pitchFamily="34" charset="0"/>
          </a:endParaRPr>
        </a:p>
      </dgm:t>
    </dgm:pt>
    <dgm:pt modelId="{56532BE9-D3C9-484F-99FF-E79241E2446E}" type="sibTrans" cxnId="{72D3C594-B000-4F3F-A223-CF9B69F8E285}">
      <dgm:prSet/>
      <dgm:spPr/>
      <dgm:t>
        <a:bodyPr/>
        <a:lstStyle/>
        <a:p>
          <a:endParaRPr lang="es-EC" sz="1200">
            <a:latin typeface="Arial" panose="020B0604020202020204" pitchFamily="34" charset="0"/>
            <a:cs typeface="Arial" panose="020B0604020202020204" pitchFamily="34" charset="0"/>
          </a:endParaRPr>
        </a:p>
      </dgm:t>
    </dgm:pt>
    <dgm:pt modelId="{56CFE719-70E7-42C9-979C-633257AA166A}">
      <dgm:prSet phldrT="[Texto]" custT="1"/>
      <dgm:spPr/>
      <dgm:t>
        <a:bodyPr/>
        <a:lstStyle/>
        <a:p>
          <a:r>
            <a:rPr lang="es-EC" sz="1200" dirty="0">
              <a:latin typeface="Arial" panose="020B0604020202020204" pitchFamily="34" charset="0"/>
              <a:cs typeface="Arial" panose="020B0604020202020204" pitchFamily="34" charset="0"/>
            </a:rPr>
            <a:t>Beneficios</a:t>
          </a:r>
        </a:p>
      </dgm:t>
    </dgm:pt>
    <dgm:pt modelId="{F2BC227B-5665-4742-9C52-3321CD9739DE}" type="parTrans" cxnId="{EE993642-BBD3-48D7-B998-CFF65F0E928C}">
      <dgm:prSet/>
      <dgm:spPr/>
      <dgm:t>
        <a:bodyPr/>
        <a:lstStyle/>
        <a:p>
          <a:endParaRPr lang="es-EC" sz="1200">
            <a:latin typeface="Arial" panose="020B0604020202020204" pitchFamily="34" charset="0"/>
            <a:cs typeface="Arial" panose="020B0604020202020204" pitchFamily="34" charset="0"/>
          </a:endParaRPr>
        </a:p>
      </dgm:t>
    </dgm:pt>
    <dgm:pt modelId="{E78005EE-A7AC-4939-B78C-287B3C424E4F}" type="sibTrans" cxnId="{EE993642-BBD3-48D7-B998-CFF65F0E928C}">
      <dgm:prSet/>
      <dgm:spPr/>
      <dgm:t>
        <a:bodyPr/>
        <a:lstStyle/>
        <a:p>
          <a:endParaRPr lang="es-EC" sz="1200">
            <a:latin typeface="Arial" panose="020B0604020202020204" pitchFamily="34" charset="0"/>
            <a:cs typeface="Arial" panose="020B0604020202020204" pitchFamily="34" charset="0"/>
          </a:endParaRPr>
        </a:p>
      </dgm:t>
    </dgm:pt>
    <dgm:pt modelId="{30FB27D4-B5AC-4C6F-96A3-025F581B119C}">
      <dgm:prSet phldrT="[Texto]" custT="1"/>
      <dgm:spPr/>
      <dgm:t>
        <a:bodyPr/>
        <a:lstStyle/>
        <a:p>
          <a:r>
            <a:rPr lang="es-EC" sz="1200" dirty="0">
              <a:latin typeface="Arial" panose="020B0604020202020204" pitchFamily="34" charset="0"/>
              <a:cs typeface="Arial" panose="020B0604020202020204" pitchFamily="34" charset="0"/>
            </a:rPr>
            <a:t>Riesgo de personalidad</a:t>
          </a:r>
        </a:p>
      </dgm:t>
    </dgm:pt>
    <dgm:pt modelId="{A7700292-DAFE-40DC-9EFC-784151CAD525}" type="parTrans" cxnId="{A586B73A-0DC9-42F3-83C1-DC1592732177}">
      <dgm:prSet/>
      <dgm:spPr/>
      <dgm:t>
        <a:bodyPr/>
        <a:lstStyle/>
        <a:p>
          <a:endParaRPr lang="es-EC" sz="1200">
            <a:latin typeface="Arial" panose="020B0604020202020204" pitchFamily="34" charset="0"/>
            <a:cs typeface="Arial" panose="020B0604020202020204" pitchFamily="34" charset="0"/>
          </a:endParaRPr>
        </a:p>
      </dgm:t>
    </dgm:pt>
    <dgm:pt modelId="{4B8A4CEC-A759-4DBE-B49C-7D8A087D1252}" type="sibTrans" cxnId="{A586B73A-0DC9-42F3-83C1-DC1592732177}">
      <dgm:prSet/>
      <dgm:spPr/>
      <dgm:t>
        <a:bodyPr/>
        <a:lstStyle/>
        <a:p>
          <a:endParaRPr lang="es-EC" sz="1200">
            <a:latin typeface="Arial" panose="020B0604020202020204" pitchFamily="34" charset="0"/>
            <a:cs typeface="Arial" panose="020B0604020202020204" pitchFamily="34" charset="0"/>
          </a:endParaRPr>
        </a:p>
      </dgm:t>
    </dgm:pt>
    <dgm:pt modelId="{AC381152-3B63-4F81-95FD-2CB8CD1AF16D}">
      <dgm:prSet phldrT="[Texto]" custT="1"/>
      <dgm:spPr/>
      <dgm:t>
        <a:bodyPr/>
        <a:lstStyle/>
        <a:p>
          <a:r>
            <a:rPr lang="es-EC" sz="1200">
              <a:latin typeface="Arial" panose="020B0604020202020204" pitchFamily="34" charset="0"/>
              <a:cs typeface="Arial" panose="020B0604020202020204" pitchFamily="34" charset="0"/>
            </a:rPr>
            <a:t>Aplica</a:t>
          </a:r>
        </a:p>
      </dgm:t>
    </dgm:pt>
    <dgm:pt modelId="{B0C7A835-C6AB-45A9-A862-EEE06373C9EC}" type="parTrans" cxnId="{AB5B05BA-A5D7-4090-AA75-A53DB053F0A2}">
      <dgm:prSet/>
      <dgm:spPr/>
      <dgm:t>
        <a:bodyPr/>
        <a:lstStyle/>
        <a:p>
          <a:endParaRPr lang="es-EC" sz="1200">
            <a:latin typeface="Arial" panose="020B0604020202020204" pitchFamily="34" charset="0"/>
            <a:cs typeface="Arial" panose="020B0604020202020204" pitchFamily="34" charset="0"/>
          </a:endParaRPr>
        </a:p>
      </dgm:t>
    </dgm:pt>
    <dgm:pt modelId="{1EC3E0E4-032E-460E-8D70-4D252A116359}" type="sibTrans" cxnId="{AB5B05BA-A5D7-4090-AA75-A53DB053F0A2}">
      <dgm:prSet/>
      <dgm:spPr/>
      <dgm:t>
        <a:bodyPr/>
        <a:lstStyle/>
        <a:p>
          <a:endParaRPr lang="es-EC" sz="1200">
            <a:latin typeface="Arial" panose="020B0604020202020204" pitchFamily="34" charset="0"/>
            <a:cs typeface="Arial" panose="020B0604020202020204" pitchFamily="34" charset="0"/>
          </a:endParaRPr>
        </a:p>
      </dgm:t>
    </dgm:pt>
    <dgm:pt modelId="{D2FA99A1-74F8-499C-A584-6805A55B1433}">
      <dgm:prSet phldrT="[Texto]" custT="1"/>
      <dgm:spPr/>
      <dgm:t>
        <a:bodyPr/>
        <a:lstStyle/>
        <a:p>
          <a:r>
            <a:rPr lang="es-EC" sz="1200" dirty="0">
              <a:latin typeface="Arial" panose="020B0604020202020204" pitchFamily="34" charset="0"/>
              <a:cs typeface="Arial" panose="020B0604020202020204" pitchFamily="34" charset="0"/>
            </a:rPr>
            <a:t>Información necesaria</a:t>
          </a:r>
        </a:p>
      </dgm:t>
    </dgm:pt>
    <dgm:pt modelId="{8EA67A4B-BBB4-4DCA-8F85-8C79E6DF33FB}" type="parTrans" cxnId="{E24DB114-6FD2-4B5E-AD9F-BED9EA1E0397}">
      <dgm:prSet/>
      <dgm:spPr/>
      <dgm:t>
        <a:bodyPr/>
        <a:lstStyle/>
        <a:p>
          <a:endParaRPr lang="es-EC" sz="1200">
            <a:latin typeface="Arial" panose="020B0604020202020204" pitchFamily="34" charset="0"/>
            <a:cs typeface="Arial" panose="020B0604020202020204" pitchFamily="34" charset="0"/>
          </a:endParaRPr>
        </a:p>
      </dgm:t>
    </dgm:pt>
    <dgm:pt modelId="{7F305F05-54F1-4150-9659-D50BCAA4D5EE}" type="sibTrans" cxnId="{E24DB114-6FD2-4B5E-AD9F-BED9EA1E0397}">
      <dgm:prSet/>
      <dgm:spPr/>
      <dgm:t>
        <a:bodyPr/>
        <a:lstStyle/>
        <a:p>
          <a:endParaRPr lang="es-EC" sz="1200">
            <a:latin typeface="Arial" panose="020B0604020202020204" pitchFamily="34" charset="0"/>
            <a:cs typeface="Arial" panose="020B0604020202020204" pitchFamily="34" charset="0"/>
          </a:endParaRPr>
        </a:p>
      </dgm:t>
    </dgm:pt>
    <dgm:pt modelId="{2B6A3243-DAFF-4E42-874B-A6F46D0D8994}">
      <dgm:prSet phldrT="[Texto]" custT="1"/>
      <dgm:spPr/>
      <dgm:t>
        <a:bodyPr/>
        <a:lstStyle/>
        <a:p>
          <a:r>
            <a:rPr lang="es-EC" sz="1200" dirty="0">
              <a:latin typeface="Arial" panose="020B0604020202020204" pitchFamily="34" charset="0"/>
              <a:cs typeface="Arial" panose="020B0604020202020204" pitchFamily="34" charset="0"/>
            </a:rPr>
            <a:t>Beneficios</a:t>
          </a:r>
        </a:p>
      </dgm:t>
    </dgm:pt>
    <dgm:pt modelId="{E76EB4BE-6466-4D92-BD96-9EABA7AC7321}" type="parTrans" cxnId="{B83ACE8E-F25D-4CCB-A6AD-15785BAFDDF7}">
      <dgm:prSet/>
      <dgm:spPr/>
      <dgm:t>
        <a:bodyPr/>
        <a:lstStyle/>
        <a:p>
          <a:endParaRPr lang="es-EC" sz="1200">
            <a:latin typeface="Arial" panose="020B0604020202020204" pitchFamily="34" charset="0"/>
            <a:cs typeface="Arial" panose="020B0604020202020204" pitchFamily="34" charset="0"/>
          </a:endParaRPr>
        </a:p>
      </dgm:t>
    </dgm:pt>
    <dgm:pt modelId="{C9091E27-DF28-4804-A2F6-8830535CAD48}" type="sibTrans" cxnId="{B83ACE8E-F25D-4CCB-A6AD-15785BAFDDF7}">
      <dgm:prSet/>
      <dgm:spPr/>
      <dgm:t>
        <a:bodyPr/>
        <a:lstStyle/>
        <a:p>
          <a:endParaRPr lang="es-EC" sz="1200">
            <a:latin typeface="Arial" panose="020B0604020202020204" pitchFamily="34" charset="0"/>
            <a:cs typeface="Arial" panose="020B0604020202020204" pitchFamily="34" charset="0"/>
          </a:endParaRPr>
        </a:p>
      </dgm:t>
    </dgm:pt>
    <dgm:pt modelId="{40042C89-4F22-4589-A58D-7919D5E27D1C}">
      <dgm:prSet phldrT="[Texto]" custT="1"/>
      <dgm:spPr/>
      <dgm:t>
        <a:bodyPr/>
        <a:lstStyle/>
        <a:p>
          <a:r>
            <a:rPr lang="es-EC" sz="1200" dirty="0" smtClean="0">
              <a:latin typeface="Arial" panose="020B0604020202020204" pitchFamily="34" charset="0"/>
              <a:cs typeface="Arial" panose="020B0604020202020204" pitchFamily="34" charset="0"/>
            </a:rPr>
            <a:t>Condiciones de la toma de decisiones</a:t>
          </a:r>
          <a:endParaRPr lang="es-EC" sz="1200" dirty="0">
            <a:latin typeface="Arial" panose="020B0604020202020204" pitchFamily="34" charset="0"/>
            <a:cs typeface="Arial" panose="020B0604020202020204" pitchFamily="34" charset="0"/>
          </a:endParaRPr>
        </a:p>
      </dgm:t>
    </dgm:pt>
    <dgm:pt modelId="{133AC693-6148-461D-BC66-CFBAC3E25077}" type="parTrans" cxnId="{A08F7427-9827-488A-8DF7-1FF0175EEAE0}">
      <dgm:prSet/>
      <dgm:spPr/>
      <dgm:t>
        <a:bodyPr/>
        <a:lstStyle/>
        <a:p>
          <a:endParaRPr lang="es-EC" sz="1200"/>
        </a:p>
      </dgm:t>
    </dgm:pt>
    <dgm:pt modelId="{29F63492-D9D8-44EC-8B6C-C65446093399}" type="sibTrans" cxnId="{A08F7427-9827-488A-8DF7-1FF0175EEAE0}">
      <dgm:prSet/>
      <dgm:spPr/>
      <dgm:t>
        <a:bodyPr/>
        <a:lstStyle/>
        <a:p>
          <a:endParaRPr lang="es-EC" sz="1200"/>
        </a:p>
      </dgm:t>
    </dgm:pt>
    <dgm:pt modelId="{0D4530BB-114C-4D95-B44D-37D3829B3DA6}">
      <dgm:prSet phldrT="[Texto]" custT="1"/>
      <dgm:spPr/>
      <dgm:t>
        <a:bodyPr/>
        <a:lstStyle/>
        <a:p>
          <a:r>
            <a:rPr lang="es-ES" sz="1200" dirty="0">
              <a:latin typeface="Arial" panose="020B0604020202020204" pitchFamily="34" charset="0"/>
              <a:cs typeface="Arial" panose="020B0604020202020204" pitchFamily="34" charset="0"/>
            </a:rPr>
            <a:t>Nivel de certeza</a:t>
          </a:r>
        </a:p>
      </dgm:t>
    </dgm:pt>
    <dgm:pt modelId="{A570DC53-B5DE-46ED-A30C-B7488708C8F2}" type="parTrans" cxnId="{7F844784-9EB4-4BE5-995A-19E97E38841D}">
      <dgm:prSet/>
      <dgm:spPr/>
      <dgm:t>
        <a:bodyPr/>
        <a:lstStyle/>
        <a:p>
          <a:endParaRPr lang="es-EC" sz="1200"/>
        </a:p>
      </dgm:t>
    </dgm:pt>
    <dgm:pt modelId="{F13D6331-8B20-401C-8319-F49D6295FBE5}" type="sibTrans" cxnId="{7F844784-9EB4-4BE5-995A-19E97E38841D}">
      <dgm:prSet/>
      <dgm:spPr/>
      <dgm:t>
        <a:bodyPr/>
        <a:lstStyle/>
        <a:p>
          <a:endParaRPr lang="es-EC" sz="1200"/>
        </a:p>
      </dgm:t>
    </dgm:pt>
    <dgm:pt modelId="{01F8B393-0CF2-4C4F-92AA-89891F04CFE4}">
      <dgm:prSet phldrT="[Texto]" custT="1"/>
      <dgm:spPr/>
      <dgm:t>
        <a:bodyPr/>
        <a:lstStyle/>
        <a:p>
          <a:r>
            <a:rPr lang="es-ES" sz="1200" dirty="0">
              <a:latin typeface="Arial" panose="020B0604020202020204" pitchFamily="34" charset="0"/>
              <a:cs typeface="Arial" panose="020B0604020202020204" pitchFamily="34" charset="0"/>
            </a:rPr>
            <a:t>Nivel de riesgo </a:t>
          </a:r>
        </a:p>
      </dgm:t>
    </dgm:pt>
    <dgm:pt modelId="{B83E17DC-F181-4132-AC79-B77130C1E246}" type="parTrans" cxnId="{9DFB93ED-EB99-465E-A9A6-A2863DE6BE7B}">
      <dgm:prSet/>
      <dgm:spPr/>
      <dgm:t>
        <a:bodyPr/>
        <a:lstStyle/>
        <a:p>
          <a:endParaRPr lang="es-EC" sz="1200"/>
        </a:p>
      </dgm:t>
    </dgm:pt>
    <dgm:pt modelId="{5C74F386-314E-428E-8657-7EF46A0B1A9A}" type="sibTrans" cxnId="{9DFB93ED-EB99-465E-A9A6-A2863DE6BE7B}">
      <dgm:prSet/>
      <dgm:spPr/>
      <dgm:t>
        <a:bodyPr/>
        <a:lstStyle/>
        <a:p>
          <a:endParaRPr lang="es-EC" sz="1200"/>
        </a:p>
      </dgm:t>
    </dgm:pt>
    <dgm:pt modelId="{85999B33-06A8-4BA9-8C98-ED72FC734C9F}" type="pres">
      <dgm:prSet presAssocID="{1D2CBCCA-2412-403F-8214-6EF68D9E8323}" presName="hierChild1" presStyleCnt="0">
        <dgm:presLayoutVars>
          <dgm:orgChart val="1"/>
          <dgm:chPref val="1"/>
          <dgm:dir/>
          <dgm:animOne val="branch"/>
          <dgm:animLvl val="lvl"/>
          <dgm:resizeHandles/>
        </dgm:presLayoutVars>
      </dgm:prSet>
      <dgm:spPr/>
      <dgm:t>
        <a:bodyPr/>
        <a:lstStyle/>
        <a:p>
          <a:endParaRPr lang="es-EC"/>
        </a:p>
      </dgm:t>
    </dgm:pt>
    <dgm:pt modelId="{34C6FEB3-DD28-4A60-8F41-0B444A116C23}" type="pres">
      <dgm:prSet presAssocID="{C3C74294-C8C3-4E4D-B5D1-F3A76D46D0A0}" presName="hierRoot1" presStyleCnt="0">
        <dgm:presLayoutVars>
          <dgm:hierBranch val="init"/>
        </dgm:presLayoutVars>
      </dgm:prSet>
      <dgm:spPr/>
      <dgm:t>
        <a:bodyPr/>
        <a:lstStyle/>
        <a:p>
          <a:endParaRPr lang="es-EC"/>
        </a:p>
      </dgm:t>
    </dgm:pt>
    <dgm:pt modelId="{DD60CCE4-1607-4ADD-AEA7-CF7CCB507919}" type="pres">
      <dgm:prSet presAssocID="{C3C74294-C8C3-4E4D-B5D1-F3A76D46D0A0}" presName="rootComposite1" presStyleCnt="0"/>
      <dgm:spPr/>
      <dgm:t>
        <a:bodyPr/>
        <a:lstStyle/>
        <a:p>
          <a:endParaRPr lang="es-EC"/>
        </a:p>
      </dgm:t>
    </dgm:pt>
    <dgm:pt modelId="{A9953C6F-A66D-47CA-B729-0EADD7149E50}" type="pres">
      <dgm:prSet presAssocID="{C3C74294-C8C3-4E4D-B5D1-F3A76D46D0A0}" presName="rootText1" presStyleLbl="node0" presStyleIdx="0" presStyleCnt="1" custScaleX="378709" custScaleY="70433" custLinFactNeighborX="-4644" custLinFactNeighborY="-19722">
        <dgm:presLayoutVars>
          <dgm:chPref val="3"/>
        </dgm:presLayoutVars>
      </dgm:prSet>
      <dgm:spPr/>
      <dgm:t>
        <a:bodyPr/>
        <a:lstStyle/>
        <a:p>
          <a:endParaRPr lang="es-EC"/>
        </a:p>
      </dgm:t>
    </dgm:pt>
    <dgm:pt modelId="{F77B402B-EC15-4899-9CEF-3CD9E63F545D}" type="pres">
      <dgm:prSet presAssocID="{C3C74294-C8C3-4E4D-B5D1-F3A76D46D0A0}" presName="rootConnector1" presStyleLbl="node1" presStyleIdx="0" presStyleCnt="0"/>
      <dgm:spPr/>
      <dgm:t>
        <a:bodyPr/>
        <a:lstStyle/>
        <a:p>
          <a:endParaRPr lang="es-EC"/>
        </a:p>
      </dgm:t>
    </dgm:pt>
    <dgm:pt modelId="{28D34211-50CF-4065-8521-D4EE6726758B}" type="pres">
      <dgm:prSet presAssocID="{C3C74294-C8C3-4E4D-B5D1-F3A76D46D0A0}" presName="hierChild2" presStyleCnt="0"/>
      <dgm:spPr/>
      <dgm:t>
        <a:bodyPr/>
        <a:lstStyle/>
        <a:p>
          <a:endParaRPr lang="es-EC"/>
        </a:p>
      </dgm:t>
    </dgm:pt>
    <dgm:pt modelId="{FA252EA7-6E02-4898-8960-70F7CF5CE69A}" type="pres">
      <dgm:prSet presAssocID="{EE53EE96-F4E5-42C1-9005-F6B8586C9752}" presName="Name37" presStyleLbl="parChTrans1D2" presStyleIdx="0" presStyleCnt="2"/>
      <dgm:spPr/>
      <dgm:t>
        <a:bodyPr/>
        <a:lstStyle/>
        <a:p>
          <a:endParaRPr lang="es-EC"/>
        </a:p>
      </dgm:t>
    </dgm:pt>
    <dgm:pt modelId="{3FE64CC4-94C1-4846-8A3C-6DBD44C4D5EA}" type="pres">
      <dgm:prSet presAssocID="{65F052A6-C093-4F30-A900-70B5F3E3B64A}" presName="hierRoot2" presStyleCnt="0">
        <dgm:presLayoutVars>
          <dgm:hierBranch val="init"/>
        </dgm:presLayoutVars>
      </dgm:prSet>
      <dgm:spPr/>
      <dgm:t>
        <a:bodyPr/>
        <a:lstStyle/>
        <a:p>
          <a:endParaRPr lang="es-EC"/>
        </a:p>
      </dgm:t>
    </dgm:pt>
    <dgm:pt modelId="{763C3977-91E4-4015-9DC8-6806BDC72083}" type="pres">
      <dgm:prSet presAssocID="{65F052A6-C093-4F30-A900-70B5F3E3B64A}" presName="rootComposite" presStyleCnt="0"/>
      <dgm:spPr/>
      <dgm:t>
        <a:bodyPr/>
        <a:lstStyle/>
        <a:p>
          <a:endParaRPr lang="es-EC"/>
        </a:p>
      </dgm:t>
    </dgm:pt>
    <dgm:pt modelId="{8D06B720-F1C1-4C3A-9682-2E0FB217E246}" type="pres">
      <dgm:prSet presAssocID="{65F052A6-C093-4F30-A900-70B5F3E3B64A}" presName="rootText" presStyleLbl="node2" presStyleIdx="0" presStyleCnt="2" custScaleX="244095" custScaleY="85387" custLinFactNeighborX="-4623" custLinFactNeighborY="-13284">
        <dgm:presLayoutVars>
          <dgm:chPref val="3"/>
        </dgm:presLayoutVars>
      </dgm:prSet>
      <dgm:spPr/>
      <dgm:t>
        <a:bodyPr/>
        <a:lstStyle/>
        <a:p>
          <a:endParaRPr lang="es-EC"/>
        </a:p>
      </dgm:t>
    </dgm:pt>
    <dgm:pt modelId="{25D116E3-E6A8-4800-B69F-D57A3F1DD2B4}" type="pres">
      <dgm:prSet presAssocID="{65F052A6-C093-4F30-A900-70B5F3E3B64A}" presName="rootConnector" presStyleLbl="node2" presStyleIdx="0" presStyleCnt="2"/>
      <dgm:spPr/>
      <dgm:t>
        <a:bodyPr/>
        <a:lstStyle/>
        <a:p>
          <a:endParaRPr lang="es-EC"/>
        </a:p>
      </dgm:t>
    </dgm:pt>
    <dgm:pt modelId="{B1C07F63-964C-4237-AF2E-47737A6DADAB}" type="pres">
      <dgm:prSet presAssocID="{65F052A6-C093-4F30-A900-70B5F3E3B64A}" presName="hierChild4" presStyleCnt="0"/>
      <dgm:spPr/>
      <dgm:t>
        <a:bodyPr/>
        <a:lstStyle/>
        <a:p>
          <a:endParaRPr lang="es-EC"/>
        </a:p>
      </dgm:t>
    </dgm:pt>
    <dgm:pt modelId="{B7E31B3B-CC0A-4A5C-92FE-F322F02BC452}" type="pres">
      <dgm:prSet presAssocID="{81280B53-76B1-49DA-A407-80C40B099EAD}" presName="Name37" presStyleLbl="parChTrans1D3" presStyleIdx="0" presStyleCnt="6"/>
      <dgm:spPr/>
      <dgm:t>
        <a:bodyPr/>
        <a:lstStyle/>
        <a:p>
          <a:endParaRPr lang="es-EC"/>
        </a:p>
      </dgm:t>
    </dgm:pt>
    <dgm:pt modelId="{9C4A14F2-2296-4374-AFCB-F059A7CE1805}" type="pres">
      <dgm:prSet presAssocID="{70576CD1-B387-456F-BF66-57895349D202}" presName="hierRoot2" presStyleCnt="0">
        <dgm:presLayoutVars>
          <dgm:hierBranch val="init"/>
        </dgm:presLayoutVars>
      </dgm:prSet>
      <dgm:spPr/>
      <dgm:t>
        <a:bodyPr/>
        <a:lstStyle/>
        <a:p>
          <a:endParaRPr lang="es-EC"/>
        </a:p>
      </dgm:t>
    </dgm:pt>
    <dgm:pt modelId="{5F7E32B3-24FC-43AA-A253-B0E38A143CD2}" type="pres">
      <dgm:prSet presAssocID="{70576CD1-B387-456F-BF66-57895349D202}" presName="rootComposite" presStyleCnt="0"/>
      <dgm:spPr/>
      <dgm:t>
        <a:bodyPr/>
        <a:lstStyle/>
        <a:p>
          <a:endParaRPr lang="es-EC"/>
        </a:p>
      </dgm:t>
    </dgm:pt>
    <dgm:pt modelId="{D4DE54F0-8D18-4E5B-B47B-9AF2CD1943DB}" type="pres">
      <dgm:prSet presAssocID="{70576CD1-B387-456F-BF66-57895349D202}" presName="rootText" presStyleLbl="node3" presStyleIdx="0" presStyleCnt="6" custFlipHor="1" custScaleX="105170" custScaleY="84309">
        <dgm:presLayoutVars>
          <dgm:chPref val="3"/>
        </dgm:presLayoutVars>
      </dgm:prSet>
      <dgm:spPr/>
      <dgm:t>
        <a:bodyPr/>
        <a:lstStyle/>
        <a:p>
          <a:endParaRPr lang="es-EC"/>
        </a:p>
      </dgm:t>
    </dgm:pt>
    <dgm:pt modelId="{77CB9D0D-E82E-4845-817F-F8D426B52F71}" type="pres">
      <dgm:prSet presAssocID="{70576CD1-B387-456F-BF66-57895349D202}" presName="rootConnector" presStyleLbl="node3" presStyleIdx="0" presStyleCnt="6"/>
      <dgm:spPr/>
      <dgm:t>
        <a:bodyPr/>
        <a:lstStyle/>
        <a:p>
          <a:endParaRPr lang="es-EC"/>
        </a:p>
      </dgm:t>
    </dgm:pt>
    <dgm:pt modelId="{30A54E09-C406-4234-8583-2BCDEF84A800}" type="pres">
      <dgm:prSet presAssocID="{70576CD1-B387-456F-BF66-57895349D202}" presName="hierChild4" presStyleCnt="0"/>
      <dgm:spPr/>
      <dgm:t>
        <a:bodyPr/>
        <a:lstStyle/>
        <a:p>
          <a:endParaRPr lang="es-EC"/>
        </a:p>
      </dgm:t>
    </dgm:pt>
    <dgm:pt modelId="{80502CF1-08BA-4F48-8690-1864DD730B08}" type="pres">
      <dgm:prSet presAssocID="{9F982AB2-6AE4-4009-9C1C-04C3D0CAF7B3}" presName="Name37" presStyleLbl="parChTrans1D4" presStyleIdx="0" presStyleCnt="12"/>
      <dgm:spPr/>
      <dgm:t>
        <a:bodyPr/>
        <a:lstStyle/>
        <a:p>
          <a:endParaRPr lang="es-EC"/>
        </a:p>
      </dgm:t>
    </dgm:pt>
    <dgm:pt modelId="{C6801165-0C9F-43CE-A46F-DD5EE55A903B}" type="pres">
      <dgm:prSet presAssocID="{4DD252A1-D4C3-43BB-AFC2-5ADD2000F625}" presName="hierRoot2" presStyleCnt="0">
        <dgm:presLayoutVars>
          <dgm:hierBranch val="init"/>
        </dgm:presLayoutVars>
      </dgm:prSet>
      <dgm:spPr/>
      <dgm:t>
        <a:bodyPr/>
        <a:lstStyle/>
        <a:p>
          <a:endParaRPr lang="es-EC"/>
        </a:p>
      </dgm:t>
    </dgm:pt>
    <dgm:pt modelId="{D4F9DA31-C468-4C06-8054-C4896F43876E}" type="pres">
      <dgm:prSet presAssocID="{4DD252A1-D4C3-43BB-AFC2-5ADD2000F625}" presName="rootComposite" presStyleCnt="0"/>
      <dgm:spPr/>
      <dgm:t>
        <a:bodyPr/>
        <a:lstStyle/>
        <a:p>
          <a:endParaRPr lang="es-EC"/>
        </a:p>
      </dgm:t>
    </dgm:pt>
    <dgm:pt modelId="{E2694F27-1B65-49F0-9D03-C0168B49455F}" type="pres">
      <dgm:prSet presAssocID="{4DD252A1-D4C3-43BB-AFC2-5ADD2000F625}" presName="rootText" presStyleLbl="node4" presStyleIdx="0" presStyleCnt="12" custScaleX="84560" custScaleY="84560">
        <dgm:presLayoutVars>
          <dgm:chPref val="3"/>
        </dgm:presLayoutVars>
      </dgm:prSet>
      <dgm:spPr/>
      <dgm:t>
        <a:bodyPr/>
        <a:lstStyle/>
        <a:p>
          <a:endParaRPr lang="es-EC"/>
        </a:p>
      </dgm:t>
    </dgm:pt>
    <dgm:pt modelId="{D4AA8D83-2F74-4955-A6DB-1B8E7296C463}" type="pres">
      <dgm:prSet presAssocID="{4DD252A1-D4C3-43BB-AFC2-5ADD2000F625}" presName="rootConnector" presStyleLbl="node4" presStyleIdx="0" presStyleCnt="12"/>
      <dgm:spPr/>
      <dgm:t>
        <a:bodyPr/>
        <a:lstStyle/>
        <a:p>
          <a:endParaRPr lang="es-EC"/>
        </a:p>
      </dgm:t>
    </dgm:pt>
    <dgm:pt modelId="{ECF7C2C5-0F9A-4AB0-BDA1-87045AD4667C}" type="pres">
      <dgm:prSet presAssocID="{4DD252A1-D4C3-43BB-AFC2-5ADD2000F625}" presName="hierChild4" presStyleCnt="0"/>
      <dgm:spPr/>
      <dgm:t>
        <a:bodyPr/>
        <a:lstStyle/>
        <a:p>
          <a:endParaRPr lang="es-EC"/>
        </a:p>
      </dgm:t>
    </dgm:pt>
    <dgm:pt modelId="{2256983F-5856-4AAF-AD63-BB30942EB8E0}" type="pres">
      <dgm:prSet presAssocID="{4DD252A1-D4C3-43BB-AFC2-5ADD2000F625}" presName="hierChild5" presStyleCnt="0"/>
      <dgm:spPr/>
      <dgm:t>
        <a:bodyPr/>
        <a:lstStyle/>
        <a:p>
          <a:endParaRPr lang="es-EC"/>
        </a:p>
      </dgm:t>
    </dgm:pt>
    <dgm:pt modelId="{0AE738E0-2675-4ADF-9D06-FC25A30AE32C}" type="pres">
      <dgm:prSet presAssocID="{027CFA83-6CA0-4542-B64F-680C076FBFAB}" presName="Name37" presStyleLbl="parChTrans1D4" presStyleIdx="1" presStyleCnt="12"/>
      <dgm:spPr/>
      <dgm:t>
        <a:bodyPr/>
        <a:lstStyle/>
        <a:p>
          <a:endParaRPr lang="es-EC"/>
        </a:p>
      </dgm:t>
    </dgm:pt>
    <dgm:pt modelId="{70166AE0-87A9-41EB-A458-7DFED33B5602}" type="pres">
      <dgm:prSet presAssocID="{7F9C25C3-8E1D-4913-B71A-ACB25AD4169B}" presName="hierRoot2" presStyleCnt="0">
        <dgm:presLayoutVars>
          <dgm:hierBranch val="init"/>
        </dgm:presLayoutVars>
      </dgm:prSet>
      <dgm:spPr/>
      <dgm:t>
        <a:bodyPr/>
        <a:lstStyle/>
        <a:p>
          <a:endParaRPr lang="es-EC"/>
        </a:p>
      </dgm:t>
    </dgm:pt>
    <dgm:pt modelId="{CBD7E73D-1A4D-42FC-B7D7-F69E250C8003}" type="pres">
      <dgm:prSet presAssocID="{7F9C25C3-8E1D-4913-B71A-ACB25AD4169B}" presName="rootComposite" presStyleCnt="0"/>
      <dgm:spPr/>
      <dgm:t>
        <a:bodyPr/>
        <a:lstStyle/>
        <a:p>
          <a:endParaRPr lang="es-EC"/>
        </a:p>
      </dgm:t>
    </dgm:pt>
    <dgm:pt modelId="{7A740950-8725-4795-9497-4B4F91603BEC}" type="pres">
      <dgm:prSet presAssocID="{7F9C25C3-8E1D-4913-B71A-ACB25AD4169B}" presName="rootText" presStyleLbl="node4" presStyleIdx="1" presStyleCnt="12" custScaleX="84560" custScaleY="84560">
        <dgm:presLayoutVars>
          <dgm:chPref val="3"/>
        </dgm:presLayoutVars>
      </dgm:prSet>
      <dgm:spPr/>
      <dgm:t>
        <a:bodyPr/>
        <a:lstStyle/>
        <a:p>
          <a:endParaRPr lang="es-EC"/>
        </a:p>
      </dgm:t>
    </dgm:pt>
    <dgm:pt modelId="{2F371F93-FC87-4590-8EED-9FC097CA00DF}" type="pres">
      <dgm:prSet presAssocID="{7F9C25C3-8E1D-4913-B71A-ACB25AD4169B}" presName="rootConnector" presStyleLbl="node4" presStyleIdx="1" presStyleCnt="12"/>
      <dgm:spPr/>
      <dgm:t>
        <a:bodyPr/>
        <a:lstStyle/>
        <a:p>
          <a:endParaRPr lang="es-EC"/>
        </a:p>
      </dgm:t>
    </dgm:pt>
    <dgm:pt modelId="{0A2CC300-7ED0-458A-9903-462657F2B705}" type="pres">
      <dgm:prSet presAssocID="{7F9C25C3-8E1D-4913-B71A-ACB25AD4169B}" presName="hierChild4" presStyleCnt="0"/>
      <dgm:spPr/>
      <dgm:t>
        <a:bodyPr/>
        <a:lstStyle/>
        <a:p>
          <a:endParaRPr lang="es-EC"/>
        </a:p>
      </dgm:t>
    </dgm:pt>
    <dgm:pt modelId="{25613AAE-8A88-456D-8F07-4AAE201FF4D4}" type="pres">
      <dgm:prSet presAssocID="{7F9C25C3-8E1D-4913-B71A-ACB25AD4169B}" presName="hierChild5" presStyleCnt="0"/>
      <dgm:spPr/>
      <dgm:t>
        <a:bodyPr/>
        <a:lstStyle/>
        <a:p>
          <a:endParaRPr lang="es-EC"/>
        </a:p>
      </dgm:t>
    </dgm:pt>
    <dgm:pt modelId="{41D6206B-28C5-4DD7-B9FC-DFF11842C904}" type="pres">
      <dgm:prSet presAssocID="{0E8BBA5A-1F44-45C5-ABB4-C511626610C7}" presName="Name37" presStyleLbl="parChTrans1D4" presStyleIdx="2" presStyleCnt="12"/>
      <dgm:spPr/>
      <dgm:t>
        <a:bodyPr/>
        <a:lstStyle/>
        <a:p>
          <a:endParaRPr lang="es-EC"/>
        </a:p>
      </dgm:t>
    </dgm:pt>
    <dgm:pt modelId="{88B088A8-67CD-4470-94D1-8A2C0BF6ADBA}" type="pres">
      <dgm:prSet presAssocID="{F0E5AD6C-F705-4836-A381-EFCF632307CC}" presName="hierRoot2" presStyleCnt="0">
        <dgm:presLayoutVars>
          <dgm:hierBranch val="init"/>
        </dgm:presLayoutVars>
      </dgm:prSet>
      <dgm:spPr/>
      <dgm:t>
        <a:bodyPr/>
        <a:lstStyle/>
        <a:p>
          <a:endParaRPr lang="es-EC"/>
        </a:p>
      </dgm:t>
    </dgm:pt>
    <dgm:pt modelId="{24E34623-B12C-4E75-983F-77DF3BC814BA}" type="pres">
      <dgm:prSet presAssocID="{F0E5AD6C-F705-4836-A381-EFCF632307CC}" presName="rootComposite" presStyleCnt="0"/>
      <dgm:spPr/>
      <dgm:t>
        <a:bodyPr/>
        <a:lstStyle/>
        <a:p>
          <a:endParaRPr lang="es-EC"/>
        </a:p>
      </dgm:t>
    </dgm:pt>
    <dgm:pt modelId="{4BA5F381-E4DE-45B3-8DCD-8C06A17F2E68}" type="pres">
      <dgm:prSet presAssocID="{F0E5AD6C-F705-4836-A381-EFCF632307CC}" presName="rootText" presStyleLbl="node4" presStyleIdx="2" presStyleCnt="12" custScaleX="84560" custScaleY="84560">
        <dgm:presLayoutVars>
          <dgm:chPref val="3"/>
        </dgm:presLayoutVars>
      </dgm:prSet>
      <dgm:spPr/>
      <dgm:t>
        <a:bodyPr/>
        <a:lstStyle/>
        <a:p>
          <a:endParaRPr lang="es-EC"/>
        </a:p>
      </dgm:t>
    </dgm:pt>
    <dgm:pt modelId="{CB5E823F-7DE0-4AF5-B07A-C0AC72F05559}" type="pres">
      <dgm:prSet presAssocID="{F0E5AD6C-F705-4836-A381-EFCF632307CC}" presName="rootConnector" presStyleLbl="node4" presStyleIdx="2" presStyleCnt="12"/>
      <dgm:spPr/>
      <dgm:t>
        <a:bodyPr/>
        <a:lstStyle/>
        <a:p>
          <a:endParaRPr lang="es-EC"/>
        </a:p>
      </dgm:t>
    </dgm:pt>
    <dgm:pt modelId="{1DB5532B-E95E-4CC7-AA63-C3762451C14A}" type="pres">
      <dgm:prSet presAssocID="{F0E5AD6C-F705-4836-A381-EFCF632307CC}" presName="hierChild4" presStyleCnt="0"/>
      <dgm:spPr/>
      <dgm:t>
        <a:bodyPr/>
        <a:lstStyle/>
        <a:p>
          <a:endParaRPr lang="es-EC"/>
        </a:p>
      </dgm:t>
    </dgm:pt>
    <dgm:pt modelId="{59D05DE1-80EA-4ED7-BB78-392E3B68C86C}" type="pres">
      <dgm:prSet presAssocID="{F0E5AD6C-F705-4836-A381-EFCF632307CC}" presName="hierChild5" presStyleCnt="0"/>
      <dgm:spPr/>
      <dgm:t>
        <a:bodyPr/>
        <a:lstStyle/>
        <a:p>
          <a:endParaRPr lang="es-EC"/>
        </a:p>
      </dgm:t>
    </dgm:pt>
    <dgm:pt modelId="{3DCB1221-CA28-44C0-ACA4-73100A2154EC}" type="pres">
      <dgm:prSet presAssocID="{70576CD1-B387-456F-BF66-57895349D202}" presName="hierChild5" presStyleCnt="0"/>
      <dgm:spPr/>
      <dgm:t>
        <a:bodyPr/>
        <a:lstStyle/>
        <a:p>
          <a:endParaRPr lang="es-EC"/>
        </a:p>
      </dgm:t>
    </dgm:pt>
    <dgm:pt modelId="{95C1FD12-5AFA-4454-B510-0954170851E7}" type="pres">
      <dgm:prSet presAssocID="{3DDCB9C7-1387-4B56-ABB8-4FE82BCBD0BA}" presName="Name37" presStyleLbl="parChTrans1D3" presStyleIdx="1" presStyleCnt="6"/>
      <dgm:spPr/>
      <dgm:t>
        <a:bodyPr/>
        <a:lstStyle/>
        <a:p>
          <a:endParaRPr lang="es-EC"/>
        </a:p>
      </dgm:t>
    </dgm:pt>
    <dgm:pt modelId="{7A49C0DF-D91F-4AE6-8866-01BE2DDE9CA2}" type="pres">
      <dgm:prSet presAssocID="{087845BA-45AD-49B9-9E8C-8CE2EB3B3E90}" presName="hierRoot2" presStyleCnt="0">
        <dgm:presLayoutVars>
          <dgm:hierBranch val="init"/>
        </dgm:presLayoutVars>
      </dgm:prSet>
      <dgm:spPr/>
      <dgm:t>
        <a:bodyPr/>
        <a:lstStyle/>
        <a:p>
          <a:endParaRPr lang="es-EC"/>
        </a:p>
      </dgm:t>
    </dgm:pt>
    <dgm:pt modelId="{98224811-94BC-4BAF-8F02-A3CFDB5A8ED7}" type="pres">
      <dgm:prSet presAssocID="{087845BA-45AD-49B9-9E8C-8CE2EB3B3E90}" presName="rootComposite" presStyleCnt="0"/>
      <dgm:spPr/>
      <dgm:t>
        <a:bodyPr/>
        <a:lstStyle/>
        <a:p>
          <a:endParaRPr lang="es-EC"/>
        </a:p>
      </dgm:t>
    </dgm:pt>
    <dgm:pt modelId="{A00219E1-A6D6-47B0-9830-B424D920C937}" type="pres">
      <dgm:prSet presAssocID="{087845BA-45AD-49B9-9E8C-8CE2EB3B3E90}" presName="rootText" presStyleLbl="node3" presStyleIdx="1" presStyleCnt="6" custFlipHor="1" custScaleX="105170" custScaleY="84309">
        <dgm:presLayoutVars>
          <dgm:chPref val="3"/>
        </dgm:presLayoutVars>
      </dgm:prSet>
      <dgm:spPr/>
      <dgm:t>
        <a:bodyPr/>
        <a:lstStyle/>
        <a:p>
          <a:endParaRPr lang="es-EC"/>
        </a:p>
      </dgm:t>
    </dgm:pt>
    <dgm:pt modelId="{B8F01988-3DEE-4032-A2F2-A18D23EE9687}" type="pres">
      <dgm:prSet presAssocID="{087845BA-45AD-49B9-9E8C-8CE2EB3B3E90}" presName="rootConnector" presStyleLbl="node3" presStyleIdx="1" presStyleCnt="6"/>
      <dgm:spPr/>
      <dgm:t>
        <a:bodyPr/>
        <a:lstStyle/>
        <a:p>
          <a:endParaRPr lang="es-EC"/>
        </a:p>
      </dgm:t>
    </dgm:pt>
    <dgm:pt modelId="{FED7C037-3F70-4171-B228-6BABFC653D2D}" type="pres">
      <dgm:prSet presAssocID="{087845BA-45AD-49B9-9E8C-8CE2EB3B3E90}" presName="hierChild4" presStyleCnt="0"/>
      <dgm:spPr/>
      <dgm:t>
        <a:bodyPr/>
        <a:lstStyle/>
        <a:p>
          <a:endParaRPr lang="es-EC"/>
        </a:p>
      </dgm:t>
    </dgm:pt>
    <dgm:pt modelId="{1693374F-4488-481E-917E-5707510EE343}" type="pres">
      <dgm:prSet presAssocID="{4CE5422C-5600-43A1-A14E-353D0A5D04EC}" presName="Name37" presStyleLbl="parChTrans1D4" presStyleIdx="3" presStyleCnt="12"/>
      <dgm:spPr/>
      <dgm:t>
        <a:bodyPr/>
        <a:lstStyle/>
        <a:p>
          <a:endParaRPr lang="es-EC"/>
        </a:p>
      </dgm:t>
    </dgm:pt>
    <dgm:pt modelId="{065AA509-C599-4A62-AC41-49D67915EBD4}" type="pres">
      <dgm:prSet presAssocID="{1C91A3E1-280B-4676-B35B-93E168469ED6}" presName="hierRoot2" presStyleCnt="0">
        <dgm:presLayoutVars>
          <dgm:hierBranch val="init"/>
        </dgm:presLayoutVars>
      </dgm:prSet>
      <dgm:spPr/>
      <dgm:t>
        <a:bodyPr/>
        <a:lstStyle/>
        <a:p>
          <a:endParaRPr lang="es-EC"/>
        </a:p>
      </dgm:t>
    </dgm:pt>
    <dgm:pt modelId="{CFA07B8F-1EAB-4B26-9E4E-40B2995A1CBB}" type="pres">
      <dgm:prSet presAssocID="{1C91A3E1-280B-4676-B35B-93E168469ED6}" presName="rootComposite" presStyleCnt="0"/>
      <dgm:spPr/>
      <dgm:t>
        <a:bodyPr/>
        <a:lstStyle/>
        <a:p>
          <a:endParaRPr lang="es-EC"/>
        </a:p>
      </dgm:t>
    </dgm:pt>
    <dgm:pt modelId="{04ABBDAB-E412-4D54-9803-F47B55A6DDE4}" type="pres">
      <dgm:prSet presAssocID="{1C91A3E1-280B-4676-B35B-93E168469ED6}" presName="rootText" presStyleLbl="node4" presStyleIdx="3" presStyleCnt="12" custScaleX="84560" custScaleY="84560">
        <dgm:presLayoutVars>
          <dgm:chPref val="3"/>
        </dgm:presLayoutVars>
      </dgm:prSet>
      <dgm:spPr/>
      <dgm:t>
        <a:bodyPr/>
        <a:lstStyle/>
        <a:p>
          <a:endParaRPr lang="es-EC"/>
        </a:p>
      </dgm:t>
    </dgm:pt>
    <dgm:pt modelId="{4CC33E29-1E85-4EDC-A487-358A4A0C7915}" type="pres">
      <dgm:prSet presAssocID="{1C91A3E1-280B-4676-B35B-93E168469ED6}" presName="rootConnector" presStyleLbl="node4" presStyleIdx="3" presStyleCnt="12"/>
      <dgm:spPr/>
      <dgm:t>
        <a:bodyPr/>
        <a:lstStyle/>
        <a:p>
          <a:endParaRPr lang="es-EC"/>
        </a:p>
      </dgm:t>
    </dgm:pt>
    <dgm:pt modelId="{80CF3E65-8933-4A8C-BA84-447CDA3926F8}" type="pres">
      <dgm:prSet presAssocID="{1C91A3E1-280B-4676-B35B-93E168469ED6}" presName="hierChild4" presStyleCnt="0"/>
      <dgm:spPr/>
      <dgm:t>
        <a:bodyPr/>
        <a:lstStyle/>
        <a:p>
          <a:endParaRPr lang="es-EC"/>
        </a:p>
      </dgm:t>
    </dgm:pt>
    <dgm:pt modelId="{4E1B81C7-9C20-499E-A671-8675BD502091}" type="pres">
      <dgm:prSet presAssocID="{1C91A3E1-280B-4676-B35B-93E168469ED6}" presName="hierChild5" presStyleCnt="0"/>
      <dgm:spPr/>
      <dgm:t>
        <a:bodyPr/>
        <a:lstStyle/>
        <a:p>
          <a:endParaRPr lang="es-EC"/>
        </a:p>
      </dgm:t>
    </dgm:pt>
    <dgm:pt modelId="{23210731-E38F-46D6-8090-86198C75E65C}" type="pres">
      <dgm:prSet presAssocID="{3CC8594C-D092-43D6-8813-078312B17A8E}" presName="Name37" presStyleLbl="parChTrans1D4" presStyleIdx="4" presStyleCnt="12"/>
      <dgm:spPr/>
      <dgm:t>
        <a:bodyPr/>
        <a:lstStyle/>
        <a:p>
          <a:endParaRPr lang="es-EC"/>
        </a:p>
      </dgm:t>
    </dgm:pt>
    <dgm:pt modelId="{EE40A10D-15F3-4AC3-9CB0-D542934C17DC}" type="pres">
      <dgm:prSet presAssocID="{992821F8-64EE-468D-9B97-999D7117C141}" presName="hierRoot2" presStyleCnt="0">
        <dgm:presLayoutVars>
          <dgm:hierBranch val="init"/>
        </dgm:presLayoutVars>
      </dgm:prSet>
      <dgm:spPr/>
      <dgm:t>
        <a:bodyPr/>
        <a:lstStyle/>
        <a:p>
          <a:endParaRPr lang="es-EC"/>
        </a:p>
      </dgm:t>
    </dgm:pt>
    <dgm:pt modelId="{F3836757-E136-4E31-9855-0502786A8492}" type="pres">
      <dgm:prSet presAssocID="{992821F8-64EE-468D-9B97-999D7117C141}" presName="rootComposite" presStyleCnt="0"/>
      <dgm:spPr/>
      <dgm:t>
        <a:bodyPr/>
        <a:lstStyle/>
        <a:p>
          <a:endParaRPr lang="es-EC"/>
        </a:p>
      </dgm:t>
    </dgm:pt>
    <dgm:pt modelId="{6EF373CD-B6FD-4331-A753-C1571797F993}" type="pres">
      <dgm:prSet presAssocID="{992821F8-64EE-468D-9B97-999D7117C141}" presName="rootText" presStyleLbl="node4" presStyleIdx="4" presStyleCnt="12" custScaleX="84560" custScaleY="84560">
        <dgm:presLayoutVars>
          <dgm:chPref val="3"/>
        </dgm:presLayoutVars>
      </dgm:prSet>
      <dgm:spPr/>
      <dgm:t>
        <a:bodyPr/>
        <a:lstStyle/>
        <a:p>
          <a:endParaRPr lang="es-EC"/>
        </a:p>
      </dgm:t>
    </dgm:pt>
    <dgm:pt modelId="{5FB6DB70-22C2-44A9-A181-AEA7923CB806}" type="pres">
      <dgm:prSet presAssocID="{992821F8-64EE-468D-9B97-999D7117C141}" presName="rootConnector" presStyleLbl="node4" presStyleIdx="4" presStyleCnt="12"/>
      <dgm:spPr/>
      <dgm:t>
        <a:bodyPr/>
        <a:lstStyle/>
        <a:p>
          <a:endParaRPr lang="es-EC"/>
        </a:p>
      </dgm:t>
    </dgm:pt>
    <dgm:pt modelId="{15313F48-7440-4912-BAD2-4F19B4CC37F5}" type="pres">
      <dgm:prSet presAssocID="{992821F8-64EE-468D-9B97-999D7117C141}" presName="hierChild4" presStyleCnt="0"/>
      <dgm:spPr/>
      <dgm:t>
        <a:bodyPr/>
        <a:lstStyle/>
        <a:p>
          <a:endParaRPr lang="es-EC"/>
        </a:p>
      </dgm:t>
    </dgm:pt>
    <dgm:pt modelId="{4825E5C4-7E14-47DD-BA93-EDB408CA6F4E}" type="pres">
      <dgm:prSet presAssocID="{992821F8-64EE-468D-9B97-999D7117C141}" presName="hierChild5" presStyleCnt="0"/>
      <dgm:spPr/>
      <dgm:t>
        <a:bodyPr/>
        <a:lstStyle/>
        <a:p>
          <a:endParaRPr lang="es-EC"/>
        </a:p>
      </dgm:t>
    </dgm:pt>
    <dgm:pt modelId="{B9A4AEB3-E935-4A40-9F81-C22B15D33486}" type="pres">
      <dgm:prSet presAssocID="{CCCB5E38-5CA7-4189-B7A2-32D22647918C}" presName="Name37" presStyleLbl="parChTrans1D4" presStyleIdx="5" presStyleCnt="12"/>
      <dgm:spPr/>
      <dgm:t>
        <a:bodyPr/>
        <a:lstStyle/>
        <a:p>
          <a:endParaRPr lang="es-EC"/>
        </a:p>
      </dgm:t>
    </dgm:pt>
    <dgm:pt modelId="{833EA8BB-5DF8-4F46-A3E7-6713C07F79E5}" type="pres">
      <dgm:prSet presAssocID="{4ABC1060-7FEA-40C9-A72F-EA571754B7F6}" presName="hierRoot2" presStyleCnt="0">
        <dgm:presLayoutVars>
          <dgm:hierBranch val="init"/>
        </dgm:presLayoutVars>
      </dgm:prSet>
      <dgm:spPr/>
      <dgm:t>
        <a:bodyPr/>
        <a:lstStyle/>
        <a:p>
          <a:endParaRPr lang="es-EC"/>
        </a:p>
      </dgm:t>
    </dgm:pt>
    <dgm:pt modelId="{37DAE22E-67F3-4F56-989A-D769BD7B4D2D}" type="pres">
      <dgm:prSet presAssocID="{4ABC1060-7FEA-40C9-A72F-EA571754B7F6}" presName="rootComposite" presStyleCnt="0"/>
      <dgm:spPr/>
      <dgm:t>
        <a:bodyPr/>
        <a:lstStyle/>
        <a:p>
          <a:endParaRPr lang="es-EC"/>
        </a:p>
      </dgm:t>
    </dgm:pt>
    <dgm:pt modelId="{77860F14-5EEB-4DF6-91B5-D3680C4543D2}" type="pres">
      <dgm:prSet presAssocID="{4ABC1060-7FEA-40C9-A72F-EA571754B7F6}" presName="rootText" presStyleLbl="node4" presStyleIdx="5" presStyleCnt="12" custScaleX="84560" custScaleY="84560">
        <dgm:presLayoutVars>
          <dgm:chPref val="3"/>
        </dgm:presLayoutVars>
      </dgm:prSet>
      <dgm:spPr/>
      <dgm:t>
        <a:bodyPr/>
        <a:lstStyle/>
        <a:p>
          <a:endParaRPr lang="es-EC"/>
        </a:p>
      </dgm:t>
    </dgm:pt>
    <dgm:pt modelId="{15D01623-DA7B-47C0-90C1-693152EB0663}" type="pres">
      <dgm:prSet presAssocID="{4ABC1060-7FEA-40C9-A72F-EA571754B7F6}" presName="rootConnector" presStyleLbl="node4" presStyleIdx="5" presStyleCnt="12"/>
      <dgm:spPr/>
      <dgm:t>
        <a:bodyPr/>
        <a:lstStyle/>
        <a:p>
          <a:endParaRPr lang="es-EC"/>
        </a:p>
      </dgm:t>
    </dgm:pt>
    <dgm:pt modelId="{DE941218-E8B4-4884-BB2D-F14A4311675B}" type="pres">
      <dgm:prSet presAssocID="{4ABC1060-7FEA-40C9-A72F-EA571754B7F6}" presName="hierChild4" presStyleCnt="0"/>
      <dgm:spPr/>
      <dgm:t>
        <a:bodyPr/>
        <a:lstStyle/>
        <a:p>
          <a:endParaRPr lang="es-EC"/>
        </a:p>
      </dgm:t>
    </dgm:pt>
    <dgm:pt modelId="{CB1850A7-0475-4C20-86D1-A5BC31F8C59D}" type="pres">
      <dgm:prSet presAssocID="{4ABC1060-7FEA-40C9-A72F-EA571754B7F6}" presName="hierChild5" presStyleCnt="0"/>
      <dgm:spPr/>
      <dgm:t>
        <a:bodyPr/>
        <a:lstStyle/>
        <a:p>
          <a:endParaRPr lang="es-EC"/>
        </a:p>
      </dgm:t>
    </dgm:pt>
    <dgm:pt modelId="{414F0C05-6CAC-43E2-81C2-DF7F12531820}" type="pres">
      <dgm:prSet presAssocID="{087845BA-45AD-49B9-9E8C-8CE2EB3B3E90}" presName="hierChild5" presStyleCnt="0"/>
      <dgm:spPr/>
      <dgm:t>
        <a:bodyPr/>
        <a:lstStyle/>
        <a:p>
          <a:endParaRPr lang="es-EC"/>
        </a:p>
      </dgm:t>
    </dgm:pt>
    <dgm:pt modelId="{31A9D7D0-EC42-4719-A7CA-1E3CC501C993}" type="pres">
      <dgm:prSet presAssocID="{05CE2725-9FF6-4925-AB91-F36E3914D69A}" presName="Name37" presStyleLbl="parChTrans1D3" presStyleIdx="2" presStyleCnt="6"/>
      <dgm:spPr/>
      <dgm:t>
        <a:bodyPr/>
        <a:lstStyle/>
        <a:p>
          <a:endParaRPr lang="es-EC"/>
        </a:p>
      </dgm:t>
    </dgm:pt>
    <dgm:pt modelId="{E7F12867-B1CE-4F6E-B078-484D2B01280E}" type="pres">
      <dgm:prSet presAssocID="{C00FE111-1834-498C-BF56-3FD0865DC194}" presName="hierRoot2" presStyleCnt="0">
        <dgm:presLayoutVars>
          <dgm:hierBranch val="init"/>
        </dgm:presLayoutVars>
      </dgm:prSet>
      <dgm:spPr/>
      <dgm:t>
        <a:bodyPr/>
        <a:lstStyle/>
        <a:p>
          <a:endParaRPr lang="es-EC"/>
        </a:p>
      </dgm:t>
    </dgm:pt>
    <dgm:pt modelId="{A9C46A4D-A785-4A02-B269-F4A549F5CFB6}" type="pres">
      <dgm:prSet presAssocID="{C00FE111-1834-498C-BF56-3FD0865DC194}" presName="rootComposite" presStyleCnt="0"/>
      <dgm:spPr/>
      <dgm:t>
        <a:bodyPr/>
        <a:lstStyle/>
        <a:p>
          <a:endParaRPr lang="es-EC"/>
        </a:p>
      </dgm:t>
    </dgm:pt>
    <dgm:pt modelId="{355C31E1-0202-4174-A5D4-4216D390C567}" type="pres">
      <dgm:prSet presAssocID="{C00FE111-1834-498C-BF56-3FD0865DC194}" presName="rootText" presStyleLbl="node3" presStyleIdx="2" presStyleCnt="6" custFlipHor="1" custScaleX="105170" custScaleY="84309">
        <dgm:presLayoutVars>
          <dgm:chPref val="3"/>
        </dgm:presLayoutVars>
      </dgm:prSet>
      <dgm:spPr/>
      <dgm:t>
        <a:bodyPr/>
        <a:lstStyle/>
        <a:p>
          <a:endParaRPr lang="es-EC"/>
        </a:p>
      </dgm:t>
    </dgm:pt>
    <dgm:pt modelId="{1E8DB471-58E1-4E38-B252-64634D913827}" type="pres">
      <dgm:prSet presAssocID="{C00FE111-1834-498C-BF56-3FD0865DC194}" presName="rootConnector" presStyleLbl="node3" presStyleIdx="2" presStyleCnt="6"/>
      <dgm:spPr/>
      <dgm:t>
        <a:bodyPr/>
        <a:lstStyle/>
        <a:p>
          <a:endParaRPr lang="es-EC"/>
        </a:p>
      </dgm:t>
    </dgm:pt>
    <dgm:pt modelId="{85C7AB04-B75E-4A2B-AF8C-F98CFB5BF18A}" type="pres">
      <dgm:prSet presAssocID="{C00FE111-1834-498C-BF56-3FD0865DC194}" presName="hierChild4" presStyleCnt="0"/>
      <dgm:spPr/>
      <dgm:t>
        <a:bodyPr/>
        <a:lstStyle/>
        <a:p>
          <a:endParaRPr lang="es-EC"/>
        </a:p>
      </dgm:t>
    </dgm:pt>
    <dgm:pt modelId="{C6096EEF-7ECB-4C8A-AF21-446A62963819}" type="pres">
      <dgm:prSet presAssocID="{9D1D1414-8139-4FAD-B0E8-95D729580781}" presName="Name37" presStyleLbl="parChTrans1D4" presStyleIdx="6" presStyleCnt="12"/>
      <dgm:spPr/>
      <dgm:t>
        <a:bodyPr/>
        <a:lstStyle/>
        <a:p>
          <a:endParaRPr lang="es-EC"/>
        </a:p>
      </dgm:t>
    </dgm:pt>
    <dgm:pt modelId="{37275ED9-F36E-42AB-9845-F2674680A190}" type="pres">
      <dgm:prSet presAssocID="{D6724ADC-6273-456C-869C-F737CB7CEFEE}" presName="hierRoot2" presStyleCnt="0">
        <dgm:presLayoutVars>
          <dgm:hierBranch val="init"/>
        </dgm:presLayoutVars>
      </dgm:prSet>
      <dgm:spPr/>
      <dgm:t>
        <a:bodyPr/>
        <a:lstStyle/>
        <a:p>
          <a:endParaRPr lang="es-EC"/>
        </a:p>
      </dgm:t>
    </dgm:pt>
    <dgm:pt modelId="{5EEF2188-5D08-45E0-BB3A-6E1145C598E7}" type="pres">
      <dgm:prSet presAssocID="{D6724ADC-6273-456C-869C-F737CB7CEFEE}" presName="rootComposite" presStyleCnt="0"/>
      <dgm:spPr/>
      <dgm:t>
        <a:bodyPr/>
        <a:lstStyle/>
        <a:p>
          <a:endParaRPr lang="es-EC"/>
        </a:p>
      </dgm:t>
    </dgm:pt>
    <dgm:pt modelId="{1D41C691-55A7-4A36-A48D-660DF5984BB7}" type="pres">
      <dgm:prSet presAssocID="{D6724ADC-6273-456C-869C-F737CB7CEFEE}" presName="rootText" presStyleLbl="node4" presStyleIdx="6" presStyleCnt="12" custScaleX="84560" custScaleY="84560">
        <dgm:presLayoutVars>
          <dgm:chPref val="3"/>
        </dgm:presLayoutVars>
      </dgm:prSet>
      <dgm:spPr/>
      <dgm:t>
        <a:bodyPr/>
        <a:lstStyle/>
        <a:p>
          <a:endParaRPr lang="es-EC"/>
        </a:p>
      </dgm:t>
    </dgm:pt>
    <dgm:pt modelId="{0169BC4F-5937-4FA7-B313-25900515EB7D}" type="pres">
      <dgm:prSet presAssocID="{D6724ADC-6273-456C-869C-F737CB7CEFEE}" presName="rootConnector" presStyleLbl="node4" presStyleIdx="6" presStyleCnt="12"/>
      <dgm:spPr/>
      <dgm:t>
        <a:bodyPr/>
        <a:lstStyle/>
        <a:p>
          <a:endParaRPr lang="es-EC"/>
        </a:p>
      </dgm:t>
    </dgm:pt>
    <dgm:pt modelId="{A41A3BB3-D170-4019-B9B7-FB0E22383DC2}" type="pres">
      <dgm:prSet presAssocID="{D6724ADC-6273-456C-869C-F737CB7CEFEE}" presName="hierChild4" presStyleCnt="0"/>
      <dgm:spPr/>
      <dgm:t>
        <a:bodyPr/>
        <a:lstStyle/>
        <a:p>
          <a:endParaRPr lang="es-EC"/>
        </a:p>
      </dgm:t>
    </dgm:pt>
    <dgm:pt modelId="{2CE27046-D340-476E-8CD8-9099E1E4995C}" type="pres">
      <dgm:prSet presAssocID="{D6724ADC-6273-456C-869C-F737CB7CEFEE}" presName="hierChild5" presStyleCnt="0"/>
      <dgm:spPr/>
      <dgm:t>
        <a:bodyPr/>
        <a:lstStyle/>
        <a:p>
          <a:endParaRPr lang="es-EC"/>
        </a:p>
      </dgm:t>
    </dgm:pt>
    <dgm:pt modelId="{B02BC92A-8626-4CF5-90A2-0B5873B484F9}" type="pres">
      <dgm:prSet presAssocID="{928641F3-2B28-4369-AEF9-2E3CE22685CE}" presName="Name37" presStyleLbl="parChTrans1D4" presStyleIdx="7" presStyleCnt="12"/>
      <dgm:spPr/>
      <dgm:t>
        <a:bodyPr/>
        <a:lstStyle/>
        <a:p>
          <a:endParaRPr lang="es-EC"/>
        </a:p>
      </dgm:t>
    </dgm:pt>
    <dgm:pt modelId="{EAE415BE-EC92-4B65-B56D-F9A4A54284A3}" type="pres">
      <dgm:prSet presAssocID="{4C0F8A1B-8C2F-4EB6-A124-46BFE52E58C6}" presName="hierRoot2" presStyleCnt="0">
        <dgm:presLayoutVars>
          <dgm:hierBranch val="init"/>
        </dgm:presLayoutVars>
      </dgm:prSet>
      <dgm:spPr/>
      <dgm:t>
        <a:bodyPr/>
        <a:lstStyle/>
        <a:p>
          <a:endParaRPr lang="es-EC"/>
        </a:p>
      </dgm:t>
    </dgm:pt>
    <dgm:pt modelId="{D8CFA08B-A34B-4E89-927F-45F50EB7BA0E}" type="pres">
      <dgm:prSet presAssocID="{4C0F8A1B-8C2F-4EB6-A124-46BFE52E58C6}" presName="rootComposite" presStyleCnt="0"/>
      <dgm:spPr/>
      <dgm:t>
        <a:bodyPr/>
        <a:lstStyle/>
        <a:p>
          <a:endParaRPr lang="es-EC"/>
        </a:p>
      </dgm:t>
    </dgm:pt>
    <dgm:pt modelId="{2EFF44FB-8DAC-4F47-BA48-FEE36E87A058}" type="pres">
      <dgm:prSet presAssocID="{4C0F8A1B-8C2F-4EB6-A124-46BFE52E58C6}" presName="rootText" presStyleLbl="node4" presStyleIdx="7" presStyleCnt="12" custScaleX="84560" custScaleY="84560">
        <dgm:presLayoutVars>
          <dgm:chPref val="3"/>
        </dgm:presLayoutVars>
      </dgm:prSet>
      <dgm:spPr/>
      <dgm:t>
        <a:bodyPr/>
        <a:lstStyle/>
        <a:p>
          <a:endParaRPr lang="es-EC"/>
        </a:p>
      </dgm:t>
    </dgm:pt>
    <dgm:pt modelId="{1ECB31CB-88D9-4BC5-BE39-B3A189B84768}" type="pres">
      <dgm:prSet presAssocID="{4C0F8A1B-8C2F-4EB6-A124-46BFE52E58C6}" presName="rootConnector" presStyleLbl="node4" presStyleIdx="7" presStyleCnt="12"/>
      <dgm:spPr/>
      <dgm:t>
        <a:bodyPr/>
        <a:lstStyle/>
        <a:p>
          <a:endParaRPr lang="es-EC"/>
        </a:p>
      </dgm:t>
    </dgm:pt>
    <dgm:pt modelId="{0D1C8290-21EE-4806-9AA8-8C4C352D704E}" type="pres">
      <dgm:prSet presAssocID="{4C0F8A1B-8C2F-4EB6-A124-46BFE52E58C6}" presName="hierChild4" presStyleCnt="0"/>
      <dgm:spPr/>
      <dgm:t>
        <a:bodyPr/>
        <a:lstStyle/>
        <a:p>
          <a:endParaRPr lang="es-EC"/>
        </a:p>
      </dgm:t>
    </dgm:pt>
    <dgm:pt modelId="{C30E4FCC-9ED1-45CE-B136-8510B0F7D62F}" type="pres">
      <dgm:prSet presAssocID="{4C0F8A1B-8C2F-4EB6-A124-46BFE52E58C6}" presName="hierChild5" presStyleCnt="0"/>
      <dgm:spPr/>
      <dgm:t>
        <a:bodyPr/>
        <a:lstStyle/>
        <a:p>
          <a:endParaRPr lang="es-EC"/>
        </a:p>
      </dgm:t>
    </dgm:pt>
    <dgm:pt modelId="{8EDE4070-700A-43E4-8C73-89744ABCCD07}" type="pres">
      <dgm:prSet presAssocID="{F2BC227B-5665-4742-9C52-3321CD9739DE}" presName="Name37" presStyleLbl="parChTrans1D4" presStyleIdx="8" presStyleCnt="12"/>
      <dgm:spPr/>
      <dgm:t>
        <a:bodyPr/>
        <a:lstStyle/>
        <a:p>
          <a:endParaRPr lang="es-EC"/>
        </a:p>
      </dgm:t>
    </dgm:pt>
    <dgm:pt modelId="{100AA297-ACFB-4894-9E2D-E416AAF298FE}" type="pres">
      <dgm:prSet presAssocID="{56CFE719-70E7-42C9-979C-633257AA166A}" presName="hierRoot2" presStyleCnt="0">
        <dgm:presLayoutVars>
          <dgm:hierBranch val="init"/>
        </dgm:presLayoutVars>
      </dgm:prSet>
      <dgm:spPr/>
      <dgm:t>
        <a:bodyPr/>
        <a:lstStyle/>
        <a:p>
          <a:endParaRPr lang="es-EC"/>
        </a:p>
      </dgm:t>
    </dgm:pt>
    <dgm:pt modelId="{29533807-2864-4990-97CC-F47A1D920FC4}" type="pres">
      <dgm:prSet presAssocID="{56CFE719-70E7-42C9-979C-633257AA166A}" presName="rootComposite" presStyleCnt="0"/>
      <dgm:spPr/>
      <dgm:t>
        <a:bodyPr/>
        <a:lstStyle/>
        <a:p>
          <a:endParaRPr lang="es-EC"/>
        </a:p>
      </dgm:t>
    </dgm:pt>
    <dgm:pt modelId="{FA883AB5-A3C6-462D-98E1-4119D3CA2FA5}" type="pres">
      <dgm:prSet presAssocID="{56CFE719-70E7-42C9-979C-633257AA166A}" presName="rootText" presStyleLbl="node4" presStyleIdx="8" presStyleCnt="12" custScaleX="84560" custScaleY="84560">
        <dgm:presLayoutVars>
          <dgm:chPref val="3"/>
        </dgm:presLayoutVars>
      </dgm:prSet>
      <dgm:spPr/>
      <dgm:t>
        <a:bodyPr/>
        <a:lstStyle/>
        <a:p>
          <a:endParaRPr lang="es-EC"/>
        </a:p>
      </dgm:t>
    </dgm:pt>
    <dgm:pt modelId="{31590CBB-222F-4AE0-A4A3-268D2F1D4D61}" type="pres">
      <dgm:prSet presAssocID="{56CFE719-70E7-42C9-979C-633257AA166A}" presName="rootConnector" presStyleLbl="node4" presStyleIdx="8" presStyleCnt="12"/>
      <dgm:spPr/>
      <dgm:t>
        <a:bodyPr/>
        <a:lstStyle/>
        <a:p>
          <a:endParaRPr lang="es-EC"/>
        </a:p>
      </dgm:t>
    </dgm:pt>
    <dgm:pt modelId="{C4AEC8E1-3C28-4766-9C3B-5922BAD9AC8E}" type="pres">
      <dgm:prSet presAssocID="{56CFE719-70E7-42C9-979C-633257AA166A}" presName="hierChild4" presStyleCnt="0"/>
      <dgm:spPr/>
      <dgm:t>
        <a:bodyPr/>
        <a:lstStyle/>
        <a:p>
          <a:endParaRPr lang="es-EC"/>
        </a:p>
      </dgm:t>
    </dgm:pt>
    <dgm:pt modelId="{819C3070-2D48-40A4-A164-C623419BA309}" type="pres">
      <dgm:prSet presAssocID="{56CFE719-70E7-42C9-979C-633257AA166A}" presName="hierChild5" presStyleCnt="0"/>
      <dgm:spPr/>
      <dgm:t>
        <a:bodyPr/>
        <a:lstStyle/>
        <a:p>
          <a:endParaRPr lang="es-EC"/>
        </a:p>
      </dgm:t>
    </dgm:pt>
    <dgm:pt modelId="{FD6FB1DC-FEF4-44F1-A7D0-1815E3E5C659}" type="pres">
      <dgm:prSet presAssocID="{C00FE111-1834-498C-BF56-3FD0865DC194}" presName="hierChild5" presStyleCnt="0"/>
      <dgm:spPr/>
      <dgm:t>
        <a:bodyPr/>
        <a:lstStyle/>
        <a:p>
          <a:endParaRPr lang="es-EC"/>
        </a:p>
      </dgm:t>
    </dgm:pt>
    <dgm:pt modelId="{E6E5131D-F4BC-4009-BA0F-63B87B0047C6}" type="pres">
      <dgm:prSet presAssocID="{A7700292-DAFE-40DC-9EFC-784151CAD525}" presName="Name37" presStyleLbl="parChTrans1D3" presStyleIdx="3" presStyleCnt="6"/>
      <dgm:spPr/>
      <dgm:t>
        <a:bodyPr/>
        <a:lstStyle/>
        <a:p>
          <a:endParaRPr lang="es-EC"/>
        </a:p>
      </dgm:t>
    </dgm:pt>
    <dgm:pt modelId="{44E3E7CA-8D8F-414F-958C-706E64DB521D}" type="pres">
      <dgm:prSet presAssocID="{30FB27D4-B5AC-4C6F-96A3-025F581B119C}" presName="hierRoot2" presStyleCnt="0">
        <dgm:presLayoutVars>
          <dgm:hierBranch val="init"/>
        </dgm:presLayoutVars>
      </dgm:prSet>
      <dgm:spPr/>
      <dgm:t>
        <a:bodyPr/>
        <a:lstStyle/>
        <a:p>
          <a:endParaRPr lang="es-EC"/>
        </a:p>
      </dgm:t>
    </dgm:pt>
    <dgm:pt modelId="{E6727E87-1419-4C75-BE35-86671460C778}" type="pres">
      <dgm:prSet presAssocID="{30FB27D4-B5AC-4C6F-96A3-025F581B119C}" presName="rootComposite" presStyleCnt="0"/>
      <dgm:spPr/>
      <dgm:t>
        <a:bodyPr/>
        <a:lstStyle/>
        <a:p>
          <a:endParaRPr lang="es-EC"/>
        </a:p>
      </dgm:t>
    </dgm:pt>
    <dgm:pt modelId="{2979DC23-5AE4-4749-B012-2A4710BD1EB5}" type="pres">
      <dgm:prSet presAssocID="{30FB27D4-B5AC-4C6F-96A3-025F581B119C}" presName="rootText" presStyleLbl="node3" presStyleIdx="3" presStyleCnt="6" custFlipHor="1" custScaleX="105170" custScaleY="84309">
        <dgm:presLayoutVars>
          <dgm:chPref val="3"/>
        </dgm:presLayoutVars>
      </dgm:prSet>
      <dgm:spPr/>
      <dgm:t>
        <a:bodyPr/>
        <a:lstStyle/>
        <a:p>
          <a:endParaRPr lang="es-EC"/>
        </a:p>
      </dgm:t>
    </dgm:pt>
    <dgm:pt modelId="{BCD11E21-4E77-47CC-8594-57EE21BA14A2}" type="pres">
      <dgm:prSet presAssocID="{30FB27D4-B5AC-4C6F-96A3-025F581B119C}" presName="rootConnector" presStyleLbl="node3" presStyleIdx="3" presStyleCnt="6"/>
      <dgm:spPr/>
      <dgm:t>
        <a:bodyPr/>
        <a:lstStyle/>
        <a:p>
          <a:endParaRPr lang="es-EC"/>
        </a:p>
      </dgm:t>
    </dgm:pt>
    <dgm:pt modelId="{57C2C941-DAF9-430F-8752-19C9B06F2245}" type="pres">
      <dgm:prSet presAssocID="{30FB27D4-B5AC-4C6F-96A3-025F581B119C}" presName="hierChild4" presStyleCnt="0"/>
      <dgm:spPr/>
      <dgm:t>
        <a:bodyPr/>
        <a:lstStyle/>
        <a:p>
          <a:endParaRPr lang="es-EC"/>
        </a:p>
      </dgm:t>
    </dgm:pt>
    <dgm:pt modelId="{A3574D1A-1F50-4437-A004-E0BEBE468093}" type="pres">
      <dgm:prSet presAssocID="{B0C7A835-C6AB-45A9-A862-EEE06373C9EC}" presName="Name37" presStyleLbl="parChTrans1D4" presStyleIdx="9" presStyleCnt="12"/>
      <dgm:spPr/>
      <dgm:t>
        <a:bodyPr/>
        <a:lstStyle/>
        <a:p>
          <a:endParaRPr lang="es-EC"/>
        </a:p>
      </dgm:t>
    </dgm:pt>
    <dgm:pt modelId="{588276FF-14CC-47EC-9F85-2E13AA4E2D20}" type="pres">
      <dgm:prSet presAssocID="{AC381152-3B63-4F81-95FD-2CB8CD1AF16D}" presName="hierRoot2" presStyleCnt="0">
        <dgm:presLayoutVars>
          <dgm:hierBranch val="init"/>
        </dgm:presLayoutVars>
      </dgm:prSet>
      <dgm:spPr/>
      <dgm:t>
        <a:bodyPr/>
        <a:lstStyle/>
        <a:p>
          <a:endParaRPr lang="es-EC"/>
        </a:p>
      </dgm:t>
    </dgm:pt>
    <dgm:pt modelId="{9795C914-E60A-4370-AA5F-388F85D4D926}" type="pres">
      <dgm:prSet presAssocID="{AC381152-3B63-4F81-95FD-2CB8CD1AF16D}" presName="rootComposite" presStyleCnt="0"/>
      <dgm:spPr/>
      <dgm:t>
        <a:bodyPr/>
        <a:lstStyle/>
        <a:p>
          <a:endParaRPr lang="es-EC"/>
        </a:p>
      </dgm:t>
    </dgm:pt>
    <dgm:pt modelId="{4D6500FA-5A81-4C55-A947-8EF499C9B85D}" type="pres">
      <dgm:prSet presAssocID="{AC381152-3B63-4F81-95FD-2CB8CD1AF16D}" presName="rootText" presStyleLbl="node4" presStyleIdx="9" presStyleCnt="12" custScaleX="84560" custScaleY="84560">
        <dgm:presLayoutVars>
          <dgm:chPref val="3"/>
        </dgm:presLayoutVars>
      </dgm:prSet>
      <dgm:spPr/>
      <dgm:t>
        <a:bodyPr/>
        <a:lstStyle/>
        <a:p>
          <a:endParaRPr lang="es-EC"/>
        </a:p>
      </dgm:t>
    </dgm:pt>
    <dgm:pt modelId="{AA0025E8-28AC-4F43-9E82-8E71D2BCFE86}" type="pres">
      <dgm:prSet presAssocID="{AC381152-3B63-4F81-95FD-2CB8CD1AF16D}" presName="rootConnector" presStyleLbl="node4" presStyleIdx="9" presStyleCnt="12"/>
      <dgm:spPr/>
      <dgm:t>
        <a:bodyPr/>
        <a:lstStyle/>
        <a:p>
          <a:endParaRPr lang="es-EC"/>
        </a:p>
      </dgm:t>
    </dgm:pt>
    <dgm:pt modelId="{2D734459-10EA-46E0-80F5-2BEAD2111453}" type="pres">
      <dgm:prSet presAssocID="{AC381152-3B63-4F81-95FD-2CB8CD1AF16D}" presName="hierChild4" presStyleCnt="0"/>
      <dgm:spPr/>
      <dgm:t>
        <a:bodyPr/>
        <a:lstStyle/>
        <a:p>
          <a:endParaRPr lang="es-EC"/>
        </a:p>
      </dgm:t>
    </dgm:pt>
    <dgm:pt modelId="{54637BA6-2A31-48C1-AF54-B819E8A46841}" type="pres">
      <dgm:prSet presAssocID="{AC381152-3B63-4F81-95FD-2CB8CD1AF16D}" presName="hierChild5" presStyleCnt="0"/>
      <dgm:spPr/>
      <dgm:t>
        <a:bodyPr/>
        <a:lstStyle/>
        <a:p>
          <a:endParaRPr lang="es-EC"/>
        </a:p>
      </dgm:t>
    </dgm:pt>
    <dgm:pt modelId="{5FF1CB6A-B2D2-4EC0-84EF-4B50E0830849}" type="pres">
      <dgm:prSet presAssocID="{8EA67A4B-BBB4-4DCA-8F85-8C79E6DF33FB}" presName="Name37" presStyleLbl="parChTrans1D4" presStyleIdx="10" presStyleCnt="12"/>
      <dgm:spPr/>
      <dgm:t>
        <a:bodyPr/>
        <a:lstStyle/>
        <a:p>
          <a:endParaRPr lang="es-EC"/>
        </a:p>
      </dgm:t>
    </dgm:pt>
    <dgm:pt modelId="{18D31032-220E-4A75-9BBA-77026D30FE99}" type="pres">
      <dgm:prSet presAssocID="{D2FA99A1-74F8-499C-A584-6805A55B1433}" presName="hierRoot2" presStyleCnt="0">
        <dgm:presLayoutVars>
          <dgm:hierBranch val="init"/>
        </dgm:presLayoutVars>
      </dgm:prSet>
      <dgm:spPr/>
      <dgm:t>
        <a:bodyPr/>
        <a:lstStyle/>
        <a:p>
          <a:endParaRPr lang="es-EC"/>
        </a:p>
      </dgm:t>
    </dgm:pt>
    <dgm:pt modelId="{824FFFEE-DD7B-4D73-B244-92EF6470456B}" type="pres">
      <dgm:prSet presAssocID="{D2FA99A1-74F8-499C-A584-6805A55B1433}" presName="rootComposite" presStyleCnt="0"/>
      <dgm:spPr/>
      <dgm:t>
        <a:bodyPr/>
        <a:lstStyle/>
        <a:p>
          <a:endParaRPr lang="es-EC"/>
        </a:p>
      </dgm:t>
    </dgm:pt>
    <dgm:pt modelId="{F9240388-6D32-4A3E-88CB-FCE804F1516F}" type="pres">
      <dgm:prSet presAssocID="{D2FA99A1-74F8-499C-A584-6805A55B1433}" presName="rootText" presStyleLbl="node4" presStyleIdx="10" presStyleCnt="12" custScaleX="84560" custScaleY="84560">
        <dgm:presLayoutVars>
          <dgm:chPref val="3"/>
        </dgm:presLayoutVars>
      </dgm:prSet>
      <dgm:spPr/>
      <dgm:t>
        <a:bodyPr/>
        <a:lstStyle/>
        <a:p>
          <a:endParaRPr lang="es-EC"/>
        </a:p>
      </dgm:t>
    </dgm:pt>
    <dgm:pt modelId="{7969704C-3F7A-4650-8F36-21846B628FA2}" type="pres">
      <dgm:prSet presAssocID="{D2FA99A1-74F8-499C-A584-6805A55B1433}" presName="rootConnector" presStyleLbl="node4" presStyleIdx="10" presStyleCnt="12"/>
      <dgm:spPr/>
      <dgm:t>
        <a:bodyPr/>
        <a:lstStyle/>
        <a:p>
          <a:endParaRPr lang="es-EC"/>
        </a:p>
      </dgm:t>
    </dgm:pt>
    <dgm:pt modelId="{1D990F0D-2263-4DF0-B26C-198AEC82DB4E}" type="pres">
      <dgm:prSet presAssocID="{D2FA99A1-74F8-499C-A584-6805A55B1433}" presName="hierChild4" presStyleCnt="0"/>
      <dgm:spPr/>
      <dgm:t>
        <a:bodyPr/>
        <a:lstStyle/>
        <a:p>
          <a:endParaRPr lang="es-EC"/>
        </a:p>
      </dgm:t>
    </dgm:pt>
    <dgm:pt modelId="{E3D2CD51-A399-4D3C-99C1-FD155E1D2954}" type="pres">
      <dgm:prSet presAssocID="{D2FA99A1-74F8-499C-A584-6805A55B1433}" presName="hierChild5" presStyleCnt="0"/>
      <dgm:spPr/>
      <dgm:t>
        <a:bodyPr/>
        <a:lstStyle/>
        <a:p>
          <a:endParaRPr lang="es-EC"/>
        </a:p>
      </dgm:t>
    </dgm:pt>
    <dgm:pt modelId="{CA54A9CE-2215-47A7-8C33-0EC3132376C0}" type="pres">
      <dgm:prSet presAssocID="{E76EB4BE-6466-4D92-BD96-9EABA7AC7321}" presName="Name37" presStyleLbl="parChTrans1D4" presStyleIdx="11" presStyleCnt="12"/>
      <dgm:spPr/>
      <dgm:t>
        <a:bodyPr/>
        <a:lstStyle/>
        <a:p>
          <a:endParaRPr lang="es-EC"/>
        </a:p>
      </dgm:t>
    </dgm:pt>
    <dgm:pt modelId="{82B452E3-98B6-4E52-BE92-190FE2A5B8E8}" type="pres">
      <dgm:prSet presAssocID="{2B6A3243-DAFF-4E42-874B-A6F46D0D8994}" presName="hierRoot2" presStyleCnt="0">
        <dgm:presLayoutVars>
          <dgm:hierBranch val="init"/>
        </dgm:presLayoutVars>
      </dgm:prSet>
      <dgm:spPr/>
      <dgm:t>
        <a:bodyPr/>
        <a:lstStyle/>
        <a:p>
          <a:endParaRPr lang="es-EC"/>
        </a:p>
      </dgm:t>
    </dgm:pt>
    <dgm:pt modelId="{441B4C25-C3DC-45BF-AE44-BC6536B0B7E0}" type="pres">
      <dgm:prSet presAssocID="{2B6A3243-DAFF-4E42-874B-A6F46D0D8994}" presName="rootComposite" presStyleCnt="0"/>
      <dgm:spPr/>
      <dgm:t>
        <a:bodyPr/>
        <a:lstStyle/>
        <a:p>
          <a:endParaRPr lang="es-EC"/>
        </a:p>
      </dgm:t>
    </dgm:pt>
    <dgm:pt modelId="{EA3D6FDD-3F64-49C9-ACD9-B7CE55CAC95C}" type="pres">
      <dgm:prSet presAssocID="{2B6A3243-DAFF-4E42-874B-A6F46D0D8994}" presName="rootText" presStyleLbl="node4" presStyleIdx="11" presStyleCnt="12" custScaleX="84560" custScaleY="84560">
        <dgm:presLayoutVars>
          <dgm:chPref val="3"/>
        </dgm:presLayoutVars>
      </dgm:prSet>
      <dgm:spPr/>
      <dgm:t>
        <a:bodyPr/>
        <a:lstStyle/>
        <a:p>
          <a:endParaRPr lang="es-EC"/>
        </a:p>
      </dgm:t>
    </dgm:pt>
    <dgm:pt modelId="{7E3D9DB0-81D1-4B84-827C-A014B00CDB00}" type="pres">
      <dgm:prSet presAssocID="{2B6A3243-DAFF-4E42-874B-A6F46D0D8994}" presName="rootConnector" presStyleLbl="node4" presStyleIdx="11" presStyleCnt="12"/>
      <dgm:spPr/>
      <dgm:t>
        <a:bodyPr/>
        <a:lstStyle/>
        <a:p>
          <a:endParaRPr lang="es-EC"/>
        </a:p>
      </dgm:t>
    </dgm:pt>
    <dgm:pt modelId="{538E5623-B18D-4D08-8CE4-3E3FC9BC7FBC}" type="pres">
      <dgm:prSet presAssocID="{2B6A3243-DAFF-4E42-874B-A6F46D0D8994}" presName="hierChild4" presStyleCnt="0"/>
      <dgm:spPr/>
      <dgm:t>
        <a:bodyPr/>
        <a:lstStyle/>
        <a:p>
          <a:endParaRPr lang="es-EC"/>
        </a:p>
      </dgm:t>
    </dgm:pt>
    <dgm:pt modelId="{76C4E245-032F-429B-A33F-F036D852C8FC}" type="pres">
      <dgm:prSet presAssocID="{2B6A3243-DAFF-4E42-874B-A6F46D0D8994}" presName="hierChild5" presStyleCnt="0"/>
      <dgm:spPr/>
      <dgm:t>
        <a:bodyPr/>
        <a:lstStyle/>
        <a:p>
          <a:endParaRPr lang="es-EC"/>
        </a:p>
      </dgm:t>
    </dgm:pt>
    <dgm:pt modelId="{3A08DB23-698D-46AF-83EB-FF1BE5B1B4ED}" type="pres">
      <dgm:prSet presAssocID="{30FB27D4-B5AC-4C6F-96A3-025F581B119C}" presName="hierChild5" presStyleCnt="0"/>
      <dgm:spPr/>
      <dgm:t>
        <a:bodyPr/>
        <a:lstStyle/>
        <a:p>
          <a:endParaRPr lang="es-EC"/>
        </a:p>
      </dgm:t>
    </dgm:pt>
    <dgm:pt modelId="{59A0C066-6C40-4E81-86AD-94398616D8EE}" type="pres">
      <dgm:prSet presAssocID="{65F052A6-C093-4F30-A900-70B5F3E3B64A}" presName="hierChild5" presStyleCnt="0"/>
      <dgm:spPr/>
      <dgm:t>
        <a:bodyPr/>
        <a:lstStyle/>
        <a:p>
          <a:endParaRPr lang="es-EC"/>
        </a:p>
      </dgm:t>
    </dgm:pt>
    <dgm:pt modelId="{5DC8CB23-19E6-4B2A-B246-B4DD94565388}" type="pres">
      <dgm:prSet presAssocID="{133AC693-6148-461D-BC66-CFBAC3E25077}" presName="Name37" presStyleLbl="parChTrans1D2" presStyleIdx="1" presStyleCnt="2"/>
      <dgm:spPr/>
      <dgm:t>
        <a:bodyPr/>
        <a:lstStyle/>
        <a:p>
          <a:endParaRPr lang="es-EC"/>
        </a:p>
      </dgm:t>
    </dgm:pt>
    <dgm:pt modelId="{12C96FCC-7BF6-4147-9042-21C31293D3D6}" type="pres">
      <dgm:prSet presAssocID="{40042C89-4F22-4589-A58D-7919D5E27D1C}" presName="hierRoot2" presStyleCnt="0">
        <dgm:presLayoutVars>
          <dgm:hierBranch val="init"/>
        </dgm:presLayoutVars>
      </dgm:prSet>
      <dgm:spPr/>
    </dgm:pt>
    <dgm:pt modelId="{2675B3FB-9B87-460E-84BC-3EA43F9F006E}" type="pres">
      <dgm:prSet presAssocID="{40042C89-4F22-4589-A58D-7919D5E27D1C}" presName="rootComposite" presStyleCnt="0"/>
      <dgm:spPr/>
    </dgm:pt>
    <dgm:pt modelId="{1872F5C4-203C-40B9-97DF-346595F42353}" type="pres">
      <dgm:prSet presAssocID="{40042C89-4F22-4589-A58D-7919D5E27D1C}" presName="rootText" presStyleLbl="node2" presStyleIdx="1" presStyleCnt="2" custScaleX="104144" custScaleY="84082" custLinFactNeighborX="6950" custLinFactNeighborY="-14178">
        <dgm:presLayoutVars>
          <dgm:chPref val="3"/>
        </dgm:presLayoutVars>
      </dgm:prSet>
      <dgm:spPr/>
      <dgm:t>
        <a:bodyPr/>
        <a:lstStyle/>
        <a:p>
          <a:endParaRPr lang="es-EC"/>
        </a:p>
      </dgm:t>
    </dgm:pt>
    <dgm:pt modelId="{7174A6CE-CEF3-4583-B24F-C582280ED3D5}" type="pres">
      <dgm:prSet presAssocID="{40042C89-4F22-4589-A58D-7919D5E27D1C}" presName="rootConnector" presStyleLbl="node2" presStyleIdx="1" presStyleCnt="2"/>
      <dgm:spPr/>
      <dgm:t>
        <a:bodyPr/>
        <a:lstStyle/>
        <a:p>
          <a:endParaRPr lang="es-EC"/>
        </a:p>
      </dgm:t>
    </dgm:pt>
    <dgm:pt modelId="{064E3078-0DD1-4645-90E7-C2E2DCCF3763}" type="pres">
      <dgm:prSet presAssocID="{40042C89-4F22-4589-A58D-7919D5E27D1C}" presName="hierChild4" presStyleCnt="0"/>
      <dgm:spPr/>
    </dgm:pt>
    <dgm:pt modelId="{42D9F971-3D9C-4583-87E2-C11629E33F10}" type="pres">
      <dgm:prSet presAssocID="{A570DC53-B5DE-46ED-A30C-B7488708C8F2}" presName="Name37" presStyleLbl="parChTrans1D3" presStyleIdx="4" presStyleCnt="6"/>
      <dgm:spPr/>
      <dgm:t>
        <a:bodyPr/>
        <a:lstStyle/>
        <a:p>
          <a:endParaRPr lang="es-EC"/>
        </a:p>
      </dgm:t>
    </dgm:pt>
    <dgm:pt modelId="{A7BB2D50-C750-426F-B2E6-EA146BE20048}" type="pres">
      <dgm:prSet presAssocID="{0D4530BB-114C-4D95-B44D-37D3829B3DA6}" presName="hierRoot2" presStyleCnt="0">
        <dgm:presLayoutVars>
          <dgm:hierBranch val="init"/>
        </dgm:presLayoutVars>
      </dgm:prSet>
      <dgm:spPr/>
    </dgm:pt>
    <dgm:pt modelId="{BE0B47A2-A6E2-49CE-815B-A11C9ACDE668}" type="pres">
      <dgm:prSet presAssocID="{0D4530BB-114C-4D95-B44D-37D3829B3DA6}" presName="rootComposite" presStyleCnt="0"/>
      <dgm:spPr/>
    </dgm:pt>
    <dgm:pt modelId="{1FF7D0E6-5D04-401D-9EB1-8E802D6A59E1}" type="pres">
      <dgm:prSet presAssocID="{0D4530BB-114C-4D95-B44D-37D3829B3DA6}" presName="rootText" presStyleLbl="node3" presStyleIdx="4" presStyleCnt="6" custScaleX="84696" custScaleY="84696" custLinFactNeighborX="17090">
        <dgm:presLayoutVars>
          <dgm:chPref val="3"/>
        </dgm:presLayoutVars>
      </dgm:prSet>
      <dgm:spPr/>
      <dgm:t>
        <a:bodyPr/>
        <a:lstStyle/>
        <a:p>
          <a:endParaRPr lang="es-EC"/>
        </a:p>
      </dgm:t>
    </dgm:pt>
    <dgm:pt modelId="{F726D520-249A-42E0-9544-71D02538717F}" type="pres">
      <dgm:prSet presAssocID="{0D4530BB-114C-4D95-B44D-37D3829B3DA6}" presName="rootConnector" presStyleLbl="node3" presStyleIdx="4" presStyleCnt="6"/>
      <dgm:spPr/>
      <dgm:t>
        <a:bodyPr/>
        <a:lstStyle/>
        <a:p>
          <a:endParaRPr lang="es-EC"/>
        </a:p>
      </dgm:t>
    </dgm:pt>
    <dgm:pt modelId="{6A2216BB-73F3-4C89-8842-37E006D4FBFA}" type="pres">
      <dgm:prSet presAssocID="{0D4530BB-114C-4D95-B44D-37D3829B3DA6}" presName="hierChild4" presStyleCnt="0"/>
      <dgm:spPr/>
    </dgm:pt>
    <dgm:pt modelId="{DA80C6F8-C1DB-4F7A-835F-5E13324ECD16}" type="pres">
      <dgm:prSet presAssocID="{0D4530BB-114C-4D95-B44D-37D3829B3DA6}" presName="hierChild5" presStyleCnt="0"/>
      <dgm:spPr/>
    </dgm:pt>
    <dgm:pt modelId="{DDC6CC56-F2AD-44A8-9645-C05C20FCC1AF}" type="pres">
      <dgm:prSet presAssocID="{B83E17DC-F181-4132-AC79-B77130C1E246}" presName="Name37" presStyleLbl="parChTrans1D3" presStyleIdx="5" presStyleCnt="6"/>
      <dgm:spPr/>
      <dgm:t>
        <a:bodyPr/>
        <a:lstStyle/>
        <a:p>
          <a:endParaRPr lang="es-EC"/>
        </a:p>
      </dgm:t>
    </dgm:pt>
    <dgm:pt modelId="{177E7431-279F-4F3B-A9DB-8035EDA6E830}" type="pres">
      <dgm:prSet presAssocID="{01F8B393-0CF2-4C4F-92AA-89891F04CFE4}" presName="hierRoot2" presStyleCnt="0">
        <dgm:presLayoutVars>
          <dgm:hierBranch val="init"/>
        </dgm:presLayoutVars>
      </dgm:prSet>
      <dgm:spPr/>
    </dgm:pt>
    <dgm:pt modelId="{FE54ED57-F3D9-41F8-B019-A986680AB559}" type="pres">
      <dgm:prSet presAssocID="{01F8B393-0CF2-4C4F-92AA-89891F04CFE4}" presName="rootComposite" presStyleCnt="0"/>
      <dgm:spPr/>
    </dgm:pt>
    <dgm:pt modelId="{05D63BA3-3B7D-43EA-9AFA-865145CF14F6}" type="pres">
      <dgm:prSet presAssocID="{01F8B393-0CF2-4C4F-92AA-89891F04CFE4}" presName="rootText" presStyleLbl="node3" presStyleIdx="5" presStyleCnt="6" custScaleX="84696" custScaleY="84696" custLinFactNeighborX="25007" custLinFactNeighborY="3798">
        <dgm:presLayoutVars>
          <dgm:chPref val="3"/>
        </dgm:presLayoutVars>
      </dgm:prSet>
      <dgm:spPr/>
      <dgm:t>
        <a:bodyPr/>
        <a:lstStyle/>
        <a:p>
          <a:endParaRPr lang="es-EC"/>
        </a:p>
      </dgm:t>
    </dgm:pt>
    <dgm:pt modelId="{506F2317-1706-4B66-A4C6-ECB82CC45A7A}" type="pres">
      <dgm:prSet presAssocID="{01F8B393-0CF2-4C4F-92AA-89891F04CFE4}" presName="rootConnector" presStyleLbl="node3" presStyleIdx="5" presStyleCnt="6"/>
      <dgm:spPr/>
      <dgm:t>
        <a:bodyPr/>
        <a:lstStyle/>
        <a:p>
          <a:endParaRPr lang="es-EC"/>
        </a:p>
      </dgm:t>
    </dgm:pt>
    <dgm:pt modelId="{7591797E-3F6E-457A-A862-A565123EC346}" type="pres">
      <dgm:prSet presAssocID="{01F8B393-0CF2-4C4F-92AA-89891F04CFE4}" presName="hierChild4" presStyleCnt="0"/>
      <dgm:spPr/>
    </dgm:pt>
    <dgm:pt modelId="{8EF09F3F-7D27-4E76-963F-79D92168A96E}" type="pres">
      <dgm:prSet presAssocID="{01F8B393-0CF2-4C4F-92AA-89891F04CFE4}" presName="hierChild5" presStyleCnt="0"/>
      <dgm:spPr/>
    </dgm:pt>
    <dgm:pt modelId="{179B11B3-71BE-43C6-A726-319C99BE9FB9}" type="pres">
      <dgm:prSet presAssocID="{40042C89-4F22-4589-A58D-7919D5E27D1C}" presName="hierChild5" presStyleCnt="0"/>
      <dgm:spPr/>
    </dgm:pt>
    <dgm:pt modelId="{EE7D3948-D3C3-4814-B2C6-A5FDD67FB471}" type="pres">
      <dgm:prSet presAssocID="{C3C74294-C8C3-4E4D-B5D1-F3A76D46D0A0}" presName="hierChild3" presStyleCnt="0"/>
      <dgm:spPr/>
      <dgm:t>
        <a:bodyPr/>
        <a:lstStyle/>
        <a:p>
          <a:endParaRPr lang="es-EC"/>
        </a:p>
      </dgm:t>
    </dgm:pt>
  </dgm:ptLst>
  <dgm:cxnLst>
    <dgm:cxn modelId="{16BB7FDB-DF28-4D55-A59D-B0EBE3F8059E}" type="presOf" srcId="{30FB27D4-B5AC-4C6F-96A3-025F581B119C}" destId="{BCD11E21-4E77-47CC-8594-57EE21BA14A2}" srcOrd="1" destOrd="0" presId="urn:microsoft.com/office/officeart/2005/8/layout/orgChart1"/>
    <dgm:cxn modelId="{F34CEF44-7F73-4124-ABE7-9D5DA882FE4F}" type="presOf" srcId="{F0E5AD6C-F705-4836-A381-EFCF632307CC}" destId="{CB5E823F-7DE0-4AF5-B07A-C0AC72F05559}" srcOrd="1" destOrd="0" presId="urn:microsoft.com/office/officeart/2005/8/layout/orgChart1"/>
    <dgm:cxn modelId="{D965B468-DFFC-4667-8F85-6130A88EF248}" type="presOf" srcId="{F2BC227B-5665-4742-9C52-3321CD9739DE}" destId="{8EDE4070-700A-43E4-8C73-89744ABCCD07}" srcOrd="0" destOrd="0" presId="urn:microsoft.com/office/officeart/2005/8/layout/orgChart1"/>
    <dgm:cxn modelId="{3CC4214E-52FE-4DDB-BF9F-8A7ACE751CD4}" type="presOf" srcId="{0E8BBA5A-1F44-45C5-ABB4-C511626610C7}" destId="{41D6206B-28C5-4DD7-B9FC-DFF11842C904}" srcOrd="0" destOrd="0" presId="urn:microsoft.com/office/officeart/2005/8/layout/orgChart1"/>
    <dgm:cxn modelId="{8A9607A2-E64C-4D0D-BDD2-055166841A4F}" type="presOf" srcId="{992821F8-64EE-468D-9B97-999D7117C141}" destId="{6EF373CD-B6FD-4331-A753-C1571797F993}" srcOrd="0" destOrd="0" presId="urn:microsoft.com/office/officeart/2005/8/layout/orgChart1"/>
    <dgm:cxn modelId="{8B47FB90-80DE-4D52-BE9A-76D0767CFC59}" type="presOf" srcId="{70576CD1-B387-456F-BF66-57895349D202}" destId="{77CB9D0D-E82E-4845-817F-F8D426B52F71}" srcOrd="1" destOrd="0" presId="urn:microsoft.com/office/officeart/2005/8/layout/orgChart1"/>
    <dgm:cxn modelId="{5F7CB753-31DA-4808-BCD7-A0DB8D9553A0}" type="presOf" srcId="{F0E5AD6C-F705-4836-A381-EFCF632307CC}" destId="{4BA5F381-E4DE-45B3-8DCD-8C06A17F2E68}" srcOrd="0" destOrd="0" presId="urn:microsoft.com/office/officeart/2005/8/layout/orgChart1"/>
    <dgm:cxn modelId="{B50AEA30-D6AD-4992-AB03-71D833CFE232}" type="presOf" srcId="{D6724ADC-6273-456C-869C-F737CB7CEFEE}" destId="{1D41C691-55A7-4A36-A48D-660DF5984BB7}" srcOrd="0" destOrd="0" presId="urn:microsoft.com/office/officeart/2005/8/layout/orgChart1"/>
    <dgm:cxn modelId="{FF298C7E-3814-41B9-84FE-76B231CF4F6D}" srcId="{087845BA-45AD-49B9-9E8C-8CE2EB3B3E90}" destId="{992821F8-64EE-468D-9B97-999D7117C141}" srcOrd="1" destOrd="0" parTransId="{3CC8594C-D092-43D6-8813-078312B17A8E}" sibTransId="{1FB6817C-8173-4CBA-B1DD-744982A1FABE}"/>
    <dgm:cxn modelId="{9DFB93ED-EB99-465E-A9A6-A2863DE6BE7B}" srcId="{40042C89-4F22-4589-A58D-7919D5E27D1C}" destId="{01F8B393-0CF2-4C4F-92AA-89891F04CFE4}" srcOrd="1" destOrd="0" parTransId="{B83E17DC-F181-4132-AC79-B77130C1E246}" sibTransId="{5C74F386-314E-428E-8657-7EF46A0B1A9A}"/>
    <dgm:cxn modelId="{4DE9CCD9-FB86-447D-AFAC-62AD1F0C4A53}" type="presOf" srcId="{AC381152-3B63-4F81-95FD-2CB8CD1AF16D}" destId="{4D6500FA-5A81-4C55-A947-8EF499C9B85D}" srcOrd="0" destOrd="0" presId="urn:microsoft.com/office/officeart/2005/8/layout/orgChart1"/>
    <dgm:cxn modelId="{61336433-34F4-4F82-AE3B-E8ED66703939}" type="presOf" srcId="{81280B53-76B1-49DA-A407-80C40B099EAD}" destId="{B7E31B3B-CC0A-4A5C-92FE-F322F02BC452}" srcOrd="0" destOrd="0" presId="urn:microsoft.com/office/officeart/2005/8/layout/orgChart1"/>
    <dgm:cxn modelId="{E0E790C4-5584-4B07-8830-17C5CBC78B03}" srcId="{65F052A6-C093-4F30-A900-70B5F3E3B64A}" destId="{70576CD1-B387-456F-BF66-57895349D202}" srcOrd="0" destOrd="0" parTransId="{81280B53-76B1-49DA-A407-80C40B099EAD}" sibTransId="{126E07CF-0AFF-4922-B9CD-BC1A6FA3CE7F}"/>
    <dgm:cxn modelId="{230CBA87-FF99-4608-B015-66F2CB63AEE3}" type="presOf" srcId="{1C91A3E1-280B-4676-B35B-93E168469ED6}" destId="{04ABBDAB-E412-4D54-9803-F47B55A6DDE4}" srcOrd="0" destOrd="0" presId="urn:microsoft.com/office/officeart/2005/8/layout/orgChart1"/>
    <dgm:cxn modelId="{B746F874-CEBD-49DF-85A6-33E6E607E389}" srcId="{65F052A6-C093-4F30-A900-70B5F3E3B64A}" destId="{C00FE111-1834-498C-BF56-3FD0865DC194}" srcOrd="2" destOrd="0" parTransId="{05CE2725-9FF6-4925-AB91-F36E3914D69A}" sibTransId="{7CF82B50-4891-4579-BA7F-9989A543F725}"/>
    <dgm:cxn modelId="{96A9056C-67FE-4CE9-BEC1-4B54F1190BB5}" type="presOf" srcId="{A570DC53-B5DE-46ED-A30C-B7488708C8F2}" destId="{42D9F971-3D9C-4583-87E2-C11629E33F10}" srcOrd="0" destOrd="0" presId="urn:microsoft.com/office/officeart/2005/8/layout/orgChart1"/>
    <dgm:cxn modelId="{E24DB114-6FD2-4B5E-AD9F-BED9EA1E0397}" srcId="{30FB27D4-B5AC-4C6F-96A3-025F581B119C}" destId="{D2FA99A1-74F8-499C-A584-6805A55B1433}" srcOrd="1" destOrd="0" parTransId="{8EA67A4B-BBB4-4DCA-8F85-8C79E6DF33FB}" sibTransId="{7F305F05-54F1-4150-9659-D50BCAA4D5EE}"/>
    <dgm:cxn modelId="{AB111100-7031-47CE-A4DE-7E5780E48DCD}" srcId="{70576CD1-B387-456F-BF66-57895349D202}" destId="{F0E5AD6C-F705-4836-A381-EFCF632307CC}" srcOrd="2" destOrd="0" parTransId="{0E8BBA5A-1F44-45C5-ABB4-C511626610C7}" sibTransId="{F72B7707-D0F9-4BAD-9122-4B4F614BC469}"/>
    <dgm:cxn modelId="{3F9CDDE7-F3B6-4253-A3BC-2728991B4C03}" srcId="{70576CD1-B387-456F-BF66-57895349D202}" destId="{4DD252A1-D4C3-43BB-AFC2-5ADD2000F625}" srcOrd="0" destOrd="0" parTransId="{9F982AB2-6AE4-4009-9C1C-04C3D0CAF7B3}" sibTransId="{E8C52BD8-3558-48EF-A2C1-40569602536C}"/>
    <dgm:cxn modelId="{8B363BD8-4B37-4862-808B-0F94AE023BE2}" type="presOf" srcId="{7F9C25C3-8E1D-4913-B71A-ACB25AD4169B}" destId="{2F371F93-FC87-4590-8EED-9FC097CA00DF}" srcOrd="1" destOrd="0" presId="urn:microsoft.com/office/officeart/2005/8/layout/orgChart1"/>
    <dgm:cxn modelId="{26E35328-7755-46F3-BBE7-704A768A0362}" type="presOf" srcId="{027CFA83-6CA0-4542-B64F-680C076FBFAB}" destId="{0AE738E0-2675-4ADF-9D06-FC25A30AE32C}" srcOrd="0" destOrd="0" presId="urn:microsoft.com/office/officeart/2005/8/layout/orgChart1"/>
    <dgm:cxn modelId="{0A477505-9330-4943-AA18-4CC23A1E4B29}" type="presOf" srcId="{56CFE719-70E7-42C9-979C-633257AA166A}" destId="{FA883AB5-A3C6-462D-98E1-4119D3CA2FA5}" srcOrd="0" destOrd="0" presId="urn:microsoft.com/office/officeart/2005/8/layout/orgChart1"/>
    <dgm:cxn modelId="{DBD64018-A256-4F43-8F28-ECFBF0702099}" type="presOf" srcId="{40042C89-4F22-4589-A58D-7919D5E27D1C}" destId="{7174A6CE-CEF3-4583-B24F-C582280ED3D5}" srcOrd="1" destOrd="0" presId="urn:microsoft.com/office/officeart/2005/8/layout/orgChart1"/>
    <dgm:cxn modelId="{7F6C966E-DF7B-49ED-987F-35E0780D1473}" type="presOf" srcId="{B83E17DC-F181-4132-AC79-B77130C1E246}" destId="{DDC6CC56-F2AD-44A8-9645-C05C20FCC1AF}" srcOrd="0" destOrd="0" presId="urn:microsoft.com/office/officeart/2005/8/layout/orgChart1"/>
    <dgm:cxn modelId="{95C6828E-5979-4AB8-A862-F2D18D699727}" srcId="{65F052A6-C093-4F30-A900-70B5F3E3B64A}" destId="{087845BA-45AD-49B9-9E8C-8CE2EB3B3E90}" srcOrd="1" destOrd="0" parTransId="{3DDCB9C7-1387-4B56-ABB8-4FE82BCBD0BA}" sibTransId="{DFE6811D-5331-48FC-86DB-7120A7E58321}"/>
    <dgm:cxn modelId="{E05681F7-81AF-45D3-A965-208B958432F6}" type="presOf" srcId="{01F8B393-0CF2-4C4F-92AA-89891F04CFE4}" destId="{05D63BA3-3B7D-43EA-9AFA-865145CF14F6}" srcOrd="0" destOrd="0" presId="urn:microsoft.com/office/officeart/2005/8/layout/orgChart1"/>
    <dgm:cxn modelId="{44E06C87-489B-4434-B6EA-E08547D1C4DE}" srcId="{70576CD1-B387-456F-BF66-57895349D202}" destId="{7F9C25C3-8E1D-4913-B71A-ACB25AD4169B}" srcOrd="1" destOrd="0" parTransId="{027CFA83-6CA0-4542-B64F-680C076FBFAB}" sibTransId="{E09945B3-F996-452D-83B4-149464E4D15A}"/>
    <dgm:cxn modelId="{A08F7427-9827-488A-8DF7-1FF0175EEAE0}" srcId="{C3C74294-C8C3-4E4D-B5D1-F3A76D46D0A0}" destId="{40042C89-4F22-4589-A58D-7919D5E27D1C}" srcOrd="1" destOrd="0" parTransId="{133AC693-6148-461D-BC66-CFBAC3E25077}" sibTransId="{29F63492-D9D8-44EC-8B6C-C65446093399}"/>
    <dgm:cxn modelId="{7FF045B9-EE12-450D-834C-3D9CD87B89B0}" type="presOf" srcId="{70576CD1-B387-456F-BF66-57895349D202}" destId="{D4DE54F0-8D18-4E5B-B47B-9AF2CD1943DB}" srcOrd="0" destOrd="0" presId="urn:microsoft.com/office/officeart/2005/8/layout/orgChart1"/>
    <dgm:cxn modelId="{677FB1FA-C2EB-46A2-9C65-1E16E5CD8388}" type="presOf" srcId="{4C0F8A1B-8C2F-4EB6-A124-46BFE52E58C6}" destId="{1ECB31CB-88D9-4BC5-BE39-B3A189B84768}" srcOrd="1" destOrd="0" presId="urn:microsoft.com/office/officeart/2005/8/layout/orgChart1"/>
    <dgm:cxn modelId="{C9DDC1E4-C801-4620-A837-9D63AD74A0B1}" type="presOf" srcId="{A7700292-DAFE-40DC-9EFC-784151CAD525}" destId="{E6E5131D-F4BC-4009-BA0F-63B87B0047C6}" srcOrd="0" destOrd="0" presId="urn:microsoft.com/office/officeart/2005/8/layout/orgChart1"/>
    <dgm:cxn modelId="{5E4EA411-08CE-4F7C-9919-1C3738D71ADA}" type="presOf" srcId="{4DD252A1-D4C3-43BB-AFC2-5ADD2000F625}" destId="{E2694F27-1B65-49F0-9D03-C0168B49455F}" srcOrd="0" destOrd="0" presId="urn:microsoft.com/office/officeart/2005/8/layout/orgChart1"/>
    <dgm:cxn modelId="{6BC92D68-EBAC-47F2-91BA-58E4BDC7E2B5}" type="presOf" srcId="{C3C74294-C8C3-4E4D-B5D1-F3A76D46D0A0}" destId="{A9953C6F-A66D-47CA-B729-0EADD7149E50}" srcOrd="0" destOrd="0" presId="urn:microsoft.com/office/officeart/2005/8/layout/orgChart1"/>
    <dgm:cxn modelId="{72D3C594-B000-4F3F-A223-CF9B69F8E285}" srcId="{C00FE111-1834-498C-BF56-3FD0865DC194}" destId="{4C0F8A1B-8C2F-4EB6-A124-46BFE52E58C6}" srcOrd="1" destOrd="0" parTransId="{928641F3-2B28-4369-AEF9-2E3CE22685CE}" sibTransId="{56532BE9-D3C9-484F-99FF-E79241E2446E}"/>
    <dgm:cxn modelId="{A11B1B57-3440-4017-91E8-6946650FE305}" type="presOf" srcId="{65F052A6-C093-4F30-A900-70B5F3E3B64A}" destId="{8D06B720-F1C1-4C3A-9682-2E0FB217E246}" srcOrd="0" destOrd="0" presId="urn:microsoft.com/office/officeart/2005/8/layout/orgChart1"/>
    <dgm:cxn modelId="{1C2447C9-B870-4298-8163-5771D3071E63}" type="presOf" srcId="{9F982AB2-6AE4-4009-9C1C-04C3D0CAF7B3}" destId="{80502CF1-08BA-4F48-8690-1864DD730B08}" srcOrd="0" destOrd="0" presId="urn:microsoft.com/office/officeart/2005/8/layout/orgChart1"/>
    <dgm:cxn modelId="{7326C68F-53B8-4770-9414-3B0FC2702B02}" type="presOf" srcId="{7F9C25C3-8E1D-4913-B71A-ACB25AD4169B}" destId="{7A740950-8725-4795-9497-4B4F91603BEC}" srcOrd="0" destOrd="0" presId="urn:microsoft.com/office/officeart/2005/8/layout/orgChart1"/>
    <dgm:cxn modelId="{DD860CA9-24B0-4A27-9CF4-91E5A06310B4}" type="presOf" srcId="{D2FA99A1-74F8-499C-A584-6805A55B1433}" destId="{7969704C-3F7A-4650-8F36-21846B628FA2}" srcOrd="1" destOrd="0" presId="urn:microsoft.com/office/officeart/2005/8/layout/orgChart1"/>
    <dgm:cxn modelId="{B83ACE8E-F25D-4CCB-A6AD-15785BAFDDF7}" srcId="{30FB27D4-B5AC-4C6F-96A3-025F581B119C}" destId="{2B6A3243-DAFF-4E42-874B-A6F46D0D8994}" srcOrd="2" destOrd="0" parTransId="{E76EB4BE-6466-4D92-BD96-9EABA7AC7321}" sibTransId="{C9091E27-DF28-4804-A2F6-8830535CAD48}"/>
    <dgm:cxn modelId="{0E6FCE99-93B9-4CAA-9EC5-998713CC5E42}" type="presOf" srcId="{56CFE719-70E7-42C9-979C-633257AA166A}" destId="{31590CBB-222F-4AE0-A4A3-268D2F1D4D61}" srcOrd="1" destOrd="0" presId="urn:microsoft.com/office/officeart/2005/8/layout/orgChart1"/>
    <dgm:cxn modelId="{568A5299-4A20-471B-B6BF-58E62FCE368A}" type="presOf" srcId="{30FB27D4-B5AC-4C6F-96A3-025F581B119C}" destId="{2979DC23-5AE4-4749-B012-2A4710BD1EB5}" srcOrd="0" destOrd="0" presId="urn:microsoft.com/office/officeart/2005/8/layout/orgChart1"/>
    <dgm:cxn modelId="{9146F745-F701-43F4-A35C-FF7F414B4A68}" type="presOf" srcId="{3DDCB9C7-1387-4B56-ABB8-4FE82BCBD0BA}" destId="{95C1FD12-5AFA-4454-B510-0954170851E7}" srcOrd="0" destOrd="0" presId="urn:microsoft.com/office/officeart/2005/8/layout/orgChart1"/>
    <dgm:cxn modelId="{A2F2C7A3-F5EE-4605-B398-77865E11CFF3}" type="presOf" srcId="{65F052A6-C093-4F30-A900-70B5F3E3B64A}" destId="{25D116E3-E6A8-4800-B69F-D57A3F1DD2B4}" srcOrd="1" destOrd="0" presId="urn:microsoft.com/office/officeart/2005/8/layout/orgChart1"/>
    <dgm:cxn modelId="{A586B73A-0DC9-42F3-83C1-DC1592732177}" srcId="{65F052A6-C093-4F30-A900-70B5F3E3B64A}" destId="{30FB27D4-B5AC-4C6F-96A3-025F581B119C}" srcOrd="3" destOrd="0" parTransId="{A7700292-DAFE-40DC-9EFC-784151CAD525}" sibTransId="{4B8A4CEC-A759-4DBE-B49C-7D8A087D1252}"/>
    <dgm:cxn modelId="{F671FA71-2487-4B89-823B-567645152515}" type="presOf" srcId="{4C0F8A1B-8C2F-4EB6-A124-46BFE52E58C6}" destId="{2EFF44FB-8DAC-4F47-BA48-FEE36E87A058}" srcOrd="0" destOrd="0" presId="urn:microsoft.com/office/officeart/2005/8/layout/orgChart1"/>
    <dgm:cxn modelId="{EE993642-BBD3-48D7-B998-CFF65F0E928C}" srcId="{C00FE111-1834-498C-BF56-3FD0865DC194}" destId="{56CFE719-70E7-42C9-979C-633257AA166A}" srcOrd="2" destOrd="0" parTransId="{F2BC227B-5665-4742-9C52-3321CD9739DE}" sibTransId="{E78005EE-A7AC-4939-B78C-287B3C424E4F}"/>
    <dgm:cxn modelId="{AD60B80C-C649-4E68-AA5C-AB031775D4F5}" type="presOf" srcId="{EE53EE96-F4E5-42C1-9005-F6B8586C9752}" destId="{FA252EA7-6E02-4898-8960-70F7CF5CE69A}" srcOrd="0" destOrd="0" presId="urn:microsoft.com/office/officeart/2005/8/layout/orgChart1"/>
    <dgm:cxn modelId="{C76ACE4F-563B-4A14-8172-7A6D03AC6E86}" type="presOf" srcId="{9D1D1414-8139-4FAD-B0E8-95D729580781}" destId="{C6096EEF-7ECB-4C8A-AF21-446A62963819}" srcOrd="0" destOrd="0" presId="urn:microsoft.com/office/officeart/2005/8/layout/orgChart1"/>
    <dgm:cxn modelId="{AEEFC724-715E-4046-876D-745BF9748268}" type="presOf" srcId="{C00FE111-1834-498C-BF56-3FD0865DC194}" destId="{355C31E1-0202-4174-A5D4-4216D390C567}" srcOrd="0" destOrd="0" presId="urn:microsoft.com/office/officeart/2005/8/layout/orgChart1"/>
    <dgm:cxn modelId="{C8E67041-BDDF-485F-AFD9-4AD0BEA35B50}" type="presOf" srcId="{C3C74294-C8C3-4E4D-B5D1-F3A76D46D0A0}" destId="{F77B402B-EC15-4899-9CEF-3CD9E63F545D}" srcOrd="1" destOrd="0" presId="urn:microsoft.com/office/officeart/2005/8/layout/orgChart1"/>
    <dgm:cxn modelId="{09BF57D4-7987-4868-AC7E-9BFD47ADFB5A}" srcId="{C3C74294-C8C3-4E4D-B5D1-F3A76D46D0A0}" destId="{65F052A6-C093-4F30-A900-70B5F3E3B64A}" srcOrd="0" destOrd="0" parTransId="{EE53EE96-F4E5-42C1-9005-F6B8586C9752}" sibTransId="{65506A5B-9747-490C-B9A2-16C24C7CBEEC}"/>
    <dgm:cxn modelId="{CCB2E5B1-5B58-445C-82FF-B4B75BB990B1}" type="presOf" srcId="{992821F8-64EE-468D-9B97-999D7117C141}" destId="{5FB6DB70-22C2-44A9-A181-AEA7923CB806}" srcOrd="1" destOrd="0" presId="urn:microsoft.com/office/officeart/2005/8/layout/orgChart1"/>
    <dgm:cxn modelId="{0F156ACF-EA28-4159-8F40-C146459EA2BB}" type="presOf" srcId="{4ABC1060-7FEA-40C9-A72F-EA571754B7F6}" destId="{15D01623-DA7B-47C0-90C1-693152EB0663}" srcOrd="1" destOrd="0" presId="urn:microsoft.com/office/officeart/2005/8/layout/orgChart1"/>
    <dgm:cxn modelId="{D3A83973-F2C2-4EAD-B494-032F907FCC64}" srcId="{087845BA-45AD-49B9-9E8C-8CE2EB3B3E90}" destId="{4ABC1060-7FEA-40C9-A72F-EA571754B7F6}" srcOrd="2" destOrd="0" parTransId="{CCCB5E38-5CA7-4189-B7A2-32D22647918C}" sibTransId="{6BE10915-D4E9-45FA-9DC3-5E9A46D0737A}"/>
    <dgm:cxn modelId="{0AF9158E-319E-4BFF-A34E-07FF1E6D4158}" type="presOf" srcId="{D2FA99A1-74F8-499C-A584-6805A55B1433}" destId="{F9240388-6D32-4A3E-88CB-FCE804F1516F}" srcOrd="0" destOrd="0" presId="urn:microsoft.com/office/officeart/2005/8/layout/orgChart1"/>
    <dgm:cxn modelId="{ADFC6237-E50C-4BC8-8B9D-9F6C8947B0B1}" type="presOf" srcId="{0D4530BB-114C-4D95-B44D-37D3829B3DA6}" destId="{F726D520-249A-42E0-9544-71D02538717F}" srcOrd="1" destOrd="0" presId="urn:microsoft.com/office/officeart/2005/8/layout/orgChart1"/>
    <dgm:cxn modelId="{AB5B05BA-A5D7-4090-AA75-A53DB053F0A2}" srcId="{30FB27D4-B5AC-4C6F-96A3-025F581B119C}" destId="{AC381152-3B63-4F81-95FD-2CB8CD1AF16D}" srcOrd="0" destOrd="0" parTransId="{B0C7A835-C6AB-45A9-A862-EEE06373C9EC}" sibTransId="{1EC3E0E4-032E-460E-8D70-4D252A116359}"/>
    <dgm:cxn modelId="{0023C14D-10E7-4B25-99E8-DE3184B948C5}" type="presOf" srcId="{133AC693-6148-461D-BC66-CFBAC3E25077}" destId="{5DC8CB23-19E6-4B2A-B246-B4DD94565388}" srcOrd="0" destOrd="0" presId="urn:microsoft.com/office/officeart/2005/8/layout/orgChart1"/>
    <dgm:cxn modelId="{F4458838-9FB6-40D9-B0F6-C843EE0619E1}" type="presOf" srcId="{1D2CBCCA-2412-403F-8214-6EF68D9E8323}" destId="{85999B33-06A8-4BA9-8C98-ED72FC734C9F}" srcOrd="0" destOrd="0" presId="urn:microsoft.com/office/officeart/2005/8/layout/orgChart1"/>
    <dgm:cxn modelId="{75778749-80A8-4608-89B5-B79B5274C33C}" srcId="{1D2CBCCA-2412-403F-8214-6EF68D9E8323}" destId="{C3C74294-C8C3-4E4D-B5D1-F3A76D46D0A0}" srcOrd="0" destOrd="0" parTransId="{8629414A-700D-418B-89B1-3CD250AA308B}" sibTransId="{D23D74BB-05D8-444E-ADD3-29664CB588D9}"/>
    <dgm:cxn modelId="{1F41034D-5BC3-4BDF-BC6E-65B1D37BCE39}" type="presOf" srcId="{2B6A3243-DAFF-4E42-874B-A6F46D0D8994}" destId="{EA3D6FDD-3F64-49C9-ACD9-B7CE55CAC95C}" srcOrd="0" destOrd="0" presId="urn:microsoft.com/office/officeart/2005/8/layout/orgChart1"/>
    <dgm:cxn modelId="{787A12CA-076A-4B96-A3C0-5F62E50D26AC}" type="presOf" srcId="{E76EB4BE-6466-4D92-BD96-9EABA7AC7321}" destId="{CA54A9CE-2215-47A7-8C33-0EC3132376C0}" srcOrd="0" destOrd="0" presId="urn:microsoft.com/office/officeart/2005/8/layout/orgChart1"/>
    <dgm:cxn modelId="{94311FEB-82D2-4B22-8A93-9316486AA600}" type="presOf" srcId="{4DD252A1-D4C3-43BB-AFC2-5ADD2000F625}" destId="{D4AA8D83-2F74-4955-A6DB-1B8E7296C463}" srcOrd="1" destOrd="0" presId="urn:microsoft.com/office/officeart/2005/8/layout/orgChart1"/>
    <dgm:cxn modelId="{E2E5474F-F282-4485-9307-DC35435540F7}" srcId="{087845BA-45AD-49B9-9E8C-8CE2EB3B3E90}" destId="{1C91A3E1-280B-4676-B35B-93E168469ED6}" srcOrd="0" destOrd="0" parTransId="{4CE5422C-5600-43A1-A14E-353D0A5D04EC}" sibTransId="{CF19E735-34BE-4EA6-8890-7781921214B5}"/>
    <dgm:cxn modelId="{505CF8A6-C499-48F9-BFBD-D983F018F9E0}" type="presOf" srcId="{0D4530BB-114C-4D95-B44D-37D3829B3DA6}" destId="{1FF7D0E6-5D04-401D-9EB1-8E802D6A59E1}" srcOrd="0" destOrd="0" presId="urn:microsoft.com/office/officeart/2005/8/layout/orgChart1"/>
    <dgm:cxn modelId="{BB26C62F-F143-4A67-8D07-05CFCB10BD65}" type="presOf" srcId="{CCCB5E38-5CA7-4189-B7A2-32D22647918C}" destId="{B9A4AEB3-E935-4A40-9F81-C22B15D33486}" srcOrd="0" destOrd="0" presId="urn:microsoft.com/office/officeart/2005/8/layout/orgChart1"/>
    <dgm:cxn modelId="{E591FFF6-35CE-4039-B3F0-DFF70932A2F6}" type="presOf" srcId="{087845BA-45AD-49B9-9E8C-8CE2EB3B3E90}" destId="{B8F01988-3DEE-4032-A2F2-A18D23EE9687}" srcOrd="1" destOrd="0" presId="urn:microsoft.com/office/officeart/2005/8/layout/orgChart1"/>
    <dgm:cxn modelId="{BF747DAC-650D-4074-89CE-6B8281CA6FDA}" type="presOf" srcId="{D6724ADC-6273-456C-869C-F737CB7CEFEE}" destId="{0169BC4F-5937-4FA7-B313-25900515EB7D}" srcOrd="1" destOrd="0" presId="urn:microsoft.com/office/officeart/2005/8/layout/orgChart1"/>
    <dgm:cxn modelId="{A39827F9-A277-4592-B6F6-F3B42696DB7E}" type="presOf" srcId="{928641F3-2B28-4369-AEF9-2E3CE22685CE}" destId="{B02BC92A-8626-4CF5-90A2-0B5873B484F9}" srcOrd="0" destOrd="0" presId="urn:microsoft.com/office/officeart/2005/8/layout/orgChart1"/>
    <dgm:cxn modelId="{9B4614D4-D4F2-4364-A1E5-F6CB06745226}" type="presOf" srcId="{40042C89-4F22-4589-A58D-7919D5E27D1C}" destId="{1872F5C4-203C-40B9-97DF-346595F42353}" srcOrd="0" destOrd="0" presId="urn:microsoft.com/office/officeart/2005/8/layout/orgChart1"/>
    <dgm:cxn modelId="{5EF774D2-CF10-4A72-8995-2CCC131EF796}" type="presOf" srcId="{B0C7A835-C6AB-45A9-A862-EEE06373C9EC}" destId="{A3574D1A-1F50-4437-A004-E0BEBE468093}" srcOrd="0" destOrd="0" presId="urn:microsoft.com/office/officeart/2005/8/layout/orgChart1"/>
    <dgm:cxn modelId="{7F844784-9EB4-4BE5-995A-19E97E38841D}" srcId="{40042C89-4F22-4589-A58D-7919D5E27D1C}" destId="{0D4530BB-114C-4D95-B44D-37D3829B3DA6}" srcOrd="0" destOrd="0" parTransId="{A570DC53-B5DE-46ED-A30C-B7488708C8F2}" sibTransId="{F13D6331-8B20-401C-8319-F49D6295FBE5}"/>
    <dgm:cxn modelId="{CE59F353-C742-4BC0-A07C-AD3A01B62C18}" type="presOf" srcId="{2B6A3243-DAFF-4E42-874B-A6F46D0D8994}" destId="{7E3D9DB0-81D1-4B84-827C-A014B00CDB00}" srcOrd="1" destOrd="0" presId="urn:microsoft.com/office/officeart/2005/8/layout/orgChart1"/>
    <dgm:cxn modelId="{3BED4BA3-81FE-4AF8-BE62-D0AE19C666BE}" srcId="{C00FE111-1834-498C-BF56-3FD0865DC194}" destId="{D6724ADC-6273-456C-869C-F737CB7CEFEE}" srcOrd="0" destOrd="0" parTransId="{9D1D1414-8139-4FAD-B0E8-95D729580781}" sibTransId="{B12BF067-F7D9-4120-A93D-8B0A60B3F624}"/>
    <dgm:cxn modelId="{E2B5EEE9-234A-4E69-A810-3D5D35411C22}" type="presOf" srcId="{4ABC1060-7FEA-40C9-A72F-EA571754B7F6}" destId="{77860F14-5EEB-4DF6-91B5-D3680C4543D2}" srcOrd="0" destOrd="0" presId="urn:microsoft.com/office/officeart/2005/8/layout/orgChart1"/>
    <dgm:cxn modelId="{1990C718-3EFA-475B-85A5-B134A930CB79}" type="presOf" srcId="{AC381152-3B63-4F81-95FD-2CB8CD1AF16D}" destId="{AA0025E8-28AC-4F43-9E82-8E71D2BCFE86}" srcOrd="1" destOrd="0" presId="urn:microsoft.com/office/officeart/2005/8/layout/orgChart1"/>
    <dgm:cxn modelId="{5B82F9F7-4584-48B7-99F2-5E7D979F0C2F}" type="presOf" srcId="{087845BA-45AD-49B9-9E8C-8CE2EB3B3E90}" destId="{A00219E1-A6D6-47B0-9830-B424D920C937}" srcOrd="0" destOrd="0" presId="urn:microsoft.com/office/officeart/2005/8/layout/orgChart1"/>
    <dgm:cxn modelId="{EA4D5D9F-3525-4237-B0A4-D88E85B54990}" type="presOf" srcId="{1C91A3E1-280B-4676-B35B-93E168469ED6}" destId="{4CC33E29-1E85-4EDC-A487-358A4A0C7915}" srcOrd="1" destOrd="0" presId="urn:microsoft.com/office/officeart/2005/8/layout/orgChart1"/>
    <dgm:cxn modelId="{E604F014-4B0A-435D-A1E5-F703B7DBFF29}" type="presOf" srcId="{C00FE111-1834-498C-BF56-3FD0865DC194}" destId="{1E8DB471-58E1-4E38-B252-64634D913827}" srcOrd="1" destOrd="0" presId="urn:microsoft.com/office/officeart/2005/8/layout/orgChart1"/>
    <dgm:cxn modelId="{8C322D11-8131-4426-B053-CFB32F6594CE}" type="presOf" srcId="{05CE2725-9FF6-4925-AB91-F36E3914D69A}" destId="{31A9D7D0-EC42-4719-A7CA-1E3CC501C993}" srcOrd="0" destOrd="0" presId="urn:microsoft.com/office/officeart/2005/8/layout/orgChart1"/>
    <dgm:cxn modelId="{E9BB6D34-BF09-4091-A2A6-59C7C1155373}" type="presOf" srcId="{8EA67A4B-BBB4-4DCA-8F85-8C79E6DF33FB}" destId="{5FF1CB6A-B2D2-4EC0-84EF-4B50E0830849}" srcOrd="0" destOrd="0" presId="urn:microsoft.com/office/officeart/2005/8/layout/orgChart1"/>
    <dgm:cxn modelId="{D75CD382-5A5B-4EF7-8F6E-DBB9F9EC1200}" type="presOf" srcId="{3CC8594C-D092-43D6-8813-078312B17A8E}" destId="{23210731-E38F-46D6-8090-86198C75E65C}" srcOrd="0" destOrd="0" presId="urn:microsoft.com/office/officeart/2005/8/layout/orgChart1"/>
    <dgm:cxn modelId="{171BE1B5-5719-4F46-8431-AAB9A3809763}" type="presOf" srcId="{4CE5422C-5600-43A1-A14E-353D0A5D04EC}" destId="{1693374F-4488-481E-917E-5707510EE343}" srcOrd="0" destOrd="0" presId="urn:microsoft.com/office/officeart/2005/8/layout/orgChart1"/>
    <dgm:cxn modelId="{C29651BC-A59B-414C-A346-5F49EB62DB38}" type="presOf" srcId="{01F8B393-0CF2-4C4F-92AA-89891F04CFE4}" destId="{506F2317-1706-4B66-A4C6-ECB82CC45A7A}" srcOrd="1" destOrd="0" presId="urn:microsoft.com/office/officeart/2005/8/layout/orgChart1"/>
    <dgm:cxn modelId="{28DA5616-E325-4EAC-8CC3-C344CE12CFD9}" type="presParOf" srcId="{85999B33-06A8-4BA9-8C98-ED72FC734C9F}" destId="{34C6FEB3-DD28-4A60-8F41-0B444A116C23}" srcOrd="0" destOrd="0" presId="urn:microsoft.com/office/officeart/2005/8/layout/orgChart1"/>
    <dgm:cxn modelId="{D0851E8E-596E-4EF3-BB69-995D1B7E05FB}" type="presParOf" srcId="{34C6FEB3-DD28-4A60-8F41-0B444A116C23}" destId="{DD60CCE4-1607-4ADD-AEA7-CF7CCB507919}" srcOrd="0" destOrd="0" presId="urn:microsoft.com/office/officeart/2005/8/layout/orgChart1"/>
    <dgm:cxn modelId="{A1C36DC6-1B8E-45C3-90A1-9F03E744E948}" type="presParOf" srcId="{DD60CCE4-1607-4ADD-AEA7-CF7CCB507919}" destId="{A9953C6F-A66D-47CA-B729-0EADD7149E50}" srcOrd="0" destOrd="0" presId="urn:microsoft.com/office/officeart/2005/8/layout/orgChart1"/>
    <dgm:cxn modelId="{25CA570F-75E8-4DBB-8F13-991D05C749DF}" type="presParOf" srcId="{DD60CCE4-1607-4ADD-AEA7-CF7CCB507919}" destId="{F77B402B-EC15-4899-9CEF-3CD9E63F545D}" srcOrd="1" destOrd="0" presId="urn:microsoft.com/office/officeart/2005/8/layout/orgChart1"/>
    <dgm:cxn modelId="{9B0E9164-A85F-4B56-B338-877555D9F7ED}" type="presParOf" srcId="{34C6FEB3-DD28-4A60-8F41-0B444A116C23}" destId="{28D34211-50CF-4065-8521-D4EE6726758B}" srcOrd="1" destOrd="0" presId="urn:microsoft.com/office/officeart/2005/8/layout/orgChart1"/>
    <dgm:cxn modelId="{98642C7D-5D51-4924-B17C-E799F2602853}" type="presParOf" srcId="{28D34211-50CF-4065-8521-D4EE6726758B}" destId="{FA252EA7-6E02-4898-8960-70F7CF5CE69A}" srcOrd="0" destOrd="0" presId="urn:microsoft.com/office/officeart/2005/8/layout/orgChart1"/>
    <dgm:cxn modelId="{A58EAF78-FEBE-47DB-82EF-61175840880E}" type="presParOf" srcId="{28D34211-50CF-4065-8521-D4EE6726758B}" destId="{3FE64CC4-94C1-4846-8A3C-6DBD44C4D5EA}" srcOrd="1" destOrd="0" presId="urn:microsoft.com/office/officeart/2005/8/layout/orgChart1"/>
    <dgm:cxn modelId="{B6D3AD3E-91EA-46FB-BE26-F8E2F753416F}" type="presParOf" srcId="{3FE64CC4-94C1-4846-8A3C-6DBD44C4D5EA}" destId="{763C3977-91E4-4015-9DC8-6806BDC72083}" srcOrd="0" destOrd="0" presId="urn:microsoft.com/office/officeart/2005/8/layout/orgChart1"/>
    <dgm:cxn modelId="{3CD4146D-7949-4E78-9489-466BBF429FDF}" type="presParOf" srcId="{763C3977-91E4-4015-9DC8-6806BDC72083}" destId="{8D06B720-F1C1-4C3A-9682-2E0FB217E246}" srcOrd="0" destOrd="0" presId="urn:microsoft.com/office/officeart/2005/8/layout/orgChart1"/>
    <dgm:cxn modelId="{1FE865D3-B827-4C8B-A374-A93435816B15}" type="presParOf" srcId="{763C3977-91E4-4015-9DC8-6806BDC72083}" destId="{25D116E3-E6A8-4800-B69F-D57A3F1DD2B4}" srcOrd="1" destOrd="0" presId="urn:microsoft.com/office/officeart/2005/8/layout/orgChart1"/>
    <dgm:cxn modelId="{2190489A-5F36-418E-B7EF-F0C9F6158A39}" type="presParOf" srcId="{3FE64CC4-94C1-4846-8A3C-6DBD44C4D5EA}" destId="{B1C07F63-964C-4237-AF2E-47737A6DADAB}" srcOrd="1" destOrd="0" presId="urn:microsoft.com/office/officeart/2005/8/layout/orgChart1"/>
    <dgm:cxn modelId="{156D164C-4223-48C8-966A-4E8E45679F10}" type="presParOf" srcId="{B1C07F63-964C-4237-AF2E-47737A6DADAB}" destId="{B7E31B3B-CC0A-4A5C-92FE-F322F02BC452}" srcOrd="0" destOrd="0" presId="urn:microsoft.com/office/officeart/2005/8/layout/orgChart1"/>
    <dgm:cxn modelId="{BF6DD67F-95B9-4BE8-BCE4-72D01D7C67D8}" type="presParOf" srcId="{B1C07F63-964C-4237-AF2E-47737A6DADAB}" destId="{9C4A14F2-2296-4374-AFCB-F059A7CE1805}" srcOrd="1" destOrd="0" presId="urn:microsoft.com/office/officeart/2005/8/layout/orgChart1"/>
    <dgm:cxn modelId="{28888589-69D6-49A5-AD22-B3F030ECBC5E}" type="presParOf" srcId="{9C4A14F2-2296-4374-AFCB-F059A7CE1805}" destId="{5F7E32B3-24FC-43AA-A253-B0E38A143CD2}" srcOrd="0" destOrd="0" presId="urn:microsoft.com/office/officeart/2005/8/layout/orgChart1"/>
    <dgm:cxn modelId="{01141030-B897-4104-AD8E-EEC51AA516C3}" type="presParOf" srcId="{5F7E32B3-24FC-43AA-A253-B0E38A143CD2}" destId="{D4DE54F0-8D18-4E5B-B47B-9AF2CD1943DB}" srcOrd="0" destOrd="0" presId="urn:microsoft.com/office/officeart/2005/8/layout/orgChart1"/>
    <dgm:cxn modelId="{53AC1D7F-C776-4C0A-B476-96D8E53937A9}" type="presParOf" srcId="{5F7E32B3-24FC-43AA-A253-B0E38A143CD2}" destId="{77CB9D0D-E82E-4845-817F-F8D426B52F71}" srcOrd="1" destOrd="0" presId="urn:microsoft.com/office/officeart/2005/8/layout/orgChart1"/>
    <dgm:cxn modelId="{75D1C938-21F9-48CB-92D8-23F5F2C4B607}" type="presParOf" srcId="{9C4A14F2-2296-4374-AFCB-F059A7CE1805}" destId="{30A54E09-C406-4234-8583-2BCDEF84A800}" srcOrd="1" destOrd="0" presId="urn:microsoft.com/office/officeart/2005/8/layout/orgChart1"/>
    <dgm:cxn modelId="{729A13C1-A191-48B9-A9B7-7649E8ACDB80}" type="presParOf" srcId="{30A54E09-C406-4234-8583-2BCDEF84A800}" destId="{80502CF1-08BA-4F48-8690-1864DD730B08}" srcOrd="0" destOrd="0" presId="urn:microsoft.com/office/officeart/2005/8/layout/orgChart1"/>
    <dgm:cxn modelId="{5D95C4AC-5857-446B-ACE1-E43874650313}" type="presParOf" srcId="{30A54E09-C406-4234-8583-2BCDEF84A800}" destId="{C6801165-0C9F-43CE-A46F-DD5EE55A903B}" srcOrd="1" destOrd="0" presId="urn:microsoft.com/office/officeart/2005/8/layout/orgChart1"/>
    <dgm:cxn modelId="{A4B47DE5-3E4D-4F54-A4A8-A6E151F780D4}" type="presParOf" srcId="{C6801165-0C9F-43CE-A46F-DD5EE55A903B}" destId="{D4F9DA31-C468-4C06-8054-C4896F43876E}" srcOrd="0" destOrd="0" presId="urn:microsoft.com/office/officeart/2005/8/layout/orgChart1"/>
    <dgm:cxn modelId="{4D6146E6-FE62-4E7F-A560-97B120DD6A79}" type="presParOf" srcId="{D4F9DA31-C468-4C06-8054-C4896F43876E}" destId="{E2694F27-1B65-49F0-9D03-C0168B49455F}" srcOrd="0" destOrd="0" presId="urn:microsoft.com/office/officeart/2005/8/layout/orgChart1"/>
    <dgm:cxn modelId="{4B8CCEAB-5DBF-481A-8794-E46409E4F0F8}" type="presParOf" srcId="{D4F9DA31-C468-4C06-8054-C4896F43876E}" destId="{D4AA8D83-2F74-4955-A6DB-1B8E7296C463}" srcOrd="1" destOrd="0" presId="urn:microsoft.com/office/officeart/2005/8/layout/orgChart1"/>
    <dgm:cxn modelId="{7D52E59F-E6C0-47A4-8073-03C2A35100A1}" type="presParOf" srcId="{C6801165-0C9F-43CE-A46F-DD5EE55A903B}" destId="{ECF7C2C5-0F9A-4AB0-BDA1-87045AD4667C}" srcOrd="1" destOrd="0" presId="urn:microsoft.com/office/officeart/2005/8/layout/orgChart1"/>
    <dgm:cxn modelId="{E15EA1E3-85B4-44EF-8321-413A30A79D88}" type="presParOf" srcId="{C6801165-0C9F-43CE-A46F-DD5EE55A903B}" destId="{2256983F-5856-4AAF-AD63-BB30942EB8E0}" srcOrd="2" destOrd="0" presId="urn:microsoft.com/office/officeart/2005/8/layout/orgChart1"/>
    <dgm:cxn modelId="{99E82921-C3AD-4172-92DE-671CFECE7149}" type="presParOf" srcId="{30A54E09-C406-4234-8583-2BCDEF84A800}" destId="{0AE738E0-2675-4ADF-9D06-FC25A30AE32C}" srcOrd="2" destOrd="0" presId="urn:microsoft.com/office/officeart/2005/8/layout/orgChart1"/>
    <dgm:cxn modelId="{781C2A42-0CA3-497F-9D0A-89E2089100C8}" type="presParOf" srcId="{30A54E09-C406-4234-8583-2BCDEF84A800}" destId="{70166AE0-87A9-41EB-A458-7DFED33B5602}" srcOrd="3" destOrd="0" presId="urn:microsoft.com/office/officeart/2005/8/layout/orgChart1"/>
    <dgm:cxn modelId="{8FDA18D3-C215-4FD4-B660-D59A3E2942E6}" type="presParOf" srcId="{70166AE0-87A9-41EB-A458-7DFED33B5602}" destId="{CBD7E73D-1A4D-42FC-B7D7-F69E250C8003}" srcOrd="0" destOrd="0" presId="urn:microsoft.com/office/officeart/2005/8/layout/orgChart1"/>
    <dgm:cxn modelId="{DAADDD00-0B57-466F-89C9-4187E1D482F6}" type="presParOf" srcId="{CBD7E73D-1A4D-42FC-B7D7-F69E250C8003}" destId="{7A740950-8725-4795-9497-4B4F91603BEC}" srcOrd="0" destOrd="0" presId="urn:microsoft.com/office/officeart/2005/8/layout/orgChart1"/>
    <dgm:cxn modelId="{9360830D-47C3-4020-BEB9-D6D18DFB650F}" type="presParOf" srcId="{CBD7E73D-1A4D-42FC-B7D7-F69E250C8003}" destId="{2F371F93-FC87-4590-8EED-9FC097CA00DF}" srcOrd="1" destOrd="0" presId="urn:microsoft.com/office/officeart/2005/8/layout/orgChart1"/>
    <dgm:cxn modelId="{1E2A5015-A61C-4BBA-A6B2-87AF062AE09F}" type="presParOf" srcId="{70166AE0-87A9-41EB-A458-7DFED33B5602}" destId="{0A2CC300-7ED0-458A-9903-462657F2B705}" srcOrd="1" destOrd="0" presId="urn:microsoft.com/office/officeart/2005/8/layout/orgChart1"/>
    <dgm:cxn modelId="{EB80F63C-84DC-47B3-827D-14601B169081}" type="presParOf" srcId="{70166AE0-87A9-41EB-A458-7DFED33B5602}" destId="{25613AAE-8A88-456D-8F07-4AAE201FF4D4}" srcOrd="2" destOrd="0" presId="urn:microsoft.com/office/officeart/2005/8/layout/orgChart1"/>
    <dgm:cxn modelId="{253BD979-F050-4782-94AC-E57589D90260}" type="presParOf" srcId="{30A54E09-C406-4234-8583-2BCDEF84A800}" destId="{41D6206B-28C5-4DD7-B9FC-DFF11842C904}" srcOrd="4" destOrd="0" presId="urn:microsoft.com/office/officeart/2005/8/layout/orgChart1"/>
    <dgm:cxn modelId="{16BE0A84-3CC0-4831-83AF-D99C8CF7A084}" type="presParOf" srcId="{30A54E09-C406-4234-8583-2BCDEF84A800}" destId="{88B088A8-67CD-4470-94D1-8A2C0BF6ADBA}" srcOrd="5" destOrd="0" presId="urn:microsoft.com/office/officeart/2005/8/layout/orgChart1"/>
    <dgm:cxn modelId="{47D6C3DD-8E0D-48B8-A80F-732A9FD5F436}" type="presParOf" srcId="{88B088A8-67CD-4470-94D1-8A2C0BF6ADBA}" destId="{24E34623-B12C-4E75-983F-77DF3BC814BA}" srcOrd="0" destOrd="0" presId="urn:microsoft.com/office/officeart/2005/8/layout/orgChart1"/>
    <dgm:cxn modelId="{D0335FA7-9E4E-4B38-9799-06945DACBE96}" type="presParOf" srcId="{24E34623-B12C-4E75-983F-77DF3BC814BA}" destId="{4BA5F381-E4DE-45B3-8DCD-8C06A17F2E68}" srcOrd="0" destOrd="0" presId="urn:microsoft.com/office/officeart/2005/8/layout/orgChart1"/>
    <dgm:cxn modelId="{518FA7BB-3F63-4A68-851E-207EF17D38DB}" type="presParOf" srcId="{24E34623-B12C-4E75-983F-77DF3BC814BA}" destId="{CB5E823F-7DE0-4AF5-B07A-C0AC72F05559}" srcOrd="1" destOrd="0" presId="urn:microsoft.com/office/officeart/2005/8/layout/orgChart1"/>
    <dgm:cxn modelId="{E6226271-50B6-46E8-B555-9FD867DEB2D9}" type="presParOf" srcId="{88B088A8-67CD-4470-94D1-8A2C0BF6ADBA}" destId="{1DB5532B-E95E-4CC7-AA63-C3762451C14A}" srcOrd="1" destOrd="0" presId="urn:microsoft.com/office/officeart/2005/8/layout/orgChart1"/>
    <dgm:cxn modelId="{E1AE6061-C44E-4294-839F-0F05DF0F2924}" type="presParOf" srcId="{88B088A8-67CD-4470-94D1-8A2C0BF6ADBA}" destId="{59D05DE1-80EA-4ED7-BB78-392E3B68C86C}" srcOrd="2" destOrd="0" presId="urn:microsoft.com/office/officeart/2005/8/layout/orgChart1"/>
    <dgm:cxn modelId="{91D8D22C-5479-45BC-9CEE-5BD30362B3B2}" type="presParOf" srcId="{9C4A14F2-2296-4374-AFCB-F059A7CE1805}" destId="{3DCB1221-CA28-44C0-ACA4-73100A2154EC}" srcOrd="2" destOrd="0" presId="urn:microsoft.com/office/officeart/2005/8/layout/orgChart1"/>
    <dgm:cxn modelId="{19C1EB92-7BA2-491D-B78A-11A8618BFC9D}" type="presParOf" srcId="{B1C07F63-964C-4237-AF2E-47737A6DADAB}" destId="{95C1FD12-5AFA-4454-B510-0954170851E7}" srcOrd="2" destOrd="0" presId="urn:microsoft.com/office/officeart/2005/8/layout/orgChart1"/>
    <dgm:cxn modelId="{D53F87EE-6DEE-456B-AE19-141BE4815A79}" type="presParOf" srcId="{B1C07F63-964C-4237-AF2E-47737A6DADAB}" destId="{7A49C0DF-D91F-4AE6-8866-01BE2DDE9CA2}" srcOrd="3" destOrd="0" presId="urn:microsoft.com/office/officeart/2005/8/layout/orgChart1"/>
    <dgm:cxn modelId="{1B0DB689-EB45-48B7-8669-C48C31FCA155}" type="presParOf" srcId="{7A49C0DF-D91F-4AE6-8866-01BE2DDE9CA2}" destId="{98224811-94BC-4BAF-8F02-A3CFDB5A8ED7}" srcOrd="0" destOrd="0" presId="urn:microsoft.com/office/officeart/2005/8/layout/orgChart1"/>
    <dgm:cxn modelId="{4DE62B76-B264-4C27-BE15-5D7B4D6F34E6}" type="presParOf" srcId="{98224811-94BC-4BAF-8F02-A3CFDB5A8ED7}" destId="{A00219E1-A6D6-47B0-9830-B424D920C937}" srcOrd="0" destOrd="0" presId="urn:microsoft.com/office/officeart/2005/8/layout/orgChart1"/>
    <dgm:cxn modelId="{F7D13807-018E-48F5-B570-8AF74212F8FA}" type="presParOf" srcId="{98224811-94BC-4BAF-8F02-A3CFDB5A8ED7}" destId="{B8F01988-3DEE-4032-A2F2-A18D23EE9687}" srcOrd="1" destOrd="0" presId="urn:microsoft.com/office/officeart/2005/8/layout/orgChart1"/>
    <dgm:cxn modelId="{52377D80-C791-4ED3-B547-0925FF50440C}" type="presParOf" srcId="{7A49C0DF-D91F-4AE6-8866-01BE2DDE9CA2}" destId="{FED7C037-3F70-4171-B228-6BABFC653D2D}" srcOrd="1" destOrd="0" presId="urn:microsoft.com/office/officeart/2005/8/layout/orgChart1"/>
    <dgm:cxn modelId="{2A048A57-CE7A-4808-8C15-52737E3DCA90}" type="presParOf" srcId="{FED7C037-3F70-4171-B228-6BABFC653D2D}" destId="{1693374F-4488-481E-917E-5707510EE343}" srcOrd="0" destOrd="0" presId="urn:microsoft.com/office/officeart/2005/8/layout/orgChart1"/>
    <dgm:cxn modelId="{F9141D6E-36E4-46EE-82EE-AAC8A3AD0C55}" type="presParOf" srcId="{FED7C037-3F70-4171-B228-6BABFC653D2D}" destId="{065AA509-C599-4A62-AC41-49D67915EBD4}" srcOrd="1" destOrd="0" presId="urn:microsoft.com/office/officeart/2005/8/layout/orgChart1"/>
    <dgm:cxn modelId="{33A49A8A-32A5-4E3B-A934-A298DD702EF2}" type="presParOf" srcId="{065AA509-C599-4A62-AC41-49D67915EBD4}" destId="{CFA07B8F-1EAB-4B26-9E4E-40B2995A1CBB}" srcOrd="0" destOrd="0" presId="urn:microsoft.com/office/officeart/2005/8/layout/orgChart1"/>
    <dgm:cxn modelId="{CC2723F8-F628-4ECF-BF93-68EE39C74782}" type="presParOf" srcId="{CFA07B8F-1EAB-4B26-9E4E-40B2995A1CBB}" destId="{04ABBDAB-E412-4D54-9803-F47B55A6DDE4}" srcOrd="0" destOrd="0" presId="urn:microsoft.com/office/officeart/2005/8/layout/orgChart1"/>
    <dgm:cxn modelId="{B1E12E3B-2BB8-4CF5-9310-DBB6C6D51D3A}" type="presParOf" srcId="{CFA07B8F-1EAB-4B26-9E4E-40B2995A1CBB}" destId="{4CC33E29-1E85-4EDC-A487-358A4A0C7915}" srcOrd="1" destOrd="0" presId="urn:microsoft.com/office/officeart/2005/8/layout/orgChart1"/>
    <dgm:cxn modelId="{2EEFA796-467A-4026-8037-744648BB4A80}" type="presParOf" srcId="{065AA509-C599-4A62-AC41-49D67915EBD4}" destId="{80CF3E65-8933-4A8C-BA84-447CDA3926F8}" srcOrd="1" destOrd="0" presId="urn:microsoft.com/office/officeart/2005/8/layout/orgChart1"/>
    <dgm:cxn modelId="{8DE027F6-29C7-48C3-B69A-0C973266293F}" type="presParOf" srcId="{065AA509-C599-4A62-AC41-49D67915EBD4}" destId="{4E1B81C7-9C20-499E-A671-8675BD502091}" srcOrd="2" destOrd="0" presId="urn:microsoft.com/office/officeart/2005/8/layout/orgChart1"/>
    <dgm:cxn modelId="{389F9A3F-C27D-44BC-B5B9-912F9E1E163D}" type="presParOf" srcId="{FED7C037-3F70-4171-B228-6BABFC653D2D}" destId="{23210731-E38F-46D6-8090-86198C75E65C}" srcOrd="2" destOrd="0" presId="urn:microsoft.com/office/officeart/2005/8/layout/orgChart1"/>
    <dgm:cxn modelId="{01C46D36-EC40-48EF-A7C8-32F26D8B5733}" type="presParOf" srcId="{FED7C037-3F70-4171-B228-6BABFC653D2D}" destId="{EE40A10D-15F3-4AC3-9CB0-D542934C17DC}" srcOrd="3" destOrd="0" presId="urn:microsoft.com/office/officeart/2005/8/layout/orgChart1"/>
    <dgm:cxn modelId="{7C0F4A46-FAEF-4093-8ACB-061AC6ACD6A3}" type="presParOf" srcId="{EE40A10D-15F3-4AC3-9CB0-D542934C17DC}" destId="{F3836757-E136-4E31-9855-0502786A8492}" srcOrd="0" destOrd="0" presId="urn:microsoft.com/office/officeart/2005/8/layout/orgChart1"/>
    <dgm:cxn modelId="{D20B4928-7A9F-44DA-9561-607DB287B141}" type="presParOf" srcId="{F3836757-E136-4E31-9855-0502786A8492}" destId="{6EF373CD-B6FD-4331-A753-C1571797F993}" srcOrd="0" destOrd="0" presId="urn:microsoft.com/office/officeart/2005/8/layout/orgChart1"/>
    <dgm:cxn modelId="{5177ABD5-0C62-44A0-99EF-CABEFADFF7FD}" type="presParOf" srcId="{F3836757-E136-4E31-9855-0502786A8492}" destId="{5FB6DB70-22C2-44A9-A181-AEA7923CB806}" srcOrd="1" destOrd="0" presId="urn:microsoft.com/office/officeart/2005/8/layout/orgChart1"/>
    <dgm:cxn modelId="{D1D3B3F7-392D-43F4-8B0A-0D605CD1A7F6}" type="presParOf" srcId="{EE40A10D-15F3-4AC3-9CB0-D542934C17DC}" destId="{15313F48-7440-4912-BAD2-4F19B4CC37F5}" srcOrd="1" destOrd="0" presId="urn:microsoft.com/office/officeart/2005/8/layout/orgChart1"/>
    <dgm:cxn modelId="{08F8280F-6E2F-4D5D-9FEE-621B5EDC9C92}" type="presParOf" srcId="{EE40A10D-15F3-4AC3-9CB0-D542934C17DC}" destId="{4825E5C4-7E14-47DD-BA93-EDB408CA6F4E}" srcOrd="2" destOrd="0" presId="urn:microsoft.com/office/officeart/2005/8/layout/orgChart1"/>
    <dgm:cxn modelId="{A03C8725-8F60-42C5-9782-1E6D0B107D98}" type="presParOf" srcId="{FED7C037-3F70-4171-B228-6BABFC653D2D}" destId="{B9A4AEB3-E935-4A40-9F81-C22B15D33486}" srcOrd="4" destOrd="0" presId="urn:microsoft.com/office/officeart/2005/8/layout/orgChart1"/>
    <dgm:cxn modelId="{B922EDCC-079C-423C-8983-0B4DD3140E2C}" type="presParOf" srcId="{FED7C037-3F70-4171-B228-6BABFC653D2D}" destId="{833EA8BB-5DF8-4F46-A3E7-6713C07F79E5}" srcOrd="5" destOrd="0" presId="urn:microsoft.com/office/officeart/2005/8/layout/orgChart1"/>
    <dgm:cxn modelId="{E154CAEE-6D99-4D2E-839E-3CE2B92CD363}" type="presParOf" srcId="{833EA8BB-5DF8-4F46-A3E7-6713C07F79E5}" destId="{37DAE22E-67F3-4F56-989A-D769BD7B4D2D}" srcOrd="0" destOrd="0" presId="urn:microsoft.com/office/officeart/2005/8/layout/orgChart1"/>
    <dgm:cxn modelId="{5E518542-328E-4FF8-8FBC-A144792174E3}" type="presParOf" srcId="{37DAE22E-67F3-4F56-989A-D769BD7B4D2D}" destId="{77860F14-5EEB-4DF6-91B5-D3680C4543D2}" srcOrd="0" destOrd="0" presId="urn:microsoft.com/office/officeart/2005/8/layout/orgChart1"/>
    <dgm:cxn modelId="{EBF23A87-2600-4504-80BF-19691B7A1B98}" type="presParOf" srcId="{37DAE22E-67F3-4F56-989A-D769BD7B4D2D}" destId="{15D01623-DA7B-47C0-90C1-693152EB0663}" srcOrd="1" destOrd="0" presId="urn:microsoft.com/office/officeart/2005/8/layout/orgChart1"/>
    <dgm:cxn modelId="{35E7B433-FE28-4C70-8C00-EA9C9996092E}" type="presParOf" srcId="{833EA8BB-5DF8-4F46-A3E7-6713C07F79E5}" destId="{DE941218-E8B4-4884-BB2D-F14A4311675B}" srcOrd="1" destOrd="0" presId="urn:microsoft.com/office/officeart/2005/8/layout/orgChart1"/>
    <dgm:cxn modelId="{40DD52D4-7E32-4E55-9419-6E35040F622A}" type="presParOf" srcId="{833EA8BB-5DF8-4F46-A3E7-6713C07F79E5}" destId="{CB1850A7-0475-4C20-86D1-A5BC31F8C59D}" srcOrd="2" destOrd="0" presId="urn:microsoft.com/office/officeart/2005/8/layout/orgChart1"/>
    <dgm:cxn modelId="{13EC0C31-A908-40B5-970A-C834355B78F0}" type="presParOf" srcId="{7A49C0DF-D91F-4AE6-8866-01BE2DDE9CA2}" destId="{414F0C05-6CAC-43E2-81C2-DF7F12531820}" srcOrd="2" destOrd="0" presId="urn:microsoft.com/office/officeart/2005/8/layout/orgChart1"/>
    <dgm:cxn modelId="{B1CDF847-15C7-40DC-9A13-8F1A0AC48868}" type="presParOf" srcId="{B1C07F63-964C-4237-AF2E-47737A6DADAB}" destId="{31A9D7D0-EC42-4719-A7CA-1E3CC501C993}" srcOrd="4" destOrd="0" presId="urn:microsoft.com/office/officeart/2005/8/layout/orgChart1"/>
    <dgm:cxn modelId="{BD68A1BD-70D6-4021-98F1-063F49C63547}" type="presParOf" srcId="{B1C07F63-964C-4237-AF2E-47737A6DADAB}" destId="{E7F12867-B1CE-4F6E-B078-484D2B01280E}" srcOrd="5" destOrd="0" presId="urn:microsoft.com/office/officeart/2005/8/layout/orgChart1"/>
    <dgm:cxn modelId="{6098A6F8-8FEF-400A-81BD-CFC2A91E31FB}" type="presParOf" srcId="{E7F12867-B1CE-4F6E-B078-484D2B01280E}" destId="{A9C46A4D-A785-4A02-B269-F4A549F5CFB6}" srcOrd="0" destOrd="0" presId="urn:microsoft.com/office/officeart/2005/8/layout/orgChart1"/>
    <dgm:cxn modelId="{25E38BEE-A16B-42C0-AF14-C413B6D3F7B4}" type="presParOf" srcId="{A9C46A4D-A785-4A02-B269-F4A549F5CFB6}" destId="{355C31E1-0202-4174-A5D4-4216D390C567}" srcOrd="0" destOrd="0" presId="urn:microsoft.com/office/officeart/2005/8/layout/orgChart1"/>
    <dgm:cxn modelId="{F36BA211-589B-4942-BB5E-0E3B502B5857}" type="presParOf" srcId="{A9C46A4D-A785-4A02-B269-F4A549F5CFB6}" destId="{1E8DB471-58E1-4E38-B252-64634D913827}" srcOrd="1" destOrd="0" presId="urn:microsoft.com/office/officeart/2005/8/layout/orgChart1"/>
    <dgm:cxn modelId="{6630AE34-54F0-42C7-BF9E-CB83556BF23E}" type="presParOf" srcId="{E7F12867-B1CE-4F6E-B078-484D2B01280E}" destId="{85C7AB04-B75E-4A2B-AF8C-F98CFB5BF18A}" srcOrd="1" destOrd="0" presId="urn:microsoft.com/office/officeart/2005/8/layout/orgChart1"/>
    <dgm:cxn modelId="{93F8FBFE-255D-4FAF-A800-3D022345BC15}" type="presParOf" srcId="{85C7AB04-B75E-4A2B-AF8C-F98CFB5BF18A}" destId="{C6096EEF-7ECB-4C8A-AF21-446A62963819}" srcOrd="0" destOrd="0" presId="urn:microsoft.com/office/officeart/2005/8/layout/orgChart1"/>
    <dgm:cxn modelId="{6547CC8D-EF53-4346-951D-E7D93D4C53FE}" type="presParOf" srcId="{85C7AB04-B75E-4A2B-AF8C-F98CFB5BF18A}" destId="{37275ED9-F36E-42AB-9845-F2674680A190}" srcOrd="1" destOrd="0" presId="urn:microsoft.com/office/officeart/2005/8/layout/orgChart1"/>
    <dgm:cxn modelId="{341DD8DE-156A-4050-90A3-BD9EB9025D67}" type="presParOf" srcId="{37275ED9-F36E-42AB-9845-F2674680A190}" destId="{5EEF2188-5D08-45E0-BB3A-6E1145C598E7}" srcOrd="0" destOrd="0" presId="urn:microsoft.com/office/officeart/2005/8/layout/orgChart1"/>
    <dgm:cxn modelId="{E377E23D-08E1-47C2-8186-E1346C64F527}" type="presParOf" srcId="{5EEF2188-5D08-45E0-BB3A-6E1145C598E7}" destId="{1D41C691-55A7-4A36-A48D-660DF5984BB7}" srcOrd="0" destOrd="0" presId="urn:microsoft.com/office/officeart/2005/8/layout/orgChart1"/>
    <dgm:cxn modelId="{4F2A9B3F-FBCD-44AA-A994-8A4D40FECBD5}" type="presParOf" srcId="{5EEF2188-5D08-45E0-BB3A-6E1145C598E7}" destId="{0169BC4F-5937-4FA7-B313-25900515EB7D}" srcOrd="1" destOrd="0" presId="urn:microsoft.com/office/officeart/2005/8/layout/orgChart1"/>
    <dgm:cxn modelId="{11054D41-04E7-418C-81A2-3E91B682293C}" type="presParOf" srcId="{37275ED9-F36E-42AB-9845-F2674680A190}" destId="{A41A3BB3-D170-4019-B9B7-FB0E22383DC2}" srcOrd="1" destOrd="0" presId="urn:microsoft.com/office/officeart/2005/8/layout/orgChart1"/>
    <dgm:cxn modelId="{F2C2D186-E3C8-4A72-A57B-111884272836}" type="presParOf" srcId="{37275ED9-F36E-42AB-9845-F2674680A190}" destId="{2CE27046-D340-476E-8CD8-9099E1E4995C}" srcOrd="2" destOrd="0" presId="urn:microsoft.com/office/officeart/2005/8/layout/orgChart1"/>
    <dgm:cxn modelId="{B92378DB-B67A-4886-A8B5-2F018263D12C}" type="presParOf" srcId="{85C7AB04-B75E-4A2B-AF8C-F98CFB5BF18A}" destId="{B02BC92A-8626-4CF5-90A2-0B5873B484F9}" srcOrd="2" destOrd="0" presId="urn:microsoft.com/office/officeart/2005/8/layout/orgChart1"/>
    <dgm:cxn modelId="{48FA561C-9A2E-4848-8F6A-B1DB6199806A}" type="presParOf" srcId="{85C7AB04-B75E-4A2B-AF8C-F98CFB5BF18A}" destId="{EAE415BE-EC92-4B65-B56D-F9A4A54284A3}" srcOrd="3" destOrd="0" presId="urn:microsoft.com/office/officeart/2005/8/layout/orgChart1"/>
    <dgm:cxn modelId="{6A93B1F5-14BC-442B-940D-F8AC49188133}" type="presParOf" srcId="{EAE415BE-EC92-4B65-B56D-F9A4A54284A3}" destId="{D8CFA08B-A34B-4E89-927F-45F50EB7BA0E}" srcOrd="0" destOrd="0" presId="urn:microsoft.com/office/officeart/2005/8/layout/orgChart1"/>
    <dgm:cxn modelId="{457052C7-20D3-4820-B169-7A8A6C8D66F5}" type="presParOf" srcId="{D8CFA08B-A34B-4E89-927F-45F50EB7BA0E}" destId="{2EFF44FB-8DAC-4F47-BA48-FEE36E87A058}" srcOrd="0" destOrd="0" presId="urn:microsoft.com/office/officeart/2005/8/layout/orgChart1"/>
    <dgm:cxn modelId="{41CF51D7-1FB8-4E7A-8563-54757EE6F9E6}" type="presParOf" srcId="{D8CFA08B-A34B-4E89-927F-45F50EB7BA0E}" destId="{1ECB31CB-88D9-4BC5-BE39-B3A189B84768}" srcOrd="1" destOrd="0" presId="urn:microsoft.com/office/officeart/2005/8/layout/orgChart1"/>
    <dgm:cxn modelId="{AB9F3274-AE02-4954-8A8D-0D9105FADD43}" type="presParOf" srcId="{EAE415BE-EC92-4B65-B56D-F9A4A54284A3}" destId="{0D1C8290-21EE-4806-9AA8-8C4C352D704E}" srcOrd="1" destOrd="0" presId="urn:microsoft.com/office/officeart/2005/8/layout/orgChart1"/>
    <dgm:cxn modelId="{80EC9790-641D-4BF4-8E4C-D4B5238FEAA4}" type="presParOf" srcId="{EAE415BE-EC92-4B65-B56D-F9A4A54284A3}" destId="{C30E4FCC-9ED1-45CE-B136-8510B0F7D62F}" srcOrd="2" destOrd="0" presId="urn:microsoft.com/office/officeart/2005/8/layout/orgChart1"/>
    <dgm:cxn modelId="{1EDCC88A-439B-4CD6-BD4C-8084AC275E4C}" type="presParOf" srcId="{85C7AB04-B75E-4A2B-AF8C-F98CFB5BF18A}" destId="{8EDE4070-700A-43E4-8C73-89744ABCCD07}" srcOrd="4" destOrd="0" presId="urn:microsoft.com/office/officeart/2005/8/layout/orgChart1"/>
    <dgm:cxn modelId="{F947B69C-097E-41E6-9F41-46F582092B4A}" type="presParOf" srcId="{85C7AB04-B75E-4A2B-AF8C-F98CFB5BF18A}" destId="{100AA297-ACFB-4894-9E2D-E416AAF298FE}" srcOrd="5" destOrd="0" presId="urn:microsoft.com/office/officeart/2005/8/layout/orgChart1"/>
    <dgm:cxn modelId="{2143175B-4ED9-46E1-92F9-21BF86D19734}" type="presParOf" srcId="{100AA297-ACFB-4894-9E2D-E416AAF298FE}" destId="{29533807-2864-4990-97CC-F47A1D920FC4}" srcOrd="0" destOrd="0" presId="urn:microsoft.com/office/officeart/2005/8/layout/orgChart1"/>
    <dgm:cxn modelId="{2BD556D9-1361-42D2-9A16-E29D9C765A63}" type="presParOf" srcId="{29533807-2864-4990-97CC-F47A1D920FC4}" destId="{FA883AB5-A3C6-462D-98E1-4119D3CA2FA5}" srcOrd="0" destOrd="0" presId="urn:microsoft.com/office/officeart/2005/8/layout/orgChart1"/>
    <dgm:cxn modelId="{6FFA1363-0385-4701-8877-24B85481E72D}" type="presParOf" srcId="{29533807-2864-4990-97CC-F47A1D920FC4}" destId="{31590CBB-222F-4AE0-A4A3-268D2F1D4D61}" srcOrd="1" destOrd="0" presId="urn:microsoft.com/office/officeart/2005/8/layout/orgChart1"/>
    <dgm:cxn modelId="{58B803EE-163D-4F4D-86BB-76C58D635B33}" type="presParOf" srcId="{100AA297-ACFB-4894-9E2D-E416AAF298FE}" destId="{C4AEC8E1-3C28-4766-9C3B-5922BAD9AC8E}" srcOrd="1" destOrd="0" presId="urn:microsoft.com/office/officeart/2005/8/layout/orgChart1"/>
    <dgm:cxn modelId="{E8576E99-7E59-4CEB-A42D-CA84EFDC4251}" type="presParOf" srcId="{100AA297-ACFB-4894-9E2D-E416AAF298FE}" destId="{819C3070-2D48-40A4-A164-C623419BA309}" srcOrd="2" destOrd="0" presId="urn:microsoft.com/office/officeart/2005/8/layout/orgChart1"/>
    <dgm:cxn modelId="{2F697B1D-2D95-4976-8BEB-86422F55B76F}" type="presParOf" srcId="{E7F12867-B1CE-4F6E-B078-484D2B01280E}" destId="{FD6FB1DC-FEF4-44F1-A7D0-1815E3E5C659}" srcOrd="2" destOrd="0" presId="urn:microsoft.com/office/officeart/2005/8/layout/orgChart1"/>
    <dgm:cxn modelId="{9550EA2E-C9E0-4B43-8DAC-BEE5C295A33C}" type="presParOf" srcId="{B1C07F63-964C-4237-AF2E-47737A6DADAB}" destId="{E6E5131D-F4BC-4009-BA0F-63B87B0047C6}" srcOrd="6" destOrd="0" presId="urn:microsoft.com/office/officeart/2005/8/layout/orgChart1"/>
    <dgm:cxn modelId="{FDA23D3D-CEEA-4B18-BAF8-F2A8474E7FD7}" type="presParOf" srcId="{B1C07F63-964C-4237-AF2E-47737A6DADAB}" destId="{44E3E7CA-8D8F-414F-958C-706E64DB521D}" srcOrd="7" destOrd="0" presId="urn:microsoft.com/office/officeart/2005/8/layout/orgChart1"/>
    <dgm:cxn modelId="{4A50E8CD-CC37-427F-9B94-9D9702CEAF20}" type="presParOf" srcId="{44E3E7CA-8D8F-414F-958C-706E64DB521D}" destId="{E6727E87-1419-4C75-BE35-86671460C778}" srcOrd="0" destOrd="0" presId="urn:microsoft.com/office/officeart/2005/8/layout/orgChart1"/>
    <dgm:cxn modelId="{0D456979-8D7E-4688-9595-17EE4C180403}" type="presParOf" srcId="{E6727E87-1419-4C75-BE35-86671460C778}" destId="{2979DC23-5AE4-4749-B012-2A4710BD1EB5}" srcOrd="0" destOrd="0" presId="urn:microsoft.com/office/officeart/2005/8/layout/orgChart1"/>
    <dgm:cxn modelId="{4603B962-9604-4135-B358-BE338B2626F3}" type="presParOf" srcId="{E6727E87-1419-4C75-BE35-86671460C778}" destId="{BCD11E21-4E77-47CC-8594-57EE21BA14A2}" srcOrd="1" destOrd="0" presId="urn:microsoft.com/office/officeart/2005/8/layout/orgChart1"/>
    <dgm:cxn modelId="{07AF2E51-69F2-476D-8DCB-8701126D062B}" type="presParOf" srcId="{44E3E7CA-8D8F-414F-958C-706E64DB521D}" destId="{57C2C941-DAF9-430F-8752-19C9B06F2245}" srcOrd="1" destOrd="0" presId="urn:microsoft.com/office/officeart/2005/8/layout/orgChart1"/>
    <dgm:cxn modelId="{DD462A8D-5B33-49BB-9B02-0C231B8E7082}" type="presParOf" srcId="{57C2C941-DAF9-430F-8752-19C9B06F2245}" destId="{A3574D1A-1F50-4437-A004-E0BEBE468093}" srcOrd="0" destOrd="0" presId="urn:microsoft.com/office/officeart/2005/8/layout/orgChart1"/>
    <dgm:cxn modelId="{CA80AF17-612D-418C-B3DE-8BAA5E6F16FF}" type="presParOf" srcId="{57C2C941-DAF9-430F-8752-19C9B06F2245}" destId="{588276FF-14CC-47EC-9F85-2E13AA4E2D20}" srcOrd="1" destOrd="0" presId="urn:microsoft.com/office/officeart/2005/8/layout/orgChart1"/>
    <dgm:cxn modelId="{3EA693A6-0B83-4C35-898B-44B12569183F}" type="presParOf" srcId="{588276FF-14CC-47EC-9F85-2E13AA4E2D20}" destId="{9795C914-E60A-4370-AA5F-388F85D4D926}" srcOrd="0" destOrd="0" presId="urn:microsoft.com/office/officeart/2005/8/layout/orgChart1"/>
    <dgm:cxn modelId="{263696A9-34D7-49F2-9BAF-6FC0B032B34A}" type="presParOf" srcId="{9795C914-E60A-4370-AA5F-388F85D4D926}" destId="{4D6500FA-5A81-4C55-A947-8EF499C9B85D}" srcOrd="0" destOrd="0" presId="urn:microsoft.com/office/officeart/2005/8/layout/orgChart1"/>
    <dgm:cxn modelId="{2DEBD44E-7738-468A-8013-730EC7E5AA16}" type="presParOf" srcId="{9795C914-E60A-4370-AA5F-388F85D4D926}" destId="{AA0025E8-28AC-4F43-9E82-8E71D2BCFE86}" srcOrd="1" destOrd="0" presId="urn:microsoft.com/office/officeart/2005/8/layout/orgChart1"/>
    <dgm:cxn modelId="{0808DB25-FBEB-45AA-9561-93D6027AD00F}" type="presParOf" srcId="{588276FF-14CC-47EC-9F85-2E13AA4E2D20}" destId="{2D734459-10EA-46E0-80F5-2BEAD2111453}" srcOrd="1" destOrd="0" presId="urn:microsoft.com/office/officeart/2005/8/layout/orgChart1"/>
    <dgm:cxn modelId="{38398775-64A4-4485-B3CC-0C139450122E}" type="presParOf" srcId="{588276FF-14CC-47EC-9F85-2E13AA4E2D20}" destId="{54637BA6-2A31-48C1-AF54-B819E8A46841}" srcOrd="2" destOrd="0" presId="urn:microsoft.com/office/officeart/2005/8/layout/orgChart1"/>
    <dgm:cxn modelId="{EB099065-AE1D-4174-9871-C1DDE47F6CED}" type="presParOf" srcId="{57C2C941-DAF9-430F-8752-19C9B06F2245}" destId="{5FF1CB6A-B2D2-4EC0-84EF-4B50E0830849}" srcOrd="2" destOrd="0" presId="urn:microsoft.com/office/officeart/2005/8/layout/orgChart1"/>
    <dgm:cxn modelId="{5C5F6B17-CD99-4D5C-9182-5E27C8DE2583}" type="presParOf" srcId="{57C2C941-DAF9-430F-8752-19C9B06F2245}" destId="{18D31032-220E-4A75-9BBA-77026D30FE99}" srcOrd="3" destOrd="0" presId="urn:microsoft.com/office/officeart/2005/8/layout/orgChart1"/>
    <dgm:cxn modelId="{81CCCE2E-EC2B-4A4B-8C88-BC8BA7E1230D}" type="presParOf" srcId="{18D31032-220E-4A75-9BBA-77026D30FE99}" destId="{824FFFEE-DD7B-4D73-B244-92EF6470456B}" srcOrd="0" destOrd="0" presId="urn:microsoft.com/office/officeart/2005/8/layout/orgChart1"/>
    <dgm:cxn modelId="{78A75CCA-F521-4F98-9B0A-D683211D64AC}" type="presParOf" srcId="{824FFFEE-DD7B-4D73-B244-92EF6470456B}" destId="{F9240388-6D32-4A3E-88CB-FCE804F1516F}" srcOrd="0" destOrd="0" presId="urn:microsoft.com/office/officeart/2005/8/layout/orgChart1"/>
    <dgm:cxn modelId="{5A634E35-E80B-4AF9-80B8-286B2D1CBEDE}" type="presParOf" srcId="{824FFFEE-DD7B-4D73-B244-92EF6470456B}" destId="{7969704C-3F7A-4650-8F36-21846B628FA2}" srcOrd="1" destOrd="0" presId="urn:microsoft.com/office/officeart/2005/8/layout/orgChart1"/>
    <dgm:cxn modelId="{45A45F67-D19A-4368-BB27-949F1F28A38D}" type="presParOf" srcId="{18D31032-220E-4A75-9BBA-77026D30FE99}" destId="{1D990F0D-2263-4DF0-B26C-198AEC82DB4E}" srcOrd="1" destOrd="0" presId="urn:microsoft.com/office/officeart/2005/8/layout/orgChart1"/>
    <dgm:cxn modelId="{766F9D92-A67E-4899-B673-2A9348C6F215}" type="presParOf" srcId="{18D31032-220E-4A75-9BBA-77026D30FE99}" destId="{E3D2CD51-A399-4D3C-99C1-FD155E1D2954}" srcOrd="2" destOrd="0" presId="urn:microsoft.com/office/officeart/2005/8/layout/orgChart1"/>
    <dgm:cxn modelId="{7FD88480-0136-4BB8-869D-51F360E2473A}" type="presParOf" srcId="{57C2C941-DAF9-430F-8752-19C9B06F2245}" destId="{CA54A9CE-2215-47A7-8C33-0EC3132376C0}" srcOrd="4" destOrd="0" presId="urn:microsoft.com/office/officeart/2005/8/layout/orgChart1"/>
    <dgm:cxn modelId="{90FC051A-0CB2-40DC-9D2C-AD2E6D37A440}" type="presParOf" srcId="{57C2C941-DAF9-430F-8752-19C9B06F2245}" destId="{82B452E3-98B6-4E52-BE92-190FE2A5B8E8}" srcOrd="5" destOrd="0" presId="urn:microsoft.com/office/officeart/2005/8/layout/orgChart1"/>
    <dgm:cxn modelId="{A4245CAB-05C8-4CEE-A13D-56317AFC6555}" type="presParOf" srcId="{82B452E3-98B6-4E52-BE92-190FE2A5B8E8}" destId="{441B4C25-C3DC-45BF-AE44-BC6536B0B7E0}" srcOrd="0" destOrd="0" presId="urn:microsoft.com/office/officeart/2005/8/layout/orgChart1"/>
    <dgm:cxn modelId="{88FDBB76-3DF0-432E-9063-284E167DDF06}" type="presParOf" srcId="{441B4C25-C3DC-45BF-AE44-BC6536B0B7E0}" destId="{EA3D6FDD-3F64-49C9-ACD9-B7CE55CAC95C}" srcOrd="0" destOrd="0" presId="urn:microsoft.com/office/officeart/2005/8/layout/orgChart1"/>
    <dgm:cxn modelId="{FF3DA014-5054-4D4A-ADA3-A118EB6A22F5}" type="presParOf" srcId="{441B4C25-C3DC-45BF-AE44-BC6536B0B7E0}" destId="{7E3D9DB0-81D1-4B84-827C-A014B00CDB00}" srcOrd="1" destOrd="0" presId="urn:microsoft.com/office/officeart/2005/8/layout/orgChart1"/>
    <dgm:cxn modelId="{7792DDE3-4F23-429A-86BC-AFA58BDBD63D}" type="presParOf" srcId="{82B452E3-98B6-4E52-BE92-190FE2A5B8E8}" destId="{538E5623-B18D-4D08-8CE4-3E3FC9BC7FBC}" srcOrd="1" destOrd="0" presId="urn:microsoft.com/office/officeart/2005/8/layout/orgChart1"/>
    <dgm:cxn modelId="{C1253976-89DE-4570-A374-802D359B2AD6}" type="presParOf" srcId="{82B452E3-98B6-4E52-BE92-190FE2A5B8E8}" destId="{76C4E245-032F-429B-A33F-F036D852C8FC}" srcOrd="2" destOrd="0" presId="urn:microsoft.com/office/officeart/2005/8/layout/orgChart1"/>
    <dgm:cxn modelId="{0A30CB95-47D5-46BD-96B9-709F29D50CAC}" type="presParOf" srcId="{44E3E7CA-8D8F-414F-958C-706E64DB521D}" destId="{3A08DB23-698D-46AF-83EB-FF1BE5B1B4ED}" srcOrd="2" destOrd="0" presId="urn:microsoft.com/office/officeart/2005/8/layout/orgChart1"/>
    <dgm:cxn modelId="{98926F04-342B-4A4F-B8AF-A2867FDD59B8}" type="presParOf" srcId="{3FE64CC4-94C1-4846-8A3C-6DBD44C4D5EA}" destId="{59A0C066-6C40-4E81-86AD-94398616D8EE}" srcOrd="2" destOrd="0" presId="urn:microsoft.com/office/officeart/2005/8/layout/orgChart1"/>
    <dgm:cxn modelId="{86754C78-BDF9-4ECB-A19B-3B7E5D1E8561}" type="presParOf" srcId="{28D34211-50CF-4065-8521-D4EE6726758B}" destId="{5DC8CB23-19E6-4B2A-B246-B4DD94565388}" srcOrd="2" destOrd="0" presId="urn:microsoft.com/office/officeart/2005/8/layout/orgChart1"/>
    <dgm:cxn modelId="{E74C03C6-0041-4953-9366-796912A1C848}" type="presParOf" srcId="{28D34211-50CF-4065-8521-D4EE6726758B}" destId="{12C96FCC-7BF6-4147-9042-21C31293D3D6}" srcOrd="3" destOrd="0" presId="urn:microsoft.com/office/officeart/2005/8/layout/orgChart1"/>
    <dgm:cxn modelId="{146B9AA5-FF11-42F1-A3F6-8D756338B675}" type="presParOf" srcId="{12C96FCC-7BF6-4147-9042-21C31293D3D6}" destId="{2675B3FB-9B87-460E-84BC-3EA43F9F006E}" srcOrd="0" destOrd="0" presId="urn:microsoft.com/office/officeart/2005/8/layout/orgChart1"/>
    <dgm:cxn modelId="{90185F46-4A1A-476C-BA9F-D8F0E6AE1F8A}" type="presParOf" srcId="{2675B3FB-9B87-460E-84BC-3EA43F9F006E}" destId="{1872F5C4-203C-40B9-97DF-346595F42353}" srcOrd="0" destOrd="0" presId="urn:microsoft.com/office/officeart/2005/8/layout/orgChart1"/>
    <dgm:cxn modelId="{01376F9A-374D-4A63-91ED-DA9437CB1740}" type="presParOf" srcId="{2675B3FB-9B87-460E-84BC-3EA43F9F006E}" destId="{7174A6CE-CEF3-4583-B24F-C582280ED3D5}" srcOrd="1" destOrd="0" presId="urn:microsoft.com/office/officeart/2005/8/layout/orgChart1"/>
    <dgm:cxn modelId="{03331555-5D7F-4698-9238-B3806C5E46E5}" type="presParOf" srcId="{12C96FCC-7BF6-4147-9042-21C31293D3D6}" destId="{064E3078-0DD1-4645-90E7-C2E2DCCF3763}" srcOrd="1" destOrd="0" presId="urn:microsoft.com/office/officeart/2005/8/layout/orgChart1"/>
    <dgm:cxn modelId="{DF37F8CF-CD3C-41C7-A220-AD2D0AB403AD}" type="presParOf" srcId="{064E3078-0DD1-4645-90E7-C2E2DCCF3763}" destId="{42D9F971-3D9C-4583-87E2-C11629E33F10}" srcOrd="0" destOrd="0" presId="urn:microsoft.com/office/officeart/2005/8/layout/orgChart1"/>
    <dgm:cxn modelId="{5C18A908-3885-438B-99A4-10FB30D6AC09}" type="presParOf" srcId="{064E3078-0DD1-4645-90E7-C2E2DCCF3763}" destId="{A7BB2D50-C750-426F-B2E6-EA146BE20048}" srcOrd="1" destOrd="0" presId="urn:microsoft.com/office/officeart/2005/8/layout/orgChart1"/>
    <dgm:cxn modelId="{E8398CF9-0082-4D18-B706-287B5651FCDC}" type="presParOf" srcId="{A7BB2D50-C750-426F-B2E6-EA146BE20048}" destId="{BE0B47A2-A6E2-49CE-815B-A11C9ACDE668}" srcOrd="0" destOrd="0" presId="urn:microsoft.com/office/officeart/2005/8/layout/orgChart1"/>
    <dgm:cxn modelId="{47A88F72-0EB2-4C63-BCE6-3DA747BFCB4B}" type="presParOf" srcId="{BE0B47A2-A6E2-49CE-815B-A11C9ACDE668}" destId="{1FF7D0E6-5D04-401D-9EB1-8E802D6A59E1}" srcOrd="0" destOrd="0" presId="urn:microsoft.com/office/officeart/2005/8/layout/orgChart1"/>
    <dgm:cxn modelId="{EE506375-908A-4C29-BCAD-E33CD3EC5BBF}" type="presParOf" srcId="{BE0B47A2-A6E2-49CE-815B-A11C9ACDE668}" destId="{F726D520-249A-42E0-9544-71D02538717F}" srcOrd="1" destOrd="0" presId="urn:microsoft.com/office/officeart/2005/8/layout/orgChart1"/>
    <dgm:cxn modelId="{65CDD72F-6382-45BC-A088-A64513A1E858}" type="presParOf" srcId="{A7BB2D50-C750-426F-B2E6-EA146BE20048}" destId="{6A2216BB-73F3-4C89-8842-37E006D4FBFA}" srcOrd="1" destOrd="0" presId="urn:microsoft.com/office/officeart/2005/8/layout/orgChart1"/>
    <dgm:cxn modelId="{ACC0D0EE-D6DD-4331-B902-40792272C8A0}" type="presParOf" srcId="{A7BB2D50-C750-426F-B2E6-EA146BE20048}" destId="{DA80C6F8-C1DB-4F7A-835F-5E13324ECD16}" srcOrd="2" destOrd="0" presId="urn:microsoft.com/office/officeart/2005/8/layout/orgChart1"/>
    <dgm:cxn modelId="{359F6C6B-9786-48CF-A115-487D1AC64A30}" type="presParOf" srcId="{064E3078-0DD1-4645-90E7-C2E2DCCF3763}" destId="{DDC6CC56-F2AD-44A8-9645-C05C20FCC1AF}" srcOrd="2" destOrd="0" presId="urn:microsoft.com/office/officeart/2005/8/layout/orgChart1"/>
    <dgm:cxn modelId="{84259274-7943-45FD-8E06-AFE71C76B298}" type="presParOf" srcId="{064E3078-0DD1-4645-90E7-C2E2DCCF3763}" destId="{177E7431-279F-4F3B-A9DB-8035EDA6E830}" srcOrd="3" destOrd="0" presId="urn:microsoft.com/office/officeart/2005/8/layout/orgChart1"/>
    <dgm:cxn modelId="{F587F16D-C458-4F06-8EF7-449D3F3EC0D6}" type="presParOf" srcId="{177E7431-279F-4F3B-A9DB-8035EDA6E830}" destId="{FE54ED57-F3D9-41F8-B019-A986680AB559}" srcOrd="0" destOrd="0" presId="urn:microsoft.com/office/officeart/2005/8/layout/orgChart1"/>
    <dgm:cxn modelId="{38FE25DF-E2B1-4201-AAF5-E5895B886224}" type="presParOf" srcId="{FE54ED57-F3D9-41F8-B019-A986680AB559}" destId="{05D63BA3-3B7D-43EA-9AFA-865145CF14F6}" srcOrd="0" destOrd="0" presId="urn:microsoft.com/office/officeart/2005/8/layout/orgChart1"/>
    <dgm:cxn modelId="{E142829A-7E15-4E5B-B1B0-6F02B41AE44C}" type="presParOf" srcId="{FE54ED57-F3D9-41F8-B019-A986680AB559}" destId="{506F2317-1706-4B66-A4C6-ECB82CC45A7A}" srcOrd="1" destOrd="0" presId="urn:microsoft.com/office/officeart/2005/8/layout/orgChart1"/>
    <dgm:cxn modelId="{01387A2D-25AB-4BE1-B75A-88FBE3620240}" type="presParOf" srcId="{177E7431-279F-4F3B-A9DB-8035EDA6E830}" destId="{7591797E-3F6E-457A-A862-A565123EC346}" srcOrd="1" destOrd="0" presId="urn:microsoft.com/office/officeart/2005/8/layout/orgChart1"/>
    <dgm:cxn modelId="{F6733DCA-2BBC-4040-AE9B-6ACE72AA1C53}" type="presParOf" srcId="{177E7431-279F-4F3B-A9DB-8035EDA6E830}" destId="{8EF09F3F-7D27-4E76-963F-79D92168A96E}" srcOrd="2" destOrd="0" presId="urn:microsoft.com/office/officeart/2005/8/layout/orgChart1"/>
    <dgm:cxn modelId="{48EEC781-CE5B-4C43-98B9-BEBE0AA7A7F8}" type="presParOf" srcId="{12C96FCC-7BF6-4147-9042-21C31293D3D6}" destId="{179B11B3-71BE-43C6-A726-319C99BE9FB9}" srcOrd="2" destOrd="0" presId="urn:microsoft.com/office/officeart/2005/8/layout/orgChart1"/>
    <dgm:cxn modelId="{74F239F9-67C2-4662-82EC-9D370B0174A4}" type="presParOf" srcId="{34C6FEB3-DD28-4A60-8F41-0B444A116C23}" destId="{EE7D3948-D3C3-4814-B2C6-A5FDD67FB471}" srcOrd="2" destOrd="0" presId="urn:microsoft.com/office/officeart/2005/8/layout/orgChart1"/>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301DD1-B48A-4F90-96AD-81BBB0F3E423}" type="doc">
      <dgm:prSet loTypeId="urn:microsoft.com/office/officeart/2005/8/layout/lProcess1" loCatId="process" qsTypeId="urn:microsoft.com/office/officeart/2005/8/quickstyle/simple3" qsCatId="simple" csTypeId="urn:microsoft.com/office/officeart/2005/8/colors/accent2_2" csCatId="accent2" phldr="1"/>
      <dgm:spPr/>
      <dgm:t>
        <a:bodyPr/>
        <a:lstStyle/>
        <a:p>
          <a:endParaRPr lang="es-EC"/>
        </a:p>
      </dgm:t>
    </dgm:pt>
    <dgm:pt modelId="{44542A72-9F25-4FA4-8369-F37D092FC071}">
      <dgm:prSet phldrT="[Texto]"/>
      <dgm:spPr/>
      <dgm:t>
        <a:bodyPr/>
        <a:lstStyle/>
        <a:p>
          <a:r>
            <a:rPr lang="es-EC" b="1" dirty="0" smtClean="0">
              <a:latin typeface="Arial" panose="020B0604020202020204" pitchFamily="34" charset="0"/>
              <a:cs typeface="Arial" panose="020B0604020202020204" pitchFamily="34" charset="0"/>
            </a:rPr>
            <a:t>Método de muestreo</a:t>
          </a:r>
          <a:endParaRPr lang="es-EC" b="1" dirty="0">
            <a:latin typeface="Arial" panose="020B0604020202020204" pitchFamily="34" charset="0"/>
            <a:cs typeface="Arial" panose="020B0604020202020204" pitchFamily="34" charset="0"/>
          </a:endParaRPr>
        </a:p>
      </dgm:t>
    </dgm:pt>
    <dgm:pt modelId="{739EAFA0-F86D-41AA-84F9-12CDFCEBFE07}" type="parTrans" cxnId="{A18D8108-0B7B-4197-885E-CC3C41AA17D1}">
      <dgm:prSet/>
      <dgm:spPr/>
      <dgm:t>
        <a:bodyPr/>
        <a:lstStyle/>
        <a:p>
          <a:endParaRPr lang="es-EC"/>
        </a:p>
      </dgm:t>
    </dgm:pt>
    <dgm:pt modelId="{854342BE-8A16-4280-B164-1533F0DBCF6F}" type="sibTrans" cxnId="{A18D8108-0B7B-4197-885E-CC3C41AA17D1}">
      <dgm:prSet/>
      <dgm:spPr/>
      <dgm:t>
        <a:bodyPr/>
        <a:lstStyle/>
        <a:p>
          <a:endParaRPr lang="es-EC"/>
        </a:p>
      </dgm:t>
    </dgm:pt>
    <dgm:pt modelId="{F2C6F3D1-049B-425F-877F-6B5C9F9F3FE8}">
      <dgm:prSet phldrT="[Texto]"/>
      <dgm:spPr/>
      <dgm:t>
        <a:bodyPr/>
        <a:lstStyle/>
        <a:p>
          <a:r>
            <a:rPr lang="es-EC" dirty="0" smtClean="0">
              <a:latin typeface="Arial" panose="020B0604020202020204" pitchFamily="34" charset="0"/>
              <a:cs typeface="Arial" panose="020B0604020202020204" pitchFamily="34" charset="0"/>
            </a:rPr>
            <a:t>Muestreo no probabilístico por conveniencia </a:t>
          </a:r>
          <a:endParaRPr lang="es-EC" dirty="0">
            <a:latin typeface="Arial" panose="020B0604020202020204" pitchFamily="34" charset="0"/>
            <a:cs typeface="Arial" panose="020B0604020202020204" pitchFamily="34" charset="0"/>
          </a:endParaRPr>
        </a:p>
      </dgm:t>
    </dgm:pt>
    <dgm:pt modelId="{937ECC6A-6FA5-4884-AFBA-42E4D561325E}" type="parTrans" cxnId="{5CBA6DF3-A0D8-42D6-B85C-D9BB7CFC76AD}">
      <dgm:prSet/>
      <dgm:spPr/>
      <dgm:t>
        <a:bodyPr/>
        <a:lstStyle/>
        <a:p>
          <a:endParaRPr lang="es-EC"/>
        </a:p>
      </dgm:t>
    </dgm:pt>
    <dgm:pt modelId="{5F24B92B-6A50-4A36-A871-01E13CBB9397}" type="sibTrans" cxnId="{5CBA6DF3-A0D8-42D6-B85C-D9BB7CFC76AD}">
      <dgm:prSet/>
      <dgm:spPr/>
      <dgm:t>
        <a:bodyPr/>
        <a:lstStyle/>
        <a:p>
          <a:endParaRPr lang="es-EC"/>
        </a:p>
      </dgm:t>
    </dgm:pt>
    <dgm:pt modelId="{9DE5D94E-2635-4BEA-AF48-DB04A322792D}">
      <dgm:prSet phldrT="[Texto]"/>
      <dgm:spPr/>
      <dgm:t>
        <a:bodyPr/>
        <a:lstStyle/>
        <a:p>
          <a:r>
            <a:rPr lang="es-EC" b="1" dirty="0" smtClean="0">
              <a:latin typeface="Arial" panose="020B0604020202020204" pitchFamily="34" charset="0"/>
              <a:cs typeface="Arial" panose="020B0604020202020204" pitchFamily="34" charset="0"/>
            </a:rPr>
            <a:t>Cálculo de la muestra</a:t>
          </a:r>
          <a:endParaRPr lang="es-EC" b="1" dirty="0">
            <a:latin typeface="Arial" panose="020B0604020202020204" pitchFamily="34" charset="0"/>
            <a:cs typeface="Arial" panose="020B0604020202020204" pitchFamily="34" charset="0"/>
          </a:endParaRPr>
        </a:p>
      </dgm:t>
    </dgm:pt>
    <dgm:pt modelId="{DCE27FD4-4C91-4492-85D5-648AF391B60C}" type="parTrans" cxnId="{10B94899-4421-494B-8C1A-A1C14E9A3818}">
      <dgm:prSet/>
      <dgm:spPr/>
      <dgm:t>
        <a:bodyPr/>
        <a:lstStyle/>
        <a:p>
          <a:endParaRPr lang="es-EC"/>
        </a:p>
      </dgm:t>
    </dgm:pt>
    <dgm:pt modelId="{34F44E71-3E37-4D44-8302-4F84D307CAE9}" type="sibTrans" cxnId="{10B94899-4421-494B-8C1A-A1C14E9A3818}">
      <dgm:prSet/>
      <dgm:spPr/>
      <dgm:t>
        <a:bodyPr/>
        <a:lstStyle/>
        <a:p>
          <a:endParaRPr lang="es-EC"/>
        </a:p>
      </dgm:t>
    </dgm:pt>
    <dgm:pt modelId="{B1408E71-A537-4283-82AE-423252C7181B}">
      <dgm:prSet phldrT="[Texto]"/>
      <dgm:spPr/>
      <dgm:t>
        <a:bodyPr/>
        <a:lstStyle/>
        <a:p>
          <a:r>
            <a:rPr lang="es-EC" b="1" dirty="0" smtClean="0">
              <a:latin typeface="Arial" panose="020B0604020202020204" pitchFamily="34" charset="0"/>
              <a:cs typeface="Arial" panose="020B0604020202020204" pitchFamily="34" charset="0"/>
            </a:rPr>
            <a:t>Muestreo en poblaciones pequeñas</a:t>
          </a:r>
          <a:endParaRPr lang="es-EC" b="1" dirty="0">
            <a:latin typeface="Arial" panose="020B0604020202020204" pitchFamily="34" charset="0"/>
            <a:cs typeface="Arial" panose="020B0604020202020204" pitchFamily="34" charset="0"/>
          </a:endParaRPr>
        </a:p>
      </dgm:t>
    </dgm:pt>
    <dgm:pt modelId="{1D1577E8-7148-41EB-9AE3-7A630A71AA36}" type="parTrans" cxnId="{3E6639DF-0158-4033-9D1E-2AA64205E3E7}">
      <dgm:prSet/>
      <dgm:spPr/>
      <dgm:t>
        <a:bodyPr/>
        <a:lstStyle/>
        <a:p>
          <a:endParaRPr lang="es-EC"/>
        </a:p>
      </dgm:t>
    </dgm:pt>
    <dgm:pt modelId="{FD33E718-2098-4336-9F31-BB5A37422DD2}" type="sibTrans" cxnId="{3E6639DF-0158-4033-9D1E-2AA64205E3E7}">
      <dgm:prSet/>
      <dgm:spPr/>
      <dgm:t>
        <a:bodyPr/>
        <a:lstStyle/>
        <a:p>
          <a:endParaRPr lang="es-EC"/>
        </a:p>
      </dgm:t>
    </dgm:pt>
    <dgm:pt modelId="{8A87E2D7-E5BA-497D-9F1B-A5AC3AA98E0B}" type="pres">
      <dgm:prSet presAssocID="{1B301DD1-B48A-4F90-96AD-81BBB0F3E423}" presName="Name0" presStyleCnt="0">
        <dgm:presLayoutVars>
          <dgm:dir/>
          <dgm:animLvl val="lvl"/>
          <dgm:resizeHandles val="exact"/>
        </dgm:presLayoutVars>
      </dgm:prSet>
      <dgm:spPr/>
      <dgm:t>
        <a:bodyPr/>
        <a:lstStyle/>
        <a:p>
          <a:endParaRPr lang="es-EC"/>
        </a:p>
      </dgm:t>
    </dgm:pt>
    <dgm:pt modelId="{02C52A11-39C3-49FD-A9F5-537B9292B2CB}" type="pres">
      <dgm:prSet presAssocID="{44542A72-9F25-4FA4-8369-F37D092FC071}" presName="vertFlow" presStyleCnt="0"/>
      <dgm:spPr/>
      <dgm:t>
        <a:bodyPr/>
        <a:lstStyle/>
        <a:p>
          <a:endParaRPr lang="es-EC"/>
        </a:p>
      </dgm:t>
    </dgm:pt>
    <dgm:pt modelId="{C55BA506-13F0-45D0-8AE3-A64ECA016973}" type="pres">
      <dgm:prSet presAssocID="{44542A72-9F25-4FA4-8369-F37D092FC071}" presName="header" presStyleLbl="node1" presStyleIdx="0" presStyleCnt="3"/>
      <dgm:spPr/>
      <dgm:t>
        <a:bodyPr/>
        <a:lstStyle/>
        <a:p>
          <a:endParaRPr lang="es-EC"/>
        </a:p>
      </dgm:t>
    </dgm:pt>
    <dgm:pt modelId="{ED5EE3CF-7B79-4A83-A0EC-1D14058F9693}" type="pres">
      <dgm:prSet presAssocID="{937ECC6A-6FA5-4884-AFBA-42E4D561325E}" presName="parTrans" presStyleLbl="sibTrans2D1" presStyleIdx="0" presStyleCnt="1"/>
      <dgm:spPr/>
      <dgm:t>
        <a:bodyPr/>
        <a:lstStyle/>
        <a:p>
          <a:endParaRPr lang="es-EC"/>
        </a:p>
      </dgm:t>
    </dgm:pt>
    <dgm:pt modelId="{142266CB-6777-41A4-A8A4-FCA2DDB23353}" type="pres">
      <dgm:prSet presAssocID="{F2C6F3D1-049B-425F-877F-6B5C9F9F3FE8}" presName="child" presStyleLbl="alignAccFollowNode1" presStyleIdx="0" presStyleCnt="1">
        <dgm:presLayoutVars>
          <dgm:chMax val="0"/>
          <dgm:bulletEnabled val="1"/>
        </dgm:presLayoutVars>
      </dgm:prSet>
      <dgm:spPr/>
      <dgm:t>
        <a:bodyPr/>
        <a:lstStyle/>
        <a:p>
          <a:endParaRPr lang="es-EC"/>
        </a:p>
      </dgm:t>
    </dgm:pt>
    <dgm:pt modelId="{243D3E57-97F7-4B48-B47F-64C93E02B4C3}" type="pres">
      <dgm:prSet presAssocID="{44542A72-9F25-4FA4-8369-F37D092FC071}" presName="hSp" presStyleCnt="0"/>
      <dgm:spPr/>
      <dgm:t>
        <a:bodyPr/>
        <a:lstStyle/>
        <a:p>
          <a:endParaRPr lang="es-EC"/>
        </a:p>
      </dgm:t>
    </dgm:pt>
    <dgm:pt modelId="{1E8D0313-1E3F-4DFB-83AB-87E503B48AC7}" type="pres">
      <dgm:prSet presAssocID="{9DE5D94E-2635-4BEA-AF48-DB04A322792D}" presName="vertFlow" presStyleCnt="0"/>
      <dgm:spPr/>
      <dgm:t>
        <a:bodyPr/>
        <a:lstStyle/>
        <a:p>
          <a:endParaRPr lang="es-EC"/>
        </a:p>
      </dgm:t>
    </dgm:pt>
    <dgm:pt modelId="{E7AE082C-1F76-4E42-B018-4222D176361A}" type="pres">
      <dgm:prSet presAssocID="{9DE5D94E-2635-4BEA-AF48-DB04A322792D}" presName="header" presStyleLbl="node1" presStyleIdx="1" presStyleCnt="3"/>
      <dgm:spPr/>
      <dgm:t>
        <a:bodyPr/>
        <a:lstStyle/>
        <a:p>
          <a:endParaRPr lang="es-EC"/>
        </a:p>
      </dgm:t>
    </dgm:pt>
    <dgm:pt modelId="{9D436356-DF42-4AF5-8622-95AF61A3048C}" type="pres">
      <dgm:prSet presAssocID="{9DE5D94E-2635-4BEA-AF48-DB04A322792D}" presName="hSp" presStyleCnt="0"/>
      <dgm:spPr/>
      <dgm:t>
        <a:bodyPr/>
        <a:lstStyle/>
        <a:p>
          <a:endParaRPr lang="es-EC"/>
        </a:p>
      </dgm:t>
    </dgm:pt>
    <dgm:pt modelId="{1ADB9E45-498D-4BAC-AC64-43996DBE4AFB}" type="pres">
      <dgm:prSet presAssocID="{B1408E71-A537-4283-82AE-423252C7181B}" presName="vertFlow" presStyleCnt="0"/>
      <dgm:spPr/>
      <dgm:t>
        <a:bodyPr/>
        <a:lstStyle/>
        <a:p>
          <a:endParaRPr lang="es-EC"/>
        </a:p>
      </dgm:t>
    </dgm:pt>
    <dgm:pt modelId="{B59E08CE-F6EC-4A44-A8C7-3AE7C3B5DB29}" type="pres">
      <dgm:prSet presAssocID="{B1408E71-A537-4283-82AE-423252C7181B}" presName="header" presStyleLbl="node1" presStyleIdx="2" presStyleCnt="3"/>
      <dgm:spPr/>
      <dgm:t>
        <a:bodyPr/>
        <a:lstStyle/>
        <a:p>
          <a:endParaRPr lang="es-EC"/>
        </a:p>
      </dgm:t>
    </dgm:pt>
  </dgm:ptLst>
  <dgm:cxnLst>
    <dgm:cxn modelId="{10C14034-89F9-4540-83D9-A74046F17F26}" type="presOf" srcId="{F2C6F3D1-049B-425F-877F-6B5C9F9F3FE8}" destId="{142266CB-6777-41A4-A8A4-FCA2DDB23353}" srcOrd="0" destOrd="0" presId="urn:microsoft.com/office/officeart/2005/8/layout/lProcess1"/>
    <dgm:cxn modelId="{DCA1FE59-9D6B-4B4F-96D7-7B814BDE0F9A}" type="presOf" srcId="{1B301DD1-B48A-4F90-96AD-81BBB0F3E423}" destId="{8A87E2D7-E5BA-497D-9F1B-A5AC3AA98E0B}" srcOrd="0" destOrd="0" presId="urn:microsoft.com/office/officeart/2005/8/layout/lProcess1"/>
    <dgm:cxn modelId="{A18D8108-0B7B-4197-885E-CC3C41AA17D1}" srcId="{1B301DD1-B48A-4F90-96AD-81BBB0F3E423}" destId="{44542A72-9F25-4FA4-8369-F37D092FC071}" srcOrd="0" destOrd="0" parTransId="{739EAFA0-F86D-41AA-84F9-12CDFCEBFE07}" sibTransId="{854342BE-8A16-4280-B164-1533F0DBCF6F}"/>
    <dgm:cxn modelId="{10B94899-4421-494B-8C1A-A1C14E9A3818}" srcId="{1B301DD1-B48A-4F90-96AD-81BBB0F3E423}" destId="{9DE5D94E-2635-4BEA-AF48-DB04A322792D}" srcOrd="1" destOrd="0" parTransId="{DCE27FD4-4C91-4492-85D5-648AF391B60C}" sibTransId="{34F44E71-3E37-4D44-8302-4F84D307CAE9}"/>
    <dgm:cxn modelId="{3E6639DF-0158-4033-9D1E-2AA64205E3E7}" srcId="{1B301DD1-B48A-4F90-96AD-81BBB0F3E423}" destId="{B1408E71-A537-4283-82AE-423252C7181B}" srcOrd="2" destOrd="0" parTransId="{1D1577E8-7148-41EB-9AE3-7A630A71AA36}" sibTransId="{FD33E718-2098-4336-9F31-BB5A37422DD2}"/>
    <dgm:cxn modelId="{E3982EF7-58F2-4708-A475-76E835CDBEE8}" type="presOf" srcId="{B1408E71-A537-4283-82AE-423252C7181B}" destId="{B59E08CE-F6EC-4A44-A8C7-3AE7C3B5DB29}" srcOrd="0" destOrd="0" presId="urn:microsoft.com/office/officeart/2005/8/layout/lProcess1"/>
    <dgm:cxn modelId="{180488AA-9406-44EF-A351-EFDD2A82926A}" type="presOf" srcId="{44542A72-9F25-4FA4-8369-F37D092FC071}" destId="{C55BA506-13F0-45D0-8AE3-A64ECA016973}" srcOrd="0" destOrd="0" presId="urn:microsoft.com/office/officeart/2005/8/layout/lProcess1"/>
    <dgm:cxn modelId="{C788F3B6-28B9-4328-9E5C-7D82B82A77DB}" type="presOf" srcId="{937ECC6A-6FA5-4884-AFBA-42E4D561325E}" destId="{ED5EE3CF-7B79-4A83-A0EC-1D14058F9693}" srcOrd="0" destOrd="0" presId="urn:microsoft.com/office/officeart/2005/8/layout/lProcess1"/>
    <dgm:cxn modelId="{5CBA6DF3-A0D8-42D6-B85C-D9BB7CFC76AD}" srcId="{44542A72-9F25-4FA4-8369-F37D092FC071}" destId="{F2C6F3D1-049B-425F-877F-6B5C9F9F3FE8}" srcOrd="0" destOrd="0" parTransId="{937ECC6A-6FA5-4884-AFBA-42E4D561325E}" sibTransId="{5F24B92B-6A50-4A36-A871-01E13CBB9397}"/>
    <dgm:cxn modelId="{18E3FB27-D6B0-4228-BDA0-B44E4E081958}" type="presOf" srcId="{9DE5D94E-2635-4BEA-AF48-DB04A322792D}" destId="{E7AE082C-1F76-4E42-B018-4222D176361A}" srcOrd="0" destOrd="0" presId="urn:microsoft.com/office/officeart/2005/8/layout/lProcess1"/>
    <dgm:cxn modelId="{88017BE5-8EED-47DC-B436-C5987D811505}" type="presParOf" srcId="{8A87E2D7-E5BA-497D-9F1B-A5AC3AA98E0B}" destId="{02C52A11-39C3-49FD-A9F5-537B9292B2CB}" srcOrd="0" destOrd="0" presId="urn:microsoft.com/office/officeart/2005/8/layout/lProcess1"/>
    <dgm:cxn modelId="{23DC4639-EF9A-4D6C-952C-1D7C5846ECCD}" type="presParOf" srcId="{02C52A11-39C3-49FD-A9F5-537B9292B2CB}" destId="{C55BA506-13F0-45D0-8AE3-A64ECA016973}" srcOrd="0" destOrd="0" presId="urn:microsoft.com/office/officeart/2005/8/layout/lProcess1"/>
    <dgm:cxn modelId="{B284C4F0-C736-4258-A05D-7FBE023A5C2E}" type="presParOf" srcId="{02C52A11-39C3-49FD-A9F5-537B9292B2CB}" destId="{ED5EE3CF-7B79-4A83-A0EC-1D14058F9693}" srcOrd="1" destOrd="0" presId="urn:microsoft.com/office/officeart/2005/8/layout/lProcess1"/>
    <dgm:cxn modelId="{23BDFB2B-7B75-4C8F-BDF8-04308185D017}" type="presParOf" srcId="{02C52A11-39C3-49FD-A9F5-537B9292B2CB}" destId="{142266CB-6777-41A4-A8A4-FCA2DDB23353}" srcOrd="2" destOrd="0" presId="urn:microsoft.com/office/officeart/2005/8/layout/lProcess1"/>
    <dgm:cxn modelId="{586ED01F-6CE1-4C04-9E2F-62CB0B19EF26}" type="presParOf" srcId="{8A87E2D7-E5BA-497D-9F1B-A5AC3AA98E0B}" destId="{243D3E57-97F7-4B48-B47F-64C93E02B4C3}" srcOrd="1" destOrd="0" presId="urn:microsoft.com/office/officeart/2005/8/layout/lProcess1"/>
    <dgm:cxn modelId="{CBB25DD8-5B69-45D6-8D81-7EC29A7E80EF}" type="presParOf" srcId="{8A87E2D7-E5BA-497D-9F1B-A5AC3AA98E0B}" destId="{1E8D0313-1E3F-4DFB-83AB-87E503B48AC7}" srcOrd="2" destOrd="0" presId="urn:microsoft.com/office/officeart/2005/8/layout/lProcess1"/>
    <dgm:cxn modelId="{E818716A-D645-4C17-843F-94E17A55A3ED}" type="presParOf" srcId="{1E8D0313-1E3F-4DFB-83AB-87E503B48AC7}" destId="{E7AE082C-1F76-4E42-B018-4222D176361A}" srcOrd="0" destOrd="0" presId="urn:microsoft.com/office/officeart/2005/8/layout/lProcess1"/>
    <dgm:cxn modelId="{A754B01C-E530-49B6-ACCC-E887765C2EDF}" type="presParOf" srcId="{8A87E2D7-E5BA-497D-9F1B-A5AC3AA98E0B}" destId="{9D436356-DF42-4AF5-8622-95AF61A3048C}" srcOrd="3" destOrd="0" presId="urn:microsoft.com/office/officeart/2005/8/layout/lProcess1"/>
    <dgm:cxn modelId="{BEA9B668-5A0E-4C0E-ABC1-B01F4C599E36}" type="presParOf" srcId="{8A87E2D7-E5BA-497D-9F1B-A5AC3AA98E0B}" destId="{1ADB9E45-498D-4BAC-AC64-43996DBE4AFB}" srcOrd="4" destOrd="0" presId="urn:microsoft.com/office/officeart/2005/8/layout/lProcess1"/>
    <dgm:cxn modelId="{6EB00E2E-D6E9-4DD8-84C3-9A79A351FA9D}" type="presParOf" srcId="{1ADB9E45-498D-4BAC-AC64-43996DBE4AFB}" destId="{B59E08CE-F6EC-4A44-A8C7-3AE7C3B5DB29}"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CD143F-DB41-442A-B095-228626339129}"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s-EC"/>
        </a:p>
      </dgm:t>
    </dgm:pt>
    <dgm:pt modelId="{F94E1494-E620-477E-B01A-F9041A780C19}">
      <dgm:prSet phldrT="[Texto]" custT="1"/>
      <dgm:spPr/>
      <dgm:t>
        <a:bodyPr/>
        <a:lstStyle/>
        <a:p>
          <a:r>
            <a:rPr lang="es-EC" sz="1400" dirty="0" smtClean="0">
              <a:latin typeface="Arial" panose="020B0604020202020204" pitchFamily="34" charset="0"/>
              <a:cs typeface="Arial" panose="020B0604020202020204" pitchFamily="34" charset="0"/>
            </a:rPr>
            <a:t>Proceso de toma de decisiones</a:t>
          </a:r>
          <a:endParaRPr lang="es-EC" sz="1400" dirty="0">
            <a:latin typeface="Arial" panose="020B0604020202020204" pitchFamily="34" charset="0"/>
            <a:cs typeface="Arial" panose="020B0604020202020204" pitchFamily="34" charset="0"/>
          </a:endParaRPr>
        </a:p>
      </dgm:t>
    </dgm:pt>
    <dgm:pt modelId="{791C0F1A-E864-43FA-80CA-86B49FA2E0AB}" type="par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9D62EAFB-FC49-4658-9EAB-2964E0282822}" type="sibTrans" cxnId="{0A14242A-19D0-4D53-B233-70FFD40B0892}">
      <dgm:prSet/>
      <dgm:spPr/>
      <dgm:t>
        <a:bodyPr/>
        <a:lstStyle/>
        <a:p>
          <a:endParaRPr lang="es-EC" sz="1400">
            <a:latin typeface="Arial" panose="020B0604020202020204" pitchFamily="34" charset="0"/>
            <a:cs typeface="Arial" panose="020B0604020202020204" pitchFamily="34" charset="0"/>
          </a:endParaRPr>
        </a:p>
      </dgm:t>
    </dgm:pt>
    <dgm:pt modelId="{85894F1E-989E-4924-BE9A-260EEADCCAF5}">
      <dgm:prSet phldrT="[Texto]" custT="1"/>
      <dgm:spPr/>
      <dgm:t>
        <a:bodyPr/>
        <a:lstStyle/>
        <a:p>
          <a:r>
            <a:rPr lang="es-EC" sz="1400" dirty="0" smtClean="0">
              <a:latin typeface="Arial" panose="020B0604020202020204" pitchFamily="34" charset="0"/>
              <a:cs typeface="Arial" panose="020B0604020202020204" pitchFamily="34" charset="0"/>
            </a:rPr>
            <a:t>Nivel de certeza y riesgo</a:t>
          </a:r>
          <a:endParaRPr lang="es-EC" sz="1400" dirty="0">
            <a:latin typeface="Arial" panose="020B0604020202020204" pitchFamily="34" charset="0"/>
            <a:cs typeface="Arial" panose="020B0604020202020204" pitchFamily="34" charset="0"/>
          </a:endParaRPr>
        </a:p>
      </dgm:t>
    </dgm:pt>
    <dgm:pt modelId="{D188A588-48D9-43BE-9A42-FC911E28E22E}" type="par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8F25C99F-05DC-4F22-A441-9C4FAAC68955}" type="sibTrans" cxnId="{DCA28838-DE75-4789-AF6F-3C7BCAAFCD82}">
      <dgm:prSet/>
      <dgm:spPr/>
      <dgm:t>
        <a:bodyPr/>
        <a:lstStyle/>
        <a:p>
          <a:endParaRPr lang="es-EC" sz="1400">
            <a:latin typeface="Arial" panose="020B0604020202020204" pitchFamily="34" charset="0"/>
            <a:cs typeface="Arial" panose="020B0604020202020204" pitchFamily="34" charset="0"/>
          </a:endParaRPr>
        </a:p>
      </dgm:t>
    </dgm:pt>
    <dgm:pt modelId="{059108E6-5AA7-4694-A089-1986D0FB0A24}" type="pres">
      <dgm:prSet presAssocID="{7ACD143F-DB41-442A-B095-228626339129}" presName="Name0" presStyleCnt="0">
        <dgm:presLayoutVars>
          <dgm:dir/>
          <dgm:resizeHandles val="exact"/>
        </dgm:presLayoutVars>
      </dgm:prSet>
      <dgm:spPr/>
      <dgm:t>
        <a:bodyPr/>
        <a:lstStyle/>
        <a:p>
          <a:endParaRPr lang="es-EC"/>
        </a:p>
      </dgm:t>
    </dgm:pt>
    <dgm:pt modelId="{4F6F2904-AAEF-4747-81C8-8FC813462E7E}" type="pres">
      <dgm:prSet presAssocID="{F94E1494-E620-477E-B01A-F9041A780C19}" presName="Name5" presStyleLbl="vennNode1" presStyleIdx="0" presStyleCnt="2">
        <dgm:presLayoutVars>
          <dgm:bulletEnabled val="1"/>
        </dgm:presLayoutVars>
      </dgm:prSet>
      <dgm:spPr/>
      <dgm:t>
        <a:bodyPr/>
        <a:lstStyle/>
        <a:p>
          <a:endParaRPr lang="es-EC"/>
        </a:p>
      </dgm:t>
    </dgm:pt>
    <dgm:pt modelId="{0D491323-84E8-4B2B-BB77-E1C0F2334A38}" type="pres">
      <dgm:prSet presAssocID="{9D62EAFB-FC49-4658-9EAB-2964E0282822}" presName="space" presStyleCnt="0"/>
      <dgm:spPr/>
    </dgm:pt>
    <dgm:pt modelId="{05D77494-E5A4-4600-BE9B-C1369FEE207C}" type="pres">
      <dgm:prSet presAssocID="{85894F1E-989E-4924-BE9A-260EEADCCAF5}" presName="Name5" presStyleLbl="vennNode1" presStyleIdx="1" presStyleCnt="2">
        <dgm:presLayoutVars>
          <dgm:bulletEnabled val="1"/>
        </dgm:presLayoutVars>
      </dgm:prSet>
      <dgm:spPr/>
      <dgm:t>
        <a:bodyPr/>
        <a:lstStyle/>
        <a:p>
          <a:endParaRPr lang="es-EC"/>
        </a:p>
      </dgm:t>
    </dgm:pt>
  </dgm:ptLst>
  <dgm:cxnLst>
    <dgm:cxn modelId="{47173342-89DC-42A6-B8A0-F69DD36076E9}" type="presOf" srcId="{7ACD143F-DB41-442A-B095-228626339129}" destId="{059108E6-5AA7-4694-A089-1986D0FB0A24}" srcOrd="0" destOrd="0" presId="urn:microsoft.com/office/officeart/2005/8/layout/venn3"/>
    <dgm:cxn modelId="{DCA28838-DE75-4789-AF6F-3C7BCAAFCD82}" srcId="{7ACD143F-DB41-442A-B095-228626339129}" destId="{85894F1E-989E-4924-BE9A-260EEADCCAF5}" srcOrd="1" destOrd="0" parTransId="{D188A588-48D9-43BE-9A42-FC911E28E22E}" sibTransId="{8F25C99F-05DC-4F22-A441-9C4FAAC68955}"/>
    <dgm:cxn modelId="{8466668D-01FB-4D16-BDD0-656E57DCBB46}" type="presOf" srcId="{F94E1494-E620-477E-B01A-F9041A780C19}" destId="{4F6F2904-AAEF-4747-81C8-8FC813462E7E}" srcOrd="0" destOrd="0" presId="urn:microsoft.com/office/officeart/2005/8/layout/venn3"/>
    <dgm:cxn modelId="{0A14242A-19D0-4D53-B233-70FFD40B0892}" srcId="{7ACD143F-DB41-442A-B095-228626339129}" destId="{F94E1494-E620-477E-B01A-F9041A780C19}" srcOrd="0" destOrd="0" parTransId="{791C0F1A-E864-43FA-80CA-86B49FA2E0AB}" sibTransId="{9D62EAFB-FC49-4658-9EAB-2964E0282822}"/>
    <dgm:cxn modelId="{3D7E62AF-60AE-4A99-90C3-9443ABAFAC59}" type="presOf" srcId="{85894F1E-989E-4924-BE9A-260EEADCCAF5}" destId="{05D77494-E5A4-4600-BE9B-C1369FEE207C}" srcOrd="0" destOrd="0" presId="urn:microsoft.com/office/officeart/2005/8/layout/venn3"/>
    <dgm:cxn modelId="{4A97393F-30AB-4813-A675-59B9D4F34386}" type="presParOf" srcId="{059108E6-5AA7-4694-A089-1986D0FB0A24}" destId="{4F6F2904-AAEF-4747-81C8-8FC813462E7E}" srcOrd="0" destOrd="0" presId="urn:microsoft.com/office/officeart/2005/8/layout/venn3"/>
    <dgm:cxn modelId="{B11838FF-939B-4BE6-9CB3-ADE83A63197D}" type="presParOf" srcId="{059108E6-5AA7-4694-A089-1986D0FB0A24}" destId="{0D491323-84E8-4B2B-BB77-E1C0F2334A38}" srcOrd="1" destOrd="0" presId="urn:microsoft.com/office/officeart/2005/8/layout/venn3"/>
    <dgm:cxn modelId="{3C311A82-3A52-46FB-B3A4-74031CFBB2E2}" type="presParOf" srcId="{059108E6-5AA7-4694-A089-1986D0FB0A24}" destId="{05D77494-E5A4-4600-BE9B-C1369FEE207C}"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51D8F-13A0-439E-9A9D-0763B3409CA2}">
      <dsp:nvSpPr>
        <dsp:cNvPr id="0" name=""/>
        <dsp:cNvSpPr/>
      </dsp:nvSpPr>
      <dsp:spPr>
        <a:xfrm>
          <a:off x="982547" y="233"/>
          <a:ext cx="6518636" cy="592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s-EC" sz="2800" kern="1200" dirty="0">
            <a:latin typeface="Arial" panose="020B0604020202020204" pitchFamily="34" charset="0"/>
            <a:cs typeface="Arial" panose="020B0604020202020204" pitchFamily="34" charset="0"/>
          </a:endParaRPr>
        </a:p>
      </dsp:txBody>
      <dsp:txXfrm>
        <a:off x="982547" y="233"/>
        <a:ext cx="6518636" cy="592603"/>
      </dsp:txXfrm>
    </dsp:sp>
    <dsp:sp modelId="{839AB43A-0D5B-4899-83FA-BD6A03725BBA}">
      <dsp:nvSpPr>
        <dsp:cNvPr id="0" name=""/>
        <dsp:cNvSpPr/>
      </dsp:nvSpPr>
      <dsp:spPr>
        <a:xfrm>
          <a:off x="982547" y="592836"/>
          <a:ext cx="1525360" cy="1207154"/>
        </a:xfrm>
        <a:prstGeom prst="chevron">
          <a:avLst>
            <a:gd name="adj" fmla="val 70610"/>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B1E61-A3B9-4440-A094-90307097818E}">
      <dsp:nvSpPr>
        <dsp:cNvPr id="0" name=""/>
        <dsp:cNvSpPr/>
      </dsp:nvSpPr>
      <dsp:spPr>
        <a:xfrm>
          <a:off x="1898777" y="592836"/>
          <a:ext cx="1525360" cy="1207154"/>
        </a:xfrm>
        <a:prstGeom prst="chevron">
          <a:avLst>
            <a:gd name="adj" fmla="val 70610"/>
          </a:avLst>
        </a:prstGeom>
        <a:solidFill>
          <a:schemeClr val="accent5">
            <a:hueOff val="1172413"/>
            <a:satOff val="-9450"/>
            <a:lumOff val="2680"/>
            <a:alphaOff val="0"/>
          </a:schemeClr>
        </a:solidFill>
        <a:ln w="28575" cap="flat" cmpd="sng" algn="ctr">
          <a:solidFill>
            <a:schemeClr val="accent5">
              <a:hueOff val="1172413"/>
              <a:satOff val="-9450"/>
              <a:lumOff val="26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B4347-3E9C-4EBF-8425-9E4334043846}">
      <dsp:nvSpPr>
        <dsp:cNvPr id="0" name=""/>
        <dsp:cNvSpPr/>
      </dsp:nvSpPr>
      <dsp:spPr>
        <a:xfrm>
          <a:off x="2815732" y="592836"/>
          <a:ext cx="1525360" cy="1207154"/>
        </a:xfrm>
        <a:prstGeom prst="chevron">
          <a:avLst>
            <a:gd name="adj" fmla="val 70610"/>
          </a:avLst>
        </a:prstGeom>
        <a:solidFill>
          <a:schemeClr val="accent5">
            <a:hueOff val="2344826"/>
            <a:satOff val="-18899"/>
            <a:lumOff val="5360"/>
            <a:alphaOff val="0"/>
          </a:schemeClr>
        </a:solidFill>
        <a:ln w="28575" cap="flat" cmpd="sng" algn="ctr">
          <a:solidFill>
            <a:schemeClr val="accent5">
              <a:hueOff val="2344826"/>
              <a:satOff val="-18899"/>
              <a:lumOff val="53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4F8E8-B829-400A-9CA8-998D5110FA90}">
      <dsp:nvSpPr>
        <dsp:cNvPr id="0" name=""/>
        <dsp:cNvSpPr/>
      </dsp:nvSpPr>
      <dsp:spPr>
        <a:xfrm>
          <a:off x="3731963" y="592836"/>
          <a:ext cx="1525360" cy="1207154"/>
        </a:xfrm>
        <a:prstGeom prst="chevron">
          <a:avLst>
            <a:gd name="adj" fmla="val 70610"/>
          </a:avLst>
        </a:prstGeom>
        <a:solidFill>
          <a:schemeClr val="accent5">
            <a:hueOff val="3517239"/>
            <a:satOff val="-28349"/>
            <a:lumOff val="8040"/>
            <a:alphaOff val="0"/>
          </a:schemeClr>
        </a:solidFill>
        <a:ln w="28575" cap="flat" cmpd="sng" algn="ctr">
          <a:solidFill>
            <a:schemeClr val="accent5">
              <a:hueOff val="3517239"/>
              <a:satOff val="-28349"/>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0E8D8-6BF1-49E8-806C-FED6CEE41C57}">
      <dsp:nvSpPr>
        <dsp:cNvPr id="0" name=""/>
        <dsp:cNvSpPr/>
      </dsp:nvSpPr>
      <dsp:spPr>
        <a:xfrm>
          <a:off x="4648918" y="592836"/>
          <a:ext cx="1525360" cy="1207154"/>
        </a:xfrm>
        <a:prstGeom prst="chevron">
          <a:avLst>
            <a:gd name="adj" fmla="val 70610"/>
          </a:avLst>
        </a:prstGeom>
        <a:solidFill>
          <a:schemeClr val="accent5">
            <a:hueOff val="4689652"/>
            <a:satOff val="-37799"/>
            <a:lumOff val="10719"/>
            <a:alphaOff val="0"/>
          </a:schemeClr>
        </a:solidFill>
        <a:ln w="28575" cap="flat" cmpd="sng" algn="ctr">
          <a:solidFill>
            <a:schemeClr val="accent5">
              <a:hueOff val="4689652"/>
              <a:satOff val="-37799"/>
              <a:lumOff val="10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DE47E-492A-42EB-9C00-E9ECEFEB78E3}">
      <dsp:nvSpPr>
        <dsp:cNvPr id="0" name=""/>
        <dsp:cNvSpPr/>
      </dsp:nvSpPr>
      <dsp:spPr>
        <a:xfrm>
          <a:off x="5565148" y="592836"/>
          <a:ext cx="1525360" cy="1207154"/>
        </a:xfrm>
        <a:prstGeom prst="chevron">
          <a:avLst>
            <a:gd name="adj" fmla="val 70610"/>
          </a:avLst>
        </a:prstGeom>
        <a:solidFill>
          <a:schemeClr val="accent5">
            <a:hueOff val="5862065"/>
            <a:satOff val="-47248"/>
            <a:lumOff val="13399"/>
            <a:alphaOff val="0"/>
          </a:schemeClr>
        </a:solidFill>
        <a:ln w="28575" cap="flat" cmpd="sng" algn="ctr">
          <a:solidFill>
            <a:schemeClr val="accent5">
              <a:hueOff val="5862065"/>
              <a:satOff val="-47248"/>
              <a:lumOff val="133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5AA27-F62A-45B7-B5C8-D2170586ABF6}">
      <dsp:nvSpPr>
        <dsp:cNvPr id="0" name=""/>
        <dsp:cNvSpPr/>
      </dsp:nvSpPr>
      <dsp:spPr>
        <a:xfrm>
          <a:off x="6482103" y="592836"/>
          <a:ext cx="1525360" cy="1207154"/>
        </a:xfrm>
        <a:prstGeom prst="chevron">
          <a:avLst>
            <a:gd name="adj" fmla="val 70610"/>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971B0-E3B9-4134-A753-FD7AC5B0DB32}">
      <dsp:nvSpPr>
        <dsp:cNvPr id="0" name=""/>
        <dsp:cNvSpPr/>
      </dsp:nvSpPr>
      <dsp:spPr>
        <a:xfrm>
          <a:off x="1009092" y="733079"/>
          <a:ext cx="6603378" cy="965723"/>
        </a:xfrm>
        <a:prstGeom prst="rect">
          <a:avLst/>
        </a:prstGeom>
        <a:solidFill>
          <a:schemeClr val="lt1">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El problema que actualmente atraviesan las empresas es la forma cómo gestionan sus negocios en función de la toma de decisiones. </a:t>
          </a:r>
          <a:endParaRPr lang="es-EC" sz="2000" kern="1200" dirty="0">
            <a:latin typeface="Arial" panose="020B0604020202020204" pitchFamily="34" charset="0"/>
            <a:cs typeface="Arial" panose="020B0604020202020204" pitchFamily="34" charset="0"/>
          </a:endParaRPr>
        </a:p>
      </dsp:txBody>
      <dsp:txXfrm>
        <a:off x="1009092" y="733079"/>
        <a:ext cx="6603378" cy="965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020B-B783-4E30-AA8D-1620D62F3C59}">
      <dsp:nvSpPr>
        <dsp:cNvPr id="0" name=""/>
        <dsp:cNvSpPr/>
      </dsp:nvSpPr>
      <dsp:spPr>
        <a:xfrm>
          <a:off x="248848" y="2978385"/>
          <a:ext cx="8171158" cy="0"/>
        </a:xfrm>
        <a:prstGeom prst="line">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8CEBC-B522-4589-A6BA-BCCCB43AAF23}">
      <dsp:nvSpPr>
        <dsp:cNvPr id="0" name=""/>
        <dsp:cNvSpPr/>
      </dsp:nvSpPr>
      <dsp:spPr>
        <a:xfrm>
          <a:off x="222863" y="1031541"/>
          <a:ext cx="8171158" cy="0"/>
        </a:xfrm>
        <a:prstGeom prst="line">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047BB-DF19-426D-A1BA-29D56E0C1A95}">
      <dsp:nvSpPr>
        <dsp:cNvPr id="0" name=""/>
        <dsp:cNvSpPr/>
      </dsp:nvSpPr>
      <dsp:spPr>
        <a:xfrm>
          <a:off x="2373349" y="1217"/>
          <a:ext cx="6046656" cy="103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es-EC" sz="1600" kern="1200" dirty="0">
            <a:solidFill>
              <a:schemeClr val="tx1"/>
            </a:solidFill>
            <a:latin typeface="Arial" panose="020B0604020202020204" pitchFamily="34" charset="0"/>
            <a:cs typeface="Arial" panose="020B0604020202020204" pitchFamily="34" charset="0"/>
          </a:endParaRPr>
        </a:p>
      </dsp:txBody>
      <dsp:txXfrm>
        <a:off x="2373349" y="1217"/>
        <a:ext cx="6046656" cy="1030323"/>
      </dsp:txXfrm>
    </dsp:sp>
    <dsp:sp modelId="{8E6C21F0-C6BD-4893-B3E7-55303CAEBA1B}">
      <dsp:nvSpPr>
        <dsp:cNvPr id="0" name=""/>
        <dsp:cNvSpPr/>
      </dsp:nvSpPr>
      <dsp:spPr>
        <a:xfrm>
          <a:off x="222854" y="454060"/>
          <a:ext cx="3119893" cy="551419"/>
        </a:xfrm>
        <a:prstGeom prst="round2SameRect">
          <a:avLst>
            <a:gd name="adj1" fmla="val 16670"/>
            <a:gd name="adj2" fmla="val 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Objetivo general</a:t>
          </a:r>
          <a:endParaRPr lang="es-EC" sz="1800" b="1" kern="1200" dirty="0">
            <a:latin typeface="Arial" panose="020B0604020202020204" pitchFamily="34" charset="0"/>
            <a:cs typeface="Arial" panose="020B0604020202020204" pitchFamily="34" charset="0"/>
          </a:endParaRPr>
        </a:p>
      </dsp:txBody>
      <dsp:txXfrm>
        <a:off x="249777" y="480983"/>
        <a:ext cx="3066047" cy="524496"/>
      </dsp:txXfrm>
    </dsp:sp>
    <dsp:sp modelId="{D34711F4-5068-41CB-AF02-2541F5B4A159}">
      <dsp:nvSpPr>
        <dsp:cNvPr id="0" name=""/>
        <dsp:cNvSpPr/>
      </dsp:nvSpPr>
      <dsp:spPr>
        <a:xfrm>
          <a:off x="0" y="1031541"/>
          <a:ext cx="8171158" cy="8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Medir el impacto de la utilización de los sistemas de información en la toma de decisiones gerenciales en las empresas del sector de software en el Distrito Metropolitano </a:t>
          </a:r>
          <a:r>
            <a:rPr lang="es-EC" sz="1600" kern="1200" smtClean="0">
              <a:latin typeface="Arial" panose="020B0604020202020204" pitchFamily="34" charset="0"/>
              <a:cs typeface="Arial" panose="020B0604020202020204" pitchFamily="34" charset="0"/>
            </a:rPr>
            <a:t>de Quito. </a:t>
          </a:r>
          <a:endParaRPr lang="es-EC" sz="1600" kern="1200" dirty="0">
            <a:latin typeface="Arial" panose="020B0604020202020204" pitchFamily="34" charset="0"/>
            <a:cs typeface="Arial" panose="020B0604020202020204" pitchFamily="34" charset="0"/>
          </a:endParaRPr>
        </a:p>
      </dsp:txBody>
      <dsp:txXfrm>
        <a:off x="0" y="1031541"/>
        <a:ext cx="8171158" cy="865004"/>
      </dsp:txXfrm>
    </dsp:sp>
    <dsp:sp modelId="{58118B23-B794-42A7-847F-2D407B0EF4EF}">
      <dsp:nvSpPr>
        <dsp:cNvPr id="0" name=""/>
        <dsp:cNvSpPr/>
      </dsp:nvSpPr>
      <dsp:spPr>
        <a:xfrm>
          <a:off x="2373349" y="2016227"/>
          <a:ext cx="6046656" cy="103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es-EC" sz="1600" kern="1200" dirty="0">
            <a:solidFill>
              <a:schemeClr val="tx1"/>
            </a:solidFill>
            <a:latin typeface="Arial" panose="020B0604020202020204" pitchFamily="34" charset="0"/>
            <a:cs typeface="Arial" panose="020B0604020202020204" pitchFamily="34" charset="0"/>
          </a:endParaRPr>
        </a:p>
      </dsp:txBody>
      <dsp:txXfrm>
        <a:off x="2373349" y="2016227"/>
        <a:ext cx="6046656" cy="1030323"/>
      </dsp:txXfrm>
    </dsp:sp>
    <dsp:sp modelId="{653A5A49-385A-4563-92C4-EE65169C3447}">
      <dsp:nvSpPr>
        <dsp:cNvPr id="0" name=""/>
        <dsp:cNvSpPr/>
      </dsp:nvSpPr>
      <dsp:spPr>
        <a:xfrm>
          <a:off x="222854" y="2400904"/>
          <a:ext cx="3119893" cy="551419"/>
        </a:xfrm>
        <a:prstGeom prst="round2SameRect">
          <a:avLst>
            <a:gd name="adj1" fmla="val 16670"/>
            <a:gd name="adj2" fmla="val 0"/>
          </a:avLst>
        </a:prstGeom>
        <a:gradFill rotWithShape="0">
          <a:gsLst>
            <a:gs pos="0">
              <a:schemeClr val="accent4">
                <a:hueOff val="3090473"/>
                <a:satOff val="33685"/>
                <a:lumOff val="-7059"/>
                <a:alphaOff val="0"/>
                <a:tint val="50000"/>
                <a:satMod val="300000"/>
              </a:schemeClr>
            </a:gs>
            <a:gs pos="35000">
              <a:schemeClr val="accent4">
                <a:hueOff val="3090473"/>
                <a:satOff val="33685"/>
                <a:lumOff val="-7059"/>
                <a:alphaOff val="0"/>
                <a:tint val="37000"/>
                <a:satMod val="300000"/>
              </a:schemeClr>
            </a:gs>
            <a:gs pos="100000">
              <a:schemeClr val="accent4">
                <a:hueOff val="3090473"/>
                <a:satOff val="33685"/>
                <a:lumOff val="-7059"/>
                <a:alphaOff val="0"/>
                <a:tint val="15000"/>
                <a:satMod val="350000"/>
              </a:schemeClr>
            </a:gs>
          </a:gsLst>
          <a:lin ang="16200000" scaled="1"/>
        </a:gradFill>
        <a:ln w="9525" cap="flat" cmpd="sng" algn="ctr">
          <a:solidFill>
            <a:schemeClr val="accent4">
              <a:hueOff val="3090473"/>
              <a:satOff val="33685"/>
              <a:lumOff val="-70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Objetivos específicos</a:t>
          </a:r>
          <a:endParaRPr lang="es-EC" sz="1800" b="1" kern="1200" dirty="0">
            <a:latin typeface="Arial" panose="020B0604020202020204" pitchFamily="34" charset="0"/>
            <a:cs typeface="Arial" panose="020B0604020202020204" pitchFamily="34" charset="0"/>
          </a:endParaRPr>
        </a:p>
      </dsp:txBody>
      <dsp:txXfrm>
        <a:off x="249777" y="2427827"/>
        <a:ext cx="3066047" cy="524496"/>
      </dsp:txXfrm>
    </dsp:sp>
    <dsp:sp modelId="{F2458D8C-EB32-40B6-93F8-F578605000DE}">
      <dsp:nvSpPr>
        <dsp:cNvPr id="0" name=""/>
        <dsp:cNvSpPr/>
      </dsp:nvSpPr>
      <dsp:spPr>
        <a:xfrm>
          <a:off x="0" y="2979601"/>
          <a:ext cx="8171158" cy="2060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Determinar el tipo de información que requieren las empresas del sector de software para la toma de decisiones gerenciales.</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Identificar el proceso para la toma de decisiones gerenciales utilizado en las empresas del sector de software.</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Determinar los factores que inciden y la información requerida en la toma de decisiones gerenciales en las empresas del sector de software.</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Evaluar el nivel de utilización de sistemas de información para la toma de decisiones gerenciales en las empresas del sector de software.</a:t>
          </a:r>
          <a:endParaRPr lang="es-EC" sz="1600" kern="1200" dirty="0">
            <a:latin typeface="Arial" panose="020B0604020202020204" pitchFamily="34" charset="0"/>
            <a:cs typeface="Arial" panose="020B0604020202020204" pitchFamily="34" charset="0"/>
          </a:endParaRPr>
        </a:p>
      </dsp:txBody>
      <dsp:txXfrm>
        <a:off x="0" y="2979601"/>
        <a:ext cx="8171158" cy="2060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7BCCC-9802-4B10-80D7-7B52DD624D2E}">
      <dsp:nvSpPr>
        <dsp:cNvPr id="0" name=""/>
        <dsp:cNvSpPr/>
      </dsp:nvSpPr>
      <dsp:spPr>
        <a:xfrm>
          <a:off x="1454797" y="646652"/>
          <a:ext cx="4323319" cy="4323319"/>
        </a:xfrm>
        <a:prstGeom prst="blockArc">
          <a:avLst>
            <a:gd name="adj1" fmla="val 10800000"/>
            <a:gd name="adj2" fmla="val 16200000"/>
            <a:gd name="adj3" fmla="val 4636"/>
          </a:avLst>
        </a:prstGeom>
        <a:gradFill rotWithShape="0">
          <a:gsLst>
            <a:gs pos="0">
              <a:schemeClr val="accent2">
                <a:hueOff val="1799954"/>
                <a:satOff val="48584"/>
                <a:lumOff val="5099"/>
                <a:alphaOff val="0"/>
                <a:tint val="50000"/>
                <a:satMod val="300000"/>
              </a:schemeClr>
            </a:gs>
            <a:gs pos="35000">
              <a:schemeClr val="accent2">
                <a:hueOff val="1799954"/>
                <a:satOff val="48584"/>
                <a:lumOff val="5099"/>
                <a:alphaOff val="0"/>
                <a:tint val="37000"/>
                <a:satMod val="300000"/>
              </a:schemeClr>
            </a:gs>
            <a:gs pos="100000">
              <a:schemeClr val="accent2">
                <a:hueOff val="1799954"/>
                <a:satOff val="48584"/>
                <a:lumOff val="50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83FD1DE-22E3-412A-B68F-D7D6DA979331}">
      <dsp:nvSpPr>
        <dsp:cNvPr id="0" name=""/>
        <dsp:cNvSpPr/>
      </dsp:nvSpPr>
      <dsp:spPr>
        <a:xfrm>
          <a:off x="1454797" y="646652"/>
          <a:ext cx="4323319" cy="4323319"/>
        </a:xfrm>
        <a:prstGeom prst="blockArc">
          <a:avLst>
            <a:gd name="adj1" fmla="val 5400000"/>
            <a:gd name="adj2" fmla="val 10800000"/>
            <a:gd name="adj3" fmla="val 4636"/>
          </a:avLst>
        </a:prstGeom>
        <a:gradFill rotWithShape="0">
          <a:gsLst>
            <a:gs pos="0">
              <a:schemeClr val="accent2">
                <a:hueOff val="1199969"/>
                <a:satOff val="32389"/>
                <a:lumOff val="3399"/>
                <a:alphaOff val="0"/>
                <a:tint val="50000"/>
                <a:satMod val="300000"/>
              </a:schemeClr>
            </a:gs>
            <a:gs pos="35000">
              <a:schemeClr val="accent2">
                <a:hueOff val="1199969"/>
                <a:satOff val="32389"/>
                <a:lumOff val="3399"/>
                <a:alphaOff val="0"/>
                <a:tint val="37000"/>
                <a:satMod val="300000"/>
              </a:schemeClr>
            </a:gs>
            <a:gs pos="100000">
              <a:schemeClr val="accent2">
                <a:hueOff val="1199969"/>
                <a:satOff val="32389"/>
                <a:lumOff val="33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BCEF778-48EC-42AB-BE43-8DFD71539264}">
      <dsp:nvSpPr>
        <dsp:cNvPr id="0" name=""/>
        <dsp:cNvSpPr/>
      </dsp:nvSpPr>
      <dsp:spPr>
        <a:xfrm>
          <a:off x="1454797" y="646652"/>
          <a:ext cx="4323319" cy="4323319"/>
        </a:xfrm>
        <a:prstGeom prst="blockArc">
          <a:avLst>
            <a:gd name="adj1" fmla="val 0"/>
            <a:gd name="adj2" fmla="val 5400000"/>
            <a:gd name="adj3" fmla="val 4636"/>
          </a:avLst>
        </a:prstGeom>
        <a:gradFill rotWithShape="0">
          <a:gsLst>
            <a:gs pos="0">
              <a:schemeClr val="accent2">
                <a:hueOff val="599985"/>
                <a:satOff val="16195"/>
                <a:lumOff val="1700"/>
                <a:alphaOff val="0"/>
                <a:tint val="50000"/>
                <a:satMod val="300000"/>
              </a:schemeClr>
            </a:gs>
            <a:gs pos="35000">
              <a:schemeClr val="accent2">
                <a:hueOff val="599985"/>
                <a:satOff val="16195"/>
                <a:lumOff val="1700"/>
                <a:alphaOff val="0"/>
                <a:tint val="37000"/>
                <a:satMod val="300000"/>
              </a:schemeClr>
            </a:gs>
            <a:gs pos="100000">
              <a:schemeClr val="accent2">
                <a:hueOff val="599985"/>
                <a:satOff val="16195"/>
                <a:lumOff val="17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E5FCBB7-DE22-4F72-9198-19781C8240E0}">
      <dsp:nvSpPr>
        <dsp:cNvPr id="0" name=""/>
        <dsp:cNvSpPr/>
      </dsp:nvSpPr>
      <dsp:spPr>
        <a:xfrm>
          <a:off x="1454797" y="646652"/>
          <a:ext cx="4323319" cy="4323319"/>
        </a:xfrm>
        <a:prstGeom prst="blockArc">
          <a:avLst>
            <a:gd name="adj1" fmla="val 16200000"/>
            <a:gd name="adj2" fmla="val 0"/>
            <a:gd name="adj3" fmla="val 4636"/>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58F16D6-0629-45B7-A4B5-D4FB487D26E8}">
      <dsp:nvSpPr>
        <dsp:cNvPr id="0" name=""/>
        <dsp:cNvSpPr/>
      </dsp:nvSpPr>
      <dsp:spPr>
        <a:xfrm>
          <a:off x="2622284" y="1814139"/>
          <a:ext cx="1988345" cy="198834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EC" sz="3400" kern="1200" smtClean="0">
              <a:latin typeface="Arial" panose="020B0604020202020204" pitchFamily="34" charset="0"/>
              <a:cs typeface="Arial" panose="020B0604020202020204" pitchFamily="34" charset="0"/>
            </a:rPr>
            <a:t>Marco teórico</a:t>
          </a:r>
          <a:endParaRPr lang="es-EC" sz="3400" kern="1200" dirty="0">
            <a:latin typeface="Arial" panose="020B0604020202020204" pitchFamily="34" charset="0"/>
            <a:cs typeface="Arial" panose="020B0604020202020204" pitchFamily="34" charset="0"/>
          </a:endParaRPr>
        </a:p>
      </dsp:txBody>
      <dsp:txXfrm>
        <a:off x="2913470" y="2105325"/>
        <a:ext cx="1405973" cy="1405973"/>
      </dsp:txXfrm>
    </dsp:sp>
    <dsp:sp modelId="{E6F07A09-0DAB-4BA6-916C-6D0891546A5F}">
      <dsp:nvSpPr>
        <dsp:cNvPr id="0" name=""/>
        <dsp:cNvSpPr/>
      </dsp:nvSpPr>
      <dsp:spPr>
        <a:xfrm>
          <a:off x="2920536" y="837"/>
          <a:ext cx="1391841" cy="139184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0" kern="1200" smtClean="0">
              <a:latin typeface="Arial" panose="020B0604020202020204" pitchFamily="34" charset="0"/>
              <a:cs typeface="Arial" panose="020B0604020202020204" pitchFamily="34" charset="0"/>
            </a:rPr>
            <a:t>Teoría técnica - racional "clásica</a:t>
          </a:r>
          <a:endParaRPr lang="es-EC" sz="1500" b="0" kern="1200" dirty="0">
            <a:latin typeface="Arial" panose="020B0604020202020204" pitchFamily="34" charset="0"/>
            <a:cs typeface="Arial" panose="020B0604020202020204" pitchFamily="34" charset="0"/>
          </a:endParaRPr>
        </a:p>
      </dsp:txBody>
      <dsp:txXfrm>
        <a:off x="3124366" y="204667"/>
        <a:ext cx="984181" cy="984181"/>
      </dsp:txXfrm>
    </dsp:sp>
    <dsp:sp modelId="{582ECDE8-5D87-43ED-92DE-17AF4E03435C}">
      <dsp:nvSpPr>
        <dsp:cNvPr id="0" name=""/>
        <dsp:cNvSpPr/>
      </dsp:nvSpPr>
      <dsp:spPr>
        <a:xfrm>
          <a:off x="5032089" y="2112391"/>
          <a:ext cx="1391841" cy="1391841"/>
        </a:xfrm>
        <a:prstGeom prst="ellipse">
          <a:avLst/>
        </a:prstGeom>
        <a:gradFill rotWithShape="0">
          <a:gsLst>
            <a:gs pos="0">
              <a:schemeClr val="accent2">
                <a:hueOff val="599985"/>
                <a:satOff val="16195"/>
                <a:lumOff val="1700"/>
                <a:alphaOff val="0"/>
                <a:tint val="50000"/>
                <a:satMod val="300000"/>
              </a:schemeClr>
            </a:gs>
            <a:gs pos="35000">
              <a:schemeClr val="accent2">
                <a:hueOff val="599985"/>
                <a:satOff val="16195"/>
                <a:lumOff val="1700"/>
                <a:alphaOff val="0"/>
                <a:tint val="37000"/>
                <a:satMod val="300000"/>
              </a:schemeClr>
            </a:gs>
            <a:gs pos="100000">
              <a:schemeClr val="accent2">
                <a:hueOff val="599985"/>
                <a:satOff val="16195"/>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smtClean="0">
              <a:latin typeface="Arial" panose="020B0604020202020204" pitchFamily="34" charset="0"/>
              <a:cs typeface="Arial" panose="020B0604020202020204" pitchFamily="34" charset="0"/>
            </a:rPr>
            <a:t>Proceso de toma de decisiones </a:t>
          </a:r>
          <a:endParaRPr lang="es-EC" sz="1500" kern="1200" dirty="0">
            <a:latin typeface="Arial" panose="020B0604020202020204" pitchFamily="34" charset="0"/>
            <a:cs typeface="Arial" panose="020B0604020202020204" pitchFamily="34" charset="0"/>
          </a:endParaRPr>
        </a:p>
      </dsp:txBody>
      <dsp:txXfrm>
        <a:off x="5235919" y="2316221"/>
        <a:ext cx="984181" cy="984181"/>
      </dsp:txXfrm>
    </dsp:sp>
    <dsp:sp modelId="{1ADA72C9-09DF-4F40-B58B-1358735E184F}">
      <dsp:nvSpPr>
        <dsp:cNvPr id="0" name=""/>
        <dsp:cNvSpPr/>
      </dsp:nvSpPr>
      <dsp:spPr>
        <a:xfrm>
          <a:off x="2920536" y="4223944"/>
          <a:ext cx="1391841" cy="1391841"/>
        </a:xfrm>
        <a:prstGeom prst="ellipse">
          <a:avLst/>
        </a:prstGeom>
        <a:gradFill rotWithShape="0">
          <a:gsLst>
            <a:gs pos="0">
              <a:schemeClr val="accent2">
                <a:hueOff val="1199969"/>
                <a:satOff val="32389"/>
                <a:lumOff val="3399"/>
                <a:alphaOff val="0"/>
                <a:tint val="50000"/>
                <a:satMod val="300000"/>
              </a:schemeClr>
            </a:gs>
            <a:gs pos="35000">
              <a:schemeClr val="accent2">
                <a:hueOff val="1199969"/>
                <a:satOff val="32389"/>
                <a:lumOff val="3399"/>
                <a:alphaOff val="0"/>
                <a:tint val="37000"/>
                <a:satMod val="300000"/>
              </a:schemeClr>
            </a:gs>
            <a:gs pos="100000">
              <a:schemeClr val="accent2">
                <a:hueOff val="1199969"/>
                <a:satOff val="32389"/>
                <a:lumOff val="33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smtClean="0">
              <a:latin typeface="Arial" panose="020B0604020202020204" pitchFamily="34" charset="0"/>
              <a:cs typeface="Arial" panose="020B0604020202020204" pitchFamily="34" charset="0"/>
            </a:rPr>
            <a:t>Modelo de toma de decisiones</a:t>
          </a:r>
          <a:endParaRPr lang="es-EC" sz="1500" kern="1200" dirty="0">
            <a:latin typeface="Arial" panose="020B0604020202020204" pitchFamily="34" charset="0"/>
            <a:cs typeface="Arial" panose="020B0604020202020204" pitchFamily="34" charset="0"/>
          </a:endParaRPr>
        </a:p>
      </dsp:txBody>
      <dsp:txXfrm>
        <a:off x="3124366" y="4427774"/>
        <a:ext cx="984181" cy="984181"/>
      </dsp:txXfrm>
    </dsp:sp>
    <dsp:sp modelId="{6D2D04CF-D08D-409E-86BB-C5A7C10E53BD}">
      <dsp:nvSpPr>
        <dsp:cNvPr id="0" name=""/>
        <dsp:cNvSpPr/>
      </dsp:nvSpPr>
      <dsp:spPr>
        <a:xfrm>
          <a:off x="808982" y="2112391"/>
          <a:ext cx="1391841" cy="1391841"/>
        </a:xfrm>
        <a:prstGeom prst="ellipse">
          <a:avLst/>
        </a:prstGeom>
        <a:gradFill rotWithShape="0">
          <a:gsLst>
            <a:gs pos="0">
              <a:schemeClr val="accent2">
                <a:hueOff val="1799954"/>
                <a:satOff val="48584"/>
                <a:lumOff val="5099"/>
                <a:alphaOff val="0"/>
                <a:tint val="50000"/>
                <a:satMod val="300000"/>
              </a:schemeClr>
            </a:gs>
            <a:gs pos="35000">
              <a:schemeClr val="accent2">
                <a:hueOff val="1799954"/>
                <a:satOff val="48584"/>
                <a:lumOff val="5099"/>
                <a:alphaOff val="0"/>
                <a:tint val="37000"/>
                <a:satMod val="300000"/>
              </a:schemeClr>
            </a:gs>
            <a:gs pos="100000">
              <a:schemeClr val="accent2">
                <a:hueOff val="1799954"/>
                <a:satOff val="48584"/>
                <a:lumOff val="50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smtClean="0">
              <a:latin typeface="Arial" panose="020B0604020202020204" pitchFamily="34" charset="0"/>
              <a:cs typeface="Arial" panose="020B0604020202020204" pitchFamily="34" charset="0"/>
            </a:rPr>
            <a:t>Factores de toma de decisiones </a:t>
          </a:r>
          <a:endParaRPr lang="es-EC" sz="1500" kern="1200" dirty="0">
            <a:latin typeface="Arial" panose="020B0604020202020204" pitchFamily="34" charset="0"/>
            <a:cs typeface="Arial" panose="020B0604020202020204" pitchFamily="34" charset="0"/>
          </a:endParaRPr>
        </a:p>
      </dsp:txBody>
      <dsp:txXfrm>
        <a:off x="1012812" y="2316221"/>
        <a:ext cx="984181" cy="984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BE81D-308D-4CC4-99AD-CEA0B0072641}">
      <dsp:nvSpPr>
        <dsp:cNvPr id="0" name=""/>
        <dsp:cNvSpPr/>
      </dsp:nvSpPr>
      <dsp:spPr>
        <a:xfrm>
          <a:off x="1589" y="546848"/>
          <a:ext cx="1937957" cy="48448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Enfoque</a:t>
          </a:r>
          <a:endParaRPr lang="es-EC" sz="1600" b="1" kern="1200" dirty="0">
            <a:latin typeface="Arial" panose="020B0604020202020204" pitchFamily="34" charset="0"/>
            <a:cs typeface="Arial" panose="020B0604020202020204" pitchFamily="34" charset="0"/>
          </a:endParaRPr>
        </a:p>
      </dsp:txBody>
      <dsp:txXfrm>
        <a:off x="15779" y="561038"/>
        <a:ext cx="1909577" cy="456109"/>
      </dsp:txXfrm>
    </dsp:sp>
    <dsp:sp modelId="{F19671D7-44D4-486B-93CF-958399F91479}">
      <dsp:nvSpPr>
        <dsp:cNvPr id="0" name=""/>
        <dsp:cNvSpPr/>
      </dsp:nvSpPr>
      <dsp:spPr>
        <a:xfrm rot="5400000">
          <a:off x="928175" y="1073731"/>
          <a:ext cx="84785" cy="84785"/>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87CCB8E-E4E9-47BC-8987-3090D1E3CC63}">
      <dsp:nvSpPr>
        <dsp:cNvPr id="0" name=""/>
        <dsp:cNvSpPr/>
      </dsp:nvSpPr>
      <dsp:spPr>
        <a:xfrm>
          <a:off x="1589" y="1200909"/>
          <a:ext cx="1937957" cy="484489"/>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Mixto</a:t>
          </a:r>
          <a:endParaRPr lang="es-EC" sz="1600" kern="1200" dirty="0">
            <a:latin typeface="Arial" panose="020B0604020202020204" pitchFamily="34" charset="0"/>
            <a:cs typeface="Arial" panose="020B0604020202020204" pitchFamily="34" charset="0"/>
          </a:endParaRPr>
        </a:p>
      </dsp:txBody>
      <dsp:txXfrm>
        <a:off x="15779" y="1215099"/>
        <a:ext cx="1909577" cy="456109"/>
      </dsp:txXfrm>
    </dsp:sp>
    <dsp:sp modelId="{E75D60D4-92BA-4AFD-BF38-9FDCCD030C28}">
      <dsp:nvSpPr>
        <dsp:cNvPr id="0" name=""/>
        <dsp:cNvSpPr/>
      </dsp:nvSpPr>
      <dsp:spPr>
        <a:xfrm>
          <a:off x="2210861" y="546848"/>
          <a:ext cx="1937957" cy="484489"/>
        </a:xfrm>
        <a:prstGeom prst="roundRect">
          <a:avLst>
            <a:gd name="adj" fmla="val 10000"/>
          </a:avLst>
        </a:prstGeom>
        <a:gradFill rotWithShape="0">
          <a:gsLst>
            <a:gs pos="0">
              <a:schemeClr val="accent5">
                <a:hueOff val="2344826"/>
                <a:satOff val="-18899"/>
                <a:lumOff val="5360"/>
                <a:alphaOff val="0"/>
                <a:tint val="50000"/>
                <a:satMod val="300000"/>
              </a:schemeClr>
            </a:gs>
            <a:gs pos="35000">
              <a:schemeClr val="accent5">
                <a:hueOff val="2344826"/>
                <a:satOff val="-18899"/>
                <a:lumOff val="5360"/>
                <a:alphaOff val="0"/>
                <a:tint val="37000"/>
                <a:satMod val="300000"/>
              </a:schemeClr>
            </a:gs>
            <a:gs pos="100000">
              <a:schemeClr val="accent5">
                <a:hueOff val="2344826"/>
                <a:satOff val="-18899"/>
                <a:lumOff val="53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Fuentes de información</a:t>
          </a:r>
          <a:endParaRPr lang="es-EC" sz="1600" b="1" kern="1200" dirty="0">
            <a:latin typeface="Arial" panose="020B0604020202020204" pitchFamily="34" charset="0"/>
            <a:cs typeface="Arial" panose="020B0604020202020204" pitchFamily="34" charset="0"/>
          </a:endParaRPr>
        </a:p>
      </dsp:txBody>
      <dsp:txXfrm>
        <a:off x="2225051" y="561038"/>
        <a:ext cx="1909577" cy="456109"/>
      </dsp:txXfrm>
    </dsp:sp>
    <dsp:sp modelId="{1F786F28-3BC4-4D19-A087-B4851A4AE430}">
      <dsp:nvSpPr>
        <dsp:cNvPr id="0" name=""/>
        <dsp:cNvSpPr/>
      </dsp:nvSpPr>
      <dsp:spPr>
        <a:xfrm rot="5400000">
          <a:off x="3137447" y="1073731"/>
          <a:ext cx="84785" cy="84785"/>
        </a:xfrm>
        <a:prstGeom prst="rightArrow">
          <a:avLst>
            <a:gd name="adj1" fmla="val 66700"/>
            <a:gd name="adj2" fmla="val 50000"/>
          </a:avLst>
        </a:prstGeom>
        <a:gradFill rotWithShape="0">
          <a:gsLst>
            <a:gs pos="0">
              <a:schemeClr val="accent5">
                <a:hueOff val="2344826"/>
                <a:satOff val="-18899"/>
                <a:lumOff val="5360"/>
                <a:alphaOff val="0"/>
                <a:tint val="50000"/>
                <a:satMod val="300000"/>
              </a:schemeClr>
            </a:gs>
            <a:gs pos="35000">
              <a:schemeClr val="accent5">
                <a:hueOff val="2344826"/>
                <a:satOff val="-18899"/>
                <a:lumOff val="5360"/>
                <a:alphaOff val="0"/>
                <a:tint val="37000"/>
                <a:satMod val="300000"/>
              </a:schemeClr>
            </a:gs>
            <a:gs pos="100000">
              <a:schemeClr val="accent5">
                <a:hueOff val="2344826"/>
                <a:satOff val="-18899"/>
                <a:lumOff val="536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B67D464-A259-44A1-AEFF-CA82582B762D}">
      <dsp:nvSpPr>
        <dsp:cNvPr id="0" name=""/>
        <dsp:cNvSpPr/>
      </dsp:nvSpPr>
      <dsp:spPr>
        <a:xfrm>
          <a:off x="2210861" y="1200909"/>
          <a:ext cx="1937957" cy="484489"/>
        </a:xfrm>
        <a:prstGeom prst="roundRect">
          <a:avLst>
            <a:gd name="adj" fmla="val 10000"/>
          </a:avLst>
        </a:prstGeom>
        <a:solidFill>
          <a:schemeClr val="accent5">
            <a:tint val="40000"/>
            <a:alpha val="90000"/>
            <a:hueOff val="2169945"/>
            <a:satOff val="-3825"/>
            <a:lumOff val="569"/>
            <a:alphaOff val="0"/>
          </a:schemeClr>
        </a:solidFill>
        <a:ln w="9525" cap="flat" cmpd="sng" algn="ctr">
          <a:solidFill>
            <a:schemeClr val="accent5">
              <a:tint val="40000"/>
              <a:alpha val="90000"/>
              <a:hueOff val="2169945"/>
              <a:satOff val="-3825"/>
              <a:lumOff val="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Mixto</a:t>
          </a:r>
          <a:endParaRPr lang="es-EC" sz="1600" kern="1200" dirty="0">
            <a:latin typeface="Arial" panose="020B0604020202020204" pitchFamily="34" charset="0"/>
            <a:cs typeface="Arial" panose="020B0604020202020204" pitchFamily="34" charset="0"/>
          </a:endParaRPr>
        </a:p>
      </dsp:txBody>
      <dsp:txXfrm>
        <a:off x="2225051" y="1215099"/>
        <a:ext cx="1909577" cy="456109"/>
      </dsp:txXfrm>
    </dsp:sp>
    <dsp:sp modelId="{3183D66D-051D-447E-B043-642601A626C8}">
      <dsp:nvSpPr>
        <dsp:cNvPr id="0" name=""/>
        <dsp:cNvSpPr/>
      </dsp:nvSpPr>
      <dsp:spPr>
        <a:xfrm>
          <a:off x="4420133" y="546848"/>
          <a:ext cx="1937957" cy="484489"/>
        </a:xfrm>
        <a:prstGeom prst="roundRect">
          <a:avLst>
            <a:gd name="adj" fmla="val 10000"/>
          </a:avLst>
        </a:prstGeom>
        <a:gradFill rotWithShape="0">
          <a:gsLst>
            <a:gs pos="0">
              <a:schemeClr val="accent5">
                <a:hueOff val="4689652"/>
                <a:satOff val="-37799"/>
                <a:lumOff val="10719"/>
                <a:alphaOff val="0"/>
                <a:tint val="50000"/>
                <a:satMod val="300000"/>
              </a:schemeClr>
            </a:gs>
            <a:gs pos="35000">
              <a:schemeClr val="accent5">
                <a:hueOff val="4689652"/>
                <a:satOff val="-37799"/>
                <a:lumOff val="10719"/>
                <a:alphaOff val="0"/>
                <a:tint val="37000"/>
                <a:satMod val="300000"/>
              </a:schemeClr>
            </a:gs>
            <a:gs pos="100000">
              <a:schemeClr val="accent5">
                <a:hueOff val="4689652"/>
                <a:satOff val="-37799"/>
                <a:lumOff val="10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Alcance </a:t>
          </a:r>
          <a:endParaRPr lang="es-EC" sz="1600" b="1" kern="1200" dirty="0">
            <a:latin typeface="Arial" panose="020B0604020202020204" pitchFamily="34" charset="0"/>
            <a:cs typeface="Arial" panose="020B0604020202020204" pitchFamily="34" charset="0"/>
          </a:endParaRPr>
        </a:p>
      </dsp:txBody>
      <dsp:txXfrm>
        <a:off x="4434323" y="561038"/>
        <a:ext cx="1909577" cy="456109"/>
      </dsp:txXfrm>
    </dsp:sp>
    <dsp:sp modelId="{897480F7-5D54-4ACF-8E27-18E6CF2C3AB4}">
      <dsp:nvSpPr>
        <dsp:cNvPr id="0" name=""/>
        <dsp:cNvSpPr/>
      </dsp:nvSpPr>
      <dsp:spPr>
        <a:xfrm rot="5400000">
          <a:off x="5346718" y="1073731"/>
          <a:ext cx="84785" cy="84785"/>
        </a:xfrm>
        <a:prstGeom prst="rightArrow">
          <a:avLst>
            <a:gd name="adj1" fmla="val 66700"/>
            <a:gd name="adj2" fmla="val 50000"/>
          </a:avLst>
        </a:prstGeom>
        <a:gradFill rotWithShape="0">
          <a:gsLst>
            <a:gs pos="0">
              <a:schemeClr val="accent5">
                <a:hueOff val="4689652"/>
                <a:satOff val="-37799"/>
                <a:lumOff val="10719"/>
                <a:alphaOff val="0"/>
                <a:tint val="50000"/>
                <a:satMod val="300000"/>
              </a:schemeClr>
            </a:gs>
            <a:gs pos="35000">
              <a:schemeClr val="accent5">
                <a:hueOff val="4689652"/>
                <a:satOff val="-37799"/>
                <a:lumOff val="10719"/>
                <a:alphaOff val="0"/>
                <a:tint val="37000"/>
                <a:satMod val="300000"/>
              </a:schemeClr>
            </a:gs>
            <a:gs pos="100000">
              <a:schemeClr val="accent5">
                <a:hueOff val="4689652"/>
                <a:satOff val="-37799"/>
                <a:lumOff val="1071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219E31-2C07-4893-888D-753D8714F969}">
      <dsp:nvSpPr>
        <dsp:cNvPr id="0" name=""/>
        <dsp:cNvSpPr/>
      </dsp:nvSpPr>
      <dsp:spPr>
        <a:xfrm>
          <a:off x="4420133" y="1200909"/>
          <a:ext cx="1937957" cy="484489"/>
        </a:xfrm>
        <a:prstGeom prst="roundRect">
          <a:avLst>
            <a:gd name="adj" fmla="val 10000"/>
          </a:avLst>
        </a:prstGeom>
        <a:solidFill>
          <a:schemeClr val="accent5">
            <a:tint val="40000"/>
            <a:alpha val="90000"/>
            <a:hueOff val="4339891"/>
            <a:satOff val="-7649"/>
            <a:lumOff val="1138"/>
            <a:alphaOff val="0"/>
          </a:schemeClr>
        </a:solidFill>
        <a:ln w="9525" cap="flat" cmpd="sng" algn="ctr">
          <a:solidFill>
            <a:schemeClr val="accent5">
              <a:tint val="40000"/>
              <a:alpha val="90000"/>
              <a:hueOff val="4339891"/>
              <a:satOff val="-7649"/>
              <a:lumOff val="1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Descriptivo</a:t>
          </a:r>
          <a:endParaRPr lang="es-EC" sz="1600" kern="1200" dirty="0">
            <a:latin typeface="Arial" panose="020B0604020202020204" pitchFamily="34" charset="0"/>
            <a:cs typeface="Arial" panose="020B0604020202020204" pitchFamily="34" charset="0"/>
          </a:endParaRPr>
        </a:p>
      </dsp:txBody>
      <dsp:txXfrm>
        <a:off x="4434323" y="1215099"/>
        <a:ext cx="1909577" cy="456109"/>
      </dsp:txXfrm>
    </dsp:sp>
    <dsp:sp modelId="{3D27F0E3-6A85-45CF-B593-BC7B06323BA2}">
      <dsp:nvSpPr>
        <dsp:cNvPr id="0" name=""/>
        <dsp:cNvSpPr/>
      </dsp:nvSpPr>
      <dsp:spPr>
        <a:xfrm>
          <a:off x="6629404" y="546848"/>
          <a:ext cx="1937957" cy="484489"/>
        </a:xfrm>
        <a:prstGeom prst="roundRect">
          <a:avLst>
            <a:gd name="adj" fmla="val 10000"/>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Hipótesis</a:t>
          </a:r>
          <a:endParaRPr lang="es-EC" sz="1600" b="1" kern="1200" dirty="0">
            <a:latin typeface="Arial" panose="020B0604020202020204" pitchFamily="34" charset="0"/>
            <a:cs typeface="Arial" panose="020B0604020202020204" pitchFamily="34" charset="0"/>
          </a:endParaRPr>
        </a:p>
      </dsp:txBody>
      <dsp:txXfrm>
        <a:off x="6643594" y="561038"/>
        <a:ext cx="1909577" cy="456109"/>
      </dsp:txXfrm>
    </dsp:sp>
    <dsp:sp modelId="{C019F36D-4B04-4D55-BFCA-50F531A8B6C2}">
      <dsp:nvSpPr>
        <dsp:cNvPr id="0" name=""/>
        <dsp:cNvSpPr/>
      </dsp:nvSpPr>
      <dsp:spPr>
        <a:xfrm rot="5400000">
          <a:off x="7555990" y="1073731"/>
          <a:ext cx="84785" cy="84785"/>
        </a:xfrm>
        <a:prstGeom prst="rightArrow">
          <a:avLst>
            <a:gd name="adj1" fmla="val 66700"/>
            <a:gd name="adj2" fmla="val 50000"/>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AE41025-7866-45A3-8FCB-69FB4534E9AC}">
      <dsp:nvSpPr>
        <dsp:cNvPr id="0" name=""/>
        <dsp:cNvSpPr/>
      </dsp:nvSpPr>
      <dsp:spPr>
        <a:xfrm>
          <a:off x="6629404" y="1200909"/>
          <a:ext cx="1937957" cy="484489"/>
        </a:xfrm>
        <a:prstGeom prst="roundRect">
          <a:avLst>
            <a:gd name="adj" fmla="val 10000"/>
          </a:avLst>
        </a:prstGeom>
        <a:solidFill>
          <a:schemeClr val="accent5">
            <a:tint val="40000"/>
            <a:alpha val="90000"/>
            <a:hueOff val="6509836"/>
            <a:satOff val="-11474"/>
            <a:lumOff val="1707"/>
            <a:alphaOff val="0"/>
          </a:schemeClr>
        </a:solidFill>
        <a:ln w="9525" cap="flat" cmpd="sng" algn="ctr">
          <a:solidFill>
            <a:schemeClr val="accent5">
              <a:tint val="40000"/>
              <a:alpha val="90000"/>
              <a:hueOff val="6509836"/>
              <a:satOff val="-11474"/>
              <a:lumOff val="17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 No se comprabarán hipótesis</a:t>
          </a:r>
          <a:endParaRPr lang="es-EC" sz="1600" kern="1200" dirty="0">
            <a:latin typeface="Arial" panose="020B0604020202020204" pitchFamily="34" charset="0"/>
            <a:cs typeface="Arial" panose="020B0604020202020204" pitchFamily="34" charset="0"/>
          </a:endParaRPr>
        </a:p>
      </dsp:txBody>
      <dsp:txXfrm>
        <a:off x="6643594" y="1215099"/>
        <a:ext cx="1909577" cy="456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EBF09-EAD1-4246-9AC5-17FF290D7938}">
      <dsp:nvSpPr>
        <dsp:cNvPr id="0" name=""/>
        <dsp:cNvSpPr/>
      </dsp:nvSpPr>
      <dsp:spPr>
        <a:xfrm>
          <a:off x="7603115" y="2390812"/>
          <a:ext cx="157180" cy="1423798"/>
        </a:xfrm>
        <a:custGeom>
          <a:avLst/>
          <a:gdLst/>
          <a:ahLst/>
          <a:cxnLst/>
          <a:rect l="0" t="0" r="0" b="0"/>
          <a:pathLst>
            <a:path>
              <a:moveTo>
                <a:pt x="0" y="0"/>
              </a:moveTo>
              <a:lnTo>
                <a:pt x="0" y="1423798"/>
              </a:lnTo>
              <a:lnTo>
                <a:pt x="157180" y="142379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FC6AA-0F48-4EF9-BEC3-8AFA79600BB6}">
      <dsp:nvSpPr>
        <dsp:cNvPr id="0" name=""/>
        <dsp:cNvSpPr/>
      </dsp:nvSpPr>
      <dsp:spPr>
        <a:xfrm>
          <a:off x="7603115" y="2390812"/>
          <a:ext cx="157180" cy="875146"/>
        </a:xfrm>
        <a:custGeom>
          <a:avLst/>
          <a:gdLst/>
          <a:ahLst/>
          <a:cxnLst/>
          <a:rect l="0" t="0" r="0" b="0"/>
          <a:pathLst>
            <a:path>
              <a:moveTo>
                <a:pt x="0" y="0"/>
              </a:moveTo>
              <a:lnTo>
                <a:pt x="0" y="875146"/>
              </a:lnTo>
              <a:lnTo>
                <a:pt x="157180" y="87514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E617C-69A9-46D2-A5BB-793994167C44}">
      <dsp:nvSpPr>
        <dsp:cNvPr id="0" name=""/>
        <dsp:cNvSpPr/>
      </dsp:nvSpPr>
      <dsp:spPr>
        <a:xfrm>
          <a:off x="7603115" y="2390812"/>
          <a:ext cx="157180" cy="326493"/>
        </a:xfrm>
        <a:custGeom>
          <a:avLst/>
          <a:gdLst/>
          <a:ahLst/>
          <a:cxnLst/>
          <a:rect l="0" t="0" r="0" b="0"/>
          <a:pathLst>
            <a:path>
              <a:moveTo>
                <a:pt x="0" y="0"/>
              </a:moveTo>
              <a:lnTo>
                <a:pt x="0" y="326493"/>
              </a:lnTo>
              <a:lnTo>
                <a:pt x="157180" y="3264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00A07-50C9-49AA-A6C7-5CF9C93214C1}">
      <dsp:nvSpPr>
        <dsp:cNvPr id="0" name=""/>
        <dsp:cNvSpPr/>
      </dsp:nvSpPr>
      <dsp:spPr>
        <a:xfrm>
          <a:off x="6734080" y="1666930"/>
          <a:ext cx="1352027" cy="271028"/>
        </a:xfrm>
        <a:custGeom>
          <a:avLst/>
          <a:gdLst/>
          <a:ahLst/>
          <a:cxnLst/>
          <a:rect l="0" t="0" r="0" b="0"/>
          <a:pathLst>
            <a:path>
              <a:moveTo>
                <a:pt x="0" y="0"/>
              </a:moveTo>
              <a:lnTo>
                <a:pt x="0" y="218810"/>
              </a:lnTo>
              <a:lnTo>
                <a:pt x="1352027" y="218810"/>
              </a:lnTo>
              <a:lnTo>
                <a:pt x="1352027"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E29E1-B1BC-49D5-A623-14F9AFBC046C}">
      <dsp:nvSpPr>
        <dsp:cNvPr id="0" name=""/>
        <dsp:cNvSpPr/>
      </dsp:nvSpPr>
      <dsp:spPr>
        <a:xfrm>
          <a:off x="6691868" y="2390809"/>
          <a:ext cx="91440" cy="1423798"/>
        </a:xfrm>
        <a:custGeom>
          <a:avLst/>
          <a:gdLst/>
          <a:ahLst/>
          <a:cxnLst/>
          <a:rect l="0" t="0" r="0" b="0"/>
          <a:pathLst>
            <a:path>
              <a:moveTo>
                <a:pt x="45720" y="0"/>
              </a:moveTo>
              <a:lnTo>
                <a:pt x="45720" y="1423798"/>
              </a:lnTo>
              <a:lnTo>
                <a:pt x="128518" y="142379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5F48B-EC0C-420A-A289-55FE3BB46EAF}">
      <dsp:nvSpPr>
        <dsp:cNvPr id="0" name=""/>
        <dsp:cNvSpPr/>
      </dsp:nvSpPr>
      <dsp:spPr>
        <a:xfrm>
          <a:off x="6691868" y="2390809"/>
          <a:ext cx="91440" cy="875146"/>
        </a:xfrm>
        <a:custGeom>
          <a:avLst/>
          <a:gdLst/>
          <a:ahLst/>
          <a:cxnLst/>
          <a:rect l="0" t="0" r="0" b="0"/>
          <a:pathLst>
            <a:path>
              <a:moveTo>
                <a:pt x="45720" y="0"/>
              </a:moveTo>
              <a:lnTo>
                <a:pt x="45720" y="875146"/>
              </a:lnTo>
              <a:lnTo>
                <a:pt x="128518" y="87514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B3180-EC07-4750-A55B-D7A0FF07CE07}">
      <dsp:nvSpPr>
        <dsp:cNvPr id="0" name=""/>
        <dsp:cNvSpPr/>
      </dsp:nvSpPr>
      <dsp:spPr>
        <a:xfrm>
          <a:off x="6691868" y="2390809"/>
          <a:ext cx="91440" cy="326493"/>
        </a:xfrm>
        <a:custGeom>
          <a:avLst/>
          <a:gdLst/>
          <a:ahLst/>
          <a:cxnLst/>
          <a:rect l="0" t="0" r="0" b="0"/>
          <a:pathLst>
            <a:path>
              <a:moveTo>
                <a:pt x="45720" y="0"/>
              </a:moveTo>
              <a:lnTo>
                <a:pt x="45720" y="326493"/>
              </a:lnTo>
              <a:lnTo>
                <a:pt x="128518" y="3264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E9978-A753-43F8-AE6D-A96B143A836F}">
      <dsp:nvSpPr>
        <dsp:cNvPr id="0" name=""/>
        <dsp:cNvSpPr/>
      </dsp:nvSpPr>
      <dsp:spPr>
        <a:xfrm>
          <a:off x="6734080" y="1666930"/>
          <a:ext cx="288149" cy="271028"/>
        </a:xfrm>
        <a:custGeom>
          <a:avLst/>
          <a:gdLst/>
          <a:ahLst/>
          <a:cxnLst/>
          <a:rect l="0" t="0" r="0" b="0"/>
          <a:pathLst>
            <a:path>
              <a:moveTo>
                <a:pt x="0" y="0"/>
              </a:moveTo>
              <a:lnTo>
                <a:pt x="0" y="218810"/>
              </a:lnTo>
              <a:lnTo>
                <a:pt x="288149" y="218810"/>
              </a:lnTo>
              <a:lnTo>
                <a:pt x="288149"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D38BC-BDA7-4918-B3E6-89BB91CB8F7B}">
      <dsp:nvSpPr>
        <dsp:cNvPr id="0" name=""/>
        <dsp:cNvSpPr/>
      </dsp:nvSpPr>
      <dsp:spPr>
        <a:xfrm>
          <a:off x="5681499" y="2390809"/>
          <a:ext cx="122823" cy="1423798"/>
        </a:xfrm>
        <a:custGeom>
          <a:avLst/>
          <a:gdLst/>
          <a:ahLst/>
          <a:cxnLst/>
          <a:rect l="0" t="0" r="0" b="0"/>
          <a:pathLst>
            <a:path>
              <a:moveTo>
                <a:pt x="0" y="0"/>
              </a:moveTo>
              <a:lnTo>
                <a:pt x="0" y="1423798"/>
              </a:lnTo>
              <a:lnTo>
                <a:pt x="122823" y="142379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26228-F806-4F0B-B4DA-ABF9B13C65A1}">
      <dsp:nvSpPr>
        <dsp:cNvPr id="0" name=""/>
        <dsp:cNvSpPr/>
      </dsp:nvSpPr>
      <dsp:spPr>
        <a:xfrm>
          <a:off x="5681499" y="2390809"/>
          <a:ext cx="122823" cy="875146"/>
        </a:xfrm>
        <a:custGeom>
          <a:avLst/>
          <a:gdLst/>
          <a:ahLst/>
          <a:cxnLst/>
          <a:rect l="0" t="0" r="0" b="0"/>
          <a:pathLst>
            <a:path>
              <a:moveTo>
                <a:pt x="0" y="0"/>
              </a:moveTo>
              <a:lnTo>
                <a:pt x="0" y="875146"/>
              </a:lnTo>
              <a:lnTo>
                <a:pt x="122823" y="87514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E6C08-DB69-49A7-BA52-C28A143EE45A}">
      <dsp:nvSpPr>
        <dsp:cNvPr id="0" name=""/>
        <dsp:cNvSpPr/>
      </dsp:nvSpPr>
      <dsp:spPr>
        <a:xfrm>
          <a:off x="5681499" y="2390809"/>
          <a:ext cx="122823" cy="326493"/>
        </a:xfrm>
        <a:custGeom>
          <a:avLst/>
          <a:gdLst/>
          <a:ahLst/>
          <a:cxnLst/>
          <a:rect l="0" t="0" r="0" b="0"/>
          <a:pathLst>
            <a:path>
              <a:moveTo>
                <a:pt x="0" y="0"/>
              </a:moveTo>
              <a:lnTo>
                <a:pt x="0" y="326493"/>
              </a:lnTo>
              <a:lnTo>
                <a:pt x="122823" y="3264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155FB-8047-4D7A-9D11-09CCDFDBE0C7}">
      <dsp:nvSpPr>
        <dsp:cNvPr id="0" name=""/>
        <dsp:cNvSpPr/>
      </dsp:nvSpPr>
      <dsp:spPr>
        <a:xfrm>
          <a:off x="6072874" y="1666930"/>
          <a:ext cx="661206" cy="271028"/>
        </a:xfrm>
        <a:custGeom>
          <a:avLst/>
          <a:gdLst/>
          <a:ahLst/>
          <a:cxnLst/>
          <a:rect l="0" t="0" r="0" b="0"/>
          <a:pathLst>
            <a:path>
              <a:moveTo>
                <a:pt x="661206" y="0"/>
              </a:moveTo>
              <a:lnTo>
                <a:pt x="661206" y="218810"/>
              </a:lnTo>
              <a:lnTo>
                <a:pt x="0" y="218810"/>
              </a:lnTo>
              <a:lnTo>
                <a:pt x="0"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FCA4E-AB09-4E78-9B6C-B150B009FCD5}">
      <dsp:nvSpPr>
        <dsp:cNvPr id="0" name=""/>
        <dsp:cNvSpPr/>
      </dsp:nvSpPr>
      <dsp:spPr>
        <a:xfrm>
          <a:off x="4791531" y="2390809"/>
          <a:ext cx="91440" cy="1459466"/>
        </a:xfrm>
        <a:custGeom>
          <a:avLst/>
          <a:gdLst/>
          <a:ahLst/>
          <a:cxnLst/>
          <a:rect l="0" t="0" r="0" b="0"/>
          <a:pathLst>
            <a:path>
              <a:moveTo>
                <a:pt x="45720" y="0"/>
              </a:moveTo>
              <a:lnTo>
                <a:pt x="45720" y="1459466"/>
              </a:lnTo>
              <a:lnTo>
                <a:pt x="128518" y="145946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197E1-56EA-4E02-8A05-489133731B4D}">
      <dsp:nvSpPr>
        <dsp:cNvPr id="0" name=""/>
        <dsp:cNvSpPr/>
      </dsp:nvSpPr>
      <dsp:spPr>
        <a:xfrm>
          <a:off x="4791531" y="2390809"/>
          <a:ext cx="91440" cy="903679"/>
        </a:xfrm>
        <a:custGeom>
          <a:avLst/>
          <a:gdLst/>
          <a:ahLst/>
          <a:cxnLst/>
          <a:rect l="0" t="0" r="0" b="0"/>
          <a:pathLst>
            <a:path>
              <a:moveTo>
                <a:pt x="45720" y="0"/>
              </a:moveTo>
              <a:lnTo>
                <a:pt x="45720" y="903679"/>
              </a:lnTo>
              <a:lnTo>
                <a:pt x="128518" y="903679"/>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687C4-1411-40BD-B22A-D07EAEF5E4B5}">
      <dsp:nvSpPr>
        <dsp:cNvPr id="0" name=""/>
        <dsp:cNvSpPr/>
      </dsp:nvSpPr>
      <dsp:spPr>
        <a:xfrm>
          <a:off x="4791531" y="2390809"/>
          <a:ext cx="91440" cy="369293"/>
        </a:xfrm>
        <a:custGeom>
          <a:avLst/>
          <a:gdLst/>
          <a:ahLst/>
          <a:cxnLst/>
          <a:rect l="0" t="0" r="0" b="0"/>
          <a:pathLst>
            <a:path>
              <a:moveTo>
                <a:pt x="45720" y="0"/>
              </a:moveTo>
              <a:lnTo>
                <a:pt x="45720" y="369293"/>
              </a:lnTo>
              <a:lnTo>
                <a:pt x="128518" y="3692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4C5F4-C522-4E99-8E7E-D208C068C10D}">
      <dsp:nvSpPr>
        <dsp:cNvPr id="0" name=""/>
        <dsp:cNvSpPr/>
      </dsp:nvSpPr>
      <dsp:spPr>
        <a:xfrm>
          <a:off x="5121893" y="1666930"/>
          <a:ext cx="1612187" cy="271028"/>
        </a:xfrm>
        <a:custGeom>
          <a:avLst/>
          <a:gdLst/>
          <a:ahLst/>
          <a:cxnLst/>
          <a:rect l="0" t="0" r="0" b="0"/>
          <a:pathLst>
            <a:path>
              <a:moveTo>
                <a:pt x="1612187" y="0"/>
              </a:moveTo>
              <a:lnTo>
                <a:pt x="1612187" y="218810"/>
              </a:lnTo>
              <a:lnTo>
                <a:pt x="0" y="218810"/>
              </a:lnTo>
              <a:lnTo>
                <a:pt x="0"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85598-703C-4249-A2AD-43ABAA9366B8}">
      <dsp:nvSpPr>
        <dsp:cNvPr id="0" name=""/>
        <dsp:cNvSpPr/>
      </dsp:nvSpPr>
      <dsp:spPr>
        <a:xfrm>
          <a:off x="3907258" y="2390809"/>
          <a:ext cx="91440" cy="1466598"/>
        </a:xfrm>
        <a:custGeom>
          <a:avLst/>
          <a:gdLst/>
          <a:ahLst/>
          <a:cxnLst/>
          <a:rect l="0" t="0" r="0" b="0"/>
          <a:pathLst>
            <a:path>
              <a:moveTo>
                <a:pt x="45720" y="0"/>
              </a:moveTo>
              <a:lnTo>
                <a:pt x="45720" y="1466598"/>
              </a:lnTo>
              <a:lnTo>
                <a:pt x="112992" y="146659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078B5-0A4A-4606-A27D-A61EB08B9005}">
      <dsp:nvSpPr>
        <dsp:cNvPr id="0" name=""/>
        <dsp:cNvSpPr/>
      </dsp:nvSpPr>
      <dsp:spPr>
        <a:xfrm>
          <a:off x="3907258" y="2390809"/>
          <a:ext cx="91440" cy="875146"/>
        </a:xfrm>
        <a:custGeom>
          <a:avLst/>
          <a:gdLst/>
          <a:ahLst/>
          <a:cxnLst/>
          <a:rect l="0" t="0" r="0" b="0"/>
          <a:pathLst>
            <a:path>
              <a:moveTo>
                <a:pt x="45720" y="0"/>
              </a:moveTo>
              <a:lnTo>
                <a:pt x="45720" y="875146"/>
              </a:lnTo>
              <a:lnTo>
                <a:pt x="112992" y="87514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2BF9D-427F-4808-ACE0-9B0B84019151}">
      <dsp:nvSpPr>
        <dsp:cNvPr id="0" name=""/>
        <dsp:cNvSpPr/>
      </dsp:nvSpPr>
      <dsp:spPr>
        <a:xfrm>
          <a:off x="3907258" y="2390809"/>
          <a:ext cx="91440" cy="326493"/>
        </a:xfrm>
        <a:custGeom>
          <a:avLst/>
          <a:gdLst/>
          <a:ahLst/>
          <a:cxnLst/>
          <a:rect l="0" t="0" r="0" b="0"/>
          <a:pathLst>
            <a:path>
              <a:moveTo>
                <a:pt x="45720" y="0"/>
              </a:moveTo>
              <a:lnTo>
                <a:pt x="45720" y="326493"/>
              </a:lnTo>
              <a:lnTo>
                <a:pt x="128518" y="3264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81A62-FB90-4781-B96F-91723372D8A4}">
      <dsp:nvSpPr>
        <dsp:cNvPr id="0" name=""/>
        <dsp:cNvSpPr/>
      </dsp:nvSpPr>
      <dsp:spPr>
        <a:xfrm>
          <a:off x="4237620" y="1666930"/>
          <a:ext cx="2496460" cy="271028"/>
        </a:xfrm>
        <a:custGeom>
          <a:avLst/>
          <a:gdLst/>
          <a:ahLst/>
          <a:cxnLst/>
          <a:rect l="0" t="0" r="0" b="0"/>
          <a:pathLst>
            <a:path>
              <a:moveTo>
                <a:pt x="2496460" y="0"/>
              </a:moveTo>
              <a:lnTo>
                <a:pt x="2496460" y="218810"/>
              </a:lnTo>
              <a:lnTo>
                <a:pt x="0" y="218810"/>
              </a:lnTo>
              <a:lnTo>
                <a:pt x="0"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EE4B76-0718-46C3-ACB9-F24B572BD2AB}">
      <dsp:nvSpPr>
        <dsp:cNvPr id="0" name=""/>
        <dsp:cNvSpPr/>
      </dsp:nvSpPr>
      <dsp:spPr>
        <a:xfrm>
          <a:off x="3042727" y="2390809"/>
          <a:ext cx="98516" cy="1480864"/>
        </a:xfrm>
        <a:custGeom>
          <a:avLst/>
          <a:gdLst/>
          <a:ahLst/>
          <a:cxnLst/>
          <a:rect l="0" t="0" r="0" b="0"/>
          <a:pathLst>
            <a:path>
              <a:moveTo>
                <a:pt x="0" y="0"/>
              </a:moveTo>
              <a:lnTo>
                <a:pt x="0" y="1480864"/>
              </a:lnTo>
              <a:lnTo>
                <a:pt x="98516" y="1480864"/>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88C62-47DE-4AF0-9A0D-D914CE71C046}">
      <dsp:nvSpPr>
        <dsp:cNvPr id="0" name=""/>
        <dsp:cNvSpPr/>
      </dsp:nvSpPr>
      <dsp:spPr>
        <a:xfrm>
          <a:off x="3042727" y="2390809"/>
          <a:ext cx="119915" cy="882280"/>
        </a:xfrm>
        <a:custGeom>
          <a:avLst/>
          <a:gdLst/>
          <a:ahLst/>
          <a:cxnLst/>
          <a:rect l="0" t="0" r="0" b="0"/>
          <a:pathLst>
            <a:path>
              <a:moveTo>
                <a:pt x="0" y="0"/>
              </a:moveTo>
              <a:lnTo>
                <a:pt x="0" y="882280"/>
              </a:lnTo>
              <a:lnTo>
                <a:pt x="119915" y="882280"/>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AD6AE8-5BB5-4D77-B5BA-8386AB1F6020}">
      <dsp:nvSpPr>
        <dsp:cNvPr id="0" name=""/>
        <dsp:cNvSpPr/>
      </dsp:nvSpPr>
      <dsp:spPr>
        <a:xfrm>
          <a:off x="3042727" y="2390809"/>
          <a:ext cx="98516" cy="326493"/>
        </a:xfrm>
        <a:custGeom>
          <a:avLst/>
          <a:gdLst/>
          <a:ahLst/>
          <a:cxnLst/>
          <a:rect l="0" t="0" r="0" b="0"/>
          <a:pathLst>
            <a:path>
              <a:moveTo>
                <a:pt x="0" y="0"/>
              </a:moveTo>
              <a:lnTo>
                <a:pt x="0" y="326493"/>
              </a:lnTo>
              <a:lnTo>
                <a:pt x="98516" y="3264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208FB-6DEB-4334-877B-6E9D7C60F55F}">
      <dsp:nvSpPr>
        <dsp:cNvPr id="0" name=""/>
        <dsp:cNvSpPr/>
      </dsp:nvSpPr>
      <dsp:spPr>
        <a:xfrm>
          <a:off x="3369285" y="1666930"/>
          <a:ext cx="3364795" cy="271028"/>
        </a:xfrm>
        <a:custGeom>
          <a:avLst/>
          <a:gdLst/>
          <a:ahLst/>
          <a:cxnLst/>
          <a:rect l="0" t="0" r="0" b="0"/>
          <a:pathLst>
            <a:path>
              <a:moveTo>
                <a:pt x="3364795" y="0"/>
              </a:moveTo>
              <a:lnTo>
                <a:pt x="3364795" y="218810"/>
              </a:lnTo>
              <a:lnTo>
                <a:pt x="0" y="218810"/>
              </a:lnTo>
              <a:lnTo>
                <a:pt x="0"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F126F-5846-4230-A4C6-06F8B06D9863}">
      <dsp:nvSpPr>
        <dsp:cNvPr id="0" name=""/>
        <dsp:cNvSpPr/>
      </dsp:nvSpPr>
      <dsp:spPr>
        <a:xfrm>
          <a:off x="2050694" y="2390809"/>
          <a:ext cx="110400" cy="1423798"/>
        </a:xfrm>
        <a:custGeom>
          <a:avLst/>
          <a:gdLst/>
          <a:ahLst/>
          <a:cxnLst/>
          <a:rect l="0" t="0" r="0" b="0"/>
          <a:pathLst>
            <a:path>
              <a:moveTo>
                <a:pt x="0" y="0"/>
              </a:moveTo>
              <a:lnTo>
                <a:pt x="0" y="1423798"/>
              </a:lnTo>
              <a:lnTo>
                <a:pt x="110400" y="142379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79896-6D93-492E-92C2-C949B1B20C43}">
      <dsp:nvSpPr>
        <dsp:cNvPr id="0" name=""/>
        <dsp:cNvSpPr/>
      </dsp:nvSpPr>
      <dsp:spPr>
        <a:xfrm>
          <a:off x="2050694" y="2390809"/>
          <a:ext cx="110400" cy="875146"/>
        </a:xfrm>
        <a:custGeom>
          <a:avLst/>
          <a:gdLst/>
          <a:ahLst/>
          <a:cxnLst/>
          <a:rect l="0" t="0" r="0" b="0"/>
          <a:pathLst>
            <a:path>
              <a:moveTo>
                <a:pt x="0" y="0"/>
              </a:moveTo>
              <a:lnTo>
                <a:pt x="0" y="875146"/>
              </a:lnTo>
              <a:lnTo>
                <a:pt x="110400" y="87514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D9822-F209-4558-B10C-8721AA6C4E9C}">
      <dsp:nvSpPr>
        <dsp:cNvPr id="0" name=""/>
        <dsp:cNvSpPr/>
      </dsp:nvSpPr>
      <dsp:spPr>
        <a:xfrm>
          <a:off x="2050694" y="2390809"/>
          <a:ext cx="110400" cy="326493"/>
        </a:xfrm>
        <a:custGeom>
          <a:avLst/>
          <a:gdLst/>
          <a:ahLst/>
          <a:cxnLst/>
          <a:rect l="0" t="0" r="0" b="0"/>
          <a:pathLst>
            <a:path>
              <a:moveTo>
                <a:pt x="0" y="0"/>
              </a:moveTo>
              <a:lnTo>
                <a:pt x="0" y="326493"/>
              </a:lnTo>
              <a:lnTo>
                <a:pt x="110400" y="32649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01850-0475-48CE-8882-B5EA59B72F12}">
      <dsp:nvSpPr>
        <dsp:cNvPr id="0" name=""/>
        <dsp:cNvSpPr/>
      </dsp:nvSpPr>
      <dsp:spPr>
        <a:xfrm>
          <a:off x="2408942" y="1666930"/>
          <a:ext cx="4325138" cy="271028"/>
        </a:xfrm>
        <a:custGeom>
          <a:avLst/>
          <a:gdLst/>
          <a:ahLst/>
          <a:cxnLst/>
          <a:rect l="0" t="0" r="0" b="0"/>
          <a:pathLst>
            <a:path>
              <a:moveTo>
                <a:pt x="4325138" y="0"/>
              </a:moveTo>
              <a:lnTo>
                <a:pt x="4325138" y="218810"/>
              </a:lnTo>
              <a:lnTo>
                <a:pt x="0" y="218810"/>
              </a:lnTo>
              <a:lnTo>
                <a:pt x="0"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0B6C2-3E69-4060-A111-9A8E260C584A}">
      <dsp:nvSpPr>
        <dsp:cNvPr id="0" name=""/>
        <dsp:cNvSpPr/>
      </dsp:nvSpPr>
      <dsp:spPr>
        <a:xfrm>
          <a:off x="1117766" y="2390809"/>
          <a:ext cx="99229" cy="1421312"/>
        </a:xfrm>
        <a:custGeom>
          <a:avLst/>
          <a:gdLst/>
          <a:ahLst/>
          <a:cxnLst/>
          <a:rect l="0" t="0" r="0" b="0"/>
          <a:pathLst>
            <a:path>
              <a:moveTo>
                <a:pt x="0" y="0"/>
              </a:moveTo>
              <a:lnTo>
                <a:pt x="0" y="1421312"/>
              </a:lnTo>
              <a:lnTo>
                <a:pt x="99229" y="1421312"/>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639B9-2F6D-4881-A729-B00086DB3DCE}">
      <dsp:nvSpPr>
        <dsp:cNvPr id="0" name=""/>
        <dsp:cNvSpPr/>
      </dsp:nvSpPr>
      <dsp:spPr>
        <a:xfrm>
          <a:off x="1117766" y="2390809"/>
          <a:ext cx="109543" cy="851161"/>
        </a:xfrm>
        <a:custGeom>
          <a:avLst/>
          <a:gdLst/>
          <a:ahLst/>
          <a:cxnLst/>
          <a:rect l="0" t="0" r="0" b="0"/>
          <a:pathLst>
            <a:path>
              <a:moveTo>
                <a:pt x="0" y="0"/>
              </a:moveTo>
              <a:lnTo>
                <a:pt x="0" y="851161"/>
              </a:lnTo>
              <a:lnTo>
                <a:pt x="109543" y="851161"/>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0B3D7-D248-4B39-ACF3-ACD1506AC0DE}">
      <dsp:nvSpPr>
        <dsp:cNvPr id="0" name=""/>
        <dsp:cNvSpPr/>
      </dsp:nvSpPr>
      <dsp:spPr>
        <a:xfrm>
          <a:off x="1117766" y="2390809"/>
          <a:ext cx="109543" cy="289113"/>
        </a:xfrm>
        <a:custGeom>
          <a:avLst/>
          <a:gdLst/>
          <a:ahLst/>
          <a:cxnLst/>
          <a:rect l="0" t="0" r="0" b="0"/>
          <a:pathLst>
            <a:path>
              <a:moveTo>
                <a:pt x="0" y="0"/>
              </a:moveTo>
              <a:lnTo>
                <a:pt x="0" y="289113"/>
              </a:lnTo>
              <a:lnTo>
                <a:pt x="109543" y="2891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625090-B84D-4FBB-8699-9CCE77995307}">
      <dsp:nvSpPr>
        <dsp:cNvPr id="0" name=""/>
        <dsp:cNvSpPr/>
      </dsp:nvSpPr>
      <dsp:spPr>
        <a:xfrm>
          <a:off x="1446224" y="1666930"/>
          <a:ext cx="5287856" cy="271028"/>
        </a:xfrm>
        <a:custGeom>
          <a:avLst/>
          <a:gdLst/>
          <a:ahLst/>
          <a:cxnLst/>
          <a:rect l="0" t="0" r="0" b="0"/>
          <a:pathLst>
            <a:path>
              <a:moveTo>
                <a:pt x="5287856" y="0"/>
              </a:moveTo>
              <a:lnTo>
                <a:pt x="5287856" y="218810"/>
              </a:lnTo>
              <a:lnTo>
                <a:pt x="0" y="218810"/>
              </a:lnTo>
              <a:lnTo>
                <a:pt x="0" y="27102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F1DE8-A91D-45E1-94A2-957AE5FFB097}">
      <dsp:nvSpPr>
        <dsp:cNvPr id="0" name=""/>
        <dsp:cNvSpPr/>
      </dsp:nvSpPr>
      <dsp:spPr>
        <a:xfrm>
          <a:off x="4699198" y="1050651"/>
          <a:ext cx="2034882" cy="174663"/>
        </a:xfrm>
        <a:custGeom>
          <a:avLst/>
          <a:gdLst/>
          <a:ahLst/>
          <a:cxnLst/>
          <a:rect l="0" t="0" r="0" b="0"/>
          <a:pathLst>
            <a:path>
              <a:moveTo>
                <a:pt x="0" y="0"/>
              </a:moveTo>
              <a:lnTo>
                <a:pt x="0" y="122444"/>
              </a:lnTo>
              <a:lnTo>
                <a:pt x="2034882" y="122444"/>
              </a:lnTo>
              <a:lnTo>
                <a:pt x="2034882" y="174663"/>
              </a:lnTo>
            </a:path>
          </a:pathLst>
        </a:custGeom>
        <a:noFill/>
        <a:ln w="285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A244B-C199-4339-ABA9-2A7E189FD8A3}">
      <dsp:nvSpPr>
        <dsp:cNvPr id="0" name=""/>
        <dsp:cNvSpPr/>
      </dsp:nvSpPr>
      <dsp:spPr>
        <a:xfrm>
          <a:off x="100998" y="1905573"/>
          <a:ext cx="95408" cy="2293101"/>
        </a:xfrm>
        <a:custGeom>
          <a:avLst/>
          <a:gdLst/>
          <a:ahLst/>
          <a:cxnLst/>
          <a:rect l="0" t="0" r="0" b="0"/>
          <a:pathLst>
            <a:path>
              <a:moveTo>
                <a:pt x="0" y="0"/>
              </a:moveTo>
              <a:lnTo>
                <a:pt x="0" y="2293101"/>
              </a:lnTo>
              <a:lnTo>
                <a:pt x="95408" y="2293101"/>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46089-2297-47D1-9CF2-1CC4649ED71B}">
      <dsp:nvSpPr>
        <dsp:cNvPr id="0" name=""/>
        <dsp:cNvSpPr/>
      </dsp:nvSpPr>
      <dsp:spPr>
        <a:xfrm>
          <a:off x="100998" y="1905573"/>
          <a:ext cx="95408" cy="1806000"/>
        </a:xfrm>
        <a:custGeom>
          <a:avLst/>
          <a:gdLst/>
          <a:ahLst/>
          <a:cxnLst/>
          <a:rect l="0" t="0" r="0" b="0"/>
          <a:pathLst>
            <a:path>
              <a:moveTo>
                <a:pt x="0" y="0"/>
              </a:moveTo>
              <a:lnTo>
                <a:pt x="0" y="1806000"/>
              </a:lnTo>
              <a:lnTo>
                <a:pt x="95408" y="1806000"/>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AACEC-A269-41D0-871B-202F5BBE8CE6}">
      <dsp:nvSpPr>
        <dsp:cNvPr id="0" name=""/>
        <dsp:cNvSpPr/>
      </dsp:nvSpPr>
      <dsp:spPr>
        <a:xfrm>
          <a:off x="100998" y="1905573"/>
          <a:ext cx="95408" cy="1318899"/>
        </a:xfrm>
        <a:custGeom>
          <a:avLst/>
          <a:gdLst/>
          <a:ahLst/>
          <a:cxnLst/>
          <a:rect l="0" t="0" r="0" b="0"/>
          <a:pathLst>
            <a:path>
              <a:moveTo>
                <a:pt x="0" y="0"/>
              </a:moveTo>
              <a:lnTo>
                <a:pt x="0" y="1318899"/>
              </a:lnTo>
              <a:lnTo>
                <a:pt x="95408" y="1318899"/>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B013E-7C11-4ADB-845B-69DF4492885E}">
      <dsp:nvSpPr>
        <dsp:cNvPr id="0" name=""/>
        <dsp:cNvSpPr/>
      </dsp:nvSpPr>
      <dsp:spPr>
        <a:xfrm>
          <a:off x="100998" y="1905573"/>
          <a:ext cx="95408" cy="831798"/>
        </a:xfrm>
        <a:custGeom>
          <a:avLst/>
          <a:gdLst/>
          <a:ahLst/>
          <a:cxnLst/>
          <a:rect l="0" t="0" r="0" b="0"/>
          <a:pathLst>
            <a:path>
              <a:moveTo>
                <a:pt x="0" y="0"/>
              </a:moveTo>
              <a:lnTo>
                <a:pt x="0" y="831798"/>
              </a:lnTo>
              <a:lnTo>
                <a:pt x="95408" y="83179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52C49D-92DF-4F55-9493-46D8F9343423}">
      <dsp:nvSpPr>
        <dsp:cNvPr id="0" name=""/>
        <dsp:cNvSpPr/>
      </dsp:nvSpPr>
      <dsp:spPr>
        <a:xfrm>
          <a:off x="100998" y="1905573"/>
          <a:ext cx="95408" cy="344697"/>
        </a:xfrm>
        <a:custGeom>
          <a:avLst/>
          <a:gdLst/>
          <a:ahLst/>
          <a:cxnLst/>
          <a:rect l="0" t="0" r="0" b="0"/>
          <a:pathLst>
            <a:path>
              <a:moveTo>
                <a:pt x="0" y="0"/>
              </a:moveTo>
              <a:lnTo>
                <a:pt x="0" y="344697"/>
              </a:lnTo>
              <a:lnTo>
                <a:pt x="95408" y="34469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489F6-A132-4C69-AA85-A401CF8A1471}">
      <dsp:nvSpPr>
        <dsp:cNvPr id="0" name=""/>
        <dsp:cNvSpPr/>
      </dsp:nvSpPr>
      <dsp:spPr>
        <a:xfrm>
          <a:off x="490373" y="1050651"/>
          <a:ext cx="4208825" cy="180357"/>
        </a:xfrm>
        <a:custGeom>
          <a:avLst/>
          <a:gdLst/>
          <a:ahLst/>
          <a:cxnLst/>
          <a:rect l="0" t="0" r="0" b="0"/>
          <a:pathLst>
            <a:path>
              <a:moveTo>
                <a:pt x="4208825" y="0"/>
              </a:moveTo>
              <a:lnTo>
                <a:pt x="4208825" y="128139"/>
              </a:lnTo>
              <a:lnTo>
                <a:pt x="0" y="128139"/>
              </a:lnTo>
              <a:lnTo>
                <a:pt x="0" y="180357"/>
              </a:lnTo>
            </a:path>
          </a:pathLst>
        </a:custGeom>
        <a:noFill/>
        <a:ln w="285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AE7A7-649B-424D-8977-B4494BED35D7}">
      <dsp:nvSpPr>
        <dsp:cNvPr id="0" name=""/>
        <dsp:cNvSpPr/>
      </dsp:nvSpPr>
      <dsp:spPr>
        <a:xfrm>
          <a:off x="3097843" y="517585"/>
          <a:ext cx="3202711" cy="533065"/>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b="1" kern="1200" dirty="0">
              <a:latin typeface="Arial" panose="020B0604020202020204" pitchFamily="34" charset="0"/>
              <a:cs typeface="Arial" panose="020B0604020202020204" pitchFamily="34" charset="0"/>
            </a:rPr>
            <a:t>Nivel de uso de información en el proceso de toma de decisiones gerenciales</a:t>
          </a:r>
        </a:p>
      </dsp:txBody>
      <dsp:txXfrm>
        <a:off x="3097843" y="517585"/>
        <a:ext cx="3202711" cy="533065"/>
      </dsp:txXfrm>
    </dsp:sp>
    <dsp:sp modelId="{41FB1D0B-8981-482F-A70A-2504A4A7E5A5}">
      <dsp:nvSpPr>
        <dsp:cNvPr id="0" name=""/>
        <dsp:cNvSpPr/>
      </dsp:nvSpPr>
      <dsp:spPr>
        <a:xfrm>
          <a:off x="3655" y="1231008"/>
          <a:ext cx="973436" cy="674565"/>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Características demográficas empresariales</a:t>
          </a:r>
        </a:p>
      </dsp:txBody>
      <dsp:txXfrm>
        <a:off x="3655" y="1231008"/>
        <a:ext cx="973436" cy="674565"/>
      </dsp:txXfrm>
    </dsp:sp>
    <dsp:sp modelId="{B2CDB437-96B9-4F0F-816E-86959A2E878C}">
      <dsp:nvSpPr>
        <dsp:cNvPr id="0" name=""/>
        <dsp:cNvSpPr/>
      </dsp:nvSpPr>
      <dsp:spPr>
        <a:xfrm>
          <a:off x="196407" y="2058939"/>
          <a:ext cx="765328" cy="38266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Volumen de ventas</a:t>
          </a:r>
        </a:p>
      </dsp:txBody>
      <dsp:txXfrm>
        <a:off x="196407" y="2058939"/>
        <a:ext cx="765328" cy="382664"/>
      </dsp:txXfrm>
    </dsp:sp>
    <dsp:sp modelId="{82F4A17B-12B2-465A-AD13-E11AA68C4EE4}">
      <dsp:nvSpPr>
        <dsp:cNvPr id="0" name=""/>
        <dsp:cNvSpPr/>
      </dsp:nvSpPr>
      <dsp:spPr>
        <a:xfrm>
          <a:off x="196407" y="2546040"/>
          <a:ext cx="765328" cy="38266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Línea </a:t>
          </a:r>
          <a:r>
            <a:rPr lang="es-EC" sz="1050" kern="1200" dirty="0">
              <a:latin typeface="Arial" panose="020B0604020202020204" pitchFamily="34" charset="0"/>
              <a:cs typeface="Arial" panose="020B0604020202020204" pitchFamily="34" charset="0"/>
            </a:rPr>
            <a:t>de productos</a:t>
          </a:r>
        </a:p>
      </dsp:txBody>
      <dsp:txXfrm>
        <a:off x="196407" y="2546040"/>
        <a:ext cx="765328" cy="382664"/>
      </dsp:txXfrm>
    </dsp:sp>
    <dsp:sp modelId="{8BA388C4-F151-42EA-AF75-8992C314EF03}">
      <dsp:nvSpPr>
        <dsp:cNvPr id="0" name=""/>
        <dsp:cNvSpPr/>
      </dsp:nvSpPr>
      <dsp:spPr>
        <a:xfrm>
          <a:off x="196407" y="3033141"/>
          <a:ext cx="765328" cy="38266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Tiempo de creación</a:t>
          </a:r>
        </a:p>
      </dsp:txBody>
      <dsp:txXfrm>
        <a:off x="196407" y="3033141"/>
        <a:ext cx="765328" cy="382664"/>
      </dsp:txXfrm>
    </dsp:sp>
    <dsp:sp modelId="{5527BA8A-FB26-4533-A1E1-482710EAEDE9}">
      <dsp:nvSpPr>
        <dsp:cNvPr id="0" name=""/>
        <dsp:cNvSpPr/>
      </dsp:nvSpPr>
      <dsp:spPr>
        <a:xfrm>
          <a:off x="196407" y="3520242"/>
          <a:ext cx="765328" cy="38266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Número de empleados</a:t>
          </a:r>
        </a:p>
      </dsp:txBody>
      <dsp:txXfrm>
        <a:off x="196407" y="3520242"/>
        <a:ext cx="765328" cy="382664"/>
      </dsp:txXfrm>
    </dsp:sp>
    <dsp:sp modelId="{2C9CEFE8-8C11-44E3-BA68-DF7A749CC399}">
      <dsp:nvSpPr>
        <dsp:cNvPr id="0" name=""/>
        <dsp:cNvSpPr/>
      </dsp:nvSpPr>
      <dsp:spPr>
        <a:xfrm>
          <a:off x="196407" y="4007343"/>
          <a:ext cx="765328" cy="38266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Ubicación geográfica</a:t>
          </a:r>
        </a:p>
      </dsp:txBody>
      <dsp:txXfrm>
        <a:off x="196407" y="4007343"/>
        <a:ext cx="765328" cy="382664"/>
      </dsp:txXfrm>
    </dsp:sp>
    <dsp:sp modelId="{5C707F2E-B7F2-4196-93DA-827449F9F369}">
      <dsp:nvSpPr>
        <dsp:cNvPr id="0" name=""/>
        <dsp:cNvSpPr/>
      </dsp:nvSpPr>
      <dsp:spPr>
        <a:xfrm>
          <a:off x="5412424" y="1225314"/>
          <a:ext cx="2643312" cy="441616"/>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Utilizan proceso de toma de decisiones gerenciales</a:t>
          </a:r>
        </a:p>
      </dsp:txBody>
      <dsp:txXfrm>
        <a:off x="5412424" y="1225314"/>
        <a:ext cx="2643312" cy="441616"/>
      </dsp:txXfrm>
    </dsp:sp>
    <dsp:sp modelId="{75F70F1E-A1D5-4102-956D-84B467149354}">
      <dsp:nvSpPr>
        <dsp:cNvPr id="0" name=""/>
        <dsp:cNvSpPr/>
      </dsp:nvSpPr>
      <dsp:spPr>
        <a:xfrm>
          <a:off x="1035651" y="1937959"/>
          <a:ext cx="821145"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Identificación del problema</a:t>
          </a:r>
        </a:p>
      </dsp:txBody>
      <dsp:txXfrm>
        <a:off x="1035651" y="1937959"/>
        <a:ext cx="821145" cy="452850"/>
      </dsp:txXfrm>
    </dsp:sp>
    <dsp:sp modelId="{26337290-B218-44E2-978D-92F605CD02B9}">
      <dsp:nvSpPr>
        <dsp:cNvPr id="0" name=""/>
        <dsp:cNvSpPr/>
      </dsp:nvSpPr>
      <dsp:spPr>
        <a:xfrm>
          <a:off x="1227310" y="2458386"/>
          <a:ext cx="779227" cy="443073"/>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1227310" y="2458386"/>
        <a:ext cx="779227" cy="443073"/>
      </dsp:txXfrm>
    </dsp:sp>
    <dsp:sp modelId="{D379D565-AC22-4CE1-9693-2CB132BAEA8C}">
      <dsp:nvSpPr>
        <dsp:cNvPr id="0" name=""/>
        <dsp:cNvSpPr/>
      </dsp:nvSpPr>
      <dsp:spPr>
        <a:xfrm>
          <a:off x="1227310" y="3020433"/>
          <a:ext cx="689976" cy="443075"/>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Frecuencia</a:t>
          </a:r>
          <a:endParaRPr lang="es-EC" sz="1050" kern="1200" dirty="0">
            <a:latin typeface="Arial" panose="020B0604020202020204" pitchFamily="34" charset="0"/>
            <a:cs typeface="Arial" panose="020B0604020202020204" pitchFamily="34" charset="0"/>
          </a:endParaRPr>
        </a:p>
      </dsp:txBody>
      <dsp:txXfrm>
        <a:off x="1227310" y="3020433"/>
        <a:ext cx="689976" cy="443075"/>
      </dsp:txXfrm>
    </dsp:sp>
    <dsp:sp modelId="{2555DA3C-37E2-4621-9178-DF8302218C59}">
      <dsp:nvSpPr>
        <dsp:cNvPr id="0" name=""/>
        <dsp:cNvSpPr/>
      </dsp:nvSpPr>
      <dsp:spPr>
        <a:xfrm>
          <a:off x="1216995" y="3589963"/>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Beneficios</a:t>
          </a:r>
        </a:p>
      </dsp:txBody>
      <dsp:txXfrm>
        <a:off x="1216995" y="3589963"/>
        <a:ext cx="690607" cy="444317"/>
      </dsp:txXfrm>
    </dsp:sp>
    <dsp:sp modelId="{74C6285D-6B75-4536-95E3-A4BB99BA10CE}">
      <dsp:nvSpPr>
        <dsp:cNvPr id="0" name=""/>
        <dsp:cNvSpPr/>
      </dsp:nvSpPr>
      <dsp:spPr>
        <a:xfrm>
          <a:off x="1961132" y="1937959"/>
          <a:ext cx="895620"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Identificación de cristerios decisión</a:t>
          </a:r>
        </a:p>
      </dsp:txBody>
      <dsp:txXfrm>
        <a:off x="1961132" y="1937959"/>
        <a:ext cx="895620" cy="452850"/>
      </dsp:txXfrm>
    </dsp:sp>
    <dsp:sp modelId="{A6E802A4-DCE8-44DE-B69B-77DA7C6F845D}">
      <dsp:nvSpPr>
        <dsp:cNvPr id="0" name=""/>
        <dsp:cNvSpPr/>
      </dsp:nvSpPr>
      <dsp:spPr>
        <a:xfrm>
          <a:off x="2161094" y="2495144"/>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2161094" y="2495144"/>
        <a:ext cx="779938" cy="444317"/>
      </dsp:txXfrm>
    </dsp:sp>
    <dsp:sp modelId="{53BF1E9F-7451-4B3E-AB36-AF315F2D4346}">
      <dsp:nvSpPr>
        <dsp:cNvPr id="0" name=""/>
        <dsp:cNvSpPr/>
      </dsp:nvSpPr>
      <dsp:spPr>
        <a:xfrm>
          <a:off x="2161094" y="3043797"/>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2161094" y="3043797"/>
        <a:ext cx="690607" cy="444317"/>
      </dsp:txXfrm>
    </dsp:sp>
    <dsp:sp modelId="{898E609C-8EFF-4112-B230-A14F330253DD}">
      <dsp:nvSpPr>
        <dsp:cNvPr id="0" name=""/>
        <dsp:cNvSpPr/>
      </dsp:nvSpPr>
      <dsp:spPr>
        <a:xfrm>
          <a:off x="2161094" y="3592449"/>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Beneficios</a:t>
          </a:r>
        </a:p>
      </dsp:txBody>
      <dsp:txXfrm>
        <a:off x="2161094" y="3592449"/>
        <a:ext cx="690607" cy="444317"/>
      </dsp:txXfrm>
    </dsp:sp>
    <dsp:sp modelId="{6546BF39-C8BA-4243-BB78-F055FB9FB234}">
      <dsp:nvSpPr>
        <dsp:cNvPr id="0" name=""/>
        <dsp:cNvSpPr/>
      </dsp:nvSpPr>
      <dsp:spPr>
        <a:xfrm>
          <a:off x="2961087" y="1937959"/>
          <a:ext cx="816395"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Desarrrollo de alternativas</a:t>
          </a:r>
        </a:p>
      </dsp:txBody>
      <dsp:txXfrm>
        <a:off x="2961087" y="1937959"/>
        <a:ext cx="816395" cy="452850"/>
      </dsp:txXfrm>
    </dsp:sp>
    <dsp:sp modelId="{9F2D4EA7-6F27-4518-94CA-9393C0A71CAB}">
      <dsp:nvSpPr>
        <dsp:cNvPr id="0" name=""/>
        <dsp:cNvSpPr/>
      </dsp:nvSpPr>
      <dsp:spPr>
        <a:xfrm>
          <a:off x="3141244" y="2495144"/>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3141244" y="2495144"/>
        <a:ext cx="779938" cy="444317"/>
      </dsp:txXfrm>
    </dsp:sp>
    <dsp:sp modelId="{49116C9C-69C0-4682-8B55-909869050691}">
      <dsp:nvSpPr>
        <dsp:cNvPr id="0" name=""/>
        <dsp:cNvSpPr/>
      </dsp:nvSpPr>
      <dsp:spPr>
        <a:xfrm>
          <a:off x="3162642" y="3050931"/>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3162642" y="3050931"/>
        <a:ext cx="690607" cy="444317"/>
      </dsp:txXfrm>
    </dsp:sp>
    <dsp:sp modelId="{37DA744F-4270-4E8A-881B-050DCC53A5A5}">
      <dsp:nvSpPr>
        <dsp:cNvPr id="0" name=""/>
        <dsp:cNvSpPr/>
      </dsp:nvSpPr>
      <dsp:spPr>
        <a:xfrm>
          <a:off x="3141244" y="3649515"/>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Beneficios </a:t>
          </a:r>
        </a:p>
      </dsp:txBody>
      <dsp:txXfrm>
        <a:off x="3141244" y="3649515"/>
        <a:ext cx="690607" cy="444317"/>
      </dsp:txXfrm>
    </dsp:sp>
    <dsp:sp modelId="{E9D3FDEE-6CEA-4CD9-B4B9-A16540310019}">
      <dsp:nvSpPr>
        <dsp:cNvPr id="0" name=""/>
        <dsp:cNvSpPr/>
      </dsp:nvSpPr>
      <dsp:spPr>
        <a:xfrm>
          <a:off x="3881818" y="1937959"/>
          <a:ext cx="711603"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Análisis</a:t>
          </a:r>
        </a:p>
      </dsp:txBody>
      <dsp:txXfrm>
        <a:off x="3881818" y="1937959"/>
        <a:ext cx="711603" cy="452850"/>
      </dsp:txXfrm>
    </dsp:sp>
    <dsp:sp modelId="{DF3CCA81-C4E9-44FB-B11C-2DEBD508A242}">
      <dsp:nvSpPr>
        <dsp:cNvPr id="0" name=""/>
        <dsp:cNvSpPr/>
      </dsp:nvSpPr>
      <dsp:spPr>
        <a:xfrm>
          <a:off x="4035776" y="2495144"/>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4035776" y="2495144"/>
        <a:ext cx="779938" cy="444317"/>
      </dsp:txXfrm>
    </dsp:sp>
    <dsp:sp modelId="{76681A8E-BE57-475B-BD30-83FE565F65C1}">
      <dsp:nvSpPr>
        <dsp:cNvPr id="0" name=""/>
        <dsp:cNvSpPr/>
      </dsp:nvSpPr>
      <dsp:spPr>
        <a:xfrm>
          <a:off x="4020250" y="3043797"/>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4020250" y="3043797"/>
        <a:ext cx="690607" cy="444317"/>
      </dsp:txXfrm>
    </dsp:sp>
    <dsp:sp modelId="{511DFE06-7805-4B9F-B769-2BA4244142DF}">
      <dsp:nvSpPr>
        <dsp:cNvPr id="0" name=""/>
        <dsp:cNvSpPr/>
      </dsp:nvSpPr>
      <dsp:spPr>
        <a:xfrm>
          <a:off x="4020250" y="3635249"/>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Beneficios</a:t>
          </a:r>
        </a:p>
      </dsp:txBody>
      <dsp:txXfrm>
        <a:off x="4020250" y="3635249"/>
        <a:ext cx="690607" cy="444317"/>
      </dsp:txXfrm>
    </dsp:sp>
    <dsp:sp modelId="{B2A67430-9EC3-4FAE-9B4A-EF6A53D576E9}">
      <dsp:nvSpPr>
        <dsp:cNvPr id="0" name=""/>
        <dsp:cNvSpPr/>
      </dsp:nvSpPr>
      <dsp:spPr>
        <a:xfrm>
          <a:off x="4766091" y="1937959"/>
          <a:ext cx="711603"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Selección</a:t>
          </a:r>
        </a:p>
      </dsp:txBody>
      <dsp:txXfrm>
        <a:off x="4766091" y="1937959"/>
        <a:ext cx="711603" cy="452850"/>
      </dsp:txXfrm>
    </dsp:sp>
    <dsp:sp modelId="{9CB39AE3-DFDD-4D4D-A325-1F4B79E3330B}">
      <dsp:nvSpPr>
        <dsp:cNvPr id="0" name=""/>
        <dsp:cNvSpPr/>
      </dsp:nvSpPr>
      <dsp:spPr>
        <a:xfrm>
          <a:off x="4920049" y="2537944"/>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4920049" y="2537944"/>
        <a:ext cx="779938" cy="444317"/>
      </dsp:txXfrm>
    </dsp:sp>
    <dsp:sp modelId="{AF1BFACE-245E-49CD-B7D5-C6CE07E900E8}">
      <dsp:nvSpPr>
        <dsp:cNvPr id="0" name=""/>
        <dsp:cNvSpPr/>
      </dsp:nvSpPr>
      <dsp:spPr>
        <a:xfrm>
          <a:off x="4920049" y="3072330"/>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4920049" y="3072330"/>
        <a:ext cx="690607" cy="444317"/>
      </dsp:txXfrm>
    </dsp:sp>
    <dsp:sp modelId="{E2653FD6-6A04-41CD-8071-69ADF16BA696}">
      <dsp:nvSpPr>
        <dsp:cNvPr id="0" name=""/>
        <dsp:cNvSpPr/>
      </dsp:nvSpPr>
      <dsp:spPr>
        <a:xfrm>
          <a:off x="4920049" y="3628117"/>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Beneficios</a:t>
          </a:r>
        </a:p>
      </dsp:txBody>
      <dsp:txXfrm>
        <a:off x="4920049" y="3628117"/>
        <a:ext cx="690607" cy="444317"/>
      </dsp:txXfrm>
    </dsp:sp>
    <dsp:sp modelId="{92FBBD25-D6E7-4A20-913C-A4AAD6945D90}">
      <dsp:nvSpPr>
        <dsp:cNvPr id="0" name=""/>
        <dsp:cNvSpPr/>
      </dsp:nvSpPr>
      <dsp:spPr>
        <a:xfrm>
          <a:off x="5583655" y="1937959"/>
          <a:ext cx="978437"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Implementación</a:t>
          </a:r>
        </a:p>
      </dsp:txBody>
      <dsp:txXfrm>
        <a:off x="5583655" y="1937959"/>
        <a:ext cx="978437" cy="452850"/>
      </dsp:txXfrm>
    </dsp:sp>
    <dsp:sp modelId="{B00B8F88-7F9D-4040-A720-5E52D07D0FF6}">
      <dsp:nvSpPr>
        <dsp:cNvPr id="0" name=""/>
        <dsp:cNvSpPr/>
      </dsp:nvSpPr>
      <dsp:spPr>
        <a:xfrm>
          <a:off x="5804322" y="2495144"/>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5804322" y="2495144"/>
        <a:ext cx="779938" cy="444317"/>
      </dsp:txXfrm>
    </dsp:sp>
    <dsp:sp modelId="{BFD151A0-5EE5-4A4F-8FA5-82BE07F67B58}">
      <dsp:nvSpPr>
        <dsp:cNvPr id="0" name=""/>
        <dsp:cNvSpPr/>
      </dsp:nvSpPr>
      <dsp:spPr>
        <a:xfrm>
          <a:off x="5804322" y="3043797"/>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5804322" y="3043797"/>
        <a:ext cx="690607" cy="444317"/>
      </dsp:txXfrm>
    </dsp:sp>
    <dsp:sp modelId="{A62518BD-1E09-4CC3-9A7D-47261CB3ED54}">
      <dsp:nvSpPr>
        <dsp:cNvPr id="0" name=""/>
        <dsp:cNvSpPr/>
      </dsp:nvSpPr>
      <dsp:spPr>
        <a:xfrm>
          <a:off x="5804322" y="3592449"/>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Beneficios</a:t>
          </a:r>
        </a:p>
      </dsp:txBody>
      <dsp:txXfrm>
        <a:off x="5804322" y="3592449"/>
        <a:ext cx="690607" cy="444317"/>
      </dsp:txXfrm>
    </dsp:sp>
    <dsp:sp modelId="{857C7037-BF3B-45FF-95E9-8C4F4E094F8E}">
      <dsp:nvSpPr>
        <dsp:cNvPr id="0" name=""/>
        <dsp:cNvSpPr/>
      </dsp:nvSpPr>
      <dsp:spPr>
        <a:xfrm>
          <a:off x="6666428" y="1937959"/>
          <a:ext cx="711603" cy="45285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Control y evaluación</a:t>
          </a:r>
        </a:p>
      </dsp:txBody>
      <dsp:txXfrm>
        <a:off x="6666428" y="1937959"/>
        <a:ext cx="711603" cy="452850"/>
      </dsp:txXfrm>
    </dsp:sp>
    <dsp:sp modelId="{5652C9C3-A445-4A97-A205-0F199746FA6B}">
      <dsp:nvSpPr>
        <dsp:cNvPr id="0" name=""/>
        <dsp:cNvSpPr/>
      </dsp:nvSpPr>
      <dsp:spPr>
        <a:xfrm>
          <a:off x="6820387" y="2495144"/>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6820387" y="2495144"/>
        <a:ext cx="779938" cy="444317"/>
      </dsp:txXfrm>
    </dsp:sp>
    <dsp:sp modelId="{0F97E347-96B2-4B03-95BE-AEA7499132E8}">
      <dsp:nvSpPr>
        <dsp:cNvPr id="0" name=""/>
        <dsp:cNvSpPr/>
      </dsp:nvSpPr>
      <dsp:spPr>
        <a:xfrm>
          <a:off x="6820387" y="3043797"/>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6820387" y="3043797"/>
        <a:ext cx="690607" cy="444317"/>
      </dsp:txXfrm>
    </dsp:sp>
    <dsp:sp modelId="{1EE87C83-3074-4B28-8A85-72A0A55F1313}">
      <dsp:nvSpPr>
        <dsp:cNvPr id="0" name=""/>
        <dsp:cNvSpPr/>
      </dsp:nvSpPr>
      <dsp:spPr>
        <a:xfrm>
          <a:off x="6820387" y="3592449"/>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Beneficios</a:t>
          </a:r>
        </a:p>
      </dsp:txBody>
      <dsp:txXfrm>
        <a:off x="6820387" y="3592449"/>
        <a:ext cx="690607" cy="444317"/>
      </dsp:txXfrm>
    </dsp:sp>
    <dsp:sp modelId="{447C3A8E-DAFC-45AF-A0CC-8DFB1281B5CA}">
      <dsp:nvSpPr>
        <dsp:cNvPr id="0" name=""/>
        <dsp:cNvSpPr/>
      </dsp:nvSpPr>
      <dsp:spPr>
        <a:xfrm>
          <a:off x="7482367" y="1937959"/>
          <a:ext cx="1207482" cy="452853"/>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a:latin typeface="Arial" panose="020B0604020202020204" pitchFamily="34" charset="0"/>
              <a:cs typeface="Arial" panose="020B0604020202020204" pitchFamily="34" charset="0"/>
            </a:rPr>
            <a:t>Retroalimentación</a:t>
          </a:r>
        </a:p>
      </dsp:txBody>
      <dsp:txXfrm>
        <a:off x="7482367" y="1937959"/>
        <a:ext cx="1207482" cy="452853"/>
      </dsp:txXfrm>
    </dsp:sp>
    <dsp:sp modelId="{7C90E726-1ACA-467E-8DE5-1F9002BE2FD4}">
      <dsp:nvSpPr>
        <dsp:cNvPr id="0" name=""/>
        <dsp:cNvSpPr/>
      </dsp:nvSpPr>
      <dsp:spPr>
        <a:xfrm>
          <a:off x="7760295" y="2495147"/>
          <a:ext cx="779938"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Arial" panose="020B0604020202020204" pitchFamily="34" charset="0"/>
              <a:cs typeface="Arial" panose="020B0604020202020204" pitchFamily="34" charset="0"/>
            </a:rPr>
            <a:t>Información utilizada</a:t>
          </a:r>
          <a:endParaRPr lang="es-EC" sz="1050" kern="1200" dirty="0">
            <a:latin typeface="Arial" panose="020B0604020202020204" pitchFamily="34" charset="0"/>
            <a:cs typeface="Arial" panose="020B0604020202020204" pitchFamily="34" charset="0"/>
          </a:endParaRPr>
        </a:p>
      </dsp:txBody>
      <dsp:txXfrm>
        <a:off x="7760295" y="2495147"/>
        <a:ext cx="779938" cy="444317"/>
      </dsp:txXfrm>
    </dsp:sp>
    <dsp:sp modelId="{556159DE-D24E-4813-A442-870474CFDB37}">
      <dsp:nvSpPr>
        <dsp:cNvPr id="0" name=""/>
        <dsp:cNvSpPr/>
      </dsp:nvSpPr>
      <dsp:spPr>
        <a:xfrm>
          <a:off x="7760295" y="3043799"/>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Frecuencia</a:t>
          </a:r>
        </a:p>
      </dsp:txBody>
      <dsp:txXfrm>
        <a:off x="7760295" y="3043799"/>
        <a:ext cx="690607" cy="444317"/>
      </dsp:txXfrm>
    </dsp:sp>
    <dsp:sp modelId="{B531B0B5-15DA-4E91-AD01-FB2BB6511F4A}">
      <dsp:nvSpPr>
        <dsp:cNvPr id="0" name=""/>
        <dsp:cNvSpPr/>
      </dsp:nvSpPr>
      <dsp:spPr>
        <a:xfrm>
          <a:off x="7760295" y="3592452"/>
          <a:ext cx="690607" cy="444317"/>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Beneficios</a:t>
          </a:r>
        </a:p>
      </dsp:txBody>
      <dsp:txXfrm>
        <a:off x="7760295" y="3592452"/>
        <a:ext cx="690607" cy="444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F569C-6D36-4D92-AEE2-A556B4ACDDE3}">
      <dsp:nvSpPr>
        <dsp:cNvPr id="0" name=""/>
        <dsp:cNvSpPr/>
      </dsp:nvSpPr>
      <dsp:spPr>
        <a:xfrm>
          <a:off x="8019829" y="3053207"/>
          <a:ext cx="102777" cy="1762362"/>
        </a:xfrm>
        <a:custGeom>
          <a:avLst/>
          <a:gdLst/>
          <a:ahLst/>
          <a:cxnLst/>
          <a:rect l="0" t="0" r="0" b="0"/>
          <a:pathLst>
            <a:path>
              <a:moveTo>
                <a:pt x="0" y="0"/>
              </a:moveTo>
              <a:lnTo>
                <a:pt x="0" y="1762362"/>
              </a:lnTo>
              <a:lnTo>
                <a:pt x="102777" y="1762362"/>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3779C-F6F1-48C9-876B-AA7D5EBB5BC7}">
      <dsp:nvSpPr>
        <dsp:cNvPr id="0" name=""/>
        <dsp:cNvSpPr/>
      </dsp:nvSpPr>
      <dsp:spPr>
        <a:xfrm>
          <a:off x="8019829" y="3053207"/>
          <a:ext cx="102777" cy="1083155"/>
        </a:xfrm>
        <a:custGeom>
          <a:avLst/>
          <a:gdLst/>
          <a:ahLst/>
          <a:cxnLst/>
          <a:rect l="0" t="0" r="0" b="0"/>
          <a:pathLst>
            <a:path>
              <a:moveTo>
                <a:pt x="0" y="0"/>
              </a:moveTo>
              <a:lnTo>
                <a:pt x="0" y="1083155"/>
              </a:lnTo>
              <a:lnTo>
                <a:pt x="102777" y="1083155"/>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6CE6B-3D94-4B96-8004-C2B5ED022829}">
      <dsp:nvSpPr>
        <dsp:cNvPr id="0" name=""/>
        <dsp:cNvSpPr/>
      </dsp:nvSpPr>
      <dsp:spPr>
        <a:xfrm>
          <a:off x="8019829" y="3053207"/>
          <a:ext cx="102777" cy="403947"/>
        </a:xfrm>
        <a:custGeom>
          <a:avLst/>
          <a:gdLst/>
          <a:ahLst/>
          <a:cxnLst/>
          <a:rect l="0" t="0" r="0" b="0"/>
          <a:pathLst>
            <a:path>
              <a:moveTo>
                <a:pt x="0" y="0"/>
              </a:moveTo>
              <a:lnTo>
                <a:pt x="0" y="403947"/>
              </a:lnTo>
              <a:lnTo>
                <a:pt x="102777" y="40394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F1D4F-6B1F-44F5-BA38-328885DF5BA7}">
      <dsp:nvSpPr>
        <dsp:cNvPr id="0" name=""/>
        <dsp:cNvSpPr/>
      </dsp:nvSpPr>
      <dsp:spPr>
        <a:xfrm>
          <a:off x="5543271" y="2293600"/>
          <a:ext cx="2849788" cy="128813"/>
        </a:xfrm>
        <a:custGeom>
          <a:avLst/>
          <a:gdLst/>
          <a:ahLst/>
          <a:cxnLst/>
          <a:rect l="0" t="0" r="0" b="0"/>
          <a:pathLst>
            <a:path>
              <a:moveTo>
                <a:pt x="0" y="0"/>
              </a:moveTo>
              <a:lnTo>
                <a:pt x="0" y="64406"/>
              </a:lnTo>
              <a:lnTo>
                <a:pt x="2849788" y="64406"/>
              </a:lnTo>
              <a:lnTo>
                <a:pt x="2849788" y="1288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5893F-7A14-48AB-B02B-76E7F35F1BA1}">
      <dsp:nvSpPr>
        <dsp:cNvPr id="0" name=""/>
        <dsp:cNvSpPr/>
      </dsp:nvSpPr>
      <dsp:spPr>
        <a:xfrm>
          <a:off x="6887883" y="3052596"/>
          <a:ext cx="151616" cy="1764005"/>
        </a:xfrm>
        <a:custGeom>
          <a:avLst/>
          <a:gdLst/>
          <a:ahLst/>
          <a:cxnLst/>
          <a:rect l="0" t="0" r="0" b="0"/>
          <a:pathLst>
            <a:path>
              <a:moveTo>
                <a:pt x="0" y="0"/>
              </a:moveTo>
              <a:lnTo>
                <a:pt x="0" y="1764005"/>
              </a:lnTo>
              <a:lnTo>
                <a:pt x="151616" y="1764005"/>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6E0E4-E29F-4748-B686-F68921265988}">
      <dsp:nvSpPr>
        <dsp:cNvPr id="0" name=""/>
        <dsp:cNvSpPr/>
      </dsp:nvSpPr>
      <dsp:spPr>
        <a:xfrm>
          <a:off x="6887883" y="3052596"/>
          <a:ext cx="151616" cy="1083976"/>
        </a:xfrm>
        <a:custGeom>
          <a:avLst/>
          <a:gdLst/>
          <a:ahLst/>
          <a:cxnLst/>
          <a:rect l="0" t="0" r="0" b="0"/>
          <a:pathLst>
            <a:path>
              <a:moveTo>
                <a:pt x="0" y="0"/>
              </a:moveTo>
              <a:lnTo>
                <a:pt x="0" y="1083976"/>
              </a:lnTo>
              <a:lnTo>
                <a:pt x="151616" y="108397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3299A-A9CE-41FA-BD75-1583BE69D880}">
      <dsp:nvSpPr>
        <dsp:cNvPr id="0" name=""/>
        <dsp:cNvSpPr/>
      </dsp:nvSpPr>
      <dsp:spPr>
        <a:xfrm>
          <a:off x="6887883" y="3052596"/>
          <a:ext cx="151616" cy="403947"/>
        </a:xfrm>
        <a:custGeom>
          <a:avLst/>
          <a:gdLst/>
          <a:ahLst/>
          <a:cxnLst/>
          <a:rect l="0" t="0" r="0" b="0"/>
          <a:pathLst>
            <a:path>
              <a:moveTo>
                <a:pt x="0" y="0"/>
              </a:moveTo>
              <a:lnTo>
                <a:pt x="0" y="403947"/>
              </a:lnTo>
              <a:lnTo>
                <a:pt x="151616" y="40394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D0A9A4-21A8-4B63-9ECE-18A341E1E9C6}">
      <dsp:nvSpPr>
        <dsp:cNvPr id="0" name=""/>
        <dsp:cNvSpPr/>
      </dsp:nvSpPr>
      <dsp:spPr>
        <a:xfrm>
          <a:off x="5543271" y="2293600"/>
          <a:ext cx="1748922" cy="128813"/>
        </a:xfrm>
        <a:custGeom>
          <a:avLst/>
          <a:gdLst/>
          <a:ahLst/>
          <a:cxnLst/>
          <a:rect l="0" t="0" r="0" b="0"/>
          <a:pathLst>
            <a:path>
              <a:moveTo>
                <a:pt x="0" y="0"/>
              </a:moveTo>
              <a:lnTo>
                <a:pt x="0" y="64406"/>
              </a:lnTo>
              <a:lnTo>
                <a:pt x="1748922" y="64406"/>
              </a:lnTo>
              <a:lnTo>
                <a:pt x="1748922" y="1288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FAD17-B649-45C7-B240-71E7A929C2D9}">
      <dsp:nvSpPr>
        <dsp:cNvPr id="0" name=""/>
        <dsp:cNvSpPr/>
      </dsp:nvSpPr>
      <dsp:spPr>
        <a:xfrm>
          <a:off x="5748167" y="3052593"/>
          <a:ext cx="151616" cy="1764815"/>
        </a:xfrm>
        <a:custGeom>
          <a:avLst/>
          <a:gdLst/>
          <a:ahLst/>
          <a:cxnLst/>
          <a:rect l="0" t="0" r="0" b="0"/>
          <a:pathLst>
            <a:path>
              <a:moveTo>
                <a:pt x="0" y="0"/>
              </a:moveTo>
              <a:lnTo>
                <a:pt x="0" y="1764815"/>
              </a:lnTo>
              <a:lnTo>
                <a:pt x="151616" y="1764815"/>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C6FE1-0B5E-40E6-AF20-217355382741}">
      <dsp:nvSpPr>
        <dsp:cNvPr id="0" name=""/>
        <dsp:cNvSpPr/>
      </dsp:nvSpPr>
      <dsp:spPr>
        <a:xfrm>
          <a:off x="5748167" y="3052593"/>
          <a:ext cx="151616" cy="1084516"/>
        </a:xfrm>
        <a:custGeom>
          <a:avLst/>
          <a:gdLst/>
          <a:ahLst/>
          <a:cxnLst/>
          <a:rect l="0" t="0" r="0" b="0"/>
          <a:pathLst>
            <a:path>
              <a:moveTo>
                <a:pt x="0" y="0"/>
              </a:moveTo>
              <a:lnTo>
                <a:pt x="0" y="1084516"/>
              </a:lnTo>
              <a:lnTo>
                <a:pt x="151616" y="108451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19C48-1087-456E-99ED-C636EEEFC25C}">
      <dsp:nvSpPr>
        <dsp:cNvPr id="0" name=""/>
        <dsp:cNvSpPr/>
      </dsp:nvSpPr>
      <dsp:spPr>
        <a:xfrm>
          <a:off x="5748167" y="3052593"/>
          <a:ext cx="151616" cy="404217"/>
        </a:xfrm>
        <a:custGeom>
          <a:avLst/>
          <a:gdLst/>
          <a:ahLst/>
          <a:cxnLst/>
          <a:rect l="0" t="0" r="0" b="0"/>
          <a:pathLst>
            <a:path>
              <a:moveTo>
                <a:pt x="0" y="0"/>
              </a:moveTo>
              <a:lnTo>
                <a:pt x="0" y="404217"/>
              </a:lnTo>
              <a:lnTo>
                <a:pt x="151616" y="40421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25E36-22E4-4C17-9AAB-8BCC8BBAD1B9}">
      <dsp:nvSpPr>
        <dsp:cNvPr id="0" name=""/>
        <dsp:cNvSpPr/>
      </dsp:nvSpPr>
      <dsp:spPr>
        <a:xfrm>
          <a:off x="5543271" y="2293600"/>
          <a:ext cx="609206" cy="128813"/>
        </a:xfrm>
        <a:custGeom>
          <a:avLst/>
          <a:gdLst/>
          <a:ahLst/>
          <a:cxnLst/>
          <a:rect l="0" t="0" r="0" b="0"/>
          <a:pathLst>
            <a:path>
              <a:moveTo>
                <a:pt x="0" y="0"/>
              </a:moveTo>
              <a:lnTo>
                <a:pt x="0" y="64406"/>
              </a:lnTo>
              <a:lnTo>
                <a:pt x="609206" y="64406"/>
              </a:lnTo>
              <a:lnTo>
                <a:pt x="609206" y="1288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82DEE-9686-432E-8E32-CD238F01B14D}">
      <dsp:nvSpPr>
        <dsp:cNvPr id="0" name=""/>
        <dsp:cNvSpPr/>
      </dsp:nvSpPr>
      <dsp:spPr>
        <a:xfrm>
          <a:off x="4607561" y="3052593"/>
          <a:ext cx="151764" cy="1763713"/>
        </a:xfrm>
        <a:custGeom>
          <a:avLst/>
          <a:gdLst/>
          <a:ahLst/>
          <a:cxnLst/>
          <a:rect l="0" t="0" r="0" b="0"/>
          <a:pathLst>
            <a:path>
              <a:moveTo>
                <a:pt x="0" y="0"/>
              </a:moveTo>
              <a:lnTo>
                <a:pt x="0" y="1763713"/>
              </a:lnTo>
              <a:lnTo>
                <a:pt x="151764" y="17637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EA7CB-3844-4B45-9297-F15E34F50985}">
      <dsp:nvSpPr>
        <dsp:cNvPr id="0" name=""/>
        <dsp:cNvSpPr/>
      </dsp:nvSpPr>
      <dsp:spPr>
        <a:xfrm>
          <a:off x="4607561" y="3052593"/>
          <a:ext cx="151764" cy="1083965"/>
        </a:xfrm>
        <a:custGeom>
          <a:avLst/>
          <a:gdLst/>
          <a:ahLst/>
          <a:cxnLst/>
          <a:rect l="0" t="0" r="0" b="0"/>
          <a:pathLst>
            <a:path>
              <a:moveTo>
                <a:pt x="0" y="0"/>
              </a:moveTo>
              <a:lnTo>
                <a:pt x="0" y="1083965"/>
              </a:lnTo>
              <a:lnTo>
                <a:pt x="151764" y="1083965"/>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2D2FA-20F4-4F75-B0BC-6E8B53D6B6FC}">
      <dsp:nvSpPr>
        <dsp:cNvPr id="0" name=""/>
        <dsp:cNvSpPr/>
      </dsp:nvSpPr>
      <dsp:spPr>
        <a:xfrm>
          <a:off x="4607561" y="3052593"/>
          <a:ext cx="151764" cy="404217"/>
        </a:xfrm>
        <a:custGeom>
          <a:avLst/>
          <a:gdLst/>
          <a:ahLst/>
          <a:cxnLst/>
          <a:rect l="0" t="0" r="0" b="0"/>
          <a:pathLst>
            <a:path>
              <a:moveTo>
                <a:pt x="0" y="0"/>
              </a:moveTo>
              <a:lnTo>
                <a:pt x="0" y="404217"/>
              </a:lnTo>
              <a:lnTo>
                <a:pt x="151764" y="40421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2F9CC-A0C3-448C-B013-43FED88E55C2}">
      <dsp:nvSpPr>
        <dsp:cNvPr id="0" name=""/>
        <dsp:cNvSpPr/>
      </dsp:nvSpPr>
      <dsp:spPr>
        <a:xfrm>
          <a:off x="5012267" y="2293600"/>
          <a:ext cx="531004" cy="128813"/>
        </a:xfrm>
        <a:custGeom>
          <a:avLst/>
          <a:gdLst/>
          <a:ahLst/>
          <a:cxnLst/>
          <a:rect l="0" t="0" r="0" b="0"/>
          <a:pathLst>
            <a:path>
              <a:moveTo>
                <a:pt x="531004" y="0"/>
              </a:moveTo>
              <a:lnTo>
                <a:pt x="531004" y="64406"/>
              </a:lnTo>
              <a:lnTo>
                <a:pt x="0" y="64406"/>
              </a:lnTo>
              <a:lnTo>
                <a:pt x="0" y="1288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99D0B-CDAA-4788-98DB-D0738C8EB2E8}">
      <dsp:nvSpPr>
        <dsp:cNvPr id="0" name=""/>
        <dsp:cNvSpPr/>
      </dsp:nvSpPr>
      <dsp:spPr>
        <a:xfrm>
          <a:off x="3467745" y="3052593"/>
          <a:ext cx="151616" cy="1764005"/>
        </a:xfrm>
        <a:custGeom>
          <a:avLst/>
          <a:gdLst/>
          <a:ahLst/>
          <a:cxnLst/>
          <a:rect l="0" t="0" r="0" b="0"/>
          <a:pathLst>
            <a:path>
              <a:moveTo>
                <a:pt x="0" y="0"/>
              </a:moveTo>
              <a:lnTo>
                <a:pt x="0" y="1764005"/>
              </a:lnTo>
              <a:lnTo>
                <a:pt x="151616" y="1764005"/>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A74EE3-361B-4DC1-B5C3-C7222AA4919D}">
      <dsp:nvSpPr>
        <dsp:cNvPr id="0" name=""/>
        <dsp:cNvSpPr/>
      </dsp:nvSpPr>
      <dsp:spPr>
        <a:xfrm>
          <a:off x="3467745" y="3052593"/>
          <a:ext cx="151616" cy="1083976"/>
        </a:xfrm>
        <a:custGeom>
          <a:avLst/>
          <a:gdLst/>
          <a:ahLst/>
          <a:cxnLst/>
          <a:rect l="0" t="0" r="0" b="0"/>
          <a:pathLst>
            <a:path>
              <a:moveTo>
                <a:pt x="0" y="0"/>
              </a:moveTo>
              <a:lnTo>
                <a:pt x="0" y="1083976"/>
              </a:lnTo>
              <a:lnTo>
                <a:pt x="151616" y="108397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F8841-6E3F-4731-A0B7-BB0995EC79F7}">
      <dsp:nvSpPr>
        <dsp:cNvPr id="0" name=""/>
        <dsp:cNvSpPr/>
      </dsp:nvSpPr>
      <dsp:spPr>
        <a:xfrm>
          <a:off x="3467745" y="3052593"/>
          <a:ext cx="151616" cy="403947"/>
        </a:xfrm>
        <a:custGeom>
          <a:avLst/>
          <a:gdLst/>
          <a:ahLst/>
          <a:cxnLst/>
          <a:rect l="0" t="0" r="0" b="0"/>
          <a:pathLst>
            <a:path>
              <a:moveTo>
                <a:pt x="0" y="0"/>
              </a:moveTo>
              <a:lnTo>
                <a:pt x="0" y="403947"/>
              </a:lnTo>
              <a:lnTo>
                <a:pt x="151616" y="40394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F8344-617E-4861-89C1-365129CD7835}">
      <dsp:nvSpPr>
        <dsp:cNvPr id="0" name=""/>
        <dsp:cNvSpPr/>
      </dsp:nvSpPr>
      <dsp:spPr>
        <a:xfrm>
          <a:off x="3872056" y="2293600"/>
          <a:ext cx="1671215" cy="128813"/>
        </a:xfrm>
        <a:custGeom>
          <a:avLst/>
          <a:gdLst/>
          <a:ahLst/>
          <a:cxnLst/>
          <a:rect l="0" t="0" r="0" b="0"/>
          <a:pathLst>
            <a:path>
              <a:moveTo>
                <a:pt x="1671215" y="0"/>
              </a:moveTo>
              <a:lnTo>
                <a:pt x="1671215" y="64406"/>
              </a:lnTo>
              <a:lnTo>
                <a:pt x="0" y="64406"/>
              </a:lnTo>
              <a:lnTo>
                <a:pt x="0" y="1288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5D56C-4208-4232-8B75-BFCB83F073AC}">
      <dsp:nvSpPr>
        <dsp:cNvPr id="0" name=""/>
        <dsp:cNvSpPr/>
      </dsp:nvSpPr>
      <dsp:spPr>
        <a:xfrm>
          <a:off x="2328023" y="3053207"/>
          <a:ext cx="151617" cy="1762362"/>
        </a:xfrm>
        <a:custGeom>
          <a:avLst/>
          <a:gdLst/>
          <a:ahLst/>
          <a:cxnLst/>
          <a:rect l="0" t="0" r="0" b="0"/>
          <a:pathLst>
            <a:path>
              <a:moveTo>
                <a:pt x="0" y="0"/>
              </a:moveTo>
              <a:lnTo>
                <a:pt x="0" y="1762362"/>
              </a:lnTo>
              <a:lnTo>
                <a:pt x="151617" y="1762362"/>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818AF-EBEE-47F1-B5B7-066F12629789}">
      <dsp:nvSpPr>
        <dsp:cNvPr id="0" name=""/>
        <dsp:cNvSpPr/>
      </dsp:nvSpPr>
      <dsp:spPr>
        <a:xfrm>
          <a:off x="2328023" y="3053207"/>
          <a:ext cx="151617" cy="1083155"/>
        </a:xfrm>
        <a:custGeom>
          <a:avLst/>
          <a:gdLst/>
          <a:ahLst/>
          <a:cxnLst/>
          <a:rect l="0" t="0" r="0" b="0"/>
          <a:pathLst>
            <a:path>
              <a:moveTo>
                <a:pt x="0" y="0"/>
              </a:moveTo>
              <a:lnTo>
                <a:pt x="0" y="1083155"/>
              </a:lnTo>
              <a:lnTo>
                <a:pt x="151617" y="1083155"/>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612F1-5975-4498-97F4-435C3C6EF3A9}">
      <dsp:nvSpPr>
        <dsp:cNvPr id="0" name=""/>
        <dsp:cNvSpPr/>
      </dsp:nvSpPr>
      <dsp:spPr>
        <a:xfrm>
          <a:off x="2328023" y="3053207"/>
          <a:ext cx="151617" cy="403947"/>
        </a:xfrm>
        <a:custGeom>
          <a:avLst/>
          <a:gdLst/>
          <a:ahLst/>
          <a:cxnLst/>
          <a:rect l="0" t="0" r="0" b="0"/>
          <a:pathLst>
            <a:path>
              <a:moveTo>
                <a:pt x="0" y="0"/>
              </a:moveTo>
              <a:lnTo>
                <a:pt x="0" y="403947"/>
              </a:lnTo>
              <a:lnTo>
                <a:pt x="151617" y="40394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A25E4-991F-4F9F-AD12-ED8AF5CEBA33}">
      <dsp:nvSpPr>
        <dsp:cNvPr id="0" name=""/>
        <dsp:cNvSpPr/>
      </dsp:nvSpPr>
      <dsp:spPr>
        <a:xfrm>
          <a:off x="2732337" y="2293600"/>
          <a:ext cx="2810934" cy="128813"/>
        </a:xfrm>
        <a:custGeom>
          <a:avLst/>
          <a:gdLst/>
          <a:ahLst/>
          <a:cxnLst/>
          <a:rect l="0" t="0" r="0" b="0"/>
          <a:pathLst>
            <a:path>
              <a:moveTo>
                <a:pt x="2810934" y="0"/>
              </a:moveTo>
              <a:lnTo>
                <a:pt x="2810934" y="64406"/>
              </a:lnTo>
              <a:lnTo>
                <a:pt x="0" y="64406"/>
              </a:lnTo>
              <a:lnTo>
                <a:pt x="0" y="128813"/>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0C08-DD73-4B30-80EA-9A4F9ACB1DBB}">
      <dsp:nvSpPr>
        <dsp:cNvPr id="0" name=""/>
        <dsp:cNvSpPr/>
      </dsp:nvSpPr>
      <dsp:spPr>
        <a:xfrm>
          <a:off x="5229971" y="1393366"/>
          <a:ext cx="313300" cy="421443"/>
        </a:xfrm>
        <a:custGeom>
          <a:avLst/>
          <a:gdLst/>
          <a:ahLst/>
          <a:cxnLst/>
          <a:rect l="0" t="0" r="0" b="0"/>
          <a:pathLst>
            <a:path>
              <a:moveTo>
                <a:pt x="0" y="0"/>
              </a:moveTo>
              <a:lnTo>
                <a:pt x="0" y="356973"/>
              </a:lnTo>
              <a:lnTo>
                <a:pt x="313300" y="356973"/>
              </a:lnTo>
              <a:lnTo>
                <a:pt x="313300" y="421443"/>
              </a:lnTo>
            </a:path>
          </a:pathLst>
        </a:custGeom>
        <a:noFill/>
        <a:ln w="285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C843A-DF6C-4586-B962-BE92D7DCD412}">
      <dsp:nvSpPr>
        <dsp:cNvPr id="0" name=""/>
        <dsp:cNvSpPr/>
      </dsp:nvSpPr>
      <dsp:spPr>
        <a:xfrm>
          <a:off x="1212383" y="3067366"/>
          <a:ext cx="147603" cy="1649129"/>
        </a:xfrm>
        <a:custGeom>
          <a:avLst/>
          <a:gdLst/>
          <a:ahLst/>
          <a:cxnLst/>
          <a:rect l="0" t="0" r="0" b="0"/>
          <a:pathLst>
            <a:path>
              <a:moveTo>
                <a:pt x="0" y="0"/>
              </a:moveTo>
              <a:lnTo>
                <a:pt x="0" y="1649129"/>
              </a:lnTo>
              <a:lnTo>
                <a:pt x="147603" y="1649129"/>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7C10D-F6B3-4E2C-A28E-9BC59CC7FB2E}">
      <dsp:nvSpPr>
        <dsp:cNvPr id="0" name=""/>
        <dsp:cNvSpPr/>
      </dsp:nvSpPr>
      <dsp:spPr>
        <a:xfrm>
          <a:off x="1212383" y="3067366"/>
          <a:ext cx="147603" cy="1015318"/>
        </a:xfrm>
        <a:custGeom>
          <a:avLst/>
          <a:gdLst/>
          <a:ahLst/>
          <a:cxnLst/>
          <a:rect l="0" t="0" r="0" b="0"/>
          <a:pathLst>
            <a:path>
              <a:moveTo>
                <a:pt x="0" y="0"/>
              </a:moveTo>
              <a:lnTo>
                <a:pt x="0" y="1015318"/>
              </a:lnTo>
              <a:lnTo>
                <a:pt x="147603" y="1015318"/>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6BC8B-0263-4322-9A4E-5BDCF4227F18}">
      <dsp:nvSpPr>
        <dsp:cNvPr id="0" name=""/>
        <dsp:cNvSpPr/>
      </dsp:nvSpPr>
      <dsp:spPr>
        <a:xfrm>
          <a:off x="1212383" y="3067366"/>
          <a:ext cx="147603" cy="381507"/>
        </a:xfrm>
        <a:custGeom>
          <a:avLst/>
          <a:gdLst/>
          <a:ahLst/>
          <a:cxnLst/>
          <a:rect l="0" t="0" r="0" b="0"/>
          <a:pathLst>
            <a:path>
              <a:moveTo>
                <a:pt x="0" y="0"/>
              </a:moveTo>
              <a:lnTo>
                <a:pt x="0" y="381507"/>
              </a:lnTo>
              <a:lnTo>
                <a:pt x="147603" y="38150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26E00-676B-41BA-869B-4F973A2D633C}">
      <dsp:nvSpPr>
        <dsp:cNvPr id="0" name=""/>
        <dsp:cNvSpPr/>
      </dsp:nvSpPr>
      <dsp:spPr>
        <a:xfrm>
          <a:off x="1052305" y="2299706"/>
          <a:ext cx="553688" cy="122706"/>
        </a:xfrm>
        <a:custGeom>
          <a:avLst/>
          <a:gdLst/>
          <a:ahLst/>
          <a:cxnLst/>
          <a:rect l="0" t="0" r="0" b="0"/>
          <a:pathLst>
            <a:path>
              <a:moveTo>
                <a:pt x="0" y="0"/>
              </a:moveTo>
              <a:lnTo>
                <a:pt x="0" y="58237"/>
              </a:lnTo>
              <a:lnTo>
                <a:pt x="553688" y="58237"/>
              </a:lnTo>
              <a:lnTo>
                <a:pt x="553688" y="12270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78F77-F12B-4B04-8288-3B7719EBD36E}">
      <dsp:nvSpPr>
        <dsp:cNvPr id="0" name=""/>
        <dsp:cNvSpPr/>
      </dsp:nvSpPr>
      <dsp:spPr>
        <a:xfrm>
          <a:off x="99419" y="3066736"/>
          <a:ext cx="147603" cy="1650121"/>
        </a:xfrm>
        <a:custGeom>
          <a:avLst/>
          <a:gdLst/>
          <a:ahLst/>
          <a:cxnLst/>
          <a:rect l="0" t="0" r="0" b="0"/>
          <a:pathLst>
            <a:path>
              <a:moveTo>
                <a:pt x="0" y="0"/>
              </a:moveTo>
              <a:lnTo>
                <a:pt x="0" y="1650121"/>
              </a:lnTo>
              <a:lnTo>
                <a:pt x="147603" y="1650121"/>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F1042-6230-4AEB-AC6B-04F929A9130F}">
      <dsp:nvSpPr>
        <dsp:cNvPr id="0" name=""/>
        <dsp:cNvSpPr/>
      </dsp:nvSpPr>
      <dsp:spPr>
        <a:xfrm>
          <a:off x="99419" y="3066736"/>
          <a:ext cx="147603" cy="1015937"/>
        </a:xfrm>
        <a:custGeom>
          <a:avLst/>
          <a:gdLst/>
          <a:ahLst/>
          <a:cxnLst/>
          <a:rect l="0" t="0" r="0" b="0"/>
          <a:pathLst>
            <a:path>
              <a:moveTo>
                <a:pt x="0" y="0"/>
              </a:moveTo>
              <a:lnTo>
                <a:pt x="0" y="1015937"/>
              </a:lnTo>
              <a:lnTo>
                <a:pt x="147603" y="1015937"/>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71990-CFD9-448A-A88B-3D6117D6F7C8}">
      <dsp:nvSpPr>
        <dsp:cNvPr id="0" name=""/>
        <dsp:cNvSpPr/>
      </dsp:nvSpPr>
      <dsp:spPr>
        <a:xfrm>
          <a:off x="99419" y="3066736"/>
          <a:ext cx="147603" cy="381754"/>
        </a:xfrm>
        <a:custGeom>
          <a:avLst/>
          <a:gdLst/>
          <a:ahLst/>
          <a:cxnLst/>
          <a:rect l="0" t="0" r="0" b="0"/>
          <a:pathLst>
            <a:path>
              <a:moveTo>
                <a:pt x="0" y="0"/>
              </a:moveTo>
              <a:lnTo>
                <a:pt x="0" y="381754"/>
              </a:lnTo>
              <a:lnTo>
                <a:pt x="147603" y="381754"/>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92295-343F-4535-836E-30E4655E67E3}">
      <dsp:nvSpPr>
        <dsp:cNvPr id="0" name=""/>
        <dsp:cNvSpPr/>
      </dsp:nvSpPr>
      <dsp:spPr>
        <a:xfrm>
          <a:off x="493029" y="2299706"/>
          <a:ext cx="559275" cy="122706"/>
        </a:xfrm>
        <a:custGeom>
          <a:avLst/>
          <a:gdLst/>
          <a:ahLst/>
          <a:cxnLst/>
          <a:rect l="0" t="0" r="0" b="0"/>
          <a:pathLst>
            <a:path>
              <a:moveTo>
                <a:pt x="559275" y="0"/>
              </a:moveTo>
              <a:lnTo>
                <a:pt x="559275" y="58237"/>
              </a:lnTo>
              <a:lnTo>
                <a:pt x="0" y="58237"/>
              </a:lnTo>
              <a:lnTo>
                <a:pt x="0" y="12270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BCA84-454A-46D4-A581-A0CEF8D63ABF}">
      <dsp:nvSpPr>
        <dsp:cNvPr id="0" name=""/>
        <dsp:cNvSpPr/>
      </dsp:nvSpPr>
      <dsp:spPr>
        <a:xfrm>
          <a:off x="1052305" y="1393366"/>
          <a:ext cx="4177666" cy="427549"/>
        </a:xfrm>
        <a:custGeom>
          <a:avLst/>
          <a:gdLst/>
          <a:ahLst/>
          <a:cxnLst/>
          <a:rect l="0" t="0" r="0" b="0"/>
          <a:pathLst>
            <a:path>
              <a:moveTo>
                <a:pt x="4177666" y="0"/>
              </a:moveTo>
              <a:lnTo>
                <a:pt x="4177666" y="363079"/>
              </a:lnTo>
              <a:lnTo>
                <a:pt x="0" y="363079"/>
              </a:lnTo>
              <a:lnTo>
                <a:pt x="0" y="427549"/>
              </a:lnTo>
            </a:path>
          </a:pathLst>
        </a:custGeom>
        <a:noFill/>
        <a:ln w="285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AE7A7-649B-424D-8977-B4494BED35D7}">
      <dsp:nvSpPr>
        <dsp:cNvPr id="0" name=""/>
        <dsp:cNvSpPr/>
      </dsp:nvSpPr>
      <dsp:spPr>
        <a:xfrm>
          <a:off x="3252919" y="735237"/>
          <a:ext cx="3954104" cy="658129"/>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a:latin typeface="Arial" panose="020B0604020202020204" pitchFamily="34" charset="0"/>
              <a:cs typeface="Arial" panose="020B0604020202020204" pitchFamily="34" charset="0"/>
            </a:rPr>
            <a:t>Nivel de uso de información en el proceso de toma de decisiones gerenciales</a:t>
          </a:r>
        </a:p>
      </dsp:txBody>
      <dsp:txXfrm>
        <a:off x="3252919" y="735237"/>
        <a:ext cx="3954104" cy="658129"/>
      </dsp:txXfrm>
    </dsp:sp>
    <dsp:sp modelId="{D2999870-B06D-48C5-9C80-28C6A0F347A2}">
      <dsp:nvSpPr>
        <dsp:cNvPr id="0" name=""/>
        <dsp:cNvSpPr/>
      </dsp:nvSpPr>
      <dsp:spPr>
        <a:xfrm>
          <a:off x="136126" y="1820915"/>
          <a:ext cx="1832358" cy="47879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Personas que intervienen en el proceso de toma de decisiones </a:t>
          </a:r>
        </a:p>
      </dsp:txBody>
      <dsp:txXfrm>
        <a:off x="136126" y="1820915"/>
        <a:ext cx="1832358" cy="478790"/>
      </dsp:txXfrm>
    </dsp:sp>
    <dsp:sp modelId="{D7369EF4-C158-4920-911E-1C1817AA4066}">
      <dsp:nvSpPr>
        <dsp:cNvPr id="0" name=""/>
        <dsp:cNvSpPr/>
      </dsp:nvSpPr>
      <dsp:spPr>
        <a:xfrm>
          <a:off x="1016" y="2422413"/>
          <a:ext cx="984025" cy="644323"/>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latin typeface="Arial" panose="020B0604020202020204" pitchFamily="34" charset="0"/>
              <a:cs typeface="Arial" panose="020B0604020202020204" pitchFamily="34" charset="0"/>
            </a:rPr>
            <a:t>Personas de alta dirección </a:t>
          </a:r>
        </a:p>
      </dsp:txBody>
      <dsp:txXfrm>
        <a:off x="1016" y="2422413"/>
        <a:ext cx="984025" cy="644323"/>
      </dsp:txXfrm>
    </dsp:sp>
    <dsp:sp modelId="{4A15DDF2-BA3E-498F-8C60-6AF7AB4102A8}">
      <dsp:nvSpPr>
        <dsp:cNvPr id="0" name=""/>
        <dsp:cNvSpPr/>
      </dsp:nvSpPr>
      <dsp:spPr>
        <a:xfrm>
          <a:off x="247022" y="3195549"/>
          <a:ext cx="858647" cy="505882"/>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Interviene</a:t>
          </a:r>
          <a:endParaRPr lang="es-ES" sz="1100" kern="1200" dirty="0">
            <a:latin typeface="Arial" panose="020B0604020202020204" pitchFamily="34" charset="0"/>
            <a:cs typeface="Arial" panose="020B0604020202020204" pitchFamily="34" charset="0"/>
          </a:endParaRPr>
        </a:p>
      </dsp:txBody>
      <dsp:txXfrm>
        <a:off x="247022" y="3195549"/>
        <a:ext cx="858647" cy="505882"/>
      </dsp:txXfrm>
    </dsp:sp>
    <dsp:sp modelId="{6318EB75-794A-4E7A-9F1B-07FCCB425B84}">
      <dsp:nvSpPr>
        <dsp:cNvPr id="0" name=""/>
        <dsp:cNvSpPr/>
      </dsp:nvSpPr>
      <dsp:spPr>
        <a:xfrm>
          <a:off x="247022" y="3830371"/>
          <a:ext cx="859402" cy="504605"/>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Nivel de relevancia </a:t>
          </a:r>
          <a:endParaRPr lang="es-ES" sz="1100" kern="1200" dirty="0">
            <a:latin typeface="Arial" panose="020B0604020202020204" pitchFamily="34" charset="0"/>
            <a:cs typeface="Arial" panose="020B0604020202020204" pitchFamily="34" charset="0"/>
          </a:endParaRPr>
        </a:p>
      </dsp:txBody>
      <dsp:txXfrm>
        <a:off x="247022" y="3830371"/>
        <a:ext cx="859402" cy="504605"/>
      </dsp:txXfrm>
    </dsp:sp>
    <dsp:sp modelId="{135225C0-47DE-4A45-AD9E-3444DED4B4C1}">
      <dsp:nvSpPr>
        <dsp:cNvPr id="0" name=""/>
        <dsp:cNvSpPr/>
      </dsp:nvSpPr>
      <dsp:spPr>
        <a:xfrm>
          <a:off x="247022" y="4463916"/>
          <a:ext cx="858647" cy="505882"/>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latin typeface="Arial" panose="020B0604020202020204" pitchFamily="34" charset="0"/>
              <a:cs typeface="Arial" panose="020B0604020202020204" pitchFamily="34" charset="0"/>
            </a:rPr>
            <a:t>Información utilizada</a:t>
          </a:r>
        </a:p>
      </dsp:txBody>
      <dsp:txXfrm>
        <a:off x="247022" y="4463916"/>
        <a:ext cx="858647" cy="505882"/>
      </dsp:txXfrm>
    </dsp:sp>
    <dsp:sp modelId="{E728CFFA-8EEA-4C6B-9B59-2469B845C254}">
      <dsp:nvSpPr>
        <dsp:cNvPr id="0" name=""/>
        <dsp:cNvSpPr/>
      </dsp:nvSpPr>
      <dsp:spPr>
        <a:xfrm>
          <a:off x="1113981" y="2422413"/>
          <a:ext cx="984025" cy="644952"/>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latin typeface="Arial" panose="020B0604020202020204" pitchFamily="34" charset="0"/>
              <a:cs typeface="Arial" panose="020B0604020202020204" pitchFamily="34" charset="0"/>
            </a:rPr>
            <a:t>Personas de intermedia dirección</a:t>
          </a:r>
        </a:p>
      </dsp:txBody>
      <dsp:txXfrm>
        <a:off x="1113981" y="2422413"/>
        <a:ext cx="984025" cy="644952"/>
      </dsp:txXfrm>
    </dsp:sp>
    <dsp:sp modelId="{97A87163-6AB9-43BB-A02B-28723AAD12BD}">
      <dsp:nvSpPr>
        <dsp:cNvPr id="0" name=""/>
        <dsp:cNvSpPr/>
      </dsp:nvSpPr>
      <dsp:spPr>
        <a:xfrm>
          <a:off x="1359987" y="3196179"/>
          <a:ext cx="856968" cy="50538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Interviene</a:t>
          </a:r>
          <a:endParaRPr lang="es-ES" sz="1100" kern="1200" dirty="0">
            <a:latin typeface="Arial" panose="020B0604020202020204" pitchFamily="34" charset="0"/>
            <a:cs typeface="Arial" panose="020B0604020202020204" pitchFamily="34" charset="0"/>
          </a:endParaRPr>
        </a:p>
      </dsp:txBody>
      <dsp:txXfrm>
        <a:off x="1359987" y="3196179"/>
        <a:ext cx="856968" cy="505388"/>
      </dsp:txXfrm>
    </dsp:sp>
    <dsp:sp modelId="{8C357D40-BA6E-425A-BC31-FD091BFEDEFD}">
      <dsp:nvSpPr>
        <dsp:cNvPr id="0" name=""/>
        <dsp:cNvSpPr/>
      </dsp:nvSpPr>
      <dsp:spPr>
        <a:xfrm>
          <a:off x="1359987" y="3830381"/>
          <a:ext cx="859404" cy="504606"/>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Nivel de relevancia</a:t>
          </a:r>
          <a:endParaRPr lang="es-ES" sz="1100" kern="1200" dirty="0">
            <a:latin typeface="Arial" panose="020B0604020202020204" pitchFamily="34" charset="0"/>
            <a:cs typeface="Arial" panose="020B0604020202020204" pitchFamily="34" charset="0"/>
          </a:endParaRPr>
        </a:p>
      </dsp:txBody>
      <dsp:txXfrm>
        <a:off x="1359987" y="3830381"/>
        <a:ext cx="859404" cy="504606"/>
      </dsp:txXfrm>
    </dsp:sp>
    <dsp:sp modelId="{EC72C232-7BD7-41B9-879D-1B449C274124}">
      <dsp:nvSpPr>
        <dsp:cNvPr id="0" name=""/>
        <dsp:cNvSpPr/>
      </dsp:nvSpPr>
      <dsp:spPr>
        <a:xfrm>
          <a:off x="1359987" y="4463801"/>
          <a:ext cx="856968" cy="50538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latin typeface="Arial" panose="020B0604020202020204" pitchFamily="34" charset="0"/>
              <a:cs typeface="Arial" panose="020B0604020202020204" pitchFamily="34" charset="0"/>
            </a:rPr>
            <a:t>Información utilizada</a:t>
          </a:r>
        </a:p>
      </dsp:txBody>
      <dsp:txXfrm>
        <a:off x="1359987" y="4463801"/>
        <a:ext cx="856968" cy="505388"/>
      </dsp:txXfrm>
    </dsp:sp>
    <dsp:sp modelId="{7C989844-D3DA-4B93-B783-38F4B75867EB}">
      <dsp:nvSpPr>
        <dsp:cNvPr id="0" name=""/>
        <dsp:cNvSpPr/>
      </dsp:nvSpPr>
      <dsp:spPr>
        <a:xfrm>
          <a:off x="4610518" y="1814809"/>
          <a:ext cx="1865507" cy="47879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Tipo de información en la toma de desiciones</a:t>
          </a:r>
        </a:p>
      </dsp:txBody>
      <dsp:txXfrm>
        <a:off x="4610518" y="1814809"/>
        <a:ext cx="1865507" cy="478790"/>
      </dsp:txXfrm>
    </dsp:sp>
    <dsp:sp modelId="{290FAC10-0199-46F2-A100-80D88AF309C2}">
      <dsp:nvSpPr>
        <dsp:cNvPr id="0" name=""/>
        <dsp:cNvSpPr/>
      </dsp:nvSpPr>
      <dsp:spPr>
        <a:xfrm>
          <a:off x="2226945" y="2422413"/>
          <a:ext cx="1010783" cy="63079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Financiera</a:t>
          </a:r>
        </a:p>
      </dsp:txBody>
      <dsp:txXfrm>
        <a:off x="2226945" y="2422413"/>
        <a:ext cx="1010783" cy="630794"/>
      </dsp:txXfrm>
    </dsp:sp>
    <dsp:sp modelId="{7D62A8E0-B19B-4652-8C31-7B14C33D7B01}">
      <dsp:nvSpPr>
        <dsp:cNvPr id="0" name=""/>
        <dsp:cNvSpPr/>
      </dsp:nvSpPr>
      <dsp:spPr>
        <a:xfrm>
          <a:off x="2479641" y="3182020"/>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Frecuencia</a:t>
          </a:r>
          <a:endParaRPr lang="es-EC" sz="1100" kern="1200" dirty="0">
            <a:latin typeface="Arial" panose="020B0604020202020204" pitchFamily="34" charset="0"/>
            <a:cs typeface="Arial" panose="020B0604020202020204" pitchFamily="34" charset="0"/>
          </a:endParaRPr>
        </a:p>
      </dsp:txBody>
      <dsp:txXfrm>
        <a:off x="2479641" y="3182020"/>
        <a:ext cx="912200" cy="550268"/>
      </dsp:txXfrm>
    </dsp:sp>
    <dsp:sp modelId="{BD84A0A4-920E-4DED-8F65-09474BC59895}">
      <dsp:nvSpPr>
        <dsp:cNvPr id="0" name=""/>
        <dsp:cNvSpPr/>
      </dsp:nvSpPr>
      <dsp:spPr>
        <a:xfrm>
          <a:off x="2479641" y="3861228"/>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Beneficios de la información </a:t>
          </a:r>
        </a:p>
      </dsp:txBody>
      <dsp:txXfrm>
        <a:off x="2479641" y="3861228"/>
        <a:ext cx="912200" cy="550268"/>
      </dsp:txXfrm>
    </dsp:sp>
    <dsp:sp modelId="{D9D5BE82-7DFC-4EC7-8D27-7A65DD14C656}">
      <dsp:nvSpPr>
        <dsp:cNvPr id="0" name=""/>
        <dsp:cNvSpPr/>
      </dsp:nvSpPr>
      <dsp:spPr>
        <a:xfrm>
          <a:off x="2479641" y="4540435"/>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Información utilizada</a:t>
          </a:r>
        </a:p>
      </dsp:txBody>
      <dsp:txXfrm>
        <a:off x="2479641" y="4540435"/>
        <a:ext cx="912200" cy="550268"/>
      </dsp:txXfrm>
    </dsp:sp>
    <dsp:sp modelId="{115B8A04-4F08-4303-B301-0EC0E4D3EB4C}">
      <dsp:nvSpPr>
        <dsp:cNvPr id="0" name=""/>
        <dsp:cNvSpPr/>
      </dsp:nvSpPr>
      <dsp:spPr>
        <a:xfrm>
          <a:off x="3366668" y="2422413"/>
          <a:ext cx="1010777" cy="63018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latin typeface="Arial" panose="020B0604020202020204" pitchFamily="34" charset="0"/>
              <a:cs typeface="Arial" panose="020B0604020202020204" pitchFamily="34" charset="0"/>
            </a:rPr>
            <a:t>De la competencia</a:t>
          </a:r>
          <a:endParaRPr lang="es-EC" sz="1100" kern="1200">
            <a:latin typeface="Arial" panose="020B0604020202020204" pitchFamily="34" charset="0"/>
            <a:cs typeface="Arial" panose="020B0604020202020204" pitchFamily="34" charset="0"/>
          </a:endParaRPr>
        </a:p>
      </dsp:txBody>
      <dsp:txXfrm>
        <a:off x="3366668" y="2422413"/>
        <a:ext cx="1010777" cy="630180"/>
      </dsp:txXfrm>
    </dsp:sp>
    <dsp:sp modelId="{E997FAB5-7414-49F2-A3B0-DE08AA14EDF5}">
      <dsp:nvSpPr>
        <dsp:cNvPr id="0" name=""/>
        <dsp:cNvSpPr/>
      </dsp:nvSpPr>
      <dsp:spPr>
        <a:xfrm>
          <a:off x="3619362" y="3181406"/>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Frecuencia</a:t>
          </a:r>
          <a:endParaRPr lang="es-EC" sz="1100" kern="1200" dirty="0">
            <a:latin typeface="Arial" panose="020B0604020202020204" pitchFamily="34" charset="0"/>
            <a:cs typeface="Arial" panose="020B0604020202020204" pitchFamily="34" charset="0"/>
          </a:endParaRPr>
        </a:p>
      </dsp:txBody>
      <dsp:txXfrm>
        <a:off x="3619362" y="3181406"/>
        <a:ext cx="912200" cy="550268"/>
      </dsp:txXfrm>
    </dsp:sp>
    <dsp:sp modelId="{E1FB410B-33B8-4C9C-BC35-E939452F5ACF}">
      <dsp:nvSpPr>
        <dsp:cNvPr id="0" name=""/>
        <dsp:cNvSpPr/>
      </dsp:nvSpPr>
      <dsp:spPr>
        <a:xfrm>
          <a:off x="3619362" y="3860614"/>
          <a:ext cx="910653" cy="551911"/>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Beneficios de la información</a:t>
          </a:r>
          <a:endParaRPr lang="es-EC" sz="1100" kern="1200" dirty="0">
            <a:latin typeface="Arial" panose="020B0604020202020204" pitchFamily="34" charset="0"/>
            <a:cs typeface="Arial" panose="020B0604020202020204" pitchFamily="34" charset="0"/>
          </a:endParaRPr>
        </a:p>
      </dsp:txBody>
      <dsp:txXfrm>
        <a:off x="3619362" y="3860614"/>
        <a:ext cx="910653" cy="551911"/>
      </dsp:txXfrm>
    </dsp:sp>
    <dsp:sp modelId="{1205155C-A9C2-48A0-9929-C66B127C5E99}">
      <dsp:nvSpPr>
        <dsp:cNvPr id="0" name=""/>
        <dsp:cNvSpPr/>
      </dsp:nvSpPr>
      <dsp:spPr>
        <a:xfrm>
          <a:off x="3619362" y="4541464"/>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Información utilizada</a:t>
          </a:r>
        </a:p>
      </dsp:txBody>
      <dsp:txXfrm>
        <a:off x="3619362" y="4541464"/>
        <a:ext cx="912200" cy="550268"/>
      </dsp:txXfrm>
    </dsp:sp>
    <dsp:sp modelId="{CDE23740-C267-4DF0-8F18-7244038A8CB2}">
      <dsp:nvSpPr>
        <dsp:cNvPr id="0" name=""/>
        <dsp:cNvSpPr/>
      </dsp:nvSpPr>
      <dsp:spPr>
        <a:xfrm>
          <a:off x="4506384" y="2422413"/>
          <a:ext cx="1011765" cy="63018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Del cliente</a:t>
          </a:r>
        </a:p>
      </dsp:txBody>
      <dsp:txXfrm>
        <a:off x="4506384" y="2422413"/>
        <a:ext cx="1011765" cy="630180"/>
      </dsp:txXfrm>
    </dsp:sp>
    <dsp:sp modelId="{D2566CE9-C799-459E-AD39-78BC9CC5E368}">
      <dsp:nvSpPr>
        <dsp:cNvPr id="0" name=""/>
        <dsp:cNvSpPr/>
      </dsp:nvSpPr>
      <dsp:spPr>
        <a:xfrm>
          <a:off x="4759325" y="3181406"/>
          <a:ext cx="912200" cy="55080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Frecuencia </a:t>
          </a:r>
        </a:p>
      </dsp:txBody>
      <dsp:txXfrm>
        <a:off x="4759325" y="3181406"/>
        <a:ext cx="912200" cy="550808"/>
      </dsp:txXfrm>
    </dsp:sp>
    <dsp:sp modelId="{96BDA578-8A44-4F7D-B2C9-313DEA4FDD8F}">
      <dsp:nvSpPr>
        <dsp:cNvPr id="0" name=""/>
        <dsp:cNvSpPr/>
      </dsp:nvSpPr>
      <dsp:spPr>
        <a:xfrm>
          <a:off x="4759325" y="3861154"/>
          <a:ext cx="912200" cy="55080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Beneficios de la información</a:t>
          </a:r>
        </a:p>
      </dsp:txBody>
      <dsp:txXfrm>
        <a:off x="4759325" y="3861154"/>
        <a:ext cx="912200" cy="550808"/>
      </dsp:txXfrm>
    </dsp:sp>
    <dsp:sp modelId="{D1934BE4-0E75-4166-8FAD-77C2C1560A5E}">
      <dsp:nvSpPr>
        <dsp:cNvPr id="0" name=""/>
        <dsp:cNvSpPr/>
      </dsp:nvSpPr>
      <dsp:spPr>
        <a:xfrm>
          <a:off x="4759325" y="4540902"/>
          <a:ext cx="912200" cy="55080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Información utilizada</a:t>
          </a:r>
        </a:p>
      </dsp:txBody>
      <dsp:txXfrm>
        <a:off x="4759325" y="4540902"/>
        <a:ext cx="912200" cy="550808"/>
      </dsp:txXfrm>
    </dsp:sp>
    <dsp:sp modelId="{64A68BD1-9E61-404B-998A-97BD54AEC489}">
      <dsp:nvSpPr>
        <dsp:cNvPr id="0" name=""/>
        <dsp:cNvSpPr/>
      </dsp:nvSpPr>
      <dsp:spPr>
        <a:xfrm>
          <a:off x="5647089" y="2422413"/>
          <a:ext cx="1010777" cy="630180"/>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Interna</a:t>
          </a:r>
        </a:p>
      </dsp:txBody>
      <dsp:txXfrm>
        <a:off x="5647089" y="2422413"/>
        <a:ext cx="1010777" cy="630180"/>
      </dsp:txXfrm>
    </dsp:sp>
    <dsp:sp modelId="{606EC424-3336-4F54-9544-DDA1448E4290}">
      <dsp:nvSpPr>
        <dsp:cNvPr id="0" name=""/>
        <dsp:cNvSpPr/>
      </dsp:nvSpPr>
      <dsp:spPr>
        <a:xfrm>
          <a:off x="5899783" y="3181406"/>
          <a:ext cx="912200" cy="55080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Frecuencia</a:t>
          </a:r>
          <a:endParaRPr lang="es-EC" sz="1100" kern="1200" dirty="0">
            <a:latin typeface="Arial" panose="020B0604020202020204" pitchFamily="34" charset="0"/>
            <a:cs typeface="Arial" panose="020B0604020202020204" pitchFamily="34" charset="0"/>
          </a:endParaRPr>
        </a:p>
      </dsp:txBody>
      <dsp:txXfrm>
        <a:off x="5899783" y="3181406"/>
        <a:ext cx="912200" cy="550808"/>
      </dsp:txXfrm>
    </dsp:sp>
    <dsp:sp modelId="{B26959F7-2568-4805-9CAD-2ED0BE870BA4}">
      <dsp:nvSpPr>
        <dsp:cNvPr id="0" name=""/>
        <dsp:cNvSpPr/>
      </dsp:nvSpPr>
      <dsp:spPr>
        <a:xfrm>
          <a:off x="5899783" y="3861154"/>
          <a:ext cx="910653" cy="551911"/>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Beneficios de la información</a:t>
          </a:r>
          <a:endParaRPr lang="es-EC" sz="1100" kern="1200" dirty="0">
            <a:latin typeface="Arial" panose="020B0604020202020204" pitchFamily="34" charset="0"/>
            <a:cs typeface="Arial" panose="020B0604020202020204" pitchFamily="34" charset="0"/>
          </a:endParaRPr>
        </a:p>
      </dsp:txBody>
      <dsp:txXfrm>
        <a:off x="5899783" y="3861154"/>
        <a:ext cx="910653" cy="551911"/>
      </dsp:txXfrm>
    </dsp:sp>
    <dsp:sp modelId="{B5A11413-44D7-434E-A3E6-13C999462252}">
      <dsp:nvSpPr>
        <dsp:cNvPr id="0" name=""/>
        <dsp:cNvSpPr/>
      </dsp:nvSpPr>
      <dsp:spPr>
        <a:xfrm>
          <a:off x="5899783" y="4542004"/>
          <a:ext cx="912200" cy="55080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Información utilizada</a:t>
          </a:r>
        </a:p>
      </dsp:txBody>
      <dsp:txXfrm>
        <a:off x="5899783" y="4542004"/>
        <a:ext cx="912200" cy="550808"/>
      </dsp:txXfrm>
    </dsp:sp>
    <dsp:sp modelId="{5575F3D3-A005-4D35-8DF3-E5E800D3C07F}">
      <dsp:nvSpPr>
        <dsp:cNvPr id="0" name=""/>
        <dsp:cNvSpPr/>
      </dsp:nvSpPr>
      <dsp:spPr>
        <a:xfrm>
          <a:off x="6786805" y="2422413"/>
          <a:ext cx="1010777" cy="630183"/>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De Proveedores</a:t>
          </a:r>
        </a:p>
      </dsp:txBody>
      <dsp:txXfrm>
        <a:off x="6786805" y="2422413"/>
        <a:ext cx="1010777" cy="630183"/>
      </dsp:txXfrm>
    </dsp:sp>
    <dsp:sp modelId="{C8A2EBCF-5E83-4E0E-A2E8-B37F59A0F0A1}">
      <dsp:nvSpPr>
        <dsp:cNvPr id="0" name=""/>
        <dsp:cNvSpPr/>
      </dsp:nvSpPr>
      <dsp:spPr>
        <a:xfrm>
          <a:off x="7039500" y="3181409"/>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Frecuencia</a:t>
          </a:r>
          <a:endParaRPr lang="es-EC" sz="1100" kern="1200" dirty="0">
            <a:latin typeface="Arial" panose="020B0604020202020204" pitchFamily="34" charset="0"/>
            <a:cs typeface="Arial" panose="020B0604020202020204" pitchFamily="34" charset="0"/>
          </a:endParaRPr>
        </a:p>
      </dsp:txBody>
      <dsp:txXfrm>
        <a:off x="7039500" y="3181409"/>
        <a:ext cx="912200" cy="550268"/>
      </dsp:txXfrm>
    </dsp:sp>
    <dsp:sp modelId="{376BA901-E7B6-4FEC-AD0D-2D397D427777}">
      <dsp:nvSpPr>
        <dsp:cNvPr id="0" name=""/>
        <dsp:cNvSpPr/>
      </dsp:nvSpPr>
      <dsp:spPr>
        <a:xfrm>
          <a:off x="7039500" y="3860617"/>
          <a:ext cx="910653" cy="551911"/>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smtClean="0">
              <a:latin typeface="Arial" panose="020B0604020202020204" pitchFamily="34" charset="0"/>
              <a:cs typeface="Arial" panose="020B0604020202020204" pitchFamily="34" charset="0"/>
            </a:rPr>
            <a:t>Beneficios de la información</a:t>
          </a:r>
          <a:endParaRPr lang="es-EC" sz="1100" kern="1200" dirty="0">
            <a:latin typeface="Arial" panose="020B0604020202020204" pitchFamily="34" charset="0"/>
            <a:cs typeface="Arial" panose="020B0604020202020204" pitchFamily="34" charset="0"/>
          </a:endParaRPr>
        </a:p>
      </dsp:txBody>
      <dsp:txXfrm>
        <a:off x="7039500" y="3860617"/>
        <a:ext cx="910653" cy="551911"/>
      </dsp:txXfrm>
    </dsp:sp>
    <dsp:sp modelId="{535C281E-3643-4734-A41A-4E4ED851A210}">
      <dsp:nvSpPr>
        <dsp:cNvPr id="0" name=""/>
        <dsp:cNvSpPr/>
      </dsp:nvSpPr>
      <dsp:spPr>
        <a:xfrm>
          <a:off x="7039500" y="4541467"/>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Información utilizada</a:t>
          </a:r>
        </a:p>
      </dsp:txBody>
      <dsp:txXfrm>
        <a:off x="7039500" y="4541467"/>
        <a:ext cx="912200" cy="550268"/>
      </dsp:txXfrm>
    </dsp:sp>
    <dsp:sp modelId="{4F57B973-63A4-4D3F-BEF7-814E7B91D3B6}">
      <dsp:nvSpPr>
        <dsp:cNvPr id="0" name=""/>
        <dsp:cNvSpPr/>
      </dsp:nvSpPr>
      <dsp:spPr>
        <a:xfrm>
          <a:off x="7926522" y="2422413"/>
          <a:ext cx="933076" cy="630794"/>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De Intermediarios</a:t>
          </a:r>
        </a:p>
      </dsp:txBody>
      <dsp:txXfrm>
        <a:off x="7926522" y="2422413"/>
        <a:ext cx="933076" cy="630794"/>
      </dsp:txXfrm>
    </dsp:sp>
    <dsp:sp modelId="{3F75E404-4E2B-4BAB-9F67-5223E40C64CD}">
      <dsp:nvSpPr>
        <dsp:cNvPr id="0" name=""/>
        <dsp:cNvSpPr/>
      </dsp:nvSpPr>
      <dsp:spPr>
        <a:xfrm>
          <a:off x="8122607" y="3182020"/>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Frecuencia </a:t>
          </a:r>
          <a:endParaRPr lang="es-EC" sz="1100" kern="1200" dirty="0">
            <a:latin typeface="Arial" panose="020B0604020202020204" pitchFamily="34" charset="0"/>
            <a:cs typeface="Arial" panose="020B0604020202020204" pitchFamily="34" charset="0"/>
          </a:endParaRPr>
        </a:p>
      </dsp:txBody>
      <dsp:txXfrm>
        <a:off x="8122607" y="3182020"/>
        <a:ext cx="912200" cy="550268"/>
      </dsp:txXfrm>
    </dsp:sp>
    <dsp:sp modelId="{CEE89DA3-50FF-4D0E-A4EB-A50FC3149040}">
      <dsp:nvSpPr>
        <dsp:cNvPr id="0" name=""/>
        <dsp:cNvSpPr/>
      </dsp:nvSpPr>
      <dsp:spPr>
        <a:xfrm>
          <a:off x="8122607" y="3861228"/>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Beneficios de la información </a:t>
          </a:r>
        </a:p>
      </dsp:txBody>
      <dsp:txXfrm>
        <a:off x="8122607" y="3861228"/>
        <a:ext cx="912200" cy="550268"/>
      </dsp:txXfrm>
    </dsp:sp>
    <dsp:sp modelId="{11AD6BF3-AD19-4CFE-A33F-02866B8C1002}">
      <dsp:nvSpPr>
        <dsp:cNvPr id="0" name=""/>
        <dsp:cNvSpPr/>
      </dsp:nvSpPr>
      <dsp:spPr>
        <a:xfrm>
          <a:off x="8122607" y="4540435"/>
          <a:ext cx="912200" cy="550268"/>
        </a:xfrm>
        <a:prstGeom prst="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Informacion utilizada</a:t>
          </a:r>
        </a:p>
      </dsp:txBody>
      <dsp:txXfrm>
        <a:off x="8122607" y="4540435"/>
        <a:ext cx="912200" cy="550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0.8119</cdr:x>
      <cdr:y>0.33784</cdr:y>
    </cdr:from>
    <cdr:to>
      <cdr:x>0.90908</cdr:x>
      <cdr:y>0.40365</cdr:y>
    </cdr:to>
    <cdr:sp macro="" textlink="">
      <cdr:nvSpPr>
        <cdr:cNvPr id="2" name="1 Rectángulo"/>
        <cdr:cNvSpPr/>
      </cdr:nvSpPr>
      <cdr:spPr>
        <a:xfrm xmlns:a="http://schemas.openxmlformats.org/drawingml/2006/main">
          <a:off x="7015571" y="1800200"/>
          <a:ext cx="839728" cy="3506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C" sz="1200" b="1" dirty="0">
              <a:solidFill>
                <a:sysClr val="windowText" lastClr="000000"/>
              </a:solidFill>
              <a:latin typeface="Arial" panose="020B0604020202020204" pitchFamily="34" charset="0"/>
              <a:cs typeface="Arial" panose="020B0604020202020204" pitchFamily="34" charset="0"/>
            </a:rPr>
            <a:t>Promedio </a:t>
          </a:r>
          <a:r>
            <a:rPr lang="es-EC" sz="1200" dirty="0">
              <a:solidFill>
                <a:sysClr val="windowText" lastClr="000000"/>
              </a:solidFill>
              <a:latin typeface="Arial" panose="020B0604020202020204" pitchFamily="34" charset="0"/>
              <a:cs typeface="Arial" panose="020B0604020202020204" pitchFamily="34" charset="0"/>
            </a:rPr>
            <a:t>0,47</a:t>
          </a:r>
        </a:p>
      </cdr:txBody>
    </cdr:sp>
  </cdr:relSizeAnchor>
  <cdr:relSizeAnchor xmlns:cdr="http://schemas.openxmlformats.org/drawingml/2006/chartDrawing">
    <cdr:from>
      <cdr:x>0.81818</cdr:x>
      <cdr:y>0.12839</cdr:y>
    </cdr:from>
    <cdr:to>
      <cdr:x>0.91537</cdr:x>
      <cdr:y>0.1942</cdr:y>
    </cdr:to>
    <cdr:sp macro="" textlink="">
      <cdr:nvSpPr>
        <cdr:cNvPr id="4" name="1 Rectángulo"/>
        <cdr:cNvSpPr/>
      </cdr:nvSpPr>
      <cdr:spPr>
        <a:xfrm xmlns:a="http://schemas.openxmlformats.org/drawingml/2006/main">
          <a:off x="7128792" y="796131"/>
          <a:ext cx="846800" cy="4080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C" sz="1200" b="1" dirty="0">
              <a:solidFill>
                <a:sysClr val="windowText" lastClr="000000"/>
              </a:solidFill>
              <a:latin typeface="Arial" panose="020B0604020202020204" pitchFamily="34" charset="0"/>
              <a:cs typeface="Arial" panose="020B0604020202020204" pitchFamily="34" charset="0"/>
            </a:rPr>
            <a:t>Promedio </a:t>
          </a:r>
          <a:r>
            <a:rPr lang="es-EC" sz="1200" dirty="0">
              <a:solidFill>
                <a:sysClr val="windowText" lastClr="000000"/>
              </a:solidFill>
              <a:latin typeface="Arial" panose="020B0604020202020204" pitchFamily="34" charset="0"/>
              <a:cs typeface="Arial" panose="020B0604020202020204" pitchFamily="34" charset="0"/>
            </a:rPr>
            <a:t>4,66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77E84-6E27-4EDA-80E7-EBC4E90C5DDB}" type="datetimeFigureOut">
              <a:rPr lang="es-EC" smtClean="0"/>
              <a:t>27/01/2017</a:t>
            </a:fld>
            <a:endParaRPr lang="es-EC"/>
          </a:p>
        </p:txBody>
      </p:sp>
      <p:sp>
        <p:nvSpPr>
          <p:cNvPr id="4" name="3 Marcador de imagen de diapositiva"/>
          <p:cNvSpPr>
            <a:spLocks noGrp="1" noRot="1" noChangeAspect="1"/>
          </p:cNvSpPr>
          <p:nvPr>
            <p:ph type="sldImg" idx="2"/>
          </p:nvPr>
        </p:nvSpPr>
        <p:spPr>
          <a:xfrm>
            <a:off x="1071563" y="685800"/>
            <a:ext cx="471487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CD611-CE5E-41E2-8CAB-AF16EC7238D9}" type="slidenum">
              <a:rPr lang="es-EC" smtClean="0"/>
              <a:t>‹Nº›</a:t>
            </a:fld>
            <a:endParaRPr lang="es-EC"/>
          </a:p>
        </p:txBody>
      </p:sp>
    </p:spTree>
    <p:extLst>
      <p:ext uri="{BB962C8B-B14F-4D97-AF65-F5344CB8AC3E}">
        <p14:creationId xmlns:p14="http://schemas.microsoft.com/office/powerpoint/2010/main" val="2886297652"/>
      </p:ext>
    </p:extLst>
  </p:cSld>
  <p:clrMap bg1="lt1" tx1="dk1" bg2="lt2" tx2="dk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69975" y="685800"/>
            <a:ext cx="471805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13CD611-CE5E-41E2-8CAB-AF16EC7238D9}" type="slidenum">
              <a:rPr lang="es-EC" smtClean="0"/>
              <a:t>1</a:t>
            </a:fld>
            <a:endParaRPr lang="es-EC" dirty="0"/>
          </a:p>
        </p:txBody>
      </p:sp>
    </p:spTree>
    <p:extLst>
      <p:ext uri="{BB962C8B-B14F-4D97-AF65-F5344CB8AC3E}">
        <p14:creationId xmlns:p14="http://schemas.microsoft.com/office/powerpoint/2010/main" val="320951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07470" y="609601"/>
            <a:ext cx="8017986"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414939" y="4953000"/>
            <a:ext cx="6603048"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946FCA2-2240-4B9F-BCBA-A9730C1D3176}" type="datetime1">
              <a:rPr lang="es-EC" smtClean="0"/>
              <a:t>27/01/2017</a:t>
            </a:fld>
            <a:endParaRPr lang="es-EC"/>
          </a:p>
        </p:txBody>
      </p:sp>
      <p:sp>
        <p:nvSpPr>
          <p:cNvPr id="8" name="Slide Number Placeholder 7"/>
          <p:cNvSpPr>
            <a:spLocks noGrp="1"/>
          </p:cNvSpPr>
          <p:nvPr>
            <p:ph type="sldNum" sz="quarter" idx="11"/>
          </p:nvPr>
        </p:nvSpPr>
        <p:spPr/>
        <p:txBody>
          <a:bodyPr/>
          <a:lstStyle/>
          <a:p>
            <a:fld id="{E4C3E5B9-A609-41F3-ACE2-2DFC126DAD8F}"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552258-EE5D-459E-B2D2-B8319F431468}" type="datetime1">
              <a:rPr lang="es-EC" smtClean="0"/>
              <a:t>27/01/2017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871" y="274639"/>
            <a:ext cx="2122408"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646" y="274639"/>
            <a:ext cx="6210009"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B645CF-AC7A-4677-82D9-6AA79989492B}" type="datetime1">
              <a:rPr lang="es-EC" smtClean="0"/>
              <a:t>27/01/2017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084DB6F7-C0EF-44F9-952C-7A265C93E2C5}" type="datetime1">
              <a:rPr lang="es-EC" smtClean="0"/>
              <a:t>27/01/2017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45136" y="1371601"/>
            <a:ext cx="8017986"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45136" y="4068763"/>
            <a:ext cx="8017986"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4811EA-0C31-4622-8056-BD2EAC4E3ADA}" type="datetime1">
              <a:rPr lang="es-EC" smtClean="0"/>
              <a:t>27/01/2017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C3E5B9-A609-41F3-ACE2-2DFC126DAD8F}" type="slidenum">
              <a:rPr lang="es-EC" smtClean="0"/>
              <a:t>‹Nº›</a:t>
            </a:fld>
            <a:endParaRPr lang="es-EC"/>
          </a:p>
        </p:txBody>
      </p:sp>
      <p:sp>
        <p:nvSpPr>
          <p:cNvPr id="7" name="Oval 6"/>
          <p:cNvSpPr/>
          <p:nvPr/>
        </p:nvSpPr>
        <p:spPr>
          <a:xfrm>
            <a:off x="4637855" y="3924300"/>
            <a:ext cx="87451"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44200" y="3924300"/>
            <a:ext cx="87451"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2492" y="3924300"/>
            <a:ext cx="87451"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795070" y="1600201"/>
            <a:ext cx="4166209"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1BBDC353-838F-4ECE-BAAE-CABD49297337}" type="datetime1">
              <a:rPr lang="es-EC" smtClean="0"/>
              <a:t>27/01/2017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C3E5B9-A609-41F3-ACE2-2DFC126DAD8F}" type="slidenum">
              <a:rPr lang="es-EC" smtClean="0"/>
              <a:t>‹Nº›</a:t>
            </a:fld>
            <a:endParaRPr lang="es-EC"/>
          </a:p>
        </p:txBody>
      </p:sp>
      <p:sp>
        <p:nvSpPr>
          <p:cNvPr id="9" name="Content Placeholder 8"/>
          <p:cNvSpPr>
            <a:spLocks noGrp="1"/>
          </p:cNvSpPr>
          <p:nvPr>
            <p:ph sz="quarter" idx="13"/>
          </p:nvPr>
        </p:nvSpPr>
        <p:spPr>
          <a:xfrm>
            <a:off x="377317" y="1600200"/>
            <a:ext cx="4169353"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71646" y="1600200"/>
            <a:ext cx="416784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795071" y="1600200"/>
            <a:ext cx="4169484"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0D0257D-DD70-4EC0-83C6-DCCE752F1446}" type="datetime1">
              <a:rPr lang="es-EC" smtClean="0"/>
              <a:t>27/01/2017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4C3E5B9-A609-41F3-ACE2-2DFC126DAD8F}" type="slidenum">
              <a:rPr lang="es-EC" smtClean="0"/>
              <a:t>‹Nº›</a:t>
            </a:fld>
            <a:endParaRPr lang="es-EC"/>
          </a:p>
        </p:txBody>
      </p:sp>
      <p:sp>
        <p:nvSpPr>
          <p:cNvPr id="11" name="Content Placeholder 10"/>
          <p:cNvSpPr>
            <a:spLocks noGrp="1"/>
          </p:cNvSpPr>
          <p:nvPr>
            <p:ph sz="quarter" idx="13"/>
          </p:nvPr>
        </p:nvSpPr>
        <p:spPr>
          <a:xfrm>
            <a:off x="471646" y="2212848"/>
            <a:ext cx="4169353"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820225" y="2212849"/>
            <a:ext cx="4169353"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59C045-60DB-4D00-8C22-598A6AD7A166}" type="datetime1">
              <a:rPr lang="es-EC" smtClean="0"/>
              <a:t>27/01/2017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A3775-51A2-47F2-B958-D4CFAF3AD09D}" type="datetime1">
              <a:rPr lang="es-EC" smtClean="0"/>
              <a:t>27/01/2017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3735" y="266700"/>
            <a:ext cx="3103367"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41860" y="273051"/>
            <a:ext cx="51537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3735" y="2438401"/>
            <a:ext cx="3103367"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BB3C46-88F8-46D1-83D0-3FBC0FC33A42}" type="datetime1">
              <a:rPr lang="es-EC" smtClean="0"/>
              <a:t>27/01/2017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2646" y="228600"/>
            <a:ext cx="5892302"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55779" y="1143000"/>
            <a:ext cx="6246036"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732646" y="5810250"/>
            <a:ext cx="5892302"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ED5CD2-89F9-43DC-9982-5BED905468EE}" type="datetime1">
              <a:rPr lang="es-EC" smtClean="0"/>
              <a:t>27/01/2017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C3E5B9-A609-41F3-ACE2-2DFC126DAD8F}"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646" y="0"/>
            <a:ext cx="8489633"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646" y="1600201"/>
            <a:ext cx="8489633"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564412" y="6356351"/>
            <a:ext cx="2151886"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9F32138-2CFC-4BAD-9D27-76FCC68FFFDA}" type="datetime1">
              <a:rPr lang="es-EC" smtClean="0"/>
              <a:t>27/01/2017</a:t>
            </a:fld>
            <a:endParaRPr lang="es-EC"/>
          </a:p>
        </p:txBody>
      </p:sp>
      <p:sp>
        <p:nvSpPr>
          <p:cNvPr id="5" name="Footer Placeholder 4"/>
          <p:cNvSpPr>
            <a:spLocks noGrp="1"/>
          </p:cNvSpPr>
          <p:nvPr>
            <p:ph type="ftr" sz="quarter" idx="3"/>
          </p:nvPr>
        </p:nvSpPr>
        <p:spPr>
          <a:xfrm>
            <a:off x="679993" y="6356351"/>
            <a:ext cx="2937963"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813222" y="6356351"/>
            <a:ext cx="579732"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4C3E5B9-A609-41F3-ACE2-2DFC126DAD8F}" type="slidenum">
              <a:rPr lang="es-EC" smtClean="0"/>
              <a:t>‹Nº›</a:t>
            </a:fld>
            <a:endParaRPr lang="es-EC"/>
          </a:p>
        </p:txBody>
      </p:sp>
      <p:sp>
        <p:nvSpPr>
          <p:cNvPr id="7" name="Oval 6"/>
          <p:cNvSpPr/>
          <p:nvPr/>
        </p:nvSpPr>
        <p:spPr>
          <a:xfrm>
            <a:off x="8725002" y="6499384"/>
            <a:ext cx="87451"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87101" y="6499384"/>
            <a:ext cx="87451"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11" Type="http://schemas.openxmlformats.org/officeDocument/2006/relationships/image" Target="../media/image13.png"/><Relationship Id="rId5" Type="http://schemas.openxmlformats.org/officeDocument/2006/relationships/diagramColors" Target="../diagrams/colors8.xml"/><Relationship Id="rId10" Type="http://schemas.openxmlformats.org/officeDocument/2006/relationships/image" Target="../media/image12.png"/><Relationship Id="rId4" Type="http://schemas.openxmlformats.org/officeDocument/2006/relationships/diagramQuickStyle" Target="../diagrams/quickStyle8.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diagramLayout" Target="../diagrams/layout9.xml"/><Relationship Id="rId21" Type="http://schemas.openxmlformats.org/officeDocument/2006/relationships/diagramLayout" Target="../diagrams/layout12.xml"/><Relationship Id="rId7" Type="http://schemas.openxmlformats.org/officeDocument/2006/relationships/image" Target="../media/image14.png"/><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diagramData" Target="../diagrams/data9.xml"/><Relationship Id="rId16" Type="http://schemas.openxmlformats.org/officeDocument/2006/relationships/diagramQuickStyle" Target="../diagrams/quickStyle11.xml"/><Relationship Id="rId20"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9.xml"/><Relationship Id="rId11" Type="http://schemas.openxmlformats.org/officeDocument/2006/relationships/diagramQuickStyle" Target="../diagrams/quickStyle10.xml"/><Relationship Id="rId24" Type="http://schemas.microsoft.com/office/2007/relationships/diagramDrawing" Target="../diagrams/drawing12.xml"/><Relationship Id="rId5" Type="http://schemas.openxmlformats.org/officeDocument/2006/relationships/diagramColors" Target="../diagrams/colors9.xml"/><Relationship Id="rId15" Type="http://schemas.openxmlformats.org/officeDocument/2006/relationships/diagramLayout" Target="../diagrams/layout11.xml"/><Relationship Id="rId23" Type="http://schemas.openxmlformats.org/officeDocument/2006/relationships/diagramColors" Target="../diagrams/colors12.xml"/><Relationship Id="rId10" Type="http://schemas.openxmlformats.org/officeDocument/2006/relationships/diagramLayout" Target="../diagrams/layout10.xml"/><Relationship Id="rId19" Type="http://schemas.openxmlformats.org/officeDocument/2006/relationships/image" Target="../media/image16.png"/><Relationship Id="rId4" Type="http://schemas.openxmlformats.org/officeDocument/2006/relationships/diagramQuickStyle" Target="../diagrams/quickStyle9.xml"/><Relationship Id="rId9" Type="http://schemas.openxmlformats.org/officeDocument/2006/relationships/diagramData" Target="../diagrams/data10.xml"/><Relationship Id="rId14" Type="http://schemas.openxmlformats.org/officeDocument/2006/relationships/diagramData" Target="../diagrams/data11.xml"/><Relationship Id="rId22"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8.png"/><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 name="3 Imagen" descr="http://mercadotecnia.espe.edu.ec/wp-content/uploads/tmp/LOGO-PRINCIPAL-ESPE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0165" y="476675"/>
            <a:ext cx="5204026" cy="1009651"/>
          </a:xfrm>
          <a:prstGeom prst="rect">
            <a:avLst/>
          </a:prstGeom>
          <a:noFill/>
          <a:ln>
            <a:noFill/>
          </a:ln>
        </p:spPr>
      </p:pic>
      <p:sp>
        <p:nvSpPr>
          <p:cNvPr id="5" name="4 Rectángulo"/>
          <p:cNvSpPr/>
          <p:nvPr/>
        </p:nvSpPr>
        <p:spPr>
          <a:xfrm>
            <a:off x="685049" y="1844826"/>
            <a:ext cx="8022590" cy="4786537"/>
          </a:xfrm>
          <a:prstGeom prst="rect">
            <a:avLst/>
          </a:prstGeom>
        </p:spPr>
        <p:txBody>
          <a:bodyPr wrap="square" lIns="107287" tIns="53643" rIns="107287" bIns="53643">
            <a:spAutoFit/>
          </a:bodyPr>
          <a:lstStyle/>
          <a:p>
            <a:pPr algn="ctr"/>
            <a:r>
              <a:rPr lang="es-EC" sz="1600" b="1" dirty="0">
                <a:latin typeface="Arial" panose="020B0604020202020204" pitchFamily="34" charset="0"/>
                <a:cs typeface="Arial" panose="020B0604020202020204" pitchFamily="34" charset="0"/>
              </a:rPr>
              <a:t>DEPARTAMENTO DE CIENCIAS ECONÓMICAS, ADMINISTRATIVAS Y DEL COMERCIO</a:t>
            </a:r>
          </a:p>
          <a:p>
            <a:pPr algn="ctr"/>
            <a:r>
              <a:rPr lang="es-EC" sz="1600" b="1" dirty="0">
                <a:latin typeface="Arial" panose="020B0604020202020204" pitchFamily="34" charset="0"/>
                <a:cs typeface="Arial" panose="020B0604020202020204" pitchFamily="34" charset="0"/>
              </a:rPr>
              <a:t> </a:t>
            </a:r>
          </a:p>
          <a:p>
            <a:pPr algn="ctr"/>
            <a:r>
              <a:rPr lang="es-EC" sz="1600" b="1" dirty="0">
                <a:latin typeface="Arial" panose="020B0604020202020204" pitchFamily="34" charset="0"/>
                <a:cs typeface="Arial" panose="020B0604020202020204" pitchFamily="34" charset="0"/>
              </a:rPr>
              <a:t>CARRERA DE INGENIERÍA COMERCIAL</a:t>
            </a:r>
          </a:p>
          <a:p>
            <a:pPr algn="ctr"/>
            <a:r>
              <a:rPr lang="es-EC" sz="1600" b="1" dirty="0">
                <a:latin typeface="Arial" panose="020B0604020202020204" pitchFamily="34" charset="0"/>
                <a:cs typeface="Arial" panose="020B0604020202020204" pitchFamily="34" charset="0"/>
              </a:rPr>
              <a:t>TRABAJO DE TITULACIÓN, PREVIO A LA OBTENCIÓN DEL TÍTULO DE INGENIERAS COMERCIALES </a:t>
            </a:r>
          </a:p>
          <a:p>
            <a:pPr algn="ctr"/>
            <a:r>
              <a:rPr lang="es-EC" sz="1600" b="1" dirty="0">
                <a:latin typeface="Arial" panose="020B0604020202020204" pitchFamily="34" charset="0"/>
                <a:cs typeface="Arial" panose="020B0604020202020204" pitchFamily="34" charset="0"/>
              </a:rPr>
              <a:t> </a:t>
            </a:r>
          </a:p>
          <a:p>
            <a:pPr algn="ctr"/>
            <a:r>
              <a:rPr lang="es-EC" sz="1600" b="1" dirty="0">
                <a:latin typeface="Arial" panose="020B0604020202020204" pitchFamily="34" charset="0"/>
                <a:cs typeface="Arial" panose="020B0604020202020204" pitchFamily="34" charset="0"/>
              </a:rPr>
              <a:t>TEMA: </a:t>
            </a:r>
            <a:r>
              <a:rPr lang="es-EC" sz="1600" b="1" i="1" dirty="0">
                <a:latin typeface="Arial" panose="020B0604020202020204" pitchFamily="34" charset="0"/>
                <a:cs typeface="Arial" panose="020B0604020202020204" pitchFamily="34" charset="0"/>
              </a:rPr>
              <a:t>IMPACTO DE LA UTILIZACIÓN DE SISTEMAS DE INFORMACIÓN EN LA TOMA DE DECISIONES GERENCIALES EN LAS EMPRESAS DEL SECTOR DE SOFTWARE EN EL DISTRITO </a:t>
            </a:r>
            <a:r>
              <a:rPr lang="es-EC" sz="1600" b="1" i="1" dirty="0" smtClean="0">
                <a:latin typeface="Arial" panose="020B0604020202020204" pitchFamily="34" charset="0"/>
                <a:cs typeface="Arial" panose="020B0604020202020204" pitchFamily="34" charset="0"/>
              </a:rPr>
              <a:t>METROPOLITANO DE </a:t>
            </a:r>
            <a:r>
              <a:rPr lang="es-EC" sz="1600" b="1" i="1" dirty="0">
                <a:latin typeface="Arial" panose="020B0604020202020204" pitchFamily="34" charset="0"/>
                <a:cs typeface="Arial" panose="020B0604020202020204" pitchFamily="34" charset="0"/>
              </a:rPr>
              <a:t>QUITO</a:t>
            </a:r>
          </a:p>
          <a:p>
            <a:pPr algn="ctr"/>
            <a:r>
              <a:rPr lang="es-EC" sz="1600" b="1" dirty="0">
                <a:latin typeface="Arial" panose="020B0604020202020204" pitchFamily="34" charset="0"/>
                <a:cs typeface="Arial" panose="020B0604020202020204" pitchFamily="34" charset="0"/>
              </a:rPr>
              <a:t> </a:t>
            </a:r>
          </a:p>
          <a:p>
            <a:pPr algn="ctr"/>
            <a:r>
              <a:rPr lang="es-EC" sz="1600" b="1" dirty="0">
                <a:latin typeface="Arial" panose="020B0604020202020204" pitchFamily="34" charset="0"/>
                <a:cs typeface="Arial" panose="020B0604020202020204" pitchFamily="34" charset="0"/>
              </a:rPr>
              <a:t>AUTORES: CUICHÁN REYES, CYNTHIA </a:t>
            </a:r>
            <a:r>
              <a:rPr lang="es-EC" sz="1600" b="1" dirty="0" smtClean="0">
                <a:latin typeface="Arial" panose="020B0604020202020204" pitchFamily="34" charset="0"/>
                <a:cs typeface="Arial" panose="020B0604020202020204" pitchFamily="34" charset="0"/>
              </a:rPr>
              <a:t>JOHANNA </a:t>
            </a:r>
            <a:r>
              <a:rPr lang="es-EC" sz="1600" b="1" dirty="0">
                <a:latin typeface="Arial" panose="020B0604020202020204" pitchFamily="34" charset="0"/>
                <a:cs typeface="Arial" panose="020B0604020202020204" pitchFamily="34" charset="0"/>
              </a:rPr>
              <a:t>– PROAÑO VALENZUELA, JHOSELYN GABRIELA</a:t>
            </a:r>
          </a:p>
          <a:p>
            <a:pPr algn="ctr"/>
            <a:r>
              <a:rPr lang="es-EC" sz="1600" b="1" dirty="0">
                <a:latin typeface="Arial" panose="020B0604020202020204" pitchFamily="34" charset="0"/>
                <a:cs typeface="Arial" panose="020B0604020202020204" pitchFamily="34" charset="0"/>
              </a:rPr>
              <a:t> </a:t>
            </a:r>
          </a:p>
          <a:p>
            <a:pPr algn="ctr"/>
            <a:r>
              <a:rPr lang="es-EC" sz="1600" b="1" dirty="0">
                <a:latin typeface="Arial" panose="020B0604020202020204" pitchFamily="34" charset="0"/>
                <a:cs typeface="Arial" panose="020B0604020202020204" pitchFamily="34" charset="0"/>
              </a:rPr>
              <a:t>DIRECTOR: ING. SERRANO PROAÑO, HUMBERTO</a:t>
            </a:r>
          </a:p>
          <a:p>
            <a:pPr algn="ctr"/>
            <a:r>
              <a:rPr lang="es-EC" sz="1600" b="1" dirty="0">
                <a:latin typeface="Arial" panose="020B0604020202020204" pitchFamily="34" charset="0"/>
                <a:cs typeface="Arial" panose="020B0604020202020204" pitchFamily="34" charset="0"/>
              </a:rPr>
              <a:t> </a:t>
            </a:r>
          </a:p>
          <a:p>
            <a:pPr algn="ctr"/>
            <a:r>
              <a:rPr lang="es-EC" sz="1600" b="1" dirty="0">
                <a:latin typeface="Arial" panose="020B0604020202020204" pitchFamily="34" charset="0"/>
                <a:cs typeface="Arial" panose="020B0604020202020204" pitchFamily="34" charset="0"/>
              </a:rPr>
              <a:t>SANGOLQUÍ</a:t>
            </a:r>
          </a:p>
          <a:p>
            <a:pPr algn="ctr"/>
            <a:r>
              <a:rPr lang="es-EC" sz="1600" b="1" dirty="0">
                <a:latin typeface="Arial" panose="020B0604020202020204" pitchFamily="34" charset="0"/>
                <a:cs typeface="Arial" panose="020B0604020202020204" pitchFamily="34" charset="0"/>
              </a:rPr>
              <a:t> </a:t>
            </a:r>
          </a:p>
          <a:p>
            <a:pPr algn="ctr"/>
            <a:r>
              <a:rPr lang="es-EC" sz="1600" b="1" dirty="0">
                <a:latin typeface="Arial" panose="020B0604020202020204" pitchFamily="34" charset="0"/>
                <a:cs typeface="Arial" panose="020B0604020202020204" pitchFamily="34" charset="0"/>
              </a:rPr>
              <a:t>2016</a:t>
            </a:r>
          </a:p>
        </p:txBody>
      </p:sp>
      <p:sp>
        <p:nvSpPr>
          <p:cNvPr id="6" name="5 Marcador de número de diapositiva"/>
          <p:cNvSpPr>
            <a:spLocks noGrp="1"/>
          </p:cNvSpPr>
          <p:nvPr>
            <p:ph type="sldNum" sz="quarter" idx="11"/>
          </p:nvPr>
        </p:nvSpPr>
        <p:spPr/>
        <p:txBody>
          <a:bodyPr/>
          <a:lstStyle/>
          <a:p>
            <a:fld id="{E4C3E5B9-A609-41F3-ACE2-2DFC126DAD8F}" type="slidenum">
              <a:rPr lang="es-EC" smtClean="0"/>
              <a:t>1</a:t>
            </a:fld>
            <a:endParaRPr lang="es-EC" dirty="0"/>
          </a:p>
        </p:txBody>
      </p:sp>
    </p:spTree>
    <p:extLst>
      <p:ext uri="{BB962C8B-B14F-4D97-AF65-F5344CB8AC3E}">
        <p14:creationId xmlns:p14="http://schemas.microsoft.com/office/powerpoint/2010/main" val="3783761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67990" y="332656"/>
            <a:ext cx="8489633" cy="1143000"/>
          </a:xfrm>
        </p:spPr>
        <p:txBody>
          <a:bodyPr>
            <a:noAutofit/>
          </a:bodyPr>
          <a:lstStyle/>
          <a:p>
            <a:r>
              <a:rPr lang="es-EC" sz="3200" b="1" dirty="0" smtClean="0">
                <a:latin typeface="Arial" panose="020B0604020202020204" pitchFamily="34" charset="0"/>
                <a:cs typeface="Arial" panose="020B0604020202020204" pitchFamily="34" charset="0"/>
              </a:rPr>
              <a:t>CÁLCULO DE LA MUESTRA</a:t>
            </a:r>
            <a:endParaRPr lang="es-EC" sz="32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a:xfrm>
            <a:off x="6532210" y="5996315"/>
            <a:ext cx="2201016" cy="365125"/>
          </a:xfrm>
        </p:spPr>
        <p:txBody>
          <a:bodyPr/>
          <a:lstStyle/>
          <a:p>
            <a:fld id="{E4C3E5B9-A609-41F3-ACE2-2DFC126DAD8F}" type="slidenum">
              <a:rPr lang="es-EC" smtClean="0"/>
              <a:t>10</a:t>
            </a:fld>
            <a:endParaRPr lang="es-EC"/>
          </a:p>
        </p:txBody>
      </p:sp>
      <p:graphicFrame>
        <p:nvGraphicFramePr>
          <p:cNvPr id="4" name="3 Diagrama"/>
          <p:cNvGraphicFramePr/>
          <p:nvPr>
            <p:extLst>
              <p:ext uri="{D42A27DB-BD31-4B8C-83A1-F6EECF244321}">
                <p14:modId xmlns:p14="http://schemas.microsoft.com/office/powerpoint/2010/main" val="810854644"/>
              </p:ext>
            </p:extLst>
          </p:nvPr>
        </p:nvGraphicFramePr>
        <p:xfrm>
          <a:off x="753749" y="627085"/>
          <a:ext cx="7753795" cy="3896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7" name="6 Rectángulo"/>
              <p:cNvSpPr/>
              <p:nvPr/>
            </p:nvSpPr>
            <p:spPr>
              <a:xfrm>
                <a:off x="3768328" y="2708920"/>
                <a:ext cx="1724639" cy="7797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latin typeface="Cambria Math"/>
                        </a:rPr>
                        <m:t>𝐧</m:t>
                      </m:r>
                      <m:r>
                        <a:rPr lang="en-US" sz="1600" b="1">
                          <a:latin typeface="Cambria Math"/>
                        </a:rPr>
                        <m:t>=</m:t>
                      </m:r>
                      <m:f>
                        <m:fPr>
                          <m:ctrlPr>
                            <a:rPr lang="es-EC" sz="1600" b="1" i="1">
                              <a:latin typeface="Cambria Math"/>
                            </a:rPr>
                          </m:ctrlPr>
                        </m:fPr>
                        <m:num>
                          <m:r>
                            <a:rPr lang="en-US" sz="1600" b="1" i="1">
                              <a:latin typeface="Cambria Math"/>
                            </a:rPr>
                            <m:t>𝐩</m:t>
                          </m:r>
                          <m:r>
                            <a:rPr lang="en-US" sz="1600" b="1" i="1">
                              <a:latin typeface="Cambria Math"/>
                            </a:rPr>
                            <m:t>∗</m:t>
                          </m:r>
                          <m:r>
                            <a:rPr lang="en-US" sz="1600" b="1" i="1">
                              <a:latin typeface="Cambria Math"/>
                            </a:rPr>
                            <m:t>𝐪</m:t>
                          </m:r>
                        </m:num>
                        <m:den>
                          <m:d>
                            <m:dPr>
                              <m:ctrlPr>
                                <a:rPr lang="es-EC" sz="1600" b="1" i="1">
                                  <a:latin typeface="Cambria Math"/>
                                </a:rPr>
                              </m:ctrlPr>
                            </m:dPr>
                            <m:e>
                              <m:f>
                                <m:fPr>
                                  <m:ctrlPr>
                                    <a:rPr lang="es-EC" sz="1600" b="1" i="1">
                                      <a:latin typeface="Cambria Math"/>
                                    </a:rPr>
                                  </m:ctrlPr>
                                </m:fPr>
                                <m:num>
                                  <m:sSup>
                                    <m:sSupPr>
                                      <m:ctrlPr>
                                        <a:rPr lang="es-EC" sz="1600" b="1" i="1">
                                          <a:latin typeface="Cambria Math"/>
                                        </a:rPr>
                                      </m:ctrlPr>
                                    </m:sSupPr>
                                    <m:e>
                                      <m:r>
                                        <a:rPr lang="en-US" sz="1600" b="1" i="1">
                                          <a:latin typeface="Cambria Math"/>
                                        </a:rPr>
                                        <m:t>𝐞</m:t>
                                      </m:r>
                                    </m:e>
                                    <m:sup>
                                      <m:r>
                                        <a:rPr lang="en-US" sz="1600" b="1" i="1">
                                          <a:latin typeface="Cambria Math"/>
                                        </a:rPr>
                                        <m:t>𝟐</m:t>
                                      </m:r>
                                    </m:sup>
                                  </m:sSup>
                                </m:num>
                                <m:den>
                                  <m:sSup>
                                    <m:sSupPr>
                                      <m:ctrlPr>
                                        <a:rPr lang="es-EC" sz="1600" b="1" i="1">
                                          <a:latin typeface="Cambria Math"/>
                                        </a:rPr>
                                      </m:ctrlPr>
                                    </m:sSupPr>
                                    <m:e>
                                      <m:r>
                                        <a:rPr lang="en-US" sz="1600" b="1" i="1">
                                          <a:latin typeface="Cambria Math"/>
                                        </a:rPr>
                                        <m:t>𝐳</m:t>
                                      </m:r>
                                    </m:e>
                                    <m:sup>
                                      <m:r>
                                        <a:rPr lang="en-US" sz="1600" b="1" i="1">
                                          <a:latin typeface="Cambria Math"/>
                                        </a:rPr>
                                        <m:t>𝟐</m:t>
                                      </m:r>
                                    </m:sup>
                                  </m:sSup>
                                </m:den>
                              </m:f>
                              <m:r>
                                <a:rPr lang="en-US" sz="1600" b="1">
                                  <a:latin typeface="Cambria Math"/>
                                </a:rPr>
                                <m:t>+</m:t>
                              </m:r>
                              <m:f>
                                <m:fPr>
                                  <m:ctrlPr>
                                    <a:rPr lang="es-EC" sz="1600" b="1" i="1">
                                      <a:latin typeface="Cambria Math"/>
                                    </a:rPr>
                                  </m:ctrlPr>
                                </m:fPr>
                                <m:num>
                                  <m:r>
                                    <a:rPr lang="en-US" sz="1600" b="1" i="1">
                                      <a:latin typeface="Cambria Math"/>
                                    </a:rPr>
                                    <m:t>𝐩</m:t>
                                  </m:r>
                                  <m:r>
                                    <a:rPr lang="en-US" sz="1600" b="1" i="1">
                                      <a:latin typeface="Cambria Math"/>
                                    </a:rPr>
                                    <m:t>∗</m:t>
                                  </m:r>
                                  <m:r>
                                    <a:rPr lang="en-US" sz="1600" b="1" i="1">
                                      <a:latin typeface="Cambria Math"/>
                                    </a:rPr>
                                    <m:t>𝐪</m:t>
                                  </m:r>
                                </m:num>
                                <m:den>
                                  <m:r>
                                    <a:rPr lang="en-US" sz="1600" b="1" i="1">
                                      <a:latin typeface="Cambria Math"/>
                                    </a:rPr>
                                    <m:t>𝐍</m:t>
                                  </m:r>
                                </m:den>
                              </m:f>
                            </m:e>
                          </m:d>
                        </m:den>
                      </m:f>
                    </m:oMath>
                  </m:oMathPara>
                </a14:m>
                <a:endParaRPr lang="es-EC" sz="1600" dirty="0">
                  <a:latin typeface="Arial" panose="020B0604020202020204" pitchFamily="34" charset="0"/>
                  <a:cs typeface="Arial" panose="020B0604020202020204" pitchFamily="34" charset="0"/>
                </a:endParaRPr>
              </a:p>
            </p:txBody>
          </p:sp>
        </mc:Choice>
        <mc:Fallback xmlns="">
          <p:sp>
            <p:nvSpPr>
              <p:cNvPr id="7" name="6 Rectángulo"/>
              <p:cNvSpPr>
                <a:spLocks noRot="1" noChangeAspect="1" noMove="1" noResize="1" noEditPoints="1" noAdjustHandles="1" noChangeArrowheads="1" noChangeShapeType="1" noTextEdit="1"/>
              </p:cNvSpPr>
              <p:nvPr/>
            </p:nvSpPr>
            <p:spPr>
              <a:xfrm>
                <a:off x="3768328" y="2708920"/>
                <a:ext cx="1724639" cy="779701"/>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6535167" y="2820040"/>
                <a:ext cx="1559850" cy="557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1600">
                          <a:latin typeface="Cambria Math"/>
                        </a:rPr>
                        <m:t>nc</m:t>
                      </m:r>
                      <m:r>
                        <a:rPr lang="es-EC" sz="1600">
                          <a:latin typeface="Cambria Math"/>
                        </a:rPr>
                        <m:t>=</m:t>
                      </m:r>
                      <m:f>
                        <m:fPr>
                          <m:ctrlPr>
                            <a:rPr lang="es-EC" sz="1600" i="1">
                              <a:latin typeface="Cambria Math"/>
                            </a:rPr>
                          </m:ctrlPr>
                        </m:fPr>
                        <m:num>
                          <m:r>
                            <m:rPr>
                              <m:sty m:val="p"/>
                            </m:rPr>
                            <a:rPr lang="es-EC" sz="1600">
                              <a:latin typeface="Cambria Math"/>
                            </a:rPr>
                            <m:t>n</m:t>
                          </m:r>
                          <m:r>
                            <a:rPr lang="es-EC" sz="1600" i="1">
                              <a:latin typeface="Cambria Math"/>
                            </a:rPr>
                            <m:t>∗</m:t>
                          </m:r>
                          <m:r>
                            <m:rPr>
                              <m:sty m:val="p"/>
                            </m:rPr>
                            <a:rPr lang="es-EC" sz="1600">
                              <a:latin typeface="Cambria Math"/>
                            </a:rPr>
                            <m:t>N</m:t>
                          </m:r>
                        </m:num>
                        <m:den>
                          <m:r>
                            <m:rPr>
                              <m:sty m:val="p"/>
                            </m:rPr>
                            <a:rPr lang="es-EC" sz="1600">
                              <a:latin typeface="Cambria Math"/>
                            </a:rPr>
                            <m:t>N</m:t>
                          </m:r>
                          <m:r>
                            <a:rPr lang="es-EC" sz="1600">
                              <a:latin typeface="Cambria Math"/>
                            </a:rPr>
                            <m:t>+</m:t>
                          </m:r>
                          <m:r>
                            <m:rPr>
                              <m:sty m:val="p"/>
                            </m:rPr>
                            <a:rPr lang="es-EC" sz="1600">
                              <a:latin typeface="Cambria Math"/>
                            </a:rPr>
                            <m:t>n</m:t>
                          </m:r>
                          <m:r>
                            <a:rPr lang="es-EC" sz="1600" i="1">
                              <a:latin typeface="Cambria Math"/>
                            </a:rPr>
                            <m:t>−</m:t>
                          </m:r>
                          <m:r>
                            <a:rPr lang="es-EC" sz="1600">
                              <a:latin typeface="Cambria Math"/>
                            </a:rPr>
                            <m:t>1</m:t>
                          </m:r>
                        </m:den>
                      </m:f>
                    </m:oMath>
                  </m:oMathPara>
                </a14:m>
                <a:endParaRPr lang="es-EC" sz="2000" dirty="0"/>
              </a:p>
            </p:txBody>
          </p:sp>
        </mc:Choice>
        <mc:Fallback xmlns="">
          <p:sp>
            <p:nvSpPr>
              <p:cNvPr id="8" name="7 Rectángulo"/>
              <p:cNvSpPr>
                <a:spLocks noRot="1" noChangeAspect="1" noMove="1" noResize="1" noEditPoints="1" noAdjustHandles="1" noChangeArrowheads="1" noChangeShapeType="1" noTextEdit="1"/>
              </p:cNvSpPr>
              <p:nvPr/>
            </p:nvSpPr>
            <p:spPr>
              <a:xfrm>
                <a:off x="6535167" y="2820040"/>
                <a:ext cx="1559850" cy="557460"/>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144592" y="3508803"/>
                <a:ext cx="2509405" cy="338554"/>
              </a:xfrm>
              <a:prstGeom prst="rect">
                <a:avLst/>
              </a:prstGeom>
            </p:spPr>
            <p:txBody>
              <a:bodyPr wrap="none">
                <a:spAutoFit/>
              </a:bodyPr>
              <a:lstStyle/>
              <a:p>
                <a14:m>
                  <m:oMath xmlns:m="http://schemas.openxmlformats.org/officeDocument/2006/math">
                    <m:r>
                      <a:rPr lang="es-EC" sz="1600" b="0" i="1">
                        <a:latin typeface="Cambria Math"/>
                      </a:rPr>
                      <m:t>𝑛𝑐</m:t>
                    </m:r>
                    <m:r>
                      <a:rPr lang="es-EC" sz="1600" b="0">
                        <a:latin typeface="Cambria Math"/>
                      </a:rPr>
                      <m:t>=</m:t>
                    </m:r>
                    <m:r>
                      <a:rPr lang="es-EC" sz="1600" b="0" i="1">
                        <a:latin typeface="Cambria Math"/>
                      </a:rPr>
                      <m:t>46</m:t>
                    </m:r>
                    <m:r>
                      <a:rPr lang="es-EC" sz="1600" b="0">
                        <a:latin typeface="Cambria Math"/>
                      </a:rPr>
                      <m:t>,</m:t>
                    </m:r>
                    <m:r>
                      <a:rPr lang="es-EC" sz="1600" b="0" i="1">
                        <a:latin typeface="Cambria Math"/>
                      </a:rPr>
                      <m:t>87</m:t>
                    </m:r>
                    <m:r>
                      <a:rPr lang="es-EC" sz="1600" b="0">
                        <a:latin typeface="Cambria Math"/>
                      </a:rPr>
                      <m:t>≈</m:t>
                    </m:r>
                    <m:r>
                      <a:rPr lang="es-EC" sz="1600" b="0" i="1">
                        <a:latin typeface="Cambria Math"/>
                      </a:rPr>
                      <m:t>47</m:t>
                    </m:r>
                  </m:oMath>
                </a14:m>
                <a:r>
                  <a:rPr lang="es-EC" sz="1600" dirty="0">
                    <a:latin typeface="Arial" panose="020B0604020202020204" pitchFamily="34" charset="0"/>
                    <a:cs typeface="Arial" panose="020B0604020202020204" pitchFamily="34" charset="0"/>
                  </a:rPr>
                  <a:t> gerentes</a:t>
                </a:r>
              </a:p>
            </p:txBody>
          </p:sp>
        </mc:Choice>
        <mc:Fallback xmlns="">
          <p:sp>
            <p:nvSpPr>
              <p:cNvPr id="9" name="8 Rectángulo"/>
              <p:cNvSpPr>
                <a:spLocks noRot="1" noChangeAspect="1" noMove="1" noResize="1" noEditPoints="1" noAdjustHandles="1" noChangeArrowheads="1" noChangeShapeType="1" noTextEdit="1"/>
              </p:cNvSpPr>
              <p:nvPr/>
            </p:nvSpPr>
            <p:spPr>
              <a:xfrm>
                <a:off x="6144592" y="3508803"/>
                <a:ext cx="2509405" cy="338554"/>
              </a:xfrm>
              <a:prstGeom prst="rect">
                <a:avLst/>
              </a:prstGeom>
              <a:blipFill rotWithShape="1">
                <a:blip r:embed="rId9"/>
                <a:stretch>
                  <a:fillRect t="-5455" b="-2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3696320" y="4941168"/>
                <a:ext cx="2032975"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14:m>
                  <m:oMath xmlns:m="http://schemas.openxmlformats.org/officeDocument/2006/math">
                    <m:r>
                      <a:rPr lang="es-EC" sz="1600" b="1" i="1" smtClean="0">
                        <a:solidFill>
                          <a:schemeClr val="tx1"/>
                        </a:solidFill>
                        <a:latin typeface="Cambria Math"/>
                      </a:rPr>
                      <m:t>𝐧</m:t>
                    </m:r>
                    <m:r>
                      <a:rPr lang="es-EC" sz="1600" b="1" smtClean="0">
                        <a:solidFill>
                          <a:schemeClr val="tx1"/>
                        </a:solidFill>
                        <a:latin typeface="Cambria Math"/>
                      </a:rPr>
                      <m:t>=</m:t>
                    </m:r>
                    <m:r>
                      <a:rPr lang="es-EC" sz="1600" smtClean="0">
                        <a:solidFill>
                          <a:schemeClr val="tx1"/>
                        </a:solidFill>
                        <a:latin typeface="Cambria Math"/>
                      </a:rPr>
                      <m:t>71</m:t>
                    </m:r>
                  </m:oMath>
                </a14:m>
                <a:r>
                  <a:rPr lang="es-EC" sz="1600" dirty="0">
                    <a:solidFill>
                      <a:schemeClr val="tx1"/>
                    </a:solidFill>
                    <a:latin typeface="Arial" panose="020B0604020202020204" pitchFamily="34" charset="0"/>
                    <a:cs typeface="Arial" panose="020B0604020202020204" pitchFamily="34" charset="0"/>
                  </a:rPr>
                  <a:t> </a:t>
                </a:r>
                <a:r>
                  <a:rPr lang="es-EC" sz="1600" dirty="0" smtClean="0">
                    <a:solidFill>
                      <a:schemeClr val="tx1"/>
                    </a:solidFill>
                    <a:latin typeface="Arial" panose="020B0604020202020204" pitchFamily="34" charset="0"/>
                    <a:cs typeface="Arial" panose="020B0604020202020204" pitchFamily="34" charset="0"/>
                  </a:rPr>
                  <a:t>gerentes.</a:t>
                </a:r>
                <a:endParaRPr lang="es-EC" sz="1600" dirty="0">
                  <a:solidFill>
                    <a:schemeClr val="tx1"/>
                  </a:solidFill>
                  <a:latin typeface="Arial" panose="020B0604020202020204" pitchFamily="34" charset="0"/>
                  <a:cs typeface="Arial" panose="020B0604020202020204" pitchFamily="34" charset="0"/>
                </a:endParaRPr>
              </a:p>
            </p:txBody>
          </p:sp>
        </mc:Choice>
        <mc:Fallback xmlns="">
          <p:sp>
            <p:nvSpPr>
              <p:cNvPr id="10" name="9 Rectángulo"/>
              <p:cNvSpPr>
                <a:spLocks noRot="1" noChangeAspect="1" noMove="1" noResize="1" noEditPoints="1" noAdjustHandles="1" noChangeArrowheads="1" noChangeShapeType="1" noTextEdit="1"/>
              </p:cNvSpPr>
              <p:nvPr/>
            </p:nvSpPr>
            <p:spPr>
              <a:xfrm>
                <a:off x="3696320" y="4941168"/>
                <a:ext cx="2032975" cy="338554"/>
              </a:xfrm>
              <a:prstGeom prst="rect">
                <a:avLst/>
              </a:prstGeom>
              <a:blipFill rotWithShape="1">
                <a:blip r:embed="rId10"/>
                <a:stretch>
                  <a:fillRect/>
                </a:stretch>
              </a:blipFill>
            </p:spPr>
            <p:txBody>
              <a:bodyPr/>
              <a:lstStyle/>
              <a:p>
                <a:r>
                  <a:rPr lang="es-EC">
                    <a:noFill/>
                  </a:rPr>
                  <a:t> </a:t>
                </a:r>
              </a:p>
            </p:txBody>
          </p:sp>
        </mc:Fallback>
      </mc:AlternateContent>
      <p:sp>
        <p:nvSpPr>
          <p:cNvPr id="2" name="1 Rectángulo"/>
          <p:cNvSpPr/>
          <p:nvPr/>
        </p:nvSpPr>
        <p:spPr>
          <a:xfrm>
            <a:off x="3582162" y="3540486"/>
            <a:ext cx="2363155" cy="1200329"/>
          </a:xfrm>
          <a:prstGeom prst="rect">
            <a:avLst/>
          </a:prstGeom>
        </p:spPr>
        <p:txBody>
          <a:bodyPr wrap="square">
            <a:spAutoFit/>
          </a:bodyPr>
          <a:lstStyle/>
          <a:p>
            <a:r>
              <a:rPr lang="es-EC" sz="1800" b="1" dirty="0" smtClean="0"/>
              <a:t>p</a:t>
            </a:r>
            <a:r>
              <a:rPr lang="es-EC" sz="1800" b="1" dirty="0"/>
              <a:t>=</a:t>
            </a:r>
            <a:r>
              <a:rPr lang="es-EC" sz="1800" dirty="0"/>
              <a:t> </a:t>
            </a:r>
            <a:r>
              <a:rPr lang="es-EC" sz="1800" dirty="0" smtClean="0"/>
              <a:t>0,5 </a:t>
            </a:r>
            <a:r>
              <a:rPr lang="es-EC" sz="1800" dirty="0"/>
              <a:t>y </a:t>
            </a:r>
            <a:r>
              <a:rPr lang="es-EC" sz="1800" b="1" dirty="0"/>
              <a:t>q=</a:t>
            </a:r>
            <a:r>
              <a:rPr lang="es-EC" sz="1800" dirty="0"/>
              <a:t>0,5</a:t>
            </a:r>
          </a:p>
          <a:p>
            <a:r>
              <a:rPr lang="es-EC" sz="1800" b="1" dirty="0"/>
              <a:t>e=</a:t>
            </a:r>
            <a:r>
              <a:rPr lang="es-EC" sz="1800" dirty="0"/>
              <a:t> </a:t>
            </a:r>
            <a:r>
              <a:rPr lang="es-EC" sz="1800" dirty="0" smtClean="0"/>
              <a:t>8</a:t>
            </a:r>
            <a:r>
              <a:rPr lang="es-EC" sz="1800" dirty="0"/>
              <a:t>% </a:t>
            </a:r>
            <a:endParaRPr lang="es-EC" sz="1800" dirty="0" smtClean="0"/>
          </a:p>
          <a:p>
            <a:r>
              <a:rPr lang="es-EC" sz="1800" b="1" dirty="0" smtClean="0"/>
              <a:t>NC</a:t>
            </a:r>
            <a:r>
              <a:rPr lang="es-EC" sz="1800" b="1" dirty="0"/>
              <a:t>=</a:t>
            </a:r>
            <a:r>
              <a:rPr lang="es-EC" sz="1800" dirty="0"/>
              <a:t> </a:t>
            </a:r>
            <a:r>
              <a:rPr lang="es-EC" sz="1800" dirty="0" smtClean="0"/>
              <a:t>95</a:t>
            </a:r>
            <a:r>
              <a:rPr lang="es-EC" sz="1800" dirty="0"/>
              <a:t>% </a:t>
            </a:r>
            <a:r>
              <a:rPr lang="es-EC" sz="1800" dirty="0" smtClean="0"/>
              <a:t>=&gt; z </a:t>
            </a:r>
            <a:r>
              <a:rPr lang="es-EC" sz="1800" dirty="0"/>
              <a:t>= 1.96</a:t>
            </a:r>
          </a:p>
          <a:p>
            <a:r>
              <a:rPr lang="es-EC" sz="1800" b="1" dirty="0"/>
              <a:t>N=</a:t>
            </a:r>
            <a:r>
              <a:rPr lang="es-EC" sz="1800" dirty="0"/>
              <a:t> </a:t>
            </a:r>
            <a:r>
              <a:rPr lang="es-EC" sz="1800" dirty="0" smtClean="0"/>
              <a:t>136 empresas</a:t>
            </a:r>
            <a:endParaRPr lang="es-EC" sz="1800" dirty="0"/>
          </a:p>
        </p:txBody>
      </p:sp>
      <p:pic>
        <p:nvPicPr>
          <p:cNvPr id="4098"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800" t="11469" r="20022" b="9726"/>
          <a:stretch/>
        </p:blipFill>
        <p:spPr bwMode="auto">
          <a:xfrm>
            <a:off x="1032024" y="3551513"/>
            <a:ext cx="1872208" cy="235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34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2920" y="188640"/>
            <a:ext cx="8489633" cy="988367"/>
          </a:xfrm>
        </p:spPr>
        <p:txBody>
          <a:bodyPr>
            <a:noAutofit/>
          </a:bodyPr>
          <a:lstStyle/>
          <a:p>
            <a:pPr>
              <a:lnSpc>
                <a:spcPct val="150000"/>
              </a:lnSpc>
            </a:pPr>
            <a:r>
              <a:rPr lang="es-EC" sz="2400" b="1" dirty="0" smtClean="0">
                <a:latin typeface="Arial" panose="020B0604020202020204" pitchFamily="34" charset="0"/>
                <a:cs typeface="Arial" panose="020B0604020202020204" pitchFamily="34" charset="0"/>
              </a:rPr>
              <a:t>RESULTADOS</a:t>
            </a:r>
            <a:r>
              <a:rPr lang="es-EC" sz="2000" b="1" dirty="0" smtClean="0">
                <a:latin typeface="Arial" panose="020B0604020202020204" pitchFamily="34" charset="0"/>
                <a:cs typeface="Arial" panose="020B0604020202020204" pitchFamily="34" charset="0"/>
              </a:rPr>
              <a:t/>
            </a:r>
            <a:br>
              <a:rPr lang="es-EC" sz="2000" b="1" dirty="0" smtClean="0">
                <a:latin typeface="Arial" panose="020B0604020202020204" pitchFamily="34" charset="0"/>
                <a:cs typeface="Arial" panose="020B0604020202020204" pitchFamily="34" charset="0"/>
              </a:rPr>
            </a:br>
            <a:r>
              <a:rPr lang="es-EC" sz="1800" b="1" dirty="0" smtClean="0">
                <a:latin typeface="Arial" panose="020B0604020202020204" pitchFamily="34" charset="0"/>
                <a:cs typeface="Arial" panose="020B0604020202020204" pitchFamily="34" charset="0"/>
              </a:rPr>
              <a:t>ANÁLISIS UNIVARIADO</a:t>
            </a:r>
            <a:endParaRPr lang="es-EC" sz="18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11</a:t>
            </a:fld>
            <a:endParaRPr lang="es-EC"/>
          </a:p>
        </p:txBody>
      </p:sp>
      <p:sp>
        <p:nvSpPr>
          <p:cNvPr id="6" name="Rectangle 2"/>
          <p:cNvSpPr>
            <a:spLocks noChangeArrowheads="1"/>
          </p:cNvSpPr>
          <p:nvPr/>
        </p:nvSpPr>
        <p:spPr bwMode="auto">
          <a:xfrm>
            <a:off x="684014" y="1177199"/>
            <a:ext cx="80549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tabLst/>
            </a:pPr>
            <a:r>
              <a:rPr kumimoji="0" lang="es-EC" altLang="es-EC" sz="1400" b="1" i="0" u="none" strike="noStrike" cap="none" normalizeH="0" baseline="0" dirty="0" smtClean="0">
                <a:ln>
                  <a:noFill/>
                </a:ln>
                <a:solidFill>
                  <a:schemeClr val="tx1"/>
                </a:solidFill>
                <a:effectLst/>
                <a:ea typeface="Times New Roman" pitchFamily="18" charset="0"/>
              </a:rPr>
              <a:t>De los responsables del proceso de toma de decisiones</a:t>
            </a:r>
            <a:r>
              <a:rPr lang="es-EC" altLang="es-EC" sz="1400" b="1" dirty="0">
                <a:ea typeface="Times New Roman" pitchFamily="18" charset="0"/>
              </a:rPr>
              <a:t>:</a:t>
            </a:r>
            <a:endParaRPr kumimoji="0" lang="es-EC" altLang="es-EC" sz="1400" b="0" i="0" u="none" strike="noStrike" cap="none" normalizeH="0" baseline="0" dirty="0" smtClean="0">
              <a:ln>
                <a:noFill/>
              </a:ln>
              <a:solidFill>
                <a:schemeClr val="tx1"/>
              </a:solidFill>
              <a:effectLst/>
            </a:endParaRPr>
          </a:p>
        </p:txBody>
      </p:sp>
      <p:graphicFrame>
        <p:nvGraphicFramePr>
          <p:cNvPr id="8" name="7 Tabla"/>
          <p:cNvGraphicFramePr>
            <a:graphicFrameLocks noGrp="1"/>
          </p:cNvGraphicFramePr>
          <p:nvPr>
            <p:extLst>
              <p:ext uri="{D42A27DB-BD31-4B8C-83A1-F6EECF244321}">
                <p14:modId xmlns:p14="http://schemas.microsoft.com/office/powerpoint/2010/main" val="2606459586"/>
              </p:ext>
            </p:extLst>
          </p:nvPr>
        </p:nvGraphicFramePr>
        <p:xfrm>
          <a:off x="1191096" y="1486511"/>
          <a:ext cx="6912768" cy="1364083"/>
        </p:xfrm>
        <a:graphic>
          <a:graphicData uri="http://schemas.openxmlformats.org/drawingml/2006/table">
            <a:tbl>
              <a:tblPr>
                <a:tableStyleId>{3C2FFA5D-87B4-456A-9821-1D502468CF0F}</a:tableStyleId>
              </a:tblPr>
              <a:tblGrid>
                <a:gridCol w="873302"/>
                <a:gridCol w="1118809"/>
                <a:gridCol w="1191585"/>
                <a:gridCol w="1243316"/>
                <a:gridCol w="1243316"/>
                <a:gridCol w="1242440"/>
              </a:tblGrid>
              <a:tr h="545632">
                <a:tc gridSpan="2">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c hMerge="1">
                  <a:txBody>
                    <a:bodyPr/>
                    <a:lstStyle/>
                    <a:p>
                      <a:endParaRPr lang="es-EC"/>
                    </a:p>
                  </a:txBody>
                  <a:tcPr/>
                </a:tc>
                <a:tc>
                  <a:txBody>
                    <a:bodyPr/>
                    <a:lstStyle/>
                    <a:p>
                      <a:pPr marL="38100" marR="38100" algn="ctr">
                        <a:lnSpc>
                          <a:spcPct val="107000"/>
                        </a:lnSpc>
                        <a:spcAft>
                          <a:spcPts val="0"/>
                        </a:spcAft>
                      </a:pPr>
                      <a:r>
                        <a:rPr lang="es-EC" sz="1400" b="1" dirty="0">
                          <a:effectLst/>
                          <a:latin typeface="Arial" panose="020B0604020202020204" pitchFamily="34" charset="0"/>
                          <a:cs typeface="Arial" panose="020B0604020202020204" pitchFamily="34" charset="0"/>
                        </a:rPr>
                        <a:t>Frecuencia</a:t>
                      </a:r>
                      <a:endParaRPr lang="es-EC" sz="12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ctr">
                        <a:lnSpc>
                          <a:spcPct val="107000"/>
                        </a:lnSpc>
                        <a:spcAft>
                          <a:spcPts val="0"/>
                        </a:spcAft>
                      </a:pPr>
                      <a:r>
                        <a:rPr lang="es-EC" sz="1400" b="1" dirty="0">
                          <a:effectLst/>
                          <a:latin typeface="Arial" panose="020B0604020202020204" pitchFamily="34" charset="0"/>
                          <a:cs typeface="Arial" panose="020B0604020202020204" pitchFamily="34" charset="0"/>
                        </a:rPr>
                        <a:t>Porcentaje</a:t>
                      </a:r>
                      <a:endParaRPr lang="es-EC" sz="12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ctr">
                        <a:lnSpc>
                          <a:spcPct val="107000"/>
                        </a:lnSpc>
                        <a:spcAft>
                          <a:spcPts val="0"/>
                        </a:spcAft>
                      </a:pPr>
                      <a:r>
                        <a:rPr lang="es-EC" sz="1400" b="1" dirty="0">
                          <a:effectLst/>
                          <a:latin typeface="Arial" panose="020B0604020202020204" pitchFamily="34" charset="0"/>
                          <a:cs typeface="Arial" panose="020B0604020202020204" pitchFamily="34" charset="0"/>
                        </a:rPr>
                        <a:t>Porcentaje válido</a:t>
                      </a:r>
                      <a:endParaRPr lang="es-EC" sz="12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ctr">
                        <a:lnSpc>
                          <a:spcPct val="107000"/>
                        </a:lnSpc>
                        <a:spcAft>
                          <a:spcPts val="0"/>
                        </a:spcAft>
                      </a:pPr>
                      <a:r>
                        <a:rPr lang="es-EC" sz="1400" b="1" dirty="0">
                          <a:effectLst/>
                          <a:latin typeface="Arial" panose="020B0604020202020204" pitchFamily="34" charset="0"/>
                          <a:cs typeface="Arial" panose="020B0604020202020204" pitchFamily="34" charset="0"/>
                        </a:rPr>
                        <a:t>Porcentaje acumulado</a:t>
                      </a:r>
                      <a:endParaRPr lang="es-EC" sz="1200" b="1" dirty="0">
                        <a:effectLst/>
                        <a:latin typeface="Arial" panose="020B0604020202020204" pitchFamily="34" charset="0"/>
                        <a:ea typeface="Times New Roman"/>
                        <a:cs typeface="Arial" panose="020B0604020202020204" pitchFamily="34" charset="0"/>
                      </a:endParaRPr>
                    </a:p>
                  </a:txBody>
                  <a:tcPr marL="68580" marR="68580" marT="0" marB="0" anchor="ctr"/>
                </a:tc>
              </a:tr>
              <a:tr h="272817">
                <a:tc rowSpan="3">
                  <a:txBody>
                    <a:bodyPr/>
                    <a:lstStyle/>
                    <a:p>
                      <a:pPr marL="38100" marR="38100">
                        <a:lnSpc>
                          <a:spcPct val="107000"/>
                        </a:lnSpc>
                        <a:spcAft>
                          <a:spcPts val="0"/>
                        </a:spcAft>
                      </a:pPr>
                      <a:r>
                        <a:rPr lang="es-EC" sz="1400">
                          <a:effectLst/>
                          <a:latin typeface="Arial" panose="020B0604020202020204" pitchFamily="34" charset="0"/>
                          <a:cs typeface="Arial" panose="020B0604020202020204" pitchFamily="34" charset="0"/>
                        </a:rPr>
                        <a:t>Válido</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nSpc>
                          <a:spcPct val="107000"/>
                        </a:lnSpc>
                        <a:spcAft>
                          <a:spcPts val="0"/>
                        </a:spcAft>
                      </a:pPr>
                      <a:r>
                        <a:rPr lang="es-EC" sz="14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17</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dirty="0">
                          <a:effectLst/>
                          <a:latin typeface="Arial" panose="020B0604020202020204" pitchFamily="34" charset="0"/>
                          <a:cs typeface="Arial" panose="020B0604020202020204" pitchFamily="34" charset="0"/>
                        </a:rPr>
                        <a:t>36,2</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36,2</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36,2</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r>
              <a:tr h="272817">
                <a:tc vMerge="1">
                  <a:txBody>
                    <a:bodyPr/>
                    <a:lstStyle/>
                    <a:p>
                      <a:endParaRPr lang="es-EC"/>
                    </a:p>
                  </a:txBody>
                  <a:tcPr/>
                </a:tc>
                <a:tc>
                  <a:txBody>
                    <a:bodyPr/>
                    <a:lstStyle/>
                    <a:p>
                      <a:pPr marL="38100" marR="38100">
                        <a:lnSpc>
                          <a:spcPct val="107000"/>
                        </a:lnSpc>
                        <a:spcAft>
                          <a:spcPts val="0"/>
                        </a:spcAft>
                      </a:pPr>
                      <a:r>
                        <a:rPr lang="es-EC" sz="14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30</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dirty="0">
                          <a:effectLst/>
                          <a:latin typeface="Arial" panose="020B0604020202020204" pitchFamily="34" charset="0"/>
                          <a:cs typeface="Arial" panose="020B0604020202020204" pitchFamily="34" charset="0"/>
                        </a:rPr>
                        <a:t>63,8</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63,8</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100,0</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r>
              <a:tr h="272817">
                <a:tc vMerge="1">
                  <a:txBody>
                    <a:bodyPr/>
                    <a:lstStyle/>
                    <a:p>
                      <a:endParaRPr lang="es-EC"/>
                    </a:p>
                  </a:txBody>
                  <a:tcPr/>
                </a:tc>
                <a:tc>
                  <a:txBody>
                    <a:bodyPr/>
                    <a:lstStyle/>
                    <a:p>
                      <a:pPr marL="38100" marR="38100">
                        <a:lnSpc>
                          <a:spcPct val="107000"/>
                        </a:lnSpc>
                        <a:spcAft>
                          <a:spcPts val="0"/>
                        </a:spcAft>
                      </a:pPr>
                      <a:r>
                        <a:rPr lang="es-EC" sz="14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dirty="0">
                          <a:effectLst/>
                          <a:latin typeface="Arial" panose="020B0604020202020204" pitchFamily="34" charset="0"/>
                          <a:cs typeface="Arial" panose="020B0604020202020204" pitchFamily="34" charset="0"/>
                        </a:rPr>
                        <a:t>47</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dirty="0">
                          <a:effectLst/>
                          <a:latin typeface="Arial" panose="020B0604020202020204" pitchFamily="34" charset="0"/>
                          <a:cs typeface="Arial" panose="020B0604020202020204" pitchFamily="34" charset="0"/>
                        </a:rPr>
                        <a:t>100,0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r">
                        <a:lnSpc>
                          <a:spcPct val="107000"/>
                        </a:lnSpc>
                        <a:spcAft>
                          <a:spcPts val="0"/>
                        </a:spcAft>
                      </a:pPr>
                      <a:r>
                        <a:rPr lang="es-EC" sz="1400">
                          <a:effectLst/>
                          <a:latin typeface="Arial" panose="020B0604020202020204" pitchFamily="34" charset="0"/>
                          <a:cs typeface="Arial" panose="020B0604020202020204" pitchFamily="34" charset="0"/>
                        </a:rPr>
                        <a:t>100,0</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388967504"/>
              </p:ext>
            </p:extLst>
          </p:nvPr>
        </p:nvGraphicFramePr>
        <p:xfrm>
          <a:off x="1764134" y="4931349"/>
          <a:ext cx="5904656" cy="1368153"/>
        </p:xfrm>
        <a:graphic>
          <a:graphicData uri="http://schemas.openxmlformats.org/drawingml/2006/table">
            <a:tbl>
              <a:tblPr>
                <a:tableStyleId>{69C7853C-536D-4A76-A0AE-DD22124D55A5}</a:tableStyleId>
              </a:tblPr>
              <a:tblGrid>
                <a:gridCol w="870485"/>
                <a:gridCol w="929715"/>
                <a:gridCol w="936104"/>
                <a:gridCol w="1008112"/>
                <a:gridCol w="936104"/>
                <a:gridCol w="1224136"/>
              </a:tblGrid>
              <a:tr h="555633">
                <a:tc gridSpan="2">
                  <a:txBody>
                    <a:bodyPr/>
                    <a:lstStyle/>
                    <a:p>
                      <a:pPr>
                        <a:lnSpc>
                          <a:spcPct val="107000"/>
                        </a:lnSpc>
                        <a:spcAft>
                          <a:spcPts val="0"/>
                        </a:spcAft>
                      </a:pPr>
                      <a:r>
                        <a:rPr lang="es-EC" sz="12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Times New Roman"/>
                        <a:cs typeface="Arial" panose="020B0604020202020204" pitchFamily="34" charset="0"/>
                      </a:endParaRPr>
                    </a:p>
                  </a:txBody>
                  <a:tcPr marL="0" marR="0" marT="0" marB="0" anchor="b"/>
                </a:tc>
                <a:tc hMerge="1">
                  <a:txBody>
                    <a:bodyPr/>
                    <a:lstStyle/>
                    <a:p>
                      <a:endParaRPr lang="es-EC"/>
                    </a:p>
                  </a:txBody>
                  <a:tcPr/>
                </a:tc>
                <a:tc>
                  <a:txBody>
                    <a:bodyPr/>
                    <a:lstStyle/>
                    <a:p>
                      <a:pPr marL="38100" marR="38100" algn="ctr">
                        <a:lnSpc>
                          <a:spcPct val="107000"/>
                        </a:lnSpc>
                        <a:spcAft>
                          <a:spcPts val="0"/>
                        </a:spcAft>
                      </a:pPr>
                      <a:r>
                        <a:rPr lang="es-EC" sz="1200" b="1" dirty="0">
                          <a:effectLst/>
                          <a:latin typeface="Arial" panose="020B0604020202020204" pitchFamily="34" charset="0"/>
                          <a:cs typeface="Arial" panose="020B0604020202020204" pitchFamily="34" charset="0"/>
                        </a:rPr>
                        <a:t>Frecuencia</a:t>
                      </a:r>
                      <a:endParaRPr lang="es-EC" sz="1100" b="1"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es-EC" sz="1200" b="1" dirty="0">
                          <a:effectLst/>
                          <a:latin typeface="Arial" panose="020B0604020202020204" pitchFamily="34" charset="0"/>
                          <a:cs typeface="Arial" panose="020B0604020202020204" pitchFamily="34" charset="0"/>
                        </a:rPr>
                        <a:t>Porcentaje</a:t>
                      </a:r>
                      <a:endParaRPr lang="es-EC" sz="1100" b="1"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es-EC" sz="1200" b="1" dirty="0">
                          <a:effectLst/>
                          <a:latin typeface="Arial" panose="020B0604020202020204" pitchFamily="34" charset="0"/>
                          <a:cs typeface="Arial" panose="020B0604020202020204" pitchFamily="34" charset="0"/>
                        </a:rPr>
                        <a:t>Porcentaje válido</a:t>
                      </a:r>
                      <a:endParaRPr lang="es-EC" sz="1100" b="1"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es-EC" sz="1200" b="1" dirty="0">
                          <a:effectLst/>
                          <a:latin typeface="Arial" panose="020B0604020202020204" pitchFamily="34" charset="0"/>
                          <a:cs typeface="Arial" panose="020B0604020202020204" pitchFamily="34" charset="0"/>
                        </a:rPr>
                        <a:t>Porcentaje acumulado</a:t>
                      </a:r>
                      <a:endParaRPr lang="es-EC" sz="1100" b="1" dirty="0">
                        <a:effectLst/>
                        <a:latin typeface="Arial" panose="020B0604020202020204" pitchFamily="34" charset="0"/>
                        <a:ea typeface="Times New Roman"/>
                        <a:cs typeface="Arial" panose="020B0604020202020204" pitchFamily="34" charset="0"/>
                      </a:endParaRPr>
                    </a:p>
                  </a:txBody>
                  <a:tcPr marL="0" marR="0" marT="0" marB="0" anchor="ctr"/>
                </a:tc>
              </a:tr>
              <a:tr h="270840">
                <a:tc>
                  <a:txBody>
                    <a:bodyPr/>
                    <a:lstStyle/>
                    <a:p>
                      <a:pPr marL="38100" marR="38100">
                        <a:lnSpc>
                          <a:spcPct val="107000"/>
                        </a:lnSpc>
                        <a:spcAft>
                          <a:spcPts val="0"/>
                        </a:spcAft>
                      </a:pPr>
                      <a:r>
                        <a:rPr lang="es-EC" sz="1200" dirty="0">
                          <a:effectLst/>
                          <a:latin typeface="Arial" panose="020B0604020202020204" pitchFamily="34" charset="0"/>
                          <a:cs typeface="Arial" panose="020B0604020202020204" pitchFamily="34" charset="0"/>
                        </a:rPr>
                        <a:t>Válido</a:t>
                      </a:r>
                      <a:endParaRPr lang="es-EC" sz="11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nSpc>
                          <a:spcPct val="107000"/>
                        </a:lnSpc>
                        <a:spcAft>
                          <a:spcPts val="0"/>
                        </a:spcAft>
                      </a:pPr>
                      <a:r>
                        <a:rPr lang="es-EC" sz="1200" dirty="0">
                          <a:effectLst/>
                          <a:latin typeface="Arial" panose="020B0604020202020204" pitchFamily="34" charset="0"/>
                          <a:cs typeface="Arial" panose="020B0604020202020204" pitchFamily="34" charset="0"/>
                        </a:rPr>
                        <a:t>Si</a:t>
                      </a:r>
                      <a:endParaRPr lang="es-EC" sz="11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17</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36,2</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100,0</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ct val="107000"/>
                        </a:lnSpc>
                        <a:spcAft>
                          <a:spcPts val="0"/>
                        </a:spcAft>
                      </a:pPr>
                      <a:r>
                        <a:rPr lang="es-EC" sz="1200" dirty="0">
                          <a:effectLst/>
                          <a:latin typeface="Arial" panose="020B0604020202020204" pitchFamily="34" charset="0"/>
                          <a:cs typeface="Arial" panose="020B0604020202020204" pitchFamily="34" charset="0"/>
                        </a:rPr>
                        <a:t>100,0</a:t>
                      </a:r>
                      <a:endParaRPr lang="es-EC" sz="1100" dirty="0">
                        <a:effectLst/>
                        <a:latin typeface="Arial" panose="020B0604020202020204" pitchFamily="34" charset="0"/>
                        <a:ea typeface="Times New Roman"/>
                        <a:cs typeface="Arial" panose="020B0604020202020204" pitchFamily="34" charset="0"/>
                      </a:endParaRPr>
                    </a:p>
                  </a:txBody>
                  <a:tcPr marL="0" marR="0" marT="0" marB="0" anchor="ctr"/>
                </a:tc>
              </a:tr>
              <a:tr h="270840">
                <a:tc>
                  <a:txBody>
                    <a:bodyPr/>
                    <a:lstStyle/>
                    <a:p>
                      <a:pPr marL="38100" marR="38100">
                        <a:lnSpc>
                          <a:spcPct val="107000"/>
                        </a:lnSpc>
                        <a:spcAft>
                          <a:spcPts val="0"/>
                        </a:spcAft>
                      </a:pPr>
                      <a:r>
                        <a:rPr lang="es-EC" sz="1200">
                          <a:effectLst/>
                          <a:latin typeface="Arial" panose="020B0604020202020204" pitchFamily="34" charset="0"/>
                          <a:cs typeface="Arial" panose="020B0604020202020204" pitchFamily="34" charset="0"/>
                        </a:rPr>
                        <a:t>Perdidos</a:t>
                      </a:r>
                      <a:endParaRPr lang="es-EC" sz="110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nSpc>
                          <a:spcPct val="107000"/>
                        </a:lnSpc>
                        <a:spcAft>
                          <a:spcPts val="0"/>
                        </a:spcAft>
                      </a:pPr>
                      <a:r>
                        <a:rPr lang="es-EC" sz="1200">
                          <a:effectLst/>
                          <a:latin typeface="Arial" panose="020B0604020202020204" pitchFamily="34" charset="0"/>
                          <a:cs typeface="Arial" panose="020B0604020202020204" pitchFamily="34" charset="0"/>
                        </a:rPr>
                        <a:t>No contesta</a:t>
                      </a:r>
                      <a:endParaRPr lang="es-EC" sz="110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30</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63,8</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07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07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r>
              <a:tr h="270840">
                <a:tc gridSpan="2">
                  <a:txBody>
                    <a:bodyPr/>
                    <a:lstStyle/>
                    <a:p>
                      <a:pPr marL="38100" marR="38100">
                        <a:lnSpc>
                          <a:spcPct val="107000"/>
                        </a:lnSpc>
                        <a:spcAft>
                          <a:spcPts val="0"/>
                        </a:spcAft>
                      </a:pPr>
                      <a:r>
                        <a:rPr lang="es-EC" sz="1200" dirty="0">
                          <a:effectLst/>
                          <a:latin typeface="Arial" panose="020B0604020202020204" pitchFamily="34" charset="0"/>
                          <a:cs typeface="Arial" panose="020B0604020202020204" pitchFamily="34" charset="0"/>
                        </a:rPr>
                        <a:t>Total</a:t>
                      </a:r>
                      <a:endParaRPr lang="es-EC" sz="1100" dirty="0">
                        <a:effectLst/>
                        <a:latin typeface="Arial" panose="020B0604020202020204" pitchFamily="34" charset="0"/>
                        <a:ea typeface="Times New Roman"/>
                        <a:cs typeface="Arial" panose="020B0604020202020204" pitchFamily="34" charset="0"/>
                      </a:endParaRPr>
                    </a:p>
                  </a:txBody>
                  <a:tcPr marL="0" marR="0" marT="0" marB="0"/>
                </a:tc>
                <a:tc hMerge="1">
                  <a:txBody>
                    <a:bodyPr/>
                    <a:lstStyle/>
                    <a:p>
                      <a:endParaRPr lang="es-EC"/>
                    </a:p>
                  </a:txBody>
                  <a:tcPr/>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47</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ct val="107000"/>
                        </a:lnSpc>
                        <a:spcAft>
                          <a:spcPts val="0"/>
                        </a:spcAft>
                      </a:pPr>
                      <a:r>
                        <a:rPr lang="es-EC" sz="1200" dirty="0">
                          <a:effectLst/>
                          <a:latin typeface="Arial" panose="020B0604020202020204" pitchFamily="34" charset="0"/>
                          <a:cs typeface="Arial" panose="020B0604020202020204" pitchFamily="34" charset="0"/>
                        </a:rPr>
                        <a:t>100,0</a:t>
                      </a:r>
                      <a:endParaRPr lang="es-EC" sz="11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07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07000"/>
                        </a:lnSpc>
                        <a:spcAft>
                          <a:spcPts val="0"/>
                        </a:spcAft>
                      </a:pPr>
                      <a:r>
                        <a:rPr lang="es-EC" sz="12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11" name="Rectangle 2"/>
          <p:cNvSpPr>
            <a:spLocks noChangeArrowheads="1"/>
          </p:cNvSpPr>
          <p:nvPr/>
        </p:nvSpPr>
        <p:spPr bwMode="auto">
          <a:xfrm>
            <a:off x="684014" y="3030632"/>
            <a:ext cx="7926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altLang="es-EC" sz="1400" b="1" dirty="0">
                <a:solidFill>
                  <a:srgbClr val="000000"/>
                </a:solidFill>
                <a:latin typeface="Arial" panose="020B0604020202020204" pitchFamily="34" charset="0"/>
                <a:ea typeface="Times New Roman" pitchFamily="18" charset="0"/>
                <a:cs typeface="Arial" panose="020B0604020202020204" pitchFamily="34" charset="0"/>
              </a:rPr>
              <a:t>¿</a:t>
            </a:r>
            <a:r>
              <a:rPr kumimoji="0" lang="es-EC" altLang="es-EC" sz="1400" b="1"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Las personas de alta e intermedia dirección utilizan información en la toma de decisiones?</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443225709"/>
              </p:ext>
            </p:extLst>
          </p:nvPr>
        </p:nvGraphicFramePr>
        <p:xfrm>
          <a:off x="1728365" y="3553852"/>
          <a:ext cx="5966221" cy="1160856"/>
        </p:xfrm>
        <a:graphic>
          <a:graphicData uri="http://schemas.openxmlformats.org/drawingml/2006/table">
            <a:tbl>
              <a:tblPr>
                <a:tableStyleId>{69C7853C-536D-4A76-A0AE-DD22124D55A5}</a:tableStyleId>
              </a:tblPr>
              <a:tblGrid>
                <a:gridCol w="1059521"/>
                <a:gridCol w="535043"/>
                <a:gridCol w="1114610"/>
                <a:gridCol w="1029335"/>
                <a:gridCol w="1113856"/>
                <a:gridCol w="1113856"/>
              </a:tblGrid>
              <a:tr h="780303">
                <a:tc gridSpan="2">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c hMerge="1">
                  <a:txBody>
                    <a:bodyPr/>
                    <a:lstStyle/>
                    <a:p>
                      <a:endParaRPr lang="es-EC"/>
                    </a:p>
                  </a:txBody>
                  <a:tcPr/>
                </a:tc>
                <a:tc>
                  <a:txBody>
                    <a:bodyPr/>
                    <a:lstStyle/>
                    <a:p>
                      <a:pPr marL="38100" marR="38100" algn="ctr">
                        <a:lnSpc>
                          <a:spcPct val="107000"/>
                        </a:lnSpc>
                        <a:spcAft>
                          <a:spcPts val="0"/>
                        </a:spcAft>
                      </a:pPr>
                      <a:r>
                        <a:rPr lang="es-EC" sz="1200">
                          <a:effectLst/>
                          <a:latin typeface="Arial" panose="020B0604020202020204" pitchFamily="34" charset="0"/>
                          <a:cs typeface="Arial" panose="020B0604020202020204" pitchFamily="34" charset="0"/>
                        </a:rPr>
                        <a:t>Frecuencia</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ctr">
                        <a:lnSpc>
                          <a:spcPct val="107000"/>
                        </a:lnSpc>
                        <a:spcAft>
                          <a:spcPts val="0"/>
                        </a:spcAft>
                      </a:pPr>
                      <a:r>
                        <a:rPr lang="es-EC" sz="1200">
                          <a:effectLst/>
                          <a:latin typeface="Arial" panose="020B0604020202020204" pitchFamily="34" charset="0"/>
                          <a:cs typeface="Arial" panose="020B0604020202020204" pitchFamily="34" charset="0"/>
                        </a:rPr>
                        <a:t>Porcentaje</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ctr">
                        <a:lnSpc>
                          <a:spcPct val="107000"/>
                        </a:lnSpc>
                        <a:spcAft>
                          <a:spcPts val="0"/>
                        </a:spcAft>
                      </a:pPr>
                      <a:r>
                        <a:rPr lang="es-EC" sz="1200">
                          <a:effectLst/>
                          <a:latin typeface="Arial" panose="020B0604020202020204" pitchFamily="34" charset="0"/>
                          <a:cs typeface="Arial" panose="020B0604020202020204" pitchFamily="34" charset="0"/>
                        </a:rPr>
                        <a:t>Porcentaje válido</a:t>
                      </a:r>
                      <a:endParaRPr lang="es-EC"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8100" marR="38100" algn="ctr">
                        <a:lnSpc>
                          <a:spcPct val="107000"/>
                        </a:lnSpc>
                        <a:spcAft>
                          <a:spcPts val="0"/>
                        </a:spcAft>
                      </a:pPr>
                      <a:r>
                        <a:rPr lang="es-EC" sz="1200" dirty="0">
                          <a:effectLst/>
                          <a:latin typeface="Arial" panose="020B0604020202020204" pitchFamily="34" charset="0"/>
                          <a:cs typeface="Arial" panose="020B0604020202020204" pitchFamily="34" charset="0"/>
                        </a:rPr>
                        <a:t>Porcentaje acumulado</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nchor="ctr"/>
                </a:tc>
              </a:tr>
              <a:tr h="380553">
                <a:tc>
                  <a:txBody>
                    <a:bodyPr/>
                    <a:lstStyle/>
                    <a:p>
                      <a:pPr marL="38100" marR="38100">
                        <a:lnSpc>
                          <a:spcPct val="107000"/>
                        </a:lnSpc>
                        <a:spcAft>
                          <a:spcPts val="0"/>
                        </a:spcAft>
                      </a:pPr>
                      <a:r>
                        <a:rPr lang="es-EC" sz="1200" dirty="0">
                          <a:effectLst/>
                          <a:latin typeface="Arial" panose="020B0604020202020204" pitchFamily="34" charset="0"/>
                          <a:cs typeface="Arial" panose="020B0604020202020204" pitchFamily="34" charset="0"/>
                        </a:rPr>
                        <a:t>Válido</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8100" marR="38100">
                        <a:lnSpc>
                          <a:spcPct val="107000"/>
                        </a:lnSpc>
                        <a:spcAft>
                          <a:spcPts val="0"/>
                        </a:spcAft>
                      </a:pPr>
                      <a:r>
                        <a:rPr lang="es-EC"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47</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100,0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8100" marR="38100" algn="r">
                        <a:lnSpc>
                          <a:spcPct val="107000"/>
                        </a:lnSpc>
                        <a:spcAft>
                          <a:spcPts val="0"/>
                        </a:spcAft>
                      </a:pPr>
                      <a:r>
                        <a:rPr lang="es-EC" sz="1200">
                          <a:effectLst/>
                          <a:latin typeface="Arial" panose="020B0604020202020204" pitchFamily="34" charset="0"/>
                          <a:cs typeface="Arial" panose="020B0604020202020204" pitchFamily="34" charset="0"/>
                        </a:rPr>
                        <a:t>100,0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8100" marR="38100" algn="r">
                        <a:lnSpc>
                          <a:spcPct val="107000"/>
                        </a:lnSpc>
                        <a:spcAft>
                          <a:spcPts val="0"/>
                        </a:spcAft>
                      </a:pPr>
                      <a:r>
                        <a:rPr lang="es-EC" sz="1200" dirty="0">
                          <a:effectLst/>
                          <a:latin typeface="Arial" panose="020B0604020202020204" pitchFamily="34" charset="0"/>
                          <a:cs typeface="Arial" panose="020B0604020202020204" pitchFamily="34" charset="0"/>
                        </a:rPr>
                        <a:t>100,0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71400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12</a:t>
            </a:fld>
            <a:endParaRPr lang="es-EC"/>
          </a:p>
        </p:txBody>
      </p:sp>
      <p:sp>
        <p:nvSpPr>
          <p:cNvPr id="5" name="Rectangle 1"/>
          <p:cNvSpPr>
            <a:spLocks noChangeArrowheads="1"/>
          </p:cNvSpPr>
          <p:nvPr/>
        </p:nvSpPr>
        <p:spPr bwMode="auto">
          <a:xfrm>
            <a:off x="828030" y="604719"/>
            <a:ext cx="74888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tabLst/>
            </a:pPr>
            <a:r>
              <a:rPr kumimoji="0" lang="es-EC" altLang="es-EC" sz="1600" b="1" i="0" u="none" strike="noStrike" cap="none" normalizeH="0" baseline="0" dirty="0" smtClean="0">
                <a:ln>
                  <a:noFill/>
                </a:ln>
                <a:solidFill>
                  <a:schemeClr val="tx1"/>
                </a:solidFill>
                <a:effectLst/>
                <a:ea typeface="Times New Roman" pitchFamily="18" charset="0"/>
              </a:rPr>
              <a:t>Del proceso de toma decisiones:</a:t>
            </a:r>
            <a:endParaRPr lang="es-EC" altLang="es-EC" sz="1600" dirty="0" smtClean="0"/>
          </a:p>
        </p:txBody>
      </p:sp>
      <p:graphicFrame>
        <p:nvGraphicFramePr>
          <p:cNvPr id="6" name="2 Gráfico"/>
          <p:cNvGraphicFramePr>
            <a:graphicFrameLocks/>
          </p:cNvGraphicFramePr>
          <p:nvPr>
            <p:extLst>
              <p:ext uri="{D42A27DB-BD31-4B8C-83A1-F6EECF244321}">
                <p14:modId xmlns:p14="http://schemas.microsoft.com/office/powerpoint/2010/main" val="4170965305"/>
              </p:ext>
            </p:extLst>
          </p:nvPr>
        </p:nvGraphicFramePr>
        <p:xfrm>
          <a:off x="-334753" y="773995"/>
          <a:ext cx="9757023" cy="5828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544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13</a:t>
            </a:fld>
            <a:endParaRPr lang="es-EC"/>
          </a:p>
        </p:txBody>
      </p:sp>
      <p:sp>
        <p:nvSpPr>
          <p:cNvPr id="5" name="Rectangle 2"/>
          <p:cNvSpPr>
            <a:spLocks noChangeArrowheads="1"/>
          </p:cNvSpPr>
          <p:nvPr/>
        </p:nvSpPr>
        <p:spPr bwMode="auto">
          <a:xfrm>
            <a:off x="520608" y="661566"/>
            <a:ext cx="6192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s-EC" altLang="es-EC" sz="1600" b="1" i="0" u="none" strike="noStrike" cap="none" normalizeH="0" baseline="0" dirty="0" smtClean="0">
                <a:ln>
                  <a:noFill/>
                </a:ln>
                <a:solidFill>
                  <a:schemeClr val="tx1"/>
                </a:solidFill>
                <a:effectLst/>
                <a:ea typeface="Times New Roman" pitchFamily="18" charset="0"/>
              </a:rPr>
              <a:t>Del tipo de información</a:t>
            </a:r>
            <a:r>
              <a:rPr kumimoji="0" lang="es-EC" altLang="es-EC" sz="1600" b="1" i="0" u="none" strike="noStrike" cap="none" normalizeH="0" dirty="0" smtClean="0">
                <a:ln>
                  <a:noFill/>
                </a:ln>
                <a:solidFill>
                  <a:schemeClr val="tx1"/>
                </a:solidFill>
                <a:effectLst/>
                <a:ea typeface="Times New Roman" pitchFamily="18" charset="0"/>
              </a:rPr>
              <a:t> </a:t>
            </a:r>
            <a:r>
              <a:rPr kumimoji="0" lang="es-EC" altLang="es-EC" sz="1600" b="1" i="0" u="none" strike="noStrike" cap="none" normalizeH="0" baseline="0" dirty="0" smtClean="0">
                <a:ln>
                  <a:noFill/>
                </a:ln>
                <a:solidFill>
                  <a:schemeClr val="tx1"/>
                </a:solidFill>
                <a:effectLst/>
                <a:ea typeface="Times New Roman" pitchFamily="18" charset="0"/>
              </a:rPr>
              <a:t>utilizada</a:t>
            </a:r>
            <a:endParaRPr kumimoji="0" lang="es-EC" altLang="es-EC" sz="1600" b="0" i="0" u="none" strike="noStrike" cap="none" normalizeH="0" baseline="0" dirty="0" smtClean="0">
              <a:ln>
                <a:noFill/>
              </a:ln>
              <a:solidFill>
                <a:schemeClr val="tx1"/>
              </a:solidFill>
              <a:effectLst/>
            </a:endParaRPr>
          </a:p>
        </p:txBody>
      </p:sp>
      <p:graphicFrame>
        <p:nvGraphicFramePr>
          <p:cNvPr id="6" name="1 Gráfico"/>
          <p:cNvGraphicFramePr>
            <a:graphicFrameLocks/>
          </p:cNvGraphicFramePr>
          <p:nvPr>
            <p:extLst>
              <p:ext uri="{D42A27DB-BD31-4B8C-83A1-F6EECF244321}">
                <p14:modId xmlns:p14="http://schemas.microsoft.com/office/powerpoint/2010/main" val="3497103208"/>
              </p:ext>
            </p:extLst>
          </p:nvPr>
        </p:nvGraphicFramePr>
        <p:xfrm>
          <a:off x="756022" y="1268760"/>
          <a:ext cx="8136904"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7452766" y="1753071"/>
            <a:ext cx="1584176"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Promedio: 3,87</a:t>
            </a:r>
            <a:endParaRPr lang="es-EC"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540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14</a:t>
            </a:fld>
            <a:endParaRPr lang="es-EC"/>
          </a:p>
        </p:txBody>
      </p:sp>
      <p:sp>
        <p:nvSpPr>
          <p:cNvPr id="5" name="Rectangle 1"/>
          <p:cNvSpPr>
            <a:spLocks noChangeArrowheads="1"/>
          </p:cNvSpPr>
          <p:nvPr/>
        </p:nvSpPr>
        <p:spPr bwMode="auto">
          <a:xfrm>
            <a:off x="684014" y="680664"/>
            <a:ext cx="70567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ea typeface="Times New Roman" pitchFamily="18" charset="0"/>
              </a:rPr>
              <a:t>De los factores que intervienen en la toma de decisiones:</a:t>
            </a:r>
            <a:endParaRPr kumimoji="0" lang="es-EC" altLang="es-EC" sz="1600" b="0" i="0" u="none" strike="noStrike" cap="none" normalizeH="0" baseline="0" dirty="0" smtClean="0">
              <a:ln>
                <a:noFill/>
              </a:ln>
              <a:solidFill>
                <a:schemeClr val="tx1"/>
              </a:solidFill>
              <a:effectLst/>
            </a:endParaRPr>
          </a:p>
        </p:txBody>
      </p:sp>
      <p:graphicFrame>
        <p:nvGraphicFramePr>
          <p:cNvPr id="6" name="5 Gráfico"/>
          <p:cNvGraphicFramePr>
            <a:graphicFrameLocks/>
          </p:cNvGraphicFramePr>
          <p:nvPr>
            <p:extLst>
              <p:ext uri="{D42A27DB-BD31-4B8C-83A1-F6EECF244321}">
                <p14:modId xmlns:p14="http://schemas.microsoft.com/office/powerpoint/2010/main" val="3188754557"/>
              </p:ext>
            </p:extLst>
          </p:nvPr>
        </p:nvGraphicFramePr>
        <p:xfrm>
          <a:off x="612006" y="1412776"/>
          <a:ext cx="849694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7164734" y="2113111"/>
            <a:ext cx="1584176"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Promedio: 4,23</a:t>
            </a:r>
            <a:endParaRPr lang="es-EC"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25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15</a:t>
            </a:fld>
            <a:endParaRPr lang="es-EC"/>
          </a:p>
        </p:txBody>
      </p:sp>
      <p:sp>
        <p:nvSpPr>
          <p:cNvPr id="4" name="3 Rectángulo"/>
          <p:cNvSpPr/>
          <p:nvPr/>
        </p:nvSpPr>
        <p:spPr>
          <a:xfrm>
            <a:off x="756022" y="786190"/>
            <a:ext cx="7704856" cy="338554"/>
          </a:xfrm>
          <a:prstGeom prst="rect">
            <a:avLst/>
          </a:prstGeom>
        </p:spPr>
        <p:txBody>
          <a:bodyPr wrap="square">
            <a:spAutoFit/>
          </a:bodyPr>
          <a:lstStyle/>
          <a:p>
            <a:r>
              <a:rPr lang="es-EC" sz="1600" b="1" dirty="0" smtClean="0">
                <a:latin typeface="Arial" panose="020B0604020202020204" pitchFamily="34" charset="0"/>
                <a:cs typeface="Arial" panose="020B0604020202020204" pitchFamily="34" charset="0"/>
              </a:rPr>
              <a:t>Del </a:t>
            </a:r>
            <a:r>
              <a:rPr lang="es-EC" sz="1600" b="1" dirty="0">
                <a:latin typeface="Arial" panose="020B0604020202020204" pitchFamily="34" charset="0"/>
                <a:cs typeface="Arial" panose="020B0604020202020204" pitchFamily="34" charset="0"/>
              </a:rPr>
              <a:t>nivel de certeza y </a:t>
            </a:r>
            <a:r>
              <a:rPr lang="es-EC" sz="1600" b="1" dirty="0" smtClean="0">
                <a:latin typeface="Arial" panose="020B0604020202020204" pitchFamily="34" charset="0"/>
                <a:cs typeface="Arial" panose="020B0604020202020204" pitchFamily="34" charset="0"/>
              </a:rPr>
              <a:t>riesgo</a:t>
            </a:r>
            <a:endParaRPr lang="es-EC" sz="1600" dirty="0">
              <a:latin typeface="Arial" panose="020B0604020202020204" pitchFamily="34" charset="0"/>
              <a:cs typeface="Arial" panose="020B0604020202020204" pitchFamily="34" charset="0"/>
            </a:endParaRPr>
          </a:p>
        </p:txBody>
      </p:sp>
      <p:graphicFrame>
        <p:nvGraphicFramePr>
          <p:cNvPr id="5" name="1 Gráfico"/>
          <p:cNvGraphicFramePr>
            <a:graphicFrameLocks/>
          </p:cNvGraphicFramePr>
          <p:nvPr>
            <p:extLst>
              <p:ext uri="{D42A27DB-BD31-4B8C-83A1-F6EECF244321}">
                <p14:modId xmlns:p14="http://schemas.microsoft.com/office/powerpoint/2010/main" val="1883683807"/>
              </p:ext>
            </p:extLst>
          </p:nvPr>
        </p:nvGraphicFramePr>
        <p:xfrm>
          <a:off x="1116062" y="1556792"/>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3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16</a:t>
            </a:fld>
            <a:endParaRPr lang="es-EC"/>
          </a:p>
        </p:txBody>
      </p:sp>
      <p:sp>
        <p:nvSpPr>
          <p:cNvPr id="4" name="3 Rectángulo"/>
          <p:cNvSpPr/>
          <p:nvPr/>
        </p:nvSpPr>
        <p:spPr>
          <a:xfrm>
            <a:off x="467990" y="332656"/>
            <a:ext cx="6624736" cy="584775"/>
          </a:xfrm>
          <a:prstGeom prst="rect">
            <a:avLst/>
          </a:prstGeom>
        </p:spPr>
        <p:txBody>
          <a:bodyPr wrap="square">
            <a:spAutoFit/>
          </a:bodyPr>
          <a:lstStyle/>
          <a:p>
            <a:r>
              <a:rPr lang="es-EC" sz="1600" b="1" dirty="0">
                <a:latin typeface="Arial" panose="020B0604020202020204" pitchFamily="34" charset="0"/>
                <a:cs typeface="Arial" panose="020B0604020202020204" pitchFamily="34" charset="0"/>
              </a:rPr>
              <a:t>F. De los modelos de toma de decisiones gerenciales </a:t>
            </a:r>
            <a:endParaRPr lang="es-EC" sz="1600" dirty="0">
              <a:latin typeface="Arial" panose="020B0604020202020204" pitchFamily="34" charset="0"/>
              <a:cs typeface="Arial" panose="020B0604020202020204" pitchFamily="34" charset="0"/>
            </a:endParaRPr>
          </a:p>
          <a:p>
            <a:pPr lvl="0"/>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         Al </a:t>
            </a:r>
            <a:r>
              <a:rPr lang="es-EC" sz="1600" dirty="0">
                <a:latin typeface="Arial" panose="020B0604020202020204" pitchFamily="34" charset="0"/>
                <a:cs typeface="Arial" panose="020B0604020202020204" pitchFamily="34" charset="0"/>
              </a:rPr>
              <a:t>momento de tomar decisiones usted</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graphicFrame>
        <p:nvGraphicFramePr>
          <p:cNvPr id="5" name="1 Gráfico"/>
          <p:cNvGraphicFramePr>
            <a:graphicFrameLocks/>
          </p:cNvGraphicFramePr>
          <p:nvPr>
            <p:extLst>
              <p:ext uri="{D42A27DB-BD31-4B8C-83A1-F6EECF244321}">
                <p14:modId xmlns:p14="http://schemas.microsoft.com/office/powerpoint/2010/main" val="754544584"/>
              </p:ext>
            </p:extLst>
          </p:nvPr>
        </p:nvGraphicFramePr>
        <p:xfrm>
          <a:off x="179958" y="917431"/>
          <a:ext cx="9145016" cy="5645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3247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2006" y="260648"/>
            <a:ext cx="8489633" cy="562073"/>
          </a:xfrm>
        </p:spPr>
        <p:txBody>
          <a:bodyPr>
            <a:noAutofit/>
          </a:bodyPr>
          <a:lstStyle/>
          <a:p>
            <a:r>
              <a:rPr lang="es-EC" sz="2400" b="1" dirty="0" smtClean="0">
                <a:latin typeface="Arial" panose="020B0604020202020204" pitchFamily="34" charset="0"/>
                <a:cs typeface="Arial" panose="020B0604020202020204" pitchFamily="34" charset="0"/>
              </a:rPr>
              <a:t>ANÁLISIS </a:t>
            </a:r>
            <a:r>
              <a:rPr lang="es-EC" sz="2400" b="1" dirty="0">
                <a:latin typeface="Arial" panose="020B0604020202020204" pitchFamily="34" charset="0"/>
                <a:cs typeface="Arial" panose="020B0604020202020204" pitchFamily="34" charset="0"/>
              </a:rPr>
              <a:t>B</a:t>
            </a:r>
            <a:r>
              <a:rPr lang="es-EC" sz="2400" b="1" dirty="0" smtClean="0">
                <a:latin typeface="Arial" panose="020B0604020202020204" pitchFamily="34" charset="0"/>
                <a:cs typeface="Arial" panose="020B0604020202020204" pitchFamily="34" charset="0"/>
              </a:rPr>
              <a:t>IVARIADO</a:t>
            </a:r>
            <a:endParaRPr lang="es-EC" sz="24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17</a:t>
            </a:fld>
            <a:endParaRPr lang="es-EC"/>
          </a:p>
        </p:txBody>
      </p:sp>
      <p:graphicFrame>
        <p:nvGraphicFramePr>
          <p:cNvPr id="6" name="5 Diagrama"/>
          <p:cNvGraphicFramePr/>
          <p:nvPr>
            <p:extLst>
              <p:ext uri="{D42A27DB-BD31-4B8C-83A1-F6EECF244321}">
                <p14:modId xmlns:p14="http://schemas.microsoft.com/office/powerpoint/2010/main" val="1846184985"/>
              </p:ext>
            </p:extLst>
          </p:nvPr>
        </p:nvGraphicFramePr>
        <p:xfrm>
          <a:off x="966971" y="925123"/>
          <a:ext cx="352839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74" y="4812337"/>
            <a:ext cx="3268228" cy="198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6059" y="1233651"/>
            <a:ext cx="2088232" cy="140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1084735950"/>
              </p:ext>
            </p:extLst>
          </p:nvPr>
        </p:nvGraphicFramePr>
        <p:xfrm>
          <a:off x="1188070" y="4365104"/>
          <a:ext cx="3312368" cy="180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7 Diagrama"/>
          <p:cNvGraphicFramePr/>
          <p:nvPr>
            <p:extLst>
              <p:ext uri="{D42A27DB-BD31-4B8C-83A1-F6EECF244321}">
                <p14:modId xmlns:p14="http://schemas.microsoft.com/office/powerpoint/2010/main" val="1485603939"/>
              </p:ext>
            </p:extLst>
          </p:nvPr>
        </p:nvGraphicFramePr>
        <p:xfrm>
          <a:off x="5868590" y="4193370"/>
          <a:ext cx="3168352" cy="18722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29"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20118" y="2780928"/>
            <a:ext cx="2952328" cy="155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9 Diagrama"/>
          <p:cNvGraphicFramePr/>
          <p:nvPr>
            <p:extLst>
              <p:ext uri="{D42A27DB-BD31-4B8C-83A1-F6EECF244321}">
                <p14:modId xmlns:p14="http://schemas.microsoft.com/office/powerpoint/2010/main" val="262227606"/>
              </p:ext>
            </p:extLst>
          </p:nvPr>
        </p:nvGraphicFramePr>
        <p:xfrm>
          <a:off x="5796582" y="1844824"/>
          <a:ext cx="3168352" cy="187220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278775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18</a:t>
            </a:fld>
            <a:endParaRPr lang="es-EC"/>
          </a:p>
        </p:txBody>
      </p:sp>
      <p:sp>
        <p:nvSpPr>
          <p:cNvPr id="4" name="3 Rectángulo"/>
          <p:cNvSpPr/>
          <p:nvPr/>
        </p:nvSpPr>
        <p:spPr>
          <a:xfrm>
            <a:off x="3420318" y="504876"/>
            <a:ext cx="2604111" cy="369332"/>
          </a:xfrm>
          <a:prstGeom prst="rect">
            <a:avLst/>
          </a:prstGeom>
        </p:spPr>
        <p:txBody>
          <a:bodyPr wrap="none">
            <a:spAutoFit/>
          </a:bodyPr>
          <a:lstStyle/>
          <a:p>
            <a:pPr algn="ctr"/>
            <a:r>
              <a:rPr lang="es-EC" sz="1800" b="1" dirty="0" smtClean="0">
                <a:latin typeface="Arial" panose="020B0604020202020204" pitchFamily="34" charset="0"/>
                <a:cs typeface="Arial" panose="020B0604020202020204" pitchFamily="34" charset="0"/>
              </a:rPr>
              <a:t>ANÁLISIS BIVARIADO</a:t>
            </a:r>
            <a:endParaRPr lang="es-EC" sz="1800" b="1" dirty="0">
              <a:latin typeface="Arial" panose="020B0604020202020204" pitchFamily="34" charset="0"/>
              <a:cs typeface="Arial" panose="020B0604020202020204" pitchFamily="34" charset="0"/>
            </a:endParaRPr>
          </a:p>
        </p:txBody>
      </p:sp>
      <p:graphicFrame>
        <p:nvGraphicFramePr>
          <p:cNvPr id="5" name="4 Gráfico"/>
          <p:cNvGraphicFramePr/>
          <p:nvPr>
            <p:extLst>
              <p:ext uri="{D42A27DB-BD31-4B8C-83A1-F6EECF244321}">
                <p14:modId xmlns:p14="http://schemas.microsoft.com/office/powerpoint/2010/main" val="1058492067"/>
              </p:ext>
            </p:extLst>
          </p:nvPr>
        </p:nvGraphicFramePr>
        <p:xfrm>
          <a:off x="437897" y="1484784"/>
          <a:ext cx="8568952" cy="4888141"/>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3378094" y="1023118"/>
            <a:ext cx="2688557" cy="307777"/>
          </a:xfrm>
          <a:prstGeom prst="rect">
            <a:avLst/>
          </a:prstGeom>
        </p:spPr>
        <p:txBody>
          <a:bodyPr wrap="none">
            <a:spAutoFit/>
          </a:bodyPr>
          <a:lstStyle/>
          <a:p>
            <a:r>
              <a:rPr lang="es-EC" sz="1400" b="1" dirty="0">
                <a:latin typeface="Arial" panose="020B0604020202020204" pitchFamily="34" charset="0"/>
                <a:cs typeface="Arial" panose="020B0604020202020204" pitchFamily="34" charset="0"/>
              </a:rPr>
              <a:t>Grupos por niveles de ventas</a:t>
            </a:r>
          </a:p>
        </p:txBody>
      </p:sp>
    </p:spTree>
    <p:extLst>
      <p:ext uri="{BB962C8B-B14F-4D97-AF65-F5344CB8AC3E}">
        <p14:creationId xmlns:p14="http://schemas.microsoft.com/office/powerpoint/2010/main" val="1438762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19</a:t>
            </a:fld>
            <a:endParaRPr lang="es-EC"/>
          </a:p>
        </p:txBody>
      </p:sp>
      <p:graphicFrame>
        <p:nvGraphicFramePr>
          <p:cNvPr id="4" name="3 Gráfico"/>
          <p:cNvGraphicFramePr/>
          <p:nvPr>
            <p:extLst>
              <p:ext uri="{D42A27DB-BD31-4B8C-83A1-F6EECF244321}">
                <p14:modId xmlns:p14="http://schemas.microsoft.com/office/powerpoint/2010/main" val="3788928095"/>
              </p:ext>
            </p:extLst>
          </p:nvPr>
        </p:nvGraphicFramePr>
        <p:xfrm>
          <a:off x="1044054" y="836712"/>
          <a:ext cx="734481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260078" y="476672"/>
            <a:ext cx="6840760" cy="338554"/>
          </a:xfrm>
          <a:prstGeom prst="rect">
            <a:avLst/>
          </a:prstGeom>
        </p:spPr>
        <p:txBody>
          <a:bodyPr wrap="square">
            <a:spAutoFit/>
          </a:bodyPr>
          <a:lstStyle/>
          <a:p>
            <a:pPr algn="ctr"/>
            <a:r>
              <a:rPr lang="es-EC" sz="1600" b="1" dirty="0">
                <a:latin typeface="Arial" panose="020B0604020202020204" pitchFamily="34" charset="0"/>
                <a:cs typeface="Arial" panose="020B0604020202020204" pitchFamily="34" charset="0"/>
              </a:rPr>
              <a:t>Ventas anuales vs promedio </a:t>
            </a:r>
            <a:r>
              <a:rPr lang="es-EC" sz="1600" b="1" dirty="0" smtClean="0">
                <a:latin typeface="Arial" panose="020B0604020202020204" pitchFamily="34" charset="0"/>
                <a:cs typeface="Arial" panose="020B0604020202020204" pitchFamily="34" charset="0"/>
              </a:rPr>
              <a:t>uso de información</a:t>
            </a:r>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27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7309" y="577280"/>
            <a:ext cx="8489633" cy="763488"/>
          </a:xfrm>
        </p:spPr>
        <p:txBody>
          <a:bodyPr>
            <a:normAutofit fontScale="90000"/>
          </a:bodyPr>
          <a:lstStyle/>
          <a:p>
            <a:r>
              <a:rPr lang="es-EC" sz="4000" b="1" dirty="0" smtClean="0">
                <a:latin typeface="Arial" panose="020B0604020202020204" pitchFamily="34" charset="0"/>
                <a:cs typeface="Arial" panose="020B0604020202020204" pitchFamily="34" charset="0"/>
              </a:rPr>
              <a:t>INDICE</a:t>
            </a:r>
            <a:endParaRPr lang="es-EC" sz="4000"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756022" y="1556792"/>
            <a:ext cx="6473409" cy="4525963"/>
          </a:xfrm>
        </p:spPr>
        <p:txBody>
          <a:bodyPr>
            <a:noAutofit/>
          </a:bodyPr>
          <a:lstStyle/>
          <a:p>
            <a:pPr marL="0" indent="0">
              <a:buNone/>
            </a:pPr>
            <a:r>
              <a:rPr lang="es-EC" sz="2400" dirty="0" smtClean="0">
                <a:latin typeface="Arial" panose="020B0604020202020204" pitchFamily="34" charset="0"/>
                <a:cs typeface="Arial" panose="020B0604020202020204" pitchFamily="34" charset="0"/>
              </a:rPr>
              <a:t>Problema</a:t>
            </a:r>
          </a:p>
          <a:p>
            <a:pPr marL="0" indent="0">
              <a:buNone/>
            </a:pPr>
            <a:r>
              <a:rPr lang="es-EC" sz="2400" dirty="0" smtClean="0">
                <a:latin typeface="Arial" panose="020B0604020202020204" pitchFamily="34" charset="0"/>
                <a:cs typeface="Arial" panose="020B0604020202020204" pitchFamily="34" charset="0"/>
              </a:rPr>
              <a:t>Variables</a:t>
            </a:r>
          </a:p>
          <a:p>
            <a:pPr marL="0" indent="0">
              <a:buNone/>
            </a:pPr>
            <a:r>
              <a:rPr lang="es-EC" sz="2400" dirty="0" smtClean="0">
                <a:latin typeface="Arial" panose="020B0604020202020204" pitchFamily="34" charset="0"/>
                <a:cs typeface="Arial" panose="020B0604020202020204" pitchFamily="34" charset="0"/>
              </a:rPr>
              <a:t>Objetivos</a:t>
            </a:r>
          </a:p>
          <a:p>
            <a:pPr marL="0" indent="0">
              <a:buNone/>
            </a:pPr>
            <a:r>
              <a:rPr lang="es-EC" sz="2400" dirty="0" smtClean="0">
                <a:latin typeface="Arial" panose="020B0604020202020204" pitchFamily="34" charset="0"/>
                <a:cs typeface="Arial" panose="020B0604020202020204" pitchFamily="34" charset="0"/>
              </a:rPr>
              <a:t>Marco teórico</a:t>
            </a:r>
          </a:p>
          <a:p>
            <a:pPr marL="0" indent="0">
              <a:buNone/>
            </a:pPr>
            <a:r>
              <a:rPr lang="es-EC" sz="2400" dirty="0" smtClean="0">
                <a:latin typeface="Arial" panose="020B0604020202020204" pitchFamily="34" charset="0"/>
                <a:cs typeface="Arial" panose="020B0604020202020204" pitchFamily="34" charset="0"/>
              </a:rPr>
              <a:t>Marco metodológico</a:t>
            </a:r>
          </a:p>
          <a:p>
            <a:pPr marL="0" indent="0">
              <a:buNone/>
            </a:pPr>
            <a:r>
              <a:rPr lang="es-EC" sz="2400" dirty="0" smtClean="0">
                <a:latin typeface="Arial" panose="020B0604020202020204" pitchFamily="34" charset="0"/>
                <a:cs typeface="Arial" panose="020B0604020202020204" pitchFamily="34" charset="0"/>
              </a:rPr>
              <a:t>Resultados</a:t>
            </a:r>
          </a:p>
          <a:p>
            <a:pPr marL="0" indent="0">
              <a:buNone/>
            </a:pPr>
            <a:r>
              <a:rPr lang="es-EC" sz="2400" dirty="0" smtClean="0">
                <a:latin typeface="Arial" panose="020B0604020202020204" pitchFamily="34" charset="0"/>
                <a:cs typeface="Arial" panose="020B0604020202020204" pitchFamily="34" charset="0"/>
              </a:rPr>
              <a:t>Conclusiones </a:t>
            </a:r>
          </a:p>
          <a:p>
            <a:pPr marL="0" indent="0">
              <a:buNone/>
            </a:pPr>
            <a:r>
              <a:rPr lang="es-EC" sz="2400" dirty="0" smtClean="0">
                <a:latin typeface="Arial" panose="020B0604020202020204" pitchFamily="34" charset="0"/>
                <a:cs typeface="Arial" panose="020B0604020202020204" pitchFamily="34" charset="0"/>
              </a:rPr>
              <a:t>Recomendaciones</a:t>
            </a:r>
            <a:endParaRPr lang="es-EC" sz="240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E4C3E5B9-A609-41F3-ACE2-2DFC126DAD8F}" type="slidenum">
              <a:rPr lang="es-EC" smtClean="0"/>
              <a:t>2</a:t>
            </a:fld>
            <a:endParaRPr lang="es-EC" dirty="0"/>
          </a:p>
        </p:txBody>
      </p:sp>
    </p:spTree>
    <p:extLst>
      <p:ext uri="{BB962C8B-B14F-4D97-AF65-F5344CB8AC3E}">
        <p14:creationId xmlns:p14="http://schemas.microsoft.com/office/powerpoint/2010/main" val="265055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20</a:t>
            </a:fld>
            <a:endParaRPr lang="es-EC"/>
          </a:p>
        </p:txBody>
      </p:sp>
      <p:sp>
        <p:nvSpPr>
          <p:cNvPr id="4" name="3 Rectángulo"/>
          <p:cNvSpPr/>
          <p:nvPr/>
        </p:nvSpPr>
        <p:spPr>
          <a:xfrm>
            <a:off x="1260078" y="476672"/>
            <a:ext cx="6840760" cy="338554"/>
          </a:xfrm>
          <a:prstGeom prst="rect">
            <a:avLst/>
          </a:prstGeom>
        </p:spPr>
        <p:txBody>
          <a:bodyPr wrap="square">
            <a:spAutoFit/>
          </a:bodyPr>
          <a:lstStyle/>
          <a:p>
            <a:pPr algn="ctr"/>
            <a:r>
              <a:rPr lang="es-EC" sz="1600" b="1" dirty="0">
                <a:latin typeface="Arial" panose="020B0604020202020204" pitchFamily="34" charset="0"/>
                <a:cs typeface="Arial" panose="020B0604020202020204" pitchFamily="34" charset="0"/>
              </a:rPr>
              <a:t>Ventas anuales vs promedio del proceso de toma de decisiones</a:t>
            </a:r>
          </a:p>
        </p:txBody>
      </p:sp>
      <p:graphicFrame>
        <p:nvGraphicFramePr>
          <p:cNvPr id="5" name="4 Gráfico"/>
          <p:cNvGraphicFramePr/>
          <p:nvPr>
            <p:extLst>
              <p:ext uri="{D42A27DB-BD31-4B8C-83A1-F6EECF244321}">
                <p14:modId xmlns:p14="http://schemas.microsoft.com/office/powerpoint/2010/main" val="1792643565"/>
              </p:ext>
            </p:extLst>
          </p:nvPr>
        </p:nvGraphicFramePr>
        <p:xfrm>
          <a:off x="395982" y="1052736"/>
          <a:ext cx="8568952"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64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006" y="332656"/>
            <a:ext cx="8489633" cy="782960"/>
          </a:xfrm>
        </p:spPr>
        <p:txBody>
          <a:bodyPr>
            <a:normAutofit fontScale="90000"/>
          </a:bodyPr>
          <a:lstStyle/>
          <a:p>
            <a:r>
              <a:rPr lang="es-EC" sz="3600" b="1" dirty="0" smtClean="0">
                <a:latin typeface="Arial" panose="020B0604020202020204" pitchFamily="34" charset="0"/>
                <a:cs typeface="Arial" panose="020B0604020202020204" pitchFamily="34" charset="0"/>
              </a:rPr>
              <a:t>CONCLUSIONES</a:t>
            </a:r>
            <a:endParaRPr lang="es-EC" sz="36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21</a:t>
            </a:fld>
            <a:endParaRPr lang="es-EC"/>
          </a:p>
        </p:txBody>
      </p:sp>
      <p:graphicFrame>
        <p:nvGraphicFramePr>
          <p:cNvPr id="5" name="4 Diagrama"/>
          <p:cNvGraphicFramePr/>
          <p:nvPr>
            <p:extLst>
              <p:ext uri="{D42A27DB-BD31-4B8C-83A1-F6EECF244321}">
                <p14:modId xmlns:p14="http://schemas.microsoft.com/office/powerpoint/2010/main" val="1308056014"/>
              </p:ext>
            </p:extLst>
          </p:nvPr>
        </p:nvGraphicFramePr>
        <p:xfrm>
          <a:off x="1116062" y="1332794"/>
          <a:ext cx="7632848" cy="497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743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22</a:t>
            </a:fld>
            <a:endParaRPr lang="es-EC"/>
          </a:p>
        </p:txBody>
      </p:sp>
      <p:graphicFrame>
        <p:nvGraphicFramePr>
          <p:cNvPr id="5" name="4 Diagrama"/>
          <p:cNvGraphicFramePr/>
          <p:nvPr>
            <p:extLst>
              <p:ext uri="{D42A27DB-BD31-4B8C-83A1-F6EECF244321}">
                <p14:modId xmlns:p14="http://schemas.microsoft.com/office/powerpoint/2010/main" val="858152948"/>
              </p:ext>
            </p:extLst>
          </p:nvPr>
        </p:nvGraphicFramePr>
        <p:xfrm>
          <a:off x="1116062" y="1052736"/>
          <a:ext cx="7632848" cy="497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22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998" y="332656"/>
            <a:ext cx="8489633" cy="979512"/>
          </a:xfrm>
        </p:spPr>
        <p:txBody>
          <a:bodyPr>
            <a:normAutofit/>
          </a:bodyPr>
          <a:lstStyle/>
          <a:p>
            <a:r>
              <a:rPr lang="en-US" sz="3600" b="1" dirty="0" smtClean="0">
                <a:latin typeface="Arial" panose="020B0604020202020204" pitchFamily="34" charset="0"/>
                <a:cs typeface="Arial" panose="020B0604020202020204" pitchFamily="34" charset="0"/>
              </a:rPr>
              <a:t>RECOMENDACIONES</a:t>
            </a:r>
            <a:endParaRPr lang="es-EC" sz="36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23</a:t>
            </a:fld>
            <a:endParaRPr lang="es-EC"/>
          </a:p>
        </p:txBody>
      </p:sp>
      <p:graphicFrame>
        <p:nvGraphicFramePr>
          <p:cNvPr id="4" name="3 Diagrama"/>
          <p:cNvGraphicFramePr/>
          <p:nvPr>
            <p:extLst>
              <p:ext uri="{D42A27DB-BD31-4B8C-83A1-F6EECF244321}">
                <p14:modId xmlns:p14="http://schemas.microsoft.com/office/powerpoint/2010/main" val="2541754482"/>
              </p:ext>
            </p:extLst>
          </p:nvPr>
        </p:nvGraphicFramePr>
        <p:xfrm>
          <a:off x="972046" y="1124744"/>
          <a:ext cx="7632848" cy="497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2146" y="476672"/>
            <a:ext cx="8489633" cy="792088"/>
          </a:xfrm>
        </p:spPr>
        <p:txBody>
          <a:bodyPr>
            <a:normAutofit fontScale="90000"/>
          </a:bodyPr>
          <a:lstStyle/>
          <a:p>
            <a:r>
              <a:rPr lang="es-EC" sz="4000" b="1" dirty="0" smtClean="0">
                <a:latin typeface="Arial" panose="020B0604020202020204" pitchFamily="34" charset="0"/>
                <a:cs typeface="Arial" panose="020B0604020202020204" pitchFamily="34" charset="0"/>
              </a:rPr>
              <a:t>PROBLEMA</a:t>
            </a:r>
            <a:endParaRPr lang="es-EC" sz="4400" b="1"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E4C3E5B9-A609-41F3-ACE2-2DFC126DAD8F}" type="slidenum">
              <a:rPr lang="es-EC" smtClean="0"/>
              <a:t>3</a:t>
            </a:fld>
            <a:endParaRPr lang="es-EC"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2413860084"/>
              </p:ext>
            </p:extLst>
          </p:nvPr>
        </p:nvGraphicFramePr>
        <p:xfrm>
          <a:off x="442913" y="1052513"/>
          <a:ext cx="8990012" cy="180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txBox="1">
            <a:spLocks/>
          </p:cNvSpPr>
          <p:nvPr/>
        </p:nvSpPr>
        <p:spPr>
          <a:xfrm>
            <a:off x="881040" y="3068960"/>
            <a:ext cx="7651846" cy="720080"/>
          </a:xfrm>
          <a:prstGeom prst="rect">
            <a:avLst/>
          </a:prstGeom>
        </p:spPr>
        <p:txBody>
          <a:bodyPr vert="horz" lIns="91440" tIns="45720" rIns="91440" bIns="45720" rtlCol="0" anchor="b">
            <a:noAutofit/>
          </a:bodyPr>
          <a:lstStyle>
            <a:lvl1pPr algn="ctr" defTabSz="914400">
              <a:lnSpc>
                <a:spcPts val="5800"/>
              </a:lnSpc>
              <a:spcBef>
                <a:spcPct val="0"/>
              </a:spcBef>
              <a:buNone/>
              <a:defRPr sz="4000" b="1">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defRPr>
            </a:lvl1pPr>
          </a:lstStyle>
          <a:p>
            <a:r>
              <a:rPr lang="es-EC" sz="2800" dirty="0"/>
              <a:t>VARIABLES</a:t>
            </a:r>
          </a:p>
        </p:txBody>
      </p:sp>
      <p:graphicFrame>
        <p:nvGraphicFramePr>
          <p:cNvPr id="8" name="7 Tabla"/>
          <p:cNvGraphicFramePr>
            <a:graphicFrameLocks noGrp="1"/>
          </p:cNvGraphicFramePr>
          <p:nvPr>
            <p:extLst>
              <p:ext uri="{D42A27DB-BD31-4B8C-83A1-F6EECF244321}">
                <p14:modId xmlns:p14="http://schemas.microsoft.com/office/powerpoint/2010/main" val="3533574458"/>
              </p:ext>
            </p:extLst>
          </p:nvPr>
        </p:nvGraphicFramePr>
        <p:xfrm>
          <a:off x="467990" y="3986090"/>
          <a:ext cx="6091227" cy="1630434"/>
        </p:xfrm>
        <a:graphic>
          <a:graphicData uri="http://schemas.openxmlformats.org/drawingml/2006/table">
            <a:tbl>
              <a:tblPr firstRow="1" firstCol="1" bandRow="1">
                <a:tableStyleId>{69012ECD-51FC-41F1-AA8D-1B2483CD663E}</a:tableStyleId>
              </a:tblPr>
              <a:tblGrid>
                <a:gridCol w="3062338"/>
                <a:gridCol w="3028889"/>
              </a:tblGrid>
              <a:tr h="704032">
                <a:tc>
                  <a:txBody>
                    <a:bodyPr/>
                    <a:lstStyle/>
                    <a:p>
                      <a:pPr algn="ctr">
                        <a:lnSpc>
                          <a:spcPct val="150000"/>
                        </a:lnSpc>
                        <a:spcAft>
                          <a:spcPts val="0"/>
                        </a:spcAft>
                      </a:pPr>
                      <a:r>
                        <a:rPr lang="es-EC" sz="2000" b="0" dirty="0" smtClean="0">
                          <a:effectLst/>
                          <a:latin typeface="Arial" panose="020B0604020202020204" pitchFamily="34" charset="0"/>
                          <a:cs typeface="Arial" panose="020B0604020202020204" pitchFamily="34" charset="0"/>
                        </a:rPr>
                        <a:t>Dependiente</a:t>
                      </a:r>
                      <a:endParaRPr lang="es-EC" sz="1800" b="0" dirty="0">
                        <a:solidFill>
                          <a:schemeClr val="tx1"/>
                        </a:solidFill>
                        <a:effectLst/>
                        <a:latin typeface="Arial" panose="020B0604020202020204" pitchFamily="34" charset="0"/>
                        <a:ea typeface="Times New Roman"/>
                        <a:cs typeface="Arial" panose="020B0604020202020204" pitchFamily="34" charset="0"/>
                      </a:endParaRPr>
                    </a:p>
                  </a:txBody>
                  <a:tcPr marL="70747" marR="70747" marT="0" marB="0" anchor="ctr"/>
                </a:tc>
                <a:tc>
                  <a:txBody>
                    <a:bodyPr/>
                    <a:lstStyle/>
                    <a:p>
                      <a:pPr algn="ctr">
                        <a:lnSpc>
                          <a:spcPct val="150000"/>
                        </a:lnSpc>
                        <a:spcAft>
                          <a:spcPts val="0"/>
                        </a:spcAft>
                      </a:pPr>
                      <a:r>
                        <a:rPr lang="es-EC" sz="2000" b="0" dirty="0" smtClean="0">
                          <a:effectLst/>
                          <a:latin typeface="Arial" panose="020B0604020202020204" pitchFamily="34" charset="0"/>
                          <a:cs typeface="Arial" panose="020B0604020202020204" pitchFamily="34" charset="0"/>
                        </a:rPr>
                        <a:t>Independiente</a:t>
                      </a:r>
                      <a:endParaRPr lang="es-EC" sz="1800" b="0" dirty="0">
                        <a:solidFill>
                          <a:schemeClr val="tx1"/>
                        </a:solidFill>
                        <a:effectLst/>
                        <a:latin typeface="Arial" panose="020B0604020202020204" pitchFamily="34" charset="0"/>
                        <a:ea typeface="Times New Roman"/>
                        <a:cs typeface="Arial" panose="020B0604020202020204" pitchFamily="34" charset="0"/>
                      </a:endParaRPr>
                    </a:p>
                  </a:txBody>
                  <a:tcPr marL="70747" marR="70747" marT="0" marB="0" anchor="ctr"/>
                </a:tc>
              </a:tr>
              <a:tr h="926402">
                <a:tc>
                  <a:txBody>
                    <a:bodyPr/>
                    <a:lstStyle/>
                    <a:p>
                      <a:pPr algn="ctr">
                        <a:lnSpc>
                          <a:spcPct val="150000"/>
                        </a:lnSpc>
                        <a:spcAft>
                          <a:spcPts val="0"/>
                        </a:spcAft>
                      </a:pPr>
                      <a:r>
                        <a:rPr lang="es-EC" sz="2000" b="0" dirty="0">
                          <a:effectLst/>
                          <a:latin typeface="Arial" panose="020B0604020202020204" pitchFamily="34" charset="0"/>
                          <a:cs typeface="Arial" panose="020B0604020202020204" pitchFamily="34" charset="0"/>
                        </a:rPr>
                        <a:t>Toma de decisiones gerenciales</a:t>
                      </a:r>
                      <a:endParaRPr lang="es-EC" sz="1800" b="0" dirty="0">
                        <a:solidFill>
                          <a:srgbClr val="000000"/>
                        </a:solidFill>
                        <a:effectLst/>
                        <a:latin typeface="Arial" panose="020B0604020202020204" pitchFamily="34" charset="0"/>
                        <a:ea typeface="Times New Roman"/>
                        <a:cs typeface="Arial" panose="020B0604020202020204" pitchFamily="34" charset="0"/>
                      </a:endParaRPr>
                    </a:p>
                  </a:txBody>
                  <a:tcPr marL="70747" marR="70747" marT="0" marB="0" anchor="ctr"/>
                </a:tc>
                <a:tc>
                  <a:txBody>
                    <a:bodyPr/>
                    <a:lstStyle/>
                    <a:p>
                      <a:pPr algn="ctr">
                        <a:lnSpc>
                          <a:spcPct val="150000"/>
                        </a:lnSpc>
                        <a:spcAft>
                          <a:spcPts val="0"/>
                        </a:spcAft>
                      </a:pPr>
                      <a:r>
                        <a:rPr lang="es-EC" sz="2000" b="0" dirty="0">
                          <a:effectLst/>
                          <a:latin typeface="Arial" panose="020B0604020202020204" pitchFamily="34" charset="0"/>
                          <a:cs typeface="Arial" panose="020B0604020202020204" pitchFamily="34" charset="0"/>
                        </a:rPr>
                        <a:t>Sistemas de información</a:t>
                      </a:r>
                      <a:endParaRPr lang="es-EC" sz="1800" b="0" dirty="0">
                        <a:solidFill>
                          <a:srgbClr val="000000"/>
                        </a:solidFill>
                        <a:effectLst/>
                        <a:latin typeface="Arial" panose="020B0604020202020204" pitchFamily="34" charset="0"/>
                        <a:ea typeface="Times New Roman"/>
                        <a:cs typeface="Arial" panose="020B0604020202020204" pitchFamily="34" charset="0"/>
                      </a:endParaRPr>
                    </a:p>
                  </a:txBody>
                  <a:tcPr marL="70747" marR="70747" marT="0" marB="0" anchor="ctr"/>
                </a:tc>
              </a:tr>
            </a:tbl>
          </a:graphicData>
        </a:graphic>
      </p:graphicFrame>
      <p:pic>
        <p:nvPicPr>
          <p:cNvPr id="9" name="Picture 2" descr="Resultado de imagen para toma de decis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718" y="3933056"/>
            <a:ext cx="2122278" cy="175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9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2318" y="188640"/>
            <a:ext cx="8489633" cy="1143000"/>
          </a:xfrm>
        </p:spPr>
        <p:txBody>
          <a:bodyPr vert="horz" lIns="107287" tIns="53643" rIns="107287" bIns="53643" rtlCol="0" anchor="ctr">
            <a:normAutofit/>
          </a:bodyPr>
          <a:lstStyle/>
          <a:p>
            <a:r>
              <a:rPr lang="es-EC" sz="4400" b="1" dirty="0">
                <a:latin typeface="Arial" panose="020B0604020202020204" pitchFamily="34" charset="0"/>
                <a:cs typeface="Arial" panose="020B0604020202020204" pitchFamily="34" charset="0"/>
              </a:rPr>
              <a:t>OBJETIVOS</a:t>
            </a: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4</a:t>
            </a:fld>
            <a:endParaRPr lang="es-EC" dirty="0"/>
          </a:p>
        </p:txBody>
      </p:sp>
      <p:graphicFrame>
        <p:nvGraphicFramePr>
          <p:cNvPr id="4" name="3 Diagrama"/>
          <p:cNvGraphicFramePr/>
          <p:nvPr>
            <p:extLst>
              <p:ext uri="{D42A27DB-BD31-4B8C-83A1-F6EECF244321}">
                <p14:modId xmlns:p14="http://schemas.microsoft.com/office/powerpoint/2010/main" val="541260564"/>
              </p:ext>
            </p:extLst>
          </p:nvPr>
        </p:nvGraphicFramePr>
        <p:xfrm>
          <a:off x="556600" y="1196752"/>
          <a:ext cx="817115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77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27" r="50000"/>
          <a:stretch/>
        </p:blipFill>
        <p:spPr bwMode="auto">
          <a:xfrm>
            <a:off x="919025" y="4149080"/>
            <a:ext cx="1455510" cy="24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E4C3E5B9-A609-41F3-ACE2-2DFC126DAD8F}" type="slidenum">
              <a:rPr lang="es-EC" smtClean="0"/>
              <a:t>5</a:t>
            </a:fld>
            <a:endParaRPr lang="es-EC" dirty="0"/>
          </a:p>
        </p:txBody>
      </p:sp>
      <p:graphicFrame>
        <p:nvGraphicFramePr>
          <p:cNvPr id="4" name="3 Diagrama"/>
          <p:cNvGraphicFramePr/>
          <p:nvPr>
            <p:extLst>
              <p:ext uri="{D42A27DB-BD31-4B8C-83A1-F6EECF244321}">
                <p14:modId xmlns:p14="http://schemas.microsoft.com/office/powerpoint/2010/main" val="331146326"/>
              </p:ext>
            </p:extLst>
          </p:nvPr>
        </p:nvGraphicFramePr>
        <p:xfrm>
          <a:off x="1188070" y="476672"/>
          <a:ext cx="723291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886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latin typeface="Arial" panose="020B0604020202020204" pitchFamily="34" charset="0"/>
                <a:cs typeface="Arial" panose="020B0604020202020204" pitchFamily="34" charset="0"/>
              </a:rPr>
              <a:t>MARCO</a:t>
            </a:r>
            <a:r>
              <a:rPr lang="es-EC" sz="4400" b="1" dirty="0" smtClean="0">
                <a:latin typeface="Arial" panose="020B0604020202020204" pitchFamily="34" charset="0"/>
                <a:cs typeface="Arial" panose="020B0604020202020204" pitchFamily="34" charset="0"/>
              </a:rPr>
              <a:t> </a:t>
            </a:r>
            <a:r>
              <a:rPr lang="es-EC" sz="3600" b="1" dirty="0" smtClean="0">
                <a:latin typeface="Arial" panose="020B0604020202020204" pitchFamily="34" charset="0"/>
                <a:cs typeface="Arial" panose="020B0604020202020204" pitchFamily="34" charset="0"/>
              </a:rPr>
              <a:t>METODOLÓGICO</a:t>
            </a:r>
            <a:endParaRPr lang="es-EC" sz="36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6</a:t>
            </a:fld>
            <a:endParaRPr lang="es-EC" dirty="0"/>
          </a:p>
        </p:txBody>
      </p:sp>
      <p:graphicFrame>
        <p:nvGraphicFramePr>
          <p:cNvPr id="4" name="3 Diagrama"/>
          <p:cNvGraphicFramePr/>
          <p:nvPr>
            <p:extLst>
              <p:ext uri="{D42A27DB-BD31-4B8C-83A1-F6EECF244321}">
                <p14:modId xmlns:p14="http://schemas.microsoft.com/office/powerpoint/2010/main" val="2382585474"/>
              </p:ext>
            </p:extLst>
          </p:nvPr>
        </p:nvGraphicFramePr>
        <p:xfrm>
          <a:off x="539998" y="1412776"/>
          <a:ext cx="856895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87" y="3305794"/>
            <a:ext cx="1714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4214" y="3429000"/>
            <a:ext cx="2376264" cy="154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8686" y="3429000"/>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25748" r="28849"/>
          <a:stretch/>
        </p:blipFill>
        <p:spPr bwMode="auto">
          <a:xfrm>
            <a:off x="7308750" y="3307075"/>
            <a:ext cx="1632610" cy="238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85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990" y="404664"/>
            <a:ext cx="8489633" cy="850105"/>
          </a:xfrm>
        </p:spPr>
        <p:txBody>
          <a:bodyPr>
            <a:noAutofit/>
          </a:bodyPr>
          <a:lstStyle/>
          <a:p>
            <a:r>
              <a:rPr lang="es-EC" sz="2800" b="1" dirty="0" smtClean="0">
                <a:latin typeface="Arial" panose="020B0604020202020204" pitchFamily="34" charset="0"/>
                <a:cs typeface="Arial" panose="020B0604020202020204" pitchFamily="34" charset="0"/>
              </a:rPr>
              <a:t>DEFINICIÓN OPERACIONAL DEL CONSTRUCTO </a:t>
            </a:r>
            <a:endParaRPr lang="es-EC" sz="2800" b="1"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E4C3E5B9-A609-41F3-ACE2-2DFC126DAD8F}" type="slidenum">
              <a:rPr lang="es-EC" smtClean="0"/>
              <a:t>7</a:t>
            </a:fld>
            <a:endParaRPr lang="es-EC" dirty="0"/>
          </a:p>
        </p:txBody>
      </p:sp>
      <p:graphicFrame>
        <p:nvGraphicFramePr>
          <p:cNvPr id="7" name="6 Diagrama"/>
          <p:cNvGraphicFramePr/>
          <p:nvPr>
            <p:extLst>
              <p:ext uri="{D42A27DB-BD31-4B8C-83A1-F6EECF244321}">
                <p14:modId xmlns:p14="http://schemas.microsoft.com/office/powerpoint/2010/main" val="3414798609"/>
              </p:ext>
            </p:extLst>
          </p:nvPr>
        </p:nvGraphicFramePr>
        <p:xfrm>
          <a:off x="323974" y="1196752"/>
          <a:ext cx="8784977"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199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8</a:t>
            </a:fld>
            <a:endParaRPr lang="es-EC"/>
          </a:p>
        </p:txBody>
      </p:sp>
      <p:graphicFrame>
        <p:nvGraphicFramePr>
          <p:cNvPr id="5" name="4 Diagrama"/>
          <p:cNvGraphicFramePr/>
          <p:nvPr>
            <p:extLst>
              <p:ext uri="{D42A27DB-BD31-4B8C-83A1-F6EECF244321}">
                <p14:modId xmlns:p14="http://schemas.microsoft.com/office/powerpoint/2010/main" val="2725793298"/>
              </p:ext>
            </p:extLst>
          </p:nvPr>
        </p:nvGraphicFramePr>
        <p:xfrm>
          <a:off x="179958" y="260648"/>
          <a:ext cx="9073008" cy="6120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166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E4C3E5B9-A609-41F3-ACE2-2DFC126DAD8F}" type="slidenum">
              <a:rPr lang="es-EC" smtClean="0"/>
              <a:t>9</a:t>
            </a:fld>
            <a:endParaRPr lang="es-EC"/>
          </a:p>
        </p:txBody>
      </p:sp>
      <p:graphicFrame>
        <p:nvGraphicFramePr>
          <p:cNvPr id="4" name="3 Diagrama"/>
          <p:cNvGraphicFramePr/>
          <p:nvPr>
            <p:extLst>
              <p:ext uri="{D42A27DB-BD31-4B8C-83A1-F6EECF244321}">
                <p14:modId xmlns:p14="http://schemas.microsoft.com/office/powerpoint/2010/main" val="1067993395"/>
              </p:ext>
            </p:extLst>
          </p:nvPr>
        </p:nvGraphicFramePr>
        <p:xfrm>
          <a:off x="1044054" y="836712"/>
          <a:ext cx="748883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489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1181</TotalTime>
  <Words>1321</Words>
  <Application>Microsoft Office PowerPoint</Application>
  <PresentationFormat>Personalizado</PresentationFormat>
  <Paragraphs>285</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Ejecutivo</vt:lpstr>
      <vt:lpstr>Presentación de PowerPoint</vt:lpstr>
      <vt:lpstr>INDICE</vt:lpstr>
      <vt:lpstr>PROBLEMA</vt:lpstr>
      <vt:lpstr>OBJETIVOS</vt:lpstr>
      <vt:lpstr>Presentación de PowerPoint</vt:lpstr>
      <vt:lpstr>MARCO METODOLÓGICO</vt:lpstr>
      <vt:lpstr>DEFINICIÓN OPERACIONAL DEL CONSTRUCTO </vt:lpstr>
      <vt:lpstr>Presentación de PowerPoint</vt:lpstr>
      <vt:lpstr>Presentación de PowerPoint</vt:lpstr>
      <vt:lpstr>CÁLCULO DE LA MUESTRA</vt:lpstr>
      <vt:lpstr>RESULTADOS ANÁLISIS UNIVARIADO</vt:lpstr>
      <vt:lpstr>Presentación de PowerPoint</vt:lpstr>
      <vt:lpstr>Presentación de PowerPoint</vt:lpstr>
      <vt:lpstr>Presentación de PowerPoint</vt:lpstr>
      <vt:lpstr>Presentación de PowerPoint</vt:lpstr>
      <vt:lpstr>Presentación de PowerPoint</vt:lpstr>
      <vt:lpstr>ANÁLISIS BIVARIADO</vt:lpstr>
      <vt:lpstr>Presentación de PowerPoint</vt:lpstr>
      <vt:lpstr>Presentación de PowerPoint</vt:lpstr>
      <vt:lpstr>Presentación de PowerPoint</vt:lpstr>
      <vt:lpstr>CONCLUSIONES</vt:lpstr>
      <vt:lpstr>Presentación de PowerPoint</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Cynthia Johanna</dc:creator>
  <cp:lastModifiedBy>BIGDATA 01</cp:lastModifiedBy>
  <cp:revision>74</cp:revision>
  <dcterms:created xsi:type="dcterms:W3CDTF">2016-12-29T23:18:09Z</dcterms:created>
  <dcterms:modified xsi:type="dcterms:W3CDTF">2017-01-27T14:42:34Z</dcterms:modified>
</cp:coreProperties>
</file>