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56" r:id="rId8"/>
    <p:sldId id="257" r:id="rId9"/>
    <p:sldId id="258" r:id="rId10"/>
    <p:sldId id="262" r:id="rId11"/>
    <p:sldId id="264" r:id="rId12"/>
    <p:sldId id="265" r:id="rId13"/>
    <p:sldId id="263" r:id="rId14"/>
    <p:sldId id="266" r:id="rId15"/>
    <p:sldId id="267" r:id="rId16"/>
    <p:sldId id="268" r:id="rId17"/>
    <p:sldId id="269" r:id="rId18"/>
    <p:sldId id="270" r:id="rId19"/>
    <p:sldId id="271" r:id="rId20"/>
    <p:sldId id="286" r:id="rId21"/>
    <p:sldId id="272" r:id="rId22"/>
    <p:sldId id="275" r:id="rId23"/>
    <p:sldId id="274" r:id="rId24"/>
    <p:sldId id="276" r:id="rId25"/>
    <p:sldId id="277" r:id="rId26"/>
    <p:sldId id="287" r:id="rId27"/>
    <p:sldId id="288" r:id="rId28"/>
    <p:sldId id="289" r:id="rId29"/>
    <p:sldId id="290" r:id="rId30"/>
    <p:sldId id="291" r:id="rId31"/>
    <p:sldId id="292" r:id="rId32"/>
    <p:sldId id="293" r:id="rId33"/>
    <p:sldId id="294" r:id="rId34"/>
    <p:sldId id="278" r:id="rId35"/>
    <p:sldId id="295"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magro-t\Documents\aprendiend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magro-t\Documents\aprendien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magro-t\Documents\aprendiend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lmagro-t\AppData\Roaming\Microsoft\Excel\aprendiendo%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baseline="0">
                <a:solidFill>
                  <a:sysClr val="windowText" lastClr="000000"/>
                </a:solidFill>
                <a:latin typeface="+mn-lt"/>
                <a:ea typeface="+mn-ea"/>
                <a:cs typeface="+mn-cs"/>
              </a:defRPr>
            </a:pPr>
            <a:r>
              <a:rPr lang="es-EC" sz="1200">
                <a:solidFill>
                  <a:sysClr val="windowText" lastClr="000000"/>
                </a:solidFill>
                <a:latin typeface="Times New Roman" panose="02020603050405020304" pitchFamily="18" charset="0"/>
                <a:cs typeface="Times New Roman" panose="02020603050405020304" pitchFamily="18" charset="0"/>
              </a:rPr>
              <a:t>Género</a:t>
            </a:r>
            <a:endParaRPr lang="es-EC">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manualLayout>
          <c:layoutTarget val="inner"/>
          <c:xMode val="edge"/>
          <c:yMode val="edge"/>
          <c:x val="0.31942369733529347"/>
          <c:y val="0.14558050293218297"/>
          <c:w val="0.36385387346428494"/>
          <c:h val="0.71938272567414219"/>
        </c:manualLayout>
      </c:layout>
      <c:pieChart>
        <c:varyColors val="1"/>
        <c:ser>
          <c:idx val="0"/>
          <c:order val="0"/>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F8B5-4634-A38A-904F3CFA2E8C}"/>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F8B5-4634-A38A-904F3CFA2E8C}"/>
              </c:ext>
            </c:extLst>
          </c:dPt>
          <c:dLbls>
            <c:dLbl>
              <c:idx val="0"/>
              <c:layout/>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8B5-4634-A38A-904F3CFA2E8C}"/>
                </c:ext>
                <c:ext xmlns:c15="http://schemas.microsoft.com/office/drawing/2012/chart" uri="{CE6537A1-D6FC-4f65-9D91-7224C49458BB}">
                  <c15:layout/>
                </c:ext>
              </c:extLst>
            </c:dLbl>
            <c:dLbl>
              <c:idx val="1"/>
              <c:layout/>
              <c:tx>
                <c:rich>
                  <a:bodyPr/>
                  <a:lstStyle/>
                  <a:p>
                    <a:r>
                      <a:rPr lang="en-US"/>
                      <a:t>46%</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F8B5-4634-A38A-904F3CFA2E8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preliminares!$A$4:$A$5</c:f>
              <c:strCache>
                <c:ptCount val="2"/>
                <c:pt idx="0">
                  <c:v>Masculino</c:v>
                </c:pt>
                <c:pt idx="1">
                  <c:v>Femenino</c:v>
                </c:pt>
              </c:strCache>
            </c:strRef>
          </c:cat>
          <c:val>
            <c:numRef>
              <c:f>preliminares!$D$4:$D$5</c:f>
              <c:numCache>
                <c:formatCode>0.0%</c:formatCode>
                <c:ptCount val="2"/>
                <c:pt idx="0">
                  <c:v>0.53900000000000003</c:v>
                </c:pt>
                <c:pt idx="1">
                  <c:v>0.46100000000000002</c:v>
                </c:pt>
              </c:numCache>
            </c:numRef>
          </c:val>
          <c:extLst xmlns:c16r2="http://schemas.microsoft.com/office/drawing/2015/06/chart">
            <c:ext xmlns:c16="http://schemas.microsoft.com/office/drawing/2014/chart" uri="{C3380CC4-5D6E-409C-BE32-E72D297353CC}">
              <c16:uniqueId val="{00000004-F8B5-4634-A38A-904F3CFA2E8C}"/>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C"/>
              <a:t>Problemas que impide la visita</a:t>
            </a:r>
          </a:p>
        </c:rich>
      </c:tx>
      <c:layout/>
      <c:overlay val="0"/>
    </c:title>
    <c:autoTitleDeleted val="0"/>
    <c:plotArea>
      <c:layout>
        <c:manualLayout>
          <c:layoutTarget val="inner"/>
          <c:xMode val="edge"/>
          <c:yMode val="edge"/>
          <c:x val="0.38404569965551977"/>
          <c:y val="0.17532492629951571"/>
          <c:w val="0.3864331105480065"/>
          <c:h val="0.5734568275119456"/>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4D36-4AA7-8702-70C7F2AE5DAF}"/>
              </c:ext>
            </c:extLst>
          </c:dPt>
          <c:dPt>
            <c:idx val="1"/>
            <c:bubble3D val="0"/>
            <c:extLst xmlns:c16r2="http://schemas.microsoft.com/office/drawing/2015/06/chart">
              <c:ext xmlns:c16="http://schemas.microsoft.com/office/drawing/2014/chart" uri="{C3380CC4-5D6E-409C-BE32-E72D297353CC}">
                <c16:uniqueId val="{00000003-4D36-4AA7-8702-70C7F2AE5DAF}"/>
              </c:ext>
            </c:extLst>
          </c:dPt>
          <c:dPt>
            <c:idx val="2"/>
            <c:bubble3D val="0"/>
            <c:extLst xmlns:c16r2="http://schemas.microsoft.com/office/drawing/2015/06/chart">
              <c:ext xmlns:c16="http://schemas.microsoft.com/office/drawing/2014/chart" uri="{C3380CC4-5D6E-409C-BE32-E72D297353CC}">
                <c16:uniqueId val="{00000005-4D36-4AA7-8702-70C7F2AE5DAF}"/>
              </c:ext>
            </c:extLst>
          </c:dPt>
          <c:dPt>
            <c:idx val="3"/>
            <c:bubble3D val="0"/>
            <c:extLst xmlns:c16r2="http://schemas.microsoft.com/office/drawing/2015/06/chart">
              <c:ext xmlns:c16="http://schemas.microsoft.com/office/drawing/2014/chart" uri="{C3380CC4-5D6E-409C-BE32-E72D297353CC}">
                <c16:uniqueId val="{00000007-4D36-4AA7-8702-70C7F2AE5DAF}"/>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'2-8'!$A$44:$A$47</c:f>
              <c:strCache>
                <c:ptCount val="4"/>
                <c:pt idx="0">
                  <c:v>Hospedaje</c:v>
                </c:pt>
                <c:pt idx="1">
                  <c:v>Servicios básicos</c:v>
                </c:pt>
                <c:pt idx="2">
                  <c:v>Establecimientos de alimentos y bebidas</c:v>
                </c:pt>
                <c:pt idx="3">
                  <c:v>Vías de acceso</c:v>
                </c:pt>
              </c:strCache>
            </c:strRef>
          </c:cat>
          <c:val>
            <c:numRef>
              <c:f>'2-8'!$D$44:$D$47</c:f>
              <c:numCache>
                <c:formatCode>0.0%</c:formatCode>
                <c:ptCount val="4"/>
                <c:pt idx="0">
                  <c:v>0.41699999999999998</c:v>
                </c:pt>
                <c:pt idx="1">
                  <c:v>0.151</c:v>
                </c:pt>
                <c:pt idx="2">
                  <c:v>0.14599999999999999</c:v>
                </c:pt>
                <c:pt idx="3">
                  <c:v>0.28599999999999998</c:v>
                </c:pt>
              </c:numCache>
            </c:numRef>
          </c:val>
          <c:extLst xmlns:c16r2="http://schemas.microsoft.com/office/drawing/2015/06/chart">
            <c:ext xmlns:c16="http://schemas.microsoft.com/office/drawing/2014/chart" uri="{C3380CC4-5D6E-409C-BE32-E72D297353CC}">
              <c16:uniqueId val="{00000008-4D36-4AA7-8702-70C7F2AE5DAF}"/>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2.497890373694496E-2"/>
          <c:y val="0.79741839897539279"/>
          <c:w val="0.97502107333520649"/>
          <c:h val="0.2006665252021553"/>
        </c:manualLayout>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C"/>
              <a:t>Le gustaría visitar la parroquia </a:t>
            </a:r>
          </a:p>
        </c:rich>
      </c:tx>
      <c:layout/>
      <c:overlay val="0"/>
    </c:title>
    <c:autoTitleDeleted val="0"/>
    <c:plotArea>
      <c:layout>
        <c:manualLayout>
          <c:layoutTarget val="inner"/>
          <c:xMode val="edge"/>
          <c:yMode val="edge"/>
          <c:x val="0.35389047328508555"/>
          <c:y val="0.20294790333231985"/>
          <c:w val="0.36551802988257898"/>
          <c:h val="0.66260820718443403"/>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7686-4029-A76F-077E150C32ED}"/>
              </c:ext>
            </c:extLst>
          </c:dPt>
          <c:dPt>
            <c:idx val="1"/>
            <c:bubble3D val="0"/>
            <c:extLst xmlns:c16r2="http://schemas.microsoft.com/office/drawing/2015/06/chart">
              <c:ext xmlns:c16="http://schemas.microsoft.com/office/drawing/2014/chart" uri="{C3380CC4-5D6E-409C-BE32-E72D297353CC}">
                <c16:uniqueId val="{00000003-7686-4029-A76F-077E150C32ED}"/>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'2-8'!$A$52:$A$53</c:f>
              <c:strCache>
                <c:ptCount val="2"/>
                <c:pt idx="0">
                  <c:v>Si</c:v>
                </c:pt>
                <c:pt idx="1">
                  <c:v>No</c:v>
                </c:pt>
              </c:strCache>
            </c:strRef>
          </c:cat>
          <c:val>
            <c:numRef>
              <c:f>'2-8'!$D$52:$D$53</c:f>
              <c:numCache>
                <c:formatCode>0.0%</c:formatCode>
                <c:ptCount val="2"/>
                <c:pt idx="0">
                  <c:v>0.93500000000000005</c:v>
                </c:pt>
                <c:pt idx="1">
                  <c:v>6.5000000000000002E-2</c:v>
                </c:pt>
              </c:numCache>
            </c:numRef>
          </c:val>
          <c:extLst xmlns:c16r2="http://schemas.microsoft.com/office/drawing/2015/06/chart">
            <c:ext xmlns:c16="http://schemas.microsoft.com/office/drawing/2014/chart" uri="{C3380CC4-5D6E-409C-BE32-E72D297353CC}">
              <c16:uniqueId val="{00000004-7686-4029-A76F-077E150C32ED}"/>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47523075240594925"/>
          <c:y val="0.89409667541557303"/>
          <c:w val="0.12147331583552055"/>
          <c:h val="7.3450714494021574E-2"/>
        </c:manualLayout>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C"/>
              <a:t>Factores que influyen para visitar la parroquia</a:t>
            </a:r>
          </a:p>
          <a:p>
            <a:pPr>
              <a:defRPr/>
            </a:pPr>
            <a:endParaRPr lang="es-EC"/>
          </a:p>
        </c:rich>
      </c:tx>
      <c:layout/>
      <c:overlay val="0"/>
    </c:title>
    <c:autoTitleDeleted val="0"/>
    <c:plotArea>
      <c:layout>
        <c:manualLayout>
          <c:layoutTarget val="inner"/>
          <c:xMode val="edge"/>
          <c:yMode val="edge"/>
          <c:x val="0.14870844087759857"/>
          <c:y val="0.1333095274686531"/>
          <c:w val="0.68969053476123454"/>
          <c:h val="0.45393571893000462"/>
        </c:manualLayout>
      </c:layout>
      <c:barChart>
        <c:barDir val="col"/>
        <c:grouping val="clustered"/>
        <c:varyColors val="0"/>
        <c:ser>
          <c:idx val="0"/>
          <c:order val="0"/>
          <c:tx>
            <c:v>1=Menos importante</c:v>
          </c:tx>
          <c:invertIfNegative val="0"/>
          <c:cat>
            <c:strRef>
              <c:f>'9'!$F$17:$F$25</c:f>
              <c:strCache>
                <c:ptCount val="9"/>
                <c:pt idx="0">
                  <c:v>Visita familiares y amigos</c:v>
                </c:pt>
                <c:pt idx="1">
                  <c:v>Turismo</c:v>
                </c:pt>
                <c:pt idx="2">
                  <c:v>Estudios</c:v>
                </c:pt>
                <c:pt idx="3">
                  <c:v>Trabajo</c:v>
                </c:pt>
                <c:pt idx="4">
                  <c:v>Cercania del lugar</c:v>
                </c:pt>
                <c:pt idx="5">
                  <c:v>Disponibilidad de tiempo </c:v>
                </c:pt>
                <c:pt idx="6">
                  <c:v>Interés de conocer nuevos lugares</c:v>
                </c:pt>
                <c:pt idx="7">
                  <c:v>Conocimiento previo </c:v>
                </c:pt>
                <c:pt idx="8">
                  <c:v>Recomendaciones</c:v>
                </c:pt>
              </c:strCache>
            </c:strRef>
          </c:cat>
          <c:val>
            <c:numRef>
              <c:f>'9'!$G$17:$G$25</c:f>
              <c:numCache>
                <c:formatCode>0.0%</c:formatCode>
                <c:ptCount val="9"/>
                <c:pt idx="0" formatCode="0%">
                  <c:v>0.32</c:v>
                </c:pt>
                <c:pt idx="1">
                  <c:v>7.2916666666666671E-2</c:v>
                </c:pt>
                <c:pt idx="2">
                  <c:v>0.26822916666666669</c:v>
                </c:pt>
                <c:pt idx="3">
                  <c:v>0.2734375</c:v>
                </c:pt>
                <c:pt idx="4">
                  <c:v>0.21875</c:v>
                </c:pt>
                <c:pt idx="5">
                  <c:v>0.1015625</c:v>
                </c:pt>
                <c:pt idx="6">
                  <c:v>7.2916666666666671E-2</c:v>
                </c:pt>
                <c:pt idx="7">
                  <c:v>0.16145833333333334</c:v>
                </c:pt>
                <c:pt idx="8">
                  <c:v>0.1484375</c:v>
                </c:pt>
              </c:numCache>
            </c:numRef>
          </c:val>
          <c:extLst xmlns:c16r2="http://schemas.microsoft.com/office/drawing/2015/06/chart">
            <c:ext xmlns:c16="http://schemas.microsoft.com/office/drawing/2014/chart" uri="{C3380CC4-5D6E-409C-BE32-E72D297353CC}">
              <c16:uniqueId val="{00000000-5603-4CA2-B922-3B8F536D58B5}"/>
            </c:ext>
          </c:extLst>
        </c:ser>
        <c:ser>
          <c:idx val="1"/>
          <c:order val="1"/>
          <c:tx>
            <c:strRef>
              <c:f>'9'!$H$16</c:f>
              <c:strCache>
                <c:ptCount val="1"/>
                <c:pt idx="0">
                  <c:v>2</c:v>
                </c:pt>
              </c:strCache>
            </c:strRef>
          </c:tx>
          <c:invertIfNegative val="0"/>
          <c:cat>
            <c:strRef>
              <c:f>'9'!$F$17:$F$25</c:f>
              <c:strCache>
                <c:ptCount val="9"/>
                <c:pt idx="0">
                  <c:v>Visita familiares y amigos</c:v>
                </c:pt>
                <c:pt idx="1">
                  <c:v>Turismo</c:v>
                </c:pt>
                <c:pt idx="2">
                  <c:v>Estudios</c:v>
                </c:pt>
                <c:pt idx="3">
                  <c:v>Trabajo</c:v>
                </c:pt>
                <c:pt idx="4">
                  <c:v>Cercania del lugar</c:v>
                </c:pt>
                <c:pt idx="5">
                  <c:v>Disponibilidad de tiempo </c:v>
                </c:pt>
                <c:pt idx="6">
                  <c:v>Interés de conocer nuevos lugares</c:v>
                </c:pt>
                <c:pt idx="7">
                  <c:v>Conocimiento previo </c:v>
                </c:pt>
                <c:pt idx="8">
                  <c:v>Recomendaciones</c:v>
                </c:pt>
              </c:strCache>
            </c:strRef>
          </c:cat>
          <c:val>
            <c:numRef>
              <c:f>'9'!$H$17:$H$25</c:f>
              <c:numCache>
                <c:formatCode>0.0%</c:formatCode>
                <c:ptCount val="9"/>
                <c:pt idx="0" formatCode="0.00%">
                  <c:v>0.14299999999999999</c:v>
                </c:pt>
                <c:pt idx="1">
                  <c:v>0.1015625</c:v>
                </c:pt>
                <c:pt idx="2">
                  <c:v>0.26041666666666669</c:v>
                </c:pt>
                <c:pt idx="3">
                  <c:v>0.26041666666666669</c:v>
                </c:pt>
                <c:pt idx="4">
                  <c:v>0.1875</c:v>
                </c:pt>
                <c:pt idx="5">
                  <c:v>0.18229166666666666</c:v>
                </c:pt>
                <c:pt idx="6">
                  <c:v>9.1145833333333329E-2</c:v>
                </c:pt>
                <c:pt idx="7">
                  <c:v>0.16145833333333334</c:v>
                </c:pt>
                <c:pt idx="8">
                  <c:v>0.1640625</c:v>
                </c:pt>
              </c:numCache>
            </c:numRef>
          </c:val>
          <c:extLst xmlns:c16r2="http://schemas.microsoft.com/office/drawing/2015/06/chart">
            <c:ext xmlns:c16="http://schemas.microsoft.com/office/drawing/2014/chart" uri="{C3380CC4-5D6E-409C-BE32-E72D297353CC}">
              <c16:uniqueId val="{00000001-5603-4CA2-B922-3B8F536D58B5}"/>
            </c:ext>
          </c:extLst>
        </c:ser>
        <c:ser>
          <c:idx val="2"/>
          <c:order val="2"/>
          <c:tx>
            <c:strRef>
              <c:f>'9'!$I$16</c:f>
              <c:strCache>
                <c:ptCount val="1"/>
                <c:pt idx="0">
                  <c:v>3</c:v>
                </c:pt>
              </c:strCache>
            </c:strRef>
          </c:tx>
          <c:invertIfNegative val="0"/>
          <c:cat>
            <c:strRef>
              <c:f>'9'!$F$17:$F$25</c:f>
              <c:strCache>
                <c:ptCount val="9"/>
                <c:pt idx="0">
                  <c:v>Visita familiares y amigos</c:v>
                </c:pt>
                <c:pt idx="1">
                  <c:v>Turismo</c:v>
                </c:pt>
                <c:pt idx="2">
                  <c:v>Estudios</c:v>
                </c:pt>
                <c:pt idx="3">
                  <c:v>Trabajo</c:v>
                </c:pt>
                <c:pt idx="4">
                  <c:v>Cercania del lugar</c:v>
                </c:pt>
                <c:pt idx="5">
                  <c:v>Disponibilidad de tiempo </c:v>
                </c:pt>
                <c:pt idx="6">
                  <c:v>Interés de conocer nuevos lugares</c:v>
                </c:pt>
                <c:pt idx="7">
                  <c:v>Conocimiento previo </c:v>
                </c:pt>
                <c:pt idx="8">
                  <c:v>Recomendaciones</c:v>
                </c:pt>
              </c:strCache>
            </c:strRef>
          </c:cat>
          <c:val>
            <c:numRef>
              <c:f>'9'!$I$17:$I$25</c:f>
              <c:numCache>
                <c:formatCode>0.0%</c:formatCode>
                <c:ptCount val="9"/>
                <c:pt idx="0" formatCode="0.00%">
                  <c:v>0.11700000000000001</c:v>
                </c:pt>
                <c:pt idx="1">
                  <c:v>9.1145833333333329E-2</c:v>
                </c:pt>
                <c:pt idx="2">
                  <c:v>0.19791666666666666</c:v>
                </c:pt>
                <c:pt idx="3">
                  <c:v>0.20833333333333334</c:v>
                </c:pt>
                <c:pt idx="4">
                  <c:v>0.19270833333333334</c:v>
                </c:pt>
                <c:pt idx="5">
                  <c:v>0.2265625</c:v>
                </c:pt>
                <c:pt idx="6">
                  <c:v>0.11458333333333333</c:v>
                </c:pt>
                <c:pt idx="7">
                  <c:v>0.20833333333333334</c:v>
                </c:pt>
                <c:pt idx="8">
                  <c:v>0.16927083333333334</c:v>
                </c:pt>
              </c:numCache>
            </c:numRef>
          </c:val>
          <c:extLst xmlns:c16r2="http://schemas.microsoft.com/office/drawing/2015/06/chart">
            <c:ext xmlns:c16="http://schemas.microsoft.com/office/drawing/2014/chart" uri="{C3380CC4-5D6E-409C-BE32-E72D297353CC}">
              <c16:uniqueId val="{00000002-5603-4CA2-B922-3B8F536D58B5}"/>
            </c:ext>
          </c:extLst>
        </c:ser>
        <c:ser>
          <c:idx val="3"/>
          <c:order val="3"/>
          <c:tx>
            <c:strRef>
              <c:f>'9'!$J$16</c:f>
              <c:strCache>
                <c:ptCount val="1"/>
                <c:pt idx="0">
                  <c:v>4</c:v>
                </c:pt>
              </c:strCache>
            </c:strRef>
          </c:tx>
          <c:invertIfNegative val="0"/>
          <c:cat>
            <c:strRef>
              <c:f>'9'!$F$17:$F$25</c:f>
              <c:strCache>
                <c:ptCount val="9"/>
                <c:pt idx="0">
                  <c:v>Visita familiares y amigos</c:v>
                </c:pt>
                <c:pt idx="1">
                  <c:v>Turismo</c:v>
                </c:pt>
                <c:pt idx="2">
                  <c:v>Estudios</c:v>
                </c:pt>
                <c:pt idx="3">
                  <c:v>Trabajo</c:v>
                </c:pt>
                <c:pt idx="4">
                  <c:v>Cercania del lugar</c:v>
                </c:pt>
                <c:pt idx="5">
                  <c:v>Disponibilidad de tiempo </c:v>
                </c:pt>
                <c:pt idx="6">
                  <c:v>Interés de conocer nuevos lugares</c:v>
                </c:pt>
                <c:pt idx="7">
                  <c:v>Conocimiento previo </c:v>
                </c:pt>
                <c:pt idx="8">
                  <c:v>Recomendaciones</c:v>
                </c:pt>
              </c:strCache>
            </c:strRef>
          </c:cat>
          <c:val>
            <c:numRef>
              <c:f>'9'!$J$17:$J$25</c:f>
              <c:numCache>
                <c:formatCode>0.0%</c:formatCode>
                <c:ptCount val="9"/>
                <c:pt idx="0" formatCode="0.00%">
                  <c:v>0.188</c:v>
                </c:pt>
                <c:pt idx="1">
                  <c:v>0.28385416666666669</c:v>
                </c:pt>
                <c:pt idx="2">
                  <c:v>0.15625</c:v>
                </c:pt>
                <c:pt idx="3">
                  <c:v>0.1640625</c:v>
                </c:pt>
                <c:pt idx="4">
                  <c:v>0.26822916666666669</c:v>
                </c:pt>
                <c:pt idx="5">
                  <c:v>0.265625</c:v>
                </c:pt>
                <c:pt idx="6">
                  <c:v>0.28125</c:v>
                </c:pt>
                <c:pt idx="7">
                  <c:v>0.2734375</c:v>
                </c:pt>
                <c:pt idx="8">
                  <c:v>0.25520833333333331</c:v>
                </c:pt>
              </c:numCache>
            </c:numRef>
          </c:val>
          <c:extLst xmlns:c16r2="http://schemas.microsoft.com/office/drawing/2015/06/chart">
            <c:ext xmlns:c16="http://schemas.microsoft.com/office/drawing/2014/chart" uri="{C3380CC4-5D6E-409C-BE32-E72D297353CC}">
              <c16:uniqueId val="{00000003-5603-4CA2-B922-3B8F536D58B5}"/>
            </c:ext>
          </c:extLst>
        </c:ser>
        <c:ser>
          <c:idx val="4"/>
          <c:order val="4"/>
          <c:tx>
            <c:v>5=Más importante</c:v>
          </c:tx>
          <c:invertIfNegative val="0"/>
          <c:cat>
            <c:strRef>
              <c:f>'9'!$F$17:$F$25</c:f>
              <c:strCache>
                <c:ptCount val="9"/>
                <c:pt idx="0">
                  <c:v>Visita familiares y amigos</c:v>
                </c:pt>
                <c:pt idx="1">
                  <c:v>Turismo</c:v>
                </c:pt>
                <c:pt idx="2">
                  <c:v>Estudios</c:v>
                </c:pt>
                <c:pt idx="3">
                  <c:v>Trabajo</c:v>
                </c:pt>
                <c:pt idx="4">
                  <c:v>Cercania del lugar</c:v>
                </c:pt>
                <c:pt idx="5">
                  <c:v>Disponibilidad de tiempo </c:v>
                </c:pt>
                <c:pt idx="6">
                  <c:v>Interés de conocer nuevos lugares</c:v>
                </c:pt>
                <c:pt idx="7">
                  <c:v>Conocimiento previo </c:v>
                </c:pt>
                <c:pt idx="8">
                  <c:v>Recomendaciones</c:v>
                </c:pt>
              </c:strCache>
            </c:strRef>
          </c:cat>
          <c:val>
            <c:numRef>
              <c:f>'9'!$K$17:$K$25</c:f>
              <c:numCache>
                <c:formatCode>0.0%</c:formatCode>
                <c:ptCount val="9"/>
                <c:pt idx="0" formatCode="0.00%">
                  <c:v>0.23200000000000001</c:v>
                </c:pt>
                <c:pt idx="1">
                  <c:v>0.45052083333333331</c:v>
                </c:pt>
                <c:pt idx="2">
                  <c:v>0.1171875</c:v>
                </c:pt>
                <c:pt idx="3">
                  <c:v>9.375E-2</c:v>
                </c:pt>
                <c:pt idx="4">
                  <c:v>0.1328125</c:v>
                </c:pt>
                <c:pt idx="5">
                  <c:v>0.22395833333333334</c:v>
                </c:pt>
                <c:pt idx="6">
                  <c:v>0.44010416666666669</c:v>
                </c:pt>
                <c:pt idx="7">
                  <c:v>0.1953125</c:v>
                </c:pt>
                <c:pt idx="8">
                  <c:v>0.26302083333333331</c:v>
                </c:pt>
              </c:numCache>
            </c:numRef>
          </c:val>
          <c:extLst xmlns:c16r2="http://schemas.microsoft.com/office/drawing/2015/06/chart">
            <c:ext xmlns:c16="http://schemas.microsoft.com/office/drawing/2014/chart" uri="{C3380CC4-5D6E-409C-BE32-E72D297353CC}">
              <c16:uniqueId val="{00000004-5603-4CA2-B922-3B8F536D58B5}"/>
            </c:ext>
          </c:extLst>
        </c:ser>
        <c:dLbls>
          <c:showLegendKey val="0"/>
          <c:showVal val="0"/>
          <c:showCatName val="0"/>
          <c:showSerName val="0"/>
          <c:showPercent val="0"/>
          <c:showBubbleSize val="0"/>
        </c:dLbls>
        <c:gapWidth val="219"/>
        <c:overlap val="-27"/>
        <c:axId val="146254896"/>
        <c:axId val="146251760"/>
      </c:barChart>
      <c:catAx>
        <c:axId val="146254896"/>
        <c:scaling>
          <c:orientation val="minMax"/>
        </c:scaling>
        <c:delete val="0"/>
        <c:axPos val="b"/>
        <c:title>
          <c:tx>
            <c:rich>
              <a:bodyPr rot="0" vert="horz"/>
              <a:lstStyle/>
              <a:p>
                <a:pPr>
                  <a:defRPr/>
                </a:pPr>
                <a:r>
                  <a:rPr lang="es-EC"/>
                  <a:t>Categoría</a:t>
                </a:r>
              </a:p>
            </c:rich>
          </c:tx>
          <c:layout>
            <c:manualLayout>
              <c:xMode val="edge"/>
              <c:yMode val="edge"/>
              <c:x val="0.86059886469765823"/>
              <c:y val="6.9461824658694118E-2"/>
            </c:manualLayout>
          </c:layout>
          <c:overlay val="0"/>
        </c:title>
        <c:numFmt formatCode="General" sourceLinked="1"/>
        <c:majorTickMark val="none"/>
        <c:minorTickMark val="none"/>
        <c:tickLblPos val="nextTo"/>
        <c:txPr>
          <a:bodyPr rot="-60000000" vert="horz"/>
          <a:lstStyle/>
          <a:p>
            <a:pPr>
              <a:defRPr/>
            </a:pPr>
            <a:endParaRPr lang="es-EC"/>
          </a:p>
        </c:txPr>
        <c:crossAx val="146251760"/>
        <c:crosses val="autoZero"/>
        <c:auto val="1"/>
        <c:lblAlgn val="ctr"/>
        <c:lblOffset val="100"/>
        <c:noMultiLvlLbl val="0"/>
      </c:catAx>
      <c:valAx>
        <c:axId val="146251760"/>
        <c:scaling>
          <c:orientation val="minMax"/>
        </c:scaling>
        <c:delete val="0"/>
        <c:axPos val="l"/>
        <c:majorGridlines/>
        <c:title>
          <c:tx>
            <c:rich>
              <a:bodyPr rot="-5400000" vert="horz"/>
              <a:lstStyle/>
              <a:p>
                <a:pPr>
                  <a:defRPr/>
                </a:pPr>
                <a:r>
                  <a:rPr lang="es-EC"/>
                  <a:t>Porcentaje Parcial</a:t>
                </a:r>
              </a:p>
              <a:p>
                <a:pPr>
                  <a:defRPr/>
                </a:pPr>
                <a:endParaRPr lang="es-EC"/>
              </a:p>
            </c:rich>
          </c:tx>
          <c:layout/>
          <c:overlay val="0"/>
        </c:title>
        <c:numFmt formatCode="0%" sourceLinked="1"/>
        <c:majorTickMark val="none"/>
        <c:minorTickMark val="none"/>
        <c:tickLblPos val="nextTo"/>
        <c:txPr>
          <a:bodyPr rot="-60000000" vert="horz"/>
          <a:lstStyle/>
          <a:p>
            <a:pPr>
              <a:defRPr/>
            </a:pPr>
            <a:endParaRPr lang="es-EC"/>
          </a:p>
        </c:txPr>
        <c:crossAx val="146254896"/>
        <c:crosses val="autoZero"/>
        <c:crossBetween val="between"/>
      </c:valAx>
    </c:plotArea>
    <c:legend>
      <c:legendPos val="r"/>
      <c:layout>
        <c:manualLayout>
          <c:xMode val="edge"/>
          <c:yMode val="edge"/>
          <c:x val="0.85001451922311511"/>
          <c:y val="0.16262540929053768"/>
          <c:w val="0.14639970839002445"/>
          <c:h val="0.64004248802878805"/>
        </c:manualLayout>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Tiempo de permanencia</a:t>
            </a:r>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94C2-420B-84EC-235E7C177F7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94C2-420B-84EC-235E7C177F7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94C2-420B-84EC-235E7C177F7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'10-15'!$A$5:$A$7</c:f>
              <c:strCache>
                <c:ptCount val="3"/>
                <c:pt idx="0">
                  <c:v>Menos de 1 día</c:v>
                </c:pt>
                <c:pt idx="1">
                  <c:v>de 2-4 días</c:v>
                </c:pt>
                <c:pt idx="2">
                  <c:v>de 5 a más dias</c:v>
                </c:pt>
              </c:strCache>
            </c:strRef>
          </c:cat>
          <c:val>
            <c:numRef>
              <c:f>'10-15'!$D$5:$D$7</c:f>
              <c:numCache>
                <c:formatCode>0.00%</c:formatCode>
                <c:ptCount val="3"/>
                <c:pt idx="0">
                  <c:v>0.47399999999999998</c:v>
                </c:pt>
                <c:pt idx="1">
                  <c:v>0.51600000000000001</c:v>
                </c:pt>
                <c:pt idx="2" formatCode="0%">
                  <c:v>0.01</c:v>
                </c:pt>
              </c:numCache>
            </c:numRef>
          </c:val>
          <c:extLst xmlns:c16r2="http://schemas.microsoft.com/office/drawing/2015/06/chart">
            <c:ext xmlns:c16="http://schemas.microsoft.com/office/drawing/2014/chart" uri="{C3380CC4-5D6E-409C-BE32-E72D297353CC}">
              <c16:uniqueId val="{00000006-94C2-420B-84EC-235E7C177F7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C"/>
              <a:t>Tipo de transporte</a:t>
            </a:r>
          </a:p>
        </c:rich>
      </c:tx>
      <c:layout/>
      <c:overlay val="0"/>
    </c:title>
    <c:autoTitleDeleted val="0"/>
    <c:plotArea>
      <c:layout>
        <c:manualLayout>
          <c:layoutTarget val="inner"/>
          <c:xMode val="edge"/>
          <c:yMode val="edge"/>
          <c:x val="0.3262054995500116"/>
          <c:y val="0.23416571487903645"/>
          <c:w val="0.37198752026440929"/>
          <c:h val="0.60373242407199113"/>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0737-476B-9B48-C48BFE149FC7}"/>
              </c:ext>
            </c:extLst>
          </c:dPt>
          <c:dPt>
            <c:idx val="1"/>
            <c:bubble3D val="0"/>
            <c:extLst xmlns:c16r2="http://schemas.microsoft.com/office/drawing/2015/06/chart">
              <c:ext xmlns:c16="http://schemas.microsoft.com/office/drawing/2014/chart" uri="{C3380CC4-5D6E-409C-BE32-E72D297353CC}">
                <c16:uniqueId val="{00000003-0737-476B-9B48-C48BFE149FC7}"/>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'10-15'!$A$14:$A$15</c:f>
              <c:strCache>
                <c:ptCount val="2"/>
                <c:pt idx="0">
                  <c:v>Público</c:v>
                </c:pt>
                <c:pt idx="1">
                  <c:v>Privado</c:v>
                </c:pt>
              </c:strCache>
            </c:strRef>
          </c:cat>
          <c:val>
            <c:numRef>
              <c:f>'10-15'!$D$14:$D$15</c:f>
              <c:numCache>
                <c:formatCode>0.00%</c:formatCode>
                <c:ptCount val="2"/>
                <c:pt idx="0">
                  <c:v>0.48699999999999999</c:v>
                </c:pt>
                <c:pt idx="1">
                  <c:v>0.51300000000000001</c:v>
                </c:pt>
              </c:numCache>
            </c:numRef>
          </c:val>
          <c:extLst xmlns:c16r2="http://schemas.microsoft.com/office/drawing/2015/06/chart">
            <c:ext xmlns:c16="http://schemas.microsoft.com/office/drawing/2014/chart" uri="{C3380CC4-5D6E-409C-BE32-E72D297353CC}">
              <c16:uniqueId val="{00000004-0737-476B-9B48-C48BFE149FC7}"/>
            </c:ext>
          </c:extLst>
        </c:ser>
        <c:dLbls>
          <c:showLegendKey val="0"/>
          <c:showVal val="0"/>
          <c:showCatName val="0"/>
          <c:showSerName val="0"/>
          <c:showPercent val="0"/>
          <c:showBubbleSize val="0"/>
          <c:showLeaderLines val="1"/>
        </c:dLbls>
        <c:firstSliceAng val="0"/>
      </c:pieChart>
    </c:plotArea>
    <c:legend>
      <c:legendPos val="b"/>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sz="100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C"/>
              <a:t>Tipo de alojamiento</a:t>
            </a:r>
          </a:p>
        </c:rich>
      </c:tx>
      <c:layout/>
      <c:overlay val="0"/>
    </c:title>
    <c:autoTitleDeleted val="0"/>
    <c:plotArea>
      <c:layout>
        <c:manualLayout>
          <c:layoutTarget val="inner"/>
          <c:xMode val="edge"/>
          <c:yMode val="edge"/>
          <c:x val="0.30483403401161285"/>
          <c:y val="0.15270350222967513"/>
          <c:w val="0.41768422956977208"/>
          <c:h val="0.65566918991287537"/>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8624-4CA8-8EE2-1BC91C127EA7}"/>
              </c:ext>
            </c:extLst>
          </c:dPt>
          <c:dPt>
            <c:idx val="1"/>
            <c:bubble3D val="0"/>
            <c:extLst xmlns:c16r2="http://schemas.microsoft.com/office/drawing/2015/06/chart">
              <c:ext xmlns:c16="http://schemas.microsoft.com/office/drawing/2014/chart" uri="{C3380CC4-5D6E-409C-BE32-E72D297353CC}">
                <c16:uniqueId val="{00000003-8624-4CA8-8EE2-1BC91C127EA7}"/>
              </c:ext>
            </c:extLst>
          </c:dPt>
          <c:dPt>
            <c:idx val="2"/>
            <c:bubble3D val="0"/>
            <c:extLst xmlns:c16r2="http://schemas.microsoft.com/office/drawing/2015/06/chart">
              <c:ext xmlns:c16="http://schemas.microsoft.com/office/drawing/2014/chart" uri="{C3380CC4-5D6E-409C-BE32-E72D297353CC}">
                <c16:uniqueId val="{00000005-8624-4CA8-8EE2-1BC91C127EA7}"/>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'10-15'!$A$23:$A$25</c:f>
              <c:strCache>
                <c:ptCount val="3"/>
                <c:pt idx="0">
                  <c:v>Hostal</c:v>
                </c:pt>
                <c:pt idx="1">
                  <c:v>Hosteria</c:v>
                </c:pt>
                <c:pt idx="2">
                  <c:v>Vivienda de pobladores (turismo comunitario)</c:v>
                </c:pt>
              </c:strCache>
            </c:strRef>
          </c:cat>
          <c:val>
            <c:numRef>
              <c:f>'10-15'!$D$23:$D$25</c:f>
              <c:numCache>
                <c:formatCode>0.00%</c:formatCode>
                <c:ptCount val="3"/>
                <c:pt idx="0">
                  <c:v>0.42699999999999999</c:v>
                </c:pt>
                <c:pt idx="1">
                  <c:v>0.438</c:v>
                </c:pt>
                <c:pt idx="2" formatCode="0%">
                  <c:v>0.13500000000000001</c:v>
                </c:pt>
              </c:numCache>
            </c:numRef>
          </c:val>
          <c:extLst xmlns:c16r2="http://schemas.microsoft.com/office/drawing/2015/06/chart">
            <c:ext xmlns:c16="http://schemas.microsoft.com/office/drawing/2014/chart" uri="{C3380CC4-5D6E-409C-BE32-E72D297353CC}">
              <c16:uniqueId val="{00000006-8624-4CA8-8EE2-1BC91C127EA7}"/>
            </c:ext>
          </c:extLst>
        </c:ser>
        <c:dLbls>
          <c:dLblPos val="bestFit"/>
          <c:showLegendKey val="0"/>
          <c:showVal val="1"/>
          <c:showCatName val="0"/>
          <c:showSerName val="0"/>
          <c:showPercent val="0"/>
          <c:showBubbleSize val="0"/>
          <c:showLeaderLines val="1"/>
        </c:dLbls>
        <c:firstSliceAng val="0"/>
      </c:pieChart>
    </c:plotArea>
    <c:legend>
      <c:legendPos val="b"/>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sz="90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Medios de comunicación</a:t>
            </a:r>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C7BB-4B72-AB88-2D69FE47289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C7BB-4B72-AB88-2D69FE472892}"/>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C7BB-4B72-AB88-2D69FE472892}"/>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C7BB-4B72-AB88-2D69FE472892}"/>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'10-15'!$A$32:$A$35</c:f>
              <c:strCache>
                <c:ptCount val="4"/>
                <c:pt idx="0">
                  <c:v>Redes Sociales</c:v>
                </c:pt>
                <c:pt idx="1">
                  <c:v>Página Web</c:v>
                </c:pt>
                <c:pt idx="2">
                  <c:v>Volantes</c:v>
                </c:pt>
                <c:pt idx="3">
                  <c:v>Radio y telévisión</c:v>
                </c:pt>
              </c:strCache>
            </c:strRef>
          </c:cat>
          <c:val>
            <c:numRef>
              <c:f>'10-15'!$D$32:$D$35</c:f>
              <c:numCache>
                <c:formatCode>0.00%</c:formatCode>
                <c:ptCount val="4"/>
                <c:pt idx="0">
                  <c:v>0.62</c:v>
                </c:pt>
                <c:pt idx="1">
                  <c:v>0.182</c:v>
                </c:pt>
                <c:pt idx="2" formatCode="0%">
                  <c:v>5.5E-2</c:v>
                </c:pt>
                <c:pt idx="3">
                  <c:v>0.14299999999999999</c:v>
                </c:pt>
              </c:numCache>
            </c:numRef>
          </c:val>
          <c:extLst xmlns:c16r2="http://schemas.microsoft.com/office/drawing/2015/06/chart">
            <c:ext xmlns:c16="http://schemas.microsoft.com/office/drawing/2014/chart" uri="{C3380CC4-5D6E-409C-BE32-E72D297353CC}">
              <c16:uniqueId val="{00000008-C7BB-4B72-AB88-2D69FE47289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sz="1400"/>
            </a:pPr>
            <a:r>
              <a:rPr lang="es-EC" sz="1400"/>
              <a:t>Alimentos que prefiere</a:t>
            </a:r>
          </a:p>
        </c:rich>
      </c:tx>
      <c:layout/>
      <c:overlay val="0"/>
    </c:title>
    <c:autoTitleDeleted val="0"/>
    <c:plotArea>
      <c:layout>
        <c:manualLayout>
          <c:layoutTarget val="inner"/>
          <c:xMode val="edge"/>
          <c:yMode val="edge"/>
          <c:x val="0.29719080038732049"/>
          <c:y val="0.16031064298780834"/>
          <c:w val="0.47477650255586495"/>
          <c:h val="0.71867323402756478"/>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9114-4C53-978F-CAD00B86368F}"/>
              </c:ext>
            </c:extLst>
          </c:dPt>
          <c:dPt>
            <c:idx val="1"/>
            <c:bubble3D val="0"/>
            <c:extLst xmlns:c16r2="http://schemas.microsoft.com/office/drawing/2015/06/chart">
              <c:ext xmlns:c16="http://schemas.microsoft.com/office/drawing/2014/chart" uri="{C3380CC4-5D6E-409C-BE32-E72D297353CC}">
                <c16:uniqueId val="{00000003-9114-4C53-978F-CAD00B86368F}"/>
              </c:ext>
            </c:extLst>
          </c:dPt>
          <c:dPt>
            <c:idx val="2"/>
            <c:bubble3D val="0"/>
            <c:extLst xmlns:c16r2="http://schemas.microsoft.com/office/drawing/2015/06/chart">
              <c:ext xmlns:c16="http://schemas.microsoft.com/office/drawing/2014/chart" uri="{C3380CC4-5D6E-409C-BE32-E72D297353CC}">
                <c16:uniqueId val="{00000005-9114-4C53-978F-CAD00B86368F}"/>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'10-15'!$A$40:$A$42</c:f>
              <c:strCache>
                <c:ptCount val="3"/>
                <c:pt idx="0">
                  <c:v>Comida Típica</c:v>
                </c:pt>
                <c:pt idx="1">
                  <c:v>Comida Vegetariana</c:v>
                </c:pt>
                <c:pt idx="2">
                  <c:v>Truchas</c:v>
                </c:pt>
              </c:strCache>
            </c:strRef>
          </c:cat>
          <c:val>
            <c:numRef>
              <c:f>'10-15'!$D$40:$D$42</c:f>
              <c:numCache>
                <c:formatCode>0.00%</c:formatCode>
                <c:ptCount val="3"/>
                <c:pt idx="0">
                  <c:v>0.85416666666666663</c:v>
                </c:pt>
                <c:pt idx="1">
                  <c:v>1.0416666666666666E-2</c:v>
                </c:pt>
                <c:pt idx="2">
                  <c:v>0.13541666666666666</c:v>
                </c:pt>
              </c:numCache>
            </c:numRef>
          </c:val>
          <c:extLst xmlns:c16r2="http://schemas.microsoft.com/office/drawing/2015/06/chart">
            <c:ext xmlns:c16="http://schemas.microsoft.com/office/drawing/2014/chart" uri="{C3380CC4-5D6E-409C-BE32-E72D297353CC}">
              <c16:uniqueId val="{00000006-9114-4C53-978F-CAD00B86368F}"/>
            </c:ext>
          </c:extLst>
        </c:ser>
        <c:dLbls>
          <c:dLblPos val="bestFit"/>
          <c:showLegendKey val="0"/>
          <c:showVal val="1"/>
          <c:showCatName val="0"/>
          <c:showSerName val="0"/>
          <c:showPercent val="0"/>
          <c:showBubbleSize val="0"/>
          <c:showLeaderLines val="1"/>
        </c:dLbls>
        <c:firstSliceAng val="0"/>
      </c:pieChart>
    </c:plotArea>
    <c:legend>
      <c:legendPos val="b"/>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sz="90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sz="1400"/>
            </a:pPr>
            <a:r>
              <a:rPr lang="es-EC" sz="1400"/>
              <a:t>Pago por paquete turístico</a:t>
            </a:r>
          </a:p>
          <a:p>
            <a:pPr>
              <a:defRPr sz="1400"/>
            </a:pPr>
            <a:endParaRPr lang="es-EC" sz="1400"/>
          </a:p>
        </c:rich>
      </c:tx>
      <c:layout/>
      <c:overlay val="0"/>
    </c:title>
    <c:autoTitleDeleted val="0"/>
    <c:plotArea>
      <c:layout>
        <c:manualLayout>
          <c:layoutTarget val="inner"/>
          <c:xMode val="edge"/>
          <c:yMode val="edge"/>
          <c:x val="0.35698611788704299"/>
          <c:y val="0.21906027725072849"/>
          <c:w val="0.35021121557880652"/>
          <c:h val="0.58371136443765437"/>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B075-469D-940E-D99EC14064C2}"/>
              </c:ext>
            </c:extLst>
          </c:dPt>
          <c:dPt>
            <c:idx val="1"/>
            <c:bubble3D val="0"/>
            <c:extLst xmlns:c16r2="http://schemas.microsoft.com/office/drawing/2015/06/chart">
              <c:ext xmlns:c16="http://schemas.microsoft.com/office/drawing/2014/chart" uri="{C3380CC4-5D6E-409C-BE32-E72D297353CC}">
                <c16:uniqueId val="{00000003-B075-469D-940E-D99EC14064C2}"/>
              </c:ext>
            </c:extLst>
          </c:dPt>
          <c:dPt>
            <c:idx val="2"/>
            <c:bubble3D val="0"/>
            <c:extLst xmlns:c16r2="http://schemas.microsoft.com/office/drawing/2015/06/chart">
              <c:ext xmlns:c16="http://schemas.microsoft.com/office/drawing/2014/chart" uri="{C3380CC4-5D6E-409C-BE32-E72D297353CC}">
                <c16:uniqueId val="{00000005-B075-469D-940E-D99EC14064C2}"/>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'10-15'!$A$47:$A$49</c:f>
              <c:strCache>
                <c:ptCount val="3"/>
                <c:pt idx="0">
                  <c:v>15.00 USD - 20.00 USD</c:v>
                </c:pt>
                <c:pt idx="1">
                  <c:v>21.00 USD - 26.00 USD</c:v>
                </c:pt>
                <c:pt idx="2">
                  <c:v>27.00 USD - 32.00 USD</c:v>
                </c:pt>
              </c:strCache>
            </c:strRef>
          </c:cat>
          <c:val>
            <c:numRef>
              <c:f>'10-15'!$D$47:$D$49</c:f>
              <c:numCache>
                <c:formatCode>0.00%</c:formatCode>
                <c:ptCount val="3"/>
                <c:pt idx="0">
                  <c:v>0.64100000000000001</c:v>
                </c:pt>
                <c:pt idx="1">
                  <c:v>0.29699999999999999</c:v>
                </c:pt>
                <c:pt idx="2" formatCode="0%">
                  <c:v>6.3E-2</c:v>
                </c:pt>
              </c:numCache>
            </c:numRef>
          </c:val>
          <c:extLst xmlns:c16r2="http://schemas.microsoft.com/office/drawing/2015/06/chart">
            <c:ext xmlns:c16="http://schemas.microsoft.com/office/drawing/2014/chart" uri="{C3380CC4-5D6E-409C-BE32-E72D297353CC}">
              <c16:uniqueId val="{00000006-B075-469D-940E-D99EC14064C2}"/>
            </c:ext>
          </c:extLst>
        </c:ser>
        <c:dLbls>
          <c:showLegendKey val="0"/>
          <c:showVal val="0"/>
          <c:showCatName val="0"/>
          <c:showSerName val="0"/>
          <c:showPercent val="0"/>
          <c:showBubbleSize val="0"/>
          <c:showLeaderLines val="1"/>
        </c:dLbls>
        <c:firstSliceAng val="0"/>
      </c:pieChart>
    </c:plotArea>
    <c:legend>
      <c:legendPos val="b"/>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sz="900">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Atractivos turísticos a visitar</a:t>
            </a:r>
          </a:p>
        </c:rich>
      </c:tx>
      <c:layout/>
      <c:overlay val="0"/>
      <c:spPr>
        <a:noFill/>
        <a:ln>
          <a:noFill/>
        </a:ln>
        <a:effectLst/>
      </c:spPr>
    </c:title>
    <c:autoTitleDeleted val="0"/>
    <c:plotArea>
      <c:layout>
        <c:manualLayout>
          <c:layoutTarget val="inner"/>
          <c:xMode val="edge"/>
          <c:yMode val="edge"/>
          <c:x val="0.1374338147204659"/>
          <c:y val="0.16595059076262084"/>
          <c:w val="0.64000796185784148"/>
          <c:h val="0.59324724916904181"/>
        </c:manualLayout>
      </c:layout>
      <c:barChart>
        <c:barDir val="col"/>
        <c:grouping val="clustered"/>
        <c:varyColors val="0"/>
        <c:ser>
          <c:idx val="0"/>
          <c:order val="0"/>
          <c:tx>
            <c:v>1=Nada interesado</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'17'!$F$16:$F$22</c:f>
              <c:strCache>
                <c:ptCount val="7"/>
                <c:pt idx="0">
                  <c:v>Cascadas</c:v>
                </c:pt>
                <c:pt idx="1">
                  <c:v>Ríos</c:v>
                </c:pt>
                <c:pt idx="2">
                  <c:v>Bosques</c:v>
                </c:pt>
                <c:pt idx="3">
                  <c:v>Iglesia</c:v>
                </c:pt>
                <c:pt idx="4">
                  <c:v>Comida </c:v>
                </c:pt>
                <c:pt idx="5">
                  <c:v>Fiestas culturales</c:v>
                </c:pt>
                <c:pt idx="6">
                  <c:v>Cementerio</c:v>
                </c:pt>
              </c:strCache>
            </c:strRef>
          </c:cat>
          <c:val>
            <c:numRef>
              <c:f>'17'!$G$16:$G$22</c:f>
              <c:numCache>
                <c:formatCode>0.0%</c:formatCode>
                <c:ptCount val="7"/>
                <c:pt idx="0">
                  <c:v>6.5000000000000002E-2</c:v>
                </c:pt>
                <c:pt idx="1">
                  <c:v>2.34375E-2</c:v>
                </c:pt>
                <c:pt idx="2">
                  <c:v>4.1666666666666664E-2</c:v>
                </c:pt>
                <c:pt idx="3">
                  <c:v>0.11197916666666667</c:v>
                </c:pt>
                <c:pt idx="4">
                  <c:v>4.6875E-2</c:v>
                </c:pt>
                <c:pt idx="5">
                  <c:v>3.6458333333333336E-2</c:v>
                </c:pt>
                <c:pt idx="6">
                  <c:v>0.23958333333333334</c:v>
                </c:pt>
              </c:numCache>
            </c:numRef>
          </c:val>
          <c:extLst xmlns:c16r2="http://schemas.microsoft.com/office/drawing/2015/06/chart">
            <c:ext xmlns:c16="http://schemas.microsoft.com/office/drawing/2014/chart" uri="{C3380CC4-5D6E-409C-BE32-E72D297353CC}">
              <c16:uniqueId val="{00000000-781A-40C1-A99B-7357DE5D6179}"/>
            </c:ext>
          </c:extLst>
        </c:ser>
        <c:ser>
          <c:idx val="1"/>
          <c:order val="1"/>
          <c:tx>
            <c:strRef>
              <c:f>'17'!$H$15</c:f>
              <c:strCache>
                <c:ptCount val="1"/>
                <c:pt idx="0">
                  <c:v>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'17'!$F$16:$F$22</c:f>
              <c:strCache>
                <c:ptCount val="7"/>
                <c:pt idx="0">
                  <c:v>Cascadas</c:v>
                </c:pt>
                <c:pt idx="1">
                  <c:v>Ríos</c:v>
                </c:pt>
                <c:pt idx="2">
                  <c:v>Bosques</c:v>
                </c:pt>
                <c:pt idx="3">
                  <c:v>Iglesia</c:v>
                </c:pt>
                <c:pt idx="4">
                  <c:v>Comida </c:v>
                </c:pt>
                <c:pt idx="5">
                  <c:v>Fiestas culturales</c:v>
                </c:pt>
                <c:pt idx="6">
                  <c:v>Cementerio</c:v>
                </c:pt>
              </c:strCache>
            </c:strRef>
          </c:cat>
          <c:val>
            <c:numRef>
              <c:f>'17'!$H$16:$H$22</c:f>
              <c:numCache>
                <c:formatCode>0.0%</c:formatCode>
                <c:ptCount val="7"/>
                <c:pt idx="0">
                  <c:v>2.3E-2</c:v>
                </c:pt>
                <c:pt idx="1">
                  <c:v>6.5104166666666671E-2</c:v>
                </c:pt>
                <c:pt idx="2">
                  <c:v>4.9479166666666664E-2</c:v>
                </c:pt>
                <c:pt idx="3">
                  <c:v>0.1484375</c:v>
                </c:pt>
                <c:pt idx="4">
                  <c:v>0.11197916666666667</c:v>
                </c:pt>
                <c:pt idx="5">
                  <c:v>9.375E-2</c:v>
                </c:pt>
                <c:pt idx="6">
                  <c:v>0.20052083333333334</c:v>
                </c:pt>
              </c:numCache>
            </c:numRef>
          </c:val>
          <c:extLst xmlns:c16r2="http://schemas.microsoft.com/office/drawing/2015/06/chart">
            <c:ext xmlns:c16="http://schemas.microsoft.com/office/drawing/2014/chart" uri="{C3380CC4-5D6E-409C-BE32-E72D297353CC}">
              <c16:uniqueId val="{00000001-781A-40C1-A99B-7357DE5D6179}"/>
            </c:ext>
          </c:extLst>
        </c:ser>
        <c:ser>
          <c:idx val="2"/>
          <c:order val="2"/>
          <c:tx>
            <c:strRef>
              <c:f>'17'!$I$15</c:f>
              <c:strCache>
                <c:ptCount val="1"/>
                <c:pt idx="0">
                  <c:v>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'17'!$I$16:$I$22</c:f>
              <c:numCache>
                <c:formatCode>0.0%</c:formatCode>
                <c:ptCount val="7"/>
                <c:pt idx="0">
                  <c:v>0.10199999999999999</c:v>
                </c:pt>
                <c:pt idx="1">
                  <c:v>0.13020833333333334</c:v>
                </c:pt>
                <c:pt idx="2">
                  <c:v>0.14322916666666666</c:v>
                </c:pt>
                <c:pt idx="3">
                  <c:v>0.29947916666666669</c:v>
                </c:pt>
                <c:pt idx="4">
                  <c:v>0.171875</c:v>
                </c:pt>
                <c:pt idx="5">
                  <c:v>0.17708333333333334</c:v>
                </c:pt>
                <c:pt idx="6">
                  <c:v>0.21875</c:v>
                </c:pt>
              </c:numCache>
            </c:numRef>
          </c:val>
          <c:extLst xmlns:c16r2="http://schemas.microsoft.com/office/drawing/2015/06/chart">
            <c:ext xmlns:c16="http://schemas.microsoft.com/office/drawing/2014/chart" uri="{C3380CC4-5D6E-409C-BE32-E72D297353CC}">
              <c16:uniqueId val="{00000002-781A-40C1-A99B-7357DE5D6179}"/>
            </c:ext>
          </c:extLst>
        </c:ser>
        <c:ser>
          <c:idx val="3"/>
          <c:order val="3"/>
          <c:tx>
            <c:strRef>
              <c:f>'17'!$J$15</c:f>
              <c:strCache>
                <c:ptCount val="1"/>
                <c:pt idx="0">
                  <c:v>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'17'!$J$16:$J$22</c:f>
              <c:numCache>
                <c:formatCode>0.0%</c:formatCode>
                <c:ptCount val="7"/>
                <c:pt idx="0">
                  <c:v>0.125</c:v>
                </c:pt>
                <c:pt idx="1">
                  <c:v>0.234375</c:v>
                </c:pt>
                <c:pt idx="2">
                  <c:v>0.26822916666666669</c:v>
                </c:pt>
                <c:pt idx="3">
                  <c:v>0.21354166666666666</c:v>
                </c:pt>
                <c:pt idx="4">
                  <c:v>0.30208333333333331</c:v>
                </c:pt>
                <c:pt idx="5">
                  <c:v>0.24479166666666666</c:v>
                </c:pt>
                <c:pt idx="6">
                  <c:v>0.1796875</c:v>
                </c:pt>
              </c:numCache>
            </c:numRef>
          </c:val>
          <c:extLst xmlns:c16r2="http://schemas.microsoft.com/office/drawing/2015/06/chart">
            <c:ext xmlns:c16="http://schemas.microsoft.com/office/drawing/2014/chart" uri="{C3380CC4-5D6E-409C-BE32-E72D297353CC}">
              <c16:uniqueId val="{00000003-781A-40C1-A99B-7357DE5D6179}"/>
            </c:ext>
          </c:extLst>
        </c:ser>
        <c:ser>
          <c:idx val="4"/>
          <c:order val="4"/>
          <c:tx>
            <c:v>5=Muy interesado</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'17'!$K$16:$K$22</c:f>
              <c:numCache>
                <c:formatCode>0.0%</c:formatCode>
                <c:ptCount val="7"/>
                <c:pt idx="0">
                  <c:v>0.68500000000000005</c:v>
                </c:pt>
                <c:pt idx="1">
                  <c:v>0.546875</c:v>
                </c:pt>
                <c:pt idx="2">
                  <c:v>0.49739583333333331</c:v>
                </c:pt>
                <c:pt idx="3">
                  <c:v>0.2265625</c:v>
                </c:pt>
                <c:pt idx="4">
                  <c:v>0.3671875</c:v>
                </c:pt>
                <c:pt idx="5">
                  <c:v>0.44791666666666669</c:v>
                </c:pt>
                <c:pt idx="6">
                  <c:v>0.16145833333333334</c:v>
                </c:pt>
              </c:numCache>
            </c:numRef>
          </c:val>
          <c:extLst xmlns:c16r2="http://schemas.microsoft.com/office/drawing/2015/06/chart">
            <c:ext xmlns:c16="http://schemas.microsoft.com/office/drawing/2014/chart" uri="{C3380CC4-5D6E-409C-BE32-E72D297353CC}">
              <c16:uniqueId val="{00000004-781A-40C1-A99B-7357DE5D6179}"/>
            </c:ext>
          </c:extLst>
        </c:ser>
        <c:dLbls>
          <c:showLegendKey val="0"/>
          <c:showVal val="0"/>
          <c:showCatName val="0"/>
          <c:showSerName val="0"/>
          <c:showPercent val="0"/>
          <c:showBubbleSize val="0"/>
        </c:dLbls>
        <c:gapWidth val="100"/>
        <c:overlap val="-24"/>
        <c:axId val="261927592"/>
        <c:axId val="261928376"/>
      </c:barChart>
      <c:catAx>
        <c:axId val="261927592"/>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Categoría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261928376"/>
        <c:crosses val="autoZero"/>
        <c:auto val="1"/>
        <c:lblAlgn val="ctr"/>
        <c:lblOffset val="100"/>
        <c:noMultiLvlLbl val="0"/>
      </c:catAx>
      <c:valAx>
        <c:axId val="26192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Porcentaje Parcial</a:t>
                </a: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261927592"/>
        <c:crosses val="autoZero"/>
        <c:crossBetween val="between"/>
      </c:valAx>
      <c:spPr>
        <a:noFill/>
        <a:ln>
          <a:noFill/>
        </a:ln>
        <a:effectLst/>
      </c:spPr>
    </c:plotArea>
    <c:legend>
      <c:legendPos val="r"/>
      <c:layout>
        <c:manualLayout>
          <c:xMode val="edge"/>
          <c:yMode val="edge"/>
          <c:x val="0.79796233241115133"/>
          <c:y val="0.18325341382996344"/>
          <c:w val="0.19922235227353335"/>
          <c:h val="0.5799558874452357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Edad</a:t>
            </a:r>
          </a:p>
        </c:rich>
      </c:tx>
      <c:layout/>
      <c:overlay val="0"/>
      <c:spPr>
        <a:noFill/>
        <a:ln>
          <a:noFill/>
        </a:ln>
        <a:effectLst/>
      </c:spPr>
    </c:title>
    <c:autoTitleDeleted val="0"/>
    <c:plotArea>
      <c:layout>
        <c:manualLayout>
          <c:layoutTarget val="inner"/>
          <c:xMode val="edge"/>
          <c:yMode val="edge"/>
          <c:x val="0.35870509705896653"/>
          <c:y val="0.1446142154744616"/>
          <c:w val="0.36263959148611241"/>
          <c:h val="0.69400029553284448"/>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FF49-40CF-9EF3-561F1C5D372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FF49-40CF-9EF3-561F1C5D372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FF49-40CF-9EF3-561F1C5D372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FF49-40CF-9EF3-561F1C5D3721}"/>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FF49-40CF-9EF3-561F1C5D3721}"/>
              </c:ext>
            </c:extLst>
          </c:dPt>
          <c:dLbls>
            <c:dLbl>
              <c:idx val="4"/>
              <c:layout>
                <c:manualLayout>
                  <c:x val="0.10743862399636306"/>
                  <c:y val="1.007851646385108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FF49-40CF-9EF3-561F1C5D3721}"/>
                </c:ext>
                <c:ext xmlns:c15="http://schemas.microsoft.com/office/drawing/2012/chart" uri="{CE6537A1-D6FC-4f65-9D91-7224C49458BB}">
                  <c15:layout/>
                </c:ext>
              </c:extLst>
            </c:dLbl>
            <c:spPr>
              <a:noFill/>
              <a:ln>
                <a:noFill/>
              </a:ln>
              <a:effectLst/>
            </c:spPr>
            <c:txPr>
              <a:bodyPr rot="0" spcFirstLastPara="1" vertOverflow="overflow" horzOverflow="overflow" vert="horz" wrap="square"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preliminares!$A$10:$A$14</c:f>
              <c:strCache>
                <c:ptCount val="5"/>
                <c:pt idx="0">
                  <c:v>15-20</c:v>
                </c:pt>
                <c:pt idx="1">
                  <c:v>21-30</c:v>
                </c:pt>
                <c:pt idx="2">
                  <c:v>31-40</c:v>
                </c:pt>
                <c:pt idx="3">
                  <c:v>41-50</c:v>
                </c:pt>
                <c:pt idx="4">
                  <c:v>50 en adelante</c:v>
                </c:pt>
              </c:strCache>
            </c:strRef>
          </c:cat>
          <c:val>
            <c:numRef>
              <c:f>preliminares!$D$10:$D$14</c:f>
              <c:numCache>
                <c:formatCode>0.0%</c:formatCode>
                <c:ptCount val="5"/>
                <c:pt idx="0">
                  <c:v>0.1796875</c:v>
                </c:pt>
                <c:pt idx="1">
                  <c:v>0.65364583333333337</c:v>
                </c:pt>
                <c:pt idx="2">
                  <c:v>9.6354166666666671E-2</c:v>
                </c:pt>
                <c:pt idx="3">
                  <c:v>5.46875E-2</c:v>
                </c:pt>
                <c:pt idx="4">
                  <c:v>1.5625E-2</c:v>
                </c:pt>
              </c:numCache>
            </c:numRef>
          </c:val>
          <c:extLst xmlns:c16r2="http://schemas.microsoft.com/office/drawing/2015/06/chart">
            <c:ext xmlns:c16="http://schemas.microsoft.com/office/drawing/2014/chart" uri="{C3380CC4-5D6E-409C-BE32-E72D297353CC}">
              <c16:uniqueId val="{0000000A-FF49-40CF-9EF3-561F1C5D3721}"/>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4"/>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solidFill>
                  <a:sysClr val="windowText" lastClr="000000"/>
                </a:solidFill>
                <a:latin typeface="Times New Roman" panose="02020603050405020304" pitchFamily="18" charset="0"/>
                <a:cs typeface="Times New Roman" panose="02020603050405020304" pitchFamily="18" charset="0"/>
              </a:rPr>
              <a:t>Nivel de Formación</a:t>
            </a:r>
          </a:p>
        </c:rich>
      </c:tx>
      <c:layout/>
      <c:overlay val="0"/>
      <c:spPr>
        <a:noFill/>
        <a:ln>
          <a:noFill/>
        </a:ln>
        <a:effectLst/>
      </c:spPr>
    </c:title>
    <c:autoTitleDeleted val="0"/>
    <c:plotArea>
      <c:layout>
        <c:manualLayout>
          <c:layoutTarget val="inner"/>
          <c:xMode val="edge"/>
          <c:yMode val="edge"/>
          <c:x val="0.32224288052797018"/>
          <c:y val="0.16925481791840241"/>
          <c:w val="0.39114510439518346"/>
          <c:h val="0.72736641864721041"/>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B03B-4BB1-AE3F-BD403A1BD01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B03B-4BB1-AE3F-BD403A1BD01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B03B-4BB1-AE3F-BD403A1BD01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B03B-4BB1-AE3F-BD403A1BD01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B03B-4BB1-AE3F-BD403A1BD0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preliminares!$A$21:$A$25</c:f>
              <c:strCache>
                <c:ptCount val="5"/>
                <c:pt idx="0">
                  <c:v>Primaria</c:v>
                </c:pt>
                <c:pt idx="1">
                  <c:v>Secundaria</c:v>
                </c:pt>
                <c:pt idx="2">
                  <c:v>Universidad</c:v>
                </c:pt>
                <c:pt idx="3">
                  <c:v>Postgrado</c:v>
                </c:pt>
                <c:pt idx="4">
                  <c:v>Ninguna</c:v>
                </c:pt>
              </c:strCache>
            </c:strRef>
          </c:cat>
          <c:val>
            <c:numRef>
              <c:f>preliminares!$D$21:$D$25</c:f>
              <c:numCache>
                <c:formatCode>0.0%</c:formatCode>
                <c:ptCount val="5"/>
                <c:pt idx="0">
                  <c:v>0.06</c:v>
                </c:pt>
                <c:pt idx="1">
                  <c:v>0.21099999999999999</c:v>
                </c:pt>
                <c:pt idx="2">
                  <c:v>0.69</c:v>
                </c:pt>
                <c:pt idx="3">
                  <c:v>3.1E-2</c:v>
                </c:pt>
                <c:pt idx="4">
                  <c:v>8.0000000000000002E-3</c:v>
                </c:pt>
              </c:numCache>
            </c:numRef>
          </c:val>
          <c:extLst xmlns:c16r2="http://schemas.microsoft.com/office/drawing/2015/06/chart">
            <c:ext xmlns:c16="http://schemas.microsoft.com/office/drawing/2014/chart" uri="{C3380CC4-5D6E-409C-BE32-E72D297353CC}">
              <c16:uniqueId val="{0000000A-B03B-4BB1-AE3F-BD403A1BD01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Turismo que prefiere realizar</a:t>
            </a:r>
          </a:p>
        </c:rich>
      </c:tx>
      <c:layout/>
      <c:overlay val="0"/>
      <c:spPr>
        <a:noFill/>
        <a:ln>
          <a:noFill/>
        </a:ln>
        <a:effectLst/>
      </c:spPr>
    </c:title>
    <c:autoTitleDeleted val="0"/>
    <c:plotArea>
      <c:layout>
        <c:manualLayout>
          <c:layoutTarget val="inner"/>
          <c:xMode val="edge"/>
          <c:yMode val="edge"/>
          <c:x val="0.19066717226918875"/>
          <c:y val="0.1729118199713672"/>
          <c:w val="0.61471674314092029"/>
          <c:h val="0.58650195359102852"/>
        </c:manualLayout>
      </c:layout>
      <c:barChart>
        <c:barDir val="col"/>
        <c:grouping val="clustered"/>
        <c:varyColors val="0"/>
        <c:ser>
          <c:idx val="0"/>
          <c:order val="0"/>
          <c:tx>
            <c:v>1=  Menos importante</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preg.1!$G$12:$G$16</c:f>
              <c:strCache>
                <c:ptCount val="5"/>
                <c:pt idx="0">
                  <c:v>Turismo Ecológico</c:v>
                </c:pt>
                <c:pt idx="1">
                  <c:v>Agroturismo</c:v>
                </c:pt>
                <c:pt idx="2">
                  <c:v>Turismo Cultural</c:v>
                </c:pt>
                <c:pt idx="3">
                  <c:v>Turismo Deportivo</c:v>
                </c:pt>
                <c:pt idx="4">
                  <c:v>Turismo Gastronómico</c:v>
                </c:pt>
              </c:strCache>
            </c:strRef>
          </c:cat>
          <c:val>
            <c:numRef>
              <c:f>preg.1!$H$12:$H$16</c:f>
              <c:numCache>
                <c:formatCode>0.00%</c:formatCode>
                <c:ptCount val="5"/>
                <c:pt idx="0">
                  <c:v>6.7708333333333329E-2</c:v>
                </c:pt>
                <c:pt idx="1">
                  <c:v>0.140625</c:v>
                </c:pt>
                <c:pt idx="2">
                  <c:v>6.7708333333333329E-2</c:v>
                </c:pt>
                <c:pt idx="3">
                  <c:v>9.6354166666666671E-2</c:v>
                </c:pt>
                <c:pt idx="4">
                  <c:v>9.375E-2</c:v>
                </c:pt>
              </c:numCache>
            </c:numRef>
          </c:val>
          <c:extLst xmlns:c16r2="http://schemas.microsoft.com/office/drawing/2015/06/chart">
            <c:ext xmlns:c16="http://schemas.microsoft.com/office/drawing/2014/chart" uri="{C3380CC4-5D6E-409C-BE32-E72D297353CC}">
              <c16:uniqueId val="{00000000-70D7-46E2-8251-B286A54F75D9}"/>
            </c:ext>
          </c:extLst>
        </c:ser>
        <c:ser>
          <c:idx val="1"/>
          <c:order val="1"/>
          <c:tx>
            <c:strRef>
              <c:f>preg.1!$I$11</c:f>
              <c:strCache>
                <c:ptCount val="1"/>
                <c:pt idx="0">
                  <c:v>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preg.1!$G$12:$G$16</c:f>
              <c:strCache>
                <c:ptCount val="5"/>
                <c:pt idx="0">
                  <c:v>Turismo Ecológico</c:v>
                </c:pt>
                <c:pt idx="1">
                  <c:v>Agroturismo</c:v>
                </c:pt>
                <c:pt idx="2">
                  <c:v>Turismo Cultural</c:v>
                </c:pt>
                <c:pt idx="3">
                  <c:v>Turismo Deportivo</c:v>
                </c:pt>
                <c:pt idx="4">
                  <c:v>Turismo Gastronómico</c:v>
                </c:pt>
              </c:strCache>
            </c:strRef>
          </c:cat>
          <c:val>
            <c:numRef>
              <c:f>preg.1!$I$12:$I$16</c:f>
              <c:numCache>
                <c:formatCode>0.00%</c:formatCode>
                <c:ptCount val="5"/>
                <c:pt idx="0">
                  <c:v>0.109375</c:v>
                </c:pt>
                <c:pt idx="1">
                  <c:v>0.1953125</c:v>
                </c:pt>
                <c:pt idx="2">
                  <c:v>0.109375</c:v>
                </c:pt>
                <c:pt idx="3">
                  <c:v>0.1640625</c:v>
                </c:pt>
                <c:pt idx="4">
                  <c:v>0.11197916666666667</c:v>
                </c:pt>
              </c:numCache>
            </c:numRef>
          </c:val>
          <c:extLst xmlns:c16r2="http://schemas.microsoft.com/office/drawing/2015/06/chart">
            <c:ext xmlns:c16="http://schemas.microsoft.com/office/drawing/2014/chart" uri="{C3380CC4-5D6E-409C-BE32-E72D297353CC}">
              <c16:uniqueId val="{00000001-70D7-46E2-8251-B286A54F75D9}"/>
            </c:ext>
          </c:extLst>
        </c:ser>
        <c:ser>
          <c:idx val="2"/>
          <c:order val="2"/>
          <c:tx>
            <c:strRef>
              <c:f>preg.1!$J$11</c:f>
              <c:strCache>
                <c:ptCount val="1"/>
                <c:pt idx="0">
                  <c:v>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preg.1!$G$12:$G$16</c:f>
              <c:strCache>
                <c:ptCount val="5"/>
                <c:pt idx="0">
                  <c:v>Turismo Ecológico</c:v>
                </c:pt>
                <c:pt idx="1">
                  <c:v>Agroturismo</c:v>
                </c:pt>
                <c:pt idx="2">
                  <c:v>Turismo Cultural</c:v>
                </c:pt>
                <c:pt idx="3">
                  <c:v>Turismo Deportivo</c:v>
                </c:pt>
                <c:pt idx="4">
                  <c:v>Turismo Gastronómico</c:v>
                </c:pt>
              </c:strCache>
            </c:strRef>
          </c:cat>
          <c:val>
            <c:numRef>
              <c:f>preg.1!$J$12:$J$16</c:f>
              <c:numCache>
                <c:formatCode>0.00%</c:formatCode>
                <c:ptCount val="5"/>
                <c:pt idx="0">
                  <c:v>0.15625</c:v>
                </c:pt>
                <c:pt idx="1">
                  <c:v>0.28645833333333331</c:v>
                </c:pt>
                <c:pt idx="2">
                  <c:v>0.22135416666666666</c:v>
                </c:pt>
                <c:pt idx="3">
                  <c:v>0.21614583333333334</c:v>
                </c:pt>
                <c:pt idx="4">
                  <c:v>0.203125</c:v>
                </c:pt>
              </c:numCache>
            </c:numRef>
          </c:val>
          <c:extLst xmlns:c16r2="http://schemas.microsoft.com/office/drawing/2015/06/chart">
            <c:ext xmlns:c16="http://schemas.microsoft.com/office/drawing/2014/chart" uri="{C3380CC4-5D6E-409C-BE32-E72D297353CC}">
              <c16:uniqueId val="{00000002-70D7-46E2-8251-B286A54F75D9}"/>
            </c:ext>
          </c:extLst>
        </c:ser>
        <c:ser>
          <c:idx val="3"/>
          <c:order val="3"/>
          <c:tx>
            <c:strRef>
              <c:f>preg.1!$K$11</c:f>
              <c:strCache>
                <c:ptCount val="1"/>
                <c:pt idx="0">
                  <c:v>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preg.1!$G$12:$G$16</c:f>
              <c:strCache>
                <c:ptCount val="5"/>
                <c:pt idx="0">
                  <c:v>Turismo Ecológico</c:v>
                </c:pt>
                <c:pt idx="1">
                  <c:v>Agroturismo</c:v>
                </c:pt>
                <c:pt idx="2">
                  <c:v>Turismo Cultural</c:v>
                </c:pt>
                <c:pt idx="3">
                  <c:v>Turismo Deportivo</c:v>
                </c:pt>
                <c:pt idx="4">
                  <c:v>Turismo Gastronómico</c:v>
                </c:pt>
              </c:strCache>
            </c:strRef>
          </c:cat>
          <c:val>
            <c:numRef>
              <c:f>preg.1!$K$12:$K$16</c:f>
              <c:numCache>
                <c:formatCode>0.00%</c:formatCode>
                <c:ptCount val="5"/>
                <c:pt idx="0">
                  <c:v>0.22135416666666666</c:v>
                </c:pt>
                <c:pt idx="1">
                  <c:v>0.234375</c:v>
                </c:pt>
                <c:pt idx="2">
                  <c:v>0.30729166666666669</c:v>
                </c:pt>
                <c:pt idx="3">
                  <c:v>0.25</c:v>
                </c:pt>
                <c:pt idx="4">
                  <c:v>0.25</c:v>
                </c:pt>
              </c:numCache>
            </c:numRef>
          </c:val>
          <c:extLst xmlns:c16r2="http://schemas.microsoft.com/office/drawing/2015/06/chart">
            <c:ext xmlns:c16="http://schemas.microsoft.com/office/drawing/2014/chart" uri="{C3380CC4-5D6E-409C-BE32-E72D297353CC}">
              <c16:uniqueId val="{00000003-70D7-46E2-8251-B286A54F75D9}"/>
            </c:ext>
          </c:extLst>
        </c:ser>
        <c:ser>
          <c:idx val="4"/>
          <c:order val="4"/>
          <c:tx>
            <c:v>5=Más importante</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preg.1!$G$12:$G$16</c:f>
              <c:strCache>
                <c:ptCount val="5"/>
                <c:pt idx="0">
                  <c:v>Turismo Ecológico</c:v>
                </c:pt>
                <c:pt idx="1">
                  <c:v>Agroturismo</c:v>
                </c:pt>
                <c:pt idx="2">
                  <c:v>Turismo Cultural</c:v>
                </c:pt>
                <c:pt idx="3">
                  <c:v>Turismo Deportivo</c:v>
                </c:pt>
                <c:pt idx="4">
                  <c:v>Turismo Gastronómico</c:v>
                </c:pt>
              </c:strCache>
            </c:strRef>
          </c:cat>
          <c:val>
            <c:numRef>
              <c:f>preg.1!$L$12:$L$16</c:f>
              <c:numCache>
                <c:formatCode>0.00%</c:formatCode>
                <c:ptCount val="5"/>
                <c:pt idx="0">
                  <c:v>0.4453125</c:v>
                </c:pt>
                <c:pt idx="1">
                  <c:v>0.14322916666666666</c:v>
                </c:pt>
                <c:pt idx="2">
                  <c:v>0.29427083333333331</c:v>
                </c:pt>
                <c:pt idx="3">
                  <c:v>0.2734375</c:v>
                </c:pt>
                <c:pt idx="4">
                  <c:v>0.34114583333333331</c:v>
                </c:pt>
              </c:numCache>
            </c:numRef>
          </c:val>
          <c:extLst xmlns:c16r2="http://schemas.microsoft.com/office/drawing/2015/06/chart">
            <c:ext xmlns:c16="http://schemas.microsoft.com/office/drawing/2014/chart" uri="{C3380CC4-5D6E-409C-BE32-E72D297353CC}">
              <c16:uniqueId val="{00000004-70D7-46E2-8251-B286A54F75D9}"/>
            </c:ext>
          </c:extLst>
        </c:ser>
        <c:dLbls>
          <c:showLegendKey val="0"/>
          <c:showVal val="0"/>
          <c:showCatName val="0"/>
          <c:showSerName val="0"/>
          <c:showPercent val="0"/>
          <c:showBubbleSize val="0"/>
        </c:dLbls>
        <c:gapWidth val="100"/>
        <c:overlap val="-24"/>
        <c:axId val="257336512"/>
        <c:axId val="257340432"/>
      </c:barChart>
      <c:dateAx>
        <c:axId val="257336512"/>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Categoría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257340432"/>
        <c:crosses val="autoZero"/>
        <c:auto val="0"/>
        <c:lblOffset val="100"/>
        <c:baseTimeUnit val="days"/>
      </c:dateAx>
      <c:valAx>
        <c:axId val="257340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a:t>Porcentaje Parcial</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257336512"/>
        <c:crosses val="autoZero"/>
        <c:crossBetween val="between"/>
      </c:valAx>
      <c:spPr>
        <a:noFill/>
        <a:ln>
          <a:noFill/>
        </a:ln>
        <a:effectLst/>
      </c:spPr>
    </c:plotArea>
    <c:legend>
      <c:legendPos val="r"/>
      <c:layout>
        <c:manualLayout>
          <c:xMode val="edge"/>
          <c:yMode val="edge"/>
          <c:x val="0.81694587879779135"/>
          <c:y val="0.16399912013839177"/>
          <c:w val="0.16609778377109388"/>
          <c:h val="0.4939714566929133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a:pPr>
            <a:r>
              <a:rPr lang="es-EC"/>
              <a:t>Compañero de viaje</a:t>
            </a:r>
          </a:p>
        </c:rich>
      </c:tx>
      <c:layout/>
      <c:overlay val="0"/>
    </c:title>
    <c:autoTitleDeleted val="0"/>
    <c:plotArea>
      <c:layout>
        <c:manualLayout>
          <c:layoutTarget val="inner"/>
          <c:xMode val="edge"/>
          <c:yMode val="edge"/>
          <c:x val="0.34944612093459987"/>
          <c:y val="0.24798203473663266"/>
          <c:w val="0.34157720369939593"/>
          <c:h val="0.60941319158209917"/>
        </c:manualLayout>
      </c:layout>
      <c:pieChart>
        <c:varyColors val="1"/>
        <c:ser>
          <c:idx val="0"/>
          <c:order val="0"/>
          <c:tx>
            <c:v>Pregunta 2</c:v>
          </c:tx>
          <c:dPt>
            <c:idx val="0"/>
            <c:bubble3D val="0"/>
            <c:extLst xmlns:c16r2="http://schemas.microsoft.com/office/drawing/2015/06/chart">
              <c:ext xmlns:c16="http://schemas.microsoft.com/office/drawing/2014/chart" uri="{C3380CC4-5D6E-409C-BE32-E72D297353CC}">
                <c16:uniqueId val="{00000001-8C41-4AAE-AAFA-B1BDD61BCC4C}"/>
              </c:ext>
            </c:extLst>
          </c:dPt>
          <c:dPt>
            <c:idx val="1"/>
            <c:bubble3D val="0"/>
            <c:extLst xmlns:c16r2="http://schemas.microsoft.com/office/drawing/2015/06/chart">
              <c:ext xmlns:c16="http://schemas.microsoft.com/office/drawing/2014/chart" uri="{C3380CC4-5D6E-409C-BE32-E72D297353CC}">
                <c16:uniqueId val="{00000003-8C41-4AAE-AAFA-B1BDD61BCC4C}"/>
              </c:ext>
            </c:extLst>
          </c:dPt>
          <c:dPt>
            <c:idx val="2"/>
            <c:bubble3D val="0"/>
            <c:extLst xmlns:c16r2="http://schemas.microsoft.com/office/drawing/2015/06/chart">
              <c:ext xmlns:c16="http://schemas.microsoft.com/office/drawing/2014/chart" uri="{C3380CC4-5D6E-409C-BE32-E72D297353CC}">
                <c16:uniqueId val="{00000005-8C41-4AAE-AAFA-B1BDD61BCC4C}"/>
              </c:ext>
            </c:extLst>
          </c:dPt>
          <c:dPt>
            <c:idx val="3"/>
            <c:bubble3D val="0"/>
            <c:extLst xmlns:c16r2="http://schemas.microsoft.com/office/drawing/2015/06/chart">
              <c:ext xmlns:c16="http://schemas.microsoft.com/office/drawing/2014/chart" uri="{C3380CC4-5D6E-409C-BE32-E72D297353CC}">
                <c16:uniqueId val="{00000007-8C41-4AAE-AAFA-B1BDD61BCC4C}"/>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'2-8'!$A$5:$A$8</c:f>
              <c:strCache>
                <c:ptCount val="4"/>
                <c:pt idx="0">
                  <c:v>Solo</c:v>
                </c:pt>
                <c:pt idx="1">
                  <c:v>Amigos</c:v>
                </c:pt>
                <c:pt idx="2">
                  <c:v>Familiares</c:v>
                </c:pt>
                <c:pt idx="3">
                  <c:v>Grupo de trabajo</c:v>
                </c:pt>
              </c:strCache>
            </c:strRef>
          </c:cat>
          <c:val>
            <c:numRef>
              <c:f>'2-8'!$D$5:$D$8</c:f>
              <c:numCache>
                <c:formatCode>0.0%</c:formatCode>
                <c:ptCount val="4"/>
                <c:pt idx="0">
                  <c:v>2.1000000000000001E-2</c:v>
                </c:pt>
                <c:pt idx="1">
                  <c:v>0.33300000000000002</c:v>
                </c:pt>
                <c:pt idx="2">
                  <c:v>0.61699999999999999</c:v>
                </c:pt>
                <c:pt idx="3">
                  <c:v>2.9000000000000001E-2</c:v>
                </c:pt>
              </c:numCache>
            </c:numRef>
          </c:val>
          <c:extLst xmlns:c16r2="http://schemas.microsoft.com/office/drawing/2015/06/chart">
            <c:ext xmlns:c16="http://schemas.microsoft.com/office/drawing/2014/chart" uri="{C3380CC4-5D6E-409C-BE32-E72D297353CC}">
              <c16:uniqueId val="{00000008-8C41-4AAE-AAFA-B1BDD61BCC4C}"/>
            </c:ext>
          </c:extLst>
        </c:ser>
        <c:dLbls>
          <c:showLegendKey val="0"/>
          <c:showVal val="0"/>
          <c:showCatName val="0"/>
          <c:showSerName val="0"/>
          <c:showPercent val="0"/>
          <c:showBubbleSize val="0"/>
          <c:showLeaderLines val="1"/>
        </c:dLbls>
        <c:firstSliceAng val="0"/>
      </c:pieChart>
    </c:plotArea>
    <c:legend>
      <c:legendPos val="b"/>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rot="0" vert="horz"/>
          <a:lstStyle/>
          <a:p>
            <a:pPr>
              <a:defRPr sz="1200"/>
            </a:pPr>
            <a:r>
              <a:rPr lang="es-EC" sz="1200"/>
              <a:t>Fechas preferidas para hacer turismo</a:t>
            </a:r>
          </a:p>
        </c:rich>
      </c:tx>
      <c:layout/>
      <c:overlay val="0"/>
    </c:title>
    <c:autoTitleDeleted val="0"/>
    <c:plotArea>
      <c:layout>
        <c:manualLayout>
          <c:layoutTarget val="inner"/>
          <c:xMode val="edge"/>
          <c:yMode val="edge"/>
          <c:x val="0.30953198399121334"/>
          <c:y val="0.14393943331341011"/>
          <c:w val="0.46314403562073558"/>
          <c:h val="0.67696814300852659"/>
        </c:manualLayout>
      </c:layout>
      <c:pieChart>
        <c:varyColors val="1"/>
        <c:ser>
          <c:idx val="0"/>
          <c:order val="0"/>
          <c:dPt>
            <c:idx val="0"/>
            <c:bubble3D val="0"/>
            <c:extLst xmlns:c16r2="http://schemas.microsoft.com/office/drawing/2015/06/chart">
              <c:ext xmlns:c16="http://schemas.microsoft.com/office/drawing/2014/chart" uri="{C3380CC4-5D6E-409C-BE32-E72D297353CC}">
                <c16:uniqueId val="{00000001-8BBA-4284-9041-A4F1E2997A50}"/>
              </c:ext>
            </c:extLst>
          </c:dPt>
          <c:dPt>
            <c:idx val="1"/>
            <c:bubble3D val="0"/>
            <c:extLst xmlns:c16r2="http://schemas.microsoft.com/office/drawing/2015/06/chart">
              <c:ext xmlns:c16="http://schemas.microsoft.com/office/drawing/2014/chart" uri="{C3380CC4-5D6E-409C-BE32-E72D297353CC}">
                <c16:uniqueId val="{00000003-8BBA-4284-9041-A4F1E2997A50}"/>
              </c:ext>
            </c:extLst>
          </c:dPt>
          <c:dPt>
            <c:idx val="2"/>
            <c:bubble3D val="0"/>
            <c:extLst xmlns:c16r2="http://schemas.microsoft.com/office/drawing/2015/06/chart">
              <c:ext xmlns:c16="http://schemas.microsoft.com/office/drawing/2014/chart" uri="{C3380CC4-5D6E-409C-BE32-E72D297353CC}">
                <c16:uniqueId val="{00000005-8BBA-4284-9041-A4F1E2997A50}"/>
              </c:ext>
            </c:extLst>
          </c:dPt>
          <c:dPt>
            <c:idx val="3"/>
            <c:bubble3D val="0"/>
            <c:extLst xmlns:c16r2="http://schemas.microsoft.com/office/drawing/2015/06/chart">
              <c:ext xmlns:c16="http://schemas.microsoft.com/office/drawing/2014/chart" uri="{C3380CC4-5D6E-409C-BE32-E72D297353CC}">
                <c16:uniqueId val="{00000007-8BBA-4284-9041-A4F1E2997A50}"/>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'2-8'!$A$15:$A$18</c:f>
              <c:strCache>
                <c:ptCount val="4"/>
                <c:pt idx="0">
                  <c:v>Entre semana</c:v>
                </c:pt>
                <c:pt idx="1">
                  <c:v>Fin de semana</c:v>
                </c:pt>
                <c:pt idx="2">
                  <c:v>Vacaciones</c:v>
                </c:pt>
                <c:pt idx="3">
                  <c:v>Feriados</c:v>
                </c:pt>
              </c:strCache>
            </c:strRef>
          </c:cat>
          <c:val>
            <c:numRef>
              <c:f>'2-8'!$D$15:$D$18</c:f>
              <c:numCache>
                <c:formatCode>0.0%</c:formatCode>
                <c:ptCount val="4"/>
                <c:pt idx="0">
                  <c:v>4.9000000000000002E-2</c:v>
                </c:pt>
                <c:pt idx="1">
                  <c:v>0.34899999999999998</c:v>
                </c:pt>
                <c:pt idx="2">
                  <c:v>0.46400000000000002</c:v>
                </c:pt>
                <c:pt idx="3">
                  <c:v>0.13800000000000001</c:v>
                </c:pt>
              </c:numCache>
            </c:numRef>
          </c:val>
          <c:extLst xmlns:c16r2="http://schemas.microsoft.com/office/drawing/2015/06/chart">
            <c:ext xmlns:c16="http://schemas.microsoft.com/office/drawing/2014/chart" uri="{C3380CC4-5D6E-409C-BE32-E72D297353CC}">
              <c16:uniqueId val="{00000008-8BBA-4284-9041-A4F1E2997A50}"/>
            </c:ext>
          </c:extLst>
        </c:ser>
        <c:dLbls>
          <c:dLblPos val="bestFit"/>
          <c:showLegendKey val="0"/>
          <c:showVal val="1"/>
          <c:showCatName val="0"/>
          <c:showSerName val="0"/>
          <c:showPercent val="0"/>
          <c:showBubbleSize val="0"/>
          <c:showLeaderLines val="1"/>
        </c:dLbls>
        <c:firstSliceAng val="0"/>
      </c:pieChart>
    </c:plotArea>
    <c:legend>
      <c:legendPos val="b"/>
      <c:layout/>
      <c:overlay val="0"/>
      <c:txPr>
        <a:bodyPr rot="0" vert="horz"/>
        <a:lstStyle/>
        <a:p>
          <a:pPr>
            <a:defRPr/>
          </a:pPr>
          <a:endParaRPr lang="es-EC"/>
        </a:p>
      </c:txPr>
    </c:legend>
    <c:plotVisOnly val="1"/>
    <c:dispBlanksAs val="gap"/>
    <c:showDLblsOverMax val="0"/>
  </c:chart>
  <c:spPr>
    <a:solidFill>
      <a:schemeClr val="lt1"/>
    </a:solidFill>
    <a:ln w="12700" cap="flat" cmpd="sng" algn="ctr">
      <a:solidFill>
        <a:schemeClr val="accent5"/>
      </a:solidFill>
      <a:prstDash val="solid"/>
      <a:miter lim="800000"/>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pPr>
            <a:r>
              <a:rPr lang="es-EC" sz="1200"/>
              <a:t>Frecuencia que sale de turismo</a:t>
            </a:r>
          </a:p>
        </c:rich>
      </c:tx>
      <c:layout>
        <c:manualLayout>
          <c:xMode val="edge"/>
          <c:yMode val="edge"/>
          <c:x val="0.30436566160937201"/>
          <c:y val="4.0557667934093787E-2"/>
        </c:manualLayout>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05EE-4691-A8F4-A4DA3DBC1BC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05EE-4691-A8F4-A4DA3DBC1BC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05EE-4691-A8F4-A4DA3DBC1BC9}"/>
              </c:ext>
            </c:extLst>
          </c:dPt>
          <c:dLbls>
            <c:spPr>
              <a:noFill/>
              <a:ln>
                <a:noFill/>
              </a:ln>
              <a:effectLst/>
            </c:spPr>
            <c:txPr>
              <a:bodyPr rot="0" vert="horz"/>
              <a:lstStyle/>
              <a:p>
                <a:pPr>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'2-8'!$A$23:$A$25</c:f>
              <c:strCache>
                <c:ptCount val="3"/>
                <c:pt idx="0">
                  <c:v>1-2 veces</c:v>
                </c:pt>
                <c:pt idx="1">
                  <c:v>3-4 veces</c:v>
                </c:pt>
                <c:pt idx="2">
                  <c:v>5 a mas veces</c:v>
                </c:pt>
              </c:strCache>
            </c:strRef>
          </c:cat>
          <c:val>
            <c:numRef>
              <c:f>'2-8'!$D$23:$D$25</c:f>
              <c:numCache>
                <c:formatCode>0.0%</c:formatCode>
                <c:ptCount val="3"/>
                <c:pt idx="0">
                  <c:v>0.54400000000000004</c:v>
                </c:pt>
                <c:pt idx="1">
                  <c:v>0.33900000000000002</c:v>
                </c:pt>
                <c:pt idx="2">
                  <c:v>0.11700000000000001</c:v>
                </c:pt>
              </c:numCache>
            </c:numRef>
          </c:val>
          <c:extLst xmlns:c16r2="http://schemas.microsoft.com/office/drawing/2015/06/chart">
            <c:ext xmlns:c16="http://schemas.microsoft.com/office/drawing/2014/chart" uri="{C3380CC4-5D6E-409C-BE32-E72D297353CC}">
              <c16:uniqueId val="{00000006-05EE-4691-A8F4-A4DA3DBC1BC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accent4"/>
      </a:solidFill>
      <a:prstDash val="solid"/>
      <a:miter lim="800000"/>
    </a:ln>
    <a:effectLst/>
  </c:spPr>
  <c:txPr>
    <a:bodyPr/>
    <a:lstStyle/>
    <a:p>
      <a:pPr>
        <a:defRPr>
          <a:solidFill>
            <a:schemeClr val="dk1"/>
          </a:solidFill>
          <a:latin typeface="Times New Roman" panose="02020603050405020304" pitchFamily="18" charset="0"/>
          <a:ea typeface="+mn-ea"/>
          <a:cs typeface="Times New Roman" panose="02020603050405020304"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Visita a la parroquia</a:t>
            </a:r>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E1E5-471F-9B4B-37A7700BF37B}"/>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E1E5-471F-9B4B-37A7700BF37B}"/>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'2-8'!$A$31:$A$32</c:f>
              <c:strCache>
                <c:ptCount val="2"/>
                <c:pt idx="0">
                  <c:v>Sí</c:v>
                </c:pt>
                <c:pt idx="1">
                  <c:v>No</c:v>
                </c:pt>
              </c:strCache>
            </c:strRef>
          </c:cat>
          <c:val>
            <c:numRef>
              <c:f>'2-8'!$D$31:$D$32</c:f>
              <c:numCache>
                <c:formatCode>0.0%</c:formatCode>
                <c:ptCount val="2"/>
                <c:pt idx="0">
                  <c:v>0.109</c:v>
                </c:pt>
                <c:pt idx="1">
                  <c:v>0.89100000000000001</c:v>
                </c:pt>
              </c:numCache>
            </c:numRef>
          </c:val>
          <c:extLst xmlns:c16r2="http://schemas.microsoft.com/office/drawing/2015/06/chart">
            <c:ext xmlns:c16="http://schemas.microsoft.com/office/drawing/2014/chart" uri="{C3380CC4-5D6E-409C-BE32-E72D297353CC}">
              <c16:uniqueId val="{00000004-E1E5-471F-9B4B-37A7700BF37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a:t>Razones por las que no visitó la parroquia</a:t>
            </a:r>
          </a:p>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sz="1200"/>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792-4A24-B512-865C219692E8}"/>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792-4A24-B512-865C219692E8}"/>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792-4A24-B512-865C219692E8}"/>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'2-8'!$A$37:$A$39</c:f>
              <c:strCache>
                <c:ptCount val="3"/>
                <c:pt idx="0">
                  <c:v>Desconocimiento</c:v>
                </c:pt>
                <c:pt idx="1">
                  <c:v>Carencia de tiempo</c:v>
                </c:pt>
                <c:pt idx="2">
                  <c:v>Falta de dinero</c:v>
                </c:pt>
              </c:strCache>
            </c:strRef>
          </c:cat>
          <c:val>
            <c:numRef>
              <c:f>'2-8'!$D$37:$D$39</c:f>
              <c:numCache>
                <c:formatCode>0.0%</c:formatCode>
                <c:ptCount val="3"/>
                <c:pt idx="0">
                  <c:v>0.76315789473684215</c:v>
                </c:pt>
                <c:pt idx="1">
                  <c:v>0.14912280701754385</c:v>
                </c:pt>
                <c:pt idx="2">
                  <c:v>8.771929824561403E-2</c:v>
                </c:pt>
              </c:numCache>
            </c:numRef>
          </c:val>
          <c:extLst xmlns:c16r2="http://schemas.microsoft.com/office/drawing/2015/06/chart">
            <c:ext xmlns:c16="http://schemas.microsoft.com/office/drawing/2014/chart" uri="{C3380CC4-5D6E-409C-BE32-E72D297353CC}">
              <c16:uniqueId val="{00000006-1792-4A24-B512-865C219692E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8410749741323862"/>
          <c:y val="0.93412080587821977"/>
          <c:w val="0.64178938110330941"/>
          <c:h val="6.587919412178021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E5F07-49AA-4CB2-BB88-58EA442B44B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127A50A6-74B3-4CBB-9291-2FFFAA37F0BB}">
      <dgm:prSet phldrT="[Texto]"/>
      <dgm:spPr/>
      <dgm:t>
        <a:bodyPr/>
        <a:lstStyle/>
        <a:p>
          <a:r>
            <a:rPr lang="es-EC" dirty="0" smtClean="0">
              <a:latin typeface="Times New Roman" panose="02020603050405020304" pitchFamily="18" charset="0"/>
              <a:cs typeface="Times New Roman" panose="02020603050405020304" pitchFamily="18" charset="0"/>
            </a:rPr>
            <a:t>Determinar mercado potencial</a:t>
          </a:r>
          <a:endParaRPr lang="es-EC" dirty="0">
            <a:latin typeface="Times New Roman" panose="02020603050405020304" pitchFamily="18" charset="0"/>
            <a:cs typeface="Times New Roman" panose="02020603050405020304" pitchFamily="18" charset="0"/>
          </a:endParaRPr>
        </a:p>
      </dgm:t>
    </dgm:pt>
    <dgm:pt modelId="{4257253E-2A43-4CB9-9BF2-DFAE14BAA66B}" type="parTrans" cxnId="{09FD094A-4853-47C1-AD4C-F9CDF1D41AA6}">
      <dgm:prSet/>
      <dgm:spPr/>
      <dgm:t>
        <a:bodyPr/>
        <a:lstStyle/>
        <a:p>
          <a:endParaRPr lang="es-EC"/>
        </a:p>
      </dgm:t>
    </dgm:pt>
    <dgm:pt modelId="{29381E09-A999-4643-BE2A-16772908887B}" type="sibTrans" cxnId="{09FD094A-4853-47C1-AD4C-F9CDF1D41AA6}">
      <dgm:prSet/>
      <dgm:spPr/>
      <dgm:t>
        <a:bodyPr/>
        <a:lstStyle/>
        <a:p>
          <a:endParaRPr lang="es-EC"/>
        </a:p>
      </dgm:t>
    </dgm:pt>
    <dgm:pt modelId="{E4A24EB6-5E6C-4652-BABC-F9D629143A99}">
      <dgm:prSet phldrT="[Texto]"/>
      <dgm:spPr/>
      <dgm:t>
        <a:bodyPr/>
        <a:lstStyle/>
        <a:p>
          <a:r>
            <a:rPr lang="es-EC" dirty="0" smtClean="0">
              <a:latin typeface="Times New Roman" panose="02020603050405020304" pitchFamily="18" charset="0"/>
              <a:cs typeface="Times New Roman" panose="02020603050405020304" pitchFamily="18" charset="0"/>
            </a:rPr>
            <a:t>Diseñar estrategias de promoción</a:t>
          </a:r>
          <a:endParaRPr lang="es-EC" dirty="0">
            <a:latin typeface="Times New Roman" panose="02020603050405020304" pitchFamily="18" charset="0"/>
            <a:cs typeface="Times New Roman" panose="02020603050405020304" pitchFamily="18" charset="0"/>
          </a:endParaRPr>
        </a:p>
      </dgm:t>
    </dgm:pt>
    <dgm:pt modelId="{FBFAC0F1-3782-4590-9941-4C704A53052D}" type="parTrans" cxnId="{281F66F6-558A-4C36-BE25-91481EF13F44}">
      <dgm:prSet/>
      <dgm:spPr/>
      <dgm:t>
        <a:bodyPr/>
        <a:lstStyle/>
        <a:p>
          <a:endParaRPr lang="es-EC"/>
        </a:p>
      </dgm:t>
    </dgm:pt>
    <dgm:pt modelId="{86C4A8F8-E1DA-4228-BC7C-4645F874E487}" type="sibTrans" cxnId="{281F66F6-558A-4C36-BE25-91481EF13F44}">
      <dgm:prSet/>
      <dgm:spPr/>
      <dgm:t>
        <a:bodyPr/>
        <a:lstStyle/>
        <a:p>
          <a:endParaRPr lang="es-EC"/>
        </a:p>
      </dgm:t>
    </dgm:pt>
    <dgm:pt modelId="{4FAE653D-5EEC-44EA-816C-7B28115BE8BD}">
      <dgm:prSet phldrT="[Texto]"/>
      <dgm:spPr/>
      <dgm:t>
        <a:bodyPr/>
        <a:lstStyle/>
        <a:p>
          <a:r>
            <a:rPr lang="es-EC" dirty="0" smtClean="0">
              <a:latin typeface="Times New Roman" panose="02020603050405020304" pitchFamily="18" charset="0"/>
              <a:cs typeface="Times New Roman" panose="02020603050405020304" pitchFamily="18" charset="0"/>
            </a:rPr>
            <a:t>Desarrollar el producto turístico</a:t>
          </a:r>
        </a:p>
        <a:p>
          <a:endParaRPr lang="es-EC" dirty="0">
            <a:latin typeface="Times New Roman" panose="02020603050405020304" pitchFamily="18" charset="0"/>
            <a:cs typeface="Times New Roman" panose="02020603050405020304" pitchFamily="18" charset="0"/>
          </a:endParaRPr>
        </a:p>
      </dgm:t>
    </dgm:pt>
    <dgm:pt modelId="{BEC2C210-A261-44D7-B135-C8982252A18F}" type="sibTrans" cxnId="{C255BBE4-99B1-4705-83E6-A7C6859E2C91}">
      <dgm:prSet/>
      <dgm:spPr/>
      <dgm:t>
        <a:bodyPr/>
        <a:lstStyle/>
        <a:p>
          <a:endParaRPr lang="es-EC"/>
        </a:p>
      </dgm:t>
    </dgm:pt>
    <dgm:pt modelId="{65F38B37-D7B8-48F6-A89D-5A16D5D7AEA3}" type="parTrans" cxnId="{C255BBE4-99B1-4705-83E6-A7C6859E2C91}">
      <dgm:prSet/>
      <dgm:spPr/>
      <dgm:t>
        <a:bodyPr/>
        <a:lstStyle/>
        <a:p>
          <a:endParaRPr lang="es-EC"/>
        </a:p>
      </dgm:t>
    </dgm:pt>
    <dgm:pt modelId="{D63F3416-B46E-4337-AA1F-2F4EEB9AA46D}">
      <dgm:prSet phldrT="[Texto]"/>
      <dgm:spPr/>
      <dgm:t>
        <a:bodyPr/>
        <a:lstStyle/>
        <a:p>
          <a:r>
            <a:rPr lang="es-EC" dirty="0" smtClean="0">
              <a:latin typeface="Times New Roman" panose="02020603050405020304" pitchFamily="18" charset="0"/>
              <a:cs typeface="Times New Roman" panose="02020603050405020304" pitchFamily="18" charset="0"/>
            </a:rPr>
            <a:t>Analizar la organización de la parroquia</a:t>
          </a:r>
          <a:endParaRPr lang="es-EC" dirty="0">
            <a:latin typeface="Times New Roman" panose="02020603050405020304" pitchFamily="18" charset="0"/>
            <a:cs typeface="Times New Roman" panose="02020603050405020304" pitchFamily="18" charset="0"/>
          </a:endParaRPr>
        </a:p>
      </dgm:t>
    </dgm:pt>
    <dgm:pt modelId="{DAF3498A-F024-4C80-A4F4-2275CE1501DB}" type="sibTrans" cxnId="{AE7809FA-3EC7-423D-9479-D048D675BAD0}">
      <dgm:prSet/>
      <dgm:spPr/>
      <dgm:t>
        <a:bodyPr/>
        <a:lstStyle/>
        <a:p>
          <a:endParaRPr lang="es-EC"/>
        </a:p>
      </dgm:t>
    </dgm:pt>
    <dgm:pt modelId="{6B00EE62-668C-43C6-898D-D46518A7696D}" type="parTrans" cxnId="{AE7809FA-3EC7-423D-9479-D048D675BAD0}">
      <dgm:prSet/>
      <dgm:spPr/>
      <dgm:t>
        <a:bodyPr/>
        <a:lstStyle/>
        <a:p>
          <a:endParaRPr lang="es-EC"/>
        </a:p>
      </dgm:t>
    </dgm:pt>
    <dgm:pt modelId="{B2798FD1-DE68-42BB-89A7-0DB6D2435A05}" type="pres">
      <dgm:prSet presAssocID="{51AE5F07-49AA-4CB2-BB88-58EA442B44BC}" presName="Name0" presStyleCnt="0">
        <dgm:presLayoutVars>
          <dgm:chMax val="7"/>
          <dgm:dir/>
          <dgm:animLvl val="lvl"/>
          <dgm:resizeHandles val="exact"/>
        </dgm:presLayoutVars>
      </dgm:prSet>
      <dgm:spPr/>
      <dgm:t>
        <a:bodyPr/>
        <a:lstStyle/>
        <a:p>
          <a:endParaRPr lang="es-EC"/>
        </a:p>
      </dgm:t>
    </dgm:pt>
    <dgm:pt modelId="{607454B3-3489-4375-BAEF-1C07D8212FAF}" type="pres">
      <dgm:prSet presAssocID="{D63F3416-B46E-4337-AA1F-2F4EEB9AA46D}" presName="circle1" presStyleLbl="node1" presStyleIdx="0" presStyleCnt="4"/>
      <dgm:spPr/>
    </dgm:pt>
    <dgm:pt modelId="{5AAA3F32-3A40-49C9-8FA3-B28D2CBE095E}" type="pres">
      <dgm:prSet presAssocID="{D63F3416-B46E-4337-AA1F-2F4EEB9AA46D}" presName="space" presStyleCnt="0"/>
      <dgm:spPr/>
    </dgm:pt>
    <dgm:pt modelId="{AF46C80D-C853-40F6-8D90-8847548DD9D5}" type="pres">
      <dgm:prSet presAssocID="{D63F3416-B46E-4337-AA1F-2F4EEB9AA46D}" presName="rect1" presStyleLbl="alignAcc1" presStyleIdx="0" presStyleCnt="4" custLinFactNeighborX="6092" custLinFactNeighborY="15523"/>
      <dgm:spPr/>
      <dgm:t>
        <a:bodyPr/>
        <a:lstStyle/>
        <a:p>
          <a:endParaRPr lang="es-EC"/>
        </a:p>
      </dgm:t>
    </dgm:pt>
    <dgm:pt modelId="{1771FEA0-3A03-41D7-8A80-4681118DDBE0}" type="pres">
      <dgm:prSet presAssocID="{127A50A6-74B3-4CBB-9291-2FFFAA37F0BB}" presName="vertSpace2" presStyleLbl="node1" presStyleIdx="0" presStyleCnt="4"/>
      <dgm:spPr/>
    </dgm:pt>
    <dgm:pt modelId="{A7A2B29E-A319-4C61-87B1-4BFF67A9C777}" type="pres">
      <dgm:prSet presAssocID="{127A50A6-74B3-4CBB-9291-2FFFAA37F0BB}" presName="circle2" presStyleLbl="node1" presStyleIdx="1" presStyleCnt="4"/>
      <dgm:spPr/>
    </dgm:pt>
    <dgm:pt modelId="{547AAA51-F08A-4AB2-AB54-34C839E636C7}" type="pres">
      <dgm:prSet presAssocID="{127A50A6-74B3-4CBB-9291-2FFFAA37F0BB}" presName="rect2" presStyleLbl="alignAcc1" presStyleIdx="1" presStyleCnt="4"/>
      <dgm:spPr/>
      <dgm:t>
        <a:bodyPr/>
        <a:lstStyle/>
        <a:p>
          <a:endParaRPr lang="es-EC"/>
        </a:p>
      </dgm:t>
    </dgm:pt>
    <dgm:pt modelId="{2490E707-35F0-4CFE-BC7C-79E4D558F0FA}" type="pres">
      <dgm:prSet presAssocID="{4FAE653D-5EEC-44EA-816C-7B28115BE8BD}" presName="vertSpace3" presStyleLbl="node1" presStyleIdx="1" presStyleCnt="4"/>
      <dgm:spPr/>
    </dgm:pt>
    <dgm:pt modelId="{0C4A3F14-4419-418C-A2B3-79D43B5707B7}" type="pres">
      <dgm:prSet presAssocID="{4FAE653D-5EEC-44EA-816C-7B28115BE8BD}" presName="circle3" presStyleLbl="node1" presStyleIdx="2" presStyleCnt="4"/>
      <dgm:spPr/>
    </dgm:pt>
    <dgm:pt modelId="{55A77466-4A37-488D-9697-CF82F331C979}" type="pres">
      <dgm:prSet presAssocID="{4FAE653D-5EEC-44EA-816C-7B28115BE8BD}" presName="rect3" presStyleLbl="alignAcc1" presStyleIdx="2" presStyleCnt="4"/>
      <dgm:spPr/>
      <dgm:t>
        <a:bodyPr/>
        <a:lstStyle/>
        <a:p>
          <a:endParaRPr lang="es-EC"/>
        </a:p>
      </dgm:t>
    </dgm:pt>
    <dgm:pt modelId="{16F373C0-0391-4CA2-9FD8-5A7DDFE8BA8C}" type="pres">
      <dgm:prSet presAssocID="{E4A24EB6-5E6C-4652-BABC-F9D629143A99}" presName="vertSpace4" presStyleLbl="node1" presStyleIdx="2" presStyleCnt="4"/>
      <dgm:spPr/>
    </dgm:pt>
    <dgm:pt modelId="{517A55DC-5C7D-4A87-8999-DA3C75BD4A1F}" type="pres">
      <dgm:prSet presAssocID="{E4A24EB6-5E6C-4652-BABC-F9D629143A99}" presName="circle4" presStyleLbl="node1" presStyleIdx="3" presStyleCnt="4"/>
      <dgm:spPr/>
    </dgm:pt>
    <dgm:pt modelId="{9AFCB4F1-2909-4C03-A3CF-0975AA8481C4}" type="pres">
      <dgm:prSet presAssocID="{E4A24EB6-5E6C-4652-BABC-F9D629143A99}" presName="rect4" presStyleLbl="alignAcc1" presStyleIdx="3" presStyleCnt="4"/>
      <dgm:spPr/>
      <dgm:t>
        <a:bodyPr/>
        <a:lstStyle/>
        <a:p>
          <a:endParaRPr lang="es-EC"/>
        </a:p>
      </dgm:t>
    </dgm:pt>
    <dgm:pt modelId="{EC450567-9ECE-40EA-9E4E-DA2DC51B7468}" type="pres">
      <dgm:prSet presAssocID="{D63F3416-B46E-4337-AA1F-2F4EEB9AA46D}" presName="rect1ParTxNoCh" presStyleLbl="alignAcc1" presStyleIdx="3" presStyleCnt="4">
        <dgm:presLayoutVars>
          <dgm:chMax val="1"/>
          <dgm:bulletEnabled val="1"/>
        </dgm:presLayoutVars>
      </dgm:prSet>
      <dgm:spPr/>
      <dgm:t>
        <a:bodyPr/>
        <a:lstStyle/>
        <a:p>
          <a:endParaRPr lang="es-EC"/>
        </a:p>
      </dgm:t>
    </dgm:pt>
    <dgm:pt modelId="{362A1F11-E12D-4A44-AA88-D2C5F9CFA676}" type="pres">
      <dgm:prSet presAssocID="{127A50A6-74B3-4CBB-9291-2FFFAA37F0BB}" presName="rect2ParTxNoCh" presStyleLbl="alignAcc1" presStyleIdx="3" presStyleCnt="4">
        <dgm:presLayoutVars>
          <dgm:chMax val="1"/>
          <dgm:bulletEnabled val="1"/>
        </dgm:presLayoutVars>
      </dgm:prSet>
      <dgm:spPr/>
      <dgm:t>
        <a:bodyPr/>
        <a:lstStyle/>
        <a:p>
          <a:endParaRPr lang="es-EC"/>
        </a:p>
      </dgm:t>
    </dgm:pt>
    <dgm:pt modelId="{83FB2CCA-AF14-4D1B-BC43-C3FA02CFBE24}" type="pres">
      <dgm:prSet presAssocID="{4FAE653D-5EEC-44EA-816C-7B28115BE8BD}" presName="rect3ParTxNoCh" presStyleLbl="alignAcc1" presStyleIdx="3" presStyleCnt="4">
        <dgm:presLayoutVars>
          <dgm:chMax val="1"/>
          <dgm:bulletEnabled val="1"/>
        </dgm:presLayoutVars>
      </dgm:prSet>
      <dgm:spPr/>
      <dgm:t>
        <a:bodyPr/>
        <a:lstStyle/>
        <a:p>
          <a:endParaRPr lang="es-EC"/>
        </a:p>
      </dgm:t>
    </dgm:pt>
    <dgm:pt modelId="{857914AF-E611-4CCD-913D-62B0AE70FDC4}" type="pres">
      <dgm:prSet presAssocID="{E4A24EB6-5E6C-4652-BABC-F9D629143A99}" presName="rect4ParTxNoCh" presStyleLbl="alignAcc1" presStyleIdx="3" presStyleCnt="4">
        <dgm:presLayoutVars>
          <dgm:chMax val="1"/>
          <dgm:bulletEnabled val="1"/>
        </dgm:presLayoutVars>
      </dgm:prSet>
      <dgm:spPr/>
      <dgm:t>
        <a:bodyPr/>
        <a:lstStyle/>
        <a:p>
          <a:endParaRPr lang="es-EC"/>
        </a:p>
      </dgm:t>
    </dgm:pt>
  </dgm:ptLst>
  <dgm:cxnLst>
    <dgm:cxn modelId="{CD73554A-4184-4C05-BD5A-109329E92DC8}" type="presOf" srcId="{127A50A6-74B3-4CBB-9291-2FFFAA37F0BB}" destId="{362A1F11-E12D-4A44-AA88-D2C5F9CFA676}" srcOrd="1" destOrd="0" presId="urn:microsoft.com/office/officeart/2005/8/layout/target3"/>
    <dgm:cxn modelId="{C255BBE4-99B1-4705-83E6-A7C6859E2C91}" srcId="{51AE5F07-49AA-4CB2-BB88-58EA442B44BC}" destId="{4FAE653D-5EEC-44EA-816C-7B28115BE8BD}" srcOrd="2" destOrd="0" parTransId="{65F38B37-D7B8-48F6-A89D-5A16D5D7AEA3}" sibTransId="{BEC2C210-A261-44D7-B135-C8982252A18F}"/>
    <dgm:cxn modelId="{0750AFFF-C2F3-436E-B3C4-188A728F0E98}" type="presOf" srcId="{D63F3416-B46E-4337-AA1F-2F4EEB9AA46D}" destId="{EC450567-9ECE-40EA-9E4E-DA2DC51B7468}" srcOrd="1" destOrd="0" presId="urn:microsoft.com/office/officeart/2005/8/layout/target3"/>
    <dgm:cxn modelId="{FFF38001-8C99-49A1-A6FA-EE8E9638E0A5}" type="presOf" srcId="{D63F3416-B46E-4337-AA1F-2F4EEB9AA46D}" destId="{AF46C80D-C853-40F6-8D90-8847548DD9D5}" srcOrd="0" destOrd="0" presId="urn:microsoft.com/office/officeart/2005/8/layout/target3"/>
    <dgm:cxn modelId="{AE7809FA-3EC7-423D-9479-D048D675BAD0}" srcId="{51AE5F07-49AA-4CB2-BB88-58EA442B44BC}" destId="{D63F3416-B46E-4337-AA1F-2F4EEB9AA46D}" srcOrd="0" destOrd="0" parTransId="{6B00EE62-668C-43C6-898D-D46518A7696D}" sibTransId="{DAF3498A-F024-4C80-A4F4-2275CE1501DB}"/>
    <dgm:cxn modelId="{88D722DE-A537-4A1A-AE61-54520D47A696}" type="presOf" srcId="{51AE5F07-49AA-4CB2-BB88-58EA442B44BC}" destId="{B2798FD1-DE68-42BB-89A7-0DB6D2435A05}" srcOrd="0" destOrd="0" presId="urn:microsoft.com/office/officeart/2005/8/layout/target3"/>
    <dgm:cxn modelId="{8847EFDE-39F7-4921-89DA-A076F1E11E33}" type="presOf" srcId="{4FAE653D-5EEC-44EA-816C-7B28115BE8BD}" destId="{55A77466-4A37-488D-9697-CF82F331C979}" srcOrd="0" destOrd="0" presId="urn:microsoft.com/office/officeart/2005/8/layout/target3"/>
    <dgm:cxn modelId="{281F66F6-558A-4C36-BE25-91481EF13F44}" srcId="{51AE5F07-49AA-4CB2-BB88-58EA442B44BC}" destId="{E4A24EB6-5E6C-4652-BABC-F9D629143A99}" srcOrd="3" destOrd="0" parTransId="{FBFAC0F1-3782-4590-9941-4C704A53052D}" sibTransId="{86C4A8F8-E1DA-4228-BC7C-4645F874E487}"/>
    <dgm:cxn modelId="{09F0096C-15ED-4A51-A277-532A7B0F981E}" type="presOf" srcId="{E4A24EB6-5E6C-4652-BABC-F9D629143A99}" destId="{9AFCB4F1-2909-4C03-A3CF-0975AA8481C4}" srcOrd="0" destOrd="0" presId="urn:microsoft.com/office/officeart/2005/8/layout/target3"/>
    <dgm:cxn modelId="{4F860A08-1718-4324-9DD9-C303CD1653D2}" type="presOf" srcId="{127A50A6-74B3-4CBB-9291-2FFFAA37F0BB}" destId="{547AAA51-F08A-4AB2-AB54-34C839E636C7}" srcOrd="0" destOrd="0" presId="urn:microsoft.com/office/officeart/2005/8/layout/target3"/>
    <dgm:cxn modelId="{09FD094A-4853-47C1-AD4C-F9CDF1D41AA6}" srcId="{51AE5F07-49AA-4CB2-BB88-58EA442B44BC}" destId="{127A50A6-74B3-4CBB-9291-2FFFAA37F0BB}" srcOrd="1" destOrd="0" parTransId="{4257253E-2A43-4CB9-9BF2-DFAE14BAA66B}" sibTransId="{29381E09-A999-4643-BE2A-16772908887B}"/>
    <dgm:cxn modelId="{AB1AE03D-F5E5-4E75-B1FD-39D2A800F184}" type="presOf" srcId="{E4A24EB6-5E6C-4652-BABC-F9D629143A99}" destId="{857914AF-E611-4CCD-913D-62B0AE70FDC4}" srcOrd="1" destOrd="0" presId="urn:microsoft.com/office/officeart/2005/8/layout/target3"/>
    <dgm:cxn modelId="{2B72508E-7EE4-44E2-8FF8-A95CAE39E41D}" type="presOf" srcId="{4FAE653D-5EEC-44EA-816C-7B28115BE8BD}" destId="{83FB2CCA-AF14-4D1B-BC43-C3FA02CFBE24}" srcOrd="1" destOrd="0" presId="urn:microsoft.com/office/officeart/2005/8/layout/target3"/>
    <dgm:cxn modelId="{AC9FBD61-1478-4896-8308-C7C147122B3D}" type="presParOf" srcId="{B2798FD1-DE68-42BB-89A7-0DB6D2435A05}" destId="{607454B3-3489-4375-BAEF-1C07D8212FAF}" srcOrd="0" destOrd="0" presId="urn:microsoft.com/office/officeart/2005/8/layout/target3"/>
    <dgm:cxn modelId="{2ABD7A62-B3DE-4348-B9A5-7E9E56077B56}" type="presParOf" srcId="{B2798FD1-DE68-42BB-89A7-0DB6D2435A05}" destId="{5AAA3F32-3A40-49C9-8FA3-B28D2CBE095E}" srcOrd="1" destOrd="0" presId="urn:microsoft.com/office/officeart/2005/8/layout/target3"/>
    <dgm:cxn modelId="{50DD8840-DEC2-4968-8583-E60C5E474698}" type="presParOf" srcId="{B2798FD1-DE68-42BB-89A7-0DB6D2435A05}" destId="{AF46C80D-C853-40F6-8D90-8847548DD9D5}" srcOrd="2" destOrd="0" presId="urn:microsoft.com/office/officeart/2005/8/layout/target3"/>
    <dgm:cxn modelId="{8B36E1BF-1CCD-492A-879B-D745156B53EA}" type="presParOf" srcId="{B2798FD1-DE68-42BB-89A7-0DB6D2435A05}" destId="{1771FEA0-3A03-41D7-8A80-4681118DDBE0}" srcOrd="3" destOrd="0" presId="urn:microsoft.com/office/officeart/2005/8/layout/target3"/>
    <dgm:cxn modelId="{3D51060F-71D9-419A-928C-E37A7276CFA6}" type="presParOf" srcId="{B2798FD1-DE68-42BB-89A7-0DB6D2435A05}" destId="{A7A2B29E-A319-4C61-87B1-4BFF67A9C777}" srcOrd="4" destOrd="0" presId="urn:microsoft.com/office/officeart/2005/8/layout/target3"/>
    <dgm:cxn modelId="{7ADCBDAA-44C3-4238-96C9-6312744A98A0}" type="presParOf" srcId="{B2798FD1-DE68-42BB-89A7-0DB6D2435A05}" destId="{547AAA51-F08A-4AB2-AB54-34C839E636C7}" srcOrd="5" destOrd="0" presId="urn:microsoft.com/office/officeart/2005/8/layout/target3"/>
    <dgm:cxn modelId="{E86FCEF4-CF5D-4152-BBCC-A663127516A4}" type="presParOf" srcId="{B2798FD1-DE68-42BB-89A7-0DB6D2435A05}" destId="{2490E707-35F0-4CFE-BC7C-79E4D558F0FA}" srcOrd="6" destOrd="0" presId="urn:microsoft.com/office/officeart/2005/8/layout/target3"/>
    <dgm:cxn modelId="{F9715116-BA5C-4760-AE82-F46159D1DEEA}" type="presParOf" srcId="{B2798FD1-DE68-42BB-89A7-0DB6D2435A05}" destId="{0C4A3F14-4419-418C-A2B3-79D43B5707B7}" srcOrd="7" destOrd="0" presId="urn:microsoft.com/office/officeart/2005/8/layout/target3"/>
    <dgm:cxn modelId="{770B33E1-368D-4B7A-99E3-6D2F9D98871E}" type="presParOf" srcId="{B2798FD1-DE68-42BB-89A7-0DB6D2435A05}" destId="{55A77466-4A37-488D-9697-CF82F331C979}" srcOrd="8" destOrd="0" presId="urn:microsoft.com/office/officeart/2005/8/layout/target3"/>
    <dgm:cxn modelId="{905C690C-85D3-49E6-A388-867E64DD9AF1}" type="presParOf" srcId="{B2798FD1-DE68-42BB-89A7-0DB6D2435A05}" destId="{16F373C0-0391-4CA2-9FD8-5A7DDFE8BA8C}" srcOrd="9" destOrd="0" presId="urn:microsoft.com/office/officeart/2005/8/layout/target3"/>
    <dgm:cxn modelId="{2BBFA031-731A-40B3-B62C-E7B427B5F4CC}" type="presParOf" srcId="{B2798FD1-DE68-42BB-89A7-0DB6D2435A05}" destId="{517A55DC-5C7D-4A87-8999-DA3C75BD4A1F}" srcOrd="10" destOrd="0" presId="urn:microsoft.com/office/officeart/2005/8/layout/target3"/>
    <dgm:cxn modelId="{14C7DAF9-3246-4CBE-8C3A-B853AE4C3D1B}" type="presParOf" srcId="{B2798FD1-DE68-42BB-89A7-0DB6D2435A05}" destId="{9AFCB4F1-2909-4C03-A3CF-0975AA8481C4}" srcOrd="11" destOrd="0" presId="urn:microsoft.com/office/officeart/2005/8/layout/target3"/>
    <dgm:cxn modelId="{E1DAF60C-7590-44A8-8C6A-7632780266F8}" type="presParOf" srcId="{B2798FD1-DE68-42BB-89A7-0DB6D2435A05}" destId="{EC450567-9ECE-40EA-9E4E-DA2DC51B7468}" srcOrd="12" destOrd="0" presId="urn:microsoft.com/office/officeart/2005/8/layout/target3"/>
    <dgm:cxn modelId="{33666E6B-3C37-49EB-8F6A-1D4213831CB3}" type="presParOf" srcId="{B2798FD1-DE68-42BB-89A7-0DB6D2435A05}" destId="{362A1F11-E12D-4A44-AA88-D2C5F9CFA676}" srcOrd="13" destOrd="0" presId="urn:microsoft.com/office/officeart/2005/8/layout/target3"/>
    <dgm:cxn modelId="{79ECDEC0-6278-40F7-AC05-6A044533924D}" type="presParOf" srcId="{B2798FD1-DE68-42BB-89A7-0DB6D2435A05}" destId="{83FB2CCA-AF14-4D1B-BC43-C3FA02CFBE24}" srcOrd="14" destOrd="0" presId="urn:microsoft.com/office/officeart/2005/8/layout/target3"/>
    <dgm:cxn modelId="{422D52E4-F971-41B2-9C38-B86F0D24E12E}" type="presParOf" srcId="{B2798FD1-DE68-42BB-89A7-0DB6D2435A05}" destId="{857914AF-E611-4CCD-913D-62B0AE70FDC4}"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CF3FA-9681-4D8A-B34C-DE13D0141077}" type="doc">
      <dgm:prSet loTypeId="urn:microsoft.com/office/officeart/2005/8/layout/lProcess3" loCatId="process" qsTypeId="urn:microsoft.com/office/officeart/2005/8/quickstyle/3d1" qsCatId="3D" csTypeId="urn:microsoft.com/office/officeart/2005/8/colors/colorful4" csCatId="colorful" phldr="1"/>
      <dgm:spPr/>
      <dgm:t>
        <a:bodyPr/>
        <a:lstStyle/>
        <a:p>
          <a:endParaRPr lang="es-EC"/>
        </a:p>
      </dgm:t>
    </dgm:pt>
    <dgm:pt modelId="{25DB0D3F-A3FC-4FA7-A7DC-B45BA672E8F8}">
      <dgm:prSet phldrT="[Texto]" custT="1"/>
      <dgm:spPr/>
      <dgm:t>
        <a:bodyPr/>
        <a:lstStyle/>
        <a:p>
          <a:r>
            <a:rPr lang="es-EC" sz="2800" dirty="0" smtClean="0">
              <a:solidFill>
                <a:schemeClr val="tx1"/>
              </a:solidFill>
              <a:latin typeface="Times New Roman" panose="02020603050405020304" pitchFamily="18" charset="0"/>
              <a:cs typeface="Times New Roman" panose="02020603050405020304" pitchFamily="18" charset="0"/>
            </a:rPr>
            <a:t>Fenómeno</a:t>
          </a:r>
          <a:endParaRPr lang="es-EC" sz="2800" dirty="0">
            <a:solidFill>
              <a:schemeClr val="tx1"/>
            </a:solidFill>
            <a:latin typeface="Times New Roman" panose="02020603050405020304" pitchFamily="18" charset="0"/>
            <a:cs typeface="Times New Roman" panose="02020603050405020304" pitchFamily="18" charset="0"/>
          </a:endParaRPr>
        </a:p>
      </dgm:t>
    </dgm:pt>
    <dgm:pt modelId="{776609B7-45DE-4F10-8230-8997272A1453}" type="parTrans" cxnId="{498FC1F1-320F-4AC3-8BDE-53FACC5C6C9A}">
      <dgm:prSet/>
      <dgm:spPr/>
      <dgm:t>
        <a:bodyPr/>
        <a:lstStyle/>
        <a:p>
          <a:endParaRPr lang="es-EC"/>
        </a:p>
      </dgm:t>
    </dgm:pt>
    <dgm:pt modelId="{AA762977-169B-418E-8F17-C9AA7AE34BB3}" type="sibTrans" cxnId="{498FC1F1-320F-4AC3-8BDE-53FACC5C6C9A}">
      <dgm:prSet/>
      <dgm:spPr/>
      <dgm:t>
        <a:bodyPr/>
        <a:lstStyle/>
        <a:p>
          <a:endParaRPr lang="es-EC"/>
        </a:p>
      </dgm:t>
    </dgm:pt>
    <dgm:pt modelId="{625C65D1-6A12-47F3-B811-E4425739FA1E}">
      <dgm:prSet phldrT="[Texto]" custT="1"/>
      <dgm:spPr/>
      <dgm:t>
        <a:bodyPr/>
        <a:lstStyle/>
        <a:p>
          <a:r>
            <a:rPr lang="es-EC" sz="2800" dirty="0" smtClean="0">
              <a:solidFill>
                <a:schemeClr val="tx1"/>
              </a:solidFill>
              <a:latin typeface="Times New Roman" panose="02020603050405020304" pitchFamily="18" charset="0"/>
              <a:cs typeface="Times New Roman" panose="02020603050405020304" pitchFamily="18" charset="0"/>
            </a:rPr>
            <a:t>Sistema</a:t>
          </a:r>
          <a:endParaRPr lang="es-EC" sz="2800" dirty="0">
            <a:solidFill>
              <a:schemeClr val="tx1"/>
            </a:solidFill>
            <a:latin typeface="Times New Roman" panose="02020603050405020304" pitchFamily="18" charset="0"/>
            <a:cs typeface="Times New Roman" panose="02020603050405020304" pitchFamily="18" charset="0"/>
          </a:endParaRPr>
        </a:p>
      </dgm:t>
    </dgm:pt>
    <dgm:pt modelId="{DC4B24C1-F2CE-4E97-9E8F-2FBDFB247AC6}" type="parTrans" cxnId="{0EB65333-E2D3-4F7E-B3B1-FF7C238D59ED}">
      <dgm:prSet/>
      <dgm:spPr/>
      <dgm:t>
        <a:bodyPr/>
        <a:lstStyle/>
        <a:p>
          <a:endParaRPr lang="es-EC"/>
        </a:p>
      </dgm:t>
    </dgm:pt>
    <dgm:pt modelId="{02367C16-4959-4A6C-8F89-EDC3F98BBFDC}" type="sibTrans" cxnId="{0EB65333-E2D3-4F7E-B3B1-FF7C238D59ED}">
      <dgm:prSet/>
      <dgm:spPr/>
      <dgm:t>
        <a:bodyPr/>
        <a:lstStyle/>
        <a:p>
          <a:endParaRPr lang="es-EC"/>
        </a:p>
      </dgm:t>
    </dgm:pt>
    <dgm:pt modelId="{1C5DE83A-FBF6-4846-B4FB-FA6A7E4B2C1A}">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Ocio</a:t>
          </a:r>
          <a:endParaRPr lang="es-EC" sz="1200" dirty="0">
            <a:solidFill>
              <a:schemeClr val="tx1"/>
            </a:solidFill>
            <a:latin typeface="Times New Roman" panose="02020603050405020304" pitchFamily="18" charset="0"/>
            <a:cs typeface="Times New Roman" panose="02020603050405020304" pitchFamily="18" charset="0"/>
          </a:endParaRPr>
        </a:p>
      </dgm:t>
    </dgm:pt>
    <dgm:pt modelId="{F2D459E2-A173-4ECB-B387-EACE873BD046}" type="parTrans" cxnId="{961A037F-B3AC-492F-85C8-6C4D5A355B12}">
      <dgm:prSet/>
      <dgm:spPr/>
      <dgm:t>
        <a:bodyPr/>
        <a:lstStyle/>
        <a:p>
          <a:endParaRPr lang="es-EC"/>
        </a:p>
      </dgm:t>
    </dgm:pt>
    <dgm:pt modelId="{05B6A49A-2FEC-4ECC-8EE8-AFFAFEE6D8DB}" type="sibTrans" cxnId="{961A037F-B3AC-492F-85C8-6C4D5A355B12}">
      <dgm:prSet/>
      <dgm:spPr/>
      <dgm:t>
        <a:bodyPr/>
        <a:lstStyle/>
        <a:p>
          <a:endParaRPr lang="es-EC"/>
        </a:p>
      </dgm:t>
    </dgm:pt>
    <dgm:pt modelId="{59A8B0CA-756C-4C29-99E5-5E76F6BF586B}">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La superestructura</a:t>
          </a:r>
          <a:endParaRPr lang="es-EC" sz="1200" dirty="0">
            <a:solidFill>
              <a:schemeClr val="tx1"/>
            </a:solidFill>
            <a:latin typeface="Times New Roman" panose="02020603050405020304" pitchFamily="18" charset="0"/>
            <a:cs typeface="Times New Roman" panose="02020603050405020304" pitchFamily="18" charset="0"/>
          </a:endParaRPr>
        </a:p>
      </dgm:t>
    </dgm:pt>
    <dgm:pt modelId="{2AB25CBE-147F-42E1-B5E2-66BA9E641E44}" type="parTrans" cxnId="{14D702C9-2A6E-433B-B5D4-2BE84725F06A}">
      <dgm:prSet/>
      <dgm:spPr/>
      <dgm:t>
        <a:bodyPr/>
        <a:lstStyle/>
        <a:p>
          <a:endParaRPr lang="es-EC"/>
        </a:p>
      </dgm:t>
    </dgm:pt>
    <dgm:pt modelId="{546AFACE-8321-4D62-9BA9-84850B363CF6}" type="sibTrans" cxnId="{14D702C9-2A6E-433B-B5D4-2BE84725F06A}">
      <dgm:prSet/>
      <dgm:spPr/>
      <dgm:t>
        <a:bodyPr/>
        <a:lstStyle/>
        <a:p>
          <a:endParaRPr lang="es-EC"/>
        </a:p>
      </dgm:t>
    </dgm:pt>
    <dgm:pt modelId="{3B123087-19DC-4899-8547-9C585AC7E38A}">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La demanda</a:t>
          </a:r>
          <a:endParaRPr lang="es-EC" sz="1200" dirty="0">
            <a:solidFill>
              <a:schemeClr val="tx1"/>
            </a:solidFill>
            <a:latin typeface="Times New Roman" panose="02020603050405020304" pitchFamily="18" charset="0"/>
            <a:cs typeface="Times New Roman" panose="02020603050405020304" pitchFamily="18" charset="0"/>
          </a:endParaRPr>
        </a:p>
      </dgm:t>
    </dgm:pt>
    <dgm:pt modelId="{0281AF4A-AB39-49A7-95E2-484E1A6781B7}" type="parTrans" cxnId="{4FB2BEC5-8346-45E6-8B19-1679598528B2}">
      <dgm:prSet/>
      <dgm:spPr/>
      <dgm:t>
        <a:bodyPr/>
        <a:lstStyle/>
        <a:p>
          <a:endParaRPr lang="es-EC"/>
        </a:p>
      </dgm:t>
    </dgm:pt>
    <dgm:pt modelId="{E9B0C6A4-ACFA-47ED-834D-0B6DCCDD7760}" type="sibTrans" cxnId="{4FB2BEC5-8346-45E6-8B19-1679598528B2}">
      <dgm:prSet/>
      <dgm:spPr/>
      <dgm:t>
        <a:bodyPr/>
        <a:lstStyle/>
        <a:p>
          <a:endParaRPr lang="es-EC"/>
        </a:p>
      </dgm:t>
    </dgm:pt>
    <dgm:pt modelId="{BD91E25E-E724-4FBE-8C7C-8169EB522052}">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La infraestructura</a:t>
          </a:r>
          <a:endParaRPr lang="es-EC" sz="1200" dirty="0">
            <a:solidFill>
              <a:schemeClr val="tx1"/>
            </a:solidFill>
            <a:latin typeface="Times New Roman" panose="02020603050405020304" pitchFamily="18" charset="0"/>
            <a:cs typeface="Times New Roman" panose="02020603050405020304" pitchFamily="18" charset="0"/>
          </a:endParaRPr>
        </a:p>
      </dgm:t>
    </dgm:pt>
    <dgm:pt modelId="{EE737965-B35E-43B8-9B45-E81759D01D6D}" type="parTrans" cxnId="{53285DDF-682C-41F5-A518-BE232A424769}">
      <dgm:prSet/>
      <dgm:spPr/>
      <dgm:t>
        <a:bodyPr/>
        <a:lstStyle/>
        <a:p>
          <a:endParaRPr lang="es-EC"/>
        </a:p>
      </dgm:t>
    </dgm:pt>
    <dgm:pt modelId="{A996FDF5-26D7-456C-B75E-E156DCA1AE7C}" type="sibTrans" cxnId="{53285DDF-682C-41F5-A518-BE232A424769}">
      <dgm:prSet/>
      <dgm:spPr/>
      <dgm:t>
        <a:bodyPr/>
        <a:lstStyle/>
        <a:p>
          <a:endParaRPr lang="es-EC"/>
        </a:p>
      </dgm:t>
    </dgm:pt>
    <dgm:pt modelId="{A82E1FFB-3CEA-454C-B38B-AB25EAE4E11F}">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Los atractivos</a:t>
          </a:r>
          <a:endParaRPr lang="es-EC" sz="1200" dirty="0">
            <a:solidFill>
              <a:schemeClr val="tx1"/>
            </a:solidFill>
            <a:latin typeface="Times New Roman" panose="02020603050405020304" pitchFamily="18" charset="0"/>
            <a:cs typeface="Times New Roman" panose="02020603050405020304" pitchFamily="18" charset="0"/>
          </a:endParaRPr>
        </a:p>
      </dgm:t>
    </dgm:pt>
    <dgm:pt modelId="{63DF7784-1CB3-434A-AAD3-7BD8555F5EF4}" type="parTrans" cxnId="{57072F71-885D-4ABE-A912-32CCCE2BCA76}">
      <dgm:prSet/>
      <dgm:spPr/>
      <dgm:t>
        <a:bodyPr/>
        <a:lstStyle/>
        <a:p>
          <a:endParaRPr lang="es-EC"/>
        </a:p>
      </dgm:t>
    </dgm:pt>
    <dgm:pt modelId="{E16A9E93-ED15-423F-8648-AEEFB439F72B}" type="sibTrans" cxnId="{57072F71-885D-4ABE-A912-32CCCE2BCA76}">
      <dgm:prSet/>
      <dgm:spPr/>
      <dgm:t>
        <a:bodyPr/>
        <a:lstStyle/>
        <a:p>
          <a:endParaRPr lang="es-EC"/>
        </a:p>
      </dgm:t>
    </dgm:pt>
    <dgm:pt modelId="{F4FE5083-6359-4410-B33D-6EDDD793ACE9}">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El equipamiento y las instalaciones</a:t>
          </a:r>
          <a:endParaRPr lang="es-EC" sz="1200" dirty="0">
            <a:solidFill>
              <a:schemeClr val="tx1"/>
            </a:solidFill>
            <a:latin typeface="Times New Roman" panose="02020603050405020304" pitchFamily="18" charset="0"/>
            <a:cs typeface="Times New Roman" panose="02020603050405020304" pitchFamily="18" charset="0"/>
          </a:endParaRPr>
        </a:p>
      </dgm:t>
    </dgm:pt>
    <dgm:pt modelId="{81D8207D-9ABB-4E01-8B8F-436A73801597}" type="parTrans" cxnId="{80787450-56BD-4BE0-870B-F26D56F1D309}">
      <dgm:prSet/>
      <dgm:spPr/>
      <dgm:t>
        <a:bodyPr/>
        <a:lstStyle/>
        <a:p>
          <a:endParaRPr lang="es-EC"/>
        </a:p>
      </dgm:t>
    </dgm:pt>
    <dgm:pt modelId="{DEC9921F-1716-478C-BB1A-7E8B9E08AFC8}" type="sibTrans" cxnId="{80787450-56BD-4BE0-870B-F26D56F1D309}">
      <dgm:prSet/>
      <dgm:spPr/>
      <dgm:t>
        <a:bodyPr/>
        <a:lstStyle/>
        <a:p>
          <a:endParaRPr lang="es-EC"/>
        </a:p>
      </dgm:t>
    </dgm:pt>
    <dgm:pt modelId="{ACFA7403-7364-44B0-AFCB-E49EA3C80AE2}">
      <dgm:prSet phldrT="[Texto]" custT="1"/>
      <dgm:spPr/>
      <dgm:t>
        <a:bodyPr/>
        <a:lstStyle/>
        <a:p>
          <a:r>
            <a:rPr lang="es-EC" sz="1200" dirty="0" smtClean="0">
              <a:solidFill>
                <a:schemeClr val="tx1"/>
              </a:solidFill>
              <a:latin typeface="Times New Roman" panose="02020603050405020304" pitchFamily="18" charset="0"/>
              <a:cs typeface="Times New Roman" panose="02020603050405020304" pitchFamily="18" charset="0"/>
            </a:rPr>
            <a:t>La comunidad</a:t>
          </a:r>
          <a:endParaRPr lang="es-EC" sz="1200" dirty="0">
            <a:solidFill>
              <a:schemeClr val="tx1"/>
            </a:solidFill>
            <a:latin typeface="Times New Roman" panose="02020603050405020304" pitchFamily="18" charset="0"/>
            <a:cs typeface="Times New Roman" panose="02020603050405020304" pitchFamily="18" charset="0"/>
          </a:endParaRPr>
        </a:p>
      </dgm:t>
    </dgm:pt>
    <dgm:pt modelId="{9E4128DB-E700-462E-81F6-F25ED4DF32C2}" type="parTrans" cxnId="{98A14DA8-19ED-4AB8-B9B0-1A359F131DC4}">
      <dgm:prSet/>
      <dgm:spPr/>
      <dgm:t>
        <a:bodyPr/>
        <a:lstStyle/>
        <a:p>
          <a:endParaRPr lang="es-EC"/>
        </a:p>
      </dgm:t>
    </dgm:pt>
    <dgm:pt modelId="{3F6E669D-C9D2-44C8-988C-3FEE44DB7862}" type="sibTrans" cxnId="{98A14DA8-19ED-4AB8-B9B0-1A359F131DC4}">
      <dgm:prSet/>
      <dgm:spPr/>
      <dgm:t>
        <a:bodyPr/>
        <a:lstStyle/>
        <a:p>
          <a:endParaRPr lang="es-EC"/>
        </a:p>
      </dgm:t>
    </dgm:pt>
    <dgm:pt modelId="{A1B9D937-5C8D-4149-B0C2-426405DD155A}" type="pres">
      <dgm:prSet presAssocID="{DD8CF3FA-9681-4D8A-B34C-DE13D0141077}" presName="Name0" presStyleCnt="0">
        <dgm:presLayoutVars>
          <dgm:chPref val="3"/>
          <dgm:dir/>
          <dgm:animLvl val="lvl"/>
          <dgm:resizeHandles/>
        </dgm:presLayoutVars>
      </dgm:prSet>
      <dgm:spPr/>
      <dgm:t>
        <a:bodyPr/>
        <a:lstStyle/>
        <a:p>
          <a:endParaRPr lang="es-EC"/>
        </a:p>
      </dgm:t>
    </dgm:pt>
    <dgm:pt modelId="{D12E83A7-F156-4BD2-9FA7-3649F0C46A76}" type="pres">
      <dgm:prSet presAssocID="{25DB0D3F-A3FC-4FA7-A7DC-B45BA672E8F8}" presName="horFlow" presStyleCnt="0"/>
      <dgm:spPr/>
    </dgm:pt>
    <dgm:pt modelId="{E56C6D10-C07D-4328-A6CA-4E30BD1853BD}" type="pres">
      <dgm:prSet presAssocID="{25DB0D3F-A3FC-4FA7-A7DC-B45BA672E8F8}" presName="bigChev" presStyleLbl="node1" presStyleIdx="0" presStyleCnt="2" custScaleX="110883"/>
      <dgm:spPr/>
      <dgm:t>
        <a:bodyPr/>
        <a:lstStyle/>
        <a:p>
          <a:endParaRPr lang="es-EC"/>
        </a:p>
      </dgm:t>
    </dgm:pt>
    <dgm:pt modelId="{1955E5E0-5248-4484-BF50-6AD8E5AE74EA}" type="pres">
      <dgm:prSet presAssocID="{F2D459E2-A173-4ECB-B387-EACE873BD046}" presName="parTrans" presStyleCnt="0"/>
      <dgm:spPr/>
    </dgm:pt>
    <dgm:pt modelId="{673C97BF-D777-4902-ADCF-3257C4BD35FB}" type="pres">
      <dgm:prSet presAssocID="{1C5DE83A-FBF6-4846-B4FB-FA6A7E4B2C1A}" presName="node" presStyleLbl="alignAccFollowNode1" presStyleIdx="0" presStyleCnt="7">
        <dgm:presLayoutVars>
          <dgm:bulletEnabled val="1"/>
        </dgm:presLayoutVars>
      </dgm:prSet>
      <dgm:spPr/>
      <dgm:t>
        <a:bodyPr/>
        <a:lstStyle/>
        <a:p>
          <a:endParaRPr lang="es-EC"/>
        </a:p>
      </dgm:t>
    </dgm:pt>
    <dgm:pt modelId="{BB1278E4-F1B7-4A79-AB82-D5812EADDD34}" type="pres">
      <dgm:prSet presAssocID="{25DB0D3F-A3FC-4FA7-A7DC-B45BA672E8F8}" presName="vSp" presStyleCnt="0"/>
      <dgm:spPr/>
    </dgm:pt>
    <dgm:pt modelId="{9021808C-B71A-49A8-8F66-09C4B811C1D5}" type="pres">
      <dgm:prSet presAssocID="{625C65D1-6A12-47F3-B811-E4425739FA1E}" presName="horFlow" presStyleCnt="0"/>
      <dgm:spPr/>
    </dgm:pt>
    <dgm:pt modelId="{2811ACC7-983E-4EC9-BAEE-F4CA53F5ED63}" type="pres">
      <dgm:prSet presAssocID="{625C65D1-6A12-47F3-B811-E4425739FA1E}" presName="bigChev" presStyleLbl="node1" presStyleIdx="1" presStyleCnt="2"/>
      <dgm:spPr/>
      <dgm:t>
        <a:bodyPr/>
        <a:lstStyle/>
        <a:p>
          <a:endParaRPr lang="es-EC"/>
        </a:p>
      </dgm:t>
    </dgm:pt>
    <dgm:pt modelId="{99330511-3C0C-462B-89FE-E4D7952537E3}" type="pres">
      <dgm:prSet presAssocID="{2AB25CBE-147F-42E1-B5E2-66BA9E641E44}" presName="parTrans" presStyleCnt="0"/>
      <dgm:spPr/>
    </dgm:pt>
    <dgm:pt modelId="{494F3234-3262-4713-B831-C645CA2AFE23}" type="pres">
      <dgm:prSet presAssocID="{59A8B0CA-756C-4C29-99E5-5E76F6BF586B}" presName="node" presStyleLbl="alignAccFollowNode1" presStyleIdx="1" presStyleCnt="7">
        <dgm:presLayoutVars>
          <dgm:bulletEnabled val="1"/>
        </dgm:presLayoutVars>
      </dgm:prSet>
      <dgm:spPr/>
      <dgm:t>
        <a:bodyPr/>
        <a:lstStyle/>
        <a:p>
          <a:endParaRPr lang="es-EC"/>
        </a:p>
      </dgm:t>
    </dgm:pt>
    <dgm:pt modelId="{223928E8-4343-4B89-B9B7-A3F5B1735021}" type="pres">
      <dgm:prSet presAssocID="{546AFACE-8321-4D62-9BA9-84850B363CF6}" presName="sibTrans" presStyleCnt="0"/>
      <dgm:spPr/>
    </dgm:pt>
    <dgm:pt modelId="{76C0BD53-828A-491D-B6ED-AE028682B094}" type="pres">
      <dgm:prSet presAssocID="{3B123087-19DC-4899-8547-9C585AC7E38A}" presName="node" presStyleLbl="alignAccFollowNode1" presStyleIdx="2" presStyleCnt="7">
        <dgm:presLayoutVars>
          <dgm:bulletEnabled val="1"/>
        </dgm:presLayoutVars>
      </dgm:prSet>
      <dgm:spPr/>
      <dgm:t>
        <a:bodyPr/>
        <a:lstStyle/>
        <a:p>
          <a:endParaRPr lang="es-EC"/>
        </a:p>
      </dgm:t>
    </dgm:pt>
    <dgm:pt modelId="{BB36BDF0-647F-4A51-860C-2C8581E35BB3}" type="pres">
      <dgm:prSet presAssocID="{E9B0C6A4-ACFA-47ED-834D-0B6DCCDD7760}" presName="sibTrans" presStyleCnt="0"/>
      <dgm:spPr/>
    </dgm:pt>
    <dgm:pt modelId="{535CF75D-ABB1-4294-9154-12EA006133C3}" type="pres">
      <dgm:prSet presAssocID="{BD91E25E-E724-4FBE-8C7C-8169EB522052}" presName="node" presStyleLbl="alignAccFollowNode1" presStyleIdx="3" presStyleCnt="7" custLinFactX="-147780" custLinFactY="36064" custLinFactNeighborX="-200000" custLinFactNeighborY="100000">
        <dgm:presLayoutVars>
          <dgm:bulletEnabled val="1"/>
        </dgm:presLayoutVars>
      </dgm:prSet>
      <dgm:spPr/>
      <dgm:t>
        <a:bodyPr/>
        <a:lstStyle/>
        <a:p>
          <a:endParaRPr lang="es-EC"/>
        </a:p>
      </dgm:t>
    </dgm:pt>
    <dgm:pt modelId="{2F0F8FA7-AF52-4B15-85A6-E520C99C5F28}" type="pres">
      <dgm:prSet presAssocID="{A996FDF5-26D7-456C-B75E-E156DCA1AE7C}" presName="sibTrans" presStyleCnt="0"/>
      <dgm:spPr/>
    </dgm:pt>
    <dgm:pt modelId="{9FBCB8FF-CB44-4E7B-8EF7-5895C5DFF6B4}" type="pres">
      <dgm:prSet presAssocID="{A82E1FFB-3CEA-454C-B38B-AB25EAE4E11F}" presName="node" presStyleLbl="alignAccFollowNode1" presStyleIdx="4" presStyleCnt="7" custLinFactX="-139521" custLinFactY="29064" custLinFactNeighborX="-200000" custLinFactNeighborY="100000">
        <dgm:presLayoutVars>
          <dgm:bulletEnabled val="1"/>
        </dgm:presLayoutVars>
      </dgm:prSet>
      <dgm:spPr/>
      <dgm:t>
        <a:bodyPr/>
        <a:lstStyle/>
        <a:p>
          <a:endParaRPr lang="es-EC"/>
        </a:p>
      </dgm:t>
    </dgm:pt>
    <dgm:pt modelId="{C2F8E2E1-8F52-42E5-84E2-2C330BED4560}" type="pres">
      <dgm:prSet presAssocID="{E16A9E93-ED15-423F-8648-AEEFB439F72B}" presName="sibTrans" presStyleCnt="0"/>
      <dgm:spPr/>
    </dgm:pt>
    <dgm:pt modelId="{D08509D5-4A3D-4028-994C-14381C90D2ED}" type="pres">
      <dgm:prSet presAssocID="{F4FE5083-6359-4410-B33D-6EDDD793ACE9}" presName="node" presStyleLbl="alignAccFollowNode1" presStyleIdx="5" presStyleCnt="7" custLinFactX="-127922" custLinFactNeighborX="-200000" custLinFactNeighborY="3677">
        <dgm:presLayoutVars>
          <dgm:bulletEnabled val="1"/>
        </dgm:presLayoutVars>
      </dgm:prSet>
      <dgm:spPr/>
      <dgm:t>
        <a:bodyPr/>
        <a:lstStyle/>
        <a:p>
          <a:endParaRPr lang="es-EC"/>
        </a:p>
      </dgm:t>
    </dgm:pt>
    <dgm:pt modelId="{AEB974AB-EF5A-40A7-9FB1-05C1AE0ACC2F}" type="pres">
      <dgm:prSet presAssocID="{DEC9921F-1716-478C-BB1A-7E8B9E08AFC8}" presName="sibTrans" presStyleCnt="0"/>
      <dgm:spPr/>
    </dgm:pt>
    <dgm:pt modelId="{54621BD7-154C-4693-9D4B-D629F7911970}" type="pres">
      <dgm:prSet presAssocID="{ACFA7403-7364-44B0-AFCB-E49EA3C80AE2}" presName="node" presStyleLbl="alignAccFollowNode1" presStyleIdx="6" presStyleCnt="7" custLinFactX="-200708" custLinFactY="28709" custLinFactNeighborX="-300000" custLinFactNeighborY="100000">
        <dgm:presLayoutVars>
          <dgm:bulletEnabled val="1"/>
        </dgm:presLayoutVars>
      </dgm:prSet>
      <dgm:spPr/>
      <dgm:t>
        <a:bodyPr/>
        <a:lstStyle/>
        <a:p>
          <a:endParaRPr lang="es-EC"/>
        </a:p>
      </dgm:t>
    </dgm:pt>
  </dgm:ptLst>
  <dgm:cxnLst>
    <dgm:cxn modelId="{B45CAED8-CB7A-4037-BBD7-A740F002110B}" type="presOf" srcId="{A82E1FFB-3CEA-454C-B38B-AB25EAE4E11F}" destId="{9FBCB8FF-CB44-4E7B-8EF7-5895C5DFF6B4}" srcOrd="0" destOrd="0" presId="urn:microsoft.com/office/officeart/2005/8/layout/lProcess3"/>
    <dgm:cxn modelId="{98A14DA8-19ED-4AB8-B9B0-1A359F131DC4}" srcId="{625C65D1-6A12-47F3-B811-E4425739FA1E}" destId="{ACFA7403-7364-44B0-AFCB-E49EA3C80AE2}" srcOrd="5" destOrd="0" parTransId="{9E4128DB-E700-462E-81F6-F25ED4DF32C2}" sibTransId="{3F6E669D-C9D2-44C8-988C-3FEE44DB7862}"/>
    <dgm:cxn modelId="{B3EA56C5-2F2C-47A6-9616-711650788DFC}" type="presOf" srcId="{1C5DE83A-FBF6-4846-B4FB-FA6A7E4B2C1A}" destId="{673C97BF-D777-4902-ADCF-3257C4BD35FB}" srcOrd="0" destOrd="0" presId="urn:microsoft.com/office/officeart/2005/8/layout/lProcess3"/>
    <dgm:cxn modelId="{53285DDF-682C-41F5-A518-BE232A424769}" srcId="{625C65D1-6A12-47F3-B811-E4425739FA1E}" destId="{BD91E25E-E724-4FBE-8C7C-8169EB522052}" srcOrd="2" destOrd="0" parTransId="{EE737965-B35E-43B8-9B45-E81759D01D6D}" sibTransId="{A996FDF5-26D7-456C-B75E-E156DCA1AE7C}"/>
    <dgm:cxn modelId="{961A037F-B3AC-492F-85C8-6C4D5A355B12}" srcId="{25DB0D3F-A3FC-4FA7-A7DC-B45BA672E8F8}" destId="{1C5DE83A-FBF6-4846-B4FB-FA6A7E4B2C1A}" srcOrd="0" destOrd="0" parTransId="{F2D459E2-A173-4ECB-B387-EACE873BD046}" sibTransId="{05B6A49A-2FEC-4ECC-8EE8-AFFAFEE6D8DB}"/>
    <dgm:cxn modelId="{498FC1F1-320F-4AC3-8BDE-53FACC5C6C9A}" srcId="{DD8CF3FA-9681-4D8A-B34C-DE13D0141077}" destId="{25DB0D3F-A3FC-4FA7-A7DC-B45BA672E8F8}" srcOrd="0" destOrd="0" parTransId="{776609B7-45DE-4F10-8230-8997272A1453}" sibTransId="{AA762977-169B-418E-8F17-C9AA7AE34BB3}"/>
    <dgm:cxn modelId="{CF2B3819-34E3-4665-9A4B-E4334E48BD98}" type="presOf" srcId="{25DB0D3F-A3FC-4FA7-A7DC-B45BA672E8F8}" destId="{E56C6D10-C07D-4328-A6CA-4E30BD1853BD}" srcOrd="0" destOrd="0" presId="urn:microsoft.com/office/officeart/2005/8/layout/lProcess3"/>
    <dgm:cxn modelId="{D8E5BA04-EFEA-40F3-8D88-036168A93027}" type="presOf" srcId="{625C65D1-6A12-47F3-B811-E4425739FA1E}" destId="{2811ACC7-983E-4EC9-BAEE-F4CA53F5ED63}" srcOrd="0" destOrd="0" presId="urn:microsoft.com/office/officeart/2005/8/layout/lProcess3"/>
    <dgm:cxn modelId="{4FB2BEC5-8346-45E6-8B19-1679598528B2}" srcId="{625C65D1-6A12-47F3-B811-E4425739FA1E}" destId="{3B123087-19DC-4899-8547-9C585AC7E38A}" srcOrd="1" destOrd="0" parTransId="{0281AF4A-AB39-49A7-95E2-484E1A6781B7}" sibTransId="{E9B0C6A4-ACFA-47ED-834D-0B6DCCDD7760}"/>
    <dgm:cxn modelId="{5232F6F3-1A82-4567-8766-0CFC8AF48B88}" type="presOf" srcId="{BD91E25E-E724-4FBE-8C7C-8169EB522052}" destId="{535CF75D-ABB1-4294-9154-12EA006133C3}" srcOrd="0" destOrd="0" presId="urn:microsoft.com/office/officeart/2005/8/layout/lProcess3"/>
    <dgm:cxn modelId="{0EB65333-E2D3-4F7E-B3B1-FF7C238D59ED}" srcId="{DD8CF3FA-9681-4D8A-B34C-DE13D0141077}" destId="{625C65D1-6A12-47F3-B811-E4425739FA1E}" srcOrd="1" destOrd="0" parTransId="{DC4B24C1-F2CE-4E97-9E8F-2FBDFB247AC6}" sibTransId="{02367C16-4959-4A6C-8F89-EDC3F98BBFDC}"/>
    <dgm:cxn modelId="{64F281D0-209D-46FA-960E-A28E34C4FE2F}" type="presOf" srcId="{ACFA7403-7364-44B0-AFCB-E49EA3C80AE2}" destId="{54621BD7-154C-4693-9D4B-D629F7911970}" srcOrd="0" destOrd="0" presId="urn:microsoft.com/office/officeart/2005/8/layout/lProcess3"/>
    <dgm:cxn modelId="{417FAB56-06B7-4BE4-9DF3-E613571D6739}" type="presOf" srcId="{F4FE5083-6359-4410-B33D-6EDDD793ACE9}" destId="{D08509D5-4A3D-4028-994C-14381C90D2ED}" srcOrd="0" destOrd="0" presId="urn:microsoft.com/office/officeart/2005/8/layout/lProcess3"/>
    <dgm:cxn modelId="{3B0F0DD6-A014-4076-AF9A-FF979766C7D0}" type="presOf" srcId="{59A8B0CA-756C-4C29-99E5-5E76F6BF586B}" destId="{494F3234-3262-4713-B831-C645CA2AFE23}" srcOrd="0" destOrd="0" presId="urn:microsoft.com/office/officeart/2005/8/layout/lProcess3"/>
    <dgm:cxn modelId="{80787450-56BD-4BE0-870B-F26D56F1D309}" srcId="{625C65D1-6A12-47F3-B811-E4425739FA1E}" destId="{F4FE5083-6359-4410-B33D-6EDDD793ACE9}" srcOrd="4" destOrd="0" parTransId="{81D8207D-9ABB-4E01-8B8F-436A73801597}" sibTransId="{DEC9921F-1716-478C-BB1A-7E8B9E08AFC8}"/>
    <dgm:cxn modelId="{94657A72-2316-4FC5-9680-7E708CA920D9}" type="presOf" srcId="{DD8CF3FA-9681-4D8A-B34C-DE13D0141077}" destId="{A1B9D937-5C8D-4149-B0C2-426405DD155A}" srcOrd="0" destOrd="0" presId="urn:microsoft.com/office/officeart/2005/8/layout/lProcess3"/>
    <dgm:cxn modelId="{14D702C9-2A6E-433B-B5D4-2BE84725F06A}" srcId="{625C65D1-6A12-47F3-B811-E4425739FA1E}" destId="{59A8B0CA-756C-4C29-99E5-5E76F6BF586B}" srcOrd="0" destOrd="0" parTransId="{2AB25CBE-147F-42E1-B5E2-66BA9E641E44}" sibTransId="{546AFACE-8321-4D62-9BA9-84850B363CF6}"/>
    <dgm:cxn modelId="{2882DB92-A606-4913-85FB-E1F7F6439407}" type="presOf" srcId="{3B123087-19DC-4899-8547-9C585AC7E38A}" destId="{76C0BD53-828A-491D-B6ED-AE028682B094}" srcOrd="0" destOrd="0" presId="urn:microsoft.com/office/officeart/2005/8/layout/lProcess3"/>
    <dgm:cxn modelId="{57072F71-885D-4ABE-A912-32CCCE2BCA76}" srcId="{625C65D1-6A12-47F3-B811-E4425739FA1E}" destId="{A82E1FFB-3CEA-454C-B38B-AB25EAE4E11F}" srcOrd="3" destOrd="0" parTransId="{63DF7784-1CB3-434A-AAD3-7BD8555F5EF4}" sibTransId="{E16A9E93-ED15-423F-8648-AEEFB439F72B}"/>
    <dgm:cxn modelId="{94680C18-ABC7-48E3-845D-E396028D2D3E}" type="presParOf" srcId="{A1B9D937-5C8D-4149-B0C2-426405DD155A}" destId="{D12E83A7-F156-4BD2-9FA7-3649F0C46A76}" srcOrd="0" destOrd="0" presId="urn:microsoft.com/office/officeart/2005/8/layout/lProcess3"/>
    <dgm:cxn modelId="{15A9C1EE-8C74-45AE-9F04-E5A7718CDCEE}" type="presParOf" srcId="{D12E83A7-F156-4BD2-9FA7-3649F0C46A76}" destId="{E56C6D10-C07D-4328-A6CA-4E30BD1853BD}" srcOrd="0" destOrd="0" presId="urn:microsoft.com/office/officeart/2005/8/layout/lProcess3"/>
    <dgm:cxn modelId="{8B889752-9A31-4772-8FDC-A0DC5CFC1298}" type="presParOf" srcId="{D12E83A7-F156-4BD2-9FA7-3649F0C46A76}" destId="{1955E5E0-5248-4484-BF50-6AD8E5AE74EA}" srcOrd="1" destOrd="0" presId="urn:microsoft.com/office/officeart/2005/8/layout/lProcess3"/>
    <dgm:cxn modelId="{FC9665D6-74F6-4A6D-96BF-3D3FFB31C079}" type="presParOf" srcId="{D12E83A7-F156-4BD2-9FA7-3649F0C46A76}" destId="{673C97BF-D777-4902-ADCF-3257C4BD35FB}" srcOrd="2" destOrd="0" presId="urn:microsoft.com/office/officeart/2005/8/layout/lProcess3"/>
    <dgm:cxn modelId="{CF258A20-D96D-4A90-BFB3-709AD4A90665}" type="presParOf" srcId="{A1B9D937-5C8D-4149-B0C2-426405DD155A}" destId="{BB1278E4-F1B7-4A79-AB82-D5812EADDD34}" srcOrd="1" destOrd="0" presId="urn:microsoft.com/office/officeart/2005/8/layout/lProcess3"/>
    <dgm:cxn modelId="{EB47EC4A-A4F9-4A2A-B536-543E658AC1ED}" type="presParOf" srcId="{A1B9D937-5C8D-4149-B0C2-426405DD155A}" destId="{9021808C-B71A-49A8-8F66-09C4B811C1D5}" srcOrd="2" destOrd="0" presId="urn:microsoft.com/office/officeart/2005/8/layout/lProcess3"/>
    <dgm:cxn modelId="{34D2335B-AB0D-4C80-A32C-0F3526CD72DE}" type="presParOf" srcId="{9021808C-B71A-49A8-8F66-09C4B811C1D5}" destId="{2811ACC7-983E-4EC9-BAEE-F4CA53F5ED63}" srcOrd="0" destOrd="0" presId="urn:microsoft.com/office/officeart/2005/8/layout/lProcess3"/>
    <dgm:cxn modelId="{0F365F7B-F4C0-4F68-B4E2-47E66E4422A2}" type="presParOf" srcId="{9021808C-B71A-49A8-8F66-09C4B811C1D5}" destId="{99330511-3C0C-462B-89FE-E4D7952537E3}" srcOrd="1" destOrd="0" presId="urn:microsoft.com/office/officeart/2005/8/layout/lProcess3"/>
    <dgm:cxn modelId="{A93775AC-5A0E-4133-BBAA-9AB1305991C5}" type="presParOf" srcId="{9021808C-B71A-49A8-8F66-09C4B811C1D5}" destId="{494F3234-3262-4713-B831-C645CA2AFE23}" srcOrd="2" destOrd="0" presId="urn:microsoft.com/office/officeart/2005/8/layout/lProcess3"/>
    <dgm:cxn modelId="{A3547CE9-0B32-4459-A635-A404C993BBE5}" type="presParOf" srcId="{9021808C-B71A-49A8-8F66-09C4B811C1D5}" destId="{223928E8-4343-4B89-B9B7-A3F5B1735021}" srcOrd="3" destOrd="0" presId="urn:microsoft.com/office/officeart/2005/8/layout/lProcess3"/>
    <dgm:cxn modelId="{22AF594F-C5F9-4467-919F-A55E72367768}" type="presParOf" srcId="{9021808C-B71A-49A8-8F66-09C4B811C1D5}" destId="{76C0BD53-828A-491D-B6ED-AE028682B094}" srcOrd="4" destOrd="0" presId="urn:microsoft.com/office/officeart/2005/8/layout/lProcess3"/>
    <dgm:cxn modelId="{F7D463C3-FB03-4F13-9098-524F24388168}" type="presParOf" srcId="{9021808C-B71A-49A8-8F66-09C4B811C1D5}" destId="{BB36BDF0-647F-4A51-860C-2C8581E35BB3}" srcOrd="5" destOrd="0" presId="urn:microsoft.com/office/officeart/2005/8/layout/lProcess3"/>
    <dgm:cxn modelId="{24679F0F-5F41-472F-ABDB-AD0C07A54292}" type="presParOf" srcId="{9021808C-B71A-49A8-8F66-09C4B811C1D5}" destId="{535CF75D-ABB1-4294-9154-12EA006133C3}" srcOrd="6" destOrd="0" presId="urn:microsoft.com/office/officeart/2005/8/layout/lProcess3"/>
    <dgm:cxn modelId="{FDB8BDFD-1475-4510-9349-17C1A44DC421}" type="presParOf" srcId="{9021808C-B71A-49A8-8F66-09C4B811C1D5}" destId="{2F0F8FA7-AF52-4B15-85A6-E520C99C5F28}" srcOrd="7" destOrd="0" presId="urn:microsoft.com/office/officeart/2005/8/layout/lProcess3"/>
    <dgm:cxn modelId="{7A454F9C-CB12-46D8-8C54-C9F39782D5BF}" type="presParOf" srcId="{9021808C-B71A-49A8-8F66-09C4B811C1D5}" destId="{9FBCB8FF-CB44-4E7B-8EF7-5895C5DFF6B4}" srcOrd="8" destOrd="0" presId="urn:microsoft.com/office/officeart/2005/8/layout/lProcess3"/>
    <dgm:cxn modelId="{634F91B6-C293-4A12-9FB4-092A661D29AA}" type="presParOf" srcId="{9021808C-B71A-49A8-8F66-09C4B811C1D5}" destId="{C2F8E2E1-8F52-42E5-84E2-2C330BED4560}" srcOrd="9" destOrd="0" presId="urn:microsoft.com/office/officeart/2005/8/layout/lProcess3"/>
    <dgm:cxn modelId="{14990305-32C6-45E0-9409-AB1EAB764B04}" type="presParOf" srcId="{9021808C-B71A-49A8-8F66-09C4B811C1D5}" destId="{D08509D5-4A3D-4028-994C-14381C90D2ED}" srcOrd="10" destOrd="0" presId="urn:microsoft.com/office/officeart/2005/8/layout/lProcess3"/>
    <dgm:cxn modelId="{F7171630-6934-4F50-8E5C-AEA61C7BCDFD}" type="presParOf" srcId="{9021808C-B71A-49A8-8F66-09C4B811C1D5}" destId="{AEB974AB-EF5A-40A7-9FB1-05C1AE0ACC2F}" srcOrd="11" destOrd="0" presId="urn:microsoft.com/office/officeart/2005/8/layout/lProcess3"/>
    <dgm:cxn modelId="{FC615781-AA77-4BCA-A5EE-6A5A77357976}" type="presParOf" srcId="{9021808C-B71A-49A8-8F66-09C4B811C1D5}" destId="{54621BD7-154C-4693-9D4B-D629F7911970}" srcOrd="1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DBDCC-AF11-41EE-A8AA-89E620147E0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s-EC"/>
        </a:p>
      </dgm:t>
    </dgm:pt>
    <dgm:pt modelId="{F355AB89-F7D8-478E-BB21-97E78AAD4F50}">
      <dgm:prSet phldrT="[Texto]"/>
      <dgm:spPr/>
      <dgm:t>
        <a:bodyPr/>
        <a:lstStyle/>
        <a:p>
          <a:r>
            <a:rPr lang="es-EC" dirty="0" smtClean="0"/>
            <a:t>Sistemas</a:t>
          </a:r>
          <a:endParaRPr lang="es-EC" dirty="0"/>
        </a:p>
      </dgm:t>
    </dgm:pt>
    <dgm:pt modelId="{D31918DB-B3AD-423A-9104-2AF0D71594FA}" type="parTrans" cxnId="{5F461C7F-E658-40A9-80AD-4ED0E121C27F}">
      <dgm:prSet/>
      <dgm:spPr/>
      <dgm:t>
        <a:bodyPr/>
        <a:lstStyle/>
        <a:p>
          <a:endParaRPr lang="es-EC"/>
        </a:p>
      </dgm:t>
    </dgm:pt>
    <dgm:pt modelId="{1E53C0EB-F3FE-454A-A0EF-357BA970C47C}" type="sibTrans" cxnId="{5F461C7F-E658-40A9-80AD-4ED0E121C27F}">
      <dgm:prSet/>
      <dgm:spPr/>
      <dgm:t>
        <a:bodyPr/>
        <a:lstStyle/>
        <a:p>
          <a:endParaRPr lang="es-EC"/>
        </a:p>
      </dgm:t>
    </dgm:pt>
    <dgm:pt modelId="{E91ED166-8253-47ED-ABE5-1ED62FF3323F}">
      <dgm:prSet phldrT="[Texto]"/>
      <dgm:spPr/>
      <dgm:t>
        <a:bodyPr/>
        <a:lstStyle/>
        <a:p>
          <a:r>
            <a:rPr lang="es-EC" dirty="0" smtClean="0"/>
            <a:t>Organización estructural</a:t>
          </a:r>
          <a:endParaRPr lang="es-EC" dirty="0"/>
        </a:p>
      </dgm:t>
    </dgm:pt>
    <dgm:pt modelId="{6E69FBA5-A98C-413C-ABE7-6E3670A0EAAA}" type="parTrans" cxnId="{2C29A422-A04A-4143-959A-15CAA6D5CA79}">
      <dgm:prSet/>
      <dgm:spPr/>
      <dgm:t>
        <a:bodyPr/>
        <a:lstStyle/>
        <a:p>
          <a:endParaRPr lang="es-EC"/>
        </a:p>
      </dgm:t>
    </dgm:pt>
    <dgm:pt modelId="{6C61BCF9-DB71-494B-884F-8541C2BDFCB9}" type="sibTrans" cxnId="{2C29A422-A04A-4143-959A-15CAA6D5CA79}">
      <dgm:prSet/>
      <dgm:spPr/>
      <dgm:t>
        <a:bodyPr/>
        <a:lstStyle/>
        <a:p>
          <a:endParaRPr lang="es-EC"/>
        </a:p>
      </dgm:t>
    </dgm:pt>
    <dgm:pt modelId="{1079C610-0D3E-4172-98A3-58E83C9B702E}">
      <dgm:prSet phldrT="[Texto]"/>
      <dgm:spPr/>
      <dgm:t>
        <a:bodyPr/>
        <a:lstStyle/>
        <a:p>
          <a:r>
            <a:rPr lang="es-EC" dirty="0" smtClean="0"/>
            <a:t>Relaciones ambientales</a:t>
          </a:r>
          <a:endParaRPr lang="es-EC" dirty="0"/>
        </a:p>
      </dgm:t>
    </dgm:pt>
    <dgm:pt modelId="{36AF3A5D-4C46-493B-BEA4-8F2D936F251F}" type="parTrans" cxnId="{B56936F4-1D0B-4F47-9558-4D632383F763}">
      <dgm:prSet/>
      <dgm:spPr/>
      <dgm:t>
        <a:bodyPr/>
        <a:lstStyle/>
        <a:p>
          <a:endParaRPr lang="es-EC"/>
        </a:p>
      </dgm:t>
    </dgm:pt>
    <dgm:pt modelId="{991082D3-AE70-48AD-85DC-AB280CC744B6}" type="sibTrans" cxnId="{B56936F4-1D0B-4F47-9558-4D632383F763}">
      <dgm:prSet/>
      <dgm:spPr/>
      <dgm:t>
        <a:bodyPr/>
        <a:lstStyle/>
        <a:p>
          <a:endParaRPr lang="es-EC"/>
        </a:p>
      </dgm:t>
    </dgm:pt>
    <dgm:pt modelId="{E8FB2002-6797-4DE7-A919-D8A89FB35C49}">
      <dgm:prSet phldrT="[Texto]"/>
      <dgm:spPr/>
      <dgm:t>
        <a:bodyPr/>
        <a:lstStyle/>
        <a:p>
          <a:r>
            <a:rPr lang="es-EC" dirty="0" smtClean="0"/>
            <a:t>Relaciones operacionales</a:t>
          </a:r>
          <a:endParaRPr lang="es-EC" dirty="0"/>
        </a:p>
      </dgm:t>
    </dgm:pt>
    <dgm:pt modelId="{07743816-AFCF-46F7-9338-2DA1759198BC}" type="parTrans" cxnId="{3F8E1CEB-9F35-46E1-8DF3-3002D0731DF0}">
      <dgm:prSet/>
      <dgm:spPr/>
      <dgm:t>
        <a:bodyPr/>
        <a:lstStyle/>
        <a:p>
          <a:endParaRPr lang="es-EC"/>
        </a:p>
      </dgm:t>
    </dgm:pt>
    <dgm:pt modelId="{A853230D-D544-458F-A641-3F79D9A15F39}" type="sibTrans" cxnId="{3F8E1CEB-9F35-46E1-8DF3-3002D0731DF0}">
      <dgm:prSet/>
      <dgm:spPr/>
      <dgm:t>
        <a:bodyPr/>
        <a:lstStyle/>
        <a:p>
          <a:endParaRPr lang="es-EC"/>
        </a:p>
      </dgm:t>
    </dgm:pt>
    <dgm:pt modelId="{9766B55E-E4CA-45D5-A83B-AB90EA9EC01C}">
      <dgm:prSet phldrT="[Texto]"/>
      <dgm:spPr/>
      <dgm:t>
        <a:bodyPr/>
        <a:lstStyle/>
        <a:p>
          <a:r>
            <a:rPr lang="es-EC" dirty="0" smtClean="0"/>
            <a:t>Superestructura</a:t>
          </a:r>
          <a:endParaRPr lang="es-EC" dirty="0"/>
        </a:p>
      </dgm:t>
    </dgm:pt>
    <dgm:pt modelId="{84A72AA2-CE9F-40BE-B955-2BA570A3FEF3}" type="parTrans" cxnId="{016E4C97-EA98-4632-B28A-39AFEDADA46C}">
      <dgm:prSet/>
      <dgm:spPr/>
      <dgm:t>
        <a:bodyPr/>
        <a:lstStyle/>
        <a:p>
          <a:endParaRPr lang="es-EC"/>
        </a:p>
      </dgm:t>
    </dgm:pt>
    <dgm:pt modelId="{FF426235-7C36-4D49-9AD7-75E79BF3D089}" type="sibTrans" cxnId="{016E4C97-EA98-4632-B28A-39AFEDADA46C}">
      <dgm:prSet/>
      <dgm:spPr/>
      <dgm:t>
        <a:bodyPr/>
        <a:lstStyle/>
        <a:p>
          <a:endParaRPr lang="es-EC"/>
        </a:p>
      </dgm:t>
    </dgm:pt>
    <dgm:pt modelId="{E316CBB8-E59B-4B68-9484-7886B7CA19AA}">
      <dgm:prSet phldrT="[Texto]"/>
      <dgm:spPr/>
      <dgm:t>
        <a:bodyPr/>
        <a:lstStyle/>
        <a:p>
          <a:r>
            <a:rPr lang="es-EC" dirty="0" smtClean="0"/>
            <a:t>Infraestructura</a:t>
          </a:r>
          <a:endParaRPr lang="es-EC" dirty="0"/>
        </a:p>
      </dgm:t>
    </dgm:pt>
    <dgm:pt modelId="{E11D521E-E7C5-4DA0-A314-7A395A7B12C2}" type="parTrans" cxnId="{B21E0172-3417-4308-8C73-B1CEA4BA5F09}">
      <dgm:prSet/>
      <dgm:spPr/>
      <dgm:t>
        <a:bodyPr/>
        <a:lstStyle/>
        <a:p>
          <a:endParaRPr lang="es-EC"/>
        </a:p>
      </dgm:t>
    </dgm:pt>
    <dgm:pt modelId="{5DCC5BB0-F53D-4890-BD55-AEB53CB887FE}" type="sibTrans" cxnId="{B21E0172-3417-4308-8C73-B1CEA4BA5F09}">
      <dgm:prSet/>
      <dgm:spPr/>
      <dgm:t>
        <a:bodyPr/>
        <a:lstStyle/>
        <a:p>
          <a:endParaRPr lang="es-EC"/>
        </a:p>
      </dgm:t>
    </dgm:pt>
    <dgm:pt modelId="{7CF7BDEA-1067-4DE5-A492-DE6BBF6D9323}">
      <dgm:prSet phldrT="[Texto]"/>
      <dgm:spPr/>
      <dgm:t>
        <a:bodyPr/>
        <a:lstStyle/>
        <a:p>
          <a:r>
            <a:rPr lang="es-EC" dirty="0" smtClean="0"/>
            <a:t>Sistema ecológico</a:t>
          </a:r>
        </a:p>
      </dgm:t>
    </dgm:pt>
    <dgm:pt modelId="{22A4F01B-3337-476E-88C7-688D0696B3E7}" type="parTrans" cxnId="{E0CC1C96-5F72-42B9-AB87-520EB138E751}">
      <dgm:prSet/>
      <dgm:spPr/>
      <dgm:t>
        <a:bodyPr/>
        <a:lstStyle/>
        <a:p>
          <a:endParaRPr lang="es-EC"/>
        </a:p>
      </dgm:t>
    </dgm:pt>
    <dgm:pt modelId="{1072D151-227B-4856-A995-635FAE016DD4}" type="sibTrans" cxnId="{E0CC1C96-5F72-42B9-AB87-520EB138E751}">
      <dgm:prSet/>
      <dgm:spPr/>
      <dgm:t>
        <a:bodyPr/>
        <a:lstStyle/>
        <a:p>
          <a:endParaRPr lang="es-EC"/>
        </a:p>
      </dgm:t>
    </dgm:pt>
    <dgm:pt modelId="{1AC19365-69E6-47A9-B518-62C8C30F4C65}">
      <dgm:prSet phldrT="[Texto]"/>
      <dgm:spPr/>
      <dgm:t>
        <a:bodyPr/>
        <a:lstStyle/>
        <a:p>
          <a:r>
            <a:rPr lang="es-EC" dirty="0" smtClean="0"/>
            <a:t>Sistema social</a:t>
          </a:r>
        </a:p>
      </dgm:t>
    </dgm:pt>
    <dgm:pt modelId="{A7B912F6-FAD4-43F3-ABFA-206E368C9260}" type="parTrans" cxnId="{BBB1F289-AED7-4C68-B125-62EC1FE72919}">
      <dgm:prSet/>
      <dgm:spPr/>
      <dgm:t>
        <a:bodyPr/>
        <a:lstStyle/>
        <a:p>
          <a:endParaRPr lang="es-EC"/>
        </a:p>
      </dgm:t>
    </dgm:pt>
    <dgm:pt modelId="{6C91B501-B6D9-4D0C-B4D0-16C70432F457}" type="sibTrans" cxnId="{BBB1F289-AED7-4C68-B125-62EC1FE72919}">
      <dgm:prSet/>
      <dgm:spPr/>
      <dgm:t>
        <a:bodyPr/>
        <a:lstStyle/>
        <a:p>
          <a:endParaRPr lang="es-EC"/>
        </a:p>
      </dgm:t>
    </dgm:pt>
    <dgm:pt modelId="{AC7E64C4-B2C3-43ED-A596-589967C897AE}">
      <dgm:prSet phldrT="[Texto]"/>
      <dgm:spPr/>
      <dgm:t>
        <a:bodyPr/>
        <a:lstStyle/>
        <a:p>
          <a:r>
            <a:rPr lang="es-EC" dirty="0" smtClean="0"/>
            <a:t>Sistema económico</a:t>
          </a:r>
        </a:p>
      </dgm:t>
    </dgm:pt>
    <dgm:pt modelId="{C0FEC23B-6D28-465F-A885-0CE2CDE5355F}" type="parTrans" cxnId="{640E89E8-3B6E-4235-8997-ACB21DB55882}">
      <dgm:prSet/>
      <dgm:spPr/>
      <dgm:t>
        <a:bodyPr/>
        <a:lstStyle/>
        <a:p>
          <a:endParaRPr lang="es-EC"/>
        </a:p>
      </dgm:t>
    </dgm:pt>
    <dgm:pt modelId="{2191A1FC-2C5E-4C4F-A7A6-47C4DB97274C}" type="sibTrans" cxnId="{640E89E8-3B6E-4235-8997-ACB21DB55882}">
      <dgm:prSet/>
      <dgm:spPr/>
      <dgm:t>
        <a:bodyPr/>
        <a:lstStyle/>
        <a:p>
          <a:endParaRPr lang="es-EC"/>
        </a:p>
      </dgm:t>
    </dgm:pt>
    <dgm:pt modelId="{BDB66046-3723-40B9-B44D-95A44E95D587}">
      <dgm:prSet phldrT="[Texto]"/>
      <dgm:spPr/>
      <dgm:t>
        <a:bodyPr/>
        <a:lstStyle/>
        <a:p>
          <a:r>
            <a:rPr lang="es-EC" dirty="0" smtClean="0"/>
            <a:t>Sistema cultural</a:t>
          </a:r>
        </a:p>
      </dgm:t>
    </dgm:pt>
    <dgm:pt modelId="{752E9CEE-10BF-4E19-8086-D8D44B7ADC41}" type="parTrans" cxnId="{24E300A4-FDFC-453A-A747-E64E752682B3}">
      <dgm:prSet/>
      <dgm:spPr/>
      <dgm:t>
        <a:bodyPr/>
        <a:lstStyle/>
        <a:p>
          <a:endParaRPr lang="es-EC"/>
        </a:p>
      </dgm:t>
    </dgm:pt>
    <dgm:pt modelId="{C2DCB038-BC4F-4B8C-B36A-3138B242ACAC}" type="sibTrans" cxnId="{24E300A4-FDFC-453A-A747-E64E752682B3}">
      <dgm:prSet/>
      <dgm:spPr/>
      <dgm:t>
        <a:bodyPr/>
        <a:lstStyle/>
        <a:p>
          <a:endParaRPr lang="es-EC"/>
        </a:p>
      </dgm:t>
    </dgm:pt>
    <dgm:pt modelId="{C8EFDD26-4A65-42AB-97C9-33A4B426E194}">
      <dgm:prSet phldrT="[Texto]"/>
      <dgm:spPr/>
      <dgm:t>
        <a:bodyPr/>
        <a:lstStyle/>
        <a:p>
          <a:r>
            <a:rPr lang="es-EC" dirty="0" smtClean="0"/>
            <a:t>Oferta</a:t>
          </a:r>
          <a:endParaRPr lang="es-EC" dirty="0"/>
        </a:p>
      </dgm:t>
    </dgm:pt>
    <dgm:pt modelId="{5BDE0751-CB5A-4059-BFE9-8D4F93A68DE1}" type="parTrans" cxnId="{708A6959-7C60-4EC3-817F-3012C03DDD3F}">
      <dgm:prSet/>
      <dgm:spPr/>
      <dgm:t>
        <a:bodyPr/>
        <a:lstStyle/>
        <a:p>
          <a:endParaRPr lang="es-EC"/>
        </a:p>
      </dgm:t>
    </dgm:pt>
    <dgm:pt modelId="{63E831FE-4042-440D-89C3-FCEF2F7E82A0}" type="sibTrans" cxnId="{708A6959-7C60-4EC3-817F-3012C03DDD3F}">
      <dgm:prSet/>
      <dgm:spPr/>
      <dgm:t>
        <a:bodyPr/>
        <a:lstStyle/>
        <a:p>
          <a:endParaRPr lang="es-EC"/>
        </a:p>
      </dgm:t>
    </dgm:pt>
    <dgm:pt modelId="{F9BC0C03-A123-4CFD-B9D8-7C2C49BE28C7}">
      <dgm:prSet phldrT="[Texto]"/>
      <dgm:spPr/>
      <dgm:t>
        <a:bodyPr/>
        <a:lstStyle/>
        <a:p>
          <a:r>
            <a:rPr lang="es-EC" dirty="0" smtClean="0"/>
            <a:t>Demanda</a:t>
          </a:r>
          <a:endParaRPr lang="es-EC" dirty="0"/>
        </a:p>
      </dgm:t>
    </dgm:pt>
    <dgm:pt modelId="{DFC3224D-E69B-46C1-BCB5-8892CF522F6D}" type="parTrans" cxnId="{F2CC921F-EC16-4BF6-9D88-BDF703DC9CD2}">
      <dgm:prSet/>
      <dgm:spPr/>
      <dgm:t>
        <a:bodyPr/>
        <a:lstStyle/>
        <a:p>
          <a:endParaRPr lang="es-EC"/>
        </a:p>
      </dgm:t>
    </dgm:pt>
    <dgm:pt modelId="{A362E22E-7733-48FC-A65E-6E6334ECC1B9}" type="sibTrans" cxnId="{F2CC921F-EC16-4BF6-9D88-BDF703DC9CD2}">
      <dgm:prSet/>
      <dgm:spPr/>
      <dgm:t>
        <a:bodyPr/>
        <a:lstStyle/>
        <a:p>
          <a:endParaRPr lang="es-EC"/>
        </a:p>
      </dgm:t>
    </dgm:pt>
    <dgm:pt modelId="{046F3DD5-588C-4FA7-85FC-0BCA3B96B313}" type="pres">
      <dgm:prSet presAssocID="{CD5DBDCC-AF11-41EE-A8AA-89E620147E06}" presName="hierChild1" presStyleCnt="0">
        <dgm:presLayoutVars>
          <dgm:orgChart val="1"/>
          <dgm:chPref val="1"/>
          <dgm:dir/>
          <dgm:animOne val="branch"/>
          <dgm:animLvl val="lvl"/>
          <dgm:resizeHandles/>
        </dgm:presLayoutVars>
      </dgm:prSet>
      <dgm:spPr/>
      <dgm:t>
        <a:bodyPr/>
        <a:lstStyle/>
        <a:p>
          <a:endParaRPr lang="es-EC"/>
        </a:p>
      </dgm:t>
    </dgm:pt>
    <dgm:pt modelId="{F61A4BFD-A07A-403C-A386-5D6A414CD691}" type="pres">
      <dgm:prSet presAssocID="{F355AB89-F7D8-478E-BB21-97E78AAD4F50}" presName="hierRoot1" presStyleCnt="0">
        <dgm:presLayoutVars>
          <dgm:hierBranch val="init"/>
        </dgm:presLayoutVars>
      </dgm:prSet>
      <dgm:spPr/>
    </dgm:pt>
    <dgm:pt modelId="{C78DC029-6A7C-42F0-8B68-208FD2026989}" type="pres">
      <dgm:prSet presAssocID="{F355AB89-F7D8-478E-BB21-97E78AAD4F50}" presName="rootComposite1" presStyleCnt="0"/>
      <dgm:spPr/>
    </dgm:pt>
    <dgm:pt modelId="{18B34770-CA02-4D21-A8B1-50073FA8A776}" type="pres">
      <dgm:prSet presAssocID="{F355AB89-F7D8-478E-BB21-97E78AAD4F50}" presName="rootText1" presStyleLbl="node0" presStyleIdx="0" presStyleCnt="1">
        <dgm:presLayoutVars>
          <dgm:chPref val="3"/>
        </dgm:presLayoutVars>
      </dgm:prSet>
      <dgm:spPr/>
      <dgm:t>
        <a:bodyPr/>
        <a:lstStyle/>
        <a:p>
          <a:endParaRPr lang="es-EC"/>
        </a:p>
      </dgm:t>
    </dgm:pt>
    <dgm:pt modelId="{D83DFBAE-8997-41EB-BC69-1749606D223C}" type="pres">
      <dgm:prSet presAssocID="{F355AB89-F7D8-478E-BB21-97E78AAD4F50}" presName="rootConnector1" presStyleLbl="node1" presStyleIdx="0" presStyleCnt="0"/>
      <dgm:spPr/>
      <dgm:t>
        <a:bodyPr/>
        <a:lstStyle/>
        <a:p>
          <a:endParaRPr lang="es-EC"/>
        </a:p>
      </dgm:t>
    </dgm:pt>
    <dgm:pt modelId="{EAEE4116-84A0-4655-97C4-E61E82FF458C}" type="pres">
      <dgm:prSet presAssocID="{F355AB89-F7D8-478E-BB21-97E78AAD4F50}" presName="hierChild2" presStyleCnt="0"/>
      <dgm:spPr/>
    </dgm:pt>
    <dgm:pt modelId="{A524BCFF-A7A9-4107-BF9B-7ABE9EB3975E}" type="pres">
      <dgm:prSet presAssocID="{6E69FBA5-A98C-413C-ABE7-6E3670A0EAAA}" presName="Name37" presStyleLbl="parChTrans1D2" presStyleIdx="0" presStyleCnt="3"/>
      <dgm:spPr/>
      <dgm:t>
        <a:bodyPr/>
        <a:lstStyle/>
        <a:p>
          <a:endParaRPr lang="es-EC"/>
        </a:p>
      </dgm:t>
    </dgm:pt>
    <dgm:pt modelId="{9B4AECD9-B2E2-47FF-8D03-AA50F208F77F}" type="pres">
      <dgm:prSet presAssocID="{E91ED166-8253-47ED-ABE5-1ED62FF3323F}" presName="hierRoot2" presStyleCnt="0">
        <dgm:presLayoutVars>
          <dgm:hierBranch val="init"/>
        </dgm:presLayoutVars>
      </dgm:prSet>
      <dgm:spPr/>
    </dgm:pt>
    <dgm:pt modelId="{7B9B946C-3939-4BD4-A56F-0546B43B74B4}" type="pres">
      <dgm:prSet presAssocID="{E91ED166-8253-47ED-ABE5-1ED62FF3323F}" presName="rootComposite" presStyleCnt="0"/>
      <dgm:spPr/>
    </dgm:pt>
    <dgm:pt modelId="{9CE475FC-7EEE-4FE0-B3CF-33A659D3D68C}" type="pres">
      <dgm:prSet presAssocID="{E91ED166-8253-47ED-ABE5-1ED62FF3323F}" presName="rootText" presStyleLbl="node2" presStyleIdx="0" presStyleCnt="3">
        <dgm:presLayoutVars>
          <dgm:chPref val="3"/>
        </dgm:presLayoutVars>
      </dgm:prSet>
      <dgm:spPr/>
      <dgm:t>
        <a:bodyPr/>
        <a:lstStyle/>
        <a:p>
          <a:endParaRPr lang="es-EC"/>
        </a:p>
      </dgm:t>
    </dgm:pt>
    <dgm:pt modelId="{270D6702-AF52-4C17-B078-85C667BC463D}" type="pres">
      <dgm:prSet presAssocID="{E91ED166-8253-47ED-ABE5-1ED62FF3323F}" presName="rootConnector" presStyleLbl="node2" presStyleIdx="0" presStyleCnt="3"/>
      <dgm:spPr/>
      <dgm:t>
        <a:bodyPr/>
        <a:lstStyle/>
        <a:p>
          <a:endParaRPr lang="es-EC"/>
        </a:p>
      </dgm:t>
    </dgm:pt>
    <dgm:pt modelId="{0EDEBC33-6FD5-4799-BBAF-9CD7BC7FF99C}" type="pres">
      <dgm:prSet presAssocID="{E91ED166-8253-47ED-ABE5-1ED62FF3323F}" presName="hierChild4" presStyleCnt="0"/>
      <dgm:spPr/>
    </dgm:pt>
    <dgm:pt modelId="{BBE2F82F-4C24-4204-A75C-DAE9A1A2DC20}" type="pres">
      <dgm:prSet presAssocID="{84A72AA2-CE9F-40BE-B955-2BA570A3FEF3}" presName="Name37" presStyleLbl="parChTrans1D3" presStyleIdx="0" presStyleCnt="8"/>
      <dgm:spPr/>
      <dgm:t>
        <a:bodyPr/>
        <a:lstStyle/>
        <a:p>
          <a:endParaRPr lang="es-EC"/>
        </a:p>
      </dgm:t>
    </dgm:pt>
    <dgm:pt modelId="{0645449F-406C-462C-8C14-EB237AC7A89C}" type="pres">
      <dgm:prSet presAssocID="{9766B55E-E4CA-45D5-A83B-AB90EA9EC01C}" presName="hierRoot2" presStyleCnt="0">
        <dgm:presLayoutVars>
          <dgm:hierBranch val="init"/>
        </dgm:presLayoutVars>
      </dgm:prSet>
      <dgm:spPr/>
    </dgm:pt>
    <dgm:pt modelId="{F8CB8B58-229E-4633-9298-339BB2CC1DBC}" type="pres">
      <dgm:prSet presAssocID="{9766B55E-E4CA-45D5-A83B-AB90EA9EC01C}" presName="rootComposite" presStyleCnt="0"/>
      <dgm:spPr/>
    </dgm:pt>
    <dgm:pt modelId="{74243E7B-F0F9-4BEF-8CAD-D8FA472B9B13}" type="pres">
      <dgm:prSet presAssocID="{9766B55E-E4CA-45D5-A83B-AB90EA9EC01C}" presName="rootText" presStyleLbl="node3" presStyleIdx="0" presStyleCnt="8">
        <dgm:presLayoutVars>
          <dgm:chPref val="3"/>
        </dgm:presLayoutVars>
      </dgm:prSet>
      <dgm:spPr/>
      <dgm:t>
        <a:bodyPr/>
        <a:lstStyle/>
        <a:p>
          <a:endParaRPr lang="es-EC"/>
        </a:p>
      </dgm:t>
    </dgm:pt>
    <dgm:pt modelId="{986FEC64-718E-48F3-9174-562077C8A3B0}" type="pres">
      <dgm:prSet presAssocID="{9766B55E-E4CA-45D5-A83B-AB90EA9EC01C}" presName="rootConnector" presStyleLbl="node3" presStyleIdx="0" presStyleCnt="8"/>
      <dgm:spPr/>
      <dgm:t>
        <a:bodyPr/>
        <a:lstStyle/>
        <a:p>
          <a:endParaRPr lang="es-EC"/>
        </a:p>
      </dgm:t>
    </dgm:pt>
    <dgm:pt modelId="{9BE1E5B6-0AAA-4AB2-A94D-F370CDA52F95}" type="pres">
      <dgm:prSet presAssocID="{9766B55E-E4CA-45D5-A83B-AB90EA9EC01C}" presName="hierChild4" presStyleCnt="0"/>
      <dgm:spPr/>
    </dgm:pt>
    <dgm:pt modelId="{5387517C-1CB6-4C41-9B1F-4993EF0C49B3}" type="pres">
      <dgm:prSet presAssocID="{9766B55E-E4CA-45D5-A83B-AB90EA9EC01C}" presName="hierChild5" presStyleCnt="0"/>
      <dgm:spPr/>
    </dgm:pt>
    <dgm:pt modelId="{D48DA5D5-02EA-47F3-AA6E-212471FEBD2B}" type="pres">
      <dgm:prSet presAssocID="{E11D521E-E7C5-4DA0-A314-7A395A7B12C2}" presName="Name37" presStyleLbl="parChTrans1D3" presStyleIdx="1" presStyleCnt="8"/>
      <dgm:spPr/>
      <dgm:t>
        <a:bodyPr/>
        <a:lstStyle/>
        <a:p>
          <a:endParaRPr lang="es-EC"/>
        </a:p>
      </dgm:t>
    </dgm:pt>
    <dgm:pt modelId="{621A6A85-5B4F-4EED-A64D-59A45463420E}" type="pres">
      <dgm:prSet presAssocID="{E316CBB8-E59B-4B68-9484-7886B7CA19AA}" presName="hierRoot2" presStyleCnt="0">
        <dgm:presLayoutVars>
          <dgm:hierBranch val="init"/>
        </dgm:presLayoutVars>
      </dgm:prSet>
      <dgm:spPr/>
    </dgm:pt>
    <dgm:pt modelId="{D4FE73EB-ED0B-4E03-B115-1EE0A5E270AD}" type="pres">
      <dgm:prSet presAssocID="{E316CBB8-E59B-4B68-9484-7886B7CA19AA}" presName="rootComposite" presStyleCnt="0"/>
      <dgm:spPr/>
    </dgm:pt>
    <dgm:pt modelId="{2AFC6CFF-16D7-492E-89F0-BC25FD2CB7F2}" type="pres">
      <dgm:prSet presAssocID="{E316CBB8-E59B-4B68-9484-7886B7CA19AA}" presName="rootText" presStyleLbl="node3" presStyleIdx="1" presStyleCnt="8">
        <dgm:presLayoutVars>
          <dgm:chPref val="3"/>
        </dgm:presLayoutVars>
      </dgm:prSet>
      <dgm:spPr/>
      <dgm:t>
        <a:bodyPr/>
        <a:lstStyle/>
        <a:p>
          <a:endParaRPr lang="es-EC"/>
        </a:p>
      </dgm:t>
    </dgm:pt>
    <dgm:pt modelId="{8460C241-F7E9-4BFE-B54F-1F2C79A8EB47}" type="pres">
      <dgm:prSet presAssocID="{E316CBB8-E59B-4B68-9484-7886B7CA19AA}" presName="rootConnector" presStyleLbl="node3" presStyleIdx="1" presStyleCnt="8"/>
      <dgm:spPr/>
      <dgm:t>
        <a:bodyPr/>
        <a:lstStyle/>
        <a:p>
          <a:endParaRPr lang="es-EC"/>
        </a:p>
      </dgm:t>
    </dgm:pt>
    <dgm:pt modelId="{56EFAFB8-F58F-49D4-BBA9-B3B70BDA0F5D}" type="pres">
      <dgm:prSet presAssocID="{E316CBB8-E59B-4B68-9484-7886B7CA19AA}" presName="hierChild4" presStyleCnt="0"/>
      <dgm:spPr/>
    </dgm:pt>
    <dgm:pt modelId="{6850895A-9B8E-4876-BBB0-31C44A19B1A9}" type="pres">
      <dgm:prSet presAssocID="{E316CBB8-E59B-4B68-9484-7886B7CA19AA}" presName="hierChild5" presStyleCnt="0"/>
      <dgm:spPr/>
    </dgm:pt>
    <dgm:pt modelId="{9D4E37B1-9DBF-4A3B-A4F4-A10DB5C81FAA}" type="pres">
      <dgm:prSet presAssocID="{E91ED166-8253-47ED-ABE5-1ED62FF3323F}" presName="hierChild5" presStyleCnt="0"/>
      <dgm:spPr/>
    </dgm:pt>
    <dgm:pt modelId="{8CEB52C2-82C1-43C9-B0FC-19C9FF3F5080}" type="pres">
      <dgm:prSet presAssocID="{36AF3A5D-4C46-493B-BEA4-8F2D936F251F}" presName="Name37" presStyleLbl="parChTrans1D2" presStyleIdx="1" presStyleCnt="3"/>
      <dgm:spPr/>
      <dgm:t>
        <a:bodyPr/>
        <a:lstStyle/>
        <a:p>
          <a:endParaRPr lang="es-EC"/>
        </a:p>
      </dgm:t>
    </dgm:pt>
    <dgm:pt modelId="{232B08AC-C515-4EC2-AC5A-10F394CA66B9}" type="pres">
      <dgm:prSet presAssocID="{1079C610-0D3E-4172-98A3-58E83C9B702E}" presName="hierRoot2" presStyleCnt="0">
        <dgm:presLayoutVars>
          <dgm:hierBranch val="init"/>
        </dgm:presLayoutVars>
      </dgm:prSet>
      <dgm:spPr/>
    </dgm:pt>
    <dgm:pt modelId="{D4C19C1D-4902-43A9-93FB-4A37FFCCE320}" type="pres">
      <dgm:prSet presAssocID="{1079C610-0D3E-4172-98A3-58E83C9B702E}" presName="rootComposite" presStyleCnt="0"/>
      <dgm:spPr/>
    </dgm:pt>
    <dgm:pt modelId="{BA524EE7-89EB-424E-9468-6CED2B980FD4}" type="pres">
      <dgm:prSet presAssocID="{1079C610-0D3E-4172-98A3-58E83C9B702E}" presName="rootText" presStyleLbl="node2" presStyleIdx="1" presStyleCnt="3">
        <dgm:presLayoutVars>
          <dgm:chPref val="3"/>
        </dgm:presLayoutVars>
      </dgm:prSet>
      <dgm:spPr/>
      <dgm:t>
        <a:bodyPr/>
        <a:lstStyle/>
        <a:p>
          <a:endParaRPr lang="es-EC"/>
        </a:p>
      </dgm:t>
    </dgm:pt>
    <dgm:pt modelId="{1A68F1ED-1108-4AD1-B573-9A3B121B3013}" type="pres">
      <dgm:prSet presAssocID="{1079C610-0D3E-4172-98A3-58E83C9B702E}" presName="rootConnector" presStyleLbl="node2" presStyleIdx="1" presStyleCnt="3"/>
      <dgm:spPr/>
      <dgm:t>
        <a:bodyPr/>
        <a:lstStyle/>
        <a:p>
          <a:endParaRPr lang="es-EC"/>
        </a:p>
      </dgm:t>
    </dgm:pt>
    <dgm:pt modelId="{F91273FF-9344-4228-90DB-5DC0DDA09768}" type="pres">
      <dgm:prSet presAssocID="{1079C610-0D3E-4172-98A3-58E83C9B702E}" presName="hierChild4" presStyleCnt="0"/>
      <dgm:spPr/>
    </dgm:pt>
    <dgm:pt modelId="{91B60FD7-C357-4B7A-9743-C7BED6DB4DBC}" type="pres">
      <dgm:prSet presAssocID="{22A4F01B-3337-476E-88C7-688D0696B3E7}" presName="Name37" presStyleLbl="parChTrans1D3" presStyleIdx="2" presStyleCnt="8"/>
      <dgm:spPr/>
      <dgm:t>
        <a:bodyPr/>
        <a:lstStyle/>
        <a:p>
          <a:endParaRPr lang="es-EC"/>
        </a:p>
      </dgm:t>
    </dgm:pt>
    <dgm:pt modelId="{ED1B597F-FB0C-402A-BAFE-30B34A2A89CD}" type="pres">
      <dgm:prSet presAssocID="{7CF7BDEA-1067-4DE5-A492-DE6BBF6D9323}" presName="hierRoot2" presStyleCnt="0">
        <dgm:presLayoutVars>
          <dgm:hierBranch val="init"/>
        </dgm:presLayoutVars>
      </dgm:prSet>
      <dgm:spPr/>
    </dgm:pt>
    <dgm:pt modelId="{C5121B56-5EE7-4A8D-8DDA-190BCEEB15E1}" type="pres">
      <dgm:prSet presAssocID="{7CF7BDEA-1067-4DE5-A492-DE6BBF6D9323}" presName="rootComposite" presStyleCnt="0"/>
      <dgm:spPr/>
    </dgm:pt>
    <dgm:pt modelId="{1084D24B-EDA7-459E-8F44-3DE0FF90B004}" type="pres">
      <dgm:prSet presAssocID="{7CF7BDEA-1067-4DE5-A492-DE6BBF6D9323}" presName="rootText" presStyleLbl="node3" presStyleIdx="2" presStyleCnt="8">
        <dgm:presLayoutVars>
          <dgm:chPref val="3"/>
        </dgm:presLayoutVars>
      </dgm:prSet>
      <dgm:spPr/>
      <dgm:t>
        <a:bodyPr/>
        <a:lstStyle/>
        <a:p>
          <a:endParaRPr lang="es-EC"/>
        </a:p>
      </dgm:t>
    </dgm:pt>
    <dgm:pt modelId="{360E1E5A-F72C-4CDF-ABE6-61E40E5C2563}" type="pres">
      <dgm:prSet presAssocID="{7CF7BDEA-1067-4DE5-A492-DE6BBF6D9323}" presName="rootConnector" presStyleLbl="node3" presStyleIdx="2" presStyleCnt="8"/>
      <dgm:spPr/>
      <dgm:t>
        <a:bodyPr/>
        <a:lstStyle/>
        <a:p>
          <a:endParaRPr lang="es-EC"/>
        </a:p>
      </dgm:t>
    </dgm:pt>
    <dgm:pt modelId="{FF3B2013-9E38-4C72-8EE4-0FFF2FF293EF}" type="pres">
      <dgm:prSet presAssocID="{7CF7BDEA-1067-4DE5-A492-DE6BBF6D9323}" presName="hierChild4" presStyleCnt="0"/>
      <dgm:spPr/>
    </dgm:pt>
    <dgm:pt modelId="{4B5290CB-03CC-4AE7-BB69-7641A335A902}" type="pres">
      <dgm:prSet presAssocID="{7CF7BDEA-1067-4DE5-A492-DE6BBF6D9323}" presName="hierChild5" presStyleCnt="0"/>
      <dgm:spPr/>
    </dgm:pt>
    <dgm:pt modelId="{F6291493-6404-43D8-885A-48E19B0EF676}" type="pres">
      <dgm:prSet presAssocID="{A7B912F6-FAD4-43F3-ABFA-206E368C9260}" presName="Name37" presStyleLbl="parChTrans1D3" presStyleIdx="3" presStyleCnt="8"/>
      <dgm:spPr/>
      <dgm:t>
        <a:bodyPr/>
        <a:lstStyle/>
        <a:p>
          <a:endParaRPr lang="es-EC"/>
        </a:p>
      </dgm:t>
    </dgm:pt>
    <dgm:pt modelId="{1E0204B8-B661-4378-91EB-BB9641EF49A7}" type="pres">
      <dgm:prSet presAssocID="{1AC19365-69E6-47A9-B518-62C8C30F4C65}" presName="hierRoot2" presStyleCnt="0">
        <dgm:presLayoutVars>
          <dgm:hierBranch val="init"/>
        </dgm:presLayoutVars>
      </dgm:prSet>
      <dgm:spPr/>
    </dgm:pt>
    <dgm:pt modelId="{50EA9873-8871-46F4-81BC-C5D43AA7DEF8}" type="pres">
      <dgm:prSet presAssocID="{1AC19365-69E6-47A9-B518-62C8C30F4C65}" presName="rootComposite" presStyleCnt="0"/>
      <dgm:spPr/>
    </dgm:pt>
    <dgm:pt modelId="{3D096F68-B67C-4DD3-ABE0-74CD2DF1A328}" type="pres">
      <dgm:prSet presAssocID="{1AC19365-69E6-47A9-B518-62C8C30F4C65}" presName="rootText" presStyleLbl="node3" presStyleIdx="3" presStyleCnt="8">
        <dgm:presLayoutVars>
          <dgm:chPref val="3"/>
        </dgm:presLayoutVars>
      </dgm:prSet>
      <dgm:spPr/>
      <dgm:t>
        <a:bodyPr/>
        <a:lstStyle/>
        <a:p>
          <a:endParaRPr lang="es-EC"/>
        </a:p>
      </dgm:t>
    </dgm:pt>
    <dgm:pt modelId="{19FF805D-1AE9-436E-A316-EBA011F59760}" type="pres">
      <dgm:prSet presAssocID="{1AC19365-69E6-47A9-B518-62C8C30F4C65}" presName="rootConnector" presStyleLbl="node3" presStyleIdx="3" presStyleCnt="8"/>
      <dgm:spPr/>
      <dgm:t>
        <a:bodyPr/>
        <a:lstStyle/>
        <a:p>
          <a:endParaRPr lang="es-EC"/>
        </a:p>
      </dgm:t>
    </dgm:pt>
    <dgm:pt modelId="{8626EA7E-510B-404F-939E-5658CB80208C}" type="pres">
      <dgm:prSet presAssocID="{1AC19365-69E6-47A9-B518-62C8C30F4C65}" presName="hierChild4" presStyleCnt="0"/>
      <dgm:spPr/>
    </dgm:pt>
    <dgm:pt modelId="{B9BD0BCF-7E25-4F84-B3D8-92942F4F62EF}" type="pres">
      <dgm:prSet presAssocID="{1AC19365-69E6-47A9-B518-62C8C30F4C65}" presName="hierChild5" presStyleCnt="0"/>
      <dgm:spPr/>
    </dgm:pt>
    <dgm:pt modelId="{A65D0C1A-99B7-44FD-8C03-CFCA326ECA77}" type="pres">
      <dgm:prSet presAssocID="{C0FEC23B-6D28-465F-A885-0CE2CDE5355F}" presName="Name37" presStyleLbl="parChTrans1D3" presStyleIdx="4" presStyleCnt="8"/>
      <dgm:spPr/>
      <dgm:t>
        <a:bodyPr/>
        <a:lstStyle/>
        <a:p>
          <a:endParaRPr lang="es-EC"/>
        </a:p>
      </dgm:t>
    </dgm:pt>
    <dgm:pt modelId="{301ED594-CCBF-4D29-BDC0-8A1C7D176C6F}" type="pres">
      <dgm:prSet presAssocID="{AC7E64C4-B2C3-43ED-A596-589967C897AE}" presName="hierRoot2" presStyleCnt="0">
        <dgm:presLayoutVars>
          <dgm:hierBranch val="init"/>
        </dgm:presLayoutVars>
      </dgm:prSet>
      <dgm:spPr/>
    </dgm:pt>
    <dgm:pt modelId="{AF60C65B-D7DF-45E0-8078-C3DFB8DE5707}" type="pres">
      <dgm:prSet presAssocID="{AC7E64C4-B2C3-43ED-A596-589967C897AE}" presName="rootComposite" presStyleCnt="0"/>
      <dgm:spPr/>
    </dgm:pt>
    <dgm:pt modelId="{DE354620-62F0-4632-8152-CF654A928D77}" type="pres">
      <dgm:prSet presAssocID="{AC7E64C4-B2C3-43ED-A596-589967C897AE}" presName="rootText" presStyleLbl="node3" presStyleIdx="4" presStyleCnt="8">
        <dgm:presLayoutVars>
          <dgm:chPref val="3"/>
        </dgm:presLayoutVars>
      </dgm:prSet>
      <dgm:spPr/>
      <dgm:t>
        <a:bodyPr/>
        <a:lstStyle/>
        <a:p>
          <a:endParaRPr lang="es-EC"/>
        </a:p>
      </dgm:t>
    </dgm:pt>
    <dgm:pt modelId="{00CB595C-1013-4A9D-98B7-9E601A9E9727}" type="pres">
      <dgm:prSet presAssocID="{AC7E64C4-B2C3-43ED-A596-589967C897AE}" presName="rootConnector" presStyleLbl="node3" presStyleIdx="4" presStyleCnt="8"/>
      <dgm:spPr/>
      <dgm:t>
        <a:bodyPr/>
        <a:lstStyle/>
        <a:p>
          <a:endParaRPr lang="es-EC"/>
        </a:p>
      </dgm:t>
    </dgm:pt>
    <dgm:pt modelId="{E6E7A6D3-761A-4942-BF0B-8241197D9B0F}" type="pres">
      <dgm:prSet presAssocID="{AC7E64C4-B2C3-43ED-A596-589967C897AE}" presName="hierChild4" presStyleCnt="0"/>
      <dgm:spPr/>
    </dgm:pt>
    <dgm:pt modelId="{95ECDFC7-8A32-46CB-B681-8CDB55CFB067}" type="pres">
      <dgm:prSet presAssocID="{AC7E64C4-B2C3-43ED-A596-589967C897AE}" presName="hierChild5" presStyleCnt="0"/>
      <dgm:spPr/>
    </dgm:pt>
    <dgm:pt modelId="{761E17F9-A25B-4E29-A33E-D39052C1EEE7}" type="pres">
      <dgm:prSet presAssocID="{752E9CEE-10BF-4E19-8086-D8D44B7ADC41}" presName="Name37" presStyleLbl="parChTrans1D3" presStyleIdx="5" presStyleCnt="8"/>
      <dgm:spPr/>
      <dgm:t>
        <a:bodyPr/>
        <a:lstStyle/>
        <a:p>
          <a:endParaRPr lang="es-EC"/>
        </a:p>
      </dgm:t>
    </dgm:pt>
    <dgm:pt modelId="{6B75CACC-9B0B-49F9-A63A-C12FC2EEC4F2}" type="pres">
      <dgm:prSet presAssocID="{BDB66046-3723-40B9-B44D-95A44E95D587}" presName="hierRoot2" presStyleCnt="0">
        <dgm:presLayoutVars>
          <dgm:hierBranch val="init"/>
        </dgm:presLayoutVars>
      </dgm:prSet>
      <dgm:spPr/>
    </dgm:pt>
    <dgm:pt modelId="{721D3551-6B5C-4380-85EF-006FA11DE731}" type="pres">
      <dgm:prSet presAssocID="{BDB66046-3723-40B9-B44D-95A44E95D587}" presName="rootComposite" presStyleCnt="0"/>
      <dgm:spPr/>
    </dgm:pt>
    <dgm:pt modelId="{93A72384-A509-45A5-9908-62C3443F2139}" type="pres">
      <dgm:prSet presAssocID="{BDB66046-3723-40B9-B44D-95A44E95D587}" presName="rootText" presStyleLbl="node3" presStyleIdx="5" presStyleCnt="8">
        <dgm:presLayoutVars>
          <dgm:chPref val="3"/>
        </dgm:presLayoutVars>
      </dgm:prSet>
      <dgm:spPr/>
      <dgm:t>
        <a:bodyPr/>
        <a:lstStyle/>
        <a:p>
          <a:endParaRPr lang="es-EC"/>
        </a:p>
      </dgm:t>
    </dgm:pt>
    <dgm:pt modelId="{DA095ABB-B854-4926-800A-1C6611C7F78C}" type="pres">
      <dgm:prSet presAssocID="{BDB66046-3723-40B9-B44D-95A44E95D587}" presName="rootConnector" presStyleLbl="node3" presStyleIdx="5" presStyleCnt="8"/>
      <dgm:spPr/>
      <dgm:t>
        <a:bodyPr/>
        <a:lstStyle/>
        <a:p>
          <a:endParaRPr lang="es-EC"/>
        </a:p>
      </dgm:t>
    </dgm:pt>
    <dgm:pt modelId="{E211055A-8453-4B7D-AA0A-B273849EFEDE}" type="pres">
      <dgm:prSet presAssocID="{BDB66046-3723-40B9-B44D-95A44E95D587}" presName="hierChild4" presStyleCnt="0"/>
      <dgm:spPr/>
    </dgm:pt>
    <dgm:pt modelId="{1630F4A9-6EAF-4FC1-ACF8-1FEBE4F3E74B}" type="pres">
      <dgm:prSet presAssocID="{BDB66046-3723-40B9-B44D-95A44E95D587}" presName="hierChild5" presStyleCnt="0"/>
      <dgm:spPr/>
    </dgm:pt>
    <dgm:pt modelId="{67B950BB-202B-4486-AF21-D0197FFDEF4F}" type="pres">
      <dgm:prSet presAssocID="{1079C610-0D3E-4172-98A3-58E83C9B702E}" presName="hierChild5" presStyleCnt="0"/>
      <dgm:spPr/>
    </dgm:pt>
    <dgm:pt modelId="{4B9B2E83-830B-4AB6-B068-A4D16985A0C3}" type="pres">
      <dgm:prSet presAssocID="{07743816-AFCF-46F7-9338-2DA1759198BC}" presName="Name37" presStyleLbl="parChTrans1D2" presStyleIdx="2" presStyleCnt="3"/>
      <dgm:spPr/>
      <dgm:t>
        <a:bodyPr/>
        <a:lstStyle/>
        <a:p>
          <a:endParaRPr lang="es-EC"/>
        </a:p>
      </dgm:t>
    </dgm:pt>
    <dgm:pt modelId="{C4376BDB-3E0A-4B70-A20B-35EB40536248}" type="pres">
      <dgm:prSet presAssocID="{E8FB2002-6797-4DE7-A919-D8A89FB35C49}" presName="hierRoot2" presStyleCnt="0">
        <dgm:presLayoutVars>
          <dgm:hierBranch val="init"/>
        </dgm:presLayoutVars>
      </dgm:prSet>
      <dgm:spPr/>
    </dgm:pt>
    <dgm:pt modelId="{78BD4570-1B99-4698-9E83-B788AE59B63C}" type="pres">
      <dgm:prSet presAssocID="{E8FB2002-6797-4DE7-A919-D8A89FB35C49}" presName="rootComposite" presStyleCnt="0"/>
      <dgm:spPr/>
    </dgm:pt>
    <dgm:pt modelId="{096FD74C-115C-4FB0-9D46-FE61E96CFCED}" type="pres">
      <dgm:prSet presAssocID="{E8FB2002-6797-4DE7-A919-D8A89FB35C49}" presName="rootText" presStyleLbl="node2" presStyleIdx="2" presStyleCnt="3">
        <dgm:presLayoutVars>
          <dgm:chPref val="3"/>
        </dgm:presLayoutVars>
      </dgm:prSet>
      <dgm:spPr/>
      <dgm:t>
        <a:bodyPr/>
        <a:lstStyle/>
        <a:p>
          <a:endParaRPr lang="es-EC"/>
        </a:p>
      </dgm:t>
    </dgm:pt>
    <dgm:pt modelId="{3487862E-8571-4FBA-A9B1-BB7578A33B17}" type="pres">
      <dgm:prSet presAssocID="{E8FB2002-6797-4DE7-A919-D8A89FB35C49}" presName="rootConnector" presStyleLbl="node2" presStyleIdx="2" presStyleCnt="3"/>
      <dgm:spPr/>
      <dgm:t>
        <a:bodyPr/>
        <a:lstStyle/>
        <a:p>
          <a:endParaRPr lang="es-EC"/>
        </a:p>
      </dgm:t>
    </dgm:pt>
    <dgm:pt modelId="{C073B1F8-C723-4DD0-8EDF-3E2119811BAC}" type="pres">
      <dgm:prSet presAssocID="{E8FB2002-6797-4DE7-A919-D8A89FB35C49}" presName="hierChild4" presStyleCnt="0"/>
      <dgm:spPr/>
    </dgm:pt>
    <dgm:pt modelId="{513DB08F-5A9A-4D93-A827-2CB79F8AFA45}" type="pres">
      <dgm:prSet presAssocID="{5BDE0751-CB5A-4059-BFE9-8D4F93A68DE1}" presName="Name37" presStyleLbl="parChTrans1D3" presStyleIdx="6" presStyleCnt="8"/>
      <dgm:spPr/>
      <dgm:t>
        <a:bodyPr/>
        <a:lstStyle/>
        <a:p>
          <a:endParaRPr lang="es-EC"/>
        </a:p>
      </dgm:t>
    </dgm:pt>
    <dgm:pt modelId="{36AEF551-A586-4D09-923D-FA77E2897065}" type="pres">
      <dgm:prSet presAssocID="{C8EFDD26-4A65-42AB-97C9-33A4B426E194}" presName="hierRoot2" presStyleCnt="0">
        <dgm:presLayoutVars>
          <dgm:hierBranch val="init"/>
        </dgm:presLayoutVars>
      </dgm:prSet>
      <dgm:spPr/>
    </dgm:pt>
    <dgm:pt modelId="{0FA2F1CA-E652-4AEB-B366-3B07EFFDBB78}" type="pres">
      <dgm:prSet presAssocID="{C8EFDD26-4A65-42AB-97C9-33A4B426E194}" presName="rootComposite" presStyleCnt="0"/>
      <dgm:spPr/>
    </dgm:pt>
    <dgm:pt modelId="{17CE71A2-8448-4CDB-B4EF-32C7DF705EB7}" type="pres">
      <dgm:prSet presAssocID="{C8EFDD26-4A65-42AB-97C9-33A4B426E194}" presName="rootText" presStyleLbl="node3" presStyleIdx="6" presStyleCnt="8">
        <dgm:presLayoutVars>
          <dgm:chPref val="3"/>
        </dgm:presLayoutVars>
      </dgm:prSet>
      <dgm:spPr/>
      <dgm:t>
        <a:bodyPr/>
        <a:lstStyle/>
        <a:p>
          <a:endParaRPr lang="es-EC"/>
        </a:p>
      </dgm:t>
    </dgm:pt>
    <dgm:pt modelId="{46387BD0-3550-4339-BBF1-B660E54F4500}" type="pres">
      <dgm:prSet presAssocID="{C8EFDD26-4A65-42AB-97C9-33A4B426E194}" presName="rootConnector" presStyleLbl="node3" presStyleIdx="6" presStyleCnt="8"/>
      <dgm:spPr/>
      <dgm:t>
        <a:bodyPr/>
        <a:lstStyle/>
        <a:p>
          <a:endParaRPr lang="es-EC"/>
        </a:p>
      </dgm:t>
    </dgm:pt>
    <dgm:pt modelId="{27EC73EB-6CE9-488F-A162-1C8FA1B43839}" type="pres">
      <dgm:prSet presAssocID="{C8EFDD26-4A65-42AB-97C9-33A4B426E194}" presName="hierChild4" presStyleCnt="0"/>
      <dgm:spPr/>
    </dgm:pt>
    <dgm:pt modelId="{223C0147-D0BD-4FD8-9300-E268EEA13E8B}" type="pres">
      <dgm:prSet presAssocID="{C8EFDD26-4A65-42AB-97C9-33A4B426E194}" presName="hierChild5" presStyleCnt="0"/>
      <dgm:spPr/>
    </dgm:pt>
    <dgm:pt modelId="{7BBD2B1F-2ECA-4D8F-91BE-021149159B99}" type="pres">
      <dgm:prSet presAssocID="{DFC3224D-E69B-46C1-BCB5-8892CF522F6D}" presName="Name37" presStyleLbl="parChTrans1D3" presStyleIdx="7" presStyleCnt="8"/>
      <dgm:spPr/>
      <dgm:t>
        <a:bodyPr/>
        <a:lstStyle/>
        <a:p>
          <a:endParaRPr lang="es-EC"/>
        </a:p>
      </dgm:t>
    </dgm:pt>
    <dgm:pt modelId="{E8026AD2-D236-4B57-8352-C8FD34FEA2C0}" type="pres">
      <dgm:prSet presAssocID="{F9BC0C03-A123-4CFD-B9D8-7C2C49BE28C7}" presName="hierRoot2" presStyleCnt="0">
        <dgm:presLayoutVars>
          <dgm:hierBranch val="init"/>
        </dgm:presLayoutVars>
      </dgm:prSet>
      <dgm:spPr/>
    </dgm:pt>
    <dgm:pt modelId="{0C886619-0167-41C4-A62E-4ABFB56DF078}" type="pres">
      <dgm:prSet presAssocID="{F9BC0C03-A123-4CFD-B9D8-7C2C49BE28C7}" presName="rootComposite" presStyleCnt="0"/>
      <dgm:spPr/>
    </dgm:pt>
    <dgm:pt modelId="{D0CFF347-4759-4456-B2E8-F0B5C97AB12E}" type="pres">
      <dgm:prSet presAssocID="{F9BC0C03-A123-4CFD-B9D8-7C2C49BE28C7}" presName="rootText" presStyleLbl="node3" presStyleIdx="7" presStyleCnt="8">
        <dgm:presLayoutVars>
          <dgm:chPref val="3"/>
        </dgm:presLayoutVars>
      </dgm:prSet>
      <dgm:spPr/>
      <dgm:t>
        <a:bodyPr/>
        <a:lstStyle/>
        <a:p>
          <a:endParaRPr lang="es-EC"/>
        </a:p>
      </dgm:t>
    </dgm:pt>
    <dgm:pt modelId="{4E7ED4A7-A5E3-4432-B114-52988AEB3336}" type="pres">
      <dgm:prSet presAssocID="{F9BC0C03-A123-4CFD-B9D8-7C2C49BE28C7}" presName="rootConnector" presStyleLbl="node3" presStyleIdx="7" presStyleCnt="8"/>
      <dgm:spPr/>
      <dgm:t>
        <a:bodyPr/>
        <a:lstStyle/>
        <a:p>
          <a:endParaRPr lang="es-EC"/>
        </a:p>
      </dgm:t>
    </dgm:pt>
    <dgm:pt modelId="{B6490284-5815-4A8D-B42F-7733F850644E}" type="pres">
      <dgm:prSet presAssocID="{F9BC0C03-A123-4CFD-B9D8-7C2C49BE28C7}" presName="hierChild4" presStyleCnt="0"/>
      <dgm:spPr/>
    </dgm:pt>
    <dgm:pt modelId="{3886DE4A-0ECE-422A-95D5-68B3CDCA728F}" type="pres">
      <dgm:prSet presAssocID="{F9BC0C03-A123-4CFD-B9D8-7C2C49BE28C7}" presName="hierChild5" presStyleCnt="0"/>
      <dgm:spPr/>
    </dgm:pt>
    <dgm:pt modelId="{DF401C2E-590C-4661-8E5E-D281DB36E510}" type="pres">
      <dgm:prSet presAssocID="{E8FB2002-6797-4DE7-A919-D8A89FB35C49}" presName="hierChild5" presStyleCnt="0"/>
      <dgm:spPr/>
    </dgm:pt>
    <dgm:pt modelId="{431F8048-A65F-4A95-88D0-55DEBAC04371}" type="pres">
      <dgm:prSet presAssocID="{F355AB89-F7D8-478E-BB21-97E78AAD4F50}" presName="hierChild3" presStyleCnt="0"/>
      <dgm:spPr/>
    </dgm:pt>
  </dgm:ptLst>
  <dgm:cxnLst>
    <dgm:cxn modelId="{763FBC32-8D7D-4885-849B-793AB20179B6}" type="presOf" srcId="{A7B912F6-FAD4-43F3-ABFA-206E368C9260}" destId="{F6291493-6404-43D8-885A-48E19B0EF676}" srcOrd="0" destOrd="0" presId="urn:microsoft.com/office/officeart/2005/8/layout/orgChart1"/>
    <dgm:cxn modelId="{2C29A422-A04A-4143-959A-15CAA6D5CA79}" srcId="{F355AB89-F7D8-478E-BB21-97E78AAD4F50}" destId="{E91ED166-8253-47ED-ABE5-1ED62FF3323F}" srcOrd="0" destOrd="0" parTransId="{6E69FBA5-A98C-413C-ABE7-6E3670A0EAAA}" sibTransId="{6C61BCF9-DB71-494B-884F-8541C2BDFCB9}"/>
    <dgm:cxn modelId="{D463BF07-CFF2-4DB1-8EA5-2EC0D02A4DDB}" type="presOf" srcId="{DFC3224D-E69B-46C1-BCB5-8892CF522F6D}" destId="{7BBD2B1F-2ECA-4D8F-91BE-021149159B99}" srcOrd="0" destOrd="0" presId="urn:microsoft.com/office/officeart/2005/8/layout/orgChart1"/>
    <dgm:cxn modelId="{640E89E8-3B6E-4235-8997-ACB21DB55882}" srcId="{1079C610-0D3E-4172-98A3-58E83C9B702E}" destId="{AC7E64C4-B2C3-43ED-A596-589967C897AE}" srcOrd="2" destOrd="0" parTransId="{C0FEC23B-6D28-465F-A885-0CE2CDE5355F}" sibTransId="{2191A1FC-2C5E-4C4F-A7A6-47C4DB97274C}"/>
    <dgm:cxn modelId="{2A182BE3-D753-481A-8F70-AB1FF4F7559E}" type="presOf" srcId="{C8EFDD26-4A65-42AB-97C9-33A4B426E194}" destId="{17CE71A2-8448-4CDB-B4EF-32C7DF705EB7}" srcOrd="0" destOrd="0" presId="urn:microsoft.com/office/officeart/2005/8/layout/orgChart1"/>
    <dgm:cxn modelId="{5BFAFE65-99A4-4E28-80D6-5EAE1E07F422}" type="presOf" srcId="{E11D521E-E7C5-4DA0-A314-7A395A7B12C2}" destId="{D48DA5D5-02EA-47F3-AA6E-212471FEBD2B}" srcOrd="0" destOrd="0" presId="urn:microsoft.com/office/officeart/2005/8/layout/orgChart1"/>
    <dgm:cxn modelId="{24E300A4-FDFC-453A-A747-E64E752682B3}" srcId="{1079C610-0D3E-4172-98A3-58E83C9B702E}" destId="{BDB66046-3723-40B9-B44D-95A44E95D587}" srcOrd="3" destOrd="0" parTransId="{752E9CEE-10BF-4E19-8086-D8D44B7ADC41}" sibTransId="{C2DCB038-BC4F-4B8C-B36A-3138B242ACAC}"/>
    <dgm:cxn modelId="{708A6959-7C60-4EC3-817F-3012C03DDD3F}" srcId="{E8FB2002-6797-4DE7-A919-D8A89FB35C49}" destId="{C8EFDD26-4A65-42AB-97C9-33A4B426E194}" srcOrd="0" destOrd="0" parTransId="{5BDE0751-CB5A-4059-BFE9-8D4F93A68DE1}" sibTransId="{63E831FE-4042-440D-89C3-FCEF2F7E82A0}"/>
    <dgm:cxn modelId="{5251BC40-B315-498F-A505-76F78EA7A33B}" type="presOf" srcId="{BDB66046-3723-40B9-B44D-95A44E95D587}" destId="{93A72384-A509-45A5-9908-62C3443F2139}" srcOrd="0" destOrd="0" presId="urn:microsoft.com/office/officeart/2005/8/layout/orgChart1"/>
    <dgm:cxn modelId="{B56936F4-1D0B-4F47-9558-4D632383F763}" srcId="{F355AB89-F7D8-478E-BB21-97E78AAD4F50}" destId="{1079C610-0D3E-4172-98A3-58E83C9B702E}" srcOrd="1" destOrd="0" parTransId="{36AF3A5D-4C46-493B-BEA4-8F2D936F251F}" sibTransId="{991082D3-AE70-48AD-85DC-AB280CC744B6}"/>
    <dgm:cxn modelId="{2228F804-0E72-4FEA-B720-56348697F8CF}" type="presOf" srcId="{752E9CEE-10BF-4E19-8086-D8D44B7ADC41}" destId="{761E17F9-A25B-4E29-A33E-D39052C1EEE7}" srcOrd="0" destOrd="0" presId="urn:microsoft.com/office/officeart/2005/8/layout/orgChart1"/>
    <dgm:cxn modelId="{0A2793FD-8B5A-4EEE-B2FD-AB8A7316694D}" type="presOf" srcId="{E316CBB8-E59B-4B68-9484-7886B7CA19AA}" destId="{8460C241-F7E9-4BFE-B54F-1F2C79A8EB47}" srcOrd="1" destOrd="0" presId="urn:microsoft.com/office/officeart/2005/8/layout/orgChart1"/>
    <dgm:cxn modelId="{117E8D91-7CB1-45D2-8444-A8CEB66B94F1}" type="presOf" srcId="{1079C610-0D3E-4172-98A3-58E83C9B702E}" destId="{1A68F1ED-1108-4AD1-B573-9A3B121B3013}" srcOrd="1" destOrd="0" presId="urn:microsoft.com/office/officeart/2005/8/layout/orgChart1"/>
    <dgm:cxn modelId="{A78C9ECC-74F3-4DFE-8B95-8226E2D54CA7}" type="presOf" srcId="{E8FB2002-6797-4DE7-A919-D8A89FB35C49}" destId="{096FD74C-115C-4FB0-9D46-FE61E96CFCED}" srcOrd="0" destOrd="0" presId="urn:microsoft.com/office/officeart/2005/8/layout/orgChart1"/>
    <dgm:cxn modelId="{01D443EC-7B60-4B5D-89B0-D34EAB54DA74}" type="presOf" srcId="{1079C610-0D3E-4172-98A3-58E83C9B702E}" destId="{BA524EE7-89EB-424E-9468-6CED2B980FD4}" srcOrd="0" destOrd="0" presId="urn:microsoft.com/office/officeart/2005/8/layout/orgChart1"/>
    <dgm:cxn modelId="{D4D64DAD-BF11-4535-8213-715C3AF3F06D}" type="presOf" srcId="{9766B55E-E4CA-45D5-A83B-AB90EA9EC01C}" destId="{986FEC64-718E-48F3-9174-562077C8A3B0}" srcOrd="1" destOrd="0" presId="urn:microsoft.com/office/officeart/2005/8/layout/orgChart1"/>
    <dgm:cxn modelId="{5F461C7F-E658-40A9-80AD-4ED0E121C27F}" srcId="{CD5DBDCC-AF11-41EE-A8AA-89E620147E06}" destId="{F355AB89-F7D8-478E-BB21-97E78AAD4F50}" srcOrd="0" destOrd="0" parTransId="{D31918DB-B3AD-423A-9104-2AF0D71594FA}" sibTransId="{1E53C0EB-F3FE-454A-A0EF-357BA970C47C}"/>
    <dgm:cxn modelId="{2694FA6F-C156-46FA-B45A-3598D339096F}" type="presOf" srcId="{E91ED166-8253-47ED-ABE5-1ED62FF3323F}" destId="{9CE475FC-7EEE-4FE0-B3CF-33A659D3D68C}" srcOrd="0" destOrd="0" presId="urn:microsoft.com/office/officeart/2005/8/layout/orgChart1"/>
    <dgm:cxn modelId="{B21E0172-3417-4308-8C73-B1CEA4BA5F09}" srcId="{E91ED166-8253-47ED-ABE5-1ED62FF3323F}" destId="{E316CBB8-E59B-4B68-9484-7886B7CA19AA}" srcOrd="1" destOrd="0" parTransId="{E11D521E-E7C5-4DA0-A314-7A395A7B12C2}" sibTransId="{5DCC5BB0-F53D-4890-BD55-AEB53CB887FE}"/>
    <dgm:cxn modelId="{A7D7B7A4-9F23-4165-9710-FC6AA107435C}" type="presOf" srcId="{1AC19365-69E6-47A9-B518-62C8C30F4C65}" destId="{3D096F68-B67C-4DD3-ABE0-74CD2DF1A328}" srcOrd="0" destOrd="0" presId="urn:microsoft.com/office/officeart/2005/8/layout/orgChart1"/>
    <dgm:cxn modelId="{AD5B1050-3DCD-4515-95EB-654728CBBBC3}" type="presOf" srcId="{7CF7BDEA-1067-4DE5-A492-DE6BBF6D9323}" destId="{360E1E5A-F72C-4CDF-ABE6-61E40E5C2563}" srcOrd="1" destOrd="0" presId="urn:microsoft.com/office/officeart/2005/8/layout/orgChart1"/>
    <dgm:cxn modelId="{FE664910-3E39-40B5-A6E3-4A8E10ABA3AE}" type="presOf" srcId="{E8FB2002-6797-4DE7-A919-D8A89FB35C49}" destId="{3487862E-8571-4FBA-A9B1-BB7578A33B17}" srcOrd="1" destOrd="0" presId="urn:microsoft.com/office/officeart/2005/8/layout/orgChart1"/>
    <dgm:cxn modelId="{8FA03FFC-F7FB-4148-842C-BBD213E2F7AF}" type="presOf" srcId="{22A4F01B-3337-476E-88C7-688D0696B3E7}" destId="{91B60FD7-C357-4B7A-9743-C7BED6DB4DBC}" srcOrd="0" destOrd="0" presId="urn:microsoft.com/office/officeart/2005/8/layout/orgChart1"/>
    <dgm:cxn modelId="{3E6DA055-2413-42A2-B5F3-22943FC41CBD}" type="presOf" srcId="{C8EFDD26-4A65-42AB-97C9-33A4B426E194}" destId="{46387BD0-3550-4339-BBF1-B660E54F4500}" srcOrd="1" destOrd="0" presId="urn:microsoft.com/office/officeart/2005/8/layout/orgChart1"/>
    <dgm:cxn modelId="{532B8F0A-40B9-43D8-BC15-6AB69A2F9995}" type="presOf" srcId="{1AC19365-69E6-47A9-B518-62C8C30F4C65}" destId="{19FF805D-1AE9-436E-A316-EBA011F59760}" srcOrd="1" destOrd="0" presId="urn:microsoft.com/office/officeart/2005/8/layout/orgChart1"/>
    <dgm:cxn modelId="{CF28B104-7859-45E6-9C3B-39E070AA13F9}" type="presOf" srcId="{AC7E64C4-B2C3-43ED-A596-589967C897AE}" destId="{DE354620-62F0-4632-8152-CF654A928D77}" srcOrd="0" destOrd="0" presId="urn:microsoft.com/office/officeart/2005/8/layout/orgChart1"/>
    <dgm:cxn modelId="{28C7F037-8E22-44C2-B88F-34990E7A43C9}" type="presOf" srcId="{7CF7BDEA-1067-4DE5-A492-DE6BBF6D9323}" destId="{1084D24B-EDA7-459E-8F44-3DE0FF90B004}" srcOrd="0" destOrd="0" presId="urn:microsoft.com/office/officeart/2005/8/layout/orgChart1"/>
    <dgm:cxn modelId="{3F8E1CEB-9F35-46E1-8DF3-3002D0731DF0}" srcId="{F355AB89-F7D8-478E-BB21-97E78AAD4F50}" destId="{E8FB2002-6797-4DE7-A919-D8A89FB35C49}" srcOrd="2" destOrd="0" parTransId="{07743816-AFCF-46F7-9338-2DA1759198BC}" sibTransId="{A853230D-D544-458F-A641-3F79D9A15F39}"/>
    <dgm:cxn modelId="{1A5487D0-5D42-45BD-9243-27F6099F7C2B}" type="presOf" srcId="{CD5DBDCC-AF11-41EE-A8AA-89E620147E06}" destId="{046F3DD5-588C-4FA7-85FC-0BCA3B96B313}" srcOrd="0" destOrd="0" presId="urn:microsoft.com/office/officeart/2005/8/layout/orgChart1"/>
    <dgm:cxn modelId="{2104B570-036A-449C-AB61-5C3D53009193}" type="presOf" srcId="{AC7E64C4-B2C3-43ED-A596-589967C897AE}" destId="{00CB595C-1013-4A9D-98B7-9E601A9E9727}" srcOrd="1" destOrd="0" presId="urn:microsoft.com/office/officeart/2005/8/layout/orgChart1"/>
    <dgm:cxn modelId="{218411A4-C289-4118-A380-EDDCCAF103A9}" type="presOf" srcId="{5BDE0751-CB5A-4059-BFE9-8D4F93A68DE1}" destId="{513DB08F-5A9A-4D93-A827-2CB79F8AFA45}" srcOrd="0" destOrd="0" presId="urn:microsoft.com/office/officeart/2005/8/layout/orgChart1"/>
    <dgm:cxn modelId="{BBB1F289-AED7-4C68-B125-62EC1FE72919}" srcId="{1079C610-0D3E-4172-98A3-58E83C9B702E}" destId="{1AC19365-69E6-47A9-B518-62C8C30F4C65}" srcOrd="1" destOrd="0" parTransId="{A7B912F6-FAD4-43F3-ABFA-206E368C9260}" sibTransId="{6C91B501-B6D9-4D0C-B4D0-16C70432F457}"/>
    <dgm:cxn modelId="{04E38974-066F-4C72-B4BE-0ED11983F04A}" type="presOf" srcId="{F9BC0C03-A123-4CFD-B9D8-7C2C49BE28C7}" destId="{D0CFF347-4759-4456-B2E8-F0B5C97AB12E}" srcOrd="0" destOrd="0" presId="urn:microsoft.com/office/officeart/2005/8/layout/orgChart1"/>
    <dgm:cxn modelId="{4A9D6E13-D416-47C2-B46E-3F8331C88126}" type="presOf" srcId="{E91ED166-8253-47ED-ABE5-1ED62FF3323F}" destId="{270D6702-AF52-4C17-B078-85C667BC463D}" srcOrd="1" destOrd="0" presId="urn:microsoft.com/office/officeart/2005/8/layout/orgChart1"/>
    <dgm:cxn modelId="{9E90B9C9-54BE-4185-ABE9-5B5BDAADF9C4}" type="presOf" srcId="{07743816-AFCF-46F7-9338-2DA1759198BC}" destId="{4B9B2E83-830B-4AB6-B068-A4D16985A0C3}" srcOrd="0" destOrd="0" presId="urn:microsoft.com/office/officeart/2005/8/layout/orgChart1"/>
    <dgm:cxn modelId="{E0CC1C96-5F72-42B9-AB87-520EB138E751}" srcId="{1079C610-0D3E-4172-98A3-58E83C9B702E}" destId="{7CF7BDEA-1067-4DE5-A492-DE6BBF6D9323}" srcOrd="0" destOrd="0" parTransId="{22A4F01B-3337-476E-88C7-688D0696B3E7}" sibTransId="{1072D151-227B-4856-A995-635FAE016DD4}"/>
    <dgm:cxn modelId="{016E4C97-EA98-4632-B28A-39AFEDADA46C}" srcId="{E91ED166-8253-47ED-ABE5-1ED62FF3323F}" destId="{9766B55E-E4CA-45D5-A83B-AB90EA9EC01C}" srcOrd="0" destOrd="0" parTransId="{84A72AA2-CE9F-40BE-B955-2BA570A3FEF3}" sibTransId="{FF426235-7C36-4D49-9AD7-75E79BF3D089}"/>
    <dgm:cxn modelId="{B642ACAC-D89B-4AED-B61D-76F6E6CAC3E5}" type="presOf" srcId="{9766B55E-E4CA-45D5-A83B-AB90EA9EC01C}" destId="{74243E7B-F0F9-4BEF-8CAD-D8FA472B9B13}" srcOrd="0" destOrd="0" presId="urn:microsoft.com/office/officeart/2005/8/layout/orgChart1"/>
    <dgm:cxn modelId="{C3465BC9-EB29-40BF-9DD4-3DEF84B9910B}" type="presOf" srcId="{36AF3A5D-4C46-493B-BEA4-8F2D936F251F}" destId="{8CEB52C2-82C1-43C9-B0FC-19C9FF3F5080}" srcOrd="0" destOrd="0" presId="urn:microsoft.com/office/officeart/2005/8/layout/orgChart1"/>
    <dgm:cxn modelId="{9F603D8E-5E86-4BD6-880C-942DCD618C4D}" type="presOf" srcId="{BDB66046-3723-40B9-B44D-95A44E95D587}" destId="{DA095ABB-B854-4926-800A-1C6611C7F78C}" srcOrd="1" destOrd="0" presId="urn:microsoft.com/office/officeart/2005/8/layout/orgChart1"/>
    <dgm:cxn modelId="{542C7500-DDA4-4798-828F-6E05D6736BDC}" type="presOf" srcId="{F355AB89-F7D8-478E-BB21-97E78AAD4F50}" destId="{D83DFBAE-8997-41EB-BC69-1749606D223C}" srcOrd="1" destOrd="0" presId="urn:microsoft.com/office/officeart/2005/8/layout/orgChart1"/>
    <dgm:cxn modelId="{AF454B36-1D0A-470A-811B-5C050718D442}" type="presOf" srcId="{6E69FBA5-A98C-413C-ABE7-6E3670A0EAAA}" destId="{A524BCFF-A7A9-4107-BF9B-7ABE9EB3975E}" srcOrd="0" destOrd="0" presId="urn:microsoft.com/office/officeart/2005/8/layout/orgChart1"/>
    <dgm:cxn modelId="{0E472BE3-3E03-46F3-A0A1-AF791F27B1B7}" type="presOf" srcId="{F9BC0C03-A123-4CFD-B9D8-7C2C49BE28C7}" destId="{4E7ED4A7-A5E3-4432-B114-52988AEB3336}" srcOrd="1" destOrd="0" presId="urn:microsoft.com/office/officeart/2005/8/layout/orgChart1"/>
    <dgm:cxn modelId="{AA59ED42-8D3C-41A1-B401-786FBD0CEC94}" type="presOf" srcId="{C0FEC23B-6D28-465F-A885-0CE2CDE5355F}" destId="{A65D0C1A-99B7-44FD-8C03-CFCA326ECA77}" srcOrd="0" destOrd="0" presId="urn:microsoft.com/office/officeart/2005/8/layout/orgChart1"/>
    <dgm:cxn modelId="{4CBB67A4-494E-4C6B-ABD5-8B794ABC19A3}" type="presOf" srcId="{E316CBB8-E59B-4B68-9484-7886B7CA19AA}" destId="{2AFC6CFF-16D7-492E-89F0-BC25FD2CB7F2}" srcOrd="0" destOrd="0" presId="urn:microsoft.com/office/officeart/2005/8/layout/orgChart1"/>
    <dgm:cxn modelId="{1481E2BE-2939-4FA7-A542-9ABAADF0924E}" type="presOf" srcId="{84A72AA2-CE9F-40BE-B955-2BA570A3FEF3}" destId="{BBE2F82F-4C24-4204-A75C-DAE9A1A2DC20}" srcOrd="0" destOrd="0" presId="urn:microsoft.com/office/officeart/2005/8/layout/orgChart1"/>
    <dgm:cxn modelId="{3A37FCCA-7765-498A-A9D4-B1D3B0932BB3}" type="presOf" srcId="{F355AB89-F7D8-478E-BB21-97E78AAD4F50}" destId="{18B34770-CA02-4D21-A8B1-50073FA8A776}" srcOrd="0" destOrd="0" presId="urn:microsoft.com/office/officeart/2005/8/layout/orgChart1"/>
    <dgm:cxn modelId="{F2CC921F-EC16-4BF6-9D88-BDF703DC9CD2}" srcId="{E8FB2002-6797-4DE7-A919-D8A89FB35C49}" destId="{F9BC0C03-A123-4CFD-B9D8-7C2C49BE28C7}" srcOrd="1" destOrd="0" parTransId="{DFC3224D-E69B-46C1-BCB5-8892CF522F6D}" sibTransId="{A362E22E-7733-48FC-A65E-6E6334ECC1B9}"/>
    <dgm:cxn modelId="{2C392C32-5F95-4C6A-A606-A939527BB75A}" type="presParOf" srcId="{046F3DD5-588C-4FA7-85FC-0BCA3B96B313}" destId="{F61A4BFD-A07A-403C-A386-5D6A414CD691}" srcOrd="0" destOrd="0" presId="urn:microsoft.com/office/officeart/2005/8/layout/orgChart1"/>
    <dgm:cxn modelId="{80C9F219-55E1-486F-8082-6CB96E50D5DD}" type="presParOf" srcId="{F61A4BFD-A07A-403C-A386-5D6A414CD691}" destId="{C78DC029-6A7C-42F0-8B68-208FD2026989}" srcOrd="0" destOrd="0" presId="urn:microsoft.com/office/officeart/2005/8/layout/orgChart1"/>
    <dgm:cxn modelId="{A312F93D-908F-4206-96AC-AAC26B064800}" type="presParOf" srcId="{C78DC029-6A7C-42F0-8B68-208FD2026989}" destId="{18B34770-CA02-4D21-A8B1-50073FA8A776}" srcOrd="0" destOrd="0" presId="urn:microsoft.com/office/officeart/2005/8/layout/orgChart1"/>
    <dgm:cxn modelId="{6924B237-F316-400D-AD29-5E3EE96B2546}" type="presParOf" srcId="{C78DC029-6A7C-42F0-8B68-208FD2026989}" destId="{D83DFBAE-8997-41EB-BC69-1749606D223C}" srcOrd="1" destOrd="0" presId="urn:microsoft.com/office/officeart/2005/8/layout/orgChart1"/>
    <dgm:cxn modelId="{F0A6CE5F-7D50-429D-8039-88247BA56BB7}" type="presParOf" srcId="{F61A4BFD-A07A-403C-A386-5D6A414CD691}" destId="{EAEE4116-84A0-4655-97C4-E61E82FF458C}" srcOrd="1" destOrd="0" presId="urn:microsoft.com/office/officeart/2005/8/layout/orgChart1"/>
    <dgm:cxn modelId="{2A0A830E-B9F3-4A80-8697-806CF2C601CA}" type="presParOf" srcId="{EAEE4116-84A0-4655-97C4-E61E82FF458C}" destId="{A524BCFF-A7A9-4107-BF9B-7ABE9EB3975E}" srcOrd="0" destOrd="0" presId="urn:microsoft.com/office/officeart/2005/8/layout/orgChart1"/>
    <dgm:cxn modelId="{C897BAAE-2930-4CF3-99ED-9CDFBB55E3B2}" type="presParOf" srcId="{EAEE4116-84A0-4655-97C4-E61E82FF458C}" destId="{9B4AECD9-B2E2-47FF-8D03-AA50F208F77F}" srcOrd="1" destOrd="0" presId="urn:microsoft.com/office/officeart/2005/8/layout/orgChart1"/>
    <dgm:cxn modelId="{C76A078F-DD6E-427C-BAA8-CFD7B0DCC2B2}" type="presParOf" srcId="{9B4AECD9-B2E2-47FF-8D03-AA50F208F77F}" destId="{7B9B946C-3939-4BD4-A56F-0546B43B74B4}" srcOrd="0" destOrd="0" presId="urn:microsoft.com/office/officeart/2005/8/layout/orgChart1"/>
    <dgm:cxn modelId="{88BD1261-60B5-425B-BAD2-EA6A3CE4DBC8}" type="presParOf" srcId="{7B9B946C-3939-4BD4-A56F-0546B43B74B4}" destId="{9CE475FC-7EEE-4FE0-B3CF-33A659D3D68C}" srcOrd="0" destOrd="0" presId="urn:microsoft.com/office/officeart/2005/8/layout/orgChart1"/>
    <dgm:cxn modelId="{D822DC52-26D7-4AF2-8FD2-9FCE4132DF20}" type="presParOf" srcId="{7B9B946C-3939-4BD4-A56F-0546B43B74B4}" destId="{270D6702-AF52-4C17-B078-85C667BC463D}" srcOrd="1" destOrd="0" presId="urn:microsoft.com/office/officeart/2005/8/layout/orgChart1"/>
    <dgm:cxn modelId="{E51A82AB-3C52-4B11-A81D-076946F593E0}" type="presParOf" srcId="{9B4AECD9-B2E2-47FF-8D03-AA50F208F77F}" destId="{0EDEBC33-6FD5-4799-BBAF-9CD7BC7FF99C}" srcOrd="1" destOrd="0" presId="urn:microsoft.com/office/officeart/2005/8/layout/orgChart1"/>
    <dgm:cxn modelId="{47AE876E-9BA8-4971-813A-0CA6801FDE31}" type="presParOf" srcId="{0EDEBC33-6FD5-4799-BBAF-9CD7BC7FF99C}" destId="{BBE2F82F-4C24-4204-A75C-DAE9A1A2DC20}" srcOrd="0" destOrd="0" presId="urn:microsoft.com/office/officeart/2005/8/layout/orgChart1"/>
    <dgm:cxn modelId="{98D57030-E758-4DA6-AAEF-7B96438851D6}" type="presParOf" srcId="{0EDEBC33-6FD5-4799-BBAF-9CD7BC7FF99C}" destId="{0645449F-406C-462C-8C14-EB237AC7A89C}" srcOrd="1" destOrd="0" presId="urn:microsoft.com/office/officeart/2005/8/layout/orgChart1"/>
    <dgm:cxn modelId="{D6EF6EF3-CB1F-4E29-B82B-3A01F7294AD6}" type="presParOf" srcId="{0645449F-406C-462C-8C14-EB237AC7A89C}" destId="{F8CB8B58-229E-4633-9298-339BB2CC1DBC}" srcOrd="0" destOrd="0" presId="urn:microsoft.com/office/officeart/2005/8/layout/orgChart1"/>
    <dgm:cxn modelId="{4C51C1DD-441E-4D12-86B6-2EBA07550C85}" type="presParOf" srcId="{F8CB8B58-229E-4633-9298-339BB2CC1DBC}" destId="{74243E7B-F0F9-4BEF-8CAD-D8FA472B9B13}" srcOrd="0" destOrd="0" presId="urn:microsoft.com/office/officeart/2005/8/layout/orgChart1"/>
    <dgm:cxn modelId="{05327FFF-365F-417B-A340-40F10094516A}" type="presParOf" srcId="{F8CB8B58-229E-4633-9298-339BB2CC1DBC}" destId="{986FEC64-718E-48F3-9174-562077C8A3B0}" srcOrd="1" destOrd="0" presId="urn:microsoft.com/office/officeart/2005/8/layout/orgChart1"/>
    <dgm:cxn modelId="{424CF011-8850-4834-88D8-1E54C0081CC8}" type="presParOf" srcId="{0645449F-406C-462C-8C14-EB237AC7A89C}" destId="{9BE1E5B6-0AAA-4AB2-A94D-F370CDA52F95}" srcOrd="1" destOrd="0" presId="urn:microsoft.com/office/officeart/2005/8/layout/orgChart1"/>
    <dgm:cxn modelId="{2E8C4E1F-DF3C-4942-9FD2-5AA69E51ABC1}" type="presParOf" srcId="{0645449F-406C-462C-8C14-EB237AC7A89C}" destId="{5387517C-1CB6-4C41-9B1F-4993EF0C49B3}" srcOrd="2" destOrd="0" presId="urn:microsoft.com/office/officeart/2005/8/layout/orgChart1"/>
    <dgm:cxn modelId="{58005CB1-6A21-45D8-AED8-C5964DFB8A0E}" type="presParOf" srcId="{0EDEBC33-6FD5-4799-BBAF-9CD7BC7FF99C}" destId="{D48DA5D5-02EA-47F3-AA6E-212471FEBD2B}" srcOrd="2" destOrd="0" presId="urn:microsoft.com/office/officeart/2005/8/layout/orgChart1"/>
    <dgm:cxn modelId="{56678EFD-5DA0-466E-93DB-619ADC146F7D}" type="presParOf" srcId="{0EDEBC33-6FD5-4799-BBAF-9CD7BC7FF99C}" destId="{621A6A85-5B4F-4EED-A64D-59A45463420E}" srcOrd="3" destOrd="0" presId="urn:microsoft.com/office/officeart/2005/8/layout/orgChart1"/>
    <dgm:cxn modelId="{0017F056-6455-4E71-AC11-08259D989BE1}" type="presParOf" srcId="{621A6A85-5B4F-4EED-A64D-59A45463420E}" destId="{D4FE73EB-ED0B-4E03-B115-1EE0A5E270AD}" srcOrd="0" destOrd="0" presId="urn:microsoft.com/office/officeart/2005/8/layout/orgChart1"/>
    <dgm:cxn modelId="{ABBDACB1-144E-43A3-9DA7-67BC341A1BC0}" type="presParOf" srcId="{D4FE73EB-ED0B-4E03-B115-1EE0A5E270AD}" destId="{2AFC6CFF-16D7-492E-89F0-BC25FD2CB7F2}" srcOrd="0" destOrd="0" presId="urn:microsoft.com/office/officeart/2005/8/layout/orgChart1"/>
    <dgm:cxn modelId="{B4BB1430-3F41-492E-B7BF-23DC842DEE92}" type="presParOf" srcId="{D4FE73EB-ED0B-4E03-B115-1EE0A5E270AD}" destId="{8460C241-F7E9-4BFE-B54F-1F2C79A8EB47}" srcOrd="1" destOrd="0" presId="urn:microsoft.com/office/officeart/2005/8/layout/orgChart1"/>
    <dgm:cxn modelId="{609FB585-7A51-4E67-B99C-404716D36296}" type="presParOf" srcId="{621A6A85-5B4F-4EED-A64D-59A45463420E}" destId="{56EFAFB8-F58F-49D4-BBA9-B3B70BDA0F5D}" srcOrd="1" destOrd="0" presId="urn:microsoft.com/office/officeart/2005/8/layout/orgChart1"/>
    <dgm:cxn modelId="{4CB4AA02-E216-4D7E-BD58-A9F7F4FD268C}" type="presParOf" srcId="{621A6A85-5B4F-4EED-A64D-59A45463420E}" destId="{6850895A-9B8E-4876-BBB0-31C44A19B1A9}" srcOrd="2" destOrd="0" presId="urn:microsoft.com/office/officeart/2005/8/layout/orgChart1"/>
    <dgm:cxn modelId="{8DF3CBE7-5AA8-4FB4-A52B-15EF78E4AE38}" type="presParOf" srcId="{9B4AECD9-B2E2-47FF-8D03-AA50F208F77F}" destId="{9D4E37B1-9DBF-4A3B-A4F4-A10DB5C81FAA}" srcOrd="2" destOrd="0" presId="urn:microsoft.com/office/officeart/2005/8/layout/orgChart1"/>
    <dgm:cxn modelId="{E4CB465A-9DC7-412B-8EE3-162024794821}" type="presParOf" srcId="{EAEE4116-84A0-4655-97C4-E61E82FF458C}" destId="{8CEB52C2-82C1-43C9-B0FC-19C9FF3F5080}" srcOrd="2" destOrd="0" presId="urn:microsoft.com/office/officeart/2005/8/layout/orgChart1"/>
    <dgm:cxn modelId="{8E14EDCE-C0F0-47E1-8C39-4532756EA5AF}" type="presParOf" srcId="{EAEE4116-84A0-4655-97C4-E61E82FF458C}" destId="{232B08AC-C515-4EC2-AC5A-10F394CA66B9}" srcOrd="3" destOrd="0" presId="urn:microsoft.com/office/officeart/2005/8/layout/orgChart1"/>
    <dgm:cxn modelId="{1742EF11-D903-4274-9269-1379F39E56CF}" type="presParOf" srcId="{232B08AC-C515-4EC2-AC5A-10F394CA66B9}" destId="{D4C19C1D-4902-43A9-93FB-4A37FFCCE320}" srcOrd="0" destOrd="0" presId="urn:microsoft.com/office/officeart/2005/8/layout/orgChart1"/>
    <dgm:cxn modelId="{5EE53171-FA03-4E27-8644-A9D0DBE46E9E}" type="presParOf" srcId="{D4C19C1D-4902-43A9-93FB-4A37FFCCE320}" destId="{BA524EE7-89EB-424E-9468-6CED2B980FD4}" srcOrd="0" destOrd="0" presId="urn:microsoft.com/office/officeart/2005/8/layout/orgChart1"/>
    <dgm:cxn modelId="{E32CF169-6546-4B75-8EB9-326C6D49FDE2}" type="presParOf" srcId="{D4C19C1D-4902-43A9-93FB-4A37FFCCE320}" destId="{1A68F1ED-1108-4AD1-B573-9A3B121B3013}" srcOrd="1" destOrd="0" presId="urn:microsoft.com/office/officeart/2005/8/layout/orgChart1"/>
    <dgm:cxn modelId="{B3759319-39A7-4F49-8251-A67CB5DFDA5F}" type="presParOf" srcId="{232B08AC-C515-4EC2-AC5A-10F394CA66B9}" destId="{F91273FF-9344-4228-90DB-5DC0DDA09768}" srcOrd="1" destOrd="0" presId="urn:microsoft.com/office/officeart/2005/8/layout/orgChart1"/>
    <dgm:cxn modelId="{BD7429D8-8036-421C-A712-2A5D5A531FFD}" type="presParOf" srcId="{F91273FF-9344-4228-90DB-5DC0DDA09768}" destId="{91B60FD7-C357-4B7A-9743-C7BED6DB4DBC}" srcOrd="0" destOrd="0" presId="urn:microsoft.com/office/officeart/2005/8/layout/orgChart1"/>
    <dgm:cxn modelId="{19336C7A-185E-4CDF-BD31-07D2701FAA54}" type="presParOf" srcId="{F91273FF-9344-4228-90DB-5DC0DDA09768}" destId="{ED1B597F-FB0C-402A-BAFE-30B34A2A89CD}" srcOrd="1" destOrd="0" presId="urn:microsoft.com/office/officeart/2005/8/layout/orgChart1"/>
    <dgm:cxn modelId="{F7779247-F4EF-4220-BD8A-30EE4022170D}" type="presParOf" srcId="{ED1B597F-FB0C-402A-BAFE-30B34A2A89CD}" destId="{C5121B56-5EE7-4A8D-8DDA-190BCEEB15E1}" srcOrd="0" destOrd="0" presId="urn:microsoft.com/office/officeart/2005/8/layout/orgChart1"/>
    <dgm:cxn modelId="{8AC96FB9-8E18-4E7B-BF04-ABE78C2A57D8}" type="presParOf" srcId="{C5121B56-5EE7-4A8D-8DDA-190BCEEB15E1}" destId="{1084D24B-EDA7-459E-8F44-3DE0FF90B004}" srcOrd="0" destOrd="0" presId="urn:microsoft.com/office/officeart/2005/8/layout/orgChart1"/>
    <dgm:cxn modelId="{2CBD4444-42FE-4A59-9F2D-BF5126BDB853}" type="presParOf" srcId="{C5121B56-5EE7-4A8D-8DDA-190BCEEB15E1}" destId="{360E1E5A-F72C-4CDF-ABE6-61E40E5C2563}" srcOrd="1" destOrd="0" presId="urn:microsoft.com/office/officeart/2005/8/layout/orgChart1"/>
    <dgm:cxn modelId="{85904648-EE2B-4592-A68B-B05CC5B5D0C8}" type="presParOf" srcId="{ED1B597F-FB0C-402A-BAFE-30B34A2A89CD}" destId="{FF3B2013-9E38-4C72-8EE4-0FFF2FF293EF}" srcOrd="1" destOrd="0" presId="urn:microsoft.com/office/officeart/2005/8/layout/orgChart1"/>
    <dgm:cxn modelId="{E15ED2BF-B79C-49C5-AB9C-F9C6D8057CF1}" type="presParOf" srcId="{ED1B597F-FB0C-402A-BAFE-30B34A2A89CD}" destId="{4B5290CB-03CC-4AE7-BB69-7641A335A902}" srcOrd="2" destOrd="0" presId="urn:microsoft.com/office/officeart/2005/8/layout/orgChart1"/>
    <dgm:cxn modelId="{EFEB95B3-F572-4196-B1F9-1F620929F335}" type="presParOf" srcId="{F91273FF-9344-4228-90DB-5DC0DDA09768}" destId="{F6291493-6404-43D8-885A-48E19B0EF676}" srcOrd="2" destOrd="0" presId="urn:microsoft.com/office/officeart/2005/8/layout/orgChart1"/>
    <dgm:cxn modelId="{55B213EE-1099-49A9-8291-513DA9317F70}" type="presParOf" srcId="{F91273FF-9344-4228-90DB-5DC0DDA09768}" destId="{1E0204B8-B661-4378-91EB-BB9641EF49A7}" srcOrd="3" destOrd="0" presId="urn:microsoft.com/office/officeart/2005/8/layout/orgChart1"/>
    <dgm:cxn modelId="{0CDB74A7-6A8B-4D9A-AB65-E2FF308CD023}" type="presParOf" srcId="{1E0204B8-B661-4378-91EB-BB9641EF49A7}" destId="{50EA9873-8871-46F4-81BC-C5D43AA7DEF8}" srcOrd="0" destOrd="0" presId="urn:microsoft.com/office/officeart/2005/8/layout/orgChart1"/>
    <dgm:cxn modelId="{D7F92BA6-B8DB-4EF2-AC03-9E84EDECED02}" type="presParOf" srcId="{50EA9873-8871-46F4-81BC-C5D43AA7DEF8}" destId="{3D096F68-B67C-4DD3-ABE0-74CD2DF1A328}" srcOrd="0" destOrd="0" presId="urn:microsoft.com/office/officeart/2005/8/layout/orgChart1"/>
    <dgm:cxn modelId="{543494A1-8036-415D-A88A-3DF8C9282884}" type="presParOf" srcId="{50EA9873-8871-46F4-81BC-C5D43AA7DEF8}" destId="{19FF805D-1AE9-436E-A316-EBA011F59760}" srcOrd="1" destOrd="0" presId="urn:microsoft.com/office/officeart/2005/8/layout/orgChart1"/>
    <dgm:cxn modelId="{ABBFEE39-575F-4CC0-891A-714191F9AAD9}" type="presParOf" srcId="{1E0204B8-B661-4378-91EB-BB9641EF49A7}" destId="{8626EA7E-510B-404F-939E-5658CB80208C}" srcOrd="1" destOrd="0" presId="urn:microsoft.com/office/officeart/2005/8/layout/orgChart1"/>
    <dgm:cxn modelId="{064208D8-7D2C-43EF-B724-9079336FFC70}" type="presParOf" srcId="{1E0204B8-B661-4378-91EB-BB9641EF49A7}" destId="{B9BD0BCF-7E25-4F84-B3D8-92942F4F62EF}" srcOrd="2" destOrd="0" presId="urn:microsoft.com/office/officeart/2005/8/layout/orgChart1"/>
    <dgm:cxn modelId="{5AC02681-202A-445C-91BF-2F5B29FDC90C}" type="presParOf" srcId="{F91273FF-9344-4228-90DB-5DC0DDA09768}" destId="{A65D0C1A-99B7-44FD-8C03-CFCA326ECA77}" srcOrd="4" destOrd="0" presId="urn:microsoft.com/office/officeart/2005/8/layout/orgChart1"/>
    <dgm:cxn modelId="{0AC064EB-B52F-44AA-9545-4E8549DC1774}" type="presParOf" srcId="{F91273FF-9344-4228-90DB-5DC0DDA09768}" destId="{301ED594-CCBF-4D29-BDC0-8A1C7D176C6F}" srcOrd="5" destOrd="0" presId="urn:microsoft.com/office/officeart/2005/8/layout/orgChart1"/>
    <dgm:cxn modelId="{247644E2-066D-48D4-A8C5-533D9B3E6F1D}" type="presParOf" srcId="{301ED594-CCBF-4D29-BDC0-8A1C7D176C6F}" destId="{AF60C65B-D7DF-45E0-8078-C3DFB8DE5707}" srcOrd="0" destOrd="0" presId="urn:microsoft.com/office/officeart/2005/8/layout/orgChart1"/>
    <dgm:cxn modelId="{61AF66D1-CF3B-425D-B036-282A2A4FF4E2}" type="presParOf" srcId="{AF60C65B-D7DF-45E0-8078-C3DFB8DE5707}" destId="{DE354620-62F0-4632-8152-CF654A928D77}" srcOrd="0" destOrd="0" presId="urn:microsoft.com/office/officeart/2005/8/layout/orgChart1"/>
    <dgm:cxn modelId="{0DE2B5E1-7AAC-4B8C-B43F-BCF711B918B4}" type="presParOf" srcId="{AF60C65B-D7DF-45E0-8078-C3DFB8DE5707}" destId="{00CB595C-1013-4A9D-98B7-9E601A9E9727}" srcOrd="1" destOrd="0" presId="urn:microsoft.com/office/officeart/2005/8/layout/orgChart1"/>
    <dgm:cxn modelId="{7F4207E7-DF4E-4DEE-B614-4A4E4A6A4A3E}" type="presParOf" srcId="{301ED594-CCBF-4D29-BDC0-8A1C7D176C6F}" destId="{E6E7A6D3-761A-4942-BF0B-8241197D9B0F}" srcOrd="1" destOrd="0" presId="urn:microsoft.com/office/officeart/2005/8/layout/orgChart1"/>
    <dgm:cxn modelId="{3263619B-0A96-49AA-9E8E-EE7823B685C2}" type="presParOf" srcId="{301ED594-CCBF-4D29-BDC0-8A1C7D176C6F}" destId="{95ECDFC7-8A32-46CB-B681-8CDB55CFB067}" srcOrd="2" destOrd="0" presId="urn:microsoft.com/office/officeart/2005/8/layout/orgChart1"/>
    <dgm:cxn modelId="{8A5E857D-E283-4DB8-A1E7-B6DAA677BA48}" type="presParOf" srcId="{F91273FF-9344-4228-90DB-5DC0DDA09768}" destId="{761E17F9-A25B-4E29-A33E-D39052C1EEE7}" srcOrd="6" destOrd="0" presId="urn:microsoft.com/office/officeart/2005/8/layout/orgChart1"/>
    <dgm:cxn modelId="{D0F91259-2DD6-4AF9-BF57-570F656D4586}" type="presParOf" srcId="{F91273FF-9344-4228-90DB-5DC0DDA09768}" destId="{6B75CACC-9B0B-49F9-A63A-C12FC2EEC4F2}" srcOrd="7" destOrd="0" presId="urn:microsoft.com/office/officeart/2005/8/layout/orgChart1"/>
    <dgm:cxn modelId="{CB0B0E22-2A7A-4A47-81AD-A8A4DCB0C04B}" type="presParOf" srcId="{6B75CACC-9B0B-49F9-A63A-C12FC2EEC4F2}" destId="{721D3551-6B5C-4380-85EF-006FA11DE731}" srcOrd="0" destOrd="0" presId="urn:microsoft.com/office/officeart/2005/8/layout/orgChart1"/>
    <dgm:cxn modelId="{EB3031D6-0F4A-4224-B49F-60AE0E33B26C}" type="presParOf" srcId="{721D3551-6B5C-4380-85EF-006FA11DE731}" destId="{93A72384-A509-45A5-9908-62C3443F2139}" srcOrd="0" destOrd="0" presId="urn:microsoft.com/office/officeart/2005/8/layout/orgChart1"/>
    <dgm:cxn modelId="{C144F0F8-8075-47CE-BB6B-11687C5037A1}" type="presParOf" srcId="{721D3551-6B5C-4380-85EF-006FA11DE731}" destId="{DA095ABB-B854-4926-800A-1C6611C7F78C}" srcOrd="1" destOrd="0" presId="urn:microsoft.com/office/officeart/2005/8/layout/orgChart1"/>
    <dgm:cxn modelId="{577FC23D-98D1-4D47-856A-6715A63E9CCC}" type="presParOf" srcId="{6B75CACC-9B0B-49F9-A63A-C12FC2EEC4F2}" destId="{E211055A-8453-4B7D-AA0A-B273849EFEDE}" srcOrd="1" destOrd="0" presId="urn:microsoft.com/office/officeart/2005/8/layout/orgChart1"/>
    <dgm:cxn modelId="{2D3E2BAF-4B4C-43BF-A4EC-9D7216C8F56E}" type="presParOf" srcId="{6B75CACC-9B0B-49F9-A63A-C12FC2EEC4F2}" destId="{1630F4A9-6EAF-4FC1-ACF8-1FEBE4F3E74B}" srcOrd="2" destOrd="0" presId="urn:microsoft.com/office/officeart/2005/8/layout/orgChart1"/>
    <dgm:cxn modelId="{F4993104-2B2F-4497-AFDF-3AEF5444ABE6}" type="presParOf" srcId="{232B08AC-C515-4EC2-AC5A-10F394CA66B9}" destId="{67B950BB-202B-4486-AF21-D0197FFDEF4F}" srcOrd="2" destOrd="0" presId="urn:microsoft.com/office/officeart/2005/8/layout/orgChart1"/>
    <dgm:cxn modelId="{1E6AF602-6596-4D94-81B4-C7900491DA2C}" type="presParOf" srcId="{EAEE4116-84A0-4655-97C4-E61E82FF458C}" destId="{4B9B2E83-830B-4AB6-B068-A4D16985A0C3}" srcOrd="4" destOrd="0" presId="urn:microsoft.com/office/officeart/2005/8/layout/orgChart1"/>
    <dgm:cxn modelId="{C4813786-4727-465E-8064-8C80C33CC1F1}" type="presParOf" srcId="{EAEE4116-84A0-4655-97C4-E61E82FF458C}" destId="{C4376BDB-3E0A-4B70-A20B-35EB40536248}" srcOrd="5" destOrd="0" presId="urn:microsoft.com/office/officeart/2005/8/layout/orgChart1"/>
    <dgm:cxn modelId="{C5F862D7-854E-41B2-903D-C71D74C041FF}" type="presParOf" srcId="{C4376BDB-3E0A-4B70-A20B-35EB40536248}" destId="{78BD4570-1B99-4698-9E83-B788AE59B63C}" srcOrd="0" destOrd="0" presId="urn:microsoft.com/office/officeart/2005/8/layout/orgChart1"/>
    <dgm:cxn modelId="{BCFF251A-8494-412A-A842-FF72EBA93005}" type="presParOf" srcId="{78BD4570-1B99-4698-9E83-B788AE59B63C}" destId="{096FD74C-115C-4FB0-9D46-FE61E96CFCED}" srcOrd="0" destOrd="0" presId="urn:microsoft.com/office/officeart/2005/8/layout/orgChart1"/>
    <dgm:cxn modelId="{95591EE3-2A07-4F42-A5E2-3E84BE9AB1E9}" type="presParOf" srcId="{78BD4570-1B99-4698-9E83-B788AE59B63C}" destId="{3487862E-8571-4FBA-A9B1-BB7578A33B17}" srcOrd="1" destOrd="0" presId="urn:microsoft.com/office/officeart/2005/8/layout/orgChart1"/>
    <dgm:cxn modelId="{74D25DB4-8DF9-48E2-BF07-5FE553DE3EED}" type="presParOf" srcId="{C4376BDB-3E0A-4B70-A20B-35EB40536248}" destId="{C073B1F8-C723-4DD0-8EDF-3E2119811BAC}" srcOrd="1" destOrd="0" presId="urn:microsoft.com/office/officeart/2005/8/layout/orgChart1"/>
    <dgm:cxn modelId="{97A01242-044E-4305-B9D3-4FF3F8C17532}" type="presParOf" srcId="{C073B1F8-C723-4DD0-8EDF-3E2119811BAC}" destId="{513DB08F-5A9A-4D93-A827-2CB79F8AFA45}" srcOrd="0" destOrd="0" presId="urn:microsoft.com/office/officeart/2005/8/layout/orgChart1"/>
    <dgm:cxn modelId="{A541541D-5D0F-457A-A6C6-18A3A739F3CF}" type="presParOf" srcId="{C073B1F8-C723-4DD0-8EDF-3E2119811BAC}" destId="{36AEF551-A586-4D09-923D-FA77E2897065}" srcOrd="1" destOrd="0" presId="urn:microsoft.com/office/officeart/2005/8/layout/orgChart1"/>
    <dgm:cxn modelId="{9E612F56-56E4-4299-85FC-65C38DFEA5A7}" type="presParOf" srcId="{36AEF551-A586-4D09-923D-FA77E2897065}" destId="{0FA2F1CA-E652-4AEB-B366-3B07EFFDBB78}" srcOrd="0" destOrd="0" presId="urn:microsoft.com/office/officeart/2005/8/layout/orgChart1"/>
    <dgm:cxn modelId="{068B0D32-61FB-4B3F-B5A1-60ECE8F0AA71}" type="presParOf" srcId="{0FA2F1CA-E652-4AEB-B366-3B07EFFDBB78}" destId="{17CE71A2-8448-4CDB-B4EF-32C7DF705EB7}" srcOrd="0" destOrd="0" presId="urn:microsoft.com/office/officeart/2005/8/layout/orgChart1"/>
    <dgm:cxn modelId="{DF477689-586E-4DA6-96A6-9A7B5AE8C4AD}" type="presParOf" srcId="{0FA2F1CA-E652-4AEB-B366-3B07EFFDBB78}" destId="{46387BD0-3550-4339-BBF1-B660E54F4500}" srcOrd="1" destOrd="0" presId="urn:microsoft.com/office/officeart/2005/8/layout/orgChart1"/>
    <dgm:cxn modelId="{050B8E57-B8A0-4177-93DF-7957CAB5DF43}" type="presParOf" srcId="{36AEF551-A586-4D09-923D-FA77E2897065}" destId="{27EC73EB-6CE9-488F-A162-1C8FA1B43839}" srcOrd="1" destOrd="0" presId="urn:microsoft.com/office/officeart/2005/8/layout/orgChart1"/>
    <dgm:cxn modelId="{9CE474D4-3581-47E9-B314-9233D2B83920}" type="presParOf" srcId="{36AEF551-A586-4D09-923D-FA77E2897065}" destId="{223C0147-D0BD-4FD8-9300-E268EEA13E8B}" srcOrd="2" destOrd="0" presId="urn:microsoft.com/office/officeart/2005/8/layout/orgChart1"/>
    <dgm:cxn modelId="{7B67C9DD-6B4F-440A-8CF7-4B1A9160C98A}" type="presParOf" srcId="{C073B1F8-C723-4DD0-8EDF-3E2119811BAC}" destId="{7BBD2B1F-2ECA-4D8F-91BE-021149159B99}" srcOrd="2" destOrd="0" presId="urn:microsoft.com/office/officeart/2005/8/layout/orgChart1"/>
    <dgm:cxn modelId="{206D2F46-C312-4EC3-891B-6329B14C0993}" type="presParOf" srcId="{C073B1F8-C723-4DD0-8EDF-3E2119811BAC}" destId="{E8026AD2-D236-4B57-8352-C8FD34FEA2C0}" srcOrd="3" destOrd="0" presId="urn:microsoft.com/office/officeart/2005/8/layout/orgChart1"/>
    <dgm:cxn modelId="{3C41DE4B-9A13-4BFB-95C1-C65501686327}" type="presParOf" srcId="{E8026AD2-D236-4B57-8352-C8FD34FEA2C0}" destId="{0C886619-0167-41C4-A62E-4ABFB56DF078}" srcOrd="0" destOrd="0" presId="urn:microsoft.com/office/officeart/2005/8/layout/orgChart1"/>
    <dgm:cxn modelId="{807E0939-6FB8-4966-8C42-FC3BF9216E32}" type="presParOf" srcId="{0C886619-0167-41C4-A62E-4ABFB56DF078}" destId="{D0CFF347-4759-4456-B2E8-F0B5C97AB12E}" srcOrd="0" destOrd="0" presId="urn:microsoft.com/office/officeart/2005/8/layout/orgChart1"/>
    <dgm:cxn modelId="{646077C7-736A-46A2-9E45-762C3E07CAA9}" type="presParOf" srcId="{0C886619-0167-41C4-A62E-4ABFB56DF078}" destId="{4E7ED4A7-A5E3-4432-B114-52988AEB3336}" srcOrd="1" destOrd="0" presId="urn:microsoft.com/office/officeart/2005/8/layout/orgChart1"/>
    <dgm:cxn modelId="{EEF807E6-0D8A-40BC-B9A9-7D3E5D417A79}" type="presParOf" srcId="{E8026AD2-D236-4B57-8352-C8FD34FEA2C0}" destId="{B6490284-5815-4A8D-B42F-7733F850644E}" srcOrd="1" destOrd="0" presId="urn:microsoft.com/office/officeart/2005/8/layout/orgChart1"/>
    <dgm:cxn modelId="{6F220CCC-173F-4360-9A16-829E7EE7DD44}" type="presParOf" srcId="{E8026AD2-D236-4B57-8352-C8FD34FEA2C0}" destId="{3886DE4A-0ECE-422A-95D5-68B3CDCA728F}" srcOrd="2" destOrd="0" presId="urn:microsoft.com/office/officeart/2005/8/layout/orgChart1"/>
    <dgm:cxn modelId="{252B8E2E-DFA3-43AC-903D-47CF0A4B05CE}" type="presParOf" srcId="{C4376BDB-3E0A-4B70-A20B-35EB40536248}" destId="{DF401C2E-590C-4661-8E5E-D281DB36E510}" srcOrd="2" destOrd="0" presId="urn:microsoft.com/office/officeart/2005/8/layout/orgChart1"/>
    <dgm:cxn modelId="{7A5320A1-33DF-4831-BC50-0A06184E3554}" type="presParOf" srcId="{F61A4BFD-A07A-403C-A386-5D6A414CD691}" destId="{431F8048-A65F-4A95-88D0-55DEBAC043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2355F-9D93-47FE-A003-086B650AA949}" type="doc">
      <dgm:prSet loTypeId="urn:microsoft.com/office/officeart/2005/8/layout/vList6" loCatId="process" qsTypeId="urn:microsoft.com/office/officeart/2005/8/quickstyle/3d2" qsCatId="3D" csTypeId="urn:microsoft.com/office/officeart/2005/8/colors/accent2_1" csCatId="accent2" phldr="1"/>
      <dgm:spPr/>
      <dgm:t>
        <a:bodyPr/>
        <a:lstStyle/>
        <a:p>
          <a:endParaRPr lang="es-EC"/>
        </a:p>
      </dgm:t>
    </dgm:pt>
    <dgm:pt modelId="{1B2EEF50-1DA5-4E8F-ADC0-5334643EE7B1}">
      <dgm:prSet phldrT="[Texto]"/>
      <dgm:spPr/>
      <dgm:t>
        <a:bodyPr/>
        <a:lstStyle/>
        <a:p>
          <a:r>
            <a:rPr lang="es-EC" dirty="0" smtClean="0"/>
            <a:t>Oferta</a:t>
          </a:r>
          <a:endParaRPr lang="es-EC" dirty="0"/>
        </a:p>
      </dgm:t>
    </dgm:pt>
    <dgm:pt modelId="{F306F60C-DEBE-429E-8BAB-75AAFC80EF2D}" type="parTrans" cxnId="{FC68C0C3-DEE4-4EDD-AFD9-36F3A22F721A}">
      <dgm:prSet/>
      <dgm:spPr/>
      <dgm:t>
        <a:bodyPr/>
        <a:lstStyle/>
        <a:p>
          <a:endParaRPr lang="es-EC"/>
        </a:p>
      </dgm:t>
    </dgm:pt>
    <dgm:pt modelId="{583F1567-9D5E-41F4-96E2-EE2D0E937A12}" type="sibTrans" cxnId="{FC68C0C3-DEE4-4EDD-AFD9-36F3A22F721A}">
      <dgm:prSet/>
      <dgm:spPr/>
      <dgm:t>
        <a:bodyPr/>
        <a:lstStyle/>
        <a:p>
          <a:endParaRPr lang="es-EC"/>
        </a:p>
      </dgm:t>
    </dgm:pt>
    <dgm:pt modelId="{DFDB31AD-98E2-4A1E-AA78-AEC1B4299329}">
      <dgm:prSet phldrT="[Texto]"/>
      <dgm:spPr/>
      <dgm:t>
        <a:bodyPr/>
        <a:lstStyle/>
        <a:p>
          <a:r>
            <a:rPr lang="es-EC" dirty="0" smtClean="0"/>
            <a:t>Censo</a:t>
          </a:r>
          <a:endParaRPr lang="es-EC" dirty="0"/>
        </a:p>
      </dgm:t>
    </dgm:pt>
    <dgm:pt modelId="{2C160077-69F1-4D49-BC7C-77AEE4E21A8B}" type="parTrans" cxnId="{2689A9BD-8028-45E5-AFDC-C696F4B3B7E6}">
      <dgm:prSet/>
      <dgm:spPr/>
      <dgm:t>
        <a:bodyPr/>
        <a:lstStyle/>
        <a:p>
          <a:endParaRPr lang="es-EC"/>
        </a:p>
      </dgm:t>
    </dgm:pt>
    <dgm:pt modelId="{58FCC5FB-A42F-4A0D-B591-D8D279419CEF}" type="sibTrans" cxnId="{2689A9BD-8028-45E5-AFDC-C696F4B3B7E6}">
      <dgm:prSet/>
      <dgm:spPr/>
      <dgm:t>
        <a:bodyPr/>
        <a:lstStyle/>
        <a:p>
          <a:endParaRPr lang="es-EC"/>
        </a:p>
      </dgm:t>
    </dgm:pt>
    <dgm:pt modelId="{1474E113-1120-44D3-B6DA-396CB97AE5F3}">
      <dgm:prSet phldrT="[Texto]"/>
      <dgm:spPr/>
      <dgm:t>
        <a:bodyPr/>
        <a:lstStyle/>
        <a:p>
          <a:r>
            <a:rPr lang="es-EC" dirty="0" smtClean="0"/>
            <a:t>Demanda</a:t>
          </a:r>
          <a:endParaRPr lang="es-EC" dirty="0"/>
        </a:p>
      </dgm:t>
    </dgm:pt>
    <dgm:pt modelId="{46372CC6-B7BB-45F6-943F-3A013268DDF4}" type="parTrans" cxnId="{2928A13C-3472-41EC-B38B-3221B1018574}">
      <dgm:prSet/>
      <dgm:spPr/>
      <dgm:t>
        <a:bodyPr/>
        <a:lstStyle/>
        <a:p>
          <a:endParaRPr lang="es-EC"/>
        </a:p>
      </dgm:t>
    </dgm:pt>
    <dgm:pt modelId="{3B1019D3-DFEF-4897-810E-B3C6F4326E18}" type="sibTrans" cxnId="{2928A13C-3472-41EC-B38B-3221B1018574}">
      <dgm:prSet/>
      <dgm:spPr/>
      <dgm:t>
        <a:bodyPr/>
        <a:lstStyle/>
        <a:p>
          <a:endParaRPr lang="es-EC"/>
        </a:p>
      </dgm:t>
    </dgm:pt>
    <dgm:pt modelId="{8501DB38-030D-48E3-8DF8-20981AA6C4CF}">
      <dgm:prSet phldrT="[Texto]"/>
      <dgm:spPr/>
      <dgm:t>
        <a:bodyPr/>
        <a:lstStyle/>
        <a:p>
          <a:r>
            <a:rPr lang="es-EC" dirty="0" smtClean="0"/>
            <a:t>Población infinita</a:t>
          </a:r>
          <a:endParaRPr lang="es-EC" dirty="0"/>
        </a:p>
      </dgm:t>
    </dgm:pt>
    <dgm:pt modelId="{13CD7604-FE19-4EC8-8272-7D9EB2C21F74}" type="parTrans" cxnId="{6CBA573A-F974-4812-A81E-AB3FC6ED1C4F}">
      <dgm:prSet/>
      <dgm:spPr/>
      <dgm:t>
        <a:bodyPr/>
        <a:lstStyle/>
        <a:p>
          <a:endParaRPr lang="es-EC"/>
        </a:p>
      </dgm:t>
    </dgm:pt>
    <dgm:pt modelId="{6553B532-5A0F-4066-99E3-EAB525FB35B8}" type="sibTrans" cxnId="{6CBA573A-F974-4812-A81E-AB3FC6ED1C4F}">
      <dgm:prSet/>
      <dgm:spPr/>
      <dgm:t>
        <a:bodyPr/>
        <a:lstStyle/>
        <a:p>
          <a:endParaRPr lang="es-EC"/>
        </a:p>
      </dgm:t>
    </dgm:pt>
    <dgm:pt modelId="{FBBE7CAF-56FF-4034-9D50-2D5E048D4585}">
      <dgm:prSet phldrT="[Texto]"/>
      <dgm:spPr/>
      <dgm:t>
        <a:bodyPr/>
        <a:lstStyle/>
        <a:p>
          <a:r>
            <a:rPr lang="es-EC" dirty="0" smtClean="0"/>
            <a:t>15 encuestas</a:t>
          </a:r>
          <a:endParaRPr lang="es-EC" dirty="0"/>
        </a:p>
      </dgm:t>
    </dgm:pt>
    <dgm:pt modelId="{57052BCF-A347-483D-9534-6EE8C2594B2D}" type="parTrans" cxnId="{6FED58E2-6CA6-4957-8593-AEB7C0AAD8C2}">
      <dgm:prSet/>
      <dgm:spPr/>
      <dgm:t>
        <a:bodyPr/>
        <a:lstStyle/>
        <a:p>
          <a:endParaRPr lang="es-EC"/>
        </a:p>
      </dgm:t>
    </dgm:pt>
    <dgm:pt modelId="{EA55047B-1557-41FA-95D7-34AC0CA43052}" type="sibTrans" cxnId="{6FED58E2-6CA6-4957-8593-AEB7C0AAD8C2}">
      <dgm:prSet/>
      <dgm:spPr/>
      <dgm:t>
        <a:bodyPr/>
        <a:lstStyle/>
        <a:p>
          <a:endParaRPr lang="es-EC"/>
        </a:p>
      </dgm:t>
    </dgm:pt>
    <dgm:pt modelId="{FFF67481-7B8D-40BF-B648-F895A51EA718}">
      <dgm:prSet phldrT="[Texto]"/>
      <dgm:spPr/>
      <dgm:t>
        <a:bodyPr/>
        <a:lstStyle/>
        <a:p>
          <a:r>
            <a:rPr lang="es-EC" dirty="0" smtClean="0"/>
            <a:t>384 encuestas</a:t>
          </a:r>
          <a:endParaRPr lang="es-EC" dirty="0"/>
        </a:p>
      </dgm:t>
    </dgm:pt>
    <dgm:pt modelId="{C32CCE82-A8DB-48BD-A092-4F14CC370F99}" type="parTrans" cxnId="{1C3E882F-3916-4173-A341-3056D936AD41}">
      <dgm:prSet/>
      <dgm:spPr/>
      <dgm:t>
        <a:bodyPr/>
        <a:lstStyle/>
        <a:p>
          <a:endParaRPr lang="es-EC"/>
        </a:p>
      </dgm:t>
    </dgm:pt>
    <dgm:pt modelId="{FCB8FF22-441D-4470-AFA2-40C6333E802F}" type="sibTrans" cxnId="{1C3E882F-3916-4173-A341-3056D936AD41}">
      <dgm:prSet/>
      <dgm:spPr/>
      <dgm:t>
        <a:bodyPr/>
        <a:lstStyle/>
        <a:p>
          <a:endParaRPr lang="es-EC"/>
        </a:p>
      </dgm:t>
    </dgm:pt>
    <dgm:pt modelId="{F128D65C-B83A-43A5-A5CD-456A6E3A9DB2}">
      <dgm:prSet phldrT="[Texto]"/>
      <dgm:spPr/>
      <dgm:t>
        <a:bodyPr/>
        <a:lstStyle/>
        <a:p>
          <a:endParaRPr lang="es-EC" dirty="0"/>
        </a:p>
      </dgm:t>
    </dgm:pt>
    <dgm:pt modelId="{65D1E4D0-2AFC-4FA9-8B36-D24ECF2308CA}" type="parTrans" cxnId="{3863BE52-0373-438F-9182-3CEB8ADBC64C}">
      <dgm:prSet/>
      <dgm:spPr/>
      <dgm:t>
        <a:bodyPr/>
        <a:lstStyle/>
        <a:p>
          <a:endParaRPr lang="es-EC"/>
        </a:p>
      </dgm:t>
    </dgm:pt>
    <dgm:pt modelId="{D7C9CED8-C4EE-41C9-8751-63345BCC76EF}" type="sibTrans" cxnId="{3863BE52-0373-438F-9182-3CEB8ADBC64C}">
      <dgm:prSet/>
      <dgm:spPr/>
      <dgm:t>
        <a:bodyPr/>
        <a:lstStyle/>
        <a:p>
          <a:endParaRPr lang="es-EC"/>
        </a:p>
      </dgm:t>
    </dgm:pt>
    <dgm:pt modelId="{3F09E238-4CED-4DCA-8CF3-8A993FF6BD6C}">
      <dgm:prSet phldrT="[Texto]"/>
      <dgm:spPr/>
      <dgm:t>
        <a:bodyPr/>
        <a:lstStyle/>
        <a:p>
          <a:r>
            <a:rPr lang="es-EC" dirty="0" smtClean="0"/>
            <a:t>Muestra (384)</a:t>
          </a:r>
          <a:endParaRPr lang="es-EC" dirty="0"/>
        </a:p>
      </dgm:t>
    </dgm:pt>
    <dgm:pt modelId="{D341543F-E8D3-4AA1-A6AD-6CBDF51F4B47}" type="sibTrans" cxnId="{31D42FA7-5013-42BD-96E1-630EAE01BE42}">
      <dgm:prSet/>
      <dgm:spPr/>
      <dgm:t>
        <a:bodyPr/>
        <a:lstStyle/>
        <a:p>
          <a:endParaRPr lang="es-EC"/>
        </a:p>
      </dgm:t>
    </dgm:pt>
    <dgm:pt modelId="{7445EF1C-4A23-4178-8BE5-79048E3F049A}" type="parTrans" cxnId="{31D42FA7-5013-42BD-96E1-630EAE01BE42}">
      <dgm:prSet/>
      <dgm:spPr/>
      <dgm:t>
        <a:bodyPr/>
        <a:lstStyle/>
        <a:p>
          <a:endParaRPr lang="es-EC"/>
        </a:p>
      </dgm:t>
    </dgm:pt>
    <dgm:pt modelId="{8FEC25AF-E310-44B6-93BE-EE89F7184F57}">
      <dgm:prSet phldrT="[Texto]"/>
      <dgm:spPr/>
      <dgm:t>
        <a:bodyPr/>
        <a:lstStyle/>
        <a:p>
          <a:r>
            <a:rPr lang="es-EC" dirty="0" smtClean="0"/>
            <a:t>Alojamiento, alimentos y bebidas, otras actividades</a:t>
          </a:r>
          <a:endParaRPr lang="es-EC" dirty="0"/>
        </a:p>
      </dgm:t>
    </dgm:pt>
    <dgm:pt modelId="{6CD0BD83-52FE-43C4-9078-D0F2EF24F0FA}" type="parTrans" cxnId="{39406376-A13D-40FC-8938-E8269E888A59}">
      <dgm:prSet/>
      <dgm:spPr/>
      <dgm:t>
        <a:bodyPr/>
        <a:lstStyle/>
        <a:p>
          <a:endParaRPr lang="es-EC"/>
        </a:p>
      </dgm:t>
    </dgm:pt>
    <dgm:pt modelId="{9C972CFB-8C26-4C11-9C00-5B3EC2E89742}" type="sibTrans" cxnId="{39406376-A13D-40FC-8938-E8269E888A59}">
      <dgm:prSet/>
      <dgm:spPr/>
      <dgm:t>
        <a:bodyPr/>
        <a:lstStyle/>
        <a:p>
          <a:endParaRPr lang="es-EC"/>
        </a:p>
      </dgm:t>
    </dgm:pt>
    <dgm:pt modelId="{1D6C26AF-CCA2-47A9-9284-2F2752896F70}" type="pres">
      <dgm:prSet presAssocID="{2AA2355F-9D93-47FE-A003-086B650AA949}" presName="Name0" presStyleCnt="0">
        <dgm:presLayoutVars>
          <dgm:dir/>
          <dgm:animLvl val="lvl"/>
          <dgm:resizeHandles/>
        </dgm:presLayoutVars>
      </dgm:prSet>
      <dgm:spPr/>
      <dgm:t>
        <a:bodyPr/>
        <a:lstStyle/>
        <a:p>
          <a:endParaRPr lang="es-EC"/>
        </a:p>
      </dgm:t>
    </dgm:pt>
    <dgm:pt modelId="{82D0F7B2-66F5-4A20-80E3-5D9502046645}" type="pres">
      <dgm:prSet presAssocID="{1B2EEF50-1DA5-4E8F-ADC0-5334643EE7B1}" presName="linNode" presStyleCnt="0"/>
      <dgm:spPr/>
      <dgm:t>
        <a:bodyPr/>
        <a:lstStyle/>
        <a:p>
          <a:endParaRPr lang="es-EC"/>
        </a:p>
      </dgm:t>
    </dgm:pt>
    <dgm:pt modelId="{6A4BAD13-F21A-467D-A473-94FA7957DA35}" type="pres">
      <dgm:prSet presAssocID="{1B2EEF50-1DA5-4E8F-ADC0-5334643EE7B1}" presName="parentShp" presStyleLbl="node1" presStyleIdx="0" presStyleCnt="2">
        <dgm:presLayoutVars>
          <dgm:bulletEnabled val="1"/>
        </dgm:presLayoutVars>
      </dgm:prSet>
      <dgm:spPr/>
      <dgm:t>
        <a:bodyPr/>
        <a:lstStyle/>
        <a:p>
          <a:endParaRPr lang="es-EC"/>
        </a:p>
      </dgm:t>
    </dgm:pt>
    <dgm:pt modelId="{4CB55EFF-3FCE-4EEB-BFC6-54D351E7D7CB}" type="pres">
      <dgm:prSet presAssocID="{1B2EEF50-1DA5-4E8F-ADC0-5334643EE7B1}" presName="childShp" presStyleLbl="bgAccFollowNode1" presStyleIdx="0" presStyleCnt="2" custScaleX="107921" custLinFactNeighborX="988" custLinFactNeighborY="-26">
        <dgm:presLayoutVars>
          <dgm:bulletEnabled val="1"/>
        </dgm:presLayoutVars>
      </dgm:prSet>
      <dgm:spPr/>
      <dgm:t>
        <a:bodyPr/>
        <a:lstStyle/>
        <a:p>
          <a:endParaRPr lang="es-EC"/>
        </a:p>
      </dgm:t>
    </dgm:pt>
    <dgm:pt modelId="{2BD88BCC-3FE3-4F67-A8AB-AB0F799E0D88}" type="pres">
      <dgm:prSet presAssocID="{583F1567-9D5E-41F4-96E2-EE2D0E937A12}" presName="spacing" presStyleCnt="0"/>
      <dgm:spPr/>
      <dgm:t>
        <a:bodyPr/>
        <a:lstStyle/>
        <a:p>
          <a:endParaRPr lang="es-EC"/>
        </a:p>
      </dgm:t>
    </dgm:pt>
    <dgm:pt modelId="{4D5EE327-000C-422F-A7AB-238F60CBFBA1}" type="pres">
      <dgm:prSet presAssocID="{1474E113-1120-44D3-B6DA-396CB97AE5F3}" presName="linNode" presStyleCnt="0"/>
      <dgm:spPr/>
      <dgm:t>
        <a:bodyPr/>
        <a:lstStyle/>
        <a:p>
          <a:endParaRPr lang="es-EC"/>
        </a:p>
      </dgm:t>
    </dgm:pt>
    <dgm:pt modelId="{CEFE3E1C-B15C-4834-B99D-5E01B32AC80C}" type="pres">
      <dgm:prSet presAssocID="{1474E113-1120-44D3-B6DA-396CB97AE5F3}" presName="parentShp" presStyleLbl="node1" presStyleIdx="1" presStyleCnt="2">
        <dgm:presLayoutVars>
          <dgm:bulletEnabled val="1"/>
        </dgm:presLayoutVars>
      </dgm:prSet>
      <dgm:spPr/>
      <dgm:t>
        <a:bodyPr/>
        <a:lstStyle/>
        <a:p>
          <a:endParaRPr lang="es-EC"/>
        </a:p>
      </dgm:t>
    </dgm:pt>
    <dgm:pt modelId="{C6A9A688-0354-4426-9084-2D4FAC04B0A8}" type="pres">
      <dgm:prSet presAssocID="{1474E113-1120-44D3-B6DA-396CB97AE5F3}" presName="childShp" presStyleLbl="bgAccFollowNode1" presStyleIdx="1" presStyleCnt="2">
        <dgm:presLayoutVars>
          <dgm:bulletEnabled val="1"/>
        </dgm:presLayoutVars>
      </dgm:prSet>
      <dgm:spPr/>
      <dgm:t>
        <a:bodyPr/>
        <a:lstStyle/>
        <a:p>
          <a:endParaRPr lang="es-EC"/>
        </a:p>
      </dgm:t>
    </dgm:pt>
  </dgm:ptLst>
  <dgm:cxnLst>
    <dgm:cxn modelId="{3863BE52-0373-438F-9182-3CEB8ADBC64C}" srcId="{1B2EEF50-1DA5-4E8F-ADC0-5334643EE7B1}" destId="{F128D65C-B83A-43A5-A5CD-456A6E3A9DB2}" srcOrd="3" destOrd="0" parTransId="{65D1E4D0-2AFC-4FA9-8B36-D24ECF2308CA}" sibTransId="{D7C9CED8-C4EE-41C9-8751-63345BCC76EF}"/>
    <dgm:cxn modelId="{32AF1AED-A9E5-42C5-90EB-0DA786C3559F}" type="presOf" srcId="{2AA2355F-9D93-47FE-A003-086B650AA949}" destId="{1D6C26AF-CCA2-47A9-9284-2F2752896F70}" srcOrd="0" destOrd="0" presId="urn:microsoft.com/office/officeart/2005/8/layout/vList6"/>
    <dgm:cxn modelId="{FC68C0C3-DEE4-4EDD-AFD9-36F3A22F721A}" srcId="{2AA2355F-9D93-47FE-A003-086B650AA949}" destId="{1B2EEF50-1DA5-4E8F-ADC0-5334643EE7B1}" srcOrd="0" destOrd="0" parTransId="{F306F60C-DEBE-429E-8BAB-75AAFC80EF2D}" sibTransId="{583F1567-9D5E-41F4-96E2-EE2D0E937A12}"/>
    <dgm:cxn modelId="{2928A13C-3472-41EC-B38B-3221B1018574}" srcId="{2AA2355F-9D93-47FE-A003-086B650AA949}" destId="{1474E113-1120-44D3-B6DA-396CB97AE5F3}" srcOrd="1" destOrd="0" parTransId="{46372CC6-B7BB-45F6-943F-3A013268DDF4}" sibTransId="{3B1019D3-DFEF-4897-810E-B3C6F4326E18}"/>
    <dgm:cxn modelId="{A8F3FD45-CB09-4E97-AD21-08D74B92A921}" type="presOf" srcId="{1B2EEF50-1DA5-4E8F-ADC0-5334643EE7B1}" destId="{6A4BAD13-F21A-467D-A473-94FA7957DA35}" srcOrd="0" destOrd="0" presId="urn:microsoft.com/office/officeart/2005/8/layout/vList6"/>
    <dgm:cxn modelId="{86443C9D-380D-4696-9EA7-54A4FE917152}" type="presOf" srcId="{FBBE7CAF-56FF-4034-9D50-2D5E048D4585}" destId="{4CB55EFF-3FCE-4EEB-BFC6-54D351E7D7CB}" srcOrd="0" destOrd="1" presId="urn:microsoft.com/office/officeart/2005/8/layout/vList6"/>
    <dgm:cxn modelId="{31D42FA7-5013-42BD-96E1-630EAE01BE42}" srcId="{1474E113-1120-44D3-B6DA-396CB97AE5F3}" destId="{3F09E238-4CED-4DCA-8CF3-8A993FF6BD6C}" srcOrd="1" destOrd="0" parTransId="{7445EF1C-4A23-4178-8BE5-79048E3F049A}" sibTransId="{D341543F-E8D3-4AA1-A6AD-6CBDF51F4B47}"/>
    <dgm:cxn modelId="{E188A3B2-849C-4DC4-A48B-448EB4A55A59}" type="presOf" srcId="{8501DB38-030D-48E3-8DF8-20981AA6C4CF}" destId="{C6A9A688-0354-4426-9084-2D4FAC04B0A8}" srcOrd="0" destOrd="0" presId="urn:microsoft.com/office/officeart/2005/8/layout/vList6"/>
    <dgm:cxn modelId="{6FED58E2-6CA6-4957-8593-AEB7C0AAD8C2}" srcId="{1B2EEF50-1DA5-4E8F-ADC0-5334643EE7B1}" destId="{FBBE7CAF-56FF-4034-9D50-2D5E048D4585}" srcOrd="1" destOrd="0" parTransId="{57052BCF-A347-483D-9534-6EE8C2594B2D}" sibTransId="{EA55047B-1557-41FA-95D7-34AC0CA43052}"/>
    <dgm:cxn modelId="{334E0311-3B8C-49B6-94E8-7C2E163B4688}" type="presOf" srcId="{3F09E238-4CED-4DCA-8CF3-8A993FF6BD6C}" destId="{C6A9A688-0354-4426-9084-2D4FAC04B0A8}" srcOrd="0" destOrd="1" presId="urn:microsoft.com/office/officeart/2005/8/layout/vList6"/>
    <dgm:cxn modelId="{39406376-A13D-40FC-8938-E8269E888A59}" srcId="{1B2EEF50-1DA5-4E8F-ADC0-5334643EE7B1}" destId="{8FEC25AF-E310-44B6-93BE-EE89F7184F57}" srcOrd="2" destOrd="0" parTransId="{6CD0BD83-52FE-43C4-9078-D0F2EF24F0FA}" sibTransId="{9C972CFB-8C26-4C11-9C00-5B3EC2E89742}"/>
    <dgm:cxn modelId="{BF9E3AA6-388C-4281-88AC-A7B78FD455BB}" type="presOf" srcId="{F128D65C-B83A-43A5-A5CD-456A6E3A9DB2}" destId="{4CB55EFF-3FCE-4EEB-BFC6-54D351E7D7CB}" srcOrd="0" destOrd="3" presId="urn:microsoft.com/office/officeart/2005/8/layout/vList6"/>
    <dgm:cxn modelId="{2689A9BD-8028-45E5-AFDC-C696F4B3B7E6}" srcId="{1B2EEF50-1DA5-4E8F-ADC0-5334643EE7B1}" destId="{DFDB31AD-98E2-4A1E-AA78-AEC1B4299329}" srcOrd="0" destOrd="0" parTransId="{2C160077-69F1-4D49-BC7C-77AEE4E21A8B}" sibTransId="{58FCC5FB-A42F-4A0D-B591-D8D279419CEF}"/>
    <dgm:cxn modelId="{081B08B7-DAC1-457A-9F16-3309DE04A6CE}" type="presOf" srcId="{8FEC25AF-E310-44B6-93BE-EE89F7184F57}" destId="{4CB55EFF-3FCE-4EEB-BFC6-54D351E7D7CB}" srcOrd="0" destOrd="2" presId="urn:microsoft.com/office/officeart/2005/8/layout/vList6"/>
    <dgm:cxn modelId="{F0674B45-E5C9-4DB6-B085-9F7D47CDAC9F}" type="presOf" srcId="{DFDB31AD-98E2-4A1E-AA78-AEC1B4299329}" destId="{4CB55EFF-3FCE-4EEB-BFC6-54D351E7D7CB}" srcOrd="0" destOrd="0" presId="urn:microsoft.com/office/officeart/2005/8/layout/vList6"/>
    <dgm:cxn modelId="{E55C1DBE-1D77-4EA3-BE7F-47557E5670F2}" type="presOf" srcId="{1474E113-1120-44D3-B6DA-396CB97AE5F3}" destId="{CEFE3E1C-B15C-4834-B99D-5E01B32AC80C}" srcOrd="0" destOrd="0" presId="urn:microsoft.com/office/officeart/2005/8/layout/vList6"/>
    <dgm:cxn modelId="{6CBA573A-F974-4812-A81E-AB3FC6ED1C4F}" srcId="{1474E113-1120-44D3-B6DA-396CB97AE5F3}" destId="{8501DB38-030D-48E3-8DF8-20981AA6C4CF}" srcOrd="0" destOrd="0" parTransId="{13CD7604-FE19-4EC8-8272-7D9EB2C21F74}" sibTransId="{6553B532-5A0F-4066-99E3-EAB525FB35B8}"/>
    <dgm:cxn modelId="{1C3E882F-3916-4173-A341-3056D936AD41}" srcId="{1474E113-1120-44D3-B6DA-396CB97AE5F3}" destId="{FFF67481-7B8D-40BF-B648-F895A51EA718}" srcOrd="2" destOrd="0" parTransId="{C32CCE82-A8DB-48BD-A092-4F14CC370F99}" sibTransId="{FCB8FF22-441D-4470-AFA2-40C6333E802F}"/>
    <dgm:cxn modelId="{101C8DCE-2F6D-4556-BA6A-153D6F9691E4}" type="presOf" srcId="{FFF67481-7B8D-40BF-B648-F895A51EA718}" destId="{C6A9A688-0354-4426-9084-2D4FAC04B0A8}" srcOrd="0" destOrd="2" presId="urn:microsoft.com/office/officeart/2005/8/layout/vList6"/>
    <dgm:cxn modelId="{5958E841-BB99-409B-9C8C-0407ABF15756}" type="presParOf" srcId="{1D6C26AF-CCA2-47A9-9284-2F2752896F70}" destId="{82D0F7B2-66F5-4A20-80E3-5D9502046645}" srcOrd="0" destOrd="0" presId="urn:microsoft.com/office/officeart/2005/8/layout/vList6"/>
    <dgm:cxn modelId="{7A6F0681-7283-4435-8A11-8677F348F3E3}" type="presParOf" srcId="{82D0F7B2-66F5-4A20-80E3-5D9502046645}" destId="{6A4BAD13-F21A-467D-A473-94FA7957DA35}" srcOrd="0" destOrd="0" presId="urn:microsoft.com/office/officeart/2005/8/layout/vList6"/>
    <dgm:cxn modelId="{20953351-FE84-41FE-926A-430D3FA63BB4}" type="presParOf" srcId="{82D0F7B2-66F5-4A20-80E3-5D9502046645}" destId="{4CB55EFF-3FCE-4EEB-BFC6-54D351E7D7CB}" srcOrd="1" destOrd="0" presId="urn:microsoft.com/office/officeart/2005/8/layout/vList6"/>
    <dgm:cxn modelId="{B33D1C0C-BD69-445A-AD5D-651C47304B32}" type="presParOf" srcId="{1D6C26AF-CCA2-47A9-9284-2F2752896F70}" destId="{2BD88BCC-3FE3-4F67-A8AB-AB0F799E0D88}" srcOrd="1" destOrd="0" presId="urn:microsoft.com/office/officeart/2005/8/layout/vList6"/>
    <dgm:cxn modelId="{F74DA630-F732-4136-9ABC-092A335DB152}" type="presParOf" srcId="{1D6C26AF-CCA2-47A9-9284-2F2752896F70}" destId="{4D5EE327-000C-422F-A7AB-238F60CBFBA1}" srcOrd="2" destOrd="0" presId="urn:microsoft.com/office/officeart/2005/8/layout/vList6"/>
    <dgm:cxn modelId="{575494F5-BA5A-4967-A18C-35CDD70D8BE9}" type="presParOf" srcId="{4D5EE327-000C-422F-A7AB-238F60CBFBA1}" destId="{CEFE3E1C-B15C-4834-B99D-5E01B32AC80C}" srcOrd="0" destOrd="0" presId="urn:microsoft.com/office/officeart/2005/8/layout/vList6"/>
    <dgm:cxn modelId="{30D63998-2810-42A1-A62A-C7737E283150}" type="presParOf" srcId="{4D5EE327-000C-422F-A7AB-238F60CBFBA1}" destId="{C6A9A688-0354-4426-9084-2D4FAC04B0A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E9B388-DF76-4E10-B9E4-46EB33DEEA29}"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s-EC"/>
        </a:p>
      </dgm:t>
    </dgm:pt>
    <dgm:pt modelId="{88BE48F4-6035-4089-971E-384AC7D3AA93}">
      <dgm:prSet phldrT="[Texto]"/>
      <dgm:spPr/>
      <dgm:t>
        <a:bodyPr/>
        <a:lstStyle/>
        <a:p>
          <a:endParaRPr lang="es-EC" dirty="0"/>
        </a:p>
      </dgm:t>
    </dgm:pt>
    <dgm:pt modelId="{D27326F0-8815-400A-9E39-C806973B5880}" type="parTrans" cxnId="{0D430BD7-EB8C-4B24-8E04-56EAAB09D9A9}">
      <dgm:prSet/>
      <dgm:spPr/>
      <dgm:t>
        <a:bodyPr/>
        <a:lstStyle/>
        <a:p>
          <a:endParaRPr lang="es-EC"/>
        </a:p>
      </dgm:t>
    </dgm:pt>
    <dgm:pt modelId="{AE186554-0D30-4A63-BE3D-81F4BAE2CEF2}" type="sibTrans" cxnId="{0D430BD7-EB8C-4B24-8E04-56EAAB09D9A9}">
      <dgm:prSet/>
      <dgm:spPr/>
      <dgm:t>
        <a:bodyPr/>
        <a:lstStyle/>
        <a:p>
          <a:endParaRPr lang="es-EC"/>
        </a:p>
      </dgm:t>
    </dgm:pt>
    <dgm:pt modelId="{2FDA774D-A61E-4E47-BA8B-91A8346E8B14}">
      <dgm:prSet phldrT="[Texto]"/>
      <dgm:spPr/>
      <dgm:t>
        <a:bodyPr/>
        <a:lstStyle/>
        <a:p>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¿Cómo está conformada la estructura organizacional del Gobierno Autónomo Descentralizado parroquial de Atahualpa?</a:t>
          </a:r>
          <a:endParaRPr lang="es-EC" dirty="0"/>
        </a:p>
      </dgm:t>
    </dgm:pt>
    <dgm:pt modelId="{09963816-46B6-47BC-91FD-F066E47D8095}" type="parTrans" cxnId="{6EBE71AC-B9A7-4935-94B7-A0CB35CF4FEF}">
      <dgm:prSet/>
      <dgm:spPr/>
      <dgm:t>
        <a:bodyPr/>
        <a:lstStyle/>
        <a:p>
          <a:endParaRPr lang="es-EC"/>
        </a:p>
      </dgm:t>
    </dgm:pt>
    <dgm:pt modelId="{C27CD55D-3D23-4F58-9ACF-5BAA3A2367E4}" type="sibTrans" cxnId="{6EBE71AC-B9A7-4935-94B7-A0CB35CF4FEF}">
      <dgm:prSet/>
      <dgm:spPr/>
      <dgm:t>
        <a:bodyPr/>
        <a:lstStyle/>
        <a:p>
          <a:endParaRPr lang="es-EC"/>
        </a:p>
      </dgm:t>
    </dgm:pt>
    <dgm:pt modelId="{89BCAFF5-B112-4D04-BB78-12CD3B1ACED0}">
      <dgm:prSet phldrT="[Texto]"/>
      <dgm:spPr/>
      <dgm:t>
        <a:bodyPr/>
        <a:lstStyle/>
        <a:p>
          <a:r>
            <a:rPr lang="es-ES" dirty="0" smtClean="0">
              <a:latin typeface="Times New Roman" panose="02020603050405020304" pitchFamily="18" charset="0"/>
              <a:cs typeface="Times New Roman" panose="02020603050405020304" pitchFamily="18" charset="0"/>
            </a:rPr>
            <a:t>¿Cuenta un presupuesto destinado a la actividad turística y cuál es la cantidad?</a:t>
          </a:r>
          <a:endParaRPr lang="es-EC" dirty="0"/>
        </a:p>
      </dgm:t>
    </dgm:pt>
    <dgm:pt modelId="{85701FF7-9CF8-4C8A-BD11-F12B48DC0E6C}" type="parTrans" cxnId="{5A16214E-7AFE-40BC-8B1F-E1D11B652BD9}">
      <dgm:prSet/>
      <dgm:spPr/>
      <dgm:t>
        <a:bodyPr/>
        <a:lstStyle/>
        <a:p>
          <a:endParaRPr lang="es-EC"/>
        </a:p>
      </dgm:t>
    </dgm:pt>
    <dgm:pt modelId="{4954EAB3-8A34-4477-92AF-F12AD1D9BD20}" type="sibTrans" cxnId="{5A16214E-7AFE-40BC-8B1F-E1D11B652BD9}">
      <dgm:prSet/>
      <dgm:spPr/>
      <dgm:t>
        <a:bodyPr/>
        <a:lstStyle/>
        <a:p>
          <a:endParaRPr lang="es-EC"/>
        </a:p>
      </dgm:t>
    </dgm:pt>
    <dgm:pt modelId="{7B228483-B664-477C-84FA-194C090F1017}">
      <dgm:prSet phldrT="[Texto]"/>
      <dgm:spPr/>
      <dgm:t>
        <a:bodyPr/>
        <a:lstStyle/>
        <a:p>
          <a:r>
            <a:rPr lang="es-ES" dirty="0" smtClean="0">
              <a:latin typeface="Times New Roman" panose="02020603050405020304" pitchFamily="18" charset="0"/>
              <a:cs typeface="Times New Roman" panose="02020603050405020304" pitchFamily="18" charset="0"/>
            </a:rPr>
            <a:t>¿Cómo se maneja la promoción de las actividades realizadas en la parroquia?</a:t>
          </a:r>
          <a:endParaRPr lang="es-EC" dirty="0"/>
        </a:p>
      </dgm:t>
    </dgm:pt>
    <dgm:pt modelId="{B3D195AA-6AA5-4F45-B03E-7A0E14583B20}" type="parTrans" cxnId="{642337C7-5C94-4331-8FB9-FA55D1DE8A14}">
      <dgm:prSet/>
      <dgm:spPr/>
      <dgm:t>
        <a:bodyPr/>
        <a:lstStyle/>
        <a:p>
          <a:endParaRPr lang="es-EC"/>
        </a:p>
      </dgm:t>
    </dgm:pt>
    <dgm:pt modelId="{11D8993F-FA1C-4D2F-97F2-A815A3F9E52B}" type="sibTrans" cxnId="{642337C7-5C94-4331-8FB9-FA55D1DE8A14}">
      <dgm:prSet/>
      <dgm:spPr/>
      <dgm:t>
        <a:bodyPr/>
        <a:lstStyle/>
        <a:p>
          <a:endParaRPr lang="es-EC"/>
        </a:p>
      </dgm:t>
    </dgm:pt>
    <dgm:pt modelId="{BC592AAC-E301-4BCD-BF68-FC51C3280FF0}">
      <dgm:prSet phldrT="[Texto]"/>
      <dgm:spPr/>
      <dgm:t>
        <a:bodyPr/>
        <a:lstStyle/>
        <a:p>
          <a:r>
            <a:rPr lang="es-ES" dirty="0" smtClean="0">
              <a:effectLst/>
              <a:latin typeface="Times New Roman" panose="02020603050405020304" pitchFamily="18" charset="0"/>
              <a:ea typeface="Times New Roman" panose="02020603050405020304" pitchFamily="18" charset="0"/>
              <a:cs typeface="Times New Roman" panose="02020603050405020304" pitchFamily="18" charset="0"/>
            </a:rPr>
            <a:t>¿Cuáles son los factores que a su criterio deberían ser utilizados para el desarrollo turístico?</a:t>
          </a:r>
          <a:endParaRPr lang="es-EC" dirty="0"/>
        </a:p>
      </dgm:t>
    </dgm:pt>
    <dgm:pt modelId="{A287897D-95A5-4DE8-881B-2F152B40528B}" type="parTrans" cxnId="{9C66660C-914F-46E5-AFD0-AA41F0842AD4}">
      <dgm:prSet/>
      <dgm:spPr/>
      <dgm:t>
        <a:bodyPr/>
        <a:lstStyle/>
        <a:p>
          <a:endParaRPr lang="es-EC"/>
        </a:p>
      </dgm:t>
    </dgm:pt>
    <dgm:pt modelId="{E70D7BBA-9368-49AF-AFCF-AC186A0C8D10}" type="sibTrans" cxnId="{9C66660C-914F-46E5-AFD0-AA41F0842AD4}">
      <dgm:prSet/>
      <dgm:spPr/>
      <dgm:t>
        <a:bodyPr/>
        <a:lstStyle/>
        <a:p>
          <a:endParaRPr lang="es-EC"/>
        </a:p>
      </dgm:t>
    </dgm:pt>
    <dgm:pt modelId="{F59BBB81-687B-41B7-AFC3-02E147374075}">
      <dgm:prSet phldrT="[Texto]"/>
      <dgm:spPr/>
      <dgm:t>
        <a:bodyPr/>
        <a:lstStyle/>
        <a:p>
          <a:r>
            <a:rPr lang="es-ES" dirty="0" smtClean="0">
              <a:latin typeface="Times New Roman" panose="02020603050405020304" pitchFamily="18" charset="0"/>
              <a:cs typeface="Times New Roman" panose="02020603050405020304" pitchFamily="18" charset="0"/>
            </a:rPr>
            <a:t>¿Qué proyectos están en marcha o a futuro en la comunidad y se ha considerado la actividad turística?</a:t>
          </a:r>
          <a:endParaRPr lang="es-EC" dirty="0"/>
        </a:p>
      </dgm:t>
    </dgm:pt>
    <dgm:pt modelId="{9B0E545F-62A7-4CD8-B229-74B7EEC8F13E}" type="parTrans" cxnId="{8B0A1735-18DF-43F1-9AB9-6E23AEA0DCA4}">
      <dgm:prSet/>
      <dgm:spPr/>
      <dgm:t>
        <a:bodyPr/>
        <a:lstStyle/>
        <a:p>
          <a:endParaRPr lang="es-EC"/>
        </a:p>
      </dgm:t>
    </dgm:pt>
    <dgm:pt modelId="{1A1DE305-1C3A-4504-9B31-43F81309FF40}" type="sibTrans" cxnId="{8B0A1735-18DF-43F1-9AB9-6E23AEA0DCA4}">
      <dgm:prSet/>
      <dgm:spPr/>
      <dgm:t>
        <a:bodyPr/>
        <a:lstStyle/>
        <a:p>
          <a:endParaRPr lang="es-EC"/>
        </a:p>
      </dgm:t>
    </dgm:pt>
    <dgm:pt modelId="{3631324D-D9B1-4D3F-8FBF-365613475F3C}">
      <dgm:prSet phldrT="[Texto]"/>
      <dgm:spPr/>
      <dgm:t>
        <a:bodyPr/>
        <a:lstStyle/>
        <a:p>
          <a:r>
            <a:rPr lang="es-ES" dirty="0" smtClean="0">
              <a:latin typeface="Times New Roman" panose="02020603050405020304" pitchFamily="18" charset="0"/>
              <a:cs typeface="Times New Roman" panose="02020603050405020304" pitchFamily="18" charset="0"/>
            </a:rPr>
            <a:t>¿Es de interés del GAD promover el turismo? ¿En qué actividades?</a:t>
          </a:r>
          <a:endParaRPr lang="es-EC" dirty="0"/>
        </a:p>
      </dgm:t>
    </dgm:pt>
    <dgm:pt modelId="{1FD4BE82-0284-403E-A638-6AF8CB2654FD}" type="parTrans" cxnId="{AF9ABE54-B7BC-481B-82CB-9931CDCB93C7}">
      <dgm:prSet/>
      <dgm:spPr/>
      <dgm:t>
        <a:bodyPr/>
        <a:lstStyle/>
        <a:p>
          <a:endParaRPr lang="es-EC"/>
        </a:p>
      </dgm:t>
    </dgm:pt>
    <dgm:pt modelId="{1C890074-D6CC-4342-98C1-1C3D2A069221}" type="sibTrans" cxnId="{AF9ABE54-B7BC-481B-82CB-9931CDCB93C7}">
      <dgm:prSet/>
      <dgm:spPr/>
      <dgm:t>
        <a:bodyPr/>
        <a:lstStyle/>
        <a:p>
          <a:endParaRPr lang="es-EC"/>
        </a:p>
      </dgm:t>
    </dgm:pt>
    <dgm:pt modelId="{4907E3B0-4A8F-4FB9-9089-7EA79170E1C8}">
      <dgm:prSet phldrT="[Texto]"/>
      <dgm:spPr/>
      <dgm:t>
        <a:bodyPr/>
        <a:lstStyle/>
        <a:p>
          <a:endParaRPr lang="es-EC" dirty="0"/>
        </a:p>
      </dgm:t>
    </dgm:pt>
    <dgm:pt modelId="{C2C2C0FD-3982-48E8-B0A8-B2ECE00ACC75}" type="sibTrans" cxnId="{C8F0833C-7A23-4C60-B3DF-DD7F02B4D031}">
      <dgm:prSet/>
      <dgm:spPr/>
      <dgm:t>
        <a:bodyPr/>
        <a:lstStyle/>
        <a:p>
          <a:endParaRPr lang="es-EC"/>
        </a:p>
      </dgm:t>
    </dgm:pt>
    <dgm:pt modelId="{145C6912-3E2F-497B-B17E-0527648D455C}" type="parTrans" cxnId="{C8F0833C-7A23-4C60-B3DF-DD7F02B4D031}">
      <dgm:prSet/>
      <dgm:spPr/>
      <dgm:t>
        <a:bodyPr/>
        <a:lstStyle/>
        <a:p>
          <a:endParaRPr lang="es-EC"/>
        </a:p>
      </dgm:t>
    </dgm:pt>
    <dgm:pt modelId="{E9B989C2-1AB0-49FF-9FB8-130CD7F0FA47}" type="pres">
      <dgm:prSet presAssocID="{F8E9B388-DF76-4E10-B9E4-46EB33DEEA29}" presName="layout" presStyleCnt="0">
        <dgm:presLayoutVars>
          <dgm:chMax/>
          <dgm:chPref/>
          <dgm:dir/>
          <dgm:resizeHandles/>
        </dgm:presLayoutVars>
      </dgm:prSet>
      <dgm:spPr/>
    </dgm:pt>
    <dgm:pt modelId="{E00A3178-0DDD-4B40-8B9E-0040A4C94123}" type="pres">
      <dgm:prSet presAssocID="{88BE48F4-6035-4089-971E-384AC7D3AA93}" presName="root" presStyleCnt="0">
        <dgm:presLayoutVars>
          <dgm:chMax/>
          <dgm:chPref/>
        </dgm:presLayoutVars>
      </dgm:prSet>
      <dgm:spPr/>
    </dgm:pt>
    <dgm:pt modelId="{72CE13E0-B667-472E-A501-798932B2ACAA}" type="pres">
      <dgm:prSet presAssocID="{88BE48F4-6035-4089-971E-384AC7D3AA93}" presName="rootComposite" presStyleCnt="0">
        <dgm:presLayoutVars/>
      </dgm:prSet>
      <dgm:spPr/>
    </dgm:pt>
    <dgm:pt modelId="{0AA19AE2-93A6-4A67-9847-A8C456345856}" type="pres">
      <dgm:prSet presAssocID="{88BE48F4-6035-4089-971E-384AC7D3AA93}" presName="ParentAccent" presStyleLbl="alignNode1" presStyleIdx="0" presStyleCnt="2"/>
      <dgm:spPr/>
    </dgm:pt>
    <dgm:pt modelId="{1D6E3010-7D3F-41F2-90E3-461B04EABC5B}" type="pres">
      <dgm:prSet presAssocID="{88BE48F4-6035-4089-971E-384AC7D3AA93}" presName="ParentSmallAccent" presStyleLbl="fgAcc1" presStyleIdx="0" presStyleCnt="2"/>
      <dgm:spPr/>
    </dgm:pt>
    <dgm:pt modelId="{C1E12989-22FA-4B67-9A70-AEE7F39C95D0}" type="pres">
      <dgm:prSet presAssocID="{88BE48F4-6035-4089-971E-384AC7D3AA93}" presName="Parent" presStyleLbl="revTx" presStyleIdx="0" presStyleCnt="8" custScaleY="36877">
        <dgm:presLayoutVars>
          <dgm:chMax/>
          <dgm:chPref val="4"/>
          <dgm:bulletEnabled val="1"/>
        </dgm:presLayoutVars>
      </dgm:prSet>
      <dgm:spPr/>
    </dgm:pt>
    <dgm:pt modelId="{2FFAFDAB-5F64-4918-9748-8F9DC1514F4C}" type="pres">
      <dgm:prSet presAssocID="{88BE48F4-6035-4089-971E-384AC7D3AA93}" presName="childShape" presStyleCnt="0">
        <dgm:presLayoutVars>
          <dgm:chMax val="0"/>
          <dgm:chPref val="0"/>
        </dgm:presLayoutVars>
      </dgm:prSet>
      <dgm:spPr/>
    </dgm:pt>
    <dgm:pt modelId="{4B31CA82-6C49-454E-9BAE-CDF6400A77EC}" type="pres">
      <dgm:prSet presAssocID="{2FDA774D-A61E-4E47-BA8B-91A8346E8B14}" presName="childComposite" presStyleCnt="0">
        <dgm:presLayoutVars>
          <dgm:chMax val="0"/>
          <dgm:chPref val="0"/>
        </dgm:presLayoutVars>
      </dgm:prSet>
      <dgm:spPr/>
    </dgm:pt>
    <dgm:pt modelId="{9E0C7F7D-16EF-4BAA-BF02-66B1B1FAD6AE}" type="pres">
      <dgm:prSet presAssocID="{2FDA774D-A61E-4E47-BA8B-91A8346E8B14}" presName="ChildAccent" presStyleLbl="solidFgAcc1" presStyleIdx="0" presStyleCnt="6"/>
      <dgm:spPr/>
    </dgm:pt>
    <dgm:pt modelId="{CF980B3D-99C7-490E-9E40-5EDE7FE95ACB}" type="pres">
      <dgm:prSet presAssocID="{2FDA774D-A61E-4E47-BA8B-91A8346E8B14}" presName="Child" presStyleLbl="revTx" presStyleIdx="1" presStyleCnt="8">
        <dgm:presLayoutVars>
          <dgm:chMax val="0"/>
          <dgm:chPref val="0"/>
          <dgm:bulletEnabled val="1"/>
        </dgm:presLayoutVars>
      </dgm:prSet>
      <dgm:spPr/>
      <dgm:t>
        <a:bodyPr/>
        <a:lstStyle/>
        <a:p>
          <a:endParaRPr lang="es-EC"/>
        </a:p>
      </dgm:t>
    </dgm:pt>
    <dgm:pt modelId="{568ACE46-7353-41C9-99D2-E01620CAEC96}" type="pres">
      <dgm:prSet presAssocID="{89BCAFF5-B112-4D04-BB78-12CD3B1ACED0}" presName="childComposite" presStyleCnt="0">
        <dgm:presLayoutVars>
          <dgm:chMax val="0"/>
          <dgm:chPref val="0"/>
        </dgm:presLayoutVars>
      </dgm:prSet>
      <dgm:spPr/>
    </dgm:pt>
    <dgm:pt modelId="{280D1496-274B-4659-BEA1-81A1183C99F6}" type="pres">
      <dgm:prSet presAssocID="{89BCAFF5-B112-4D04-BB78-12CD3B1ACED0}" presName="ChildAccent" presStyleLbl="solidFgAcc1" presStyleIdx="1" presStyleCnt="6"/>
      <dgm:spPr/>
    </dgm:pt>
    <dgm:pt modelId="{D2966946-385A-4D9E-9BF6-14E825F263F1}" type="pres">
      <dgm:prSet presAssocID="{89BCAFF5-B112-4D04-BB78-12CD3B1ACED0}" presName="Child" presStyleLbl="revTx" presStyleIdx="2" presStyleCnt="8">
        <dgm:presLayoutVars>
          <dgm:chMax val="0"/>
          <dgm:chPref val="0"/>
          <dgm:bulletEnabled val="1"/>
        </dgm:presLayoutVars>
      </dgm:prSet>
      <dgm:spPr/>
      <dgm:t>
        <a:bodyPr/>
        <a:lstStyle/>
        <a:p>
          <a:endParaRPr lang="es-EC"/>
        </a:p>
      </dgm:t>
    </dgm:pt>
    <dgm:pt modelId="{CCD885A4-82E0-40A0-B1E4-E54B54646B9D}" type="pres">
      <dgm:prSet presAssocID="{7B228483-B664-477C-84FA-194C090F1017}" presName="childComposite" presStyleCnt="0">
        <dgm:presLayoutVars>
          <dgm:chMax val="0"/>
          <dgm:chPref val="0"/>
        </dgm:presLayoutVars>
      </dgm:prSet>
      <dgm:spPr/>
    </dgm:pt>
    <dgm:pt modelId="{F3E2EACC-3B08-4C3D-BFB9-65417D892636}" type="pres">
      <dgm:prSet presAssocID="{7B228483-B664-477C-84FA-194C090F1017}" presName="ChildAccent" presStyleLbl="solidFgAcc1" presStyleIdx="2" presStyleCnt="6"/>
      <dgm:spPr/>
    </dgm:pt>
    <dgm:pt modelId="{86D31AA1-ACF7-4D00-8DBA-2E913FFCFAC3}" type="pres">
      <dgm:prSet presAssocID="{7B228483-B664-477C-84FA-194C090F1017}" presName="Child" presStyleLbl="revTx" presStyleIdx="3" presStyleCnt="8">
        <dgm:presLayoutVars>
          <dgm:chMax val="0"/>
          <dgm:chPref val="0"/>
          <dgm:bulletEnabled val="1"/>
        </dgm:presLayoutVars>
      </dgm:prSet>
      <dgm:spPr/>
      <dgm:t>
        <a:bodyPr/>
        <a:lstStyle/>
        <a:p>
          <a:endParaRPr lang="es-EC"/>
        </a:p>
      </dgm:t>
    </dgm:pt>
    <dgm:pt modelId="{C17BF054-F760-4435-AE33-CE95050F75E8}" type="pres">
      <dgm:prSet presAssocID="{4907E3B0-4A8F-4FB9-9089-7EA79170E1C8}" presName="root" presStyleCnt="0">
        <dgm:presLayoutVars>
          <dgm:chMax/>
          <dgm:chPref/>
        </dgm:presLayoutVars>
      </dgm:prSet>
      <dgm:spPr/>
    </dgm:pt>
    <dgm:pt modelId="{6D8032D9-A57F-4C26-BB51-D8E2001192E9}" type="pres">
      <dgm:prSet presAssocID="{4907E3B0-4A8F-4FB9-9089-7EA79170E1C8}" presName="rootComposite" presStyleCnt="0">
        <dgm:presLayoutVars/>
      </dgm:prSet>
      <dgm:spPr/>
    </dgm:pt>
    <dgm:pt modelId="{BC17CC09-615B-46ED-9BF6-C6C8713C99C0}" type="pres">
      <dgm:prSet presAssocID="{4907E3B0-4A8F-4FB9-9089-7EA79170E1C8}" presName="ParentAccent" presStyleLbl="alignNode1" presStyleIdx="1" presStyleCnt="2"/>
      <dgm:spPr/>
    </dgm:pt>
    <dgm:pt modelId="{138C1DA9-C6DE-43D2-9D2F-0ECDCC21A02F}" type="pres">
      <dgm:prSet presAssocID="{4907E3B0-4A8F-4FB9-9089-7EA79170E1C8}" presName="ParentSmallAccent" presStyleLbl="fgAcc1" presStyleIdx="1" presStyleCnt="2"/>
      <dgm:spPr/>
    </dgm:pt>
    <dgm:pt modelId="{DF4AFE0B-375A-404E-BCAE-3855F21124B9}" type="pres">
      <dgm:prSet presAssocID="{4907E3B0-4A8F-4FB9-9089-7EA79170E1C8}" presName="Parent" presStyleLbl="revTx" presStyleIdx="4" presStyleCnt="8" custScaleY="32472">
        <dgm:presLayoutVars>
          <dgm:chMax/>
          <dgm:chPref val="4"/>
          <dgm:bulletEnabled val="1"/>
        </dgm:presLayoutVars>
      </dgm:prSet>
      <dgm:spPr/>
      <dgm:t>
        <a:bodyPr/>
        <a:lstStyle/>
        <a:p>
          <a:endParaRPr lang="es-EC"/>
        </a:p>
      </dgm:t>
    </dgm:pt>
    <dgm:pt modelId="{A992E1D9-3927-48FB-B232-9D9A67DBAC0A}" type="pres">
      <dgm:prSet presAssocID="{4907E3B0-4A8F-4FB9-9089-7EA79170E1C8}" presName="childShape" presStyleCnt="0">
        <dgm:presLayoutVars>
          <dgm:chMax val="0"/>
          <dgm:chPref val="0"/>
        </dgm:presLayoutVars>
      </dgm:prSet>
      <dgm:spPr/>
    </dgm:pt>
    <dgm:pt modelId="{DF24D674-25FA-4D8C-ACD1-12E450F3C774}" type="pres">
      <dgm:prSet presAssocID="{BC592AAC-E301-4BCD-BF68-FC51C3280FF0}" presName="childComposite" presStyleCnt="0">
        <dgm:presLayoutVars>
          <dgm:chMax val="0"/>
          <dgm:chPref val="0"/>
        </dgm:presLayoutVars>
      </dgm:prSet>
      <dgm:spPr/>
    </dgm:pt>
    <dgm:pt modelId="{976C363F-96D2-4671-BFFD-7BAB867AAF52}" type="pres">
      <dgm:prSet presAssocID="{BC592AAC-E301-4BCD-BF68-FC51C3280FF0}" presName="ChildAccent" presStyleLbl="solidFgAcc1" presStyleIdx="3" presStyleCnt="6"/>
      <dgm:spPr/>
    </dgm:pt>
    <dgm:pt modelId="{6D490301-90AC-4264-8B0C-DEB77A1DD1D7}" type="pres">
      <dgm:prSet presAssocID="{BC592AAC-E301-4BCD-BF68-FC51C3280FF0}" presName="Child" presStyleLbl="revTx" presStyleIdx="5" presStyleCnt="8">
        <dgm:presLayoutVars>
          <dgm:chMax val="0"/>
          <dgm:chPref val="0"/>
          <dgm:bulletEnabled val="1"/>
        </dgm:presLayoutVars>
      </dgm:prSet>
      <dgm:spPr/>
      <dgm:t>
        <a:bodyPr/>
        <a:lstStyle/>
        <a:p>
          <a:endParaRPr lang="es-EC"/>
        </a:p>
      </dgm:t>
    </dgm:pt>
    <dgm:pt modelId="{511A3640-1F2D-41C5-B761-158345FE5A3A}" type="pres">
      <dgm:prSet presAssocID="{F59BBB81-687B-41B7-AFC3-02E147374075}" presName="childComposite" presStyleCnt="0">
        <dgm:presLayoutVars>
          <dgm:chMax val="0"/>
          <dgm:chPref val="0"/>
        </dgm:presLayoutVars>
      </dgm:prSet>
      <dgm:spPr/>
    </dgm:pt>
    <dgm:pt modelId="{EBDB2CC9-C243-4F25-8AA0-EBD18990B2DD}" type="pres">
      <dgm:prSet presAssocID="{F59BBB81-687B-41B7-AFC3-02E147374075}" presName="ChildAccent" presStyleLbl="solidFgAcc1" presStyleIdx="4" presStyleCnt="6"/>
      <dgm:spPr/>
    </dgm:pt>
    <dgm:pt modelId="{C330B057-791C-4008-AC06-1AE97633ECBA}" type="pres">
      <dgm:prSet presAssocID="{F59BBB81-687B-41B7-AFC3-02E147374075}" presName="Child" presStyleLbl="revTx" presStyleIdx="6" presStyleCnt="8">
        <dgm:presLayoutVars>
          <dgm:chMax val="0"/>
          <dgm:chPref val="0"/>
          <dgm:bulletEnabled val="1"/>
        </dgm:presLayoutVars>
      </dgm:prSet>
      <dgm:spPr/>
      <dgm:t>
        <a:bodyPr/>
        <a:lstStyle/>
        <a:p>
          <a:endParaRPr lang="es-EC"/>
        </a:p>
      </dgm:t>
    </dgm:pt>
    <dgm:pt modelId="{A0FE94A4-D782-4352-8C43-5C54D6559363}" type="pres">
      <dgm:prSet presAssocID="{3631324D-D9B1-4D3F-8FBF-365613475F3C}" presName="childComposite" presStyleCnt="0">
        <dgm:presLayoutVars>
          <dgm:chMax val="0"/>
          <dgm:chPref val="0"/>
        </dgm:presLayoutVars>
      </dgm:prSet>
      <dgm:spPr/>
    </dgm:pt>
    <dgm:pt modelId="{8A60FF98-EB1F-49DF-A1CB-EDEFF041678B}" type="pres">
      <dgm:prSet presAssocID="{3631324D-D9B1-4D3F-8FBF-365613475F3C}" presName="ChildAccent" presStyleLbl="solidFgAcc1" presStyleIdx="5" presStyleCnt="6"/>
      <dgm:spPr/>
    </dgm:pt>
    <dgm:pt modelId="{43E50AA7-9380-4902-8C2F-E627B8C2F1B2}" type="pres">
      <dgm:prSet presAssocID="{3631324D-D9B1-4D3F-8FBF-365613475F3C}" presName="Child" presStyleLbl="revTx" presStyleIdx="7" presStyleCnt="8">
        <dgm:presLayoutVars>
          <dgm:chMax val="0"/>
          <dgm:chPref val="0"/>
          <dgm:bulletEnabled val="1"/>
        </dgm:presLayoutVars>
      </dgm:prSet>
      <dgm:spPr/>
      <dgm:t>
        <a:bodyPr/>
        <a:lstStyle/>
        <a:p>
          <a:endParaRPr lang="es-EC"/>
        </a:p>
      </dgm:t>
    </dgm:pt>
  </dgm:ptLst>
  <dgm:cxnLst>
    <dgm:cxn modelId="{D49951A6-54B1-4AA3-8E9F-938F9889CEAC}" type="presOf" srcId="{7B228483-B664-477C-84FA-194C090F1017}" destId="{86D31AA1-ACF7-4D00-8DBA-2E913FFCFAC3}" srcOrd="0" destOrd="0" presId="urn:microsoft.com/office/officeart/2008/layout/SquareAccentList"/>
    <dgm:cxn modelId="{89FD27CB-D30C-4890-B343-52E982BAB918}" type="presOf" srcId="{BC592AAC-E301-4BCD-BF68-FC51C3280FF0}" destId="{6D490301-90AC-4264-8B0C-DEB77A1DD1D7}" srcOrd="0" destOrd="0" presId="urn:microsoft.com/office/officeart/2008/layout/SquareAccentList"/>
    <dgm:cxn modelId="{0D430BD7-EB8C-4B24-8E04-56EAAB09D9A9}" srcId="{F8E9B388-DF76-4E10-B9E4-46EB33DEEA29}" destId="{88BE48F4-6035-4089-971E-384AC7D3AA93}" srcOrd="0" destOrd="0" parTransId="{D27326F0-8815-400A-9E39-C806973B5880}" sibTransId="{AE186554-0D30-4A63-BE3D-81F4BAE2CEF2}"/>
    <dgm:cxn modelId="{642337C7-5C94-4331-8FB9-FA55D1DE8A14}" srcId="{88BE48F4-6035-4089-971E-384AC7D3AA93}" destId="{7B228483-B664-477C-84FA-194C090F1017}" srcOrd="2" destOrd="0" parTransId="{B3D195AA-6AA5-4F45-B03E-7A0E14583B20}" sibTransId="{11D8993F-FA1C-4D2F-97F2-A815A3F9E52B}"/>
    <dgm:cxn modelId="{853E91ED-50AF-45BD-86AB-142C4704B97E}" type="presOf" srcId="{88BE48F4-6035-4089-971E-384AC7D3AA93}" destId="{C1E12989-22FA-4B67-9A70-AEE7F39C95D0}" srcOrd="0" destOrd="0" presId="urn:microsoft.com/office/officeart/2008/layout/SquareAccentList"/>
    <dgm:cxn modelId="{780A63DB-4801-4705-B21A-747FA5135053}" type="presOf" srcId="{F59BBB81-687B-41B7-AFC3-02E147374075}" destId="{C330B057-791C-4008-AC06-1AE97633ECBA}" srcOrd="0" destOrd="0" presId="urn:microsoft.com/office/officeart/2008/layout/SquareAccentList"/>
    <dgm:cxn modelId="{5A16214E-7AFE-40BC-8B1F-E1D11B652BD9}" srcId="{88BE48F4-6035-4089-971E-384AC7D3AA93}" destId="{89BCAFF5-B112-4D04-BB78-12CD3B1ACED0}" srcOrd="1" destOrd="0" parTransId="{85701FF7-9CF8-4C8A-BD11-F12B48DC0E6C}" sibTransId="{4954EAB3-8A34-4477-92AF-F12AD1D9BD20}"/>
    <dgm:cxn modelId="{59D5F7EB-2586-42D7-AB5C-864B7FC4B038}" type="presOf" srcId="{F8E9B388-DF76-4E10-B9E4-46EB33DEEA29}" destId="{E9B989C2-1AB0-49FF-9FB8-130CD7F0FA47}" srcOrd="0" destOrd="0" presId="urn:microsoft.com/office/officeart/2008/layout/SquareAccentList"/>
    <dgm:cxn modelId="{8B0A1735-18DF-43F1-9AB9-6E23AEA0DCA4}" srcId="{4907E3B0-4A8F-4FB9-9089-7EA79170E1C8}" destId="{F59BBB81-687B-41B7-AFC3-02E147374075}" srcOrd="1" destOrd="0" parTransId="{9B0E545F-62A7-4CD8-B229-74B7EEC8F13E}" sibTransId="{1A1DE305-1C3A-4504-9B31-43F81309FF40}"/>
    <dgm:cxn modelId="{E7E54AAF-F355-4F43-BC49-9275DD6146B1}" type="presOf" srcId="{2FDA774D-A61E-4E47-BA8B-91A8346E8B14}" destId="{CF980B3D-99C7-490E-9E40-5EDE7FE95ACB}" srcOrd="0" destOrd="0" presId="urn:microsoft.com/office/officeart/2008/layout/SquareAccentList"/>
    <dgm:cxn modelId="{9C66660C-914F-46E5-AFD0-AA41F0842AD4}" srcId="{4907E3B0-4A8F-4FB9-9089-7EA79170E1C8}" destId="{BC592AAC-E301-4BCD-BF68-FC51C3280FF0}" srcOrd="0" destOrd="0" parTransId="{A287897D-95A5-4DE8-881B-2F152B40528B}" sibTransId="{E70D7BBA-9368-49AF-AFCF-AC186A0C8D10}"/>
    <dgm:cxn modelId="{C8F0833C-7A23-4C60-B3DF-DD7F02B4D031}" srcId="{F8E9B388-DF76-4E10-B9E4-46EB33DEEA29}" destId="{4907E3B0-4A8F-4FB9-9089-7EA79170E1C8}" srcOrd="1" destOrd="0" parTransId="{145C6912-3E2F-497B-B17E-0527648D455C}" sibTransId="{C2C2C0FD-3982-48E8-B0A8-B2ECE00ACC75}"/>
    <dgm:cxn modelId="{AF9ABE54-B7BC-481B-82CB-9931CDCB93C7}" srcId="{4907E3B0-4A8F-4FB9-9089-7EA79170E1C8}" destId="{3631324D-D9B1-4D3F-8FBF-365613475F3C}" srcOrd="2" destOrd="0" parTransId="{1FD4BE82-0284-403E-A638-6AF8CB2654FD}" sibTransId="{1C890074-D6CC-4342-98C1-1C3D2A069221}"/>
    <dgm:cxn modelId="{6EBE71AC-B9A7-4935-94B7-A0CB35CF4FEF}" srcId="{88BE48F4-6035-4089-971E-384AC7D3AA93}" destId="{2FDA774D-A61E-4E47-BA8B-91A8346E8B14}" srcOrd="0" destOrd="0" parTransId="{09963816-46B6-47BC-91FD-F066E47D8095}" sibTransId="{C27CD55D-3D23-4F58-9ACF-5BAA3A2367E4}"/>
    <dgm:cxn modelId="{AF6E52B4-F420-4F0D-BBAC-5A219AD64C68}" type="presOf" srcId="{89BCAFF5-B112-4D04-BB78-12CD3B1ACED0}" destId="{D2966946-385A-4D9E-9BF6-14E825F263F1}" srcOrd="0" destOrd="0" presId="urn:microsoft.com/office/officeart/2008/layout/SquareAccentList"/>
    <dgm:cxn modelId="{62FE4AE4-028D-4A80-BD96-0A693581B11F}" type="presOf" srcId="{3631324D-D9B1-4D3F-8FBF-365613475F3C}" destId="{43E50AA7-9380-4902-8C2F-E627B8C2F1B2}" srcOrd="0" destOrd="0" presId="urn:microsoft.com/office/officeart/2008/layout/SquareAccentList"/>
    <dgm:cxn modelId="{562FFC45-FEEA-4CF0-A55D-98B1CBB681DB}" type="presOf" srcId="{4907E3B0-4A8F-4FB9-9089-7EA79170E1C8}" destId="{DF4AFE0B-375A-404E-BCAE-3855F21124B9}" srcOrd="0" destOrd="0" presId="urn:microsoft.com/office/officeart/2008/layout/SquareAccentList"/>
    <dgm:cxn modelId="{7EAFD84D-0BB0-426C-8650-1B2073E59045}" type="presParOf" srcId="{E9B989C2-1AB0-49FF-9FB8-130CD7F0FA47}" destId="{E00A3178-0DDD-4B40-8B9E-0040A4C94123}" srcOrd="0" destOrd="0" presId="urn:microsoft.com/office/officeart/2008/layout/SquareAccentList"/>
    <dgm:cxn modelId="{FBCC23FE-3416-4A49-B04C-D2344E3EAA03}" type="presParOf" srcId="{E00A3178-0DDD-4B40-8B9E-0040A4C94123}" destId="{72CE13E0-B667-472E-A501-798932B2ACAA}" srcOrd="0" destOrd="0" presId="urn:microsoft.com/office/officeart/2008/layout/SquareAccentList"/>
    <dgm:cxn modelId="{12203574-DAD2-4EE3-96D0-161DDEFDFBA9}" type="presParOf" srcId="{72CE13E0-B667-472E-A501-798932B2ACAA}" destId="{0AA19AE2-93A6-4A67-9847-A8C456345856}" srcOrd="0" destOrd="0" presId="urn:microsoft.com/office/officeart/2008/layout/SquareAccentList"/>
    <dgm:cxn modelId="{9C6079E4-5ABB-4A53-B0F3-C76D3B0D3508}" type="presParOf" srcId="{72CE13E0-B667-472E-A501-798932B2ACAA}" destId="{1D6E3010-7D3F-41F2-90E3-461B04EABC5B}" srcOrd="1" destOrd="0" presId="urn:microsoft.com/office/officeart/2008/layout/SquareAccentList"/>
    <dgm:cxn modelId="{FB22EA97-AF49-44D4-B3FC-0966E8A23C48}" type="presParOf" srcId="{72CE13E0-B667-472E-A501-798932B2ACAA}" destId="{C1E12989-22FA-4B67-9A70-AEE7F39C95D0}" srcOrd="2" destOrd="0" presId="urn:microsoft.com/office/officeart/2008/layout/SquareAccentList"/>
    <dgm:cxn modelId="{36B0354F-DA67-41DD-AD94-6C113F3019E5}" type="presParOf" srcId="{E00A3178-0DDD-4B40-8B9E-0040A4C94123}" destId="{2FFAFDAB-5F64-4918-9748-8F9DC1514F4C}" srcOrd="1" destOrd="0" presId="urn:microsoft.com/office/officeart/2008/layout/SquareAccentList"/>
    <dgm:cxn modelId="{568E747E-3B19-40FC-ADD3-437CD764F39A}" type="presParOf" srcId="{2FFAFDAB-5F64-4918-9748-8F9DC1514F4C}" destId="{4B31CA82-6C49-454E-9BAE-CDF6400A77EC}" srcOrd="0" destOrd="0" presId="urn:microsoft.com/office/officeart/2008/layout/SquareAccentList"/>
    <dgm:cxn modelId="{ED63DC6F-8943-461C-921B-414026A08277}" type="presParOf" srcId="{4B31CA82-6C49-454E-9BAE-CDF6400A77EC}" destId="{9E0C7F7D-16EF-4BAA-BF02-66B1B1FAD6AE}" srcOrd="0" destOrd="0" presId="urn:microsoft.com/office/officeart/2008/layout/SquareAccentList"/>
    <dgm:cxn modelId="{68DDDD37-6881-41D9-861A-A32E13EF48BD}" type="presParOf" srcId="{4B31CA82-6C49-454E-9BAE-CDF6400A77EC}" destId="{CF980B3D-99C7-490E-9E40-5EDE7FE95ACB}" srcOrd="1" destOrd="0" presId="urn:microsoft.com/office/officeart/2008/layout/SquareAccentList"/>
    <dgm:cxn modelId="{A811B4BE-1F0B-45E7-A99A-9EF166FCBE3B}" type="presParOf" srcId="{2FFAFDAB-5F64-4918-9748-8F9DC1514F4C}" destId="{568ACE46-7353-41C9-99D2-E01620CAEC96}" srcOrd="1" destOrd="0" presId="urn:microsoft.com/office/officeart/2008/layout/SquareAccentList"/>
    <dgm:cxn modelId="{0C491674-7DB6-4132-9652-DEC1758F0425}" type="presParOf" srcId="{568ACE46-7353-41C9-99D2-E01620CAEC96}" destId="{280D1496-274B-4659-BEA1-81A1183C99F6}" srcOrd="0" destOrd="0" presId="urn:microsoft.com/office/officeart/2008/layout/SquareAccentList"/>
    <dgm:cxn modelId="{0488C555-F785-40D3-B578-A3515A7AC877}" type="presParOf" srcId="{568ACE46-7353-41C9-99D2-E01620CAEC96}" destId="{D2966946-385A-4D9E-9BF6-14E825F263F1}" srcOrd="1" destOrd="0" presId="urn:microsoft.com/office/officeart/2008/layout/SquareAccentList"/>
    <dgm:cxn modelId="{F9809701-AC2C-4F99-88B8-F096E6D8CE26}" type="presParOf" srcId="{2FFAFDAB-5F64-4918-9748-8F9DC1514F4C}" destId="{CCD885A4-82E0-40A0-B1E4-E54B54646B9D}" srcOrd="2" destOrd="0" presId="urn:microsoft.com/office/officeart/2008/layout/SquareAccentList"/>
    <dgm:cxn modelId="{07425EA2-58EC-4B67-B55F-8DA94FB1D5DA}" type="presParOf" srcId="{CCD885A4-82E0-40A0-B1E4-E54B54646B9D}" destId="{F3E2EACC-3B08-4C3D-BFB9-65417D892636}" srcOrd="0" destOrd="0" presId="urn:microsoft.com/office/officeart/2008/layout/SquareAccentList"/>
    <dgm:cxn modelId="{E1359FFD-93AD-4E44-A248-8492A4B6B1B7}" type="presParOf" srcId="{CCD885A4-82E0-40A0-B1E4-E54B54646B9D}" destId="{86D31AA1-ACF7-4D00-8DBA-2E913FFCFAC3}" srcOrd="1" destOrd="0" presId="urn:microsoft.com/office/officeart/2008/layout/SquareAccentList"/>
    <dgm:cxn modelId="{8D7A284C-CF68-4D53-8604-8BB96A3F38E1}" type="presParOf" srcId="{E9B989C2-1AB0-49FF-9FB8-130CD7F0FA47}" destId="{C17BF054-F760-4435-AE33-CE95050F75E8}" srcOrd="1" destOrd="0" presId="urn:microsoft.com/office/officeart/2008/layout/SquareAccentList"/>
    <dgm:cxn modelId="{8D70551C-284E-4874-B273-1E77348A3186}" type="presParOf" srcId="{C17BF054-F760-4435-AE33-CE95050F75E8}" destId="{6D8032D9-A57F-4C26-BB51-D8E2001192E9}" srcOrd="0" destOrd="0" presId="urn:microsoft.com/office/officeart/2008/layout/SquareAccentList"/>
    <dgm:cxn modelId="{A03B0334-E240-4380-ADFC-97CEDDDF864E}" type="presParOf" srcId="{6D8032D9-A57F-4C26-BB51-D8E2001192E9}" destId="{BC17CC09-615B-46ED-9BF6-C6C8713C99C0}" srcOrd="0" destOrd="0" presId="urn:microsoft.com/office/officeart/2008/layout/SquareAccentList"/>
    <dgm:cxn modelId="{0376D4A4-D643-4340-9BB1-2869B7595475}" type="presParOf" srcId="{6D8032D9-A57F-4C26-BB51-D8E2001192E9}" destId="{138C1DA9-C6DE-43D2-9D2F-0ECDCC21A02F}" srcOrd="1" destOrd="0" presId="urn:microsoft.com/office/officeart/2008/layout/SquareAccentList"/>
    <dgm:cxn modelId="{1DAFBC16-A964-4AA0-9566-6510A28B1E9A}" type="presParOf" srcId="{6D8032D9-A57F-4C26-BB51-D8E2001192E9}" destId="{DF4AFE0B-375A-404E-BCAE-3855F21124B9}" srcOrd="2" destOrd="0" presId="urn:microsoft.com/office/officeart/2008/layout/SquareAccentList"/>
    <dgm:cxn modelId="{EFD7D86C-972F-4ABA-8EA1-9FA6B8E6DA8B}" type="presParOf" srcId="{C17BF054-F760-4435-AE33-CE95050F75E8}" destId="{A992E1D9-3927-48FB-B232-9D9A67DBAC0A}" srcOrd="1" destOrd="0" presId="urn:microsoft.com/office/officeart/2008/layout/SquareAccentList"/>
    <dgm:cxn modelId="{18AD5005-ECF3-48B6-82A7-B46D906F5A16}" type="presParOf" srcId="{A992E1D9-3927-48FB-B232-9D9A67DBAC0A}" destId="{DF24D674-25FA-4D8C-ACD1-12E450F3C774}" srcOrd="0" destOrd="0" presId="urn:microsoft.com/office/officeart/2008/layout/SquareAccentList"/>
    <dgm:cxn modelId="{292B0365-B77C-459C-A1A8-559941C542B5}" type="presParOf" srcId="{DF24D674-25FA-4D8C-ACD1-12E450F3C774}" destId="{976C363F-96D2-4671-BFFD-7BAB867AAF52}" srcOrd="0" destOrd="0" presId="urn:microsoft.com/office/officeart/2008/layout/SquareAccentList"/>
    <dgm:cxn modelId="{8F3DB78B-6B29-4FD1-96E7-96A181FFE88B}" type="presParOf" srcId="{DF24D674-25FA-4D8C-ACD1-12E450F3C774}" destId="{6D490301-90AC-4264-8B0C-DEB77A1DD1D7}" srcOrd="1" destOrd="0" presId="urn:microsoft.com/office/officeart/2008/layout/SquareAccentList"/>
    <dgm:cxn modelId="{3B1A46AD-CAAF-45AD-A4AB-C443F17DF9B4}" type="presParOf" srcId="{A992E1D9-3927-48FB-B232-9D9A67DBAC0A}" destId="{511A3640-1F2D-41C5-B761-158345FE5A3A}" srcOrd="1" destOrd="0" presId="urn:microsoft.com/office/officeart/2008/layout/SquareAccentList"/>
    <dgm:cxn modelId="{DC3BD99F-31A3-4D39-B5D5-D39D73FAFC8A}" type="presParOf" srcId="{511A3640-1F2D-41C5-B761-158345FE5A3A}" destId="{EBDB2CC9-C243-4F25-8AA0-EBD18990B2DD}" srcOrd="0" destOrd="0" presId="urn:microsoft.com/office/officeart/2008/layout/SquareAccentList"/>
    <dgm:cxn modelId="{E1AA8982-87D0-4D47-85CD-0612D1A6610F}" type="presParOf" srcId="{511A3640-1F2D-41C5-B761-158345FE5A3A}" destId="{C330B057-791C-4008-AC06-1AE97633ECBA}" srcOrd="1" destOrd="0" presId="urn:microsoft.com/office/officeart/2008/layout/SquareAccentList"/>
    <dgm:cxn modelId="{CA0BA36B-4B2A-4B60-B072-896E0D0F40A7}" type="presParOf" srcId="{A992E1D9-3927-48FB-B232-9D9A67DBAC0A}" destId="{A0FE94A4-D782-4352-8C43-5C54D6559363}" srcOrd="2" destOrd="0" presId="urn:microsoft.com/office/officeart/2008/layout/SquareAccentList"/>
    <dgm:cxn modelId="{21480D1C-19EE-4C39-BA0F-82E09771C868}" type="presParOf" srcId="{A0FE94A4-D782-4352-8C43-5C54D6559363}" destId="{8A60FF98-EB1F-49DF-A1CB-EDEFF041678B}" srcOrd="0" destOrd="0" presId="urn:microsoft.com/office/officeart/2008/layout/SquareAccentList"/>
    <dgm:cxn modelId="{3F3D3074-C920-48C5-BBC0-6E78092360CF}" type="presParOf" srcId="{A0FE94A4-D782-4352-8C43-5C54D6559363}" destId="{43E50AA7-9380-4902-8C2F-E627B8C2F1B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0EFA8D-0A59-4D7F-A6C6-87B7CBF9EC35}" type="doc">
      <dgm:prSet loTypeId="urn:microsoft.com/office/officeart/2005/8/layout/arrow2" loCatId="process" qsTypeId="urn:microsoft.com/office/officeart/2005/8/quickstyle/simple1" qsCatId="simple" csTypeId="urn:microsoft.com/office/officeart/2005/8/colors/accent2_4" csCatId="accent2" phldr="1"/>
      <dgm:spPr/>
    </dgm:pt>
    <dgm:pt modelId="{DF19F88A-0BD1-4BEF-915F-3FD5D2660948}">
      <dgm:prSet phldrT="[Texto]"/>
      <dgm:spPr/>
      <dgm:t>
        <a:bodyPr/>
        <a:lstStyle/>
        <a:p>
          <a:r>
            <a:rPr lang="es-EC" dirty="0" smtClean="0"/>
            <a:t>Línea 1</a:t>
          </a:r>
          <a:endParaRPr lang="es-EC" dirty="0"/>
        </a:p>
      </dgm:t>
    </dgm:pt>
    <dgm:pt modelId="{5D43043F-AC9C-4D2B-93B0-521422B6A649}" type="parTrans" cxnId="{225A97F5-6819-40FD-8CC2-1EBB3A225C8D}">
      <dgm:prSet/>
      <dgm:spPr/>
      <dgm:t>
        <a:bodyPr/>
        <a:lstStyle/>
        <a:p>
          <a:endParaRPr lang="es-EC"/>
        </a:p>
      </dgm:t>
    </dgm:pt>
    <dgm:pt modelId="{78822934-4EB2-4BFE-8D38-09A4046BB8A0}" type="sibTrans" cxnId="{225A97F5-6819-40FD-8CC2-1EBB3A225C8D}">
      <dgm:prSet/>
      <dgm:spPr/>
      <dgm:t>
        <a:bodyPr/>
        <a:lstStyle/>
        <a:p>
          <a:endParaRPr lang="es-EC"/>
        </a:p>
      </dgm:t>
    </dgm:pt>
    <dgm:pt modelId="{395E8F4A-42B6-44E6-9D90-4A158F42DB15}">
      <dgm:prSet phldrT="[Texto]"/>
      <dgm:spPr/>
      <dgm:t>
        <a:bodyPr/>
        <a:lstStyle/>
        <a:p>
          <a:r>
            <a:rPr lang="es-EC" dirty="0" smtClean="0"/>
            <a:t>Línea 5</a:t>
          </a:r>
          <a:endParaRPr lang="es-EC" dirty="0"/>
        </a:p>
      </dgm:t>
    </dgm:pt>
    <dgm:pt modelId="{528445B3-08FB-4833-B5B4-2D9827F48ABE}" type="parTrans" cxnId="{AE10D400-F3D1-4965-AC01-58410B8C134A}">
      <dgm:prSet/>
      <dgm:spPr/>
      <dgm:t>
        <a:bodyPr/>
        <a:lstStyle/>
        <a:p>
          <a:endParaRPr lang="es-EC"/>
        </a:p>
      </dgm:t>
    </dgm:pt>
    <dgm:pt modelId="{C89621AA-790E-44B3-81D1-2EC132276A7E}" type="sibTrans" cxnId="{AE10D400-F3D1-4965-AC01-58410B8C134A}">
      <dgm:prSet/>
      <dgm:spPr/>
      <dgm:t>
        <a:bodyPr/>
        <a:lstStyle/>
        <a:p>
          <a:endParaRPr lang="es-EC"/>
        </a:p>
      </dgm:t>
    </dgm:pt>
    <dgm:pt modelId="{01F0EE54-6B09-4A43-BFBD-475028EA97FF}">
      <dgm:prSet phldrT="[Texto]"/>
      <dgm:spPr/>
      <dgm:t>
        <a:bodyPr/>
        <a:lstStyle/>
        <a:p>
          <a:r>
            <a:rPr lang="es-EC" dirty="0" smtClean="0"/>
            <a:t>Línea 9</a:t>
          </a:r>
          <a:endParaRPr lang="es-EC" dirty="0"/>
        </a:p>
      </dgm:t>
    </dgm:pt>
    <dgm:pt modelId="{8A0B1691-1DDD-4CC2-BD02-3606ACC72336}" type="parTrans" cxnId="{02226F9F-6750-4CA9-854D-E3CF288D2F6D}">
      <dgm:prSet/>
      <dgm:spPr/>
      <dgm:t>
        <a:bodyPr/>
        <a:lstStyle/>
        <a:p>
          <a:endParaRPr lang="es-EC"/>
        </a:p>
      </dgm:t>
    </dgm:pt>
    <dgm:pt modelId="{3A842C02-377E-497E-8EA6-D85B7293CC77}" type="sibTrans" cxnId="{02226F9F-6750-4CA9-854D-E3CF288D2F6D}">
      <dgm:prSet/>
      <dgm:spPr/>
      <dgm:t>
        <a:bodyPr/>
        <a:lstStyle/>
        <a:p>
          <a:endParaRPr lang="es-EC"/>
        </a:p>
      </dgm:t>
    </dgm:pt>
    <dgm:pt modelId="{9C3EA171-B026-407B-93E4-54C177E98EA9}">
      <dgm:prSet phldrT="[Texto]"/>
      <dgm:spPr/>
      <dgm:t>
        <a:bodyPr/>
        <a:lstStyle/>
        <a:p>
          <a:r>
            <a:rPr lang="es-EC" dirty="0" smtClean="0"/>
            <a:t>Línea 10</a:t>
          </a:r>
          <a:endParaRPr lang="es-EC" dirty="0"/>
        </a:p>
      </dgm:t>
    </dgm:pt>
    <dgm:pt modelId="{3E4A0932-B994-43CE-B85A-D56BA041D9E9}" type="parTrans" cxnId="{0B328E8A-F414-4769-A6E8-8FF7D11B9325}">
      <dgm:prSet/>
      <dgm:spPr/>
      <dgm:t>
        <a:bodyPr/>
        <a:lstStyle/>
        <a:p>
          <a:endParaRPr lang="es-EC"/>
        </a:p>
      </dgm:t>
    </dgm:pt>
    <dgm:pt modelId="{CC20E231-9B0F-4656-88E3-A968928C1686}" type="sibTrans" cxnId="{0B328E8A-F414-4769-A6E8-8FF7D11B9325}">
      <dgm:prSet/>
      <dgm:spPr/>
      <dgm:t>
        <a:bodyPr/>
        <a:lstStyle/>
        <a:p>
          <a:endParaRPr lang="es-EC"/>
        </a:p>
      </dgm:t>
    </dgm:pt>
    <dgm:pt modelId="{8982EB29-9E41-4AA6-BFF3-A274387BF1EE}" type="pres">
      <dgm:prSet presAssocID="{D20EFA8D-0A59-4D7F-A6C6-87B7CBF9EC35}" presName="arrowDiagram" presStyleCnt="0">
        <dgm:presLayoutVars>
          <dgm:chMax val="5"/>
          <dgm:dir/>
          <dgm:resizeHandles val="exact"/>
        </dgm:presLayoutVars>
      </dgm:prSet>
      <dgm:spPr/>
    </dgm:pt>
    <dgm:pt modelId="{113C83B2-81EC-4CCE-B280-32AE214AE589}" type="pres">
      <dgm:prSet presAssocID="{D20EFA8D-0A59-4D7F-A6C6-87B7CBF9EC35}" presName="arrow" presStyleLbl="bgShp" presStyleIdx="0" presStyleCnt="1"/>
      <dgm:spPr/>
    </dgm:pt>
    <dgm:pt modelId="{B36015DF-BE46-453B-B87D-0A61DE9260EF}" type="pres">
      <dgm:prSet presAssocID="{D20EFA8D-0A59-4D7F-A6C6-87B7CBF9EC35}" presName="arrowDiagram4" presStyleCnt="0"/>
      <dgm:spPr/>
    </dgm:pt>
    <dgm:pt modelId="{0F6D373B-B4EA-4666-AACB-50F2675DFDE1}" type="pres">
      <dgm:prSet presAssocID="{DF19F88A-0BD1-4BEF-915F-3FD5D2660948}" presName="bullet4a" presStyleLbl="node1" presStyleIdx="0" presStyleCnt="4"/>
      <dgm:spPr/>
    </dgm:pt>
    <dgm:pt modelId="{309D3E6C-6B82-4B20-8711-C7E94406112A}" type="pres">
      <dgm:prSet presAssocID="{DF19F88A-0BD1-4BEF-915F-3FD5D2660948}" presName="textBox4a" presStyleLbl="revTx" presStyleIdx="0" presStyleCnt="4">
        <dgm:presLayoutVars>
          <dgm:bulletEnabled val="1"/>
        </dgm:presLayoutVars>
      </dgm:prSet>
      <dgm:spPr/>
      <dgm:t>
        <a:bodyPr/>
        <a:lstStyle/>
        <a:p>
          <a:endParaRPr lang="es-EC"/>
        </a:p>
      </dgm:t>
    </dgm:pt>
    <dgm:pt modelId="{ACBA61C1-AD69-4E93-AA0F-F1B5057E886C}" type="pres">
      <dgm:prSet presAssocID="{395E8F4A-42B6-44E6-9D90-4A158F42DB15}" presName="bullet4b" presStyleLbl="node1" presStyleIdx="1" presStyleCnt="4"/>
      <dgm:spPr/>
    </dgm:pt>
    <dgm:pt modelId="{7BE86A07-9370-4DAD-87A2-9C1E22A45B8C}" type="pres">
      <dgm:prSet presAssocID="{395E8F4A-42B6-44E6-9D90-4A158F42DB15}" presName="textBox4b" presStyleLbl="revTx" presStyleIdx="1" presStyleCnt="4">
        <dgm:presLayoutVars>
          <dgm:bulletEnabled val="1"/>
        </dgm:presLayoutVars>
      </dgm:prSet>
      <dgm:spPr/>
      <dgm:t>
        <a:bodyPr/>
        <a:lstStyle/>
        <a:p>
          <a:endParaRPr lang="es-EC"/>
        </a:p>
      </dgm:t>
    </dgm:pt>
    <dgm:pt modelId="{6B56DA9D-1F60-415C-9161-9BCBE898BF0C}" type="pres">
      <dgm:prSet presAssocID="{01F0EE54-6B09-4A43-BFBD-475028EA97FF}" presName="bullet4c" presStyleLbl="node1" presStyleIdx="2" presStyleCnt="4"/>
      <dgm:spPr/>
    </dgm:pt>
    <dgm:pt modelId="{918764D8-5DAA-4139-A9B1-3918B32A1F23}" type="pres">
      <dgm:prSet presAssocID="{01F0EE54-6B09-4A43-BFBD-475028EA97FF}" presName="textBox4c" presStyleLbl="revTx" presStyleIdx="2" presStyleCnt="4">
        <dgm:presLayoutVars>
          <dgm:bulletEnabled val="1"/>
        </dgm:presLayoutVars>
      </dgm:prSet>
      <dgm:spPr/>
      <dgm:t>
        <a:bodyPr/>
        <a:lstStyle/>
        <a:p>
          <a:endParaRPr lang="es-EC"/>
        </a:p>
      </dgm:t>
    </dgm:pt>
    <dgm:pt modelId="{7AB32B0D-E510-4CCD-B991-A5510A43D200}" type="pres">
      <dgm:prSet presAssocID="{9C3EA171-B026-407B-93E4-54C177E98EA9}" presName="bullet4d" presStyleLbl="node1" presStyleIdx="3" presStyleCnt="4"/>
      <dgm:spPr/>
    </dgm:pt>
    <dgm:pt modelId="{9E1A4609-5CBC-4337-8C20-A8C956886112}" type="pres">
      <dgm:prSet presAssocID="{9C3EA171-B026-407B-93E4-54C177E98EA9}" presName="textBox4d" presStyleLbl="revTx" presStyleIdx="3" presStyleCnt="4">
        <dgm:presLayoutVars>
          <dgm:bulletEnabled val="1"/>
        </dgm:presLayoutVars>
      </dgm:prSet>
      <dgm:spPr/>
      <dgm:t>
        <a:bodyPr/>
        <a:lstStyle/>
        <a:p>
          <a:endParaRPr lang="es-EC"/>
        </a:p>
      </dgm:t>
    </dgm:pt>
  </dgm:ptLst>
  <dgm:cxnLst>
    <dgm:cxn modelId="{E89C6716-194A-4759-8E62-933DE628D755}" type="presOf" srcId="{395E8F4A-42B6-44E6-9D90-4A158F42DB15}" destId="{7BE86A07-9370-4DAD-87A2-9C1E22A45B8C}" srcOrd="0" destOrd="0" presId="urn:microsoft.com/office/officeart/2005/8/layout/arrow2"/>
    <dgm:cxn modelId="{0B328E8A-F414-4769-A6E8-8FF7D11B9325}" srcId="{D20EFA8D-0A59-4D7F-A6C6-87B7CBF9EC35}" destId="{9C3EA171-B026-407B-93E4-54C177E98EA9}" srcOrd="3" destOrd="0" parTransId="{3E4A0932-B994-43CE-B85A-D56BA041D9E9}" sibTransId="{CC20E231-9B0F-4656-88E3-A968928C1686}"/>
    <dgm:cxn modelId="{AE10D400-F3D1-4965-AC01-58410B8C134A}" srcId="{D20EFA8D-0A59-4D7F-A6C6-87B7CBF9EC35}" destId="{395E8F4A-42B6-44E6-9D90-4A158F42DB15}" srcOrd="1" destOrd="0" parTransId="{528445B3-08FB-4833-B5B4-2D9827F48ABE}" sibTransId="{C89621AA-790E-44B3-81D1-2EC132276A7E}"/>
    <dgm:cxn modelId="{589A5811-9CCA-4E84-B925-9339D1BAB07E}" type="presOf" srcId="{DF19F88A-0BD1-4BEF-915F-3FD5D2660948}" destId="{309D3E6C-6B82-4B20-8711-C7E94406112A}" srcOrd="0" destOrd="0" presId="urn:microsoft.com/office/officeart/2005/8/layout/arrow2"/>
    <dgm:cxn modelId="{02226F9F-6750-4CA9-854D-E3CF288D2F6D}" srcId="{D20EFA8D-0A59-4D7F-A6C6-87B7CBF9EC35}" destId="{01F0EE54-6B09-4A43-BFBD-475028EA97FF}" srcOrd="2" destOrd="0" parTransId="{8A0B1691-1DDD-4CC2-BD02-3606ACC72336}" sibTransId="{3A842C02-377E-497E-8EA6-D85B7293CC77}"/>
    <dgm:cxn modelId="{138E0D6D-2B64-45A1-AF7B-0E7D824F2730}" type="presOf" srcId="{9C3EA171-B026-407B-93E4-54C177E98EA9}" destId="{9E1A4609-5CBC-4337-8C20-A8C956886112}" srcOrd="0" destOrd="0" presId="urn:microsoft.com/office/officeart/2005/8/layout/arrow2"/>
    <dgm:cxn modelId="{3AA2FE35-ED39-4192-AC45-31B0A381F334}" type="presOf" srcId="{D20EFA8D-0A59-4D7F-A6C6-87B7CBF9EC35}" destId="{8982EB29-9E41-4AA6-BFF3-A274387BF1EE}" srcOrd="0" destOrd="0" presId="urn:microsoft.com/office/officeart/2005/8/layout/arrow2"/>
    <dgm:cxn modelId="{225A97F5-6819-40FD-8CC2-1EBB3A225C8D}" srcId="{D20EFA8D-0A59-4D7F-A6C6-87B7CBF9EC35}" destId="{DF19F88A-0BD1-4BEF-915F-3FD5D2660948}" srcOrd="0" destOrd="0" parTransId="{5D43043F-AC9C-4D2B-93B0-521422B6A649}" sibTransId="{78822934-4EB2-4BFE-8D38-09A4046BB8A0}"/>
    <dgm:cxn modelId="{7905A516-C1C0-4F31-8FB0-77AFE0BE5088}" type="presOf" srcId="{01F0EE54-6B09-4A43-BFBD-475028EA97FF}" destId="{918764D8-5DAA-4139-A9B1-3918B32A1F23}" srcOrd="0" destOrd="0" presId="urn:microsoft.com/office/officeart/2005/8/layout/arrow2"/>
    <dgm:cxn modelId="{910A3221-07C9-4AFB-9AAF-5E87294424A6}" type="presParOf" srcId="{8982EB29-9E41-4AA6-BFF3-A274387BF1EE}" destId="{113C83B2-81EC-4CCE-B280-32AE214AE589}" srcOrd="0" destOrd="0" presId="urn:microsoft.com/office/officeart/2005/8/layout/arrow2"/>
    <dgm:cxn modelId="{9B39DB6A-7D32-4610-8AFC-238F2494B275}" type="presParOf" srcId="{8982EB29-9E41-4AA6-BFF3-A274387BF1EE}" destId="{B36015DF-BE46-453B-B87D-0A61DE9260EF}" srcOrd="1" destOrd="0" presId="urn:microsoft.com/office/officeart/2005/8/layout/arrow2"/>
    <dgm:cxn modelId="{52EACD11-515C-437C-80D1-EE847906A433}" type="presParOf" srcId="{B36015DF-BE46-453B-B87D-0A61DE9260EF}" destId="{0F6D373B-B4EA-4666-AACB-50F2675DFDE1}" srcOrd="0" destOrd="0" presId="urn:microsoft.com/office/officeart/2005/8/layout/arrow2"/>
    <dgm:cxn modelId="{FD5D9D6E-6ABA-48F2-8A98-A6C1D10479D3}" type="presParOf" srcId="{B36015DF-BE46-453B-B87D-0A61DE9260EF}" destId="{309D3E6C-6B82-4B20-8711-C7E94406112A}" srcOrd="1" destOrd="0" presId="urn:microsoft.com/office/officeart/2005/8/layout/arrow2"/>
    <dgm:cxn modelId="{20B58BF9-3B3C-4DD9-BC45-CE41A7187838}" type="presParOf" srcId="{B36015DF-BE46-453B-B87D-0A61DE9260EF}" destId="{ACBA61C1-AD69-4E93-AA0F-F1B5057E886C}" srcOrd="2" destOrd="0" presId="urn:microsoft.com/office/officeart/2005/8/layout/arrow2"/>
    <dgm:cxn modelId="{648CB5DB-9B41-4D3F-A32B-B2842030B614}" type="presParOf" srcId="{B36015DF-BE46-453B-B87D-0A61DE9260EF}" destId="{7BE86A07-9370-4DAD-87A2-9C1E22A45B8C}" srcOrd="3" destOrd="0" presId="urn:microsoft.com/office/officeart/2005/8/layout/arrow2"/>
    <dgm:cxn modelId="{C7359E07-124B-40C7-941E-848294736F05}" type="presParOf" srcId="{B36015DF-BE46-453B-B87D-0A61DE9260EF}" destId="{6B56DA9D-1F60-415C-9161-9BCBE898BF0C}" srcOrd="4" destOrd="0" presId="urn:microsoft.com/office/officeart/2005/8/layout/arrow2"/>
    <dgm:cxn modelId="{4D12D9E6-F99D-4C41-9E9B-603DFE442C5E}" type="presParOf" srcId="{B36015DF-BE46-453B-B87D-0A61DE9260EF}" destId="{918764D8-5DAA-4139-A9B1-3918B32A1F23}" srcOrd="5" destOrd="0" presId="urn:microsoft.com/office/officeart/2005/8/layout/arrow2"/>
    <dgm:cxn modelId="{700BF6C5-9A43-4191-9816-7DE00BDF521E}" type="presParOf" srcId="{B36015DF-BE46-453B-B87D-0A61DE9260EF}" destId="{7AB32B0D-E510-4CCD-B991-A5510A43D200}" srcOrd="6" destOrd="0" presId="urn:microsoft.com/office/officeart/2005/8/layout/arrow2"/>
    <dgm:cxn modelId="{EE313CD1-FEA9-4876-AA11-6FD2B25F2042}" type="presParOf" srcId="{B36015DF-BE46-453B-B87D-0A61DE9260EF}" destId="{9E1A4609-5CBC-4337-8C20-A8C956886112}"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CB6C47-0770-46FB-BB8F-C16D26087EF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703CF641-2074-4EBC-90FC-0FFEB9E523EE}">
      <dgm:prSet phldrT="[Texto]"/>
      <dgm:spPr/>
      <dgm:t>
        <a:bodyPr/>
        <a:lstStyle/>
        <a:p>
          <a:r>
            <a:rPr lang="es-ES" smtClean="0">
              <a:solidFill>
                <a:schemeClr val="tx1"/>
              </a:solidFill>
              <a:effectLst/>
              <a:latin typeface="Times New Roman" panose="02020603050405020304" pitchFamily="18" charset="0"/>
              <a:ea typeface="Times New Roman" panose="02020603050405020304" pitchFamily="18" charset="0"/>
            </a:rPr>
            <a:t>Una vez realizada la presente investigación con la aplicación de la metodología cualitativa y cuantitativa; y en base a herramientas metodológicas se concluye que la parroquia de Atahualpa cuenta con una cantidad significativa de atractivos naturales y culturales  lo que la convierte en un lugar con alto potencial turístico y por ende se puede desarrollar turísticamente a la parroquia, lo cual generará ingresos económicos y mejorará la vida de la comunidad.</a:t>
          </a:r>
          <a:endParaRPr lang="es-EC" dirty="0">
            <a:solidFill>
              <a:schemeClr val="tx1"/>
            </a:solidFill>
          </a:endParaRPr>
        </a:p>
      </dgm:t>
    </dgm:pt>
    <dgm:pt modelId="{AFFD9AA0-A758-49B4-9219-DE4887318B78}" type="parTrans" cxnId="{52810169-8391-4722-B185-3B4FFDB4A4F1}">
      <dgm:prSet/>
      <dgm:spPr/>
      <dgm:t>
        <a:bodyPr/>
        <a:lstStyle/>
        <a:p>
          <a:endParaRPr lang="es-EC">
            <a:solidFill>
              <a:schemeClr val="tx1"/>
            </a:solidFill>
          </a:endParaRPr>
        </a:p>
      </dgm:t>
    </dgm:pt>
    <dgm:pt modelId="{11F2B752-9C5B-44BB-AC19-D344C1B47AAC}" type="sibTrans" cxnId="{52810169-8391-4722-B185-3B4FFDB4A4F1}">
      <dgm:prSet/>
      <dgm:spPr/>
      <dgm:t>
        <a:bodyPr/>
        <a:lstStyle/>
        <a:p>
          <a:endParaRPr lang="es-EC">
            <a:solidFill>
              <a:schemeClr val="tx1"/>
            </a:solidFill>
          </a:endParaRPr>
        </a:p>
      </dgm:t>
    </dgm:pt>
    <dgm:pt modelId="{D6746FBE-80D0-43CB-BDA2-EFA46A583999}">
      <dgm:prSet phldrT="[Texto]"/>
      <dgm:spPr/>
      <dgm:t>
        <a:bodyPr/>
        <a:lstStyle/>
        <a:p>
          <a:r>
            <a:rPr lang="es-ES" smtClean="0">
              <a:solidFill>
                <a:schemeClr val="tx1"/>
              </a:solidFill>
              <a:effectLst/>
              <a:latin typeface="Times New Roman" panose="02020603050405020304" pitchFamily="18" charset="0"/>
              <a:ea typeface="Times New Roman" panose="02020603050405020304" pitchFamily="18" charset="0"/>
            </a:rPr>
            <a:t>En la visita in situ que se realizó a la parroquia de Atahualpa se identificó que no cuenta con suficientes alojamientos y establecimientos de alimentos y bebidas lo cual es un limitante para las personas que desean visitar la localidad, a demás los pocos restaurantes que existen no diversifican el menú lo que conlleva a que la oferta turística no satisfaga a la demanda actual y disminuya el interés.</a:t>
          </a:r>
          <a:endParaRPr lang="es-EC" dirty="0">
            <a:solidFill>
              <a:schemeClr val="tx1"/>
            </a:solidFill>
          </a:endParaRPr>
        </a:p>
      </dgm:t>
    </dgm:pt>
    <dgm:pt modelId="{564ECDD1-9514-4EF0-AB7F-BB4594C7DD99}" type="parTrans" cxnId="{6ACB65CC-CAF4-4970-AD1A-EA4A22F96AE5}">
      <dgm:prSet/>
      <dgm:spPr/>
      <dgm:t>
        <a:bodyPr/>
        <a:lstStyle/>
        <a:p>
          <a:endParaRPr lang="es-EC">
            <a:solidFill>
              <a:schemeClr val="tx1"/>
            </a:solidFill>
          </a:endParaRPr>
        </a:p>
      </dgm:t>
    </dgm:pt>
    <dgm:pt modelId="{82139D77-821D-4CB2-B19A-7CC239978C81}" type="sibTrans" cxnId="{6ACB65CC-CAF4-4970-AD1A-EA4A22F96AE5}">
      <dgm:prSet/>
      <dgm:spPr/>
      <dgm:t>
        <a:bodyPr/>
        <a:lstStyle/>
        <a:p>
          <a:endParaRPr lang="es-EC">
            <a:solidFill>
              <a:schemeClr val="tx1"/>
            </a:solidFill>
          </a:endParaRPr>
        </a:p>
      </dgm:t>
    </dgm:pt>
    <dgm:pt modelId="{ECEBC67D-A63E-453A-AE6F-41B46DEAABE0}">
      <dgm:prSet phldrT="[Texto]"/>
      <dgm:spPr/>
      <dgm:t>
        <a:bodyPr/>
        <a:lstStyle/>
        <a:p>
          <a:r>
            <a:rPr lang="es-ES" smtClean="0">
              <a:solidFill>
                <a:schemeClr val="tx1"/>
              </a:solidFill>
              <a:effectLst/>
              <a:latin typeface="Times New Roman" panose="02020603050405020304" pitchFamily="18" charset="0"/>
              <a:ea typeface="Times New Roman" panose="02020603050405020304" pitchFamily="18" charset="0"/>
            </a:rPr>
            <a:t>La promoción y publicidad que maneja el GAD parroquial de Atahualpa es escasa ya que en la página web de la parroquia solo existe información básica de la localidad y algunas fotografías de los atractivos turísticos que posee, a esto se suma la desactualización de las noticias y acontecimientos de la parroquia por esta razón la página web no atrae la atención de las personas para que la naveguen. </a:t>
          </a:r>
          <a:endParaRPr lang="es-EC" dirty="0">
            <a:solidFill>
              <a:schemeClr val="tx1"/>
            </a:solidFill>
          </a:endParaRPr>
        </a:p>
      </dgm:t>
    </dgm:pt>
    <dgm:pt modelId="{F794A749-36B3-4AA2-AC4E-489C66EE6F44}" type="parTrans" cxnId="{B29BDBD8-28AB-4B7C-8B4F-D616F2B48F20}">
      <dgm:prSet/>
      <dgm:spPr/>
      <dgm:t>
        <a:bodyPr/>
        <a:lstStyle/>
        <a:p>
          <a:endParaRPr lang="es-EC">
            <a:solidFill>
              <a:schemeClr val="tx1"/>
            </a:solidFill>
          </a:endParaRPr>
        </a:p>
      </dgm:t>
    </dgm:pt>
    <dgm:pt modelId="{3897A495-75B2-4421-BF1A-CC885C4D066A}" type="sibTrans" cxnId="{B29BDBD8-28AB-4B7C-8B4F-D616F2B48F20}">
      <dgm:prSet/>
      <dgm:spPr/>
      <dgm:t>
        <a:bodyPr/>
        <a:lstStyle/>
        <a:p>
          <a:endParaRPr lang="es-EC">
            <a:solidFill>
              <a:schemeClr val="tx1"/>
            </a:solidFill>
          </a:endParaRPr>
        </a:p>
      </dgm:t>
    </dgm:pt>
    <dgm:pt modelId="{2590CE22-1F0B-4997-92B8-08765708506D}">
      <dgm:prSet/>
      <dgm:spPr/>
      <dgm:t>
        <a:bodyPr/>
        <a:lstStyle/>
        <a:p>
          <a:r>
            <a:rPr lang="es-ES" smtClean="0">
              <a:solidFill>
                <a:schemeClr val="tx1"/>
              </a:solidFill>
              <a:effectLst/>
              <a:latin typeface="Times New Roman" panose="02020603050405020304" pitchFamily="18" charset="0"/>
              <a:ea typeface="Times New Roman" panose="02020603050405020304" pitchFamily="18" charset="0"/>
            </a:rPr>
            <a:t>Una vez observado la situación turística actual de la parroquia Atahualpa se concluyó que los atractivos naturales no cuentan con adecuaciones necesarias para ser comercializados como atractivos turísticos, ya que los senderos están en mal estado y muchos de estos ya han desaparecido por el crecimiento de la vegetación de los alrededores, por lo que se debe improvisar el ingreso al lugar turístico. </a:t>
          </a:r>
          <a:endParaRPr lang="es-EC" dirty="0">
            <a:solidFill>
              <a:schemeClr val="tx1"/>
            </a:solidFill>
            <a:effectLst/>
            <a:latin typeface="Times New Roman" panose="02020603050405020304" pitchFamily="18" charset="0"/>
            <a:ea typeface="Times New Roman" panose="02020603050405020304" pitchFamily="18" charset="0"/>
          </a:endParaRPr>
        </a:p>
      </dgm:t>
    </dgm:pt>
    <dgm:pt modelId="{4500E475-5203-4904-81FF-1E45FEDA23D2}" type="parTrans" cxnId="{D0D1708C-E5FB-412B-922D-675C71E770C4}">
      <dgm:prSet/>
      <dgm:spPr/>
      <dgm:t>
        <a:bodyPr/>
        <a:lstStyle/>
        <a:p>
          <a:endParaRPr lang="es-EC">
            <a:solidFill>
              <a:schemeClr val="tx1"/>
            </a:solidFill>
          </a:endParaRPr>
        </a:p>
      </dgm:t>
    </dgm:pt>
    <dgm:pt modelId="{04CDFCDF-A9F9-4A5F-B3A8-6D63535776C7}" type="sibTrans" cxnId="{D0D1708C-E5FB-412B-922D-675C71E770C4}">
      <dgm:prSet/>
      <dgm:spPr/>
      <dgm:t>
        <a:bodyPr/>
        <a:lstStyle/>
        <a:p>
          <a:endParaRPr lang="es-EC">
            <a:solidFill>
              <a:schemeClr val="tx1"/>
            </a:solidFill>
          </a:endParaRPr>
        </a:p>
      </dgm:t>
    </dgm:pt>
    <dgm:pt modelId="{AC07A942-A66D-4073-AC54-9CB9A54EBAA2}" type="pres">
      <dgm:prSet presAssocID="{80CB6C47-0770-46FB-BB8F-C16D26087EF6}" presName="Name0" presStyleCnt="0">
        <dgm:presLayoutVars>
          <dgm:chMax val="7"/>
          <dgm:chPref val="7"/>
          <dgm:dir/>
        </dgm:presLayoutVars>
      </dgm:prSet>
      <dgm:spPr/>
    </dgm:pt>
    <dgm:pt modelId="{DFFF05AB-281C-4188-A6B4-E787DE70FE9F}" type="pres">
      <dgm:prSet presAssocID="{80CB6C47-0770-46FB-BB8F-C16D26087EF6}" presName="Name1" presStyleCnt="0"/>
      <dgm:spPr/>
    </dgm:pt>
    <dgm:pt modelId="{1FD08E40-4011-47F5-B6AB-6B9C7E52E080}" type="pres">
      <dgm:prSet presAssocID="{80CB6C47-0770-46FB-BB8F-C16D26087EF6}" presName="cycle" presStyleCnt="0"/>
      <dgm:spPr/>
    </dgm:pt>
    <dgm:pt modelId="{40B69471-2347-436F-932A-292607AA264B}" type="pres">
      <dgm:prSet presAssocID="{80CB6C47-0770-46FB-BB8F-C16D26087EF6}" presName="srcNode" presStyleLbl="node1" presStyleIdx="0" presStyleCnt="4"/>
      <dgm:spPr/>
    </dgm:pt>
    <dgm:pt modelId="{C7098FE6-1E88-4BCF-9D0D-7DF7E5247CF8}" type="pres">
      <dgm:prSet presAssocID="{80CB6C47-0770-46FB-BB8F-C16D26087EF6}" presName="conn" presStyleLbl="parChTrans1D2" presStyleIdx="0" presStyleCnt="1"/>
      <dgm:spPr/>
    </dgm:pt>
    <dgm:pt modelId="{F8A2DFB0-3AEF-4129-871D-57E5D6A5C9AE}" type="pres">
      <dgm:prSet presAssocID="{80CB6C47-0770-46FB-BB8F-C16D26087EF6}" presName="extraNode" presStyleLbl="node1" presStyleIdx="0" presStyleCnt="4"/>
      <dgm:spPr/>
    </dgm:pt>
    <dgm:pt modelId="{664317E6-0382-4839-BBCD-B4ACF57008A1}" type="pres">
      <dgm:prSet presAssocID="{80CB6C47-0770-46FB-BB8F-C16D26087EF6}" presName="dstNode" presStyleLbl="node1" presStyleIdx="0" presStyleCnt="4"/>
      <dgm:spPr/>
    </dgm:pt>
    <dgm:pt modelId="{813DAF18-4F15-4D01-878E-220F71780552}" type="pres">
      <dgm:prSet presAssocID="{703CF641-2074-4EBC-90FC-0FFEB9E523EE}" presName="text_1" presStyleLbl="node1" presStyleIdx="0" presStyleCnt="4">
        <dgm:presLayoutVars>
          <dgm:bulletEnabled val="1"/>
        </dgm:presLayoutVars>
      </dgm:prSet>
      <dgm:spPr/>
      <dgm:t>
        <a:bodyPr/>
        <a:lstStyle/>
        <a:p>
          <a:endParaRPr lang="es-EC"/>
        </a:p>
      </dgm:t>
    </dgm:pt>
    <dgm:pt modelId="{68404590-703F-4454-B4E0-607204159DC4}" type="pres">
      <dgm:prSet presAssocID="{703CF641-2074-4EBC-90FC-0FFEB9E523EE}" presName="accent_1" presStyleCnt="0"/>
      <dgm:spPr/>
    </dgm:pt>
    <dgm:pt modelId="{87DEA817-7AFC-4683-980B-A4526EE0E98E}" type="pres">
      <dgm:prSet presAssocID="{703CF641-2074-4EBC-90FC-0FFEB9E523EE}" presName="accentRepeatNode" presStyleLbl="solidFgAcc1" presStyleIdx="0" presStyleCnt="4"/>
      <dgm:spPr/>
    </dgm:pt>
    <dgm:pt modelId="{F31A5E6D-BC44-4768-AB9A-A43008DEABB7}" type="pres">
      <dgm:prSet presAssocID="{D6746FBE-80D0-43CB-BDA2-EFA46A583999}" presName="text_2" presStyleLbl="node1" presStyleIdx="1" presStyleCnt="4">
        <dgm:presLayoutVars>
          <dgm:bulletEnabled val="1"/>
        </dgm:presLayoutVars>
      </dgm:prSet>
      <dgm:spPr/>
      <dgm:t>
        <a:bodyPr/>
        <a:lstStyle/>
        <a:p>
          <a:endParaRPr lang="es-EC"/>
        </a:p>
      </dgm:t>
    </dgm:pt>
    <dgm:pt modelId="{66E8DCC0-3EDC-4FE6-9779-F9122ADEBEBF}" type="pres">
      <dgm:prSet presAssocID="{D6746FBE-80D0-43CB-BDA2-EFA46A583999}" presName="accent_2" presStyleCnt="0"/>
      <dgm:spPr/>
    </dgm:pt>
    <dgm:pt modelId="{BFA8330C-AA8E-47BA-A1ED-86F469D9467D}" type="pres">
      <dgm:prSet presAssocID="{D6746FBE-80D0-43CB-BDA2-EFA46A583999}" presName="accentRepeatNode" presStyleLbl="solidFgAcc1" presStyleIdx="1" presStyleCnt="4"/>
      <dgm:spPr/>
    </dgm:pt>
    <dgm:pt modelId="{95F6E249-DC49-4D89-8CF6-38FE7C7DF465}" type="pres">
      <dgm:prSet presAssocID="{ECEBC67D-A63E-453A-AE6F-41B46DEAABE0}" presName="text_3" presStyleLbl="node1" presStyleIdx="2" presStyleCnt="4">
        <dgm:presLayoutVars>
          <dgm:bulletEnabled val="1"/>
        </dgm:presLayoutVars>
      </dgm:prSet>
      <dgm:spPr/>
      <dgm:t>
        <a:bodyPr/>
        <a:lstStyle/>
        <a:p>
          <a:endParaRPr lang="es-EC"/>
        </a:p>
      </dgm:t>
    </dgm:pt>
    <dgm:pt modelId="{E167441F-0B4E-40E9-896E-EEF77D49B916}" type="pres">
      <dgm:prSet presAssocID="{ECEBC67D-A63E-453A-AE6F-41B46DEAABE0}" presName="accent_3" presStyleCnt="0"/>
      <dgm:spPr/>
    </dgm:pt>
    <dgm:pt modelId="{91FBA553-F1AA-49C6-B8F5-D005A727F8F1}" type="pres">
      <dgm:prSet presAssocID="{ECEBC67D-A63E-453A-AE6F-41B46DEAABE0}" presName="accentRepeatNode" presStyleLbl="solidFgAcc1" presStyleIdx="2" presStyleCnt="4"/>
      <dgm:spPr/>
    </dgm:pt>
    <dgm:pt modelId="{F8E12ACE-8853-42D1-89CC-51B8F9C6B4B3}" type="pres">
      <dgm:prSet presAssocID="{2590CE22-1F0B-4997-92B8-08765708506D}" presName="text_4" presStyleLbl="node1" presStyleIdx="3" presStyleCnt="4">
        <dgm:presLayoutVars>
          <dgm:bulletEnabled val="1"/>
        </dgm:presLayoutVars>
      </dgm:prSet>
      <dgm:spPr/>
    </dgm:pt>
    <dgm:pt modelId="{E9914610-C102-480A-A81D-1D5F1ED8EB6C}" type="pres">
      <dgm:prSet presAssocID="{2590CE22-1F0B-4997-92B8-08765708506D}" presName="accent_4" presStyleCnt="0"/>
      <dgm:spPr/>
    </dgm:pt>
    <dgm:pt modelId="{A1C9D7E7-16CC-42DF-BB67-2A247CF4CAFE}" type="pres">
      <dgm:prSet presAssocID="{2590CE22-1F0B-4997-92B8-08765708506D}" presName="accentRepeatNode" presStyleLbl="solidFgAcc1" presStyleIdx="3" presStyleCnt="4"/>
      <dgm:spPr/>
    </dgm:pt>
  </dgm:ptLst>
  <dgm:cxnLst>
    <dgm:cxn modelId="{B29BDBD8-28AB-4B7C-8B4F-D616F2B48F20}" srcId="{80CB6C47-0770-46FB-BB8F-C16D26087EF6}" destId="{ECEBC67D-A63E-453A-AE6F-41B46DEAABE0}" srcOrd="2" destOrd="0" parTransId="{F794A749-36B3-4AA2-AC4E-489C66EE6F44}" sibTransId="{3897A495-75B2-4421-BF1A-CC885C4D066A}"/>
    <dgm:cxn modelId="{BE7A45BB-DD15-429F-96DC-746B58C955EC}" type="presOf" srcId="{11F2B752-9C5B-44BB-AC19-D344C1B47AAC}" destId="{C7098FE6-1E88-4BCF-9D0D-7DF7E5247CF8}" srcOrd="0" destOrd="0" presId="urn:microsoft.com/office/officeart/2008/layout/VerticalCurvedList"/>
    <dgm:cxn modelId="{52810169-8391-4722-B185-3B4FFDB4A4F1}" srcId="{80CB6C47-0770-46FB-BB8F-C16D26087EF6}" destId="{703CF641-2074-4EBC-90FC-0FFEB9E523EE}" srcOrd="0" destOrd="0" parTransId="{AFFD9AA0-A758-49B4-9219-DE4887318B78}" sibTransId="{11F2B752-9C5B-44BB-AC19-D344C1B47AAC}"/>
    <dgm:cxn modelId="{630D275E-C44A-4CBA-B3CD-FCAFD3E55F7F}" type="presOf" srcId="{2590CE22-1F0B-4997-92B8-08765708506D}" destId="{F8E12ACE-8853-42D1-89CC-51B8F9C6B4B3}" srcOrd="0" destOrd="0" presId="urn:microsoft.com/office/officeart/2008/layout/VerticalCurvedList"/>
    <dgm:cxn modelId="{6ACB65CC-CAF4-4970-AD1A-EA4A22F96AE5}" srcId="{80CB6C47-0770-46FB-BB8F-C16D26087EF6}" destId="{D6746FBE-80D0-43CB-BDA2-EFA46A583999}" srcOrd="1" destOrd="0" parTransId="{564ECDD1-9514-4EF0-AB7F-BB4594C7DD99}" sibTransId="{82139D77-821D-4CB2-B19A-7CC239978C81}"/>
    <dgm:cxn modelId="{E0BDC8A4-BEA2-43DD-B0F9-7922E1734942}" type="presOf" srcId="{D6746FBE-80D0-43CB-BDA2-EFA46A583999}" destId="{F31A5E6D-BC44-4768-AB9A-A43008DEABB7}" srcOrd="0" destOrd="0" presId="urn:microsoft.com/office/officeart/2008/layout/VerticalCurvedList"/>
    <dgm:cxn modelId="{DB3D103D-D694-486D-83A7-FD4EAAA6AF6B}" type="presOf" srcId="{ECEBC67D-A63E-453A-AE6F-41B46DEAABE0}" destId="{95F6E249-DC49-4D89-8CF6-38FE7C7DF465}" srcOrd="0" destOrd="0" presId="urn:microsoft.com/office/officeart/2008/layout/VerticalCurvedList"/>
    <dgm:cxn modelId="{68C2EB7C-E1C2-4712-A6B2-A81C8F3B755F}" type="presOf" srcId="{703CF641-2074-4EBC-90FC-0FFEB9E523EE}" destId="{813DAF18-4F15-4D01-878E-220F71780552}" srcOrd="0" destOrd="0" presId="urn:microsoft.com/office/officeart/2008/layout/VerticalCurvedList"/>
    <dgm:cxn modelId="{D0D1708C-E5FB-412B-922D-675C71E770C4}" srcId="{80CB6C47-0770-46FB-BB8F-C16D26087EF6}" destId="{2590CE22-1F0B-4997-92B8-08765708506D}" srcOrd="3" destOrd="0" parTransId="{4500E475-5203-4904-81FF-1E45FEDA23D2}" sibTransId="{04CDFCDF-A9F9-4A5F-B3A8-6D63535776C7}"/>
    <dgm:cxn modelId="{4A18474E-DE7A-4185-94F6-9834E6F17858}" type="presOf" srcId="{80CB6C47-0770-46FB-BB8F-C16D26087EF6}" destId="{AC07A942-A66D-4073-AC54-9CB9A54EBAA2}" srcOrd="0" destOrd="0" presId="urn:microsoft.com/office/officeart/2008/layout/VerticalCurvedList"/>
    <dgm:cxn modelId="{0FF87CFB-41D5-4DDC-965D-6B4CB806C5B7}" type="presParOf" srcId="{AC07A942-A66D-4073-AC54-9CB9A54EBAA2}" destId="{DFFF05AB-281C-4188-A6B4-E787DE70FE9F}" srcOrd="0" destOrd="0" presId="urn:microsoft.com/office/officeart/2008/layout/VerticalCurvedList"/>
    <dgm:cxn modelId="{3B8BFAAE-AE95-4AB9-A9BC-E05E7EAEF795}" type="presParOf" srcId="{DFFF05AB-281C-4188-A6B4-E787DE70FE9F}" destId="{1FD08E40-4011-47F5-B6AB-6B9C7E52E080}" srcOrd="0" destOrd="0" presId="urn:microsoft.com/office/officeart/2008/layout/VerticalCurvedList"/>
    <dgm:cxn modelId="{BA1CB094-58E4-43BE-B26B-517638CD2A87}" type="presParOf" srcId="{1FD08E40-4011-47F5-B6AB-6B9C7E52E080}" destId="{40B69471-2347-436F-932A-292607AA264B}" srcOrd="0" destOrd="0" presId="urn:microsoft.com/office/officeart/2008/layout/VerticalCurvedList"/>
    <dgm:cxn modelId="{C3ED29ED-47D6-4162-93E7-403933F4B29C}" type="presParOf" srcId="{1FD08E40-4011-47F5-B6AB-6B9C7E52E080}" destId="{C7098FE6-1E88-4BCF-9D0D-7DF7E5247CF8}" srcOrd="1" destOrd="0" presId="urn:microsoft.com/office/officeart/2008/layout/VerticalCurvedList"/>
    <dgm:cxn modelId="{380A6B9E-0AF5-4079-A299-D3678AA4E5CD}" type="presParOf" srcId="{1FD08E40-4011-47F5-B6AB-6B9C7E52E080}" destId="{F8A2DFB0-3AEF-4129-871D-57E5D6A5C9AE}" srcOrd="2" destOrd="0" presId="urn:microsoft.com/office/officeart/2008/layout/VerticalCurvedList"/>
    <dgm:cxn modelId="{64B082F4-021C-4D46-A0D5-9DA808FA3F67}" type="presParOf" srcId="{1FD08E40-4011-47F5-B6AB-6B9C7E52E080}" destId="{664317E6-0382-4839-BBCD-B4ACF57008A1}" srcOrd="3" destOrd="0" presId="urn:microsoft.com/office/officeart/2008/layout/VerticalCurvedList"/>
    <dgm:cxn modelId="{54CF446F-6F21-49B8-9E14-A26DC758FE77}" type="presParOf" srcId="{DFFF05AB-281C-4188-A6B4-E787DE70FE9F}" destId="{813DAF18-4F15-4D01-878E-220F71780552}" srcOrd="1" destOrd="0" presId="urn:microsoft.com/office/officeart/2008/layout/VerticalCurvedList"/>
    <dgm:cxn modelId="{48DBBD0A-2D21-4114-BCD8-F0D7205AFDE3}" type="presParOf" srcId="{DFFF05AB-281C-4188-A6B4-E787DE70FE9F}" destId="{68404590-703F-4454-B4E0-607204159DC4}" srcOrd="2" destOrd="0" presId="urn:microsoft.com/office/officeart/2008/layout/VerticalCurvedList"/>
    <dgm:cxn modelId="{3234F6F6-8293-4832-960B-6AB7DD954EEA}" type="presParOf" srcId="{68404590-703F-4454-B4E0-607204159DC4}" destId="{87DEA817-7AFC-4683-980B-A4526EE0E98E}" srcOrd="0" destOrd="0" presId="urn:microsoft.com/office/officeart/2008/layout/VerticalCurvedList"/>
    <dgm:cxn modelId="{55A714C6-A319-4848-BB0F-6F237B59C7EF}" type="presParOf" srcId="{DFFF05AB-281C-4188-A6B4-E787DE70FE9F}" destId="{F31A5E6D-BC44-4768-AB9A-A43008DEABB7}" srcOrd="3" destOrd="0" presId="urn:microsoft.com/office/officeart/2008/layout/VerticalCurvedList"/>
    <dgm:cxn modelId="{32D62BC9-B189-4AA3-99BB-B82A98823E6A}" type="presParOf" srcId="{DFFF05AB-281C-4188-A6B4-E787DE70FE9F}" destId="{66E8DCC0-3EDC-4FE6-9779-F9122ADEBEBF}" srcOrd="4" destOrd="0" presId="urn:microsoft.com/office/officeart/2008/layout/VerticalCurvedList"/>
    <dgm:cxn modelId="{22C41B40-31B2-404B-8E0A-76A56D0FD89A}" type="presParOf" srcId="{66E8DCC0-3EDC-4FE6-9779-F9122ADEBEBF}" destId="{BFA8330C-AA8E-47BA-A1ED-86F469D9467D}" srcOrd="0" destOrd="0" presId="urn:microsoft.com/office/officeart/2008/layout/VerticalCurvedList"/>
    <dgm:cxn modelId="{2D184CFA-BC7B-4BD5-9652-5F7531CA5B06}" type="presParOf" srcId="{DFFF05AB-281C-4188-A6B4-E787DE70FE9F}" destId="{95F6E249-DC49-4D89-8CF6-38FE7C7DF465}" srcOrd="5" destOrd="0" presId="urn:microsoft.com/office/officeart/2008/layout/VerticalCurvedList"/>
    <dgm:cxn modelId="{7B155DC6-6CFC-477E-A6A7-4361299FB1C3}" type="presParOf" srcId="{DFFF05AB-281C-4188-A6B4-E787DE70FE9F}" destId="{E167441F-0B4E-40E9-896E-EEF77D49B916}" srcOrd="6" destOrd="0" presId="urn:microsoft.com/office/officeart/2008/layout/VerticalCurvedList"/>
    <dgm:cxn modelId="{F9B9E4BE-D3B5-4D49-B3E1-F55CDCBBD522}" type="presParOf" srcId="{E167441F-0B4E-40E9-896E-EEF77D49B916}" destId="{91FBA553-F1AA-49C6-B8F5-D005A727F8F1}" srcOrd="0" destOrd="0" presId="urn:microsoft.com/office/officeart/2008/layout/VerticalCurvedList"/>
    <dgm:cxn modelId="{EA44EB15-B14B-4653-A40A-6BA0C570A715}" type="presParOf" srcId="{DFFF05AB-281C-4188-A6B4-E787DE70FE9F}" destId="{F8E12ACE-8853-42D1-89CC-51B8F9C6B4B3}" srcOrd="7" destOrd="0" presId="urn:microsoft.com/office/officeart/2008/layout/VerticalCurvedList"/>
    <dgm:cxn modelId="{8E80E32B-6643-4842-9A5C-78C306DF4E62}" type="presParOf" srcId="{DFFF05AB-281C-4188-A6B4-E787DE70FE9F}" destId="{E9914610-C102-480A-A81D-1D5F1ED8EB6C}" srcOrd="8" destOrd="0" presId="urn:microsoft.com/office/officeart/2008/layout/VerticalCurvedList"/>
    <dgm:cxn modelId="{1AE08AC8-68E3-4099-84F4-512785E659AE}" type="presParOf" srcId="{E9914610-C102-480A-A81D-1D5F1ED8EB6C}" destId="{A1C9D7E7-16CC-42DF-BB67-2A247CF4CA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491CA6-5FDC-4C05-AE8C-E7B6602957DA}"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DB760AC7-35DB-42EB-9C88-A05AF2F1F9EF}">
      <dgm:prSet phldrT="[Texto]" custT="1"/>
      <dgm:spPr/>
      <dgm:t>
        <a:bodyPr/>
        <a:lstStyle/>
        <a:p>
          <a:r>
            <a:rPr lang="es-EC" sz="1600" smtClean="0"/>
            <a:t>La diversificación de la oferta turística, se ha evidenciado que existen escasos alojamientos, una alternativa es que los pobladores brinden hospedaje en sus propias casas como una posada</a:t>
          </a:r>
          <a:endParaRPr lang="es-EC" sz="1600" dirty="0"/>
        </a:p>
      </dgm:t>
    </dgm:pt>
    <dgm:pt modelId="{23568461-6705-401F-BB72-7163365ADE0E}" type="parTrans" cxnId="{8CE66A59-FF0A-46F5-B54B-076D4B821B30}">
      <dgm:prSet/>
      <dgm:spPr/>
      <dgm:t>
        <a:bodyPr/>
        <a:lstStyle/>
        <a:p>
          <a:endParaRPr lang="es-EC"/>
        </a:p>
      </dgm:t>
    </dgm:pt>
    <dgm:pt modelId="{451B9E11-1600-4613-99F3-7E846A8E6BA9}" type="sibTrans" cxnId="{8CE66A59-FF0A-46F5-B54B-076D4B821B30}">
      <dgm:prSet/>
      <dgm:spPr/>
      <dgm:t>
        <a:bodyPr/>
        <a:lstStyle/>
        <a:p>
          <a:endParaRPr lang="es-EC"/>
        </a:p>
      </dgm:t>
    </dgm:pt>
    <dgm:pt modelId="{5A4F747E-93CC-4DE0-AF11-AA1E5EA42BFC}">
      <dgm:prSet phldrT="[Texto]" custT="1"/>
      <dgm:spPr/>
      <dgm:t>
        <a:bodyPr/>
        <a:lstStyle/>
        <a:p>
          <a:r>
            <a:rPr lang="es-EC" sz="1600" smtClean="0"/>
            <a:t>La página oficial de Atahualpa debería ser más dinámica y contener mayor información tanto informativa como turística donde se puedan observar imágenes actuales, mapas de sitio, detallar las actividades que se pueden realizar</a:t>
          </a:r>
          <a:endParaRPr lang="es-EC" sz="1600" dirty="0"/>
        </a:p>
      </dgm:t>
    </dgm:pt>
    <dgm:pt modelId="{D63F9AC3-3B1E-4234-ABF8-570BC8683C10}" type="parTrans" cxnId="{84B4359C-8820-4D0C-B5FD-23EE4DA7AB1C}">
      <dgm:prSet/>
      <dgm:spPr/>
      <dgm:t>
        <a:bodyPr/>
        <a:lstStyle/>
        <a:p>
          <a:endParaRPr lang="es-EC"/>
        </a:p>
      </dgm:t>
    </dgm:pt>
    <dgm:pt modelId="{5CA8B374-F228-43C8-89F5-05C4E86CC0C4}" type="sibTrans" cxnId="{84B4359C-8820-4D0C-B5FD-23EE4DA7AB1C}">
      <dgm:prSet/>
      <dgm:spPr/>
      <dgm:t>
        <a:bodyPr/>
        <a:lstStyle/>
        <a:p>
          <a:endParaRPr lang="es-EC"/>
        </a:p>
      </dgm:t>
    </dgm:pt>
    <dgm:pt modelId="{B261F9DE-0A14-46BB-A2A9-796CF4301E52}">
      <dgm:prSet phldrT="[Texto]" custT="1"/>
      <dgm:spPr/>
      <dgm:t>
        <a:bodyPr/>
        <a:lstStyle/>
        <a:p>
          <a:r>
            <a:rPr lang="es-EC" sz="1600" smtClean="0"/>
            <a:t>Debe existir un mantenimiento continuo en los atractivos turísticos, así como en su entorno, la implementación de pasamanos ayudaría a que los senderos sean visibles para quien lo visite de esta manera se evitarían accidentes </a:t>
          </a:r>
          <a:endParaRPr lang="es-EC" sz="1600" dirty="0"/>
        </a:p>
      </dgm:t>
    </dgm:pt>
    <dgm:pt modelId="{23F6C6C3-9944-4ACF-9500-9E7D5F2217D4}" type="parTrans" cxnId="{414619DF-7357-49BB-B8EE-3C28C4E90A0B}">
      <dgm:prSet/>
      <dgm:spPr/>
      <dgm:t>
        <a:bodyPr/>
        <a:lstStyle/>
        <a:p>
          <a:endParaRPr lang="es-EC"/>
        </a:p>
      </dgm:t>
    </dgm:pt>
    <dgm:pt modelId="{D6135420-69BD-4EA7-A779-4C508DEF2917}" type="sibTrans" cxnId="{414619DF-7357-49BB-B8EE-3C28C4E90A0B}">
      <dgm:prSet/>
      <dgm:spPr/>
      <dgm:t>
        <a:bodyPr/>
        <a:lstStyle/>
        <a:p>
          <a:endParaRPr lang="es-EC"/>
        </a:p>
      </dgm:t>
    </dgm:pt>
    <dgm:pt modelId="{BDC301E4-2023-4ACE-AF97-595975048756}" type="pres">
      <dgm:prSet presAssocID="{FC491CA6-5FDC-4C05-AE8C-E7B6602957DA}" presName="linear" presStyleCnt="0">
        <dgm:presLayoutVars>
          <dgm:dir/>
          <dgm:animLvl val="lvl"/>
          <dgm:resizeHandles val="exact"/>
        </dgm:presLayoutVars>
      </dgm:prSet>
      <dgm:spPr/>
      <dgm:t>
        <a:bodyPr/>
        <a:lstStyle/>
        <a:p>
          <a:endParaRPr lang="es-EC"/>
        </a:p>
      </dgm:t>
    </dgm:pt>
    <dgm:pt modelId="{DBC25471-0A65-418A-98F9-DBED09933C24}" type="pres">
      <dgm:prSet presAssocID="{DB760AC7-35DB-42EB-9C88-A05AF2F1F9EF}" presName="parentLin" presStyleCnt="0"/>
      <dgm:spPr/>
    </dgm:pt>
    <dgm:pt modelId="{7555A13E-76C0-4563-B7BB-83B7A1C6528A}" type="pres">
      <dgm:prSet presAssocID="{DB760AC7-35DB-42EB-9C88-A05AF2F1F9EF}" presName="parentLeftMargin" presStyleLbl="node1" presStyleIdx="0" presStyleCnt="3"/>
      <dgm:spPr/>
      <dgm:t>
        <a:bodyPr/>
        <a:lstStyle/>
        <a:p>
          <a:endParaRPr lang="es-EC"/>
        </a:p>
      </dgm:t>
    </dgm:pt>
    <dgm:pt modelId="{47393323-6E88-4CDD-B189-639D813581FF}" type="pres">
      <dgm:prSet presAssocID="{DB760AC7-35DB-42EB-9C88-A05AF2F1F9EF}" presName="parentText" presStyleLbl="node1" presStyleIdx="0" presStyleCnt="3">
        <dgm:presLayoutVars>
          <dgm:chMax val="0"/>
          <dgm:bulletEnabled val="1"/>
        </dgm:presLayoutVars>
      </dgm:prSet>
      <dgm:spPr/>
      <dgm:t>
        <a:bodyPr/>
        <a:lstStyle/>
        <a:p>
          <a:endParaRPr lang="es-EC"/>
        </a:p>
      </dgm:t>
    </dgm:pt>
    <dgm:pt modelId="{CC0C5AA4-382C-497F-8492-B0C10FC41759}" type="pres">
      <dgm:prSet presAssocID="{DB760AC7-35DB-42EB-9C88-A05AF2F1F9EF}" presName="negativeSpace" presStyleCnt="0"/>
      <dgm:spPr/>
    </dgm:pt>
    <dgm:pt modelId="{ABEE9262-61FE-48C6-AFE1-98C055CEB240}" type="pres">
      <dgm:prSet presAssocID="{DB760AC7-35DB-42EB-9C88-A05AF2F1F9EF}" presName="childText" presStyleLbl="conFgAcc1" presStyleIdx="0" presStyleCnt="3">
        <dgm:presLayoutVars>
          <dgm:bulletEnabled val="1"/>
        </dgm:presLayoutVars>
      </dgm:prSet>
      <dgm:spPr/>
    </dgm:pt>
    <dgm:pt modelId="{9106B11A-7125-4514-9ACA-5C4AF7F8F649}" type="pres">
      <dgm:prSet presAssocID="{451B9E11-1600-4613-99F3-7E846A8E6BA9}" presName="spaceBetweenRectangles" presStyleCnt="0"/>
      <dgm:spPr/>
    </dgm:pt>
    <dgm:pt modelId="{2325F67A-FCEE-4DDF-9A66-9E66F821FB82}" type="pres">
      <dgm:prSet presAssocID="{5A4F747E-93CC-4DE0-AF11-AA1E5EA42BFC}" presName="parentLin" presStyleCnt="0"/>
      <dgm:spPr/>
    </dgm:pt>
    <dgm:pt modelId="{E015BE74-5200-4599-90F9-67452150703E}" type="pres">
      <dgm:prSet presAssocID="{5A4F747E-93CC-4DE0-AF11-AA1E5EA42BFC}" presName="parentLeftMargin" presStyleLbl="node1" presStyleIdx="0" presStyleCnt="3"/>
      <dgm:spPr/>
      <dgm:t>
        <a:bodyPr/>
        <a:lstStyle/>
        <a:p>
          <a:endParaRPr lang="es-EC"/>
        </a:p>
      </dgm:t>
    </dgm:pt>
    <dgm:pt modelId="{41121DA0-9A24-4C69-B9BD-5DD60118760A}" type="pres">
      <dgm:prSet presAssocID="{5A4F747E-93CC-4DE0-AF11-AA1E5EA42BFC}" presName="parentText" presStyleLbl="node1" presStyleIdx="1" presStyleCnt="3">
        <dgm:presLayoutVars>
          <dgm:chMax val="0"/>
          <dgm:bulletEnabled val="1"/>
        </dgm:presLayoutVars>
      </dgm:prSet>
      <dgm:spPr/>
      <dgm:t>
        <a:bodyPr/>
        <a:lstStyle/>
        <a:p>
          <a:endParaRPr lang="es-EC"/>
        </a:p>
      </dgm:t>
    </dgm:pt>
    <dgm:pt modelId="{6CEC4A20-32EE-4D22-9557-BB2D102BBFC5}" type="pres">
      <dgm:prSet presAssocID="{5A4F747E-93CC-4DE0-AF11-AA1E5EA42BFC}" presName="negativeSpace" presStyleCnt="0"/>
      <dgm:spPr/>
    </dgm:pt>
    <dgm:pt modelId="{1DE1183E-2A96-4FB9-899C-EA0A5F2BDB84}" type="pres">
      <dgm:prSet presAssocID="{5A4F747E-93CC-4DE0-AF11-AA1E5EA42BFC}" presName="childText" presStyleLbl="conFgAcc1" presStyleIdx="1" presStyleCnt="3">
        <dgm:presLayoutVars>
          <dgm:bulletEnabled val="1"/>
        </dgm:presLayoutVars>
      </dgm:prSet>
      <dgm:spPr/>
    </dgm:pt>
    <dgm:pt modelId="{561E74E9-8A94-47FD-92D8-8864C26B9035}" type="pres">
      <dgm:prSet presAssocID="{5CA8B374-F228-43C8-89F5-05C4E86CC0C4}" presName="spaceBetweenRectangles" presStyleCnt="0"/>
      <dgm:spPr/>
    </dgm:pt>
    <dgm:pt modelId="{9C667330-5B37-42A8-A293-D8C4211DBEBE}" type="pres">
      <dgm:prSet presAssocID="{B261F9DE-0A14-46BB-A2A9-796CF4301E52}" presName="parentLin" presStyleCnt="0"/>
      <dgm:spPr/>
    </dgm:pt>
    <dgm:pt modelId="{164651D6-B7D7-4516-BC43-44B62B241411}" type="pres">
      <dgm:prSet presAssocID="{B261F9DE-0A14-46BB-A2A9-796CF4301E52}" presName="parentLeftMargin" presStyleLbl="node1" presStyleIdx="1" presStyleCnt="3"/>
      <dgm:spPr/>
      <dgm:t>
        <a:bodyPr/>
        <a:lstStyle/>
        <a:p>
          <a:endParaRPr lang="es-EC"/>
        </a:p>
      </dgm:t>
    </dgm:pt>
    <dgm:pt modelId="{A62A9B15-847F-4BCD-BBA6-C922951D29B5}" type="pres">
      <dgm:prSet presAssocID="{B261F9DE-0A14-46BB-A2A9-796CF4301E52}" presName="parentText" presStyleLbl="node1" presStyleIdx="2" presStyleCnt="3">
        <dgm:presLayoutVars>
          <dgm:chMax val="0"/>
          <dgm:bulletEnabled val="1"/>
        </dgm:presLayoutVars>
      </dgm:prSet>
      <dgm:spPr/>
      <dgm:t>
        <a:bodyPr/>
        <a:lstStyle/>
        <a:p>
          <a:endParaRPr lang="es-EC"/>
        </a:p>
      </dgm:t>
    </dgm:pt>
    <dgm:pt modelId="{31764958-7102-4DFB-9F29-F6F8589C62F0}" type="pres">
      <dgm:prSet presAssocID="{B261F9DE-0A14-46BB-A2A9-796CF4301E52}" presName="negativeSpace" presStyleCnt="0"/>
      <dgm:spPr/>
    </dgm:pt>
    <dgm:pt modelId="{3B30D737-8CB3-4EEB-BFE0-AAA578C6CA8C}" type="pres">
      <dgm:prSet presAssocID="{B261F9DE-0A14-46BB-A2A9-796CF4301E52}" presName="childText" presStyleLbl="conFgAcc1" presStyleIdx="2" presStyleCnt="3">
        <dgm:presLayoutVars>
          <dgm:bulletEnabled val="1"/>
        </dgm:presLayoutVars>
      </dgm:prSet>
      <dgm:spPr/>
    </dgm:pt>
  </dgm:ptLst>
  <dgm:cxnLst>
    <dgm:cxn modelId="{2EB22270-9D4F-4989-AB93-E6963C1CB997}" type="presOf" srcId="{DB760AC7-35DB-42EB-9C88-A05AF2F1F9EF}" destId="{7555A13E-76C0-4563-B7BB-83B7A1C6528A}" srcOrd="0" destOrd="0" presId="urn:microsoft.com/office/officeart/2005/8/layout/list1"/>
    <dgm:cxn modelId="{9C34EB8F-C365-4326-B79F-41609C11B0B6}" type="presOf" srcId="{DB760AC7-35DB-42EB-9C88-A05AF2F1F9EF}" destId="{47393323-6E88-4CDD-B189-639D813581FF}" srcOrd="1" destOrd="0" presId="urn:microsoft.com/office/officeart/2005/8/layout/list1"/>
    <dgm:cxn modelId="{84B4359C-8820-4D0C-B5FD-23EE4DA7AB1C}" srcId="{FC491CA6-5FDC-4C05-AE8C-E7B6602957DA}" destId="{5A4F747E-93CC-4DE0-AF11-AA1E5EA42BFC}" srcOrd="1" destOrd="0" parTransId="{D63F9AC3-3B1E-4234-ABF8-570BC8683C10}" sibTransId="{5CA8B374-F228-43C8-89F5-05C4E86CC0C4}"/>
    <dgm:cxn modelId="{414619DF-7357-49BB-B8EE-3C28C4E90A0B}" srcId="{FC491CA6-5FDC-4C05-AE8C-E7B6602957DA}" destId="{B261F9DE-0A14-46BB-A2A9-796CF4301E52}" srcOrd="2" destOrd="0" parTransId="{23F6C6C3-9944-4ACF-9500-9E7D5F2217D4}" sibTransId="{D6135420-69BD-4EA7-A779-4C508DEF2917}"/>
    <dgm:cxn modelId="{8CE66A59-FF0A-46F5-B54B-076D4B821B30}" srcId="{FC491CA6-5FDC-4C05-AE8C-E7B6602957DA}" destId="{DB760AC7-35DB-42EB-9C88-A05AF2F1F9EF}" srcOrd="0" destOrd="0" parTransId="{23568461-6705-401F-BB72-7163365ADE0E}" sibTransId="{451B9E11-1600-4613-99F3-7E846A8E6BA9}"/>
    <dgm:cxn modelId="{428AFCF5-8013-41FB-8085-6AC61AC84DEC}" type="presOf" srcId="{B261F9DE-0A14-46BB-A2A9-796CF4301E52}" destId="{A62A9B15-847F-4BCD-BBA6-C922951D29B5}" srcOrd="1" destOrd="0" presId="urn:microsoft.com/office/officeart/2005/8/layout/list1"/>
    <dgm:cxn modelId="{362CE004-AB83-4EA2-8F25-02A17BC9632C}" type="presOf" srcId="{5A4F747E-93CC-4DE0-AF11-AA1E5EA42BFC}" destId="{E015BE74-5200-4599-90F9-67452150703E}" srcOrd="0" destOrd="0" presId="urn:microsoft.com/office/officeart/2005/8/layout/list1"/>
    <dgm:cxn modelId="{B577DD72-6077-4BAF-9BFD-3D5AB8549376}" type="presOf" srcId="{FC491CA6-5FDC-4C05-AE8C-E7B6602957DA}" destId="{BDC301E4-2023-4ACE-AF97-595975048756}" srcOrd="0" destOrd="0" presId="urn:microsoft.com/office/officeart/2005/8/layout/list1"/>
    <dgm:cxn modelId="{DE07DBA1-B6D9-4839-BFBD-B69A54B2300A}" type="presOf" srcId="{B261F9DE-0A14-46BB-A2A9-796CF4301E52}" destId="{164651D6-B7D7-4516-BC43-44B62B241411}" srcOrd="0" destOrd="0" presId="urn:microsoft.com/office/officeart/2005/8/layout/list1"/>
    <dgm:cxn modelId="{253A301E-4483-42BE-8E70-10D267C11325}" type="presOf" srcId="{5A4F747E-93CC-4DE0-AF11-AA1E5EA42BFC}" destId="{41121DA0-9A24-4C69-B9BD-5DD60118760A}" srcOrd="1" destOrd="0" presId="urn:microsoft.com/office/officeart/2005/8/layout/list1"/>
    <dgm:cxn modelId="{083A00DC-D88D-4088-914A-3490472AEB85}" type="presParOf" srcId="{BDC301E4-2023-4ACE-AF97-595975048756}" destId="{DBC25471-0A65-418A-98F9-DBED09933C24}" srcOrd="0" destOrd="0" presId="urn:microsoft.com/office/officeart/2005/8/layout/list1"/>
    <dgm:cxn modelId="{B6E1583C-0270-462D-8E11-6C2CD4423658}" type="presParOf" srcId="{DBC25471-0A65-418A-98F9-DBED09933C24}" destId="{7555A13E-76C0-4563-B7BB-83B7A1C6528A}" srcOrd="0" destOrd="0" presId="urn:microsoft.com/office/officeart/2005/8/layout/list1"/>
    <dgm:cxn modelId="{956A94E1-D8CC-46C3-B82E-D938906658B7}" type="presParOf" srcId="{DBC25471-0A65-418A-98F9-DBED09933C24}" destId="{47393323-6E88-4CDD-B189-639D813581FF}" srcOrd="1" destOrd="0" presId="urn:microsoft.com/office/officeart/2005/8/layout/list1"/>
    <dgm:cxn modelId="{2825F170-DB77-4722-8654-FC83656AEFB6}" type="presParOf" srcId="{BDC301E4-2023-4ACE-AF97-595975048756}" destId="{CC0C5AA4-382C-497F-8492-B0C10FC41759}" srcOrd="1" destOrd="0" presId="urn:microsoft.com/office/officeart/2005/8/layout/list1"/>
    <dgm:cxn modelId="{70537EC8-7750-4A88-B339-32B5889F736B}" type="presParOf" srcId="{BDC301E4-2023-4ACE-AF97-595975048756}" destId="{ABEE9262-61FE-48C6-AFE1-98C055CEB240}" srcOrd="2" destOrd="0" presId="urn:microsoft.com/office/officeart/2005/8/layout/list1"/>
    <dgm:cxn modelId="{EDEE946D-0A5B-4814-9D7F-23A71720B5DA}" type="presParOf" srcId="{BDC301E4-2023-4ACE-AF97-595975048756}" destId="{9106B11A-7125-4514-9ACA-5C4AF7F8F649}" srcOrd="3" destOrd="0" presId="urn:microsoft.com/office/officeart/2005/8/layout/list1"/>
    <dgm:cxn modelId="{336B92F5-5D45-4B99-A10B-4798850E4241}" type="presParOf" srcId="{BDC301E4-2023-4ACE-AF97-595975048756}" destId="{2325F67A-FCEE-4DDF-9A66-9E66F821FB82}" srcOrd="4" destOrd="0" presId="urn:microsoft.com/office/officeart/2005/8/layout/list1"/>
    <dgm:cxn modelId="{2DEA5D0D-E1AA-4767-8452-B618F7EE3D03}" type="presParOf" srcId="{2325F67A-FCEE-4DDF-9A66-9E66F821FB82}" destId="{E015BE74-5200-4599-90F9-67452150703E}" srcOrd="0" destOrd="0" presId="urn:microsoft.com/office/officeart/2005/8/layout/list1"/>
    <dgm:cxn modelId="{7141601C-F736-42AD-A2C5-5CA830BA09E9}" type="presParOf" srcId="{2325F67A-FCEE-4DDF-9A66-9E66F821FB82}" destId="{41121DA0-9A24-4C69-B9BD-5DD60118760A}" srcOrd="1" destOrd="0" presId="urn:microsoft.com/office/officeart/2005/8/layout/list1"/>
    <dgm:cxn modelId="{9EDF55BB-25C7-4201-89C5-553B09387AA5}" type="presParOf" srcId="{BDC301E4-2023-4ACE-AF97-595975048756}" destId="{6CEC4A20-32EE-4D22-9557-BB2D102BBFC5}" srcOrd="5" destOrd="0" presId="urn:microsoft.com/office/officeart/2005/8/layout/list1"/>
    <dgm:cxn modelId="{BDF8A7C0-AE44-4A87-BBFD-ECB995D32E00}" type="presParOf" srcId="{BDC301E4-2023-4ACE-AF97-595975048756}" destId="{1DE1183E-2A96-4FB9-899C-EA0A5F2BDB84}" srcOrd="6" destOrd="0" presId="urn:microsoft.com/office/officeart/2005/8/layout/list1"/>
    <dgm:cxn modelId="{D98B44CD-1A4D-4C7B-93A9-AD5184A4D7DC}" type="presParOf" srcId="{BDC301E4-2023-4ACE-AF97-595975048756}" destId="{561E74E9-8A94-47FD-92D8-8864C26B9035}" srcOrd="7" destOrd="0" presId="urn:microsoft.com/office/officeart/2005/8/layout/list1"/>
    <dgm:cxn modelId="{F8354C1E-389E-4031-AF6F-8797DA7F640E}" type="presParOf" srcId="{BDC301E4-2023-4ACE-AF97-595975048756}" destId="{9C667330-5B37-42A8-A293-D8C4211DBEBE}" srcOrd="8" destOrd="0" presId="urn:microsoft.com/office/officeart/2005/8/layout/list1"/>
    <dgm:cxn modelId="{1DA7E8A9-5218-45A4-9AB5-FEE16E3C265F}" type="presParOf" srcId="{9C667330-5B37-42A8-A293-D8C4211DBEBE}" destId="{164651D6-B7D7-4516-BC43-44B62B241411}" srcOrd="0" destOrd="0" presId="urn:microsoft.com/office/officeart/2005/8/layout/list1"/>
    <dgm:cxn modelId="{84063CA5-CD74-417A-B69D-7287D38862BE}" type="presParOf" srcId="{9C667330-5B37-42A8-A293-D8C4211DBEBE}" destId="{A62A9B15-847F-4BCD-BBA6-C922951D29B5}" srcOrd="1" destOrd="0" presId="urn:microsoft.com/office/officeart/2005/8/layout/list1"/>
    <dgm:cxn modelId="{C0E1BCD5-57D7-42DF-A74E-1BFB0B5162F2}" type="presParOf" srcId="{BDC301E4-2023-4ACE-AF97-595975048756}" destId="{31764958-7102-4DFB-9F29-F6F8589C62F0}" srcOrd="9" destOrd="0" presId="urn:microsoft.com/office/officeart/2005/8/layout/list1"/>
    <dgm:cxn modelId="{6E660E11-85CE-4B79-B219-EB8DCDF7F157}" type="presParOf" srcId="{BDC301E4-2023-4ACE-AF97-595975048756}" destId="{3B30D737-8CB3-4EEB-BFE0-AAA578C6CA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454B3-3489-4375-BAEF-1C07D8212FAF}">
      <dsp:nvSpPr>
        <dsp:cNvPr id="0" name=""/>
        <dsp:cNvSpPr/>
      </dsp:nvSpPr>
      <dsp:spPr>
        <a:xfrm>
          <a:off x="0" y="0"/>
          <a:ext cx="3051673" cy="305167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6C80D-C853-40F6-8D90-8847548DD9D5}">
      <dsp:nvSpPr>
        <dsp:cNvPr id="0" name=""/>
        <dsp:cNvSpPr/>
      </dsp:nvSpPr>
      <dsp:spPr>
        <a:xfrm>
          <a:off x="1525836" y="0"/>
          <a:ext cx="5244640" cy="30516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Analizar la organización de la parroquia</a:t>
          </a:r>
          <a:endParaRPr lang="es-EC" sz="1600" kern="1200" dirty="0">
            <a:latin typeface="Times New Roman" panose="02020603050405020304" pitchFamily="18" charset="0"/>
            <a:cs typeface="Times New Roman" panose="02020603050405020304" pitchFamily="18" charset="0"/>
          </a:endParaRPr>
        </a:p>
      </dsp:txBody>
      <dsp:txXfrm>
        <a:off x="1525836" y="0"/>
        <a:ext cx="5244640" cy="648480"/>
      </dsp:txXfrm>
    </dsp:sp>
    <dsp:sp modelId="{A7A2B29E-A319-4C61-87B1-4BFF67A9C777}">
      <dsp:nvSpPr>
        <dsp:cNvPr id="0" name=""/>
        <dsp:cNvSpPr/>
      </dsp:nvSpPr>
      <dsp:spPr>
        <a:xfrm>
          <a:off x="400532" y="648480"/>
          <a:ext cx="2250608" cy="225060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AAA51-F08A-4AB2-AB54-34C839E636C7}">
      <dsp:nvSpPr>
        <dsp:cNvPr id="0" name=""/>
        <dsp:cNvSpPr/>
      </dsp:nvSpPr>
      <dsp:spPr>
        <a:xfrm>
          <a:off x="1525836" y="648480"/>
          <a:ext cx="5244640" cy="225060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Determinar mercado potencial</a:t>
          </a:r>
          <a:endParaRPr lang="es-EC" sz="1600" kern="1200" dirty="0">
            <a:latin typeface="Times New Roman" panose="02020603050405020304" pitchFamily="18" charset="0"/>
            <a:cs typeface="Times New Roman" panose="02020603050405020304" pitchFamily="18" charset="0"/>
          </a:endParaRPr>
        </a:p>
      </dsp:txBody>
      <dsp:txXfrm>
        <a:off x="1525836" y="648480"/>
        <a:ext cx="5244640" cy="648480"/>
      </dsp:txXfrm>
    </dsp:sp>
    <dsp:sp modelId="{0C4A3F14-4419-418C-A2B3-79D43B5707B7}">
      <dsp:nvSpPr>
        <dsp:cNvPr id="0" name=""/>
        <dsp:cNvSpPr/>
      </dsp:nvSpPr>
      <dsp:spPr>
        <a:xfrm>
          <a:off x="801064" y="1296961"/>
          <a:ext cx="1449544" cy="144954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77466-4A37-488D-9697-CF82F331C979}">
      <dsp:nvSpPr>
        <dsp:cNvPr id="0" name=""/>
        <dsp:cNvSpPr/>
      </dsp:nvSpPr>
      <dsp:spPr>
        <a:xfrm>
          <a:off x="1525836" y="1296961"/>
          <a:ext cx="5244640" cy="14495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Desarrollar el producto turístico</a:t>
          </a:r>
        </a:p>
        <a:p>
          <a:pPr lvl="0" algn="ctr" defTabSz="711200">
            <a:lnSpc>
              <a:spcPct val="90000"/>
            </a:lnSpc>
            <a:spcBef>
              <a:spcPct val="0"/>
            </a:spcBef>
            <a:spcAft>
              <a:spcPct val="35000"/>
            </a:spcAft>
          </a:pPr>
          <a:endParaRPr lang="es-EC" sz="1600" kern="1200" dirty="0">
            <a:latin typeface="Times New Roman" panose="02020603050405020304" pitchFamily="18" charset="0"/>
            <a:cs typeface="Times New Roman" panose="02020603050405020304" pitchFamily="18" charset="0"/>
          </a:endParaRPr>
        </a:p>
      </dsp:txBody>
      <dsp:txXfrm>
        <a:off x="1525836" y="1296961"/>
        <a:ext cx="5244640" cy="648480"/>
      </dsp:txXfrm>
    </dsp:sp>
    <dsp:sp modelId="{517A55DC-5C7D-4A87-8999-DA3C75BD4A1F}">
      <dsp:nvSpPr>
        <dsp:cNvPr id="0" name=""/>
        <dsp:cNvSpPr/>
      </dsp:nvSpPr>
      <dsp:spPr>
        <a:xfrm>
          <a:off x="1201596" y="1945441"/>
          <a:ext cx="648480" cy="64848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CB4F1-2909-4C03-A3CF-0975AA8481C4}">
      <dsp:nvSpPr>
        <dsp:cNvPr id="0" name=""/>
        <dsp:cNvSpPr/>
      </dsp:nvSpPr>
      <dsp:spPr>
        <a:xfrm>
          <a:off x="1525836" y="1945441"/>
          <a:ext cx="5244640" cy="64848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Diseñar estrategias de promoción</a:t>
          </a:r>
          <a:endParaRPr lang="es-EC" sz="1600" kern="1200" dirty="0">
            <a:latin typeface="Times New Roman" panose="02020603050405020304" pitchFamily="18" charset="0"/>
            <a:cs typeface="Times New Roman" panose="02020603050405020304" pitchFamily="18" charset="0"/>
          </a:endParaRPr>
        </a:p>
      </dsp:txBody>
      <dsp:txXfrm>
        <a:off x="1525836" y="1945441"/>
        <a:ext cx="5244640" cy="648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C6D10-C07D-4328-A6CA-4E30BD1853BD}">
      <dsp:nvSpPr>
        <dsp:cNvPr id="0" name=""/>
        <dsp:cNvSpPr/>
      </dsp:nvSpPr>
      <dsp:spPr>
        <a:xfrm>
          <a:off x="2858" y="2673377"/>
          <a:ext cx="2478492" cy="89409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latin typeface="Times New Roman" panose="02020603050405020304" pitchFamily="18" charset="0"/>
              <a:cs typeface="Times New Roman" panose="02020603050405020304" pitchFamily="18" charset="0"/>
            </a:rPr>
            <a:t>Fenómeno</a:t>
          </a:r>
          <a:endParaRPr lang="es-EC" sz="2800" kern="1200" dirty="0">
            <a:solidFill>
              <a:schemeClr val="tx1"/>
            </a:solidFill>
            <a:latin typeface="Times New Roman" panose="02020603050405020304" pitchFamily="18" charset="0"/>
            <a:cs typeface="Times New Roman" panose="02020603050405020304" pitchFamily="18" charset="0"/>
          </a:endParaRPr>
        </a:p>
      </dsp:txBody>
      <dsp:txXfrm>
        <a:off x="449904" y="2673377"/>
        <a:ext cx="1584400" cy="894092"/>
      </dsp:txXfrm>
    </dsp:sp>
    <dsp:sp modelId="{673C97BF-D777-4902-ADCF-3257C4BD35FB}">
      <dsp:nvSpPr>
        <dsp:cNvPr id="0" name=""/>
        <dsp:cNvSpPr/>
      </dsp:nvSpPr>
      <dsp:spPr>
        <a:xfrm>
          <a:off x="2190770" y="2749375"/>
          <a:ext cx="1855242" cy="742096"/>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Ocio</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2561818" y="2749375"/>
        <a:ext cx="1113146" cy="742096"/>
      </dsp:txXfrm>
    </dsp:sp>
    <dsp:sp modelId="{2811ACC7-983E-4EC9-BAEE-F4CA53F5ED63}">
      <dsp:nvSpPr>
        <dsp:cNvPr id="0" name=""/>
        <dsp:cNvSpPr/>
      </dsp:nvSpPr>
      <dsp:spPr>
        <a:xfrm>
          <a:off x="2858" y="3692643"/>
          <a:ext cx="2235231" cy="894092"/>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latin typeface="Times New Roman" panose="02020603050405020304" pitchFamily="18" charset="0"/>
              <a:cs typeface="Times New Roman" panose="02020603050405020304" pitchFamily="18" charset="0"/>
            </a:rPr>
            <a:t>Sistema</a:t>
          </a:r>
          <a:endParaRPr lang="es-EC" sz="2800" kern="1200" dirty="0">
            <a:solidFill>
              <a:schemeClr val="tx1"/>
            </a:solidFill>
            <a:latin typeface="Times New Roman" panose="02020603050405020304" pitchFamily="18" charset="0"/>
            <a:cs typeface="Times New Roman" panose="02020603050405020304" pitchFamily="18" charset="0"/>
          </a:endParaRPr>
        </a:p>
      </dsp:txBody>
      <dsp:txXfrm>
        <a:off x="449904" y="3692643"/>
        <a:ext cx="1341139" cy="894092"/>
      </dsp:txXfrm>
    </dsp:sp>
    <dsp:sp modelId="{494F3234-3262-4713-B831-C645CA2AFE23}">
      <dsp:nvSpPr>
        <dsp:cNvPr id="0" name=""/>
        <dsp:cNvSpPr/>
      </dsp:nvSpPr>
      <dsp:spPr>
        <a:xfrm>
          <a:off x="1947509" y="3768641"/>
          <a:ext cx="1855242" cy="742096"/>
        </a:xfrm>
        <a:prstGeom prst="chevron">
          <a:avLst/>
        </a:prstGeom>
        <a:solidFill>
          <a:schemeClr val="accent4">
            <a:tint val="40000"/>
            <a:alpha val="90000"/>
            <a:hueOff val="1918986"/>
            <a:satOff val="-10210"/>
            <a:lumOff val="-582"/>
            <a:alphaOff val="0"/>
          </a:schemeClr>
        </a:solidFill>
        <a:ln w="6350" cap="flat" cmpd="sng" algn="ctr">
          <a:solidFill>
            <a:schemeClr val="accent4">
              <a:tint val="40000"/>
              <a:alpha val="90000"/>
              <a:hueOff val="1918986"/>
              <a:satOff val="-10210"/>
              <a:lumOff val="-58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La superestructura</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2318557" y="3768641"/>
        <a:ext cx="1113146" cy="742096"/>
      </dsp:txXfrm>
    </dsp:sp>
    <dsp:sp modelId="{76C0BD53-828A-491D-B6ED-AE028682B094}">
      <dsp:nvSpPr>
        <dsp:cNvPr id="0" name=""/>
        <dsp:cNvSpPr/>
      </dsp:nvSpPr>
      <dsp:spPr>
        <a:xfrm>
          <a:off x="3543018" y="3768641"/>
          <a:ext cx="1855242" cy="742096"/>
        </a:xfrm>
        <a:prstGeom prst="chevron">
          <a:avLst/>
        </a:prstGeom>
        <a:solidFill>
          <a:schemeClr val="accent4">
            <a:tint val="40000"/>
            <a:alpha val="90000"/>
            <a:hueOff val="3837973"/>
            <a:satOff val="-20420"/>
            <a:lumOff val="-1163"/>
            <a:alphaOff val="0"/>
          </a:schemeClr>
        </a:solidFill>
        <a:ln w="6350" cap="flat" cmpd="sng" algn="ctr">
          <a:solidFill>
            <a:schemeClr val="accent4">
              <a:tint val="40000"/>
              <a:alpha val="90000"/>
              <a:hueOff val="3837973"/>
              <a:satOff val="-20420"/>
              <a:lumOff val="-116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La demanda</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3914066" y="3768641"/>
        <a:ext cx="1113146" cy="742096"/>
      </dsp:txXfrm>
    </dsp:sp>
    <dsp:sp modelId="{535CF75D-ABB1-4294-9154-12EA006133C3}">
      <dsp:nvSpPr>
        <dsp:cNvPr id="0" name=""/>
        <dsp:cNvSpPr/>
      </dsp:nvSpPr>
      <dsp:spPr>
        <a:xfrm>
          <a:off x="1877381" y="4778368"/>
          <a:ext cx="1855242" cy="742096"/>
        </a:xfrm>
        <a:prstGeom prst="chevron">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La infraestructura</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2248429" y="4778368"/>
        <a:ext cx="1113146" cy="742096"/>
      </dsp:txXfrm>
    </dsp:sp>
    <dsp:sp modelId="{9FBCB8FF-CB44-4E7B-8EF7-5895C5DFF6B4}">
      <dsp:nvSpPr>
        <dsp:cNvPr id="0" name=""/>
        <dsp:cNvSpPr/>
      </dsp:nvSpPr>
      <dsp:spPr>
        <a:xfrm>
          <a:off x="3626114" y="4726421"/>
          <a:ext cx="1855242" cy="742096"/>
        </a:xfrm>
        <a:prstGeom prst="chevron">
          <a:avLst/>
        </a:prstGeom>
        <a:solidFill>
          <a:schemeClr val="accent4">
            <a:tint val="40000"/>
            <a:alpha val="90000"/>
            <a:hueOff val="7675946"/>
            <a:satOff val="-40841"/>
            <a:lumOff val="-2327"/>
            <a:alphaOff val="0"/>
          </a:schemeClr>
        </a:solidFill>
        <a:ln w="6350" cap="flat" cmpd="sng" algn="ctr">
          <a:solidFill>
            <a:schemeClr val="accent4">
              <a:tint val="40000"/>
              <a:alpha val="90000"/>
              <a:hueOff val="7675946"/>
              <a:satOff val="-40841"/>
              <a:lumOff val="-2327"/>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Los atractivos</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3997162" y="4726421"/>
        <a:ext cx="1113146" cy="742096"/>
      </dsp:txXfrm>
    </dsp:sp>
    <dsp:sp modelId="{D08509D5-4A3D-4028-994C-14381C90D2ED}">
      <dsp:nvSpPr>
        <dsp:cNvPr id="0" name=""/>
        <dsp:cNvSpPr/>
      </dsp:nvSpPr>
      <dsp:spPr>
        <a:xfrm>
          <a:off x="5436812" y="3795928"/>
          <a:ext cx="1855242" cy="742096"/>
        </a:xfrm>
        <a:prstGeom prst="chevron">
          <a:avLst/>
        </a:prstGeom>
        <a:solidFill>
          <a:schemeClr val="accent4">
            <a:tint val="40000"/>
            <a:alpha val="90000"/>
            <a:hueOff val="9594932"/>
            <a:satOff val="-51051"/>
            <a:lumOff val="-2908"/>
            <a:alphaOff val="0"/>
          </a:schemeClr>
        </a:solidFill>
        <a:ln w="6350" cap="flat" cmpd="sng" algn="ctr">
          <a:solidFill>
            <a:schemeClr val="accent4">
              <a:tint val="40000"/>
              <a:alpha val="90000"/>
              <a:hueOff val="9594932"/>
              <a:satOff val="-51051"/>
              <a:lumOff val="-290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El equipamiento y las instalaciones</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5807860" y="3795928"/>
        <a:ext cx="1113146" cy="742096"/>
      </dsp:txXfrm>
    </dsp:sp>
    <dsp:sp modelId="{54621BD7-154C-4693-9D4B-D629F7911970}">
      <dsp:nvSpPr>
        <dsp:cNvPr id="0" name=""/>
        <dsp:cNvSpPr/>
      </dsp:nvSpPr>
      <dsp:spPr>
        <a:xfrm>
          <a:off x="5422230" y="4723786"/>
          <a:ext cx="1855242" cy="742096"/>
        </a:xfrm>
        <a:prstGeom prst="chevron">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latin typeface="Times New Roman" panose="02020603050405020304" pitchFamily="18" charset="0"/>
              <a:cs typeface="Times New Roman" panose="02020603050405020304" pitchFamily="18" charset="0"/>
            </a:rPr>
            <a:t>La comunidad</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5793278" y="4723786"/>
        <a:ext cx="1113146" cy="742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2B1F-2ECA-4D8F-91BE-021149159B99}">
      <dsp:nvSpPr>
        <dsp:cNvPr id="0" name=""/>
        <dsp:cNvSpPr/>
      </dsp:nvSpPr>
      <dsp:spPr>
        <a:xfrm>
          <a:off x="7828364" y="1835030"/>
          <a:ext cx="226963" cy="1770312"/>
        </a:xfrm>
        <a:custGeom>
          <a:avLst/>
          <a:gdLst/>
          <a:ahLst/>
          <a:cxnLst/>
          <a:rect l="0" t="0" r="0" b="0"/>
          <a:pathLst>
            <a:path>
              <a:moveTo>
                <a:pt x="0" y="0"/>
              </a:moveTo>
              <a:lnTo>
                <a:pt x="0" y="1770312"/>
              </a:lnTo>
              <a:lnTo>
                <a:pt x="226963" y="17703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DB08F-5A9A-4D93-A827-2CB79F8AFA45}">
      <dsp:nvSpPr>
        <dsp:cNvPr id="0" name=""/>
        <dsp:cNvSpPr/>
      </dsp:nvSpPr>
      <dsp:spPr>
        <a:xfrm>
          <a:off x="7828364" y="1835030"/>
          <a:ext cx="226963" cy="696020"/>
        </a:xfrm>
        <a:custGeom>
          <a:avLst/>
          <a:gdLst/>
          <a:ahLst/>
          <a:cxnLst/>
          <a:rect l="0" t="0" r="0" b="0"/>
          <a:pathLst>
            <a:path>
              <a:moveTo>
                <a:pt x="0" y="0"/>
              </a:moveTo>
              <a:lnTo>
                <a:pt x="0" y="696020"/>
              </a:lnTo>
              <a:lnTo>
                <a:pt x="226963" y="6960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B2E83-830B-4AB6-B068-A4D16985A0C3}">
      <dsp:nvSpPr>
        <dsp:cNvPr id="0" name=""/>
        <dsp:cNvSpPr/>
      </dsp:nvSpPr>
      <dsp:spPr>
        <a:xfrm>
          <a:off x="6602763" y="760738"/>
          <a:ext cx="1830836" cy="317748"/>
        </a:xfrm>
        <a:custGeom>
          <a:avLst/>
          <a:gdLst/>
          <a:ahLst/>
          <a:cxnLst/>
          <a:rect l="0" t="0" r="0" b="0"/>
          <a:pathLst>
            <a:path>
              <a:moveTo>
                <a:pt x="0" y="0"/>
              </a:moveTo>
              <a:lnTo>
                <a:pt x="0" y="158874"/>
              </a:lnTo>
              <a:lnTo>
                <a:pt x="1830836" y="158874"/>
              </a:lnTo>
              <a:lnTo>
                <a:pt x="1830836" y="31774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1E17F9-A25B-4E29-A33E-D39052C1EEE7}">
      <dsp:nvSpPr>
        <dsp:cNvPr id="0" name=""/>
        <dsp:cNvSpPr/>
      </dsp:nvSpPr>
      <dsp:spPr>
        <a:xfrm>
          <a:off x="5997527" y="1835030"/>
          <a:ext cx="226963" cy="3918897"/>
        </a:xfrm>
        <a:custGeom>
          <a:avLst/>
          <a:gdLst/>
          <a:ahLst/>
          <a:cxnLst/>
          <a:rect l="0" t="0" r="0" b="0"/>
          <a:pathLst>
            <a:path>
              <a:moveTo>
                <a:pt x="0" y="0"/>
              </a:moveTo>
              <a:lnTo>
                <a:pt x="0" y="3918897"/>
              </a:lnTo>
              <a:lnTo>
                <a:pt x="226963" y="391889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D0C1A-99B7-44FD-8C03-CFCA326ECA77}">
      <dsp:nvSpPr>
        <dsp:cNvPr id="0" name=""/>
        <dsp:cNvSpPr/>
      </dsp:nvSpPr>
      <dsp:spPr>
        <a:xfrm>
          <a:off x="5997527" y="1835030"/>
          <a:ext cx="226963" cy="2844605"/>
        </a:xfrm>
        <a:custGeom>
          <a:avLst/>
          <a:gdLst/>
          <a:ahLst/>
          <a:cxnLst/>
          <a:rect l="0" t="0" r="0" b="0"/>
          <a:pathLst>
            <a:path>
              <a:moveTo>
                <a:pt x="0" y="0"/>
              </a:moveTo>
              <a:lnTo>
                <a:pt x="0" y="2844605"/>
              </a:lnTo>
              <a:lnTo>
                <a:pt x="226963" y="284460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291493-6404-43D8-885A-48E19B0EF676}">
      <dsp:nvSpPr>
        <dsp:cNvPr id="0" name=""/>
        <dsp:cNvSpPr/>
      </dsp:nvSpPr>
      <dsp:spPr>
        <a:xfrm>
          <a:off x="5997527" y="1835030"/>
          <a:ext cx="226963" cy="1770312"/>
        </a:xfrm>
        <a:custGeom>
          <a:avLst/>
          <a:gdLst/>
          <a:ahLst/>
          <a:cxnLst/>
          <a:rect l="0" t="0" r="0" b="0"/>
          <a:pathLst>
            <a:path>
              <a:moveTo>
                <a:pt x="0" y="0"/>
              </a:moveTo>
              <a:lnTo>
                <a:pt x="0" y="1770312"/>
              </a:lnTo>
              <a:lnTo>
                <a:pt x="226963" y="17703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60FD7-C357-4B7A-9743-C7BED6DB4DBC}">
      <dsp:nvSpPr>
        <dsp:cNvPr id="0" name=""/>
        <dsp:cNvSpPr/>
      </dsp:nvSpPr>
      <dsp:spPr>
        <a:xfrm>
          <a:off x="5997527" y="1835030"/>
          <a:ext cx="226963" cy="696020"/>
        </a:xfrm>
        <a:custGeom>
          <a:avLst/>
          <a:gdLst/>
          <a:ahLst/>
          <a:cxnLst/>
          <a:rect l="0" t="0" r="0" b="0"/>
          <a:pathLst>
            <a:path>
              <a:moveTo>
                <a:pt x="0" y="0"/>
              </a:moveTo>
              <a:lnTo>
                <a:pt x="0" y="696020"/>
              </a:lnTo>
              <a:lnTo>
                <a:pt x="226963" y="6960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EB52C2-82C1-43C9-B0FC-19C9FF3F5080}">
      <dsp:nvSpPr>
        <dsp:cNvPr id="0" name=""/>
        <dsp:cNvSpPr/>
      </dsp:nvSpPr>
      <dsp:spPr>
        <a:xfrm>
          <a:off x="6557043" y="760738"/>
          <a:ext cx="91440" cy="317748"/>
        </a:xfrm>
        <a:custGeom>
          <a:avLst/>
          <a:gdLst/>
          <a:ahLst/>
          <a:cxnLst/>
          <a:rect l="0" t="0" r="0" b="0"/>
          <a:pathLst>
            <a:path>
              <a:moveTo>
                <a:pt x="45720" y="0"/>
              </a:moveTo>
              <a:lnTo>
                <a:pt x="45720" y="31774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8DA5D5-02EA-47F3-AA6E-212471FEBD2B}">
      <dsp:nvSpPr>
        <dsp:cNvPr id="0" name=""/>
        <dsp:cNvSpPr/>
      </dsp:nvSpPr>
      <dsp:spPr>
        <a:xfrm>
          <a:off x="4166691" y="1835030"/>
          <a:ext cx="226963" cy="1770312"/>
        </a:xfrm>
        <a:custGeom>
          <a:avLst/>
          <a:gdLst/>
          <a:ahLst/>
          <a:cxnLst/>
          <a:rect l="0" t="0" r="0" b="0"/>
          <a:pathLst>
            <a:path>
              <a:moveTo>
                <a:pt x="0" y="0"/>
              </a:moveTo>
              <a:lnTo>
                <a:pt x="0" y="1770312"/>
              </a:lnTo>
              <a:lnTo>
                <a:pt x="226963" y="177031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E2F82F-4C24-4204-A75C-DAE9A1A2DC20}">
      <dsp:nvSpPr>
        <dsp:cNvPr id="0" name=""/>
        <dsp:cNvSpPr/>
      </dsp:nvSpPr>
      <dsp:spPr>
        <a:xfrm>
          <a:off x="4166691" y="1835030"/>
          <a:ext cx="226963" cy="696020"/>
        </a:xfrm>
        <a:custGeom>
          <a:avLst/>
          <a:gdLst/>
          <a:ahLst/>
          <a:cxnLst/>
          <a:rect l="0" t="0" r="0" b="0"/>
          <a:pathLst>
            <a:path>
              <a:moveTo>
                <a:pt x="0" y="0"/>
              </a:moveTo>
              <a:lnTo>
                <a:pt x="0" y="696020"/>
              </a:lnTo>
              <a:lnTo>
                <a:pt x="226963" y="6960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24BCFF-A7A9-4107-BF9B-7ABE9EB3975E}">
      <dsp:nvSpPr>
        <dsp:cNvPr id="0" name=""/>
        <dsp:cNvSpPr/>
      </dsp:nvSpPr>
      <dsp:spPr>
        <a:xfrm>
          <a:off x="4771926" y="760738"/>
          <a:ext cx="1830836" cy="317748"/>
        </a:xfrm>
        <a:custGeom>
          <a:avLst/>
          <a:gdLst/>
          <a:ahLst/>
          <a:cxnLst/>
          <a:rect l="0" t="0" r="0" b="0"/>
          <a:pathLst>
            <a:path>
              <a:moveTo>
                <a:pt x="1830836" y="0"/>
              </a:moveTo>
              <a:lnTo>
                <a:pt x="1830836" y="158874"/>
              </a:lnTo>
              <a:lnTo>
                <a:pt x="0" y="158874"/>
              </a:lnTo>
              <a:lnTo>
                <a:pt x="0" y="31774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B34770-CA02-4D21-A8B1-50073FA8A776}">
      <dsp:nvSpPr>
        <dsp:cNvPr id="0" name=""/>
        <dsp:cNvSpPr/>
      </dsp:nvSpPr>
      <dsp:spPr>
        <a:xfrm>
          <a:off x="5846219" y="4194"/>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Sistemas</a:t>
          </a:r>
          <a:endParaRPr lang="es-EC" sz="1700" kern="1200" dirty="0"/>
        </a:p>
      </dsp:txBody>
      <dsp:txXfrm>
        <a:off x="5846219" y="4194"/>
        <a:ext cx="1513087" cy="756543"/>
      </dsp:txXfrm>
    </dsp:sp>
    <dsp:sp modelId="{9CE475FC-7EEE-4FE0-B3CF-33A659D3D68C}">
      <dsp:nvSpPr>
        <dsp:cNvPr id="0" name=""/>
        <dsp:cNvSpPr/>
      </dsp:nvSpPr>
      <dsp:spPr>
        <a:xfrm>
          <a:off x="4015382" y="1078486"/>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Organización estructural</a:t>
          </a:r>
          <a:endParaRPr lang="es-EC" sz="1700" kern="1200" dirty="0"/>
        </a:p>
      </dsp:txBody>
      <dsp:txXfrm>
        <a:off x="4015382" y="1078486"/>
        <a:ext cx="1513087" cy="756543"/>
      </dsp:txXfrm>
    </dsp:sp>
    <dsp:sp modelId="{74243E7B-F0F9-4BEF-8CAD-D8FA472B9B13}">
      <dsp:nvSpPr>
        <dsp:cNvPr id="0" name=""/>
        <dsp:cNvSpPr/>
      </dsp:nvSpPr>
      <dsp:spPr>
        <a:xfrm>
          <a:off x="4393654" y="2152778"/>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Superestructura</a:t>
          </a:r>
          <a:endParaRPr lang="es-EC" sz="1700" kern="1200" dirty="0"/>
        </a:p>
      </dsp:txBody>
      <dsp:txXfrm>
        <a:off x="4393654" y="2152778"/>
        <a:ext cx="1513087" cy="756543"/>
      </dsp:txXfrm>
    </dsp:sp>
    <dsp:sp modelId="{2AFC6CFF-16D7-492E-89F0-BC25FD2CB7F2}">
      <dsp:nvSpPr>
        <dsp:cNvPr id="0" name=""/>
        <dsp:cNvSpPr/>
      </dsp:nvSpPr>
      <dsp:spPr>
        <a:xfrm>
          <a:off x="4393654" y="3227071"/>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Infraestructura</a:t>
          </a:r>
          <a:endParaRPr lang="es-EC" sz="1700" kern="1200" dirty="0"/>
        </a:p>
      </dsp:txBody>
      <dsp:txXfrm>
        <a:off x="4393654" y="3227071"/>
        <a:ext cx="1513087" cy="756543"/>
      </dsp:txXfrm>
    </dsp:sp>
    <dsp:sp modelId="{BA524EE7-89EB-424E-9468-6CED2B980FD4}">
      <dsp:nvSpPr>
        <dsp:cNvPr id="0" name=""/>
        <dsp:cNvSpPr/>
      </dsp:nvSpPr>
      <dsp:spPr>
        <a:xfrm>
          <a:off x="5846219" y="1078486"/>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Relaciones ambientales</a:t>
          </a:r>
          <a:endParaRPr lang="es-EC" sz="1700" kern="1200" dirty="0"/>
        </a:p>
      </dsp:txBody>
      <dsp:txXfrm>
        <a:off x="5846219" y="1078486"/>
        <a:ext cx="1513087" cy="756543"/>
      </dsp:txXfrm>
    </dsp:sp>
    <dsp:sp modelId="{1084D24B-EDA7-459E-8F44-3DE0FF90B004}">
      <dsp:nvSpPr>
        <dsp:cNvPr id="0" name=""/>
        <dsp:cNvSpPr/>
      </dsp:nvSpPr>
      <dsp:spPr>
        <a:xfrm>
          <a:off x="6224491" y="2152778"/>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Sistema ecológico</a:t>
          </a:r>
        </a:p>
      </dsp:txBody>
      <dsp:txXfrm>
        <a:off x="6224491" y="2152778"/>
        <a:ext cx="1513087" cy="756543"/>
      </dsp:txXfrm>
    </dsp:sp>
    <dsp:sp modelId="{3D096F68-B67C-4DD3-ABE0-74CD2DF1A328}">
      <dsp:nvSpPr>
        <dsp:cNvPr id="0" name=""/>
        <dsp:cNvSpPr/>
      </dsp:nvSpPr>
      <dsp:spPr>
        <a:xfrm>
          <a:off x="6224491" y="3227071"/>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Sistema social</a:t>
          </a:r>
        </a:p>
      </dsp:txBody>
      <dsp:txXfrm>
        <a:off x="6224491" y="3227071"/>
        <a:ext cx="1513087" cy="756543"/>
      </dsp:txXfrm>
    </dsp:sp>
    <dsp:sp modelId="{DE354620-62F0-4632-8152-CF654A928D77}">
      <dsp:nvSpPr>
        <dsp:cNvPr id="0" name=""/>
        <dsp:cNvSpPr/>
      </dsp:nvSpPr>
      <dsp:spPr>
        <a:xfrm>
          <a:off x="6224491" y="4301363"/>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Sistema económico</a:t>
          </a:r>
        </a:p>
      </dsp:txBody>
      <dsp:txXfrm>
        <a:off x="6224491" y="4301363"/>
        <a:ext cx="1513087" cy="756543"/>
      </dsp:txXfrm>
    </dsp:sp>
    <dsp:sp modelId="{93A72384-A509-45A5-9908-62C3443F2139}">
      <dsp:nvSpPr>
        <dsp:cNvPr id="0" name=""/>
        <dsp:cNvSpPr/>
      </dsp:nvSpPr>
      <dsp:spPr>
        <a:xfrm>
          <a:off x="6224491" y="5375655"/>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Sistema cultural</a:t>
          </a:r>
        </a:p>
      </dsp:txBody>
      <dsp:txXfrm>
        <a:off x="6224491" y="5375655"/>
        <a:ext cx="1513087" cy="756543"/>
      </dsp:txXfrm>
    </dsp:sp>
    <dsp:sp modelId="{096FD74C-115C-4FB0-9D46-FE61E96CFCED}">
      <dsp:nvSpPr>
        <dsp:cNvPr id="0" name=""/>
        <dsp:cNvSpPr/>
      </dsp:nvSpPr>
      <dsp:spPr>
        <a:xfrm>
          <a:off x="7677055" y="1078486"/>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Relaciones operacionales</a:t>
          </a:r>
          <a:endParaRPr lang="es-EC" sz="1700" kern="1200" dirty="0"/>
        </a:p>
      </dsp:txBody>
      <dsp:txXfrm>
        <a:off x="7677055" y="1078486"/>
        <a:ext cx="1513087" cy="756543"/>
      </dsp:txXfrm>
    </dsp:sp>
    <dsp:sp modelId="{17CE71A2-8448-4CDB-B4EF-32C7DF705EB7}">
      <dsp:nvSpPr>
        <dsp:cNvPr id="0" name=""/>
        <dsp:cNvSpPr/>
      </dsp:nvSpPr>
      <dsp:spPr>
        <a:xfrm>
          <a:off x="8055327" y="2152778"/>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Oferta</a:t>
          </a:r>
          <a:endParaRPr lang="es-EC" sz="1700" kern="1200" dirty="0"/>
        </a:p>
      </dsp:txBody>
      <dsp:txXfrm>
        <a:off x="8055327" y="2152778"/>
        <a:ext cx="1513087" cy="756543"/>
      </dsp:txXfrm>
    </dsp:sp>
    <dsp:sp modelId="{D0CFF347-4759-4456-B2E8-F0B5C97AB12E}">
      <dsp:nvSpPr>
        <dsp:cNvPr id="0" name=""/>
        <dsp:cNvSpPr/>
      </dsp:nvSpPr>
      <dsp:spPr>
        <a:xfrm>
          <a:off x="8055327" y="3227071"/>
          <a:ext cx="1513087" cy="7565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Demanda</a:t>
          </a:r>
          <a:endParaRPr lang="es-EC" sz="1700" kern="1200" dirty="0"/>
        </a:p>
      </dsp:txBody>
      <dsp:txXfrm>
        <a:off x="8055327" y="3227071"/>
        <a:ext cx="1513087" cy="756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55EFF-3FCE-4EEB-BFC6-54D351E7D7CB}">
      <dsp:nvSpPr>
        <dsp:cNvPr id="0" name=""/>
        <dsp:cNvSpPr/>
      </dsp:nvSpPr>
      <dsp:spPr>
        <a:xfrm>
          <a:off x="2565285" y="0"/>
          <a:ext cx="4146706" cy="2864092"/>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Censo</a:t>
          </a:r>
          <a:endParaRPr lang="es-EC" sz="2300" kern="1200" dirty="0"/>
        </a:p>
        <a:p>
          <a:pPr marL="228600" lvl="1" indent="-228600" algn="l" defTabSz="1022350">
            <a:lnSpc>
              <a:spcPct val="90000"/>
            </a:lnSpc>
            <a:spcBef>
              <a:spcPct val="0"/>
            </a:spcBef>
            <a:spcAft>
              <a:spcPct val="15000"/>
            </a:spcAft>
            <a:buChar char="••"/>
          </a:pPr>
          <a:r>
            <a:rPr lang="es-EC" sz="2300" kern="1200" dirty="0" smtClean="0"/>
            <a:t>15 encuestas</a:t>
          </a:r>
          <a:endParaRPr lang="es-EC" sz="2300" kern="1200" dirty="0"/>
        </a:p>
        <a:p>
          <a:pPr marL="228600" lvl="1" indent="-228600" algn="l" defTabSz="1022350">
            <a:lnSpc>
              <a:spcPct val="90000"/>
            </a:lnSpc>
            <a:spcBef>
              <a:spcPct val="0"/>
            </a:spcBef>
            <a:spcAft>
              <a:spcPct val="15000"/>
            </a:spcAft>
            <a:buChar char="••"/>
          </a:pPr>
          <a:r>
            <a:rPr lang="es-EC" sz="2300" kern="1200" dirty="0" smtClean="0"/>
            <a:t>Alojamiento, alimentos y bebidas, otras actividades</a:t>
          </a:r>
          <a:endParaRPr lang="es-EC" sz="2300" kern="1200" dirty="0"/>
        </a:p>
        <a:p>
          <a:pPr marL="228600" lvl="1" indent="-228600" algn="l" defTabSz="1022350">
            <a:lnSpc>
              <a:spcPct val="90000"/>
            </a:lnSpc>
            <a:spcBef>
              <a:spcPct val="0"/>
            </a:spcBef>
            <a:spcAft>
              <a:spcPct val="15000"/>
            </a:spcAft>
            <a:buChar char="••"/>
          </a:pPr>
          <a:endParaRPr lang="es-EC" sz="2300" kern="1200" dirty="0"/>
        </a:p>
      </dsp:txBody>
      <dsp:txXfrm>
        <a:off x="2565285" y="358012"/>
        <a:ext cx="3072672" cy="2148069"/>
      </dsp:txXfrm>
    </dsp:sp>
    <dsp:sp modelId="{6A4BAD13-F21A-467D-A473-94FA7957DA35}">
      <dsp:nvSpPr>
        <dsp:cNvPr id="0" name=""/>
        <dsp:cNvSpPr/>
      </dsp:nvSpPr>
      <dsp:spPr>
        <a:xfrm>
          <a:off x="1858" y="734"/>
          <a:ext cx="2561568" cy="28640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C" sz="4200" kern="1200" dirty="0" smtClean="0"/>
            <a:t>Oferta</a:t>
          </a:r>
          <a:endParaRPr lang="es-EC" sz="4200" kern="1200" dirty="0"/>
        </a:p>
      </dsp:txBody>
      <dsp:txXfrm>
        <a:off x="126903" y="125779"/>
        <a:ext cx="2311478" cy="2614002"/>
      </dsp:txXfrm>
    </dsp:sp>
    <dsp:sp modelId="{C6A9A688-0354-4426-9084-2D4FAC04B0A8}">
      <dsp:nvSpPr>
        <dsp:cNvPr id="0" name=""/>
        <dsp:cNvSpPr/>
      </dsp:nvSpPr>
      <dsp:spPr>
        <a:xfrm>
          <a:off x="2684796" y="3151236"/>
          <a:ext cx="4027195" cy="2864092"/>
        </a:xfrm>
        <a:prstGeom prst="rightArrow">
          <a:avLst>
            <a:gd name="adj1" fmla="val 75000"/>
            <a:gd name="adj2" fmla="val 50000"/>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Población infinita</a:t>
          </a:r>
          <a:endParaRPr lang="es-EC" sz="2300" kern="1200" dirty="0"/>
        </a:p>
        <a:p>
          <a:pPr marL="228600" lvl="1" indent="-228600" algn="l" defTabSz="1022350">
            <a:lnSpc>
              <a:spcPct val="90000"/>
            </a:lnSpc>
            <a:spcBef>
              <a:spcPct val="0"/>
            </a:spcBef>
            <a:spcAft>
              <a:spcPct val="15000"/>
            </a:spcAft>
            <a:buChar char="••"/>
          </a:pPr>
          <a:r>
            <a:rPr lang="es-EC" sz="2300" kern="1200" dirty="0" smtClean="0"/>
            <a:t>Muestra (384)</a:t>
          </a:r>
          <a:endParaRPr lang="es-EC" sz="2300" kern="1200" dirty="0"/>
        </a:p>
        <a:p>
          <a:pPr marL="228600" lvl="1" indent="-228600" algn="l" defTabSz="1022350">
            <a:lnSpc>
              <a:spcPct val="90000"/>
            </a:lnSpc>
            <a:spcBef>
              <a:spcPct val="0"/>
            </a:spcBef>
            <a:spcAft>
              <a:spcPct val="15000"/>
            </a:spcAft>
            <a:buChar char="••"/>
          </a:pPr>
          <a:r>
            <a:rPr lang="es-EC" sz="2300" kern="1200" dirty="0" smtClean="0"/>
            <a:t>384 encuestas</a:t>
          </a:r>
          <a:endParaRPr lang="es-EC" sz="2300" kern="1200" dirty="0"/>
        </a:p>
      </dsp:txBody>
      <dsp:txXfrm>
        <a:off x="2684796" y="3509248"/>
        <a:ext cx="2953161" cy="2148069"/>
      </dsp:txXfrm>
    </dsp:sp>
    <dsp:sp modelId="{CEFE3E1C-B15C-4834-B99D-5E01B32AC80C}">
      <dsp:nvSpPr>
        <dsp:cNvPr id="0" name=""/>
        <dsp:cNvSpPr/>
      </dsp:nvSpPr>
      <dsp:spPr>
        <a:xfrm>
          <a:off x="0" y="3151236"/>
          <a:ext cx="2684796" cy="286409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C" sz="4200" kern="1200" dirty="0" smtClean="0"/>
            <a:t>Demanda</a:t>
          </a:r>
          <a:endParaRPr lang="es-EC" sz="4200" kern="1200" dirty="0"/>
        </a:p>
      </dsp:txBody>
      <dsp:txXfrm>
        <a:off x="131061" y="3282297"/>
        <a:ext cx="2422674" cy="2601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19AE2-93A6-4A67-9847-A8C456345856}">
      <dsp:nvSpPr>
        <dsp:cNvPr id="0" name=""/>
        <dsp:cNvSpPr/>
      </dsp:nvSpPr>
      <dsp:spPr>
        <a:xfrm>
          <a:off x="3479" y="744855"/>
          <a:ext cx="5149707" cy="60584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E3010-7D3F-41F2-90E3-461B04EABC5B}">
      <dsp:nvSpPr>
        <dsp:cNvPr id="0" name=""/>
        <dsp:cNvSpPr/>
      </dsp:nvSpPr>
      <dsp:spPr>
        <a:xfrm>
          <a:off x="3479" y="972387"/>
          <a:ext cx="378316" cy="37831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12989-22FA-4B67-9A70-AEE7F39C95D0}">
      <dsp:nvSpPr>
        <dsp:cNvPr id="0" name=""/>
        <dsp:cNvSpPr/>
      </dsp:nvSpPr>
      <dsp:spPr>
        <a:xfrm>
          <a:off x="3479" y="0"/>
          <a:ext cx="5149707" cy="40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endParaRPr lang="es-EC" sz="2400" kern="1200" dirty="0"/>
        </a:p>
      </dsp:txBody>
      <dsp:txXfrm>
        <a:off x="3479" y="0"/>
        <a:ext cx="5149707" cy="401353"/>
      </dsp:txXfrm>
    </dsp:sp>
    <dsp:sp modelId="{9E0C7F7D-16EF-4BAA-BF02-66B1B1FAD6AE}">
      <dsp:nvSpPr>
        <dsp:cNvPr id="0" name=""/>
        <dsp:cNvSpPr/>
      </dsp:nvSpPr>
      <dsp:spPr>
        <a:xfrm>
          <a:off x="3479" y="1854230"/>
          <a:ext cx="378306" cy="378306"/>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80B3D-99C7-490E-9E40-5EDE7FE95ACB}">
      <dsp:nvSpPr>
        <dsp:cNvPr id="0" name=""/>
        <dsp:cNvSpPr/>
      </dsp:nvSpPr>
      <dsp:spPr>
        <a:xfrm>
          <a:off x="363959" y="1602467"/>
          <a:ext cx="4789228" cy="88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¿Cómo está conformada la estructura organizacional del Gobierno Autónomo Descentralizado parroquial de Atahualpa?</a:t>
          </a:r>
          <a:endParaRPr lang="es-EC" sz="1600" kern="1200" dirty="0"/>
        </a:p>
      </dsp:txBody>
      <dsp:txXfrm>
        <a:off x="363959" y="1602467"/>
        <a:ext cx="4789228" cy="881834"/>
      </dsp:txXfrm>
    </dsp:sp>
    <dsp:sp modelId="{280D1496-274B-4659-BEA1-81A1183C99F6}">
      <dsp:nvSpPr>
        <dsp:cNvPr id="0" name=""/>
        <dsp:cNvSpPr/>
      </dsp:nvSpPr>
      <dsp:spPr>
        <a:xfrm>
          <a:off x="3479" y="2736065"/>
          <a:ext cx="378306" cy="378306"/>
        </a:xfrm>
        <a:prstGeom prst="rect">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966946-385A-4D9E-9BF6-14E825F263F1}">
      <dsp:nvSpPr>
        <dsp:cNvPr id="0" name=""/>
        <dsp:cNvSpPr/>
      </dsp:nvSpPr>
      <dsp:spPr>
        <a:xfrm>
          <a:off x="363959" y="2484301"/>
          <a:ext cx="4789228" cy="88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¿Cuenta un presupuesto destinado a la actividad turística y cuál es la cantidad?</a:t>
          </a:r>
          <a:endParaRPr lang="es-EC" sz="1600" kern="1200" dirty="0"/>
        </a:p>
      </dsp:txBody>
      <dsp:txXfrm>
        <a:off x="363959" y="2484301"/>
        <a:ext cx="4789228" cy="881834"/>
      </dsp:txXfrm>
    </dsp:sp>
    <dsp:sp modelId="{F3E2EACC-3B08-4C3D-BFB9-65417D892636}">
      <dsp:nvSpPr>
        <dsp:cNvPr id="0" name=""/>
        <dsp:cNvSpPr/>
      </dsp:nvSpPr>
      <dsp:spPr>
        <a:xfrm>
          <a:off x="3479" y="3617899"/>
          <a:ext cx="378306" cy="378306"/>
        </a:xfrm>
        <a:prstGeom prst="rect">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31AA1-ACF7-4D00-8DBA-2E913FFCFAC3}">
      <dsp:nvSpPr>
        <dsp:cNvPr id="0" name=""/>
        <dsp:cNvSpPr/>
      </dsp:nvSpPr>
      <dsp:spPr>
        <a:xfrm>
          <a:off x="363959" y="3366135"/>
          <a:ext cx="4789228" cy="88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¿Cómo se maneja la promoción de las actividades realizadas en la parroquia?</a:t>
          </a:r>
          <a:endParaRPr lang="es-EC" sz="1600" kern="1200" dirty="0"/>
        </a:p>
      </dsp:txBody>
      <dsp:txXfrm>
        <a:off x="363959" y="3366135"/>
        <a:ext cx="4789228" cy="881834"/>
      </dsp:txXfrm>
    </dsp:sp>
    <dsp:sp modelId="{BC17CC09-615B-46ED-9BF6-C6C8713C99C0}">
      <dsp:nvSpPr>
        <dsp:cNvPr id="0" name=""/>
        <dsp:cNvSpPr/>
      </dsp:nvSpPr>
      <dsp:spPr>
        <a:xfrm>
          <a:off x="5410672" y="720884"/>
          <a:ext cx="5149707" cy="605847"/>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C1DA9-C6DE-43D2-9D2F-0ECDCC21A02F}">
      <dsp:nvSpPr>
        <dsp:cNvPr id="0" name=""/>
        <dsp:cNvSpPr/>
      </dsp:nvSpPr>
      <dsp:spPr>
        <a:xfrm>
          <a:off x="5410672" y="948416"/>
          <a:ext cx="378316" cy="378316"/>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AFE0B-375A-404E-BCAE-3855F21124B9}">
      <dsp:nvSpPr>
        <dsp:cNvPr id="0" name=""/>
        <dsp:cNvSpPr/>
      </dsp:nvSpPr>
      <dsp:spPr>
        <a:xfrm>
          <a:off x="5410672" y="0"/>
          <a:ext cx="5149707" cy="35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a:lnSpc>
              <a:spcPct val="90000"/>
            </a:lnSpc>
            <a:spcBef>
              <a:spcPct val="0"/>
            </a:spcBef>
            <a:spcAft>
              <a:spcPct val="35000"/>
            </a:spcAft>
          </a:pPr>
          <a:endParaRPr lang="es-EC" sz="2100" kern="1200" dirty="0"/>
        </a:p>
      </dsp:txBody>
      <dsp:txXfrm>
        <a:off x="5410672" y="0"/>
        <a:ext cx="5149707" cy="353411"/>
      </dsp:txXfrm>
    </dsp:sp>
    <dsp:sp modelId="{976C363F-96D2-4671-BFFD-7BAB867AAF52}">
      <dsp:nvSpPr>
        <dsp:cNvPr id="0" name=""/>
        <dsp:cNvSpPr/>
      </dsp:nvSpPr>
      <dsp:spPr>
        <a:xfrm>
          <a:off x="5410672" y="1830259"/>
          <a:ext cx="378306" cy="378306"/>
        </a:xfrm>
        <a:prstGeom prst="rect">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90301-90AC-4264-8B0C-DEB77A1DD1D7}">
      <dsp:nvSpPr>
        <dsp:cNvPr id="0" name=""/>
        <dsp:cNvSpPr/>
      </dsp:nvSpPr>
      <dsp:spPr>
        <a:xfrm>
          <a:off x="5771152" y="1578496"/>
          <a:ext cx="4789228" cy="88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¿Cuáles son los factores que a su criterio deberían ser utilizados para el desarrollo turístico?</a:t>
          </a:r>
          <a:endParaRPr lang="es-EC" sz="1600" kern="1200" dirty="0"/>
        </a:p>
      </dsp:txBody>
      <dsp:txXfrm>
        <a:off x="5771152" y="1578496"/>
        <a:ext cx="4789228" cy="881834"/>
      </dsp:txXfrm>
    </dsp:sp>
    <dsp:sp modelId="{EBDB2CC9-C243-4F25-8AA0-EBD18990B2DD}">
      <dsp:nvSpPr>
        <dsp:cNvPr id="0" name=""/>
        <dsp:cNvSpPr/>
      </dsp:nvSpPr>
      <dsp:spPr>
        <a:xfrm>
          <a:off x="5410672" y="2712093"/>
          <a:ext cx="378306" cy="378306"/>
        </a:xfrm>
        <a:prstGeom prst="rect">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30B057-791C-4008-AC06-1AE97633ECBA}">
      <dsp:nvSpPr>
        <dsp:cNvPr id="0" name=""/>
        <dsp:cNvSpPr/>
      </dsp:nvSpPr>
      <dsp:spPr>
        <a:xfrm>
          <a:off x="5771152" y="2460330"/>
          <a:ext cx="4789228" cy="88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¿Qué proyectos están en marcha o a futuro en la comunidad y se ha considerado la actividad turística?</a:t>
          </a:r>
          <a:endParaRPr lang="es-EC" sz="1600" kern="1200" dirty="0"/>
        </a:p>
      </dsp:txBody>
      <dsp:txXfrm>
        <a:off x="5771152" y="2460330"/>
        <a:ext cx="4789228" cy="881834"/>
      </dsp:txXfrm>
    </dsp:sp>
    <dsp:sp modelId="{8A60FF98-EB1F-49DF-A1CB-EDEFF041678B}">
      <dsp:nvSpPr>
        <dsp:cNvPr id="0" name=""/>
        <dsp:cNvSpPr/>
      </dsp:nvSpPr>
      <dsp:spPr>
        <a:xfrm>
          <a:off x="5410672" y="3593927"/>
          <a:ext cx="378306" cy="378306"/>
        </a:xfrm>
        <a:prstGeom prst="re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E50AA7-9380-4902-8C2F-E627B8C2F1B2}">
      <dsp:nvSpPr>
        <dsp:cNvPr id="0" name=""/>
        <dsp:cNvSpPr/>
      </dsp:nvSpPr>
      <dsp:spPr>
        <a:xfrm>
          <a:off x="5771152" y="3342164"/>
          <a:ext cx="4789228" cy="88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¿Es de interés del GAD promover el turismo? ¿En qué actividades?</a:t>
          </a:r>
          <a:endParaRPr lang="es-EC" sz="1600" kern="1200" dirty="0"/>
        </a:p>
      </dsp:txBody>
      <dsp:txXfrm>
        <a:off x="5771152" y="3342164"/>
        <a:ext cx="4789228" cy="881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83B2-81EC-4CCE-B280-32AE214AE589}">
      <dsp:nvSpPr>
        <dsp:cNvPr id="0" name=""/>
        <dsp:cNvSpPr/>
      </dsp:nvSpPr>
      <dsp:spPr>
        <a:xfrm>
          <a:off x="0" y="169333"/>
          <a:ext cx="8128000" cy="5079999"/>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D373B-B4EA-4666-AACB-50F2675DFDE1}">
      <dsp:nvSpPr>
        <dsp:cNvPr id="0" name=""/>
        <dsp:cNvSpPr/>
      </dsp:nvSpPr>
      <dsp:spPr>
        <a:xfrm>
          <a:off x="800608" y="3946821"/>
          <a:ext cx="186944" cy="186944"/>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D3E6C-6B82-4B20-8711-C7E94406112A}">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lvl="0" algn="l" defTabSz="1911350">
            <a:lnSpc>
              <a:spcPct val="90000"/>
            </a:lnSpc>
            <a:spcBef>
              <a:spcPct val="0"/>
            </a:spcBef>
            <a:spcAft>
              <a:spcPct val="35000"/>
            </a:spcAft>
          </a:pPr>
          <a:r>
            <a:rPr lang="es-EC" sz="4300" kern="1200" dirty="0" smtClean="0"/>
            <a:t>Línea 1</a:t>
          </a:r>
          <a:endParaRPr lang="es-EC" sz="4300" kern="1200" dirty="0"/>
        </a:p>
      </dsp:txBody>
      <dsp:txXfrm>
        <a:off x="894080" y="4040293"/>
        <a:ext cx="1389888" cy="1209040"/>
      </dsp:txXfrm>
    </dsp:sp>
    <dsp:sp modelId="{ACBA61C1-AD69-4E93-AA0F-F1B5057E886C}">
      <dsp:nvSpPr>
        <dsp:cNvPr id="0" name=""/>
        <dsp:cNvSpPr/>
      </dsp:nvSpPr>
      <dsp:spPr>
        <a:xfrm>
          <a:off x="2121408" y="2765213"/>
          <a:ext cx="325120" cy="325120"/>
        </a:xfrm>
        <a:prstGeom prst="ellipse">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86A07-9370-4DAD-87A2-9C1E22A45B8C}">
      <dsp:nvSpPr>
        <dsp:cNvPr id="0" name=""/>
        <dsp:cNvSpPr/>
      </dsp:nvSpPr>
      <dsp:spPr>
        <a:xfrm>
          <a:off x="2283968" y="2927773"/>
          <a:ext cx="1706880" cy="23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lvl="0" algn="l" defTabSz="1911350">
            <a:lnSpc>
              <a:spcPct val="90000"/>
            </a:lnSpc>
            <a:spcBef>
              <a:spcPct val="0"/>
            </a:spcBef>
            <a:spcAft>
              <a:spcPct val="35000"/>
            </a:spcAft>
          </a:pPr>
          <a:r>
            <a:rPr lang="es-EC" sz="4300" kern="1200" dirty="0" smtClean="0"/>
            <a:t>Línea 5</a:t>
          </a:r>
          <a:endParaRPr lang="es-EC" sz="4300" kern="1200" dirty="0"/>
        </a:p>
      </dsp:txBody>
      <dsp:txXfrm>
        <a:off x="2283968" y="2927773"/>
        <a:ext cx="1706880" cy="2321559"/>
      </dsp:txXfrm>
    </dsp:sp>
    <dsp:sp modelId="{6B56DA9D-1F60-415C-9161-9BCBE898BF0C}">
      <dsp:nvSpPr>
        <dsp:cNvPr id="0" name=""/>
        <dsp:cNvSpPr/>
      </dsp:nvSpPr>
      <dsp:spPr>
        <a:xfrm>
          <a:off x="3807968" y="1894501"/>
          <a:ext cx="430784" cy="430784"/>
        </a:xfrm>
        <a:prstGeom prst="ellipse">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764D8-5DAA-4139-A9B1-3918B32A1F23}">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lvl="0" algn="l" defTabSz="1911350">
            <a:lnSpc>
              <a:spcPct val="90000"/>
            </a:lnSpc>
            <a:spcBef>
              <a:spcPct val="0"/>
            </a:spcBef>
            <a:spcAft>
              <a:spcPct val="35000"/>
            </a:spcAft>
          </a:pPr>
          <a:r>
            <a:rPr lang="es-EC" sz="4300" kern="1200" dirty="0" smtClean="0"/>
            <a:t>Línea 9</a:t>
          </a:r>
          <a:endParaRPr lang="es-EC" sz="4300" kern="1200" dirty="0"/>
        </a:p>
      </dsp:txBody>
      <dsp:txXfrm>
        <a:off x="4023360" y="2109893"/>
        <a:ext cx="1706880" cy="3139440"/>
      </dsp:txXfrm>
    </dsp:sp>
    <dsp:sp modelId="{7AB32B0D-E510-4CCD-B991-A5510A43D200}">
      <dsp:nvSpPr>
        <dsp:cNvPr id="0" name=""/>
        <dsp:cNvSpPr/>
      </dsp:nvSpPr>
      <dsp:spPr>
        <a:xfrm>
          <a:off x="5644896" y="1318429"/>
          <a:ext cx="577088" cy="577088"/>
        </a:xfrm>
        <a:prstGeom prst="ellipse">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A4609-5CBC-4337-8C20-A8C956886112}">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lvl="0" algn="l" defTabSz="1911350">
            <a:lnSpc>
              <a:spcPct val="90000"/>
            </a:lnSpc>
            <a:spcBef>
              <a:spcPct val="0"/>
            </a:spcBef>
            <a:spcAft>
              <a:spcPct val="35000"/>
            </a:spcAft>
          </a:pPr>
          <a:r>
            <a:rPr lang="es-EC" sz="4300" kern="1200" dirty="0" smtClean="0"/>
            <a:t>Línea 10</a:t>
          </a:r>
          <a:endParaRPr lang="es-EC" sz="4300" kern="1200" dirty="0"/>
        </a:p>
      </dsp:txBody>
      <dsp:txXfrm>
        <a:off x="5933440" y="1606973"/>
        <a:ext cx="1706880" cy="3642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98FE6-1E88-4BCF-9D0D-7DF7E5247CF8}">
      <dsp:nvSpPr>
        <dsp:cNvPr id="0" name=""/>
        <dsp:cNvSpPr/>
      </dsp:nvSpPr>
      <dsp:spPr>
        <a:xfrm>
          <a:off x="-6682085" y="-1021801"/>
          <a:ext cx="7952912" cy="7952912"/>
        </a:xfrm>
        <a:prstGeom prst="blockArc">
          <a:avLst>
            <a:gd name="adj1" fmla="val 18900000"/>
            <a:gd name="adj2" fmla="val 2700000"/>
            <a:gd name="adj3" fmla="val 27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3DAF18-4F15-4D01-878E-220F71780552}">
      <dsp:nvSpPr>
        <dsp:cNvPr id="0" name=""/>
        <dsp:cNvSpPr/>
      </dsp:nvSpPr>
      <dsp:spPr>
        <a:xfrm>
          <a:off x="664969" y="454307"/>
          <a:ext cx="10303509" cy="9090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38100" rIns="38100" bIns="38100" numCol="1" spcCol="1270" anchor="ctr" anchorCtr="0">
          <a:noAutofit/>
        </a:bodyPr>
        <a:lstStyle/>
        <a:p>
          <a:pPr lvl="0" algn="l" defTabSz="666750">
            <a:lnSpc>
              <a:spcPct val="90000"/>
            </a:lnSpc>
            <a:spcBef>
              <a:spcPct val="0"/>
            </a:spcBef>
            <a:spcAft>
              <a:spcPct val="35000"/>
            </a:spcAft>
          </a:pPr>
          <a:r>
            <a:rPr lang="es-ES" sz="1500" kern="1200" smtClean="0">
              <a:solidFill>
                <a:schemeClr val="tx1"/>
              </a:solidFill>
              <a:effectLst/>
              <a:latin typeface="Times New Roman" panose="02020603050405020304" pitchFamily="18" charset="0"/>
              <a:ea typeface="Times New Roman" panose="02020603050405020304" pitchFamily="18" charset="0"/>
            </a:rPr>
            <a:t>Una vez realizada la presente investigación con la aplicación de la metodología cualitativa y cuantitativa; y en base a herramientas metodológicas se concluye que la parroquia de Atahualpa cuenta con una cantidad significativa de atractivos naturales y culturales  lo que la convierte en un lugar con alto potencial turístico y por ende se puede desarrollar turísticamente a la parroquia, lo cual generará ingresos económicos y mejorará la vida de la comunidad.</a:t>
          </a:r>
          <a:endParaRPr lang="es-EC" sz="1500" kern="1200" dirty="0">
            <a:solidFill>
              <a:schemeClr val="tx1"/>
            </a:solidFill>
          </a:endParaRPr>
        </a:p>
      </dsp:txBody>
      <dsp:txXfrm>
        <a:off x="664969" y="454307"/>
        <a:ext cx="10303509" cy="909088"/>
      </dsp:txXfrm>
    </dsp:sp>
    <dsp:sp modelId="{87DEA817-7AFC-4683-980B-A4526EE0E98E}">
      <dsp:nvSpPr>
        <dsp:cNvPr id="0" name=""/>
        <dsp:cNvSpPr/>
      </dsp:nvSpPr>
      <dsp:spPr>
        <a:xfrm>
          <a:off x="96789" y="340671"/>
          <a:ext cx="1136360" cy="11363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1A5E6D-BC44-4768-AB9A-A43008DEABB7}">
      <dsp:nvSpPr>
        <dsp:cNvPr id="0" name=""/>
        <dsp:cNvSpPr/>
      </dsp:nvSpPr>
      <dsp:spPr>
        <a:xfrm>
          <a:off x="1186170" y="1818176"/>
          <a:ext cx="9782308" cy="9090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38100" rIns="38100" bIns="38100" numCol="1" spcCol="1270" anchor="ctr" anchorCtr="0">
          <a:noAutofit/>
        </a:bodyPr>
        <a:lstStyle/>
        <a:p>
          <a:pPr lvl="0" algn="l" defTabSz="666750">
            <a:lnSpc>
              <a:spcPct val="90000"/>
            </a:lnSpc>
            <a:spcBef>
              <a:spcPct val="0"/>
            </a:spcBef>
            <a:spcAft>
              <a:spcPct val="35000"/>
            </a:spcAft>
          </a:pPr>
          <a:r>
            <a:rPr lang="es-ES" sz="1500" kern="1200" smtClean="0">
              <a:solidFill>
                <a:schemeClr val="tx1"/>
              </a:solidFill>
              <a:effectLst/>
              <a:latin typeface="Times New Roman" panose="02020603050405020304" pitchFamily="18" charset="0"/>
              <a:ea typeface="Times New Roman" panose="02020603050405020304" pitchFamily="18" charset="0"/>
            </a:rPr>
            <a:t>En la visita in situ que se realizó a la parroquia de Atahualpa se identificó que no cuenta con suficientes alojamientos y establecimientos de alimentos y bebidas lo cual es un limitante para las personas que desean visitar la localidad, a demás los pocos restaurantes que existen no diversifican el menú lo que conlleva a que la oferta turística no satisfaga a la demanda actual y disminuya el interés.</a:t>
          </a:r>
          <a:endParaRPr lang="es-EC" sz="1500" kern="1200" dirty="0">
            <a:solidFill>
              <a:schemeClr val="tx1"/>
            </a:solidFill>
          </a:endParaRPr>
        </a:p>
      </dsp:txBody>
      <dsp:txXfrm>
        <a:off x="1186170" y="1818176"/>
        <a:ext cx="9782308" cy="909088"/>
      </dsp:txXfrm>
    </dsp:sp>
    <dsp:sp modelId="{BFA8330C-AA8E-47BA-A1ED-86F469D9467D}">
      <dsp:nvSpPr>
        <dsp:cNvPr id="0" name=""/>
        <dsp:cNvSpPr/>
      </dsp:nvSpPr>
      <dsp:spPr>
        <a:xfrm>
          <a:off x="617990" y="1704540"/>
          <a:ext cx="1136360" cy="113636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F6E249-DC49-4D89-8CF6-38FE7C7DF465}">
      <dsp:nvSpPr>
        <dsp:cNvPr id="0" name=""/>
        <dsp:cNvSpPr/>
      </dsp:nvSpPr>
      <dsp:spPr>
        <a:xfrm>
          <a:off x="1186170" y="3182045"/>
          <a:ext cx="9782308" cy="9090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38100" rIns="38100" bIns="38100" numCol="1" spcCol="1270" anchor="ctr" anchorCtr="0">
          <a:noAutofit/>
        </a:bodyPr>
        <a:lstStyle/>
        <a:p>
          <a:pPr lvl="0" algn="l" defTabSz="666750">
            <a:lnSpc>
              <a:spcPct val="90000"/>
            </a:lnSpc>
            <a:spcBef>
              <a:spcPct val="0"/>
            </a:spcBef>
            <a:spcAft>
              <a:spcPct val="35000"/>
            </a:spcAft>
          </a:pPr>
          <a:r>
            <a:rPr lang="es-ES" sz="1500" kern="1200" smtClean="0">
              <a:solidFill>
                <a:schemeClr val="tx1"/>
              </a:solidFill>
              <a:effectLst/>
              <a:latin typeface="Times New Roman" panose="02020603050405020304" pitchFamily="18" charset="0"/>
              <a:ea typeface="Times New Roman" panose="02020603050405020304" pitchFamily="18" charset="0"/>
            </a:rPr>
            <a:t>La promoción y publicidad que maneja el GAD parroquial de Atahualpa es escasa ya que en la página web de la parroquia solo existe información básica de la localidad y algunas fotografías de los atractivos turísticos que posee, a esto se suma la desactualización de las noticias y acontecimientos de la parroquia por esta razón la página web no atrae la atención de las personas para que la naveguen. </a:t>
          </a:r>
          <a:endParaRPr lang="es-EC" sz="1500" kern="1200" dirty="0">
            <a:solidFill>
              <a:schemeClr val="tx1"/>
            </a:solidFill>
          </a:endParaRPr>
        </a:p>
      </dsp:txBody>
      <dsp:txXfrm>
        <a:off x="1186170" y="3182045"/>
        <a:ext cx="9782308" cy="909088"/>
      </dsp:txXfrm>
    </dsp:sp>
    <dsp:sp modelId="{91FBA553-F1AA-49C6-B8F5-D005A727F8F1}">
      <dsp:nvSpPr>
        <dsp:cNvPr id="0" name=""/>
        <dsp:cNvSpPr/>
      </dsp:nvSpPr>
      <dsp:spPr>
        <a:xfrm>
          <a:off x="617990" y="3068409"/>
          <a:ext cx="1136360" cy="113636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12ACE-8853-42D1-89CC-51B8F9C6B4B3}">
      <dsp:nvSpPr>
        <dsp:cNvPr id="0" name=""/>
        <dsp:cNvSpPr/>
      </dsp:nvSpPr>
      <dsp:spPr>
        <a:xfrm>
          <a:off x="664969" y="4545913"/>
          <a:ext cx="10303509" cy="9090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1589" tIns="38100" rIns="38100" bIns="38100" numCol="1" spcCol="1270" anchor="ctr" anchorCtr="0">
          <a:noAutofit/>
        </a:bodyPr>
        <a:lstStyle/>
        <a:p>
          <a:pPr lvl="0" algn="l" defTabSz="666750">
            <a:lnSpc>
              <a:spcPct val="90000"/>
            </a:lnSpc>
            <a:spcBef>
              <a:spcPct val="0"/>
            </a:spcBef>
            <a:spcAft>
              <a:spcPct val="35000"/>
            </a:spcAft>
          </a:pPr>
          <a:r>
            <a:rPr lang="es-ES" sz="1500" kern="1200" smtClean="0">
              <a:solidFill>
                <a:schemeClr val="tx1"/>
              </a:solidFill>
              <a:effectLst/>
              <a:latin typeface="Times New Roman" panose="02020603050405020304" pitchFamily="18" charset="0"/>
              <a:ea typeface="Times New Roman" panose="02020603050405020304" pitchFamily="18" charset="0"/>
            </a:rPr>
            <a:t>Una vez observado la situación turística actual de la parroquia Atahualpa se concluyó que los atractivos naturales no cuentan con adecuaciones necesarias para ser comercializados como atractivos turísticos, ya que los senderos están en mal estado y muchos de estos ya han desaparecido por el crecimiento de la vegetación de los alrededores, por lo que se debe improvisar el ingreso al lugar turístico. </a:t>
          </a:r>
          <a:endParaRPr lang="es-EC" sz="1500" kern="1200" dirty="0">
            <a:solidFill>
              <a:schemeClr val="tx1"/>
            </a:solidFill>
            <a:effectLst/>
            <a:latin typeface="Times New Roman" panose="02020603050405020304" pitchFamily="18" charset="0"/>
            <a:ea typeface="Times New Roman" panose="02020603050405020304" pitchFamily="18" charset="0"/>
          </a:endParaRPr>
        </a:p>
      </dsp:txBody>
      <dsp:txXfrm>
        <a:off x="664969" y="4545913"/>
        <a:ext cx="10303509" cy="909088"/>
      </dsp:txXfrm>
    </dsp:sp>
    <dsp:sp modelId="{A1C9D7E7-16CC-42DF-BB67-2A247CF4CAFE}">
      <dsp:nvSpPr>
        <dsp:cNvPr id="0" name=""/>
        <dsp:cNvSpPr/>
      </dsp:nvSpPr>
      <dsp:spPr>
        <a:xfrm>
          <a:off x="96789" y="4432277"/>
          <a:ext cx="1136360" cy="11363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E9262-61FE-48C6-AFE1-98C055CEB240}">
      <dsp:nvSpPr>
        <dsp:cNvPr id="0" name=""/>
        <dsp:cNvSpPr/>
      </dsp:nvSpPr>
      <dsp:spPr>
        <a:xfrm>
          <a:off x="0" y="635553"/>
          <a:ext cx="8128000" cy="1033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7393323-6E88-4CDD-B189-639D813581FF}">
      <dsp:nvSpPr>
        <dsp:cNvPr id="0" name=""/>
        <dsp:cNvSpPr/>
      </dsp:nvSpPr>
      <dsp:spPr>
        <a:xfrm>
          <a:off x="406400" y="30393"/>
          <a:ext cx="5689600" cy="121032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C" sz="1600" kern="1200" smtClean="0"/>
            <a:t>La diversificación de la oferta turística, se ha evidenciado que existen escasos alojamientos, una alternativa es que los pobladores brinden hospedaje en sus propias casas como una posada</a:t>
          </a:r>
          <a:endParaRPr lang="es-EC" sz="1600" kern="1200" dirty="0"/>
        </a:p>
      </dsp:txBody>
      <dsp:txXfrm>
        <a:off x="465483" y="89476"/>
        <a:ext cx="5571434" cy="1092154"/>
      </dsp:txXfrm>
    </dsp:sp>
    <dsp:sp modelId="{1DE1183E-2A96-4FB9-899C-EA0A5F2BDB84}">
      <dsp:nvSpPr>
        <dsp:cNvPr id="0" name=""/>
        <dsp:cNvSpPr/>
      </dsp:nvSpPr>
      <dsp:spPr>
        <a:xfrm>
          <a:off x="0" y="2495313"/>
          <a:ext cx="8128000" cy="1033200"/>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121DA0-9A24-4C69-B9BD-5DD60118760A}">
      <dsp:nvSpPr>
        <dsp:cNvPr id="0" name=""/>
        <dsp:cNvSpPr/>
      </dsp:nvSpPr>
      <dsp:spPr>
        <a:xfrm>
          <a:off x="406400" y="1890153"/>
          <a:ext cx="5689600" cy="1210320"/>
        </a:xfrm>
        <a:prstGeom prst="round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C" sz="1600" kern="1200" smtClean="0"/>
            <a:t>La página oficial de Atahualpa debería ser más dinámica y contener mayor información tanto informativa como turística donde se puedan observar imágenes actuales, mapas de sitio, detallar las actividades que se pueden realizar</a:t>
          </a:r>
          <a:endParaRPr lang="es-EC" sz="1600" kern="1200" dirty="0"/>
        </a:p>
      </dsp:txBody>
      <dsp:txXfrm>
        <a:off x="465483" y="1949236"/>
        <a:ext cx="5571434" cy="1092154"/>
      </dsp:txXfrm>
    </dsp:sp>
    <dsp:sp modelId="{3B30D737-8CB3-4EEB-BFE0-AAA578C6CA8C}">
      <dsp:nvSpPr>
        <dsp:cNvPr id="0" name=""/>
        <dsp:cNvSpPr/>
      </dsp:nvSpPr>
      <dsp:spPr>
        <a:xfrm>
          <a:off x="0" y="4355073"/>
          <a:ext cx="8128000" cy="10332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2A9B15-847F-4BCD-BBA6-C922951D29B5}">
      <dsp:nvSpPr>
        <dsp:cNvPr id="0" name=""/>
        <dsp:cNvSpPr/>
      </dsp:nvSpPr>
      <dsp:spPr>
        <a:xfrm>
          <a:off x="406400" y="3749913"/>
          <a:ext cx="5689600" cy="1210320"/>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C" sz="1600" kern="1200" smtClean="0"/>
            <a:t>Debe existir un mantenimiento continuo en los atractivos turísticos, así como en su entorno, la implementación de pasamanos ayudaría a que los senderos sean visibles para quien lo visite de esta manera se evitarían accidentes </a:t>
          </a:r>
          <a:endParaRPr lang="es-EC" sz="1600" kern="1200" dirty="0"/>
        </a:p>
      </dsp:txBody>
      <dsp:txXfrm>
        <a:off x="465483" y="3808996"/>
        <a:ext cx="5571434"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4E0A6A62-C478-4547-BDAC-3703DABBE9F2}" type="datetimeFigureOut">
              <a:rPr lang="es-EC" smtClean="0"/>
              <a:t>26/01/2017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422533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E0A6A62-C478-4547-BDAC-3703DABBE9F2}" type="datetimeFigureOut">
              <a:rPr lang="es-EC" smtClean="0"/>
              <a:t>26/01/2017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262565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E0A6A62-C478-4547-BDAC-3703DABBE9F2}" type="datetimeFigureOut">
              <a:rPr lang="es-EC" smtClean="0"/>
              <a:t>26/01/2017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231284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E0A6A62-C478-4547-BDAC-3703DABBE9F2}" type="datetimeFigureOut">
              <a:rPr lang="es-EC" smtClean="0"/>
              <a:t>26/01/2017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316551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E0A6A62-C478-4547-BDAC-3703DABBE9F2}" type="datetimeFigureOut">
              <a:rPr lang="es-EC" smtClean="0"/>
              <a:t>26/01/2017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210576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E0A6A62-C478-4547-BDAC-3703DABBE9F2}" type="datetimeFigureOut">
              <a:rPr lang="es-EC" smtClean="0"/>
              <a:t>26/01/2017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191918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E0A6A62-C478-4547-BDAC-3703DABBE9F2}" type="datetimeFigureOut">
              <a:rPr lang="es-EC" smtClean="0"/>
              <a:t>26/01/2017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350492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E0A6A62-C478-4547-BDAC-3703DABBE9F2}" type="datetimeFigureOut">
              <a:rPr lang="es-EC" smtClean="0"/>
              <a:t>26/01/2017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38561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E0A6A62-C478-4547-BDAC-3703DABBE9F2}" type="datetimeFigureOut">
              <a:rPr lang="es-EC" smtClean="0"/>
              <a:t>26/01/2017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361711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E0A6A62-C478-4547-BDAC-3703DABBE9F2}" type="datetimeFigureOut">
              <a:rPr lang="es-EC" smtClean="0"/>
              <a:t>26/01/2017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237817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E0A6A62-C478-4547-BDAC-3703DABBE9F2}" type="datetimeFigureOut">
              <a:rPr lang="es-EC" smtClean="0"/>
              <a:t>26/01/2017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0C3818B-E643-4335-BC7B-229D8D38B817}" type="slidenum">
              <a:rPr lang="es-EC" smtClean="0"/>
              <a:t>‹Nº›</a:t>
            </a:fld>
            <a:endParaRPr lang="es-EC"/>
          </a:p>
        </p:txBody>
      </p:sp>
    </p:spTree>
    <p:extLst>
      <p:ext uri="{BB962C8B-B14F-4D97-AF65-F5344CB8AC3E}">
        <p14:creationId xmlns:p14="http://schemas.microsoft.com/office/powerpoint/2010/main" val="374987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A6A62-C478-4547-BDAC-3703DABBE9F2}" type="datetimeFigureOut">
              <a:rPr lang="es-EC" smtClean="0"/>
              <a:t>26/01/2017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818B-E643-4335-BC7B-229D8D38B817}" type="slidenum">
              <a:rPr lang="es-EC" smtClean="0"/>
              <a:t>‹Nº›</a:t>
            </a:fld>
            <a:endParaRPr lang="es-EC"/>
          </a:p>
        </p:txBody>
      </p:sp>
    </p:spTree>
    <p:extLst>
      <p:ext uri="{BB962C8B-B14F-4D97-AF65-F5344CB8AC3E}">
        <p14:creationId xmlns:p14="http://schemas.microsoft.com/office/powerpoint/2010/main" val="323920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8.jpeg"/><Relationship Id="rId4" Type="http://schemas.openxmlformats.org/officeDocument/2006/relationships/diagramQuickStyle" Target="../diagrams/quickStyle6.xml"/><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293" y="373295"/>
            <a:ext cx="6849940" cy="1886785"/>
          </a:xfrm>
          <a:prstGeom prst="rect">
            <a:avLst/>
          </a:prstGeom>
        </p:spPr>
      </p:pic>
      <p:sp>
        <p:nvSpPr>
          <p:cNvPr id="5" name="Rectángulo 4"/>
          <p:cNvSpPr/>
          <p:nvPr/>
        </p:nvSpPr>
        <p:spPr>
          <a:xfrm>
            <a:off x="2613509" y="3616679"/>
            <a:ext cx="7161962" cy="769441"/>
          </a:xfrm>
          <a:prstGeom prst="rect">
            <a:avLst/>
          </a:prstGeom>
          <a:noFill/>
        </p:spPr>
        <p:txBody>
          <a:bodyPr wrap="none" lIns="91440" tIns="45720" rIns="91440" bIns="45720">
            <a:spAutoFit/>
          </a:bodyPr>
          <a:lstStyle/>
          <a:p>
            <a:pPr algn="ctr"/>
            <a:r>
              <a:rPr lang="es-E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TRABAJO DE TITULACIÓN</a:t>
            </a:r>
            <a:endParaRPr lang="es-ES" sz="4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ángulo 5"/>
          <p:cNvSpPr/>
          <p:nvPr/>
        </p:nvSpPr>
        <p:spPr>
          <a:xfrm>
            <a:off x="2346122" y="2416350"/>
            <a:ext cx="7674281" cy="1200329"/>
          </a:xfrm>
          <a:prstGeom prst="rect">
            <a:avLst/>
          </a:prstGeom>
          <a:noFill/>
        </p:spPr>
        <p:txBody>
          <a:bodyPr wrap="none" lIns="91440" tIns="45720" rIns="91440" bIns="45720">
            <a:spAutoFit/>
          </a:bodyPr>
          <a:lstStyle/>
          <a:p>
            <a:pPr algn="ctr"/>
            <a:r>
              <a:rPr lang="es-ES"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INGENIERÍA EN ADMINISTRACIÓN</a:t>
            </a:r>
          </a:p>
          <a:p>
            <a:pPr algn="ctr"/>
            <a:r>
              <a:rPr lang="es-ES" sz="36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TURÍSTICA Y HOTELERA</a:t>
            </a:r>
            <a:endPar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ángulo 6"/>
          <p:cNvSpPr/>
          <p:nvPr/>
        </p:nvSpPr>
        <p:spPr>
          <a:xfrm>
            <a:off x="7792595" y="4727936"/>
            <a:ext cx="3346750" cy="1077218"/>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Almagro Ana</a:t>
            </a:r>
          </a:p>
          <a:p>
            <a:pPr algn="ctr"/>
            <a:r>
              <a:rPr lang="es-ES"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Hernández Cristina</a:t>
            </a:r>
            <a:endParaRPr lang="es-E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ángulo 7"/>
          <p:cNvSpPr/>
          <p:nvPr/>
        </p:nvSpPr>
        <p:spPr>
          <a:xfrm>
            <a:off x="4443762" y="6035986"/>
            <a:ext cx="7268016" cy="646331"/>
          </a:xfrm>
          <a:prstGeom prst="rect">
            <a:avLst/>
          </a:prstGeom>
          <a:noFill/>
        </p:spPr>
        <p:txBody>
          <a:bodyPr wrap="none" lIns="91440" tIns="45720" rIns="91440" bIns="45720">
            <a:spAutoFit/>
          </a:bodyPr>
          <a:lstStyle/>
          <a:p>
            <a:pPr algn="ctr"/>
            <a:r>
              <a:rPr lang="es-ES" sz="3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DIRECTOR:MGS. Gustavo Paladines</a:t>
            </a:r>
            <a:endParaRPr lang="es-E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4546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60497339"/>
              </p:ext>
            </p:extLst>
          </p:nvPr>
        </p:nvGraphicFramePr>
        <p:xfrm>
          <a:off x="806282" y="1373386"/>
          <a:ext cx="4577247" cy="23088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86087097"/>
              </p:ext>
            </p:extLst>
          </p:nvPr>
        </p:nvGraphicFramePr>
        <p:xfrm>
          <a:off x="6404822" y="1303020"/>
          <a:ext cx="4442248" cy="244992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4374118" y="318254"/>
            <a:ext cx="2678938" cy="507831"/>
          </a:xfrm>
          <a:prstGeom prst="rect">
            <a:avLst/>
          </a:prstGeom>
        </p:spPr>
        <p:txBody>
          <a:bodyPr wrap="none">
            <a:spAutoFit/>
          </a:bodyPr>
          <a:lstStyle/>
          <a:p>
            <a:pPr lvl="1">
              <a:lnSpc>
                <a:spcPct val="150000"/>
              </a:lnSpc>
              <a:spcAft>
                <a:spcPts val="0"/>
              </a:spcAft>
              <a:tabLst>
                <a:tab pos="114300" algn="l"/>
              </a:tabLst>
            </a:pPr>
            <a:r>
              <a:rPr lang="es-ES" b="1" dirty="0" smtClean="0">
                <a:effectLst/>
                <a:latin typeface="Times New Roman" panose="02020603050405020304" pitchFamily="18" charset="0"/>
                <a:ea typeface="Times New Roman" panose="02020603050405020304" pitchFamily="18" charset="0"/>
              </a:rPr>
              <a:t>Resultados Encuesta</a:t>
            </a:r>
            <a:endParaRPr lang="es-EC" b="1" dirty="0">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806282" y="890141"/>
            <a:ext cx="883062"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Género </a:t>
            </a:r>
            <a:endParaRPr lang="es-EC" sz="1600" dirty="0"/>
          </a:p>
        </p:txBody>
      </p:sp>
      <p:sp>
        <p:nvSpPr>
          <p:cNvPr id="10" name="Rectángulo 9"/>
          <p:cNvSpPr/>
          <p:nvPr/>
        </p:nvSpPr>
        <p:spPr>
          <a:xfrm>
            <a:off x="6701838" y="890141"/>
            <a:ext cx="702436"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Edad </a:t>
            </a:r>
            <a:endParaRPr lang="es-EC" sz="1600" dirty="0"/>
          </a:p>
        </p:txBody>
      </p:sp>
      <p:graphicFrame>
        <p:nvGraphicFramePr>
          <p:cNvPr id="11" name="Gráfico 10"/>
          <p:cNvGraphicFramePr/>
          <p:nvPr>
            <p:extLst>
              <p:ext uri="{D42A27DB-BD31-4B8C-83A1-F6EECF244321}">
                <p14:modId xmlns:p14="http://schemas.microsoft.com/office/powerpoint/2010/main" val="677575467"/>
              </p:ext>
            </p:extLst>
          </p:nvPr>
        </p:nvGraphicFramePr>
        <p:xfrm>
          <a:off x="3751117" y="4174972"/>
          <a:ext cx="4764233" cy="251157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p:cNvSpPr/>
          <p:nvPr/>
        </p:nvSpPr>
        <p:spPr>
          <a:xfrm>
            <a:off x="3751117" y="3836419"/>
            <a:ext cx="1903085"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Nivel de formación </a:t>
            </a:r>
            <a:endParaRPr lang="es-EC" sz="1600" dirty="0"/>
          </a:p>
        </p:txBody>
      </p:sp>
    </p:spTree>
    <p:extLst>
      <p:ext uri="{BB962C8B-B14F-4D97-AF65-F5344CB8AC3E}">
        <p14:creationId xmlns:p14="http://schemas.microsoft.com/office/powerpoint/2010/main" val="336090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05168466"/>
              </p:ext>
            </p:extLst>
          </p:nvPr>
        </p:nvGraphicFramePr>
        <p:xfrm>
          <a:off x="423862" y="2194560"/>
          <a:ext cx="5672138" cy="34518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392430" y="996137"/>
            <a:ext cx="6096000" cy="584775"/>
          </a:xfrm>
          <a:prstGeom prst="rect">
            <a:avLst/>
          </a:prstGeom>
        </p:spPr>
        <p:txBody>
          <a:bodyPr>
            <a:spAutoFit/>
          </a:bodyPr>
          <a:lstStyle/>
          <a:p>
            <a:r>
              <a:rPr lang="es-EC" sz="1600" b="1" i="0" u="none" strike="noStrike" baseline="0" dirty="0" smtClean="0">
                <a:solidFill>
                  <a:srgbClr val="000000"/>
                </a:solidFill>
                <a:latin typeface="Times New Roman" panose="02020603050405020304" pitchFamily="18" charset="0"/>
              </a:rPr>
              <a:t>1.- Por orden de importancia elija el tipo de turismo que prefiere realizar. Siendo (5) el más importante y (1) el menos importante </a:t>
            </a:r>
            <a:endParaRPr lang="es-EC" sz="1600" dirty="0"/>
          </a:p>
        </p:txBody>
      </p:sp>
      <p:graphicFrame>
        <p:nvGraphicFramePr>
          <p:cNvPr id="8" name="Gráfico 7"/>
          <p:cNvGraphicFramePr/>
          <p:nvPr>
            <p:extLst>
              <p:ext uri="{D42A27DB-BD31-4B8C-83A1-F6EECF244321}">
                <p14:modId xmlns:p14="http://schemas.microsoft.com/office/powerpoint/2010/main" val="1112378703"/>
              </p:ext>
            </p:extLst>
          </p:nvPr>
        </p:nvGraphicFramePr>
        <p:xfrm>
          <a:off x="6779260" y="2183131"/>
          <a:ext cx="4856480" cy="345186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6773768" y="996137"/>
            <a:ext cx="4448141"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2.- ¿Cuándo usted realiza su viaje con quién va? </a:t>
            </a:r>
            <a:endParaRPr lang="es-EC" sz="1600" dirty="0"/>
          </a:p>
        </p:txBody>
      </p:sp>
    </p:spTree>
    <p:extLst>
      <p:ext uri="{BB962C8B-B14F-4D97-AF65-F5344CB8AC3E}">
        <p14:creationId xmlns:p14="http://schemas.microsoft.com/office/powerpoint/2010/main" val="374209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678050351"/>
              </p:ext>
            </p:extLst>
          </p:nvPr>
        </p:nvGraphicFramePr>
        <p:xfrm>
          <a:off x="656590" y="1988820"/>
          <a:ext cx="5062220" cy="3463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897770489"/>
              </p:ext>
            </p:extLst>
          </p:nvPr>
        </p:nvGraphicFramePr>
        <p:xfrm>
          <a:off x="6509384" y="1954530"/>
          <a:ext cx="5206365" cy="348615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586502" y="1061204"/>
            <a:ext cx="4009496"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3.- ¿En qué tiempo prefiere hacer turismo? </a:t>
            </a:r>
            <a:endParaRPr lang="es-EC" sz="1600" dirty="0"/>
          </a:p>
        </p:txBody>
      </p:sp>
      <p:sp>
        <p:nvSpPr>
          <p:cNvPr id="8" name="Rectángulo 7"/>
          <p:cNvSpPr/>
          <p:nvPr/>
        </p:nvSpPr>
        <p:spPr>
          <a:xfrm>
            <a:off x="6395888" y="1061204"/>
            <a:ext cx="4431021"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4.- ¿Cuántas veces al año sale usted de turismo? </a:t>
            </a:r>
            <a:endParaRPr lang="es-EC" sz="1600" dirty="0"/>
          </a:p>
        </p:txBody>
      </p:sp>
    </p:spTree>
    <p:extLst>
      <p:ext uri="{BB962C8B-B14F-4D97-AF65-F5344CB8AC3E}">
        <p14:creationId xmlns:p14="http://schemas.microsoft.com/office/powerpoint/2010/main" val="4804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545193959"/>
              </p:ext>
            </p:extLst>
          </p:nvPr>
        </p:nvGraphicFramePr>
        <p:xfrm>
          <a:off x="765810" y="1931670"/>
          <a:ext cx="5017770" cy="3543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414854204"/>
              </p:ext>
            </p:extLst>
          </p:nvPr>
        </p:nvGraphicFramePr>
        <p:xfrm>
          <a:off x="6466522" y="1936433"/>
          <a:ext cx="5226368" cy="350424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715281" y="1198364"/>
            <a:ext cx="4084131"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5.- ¿Ha visitado la parroquia de Atahualpa? </a:t>
            </a:r>
            <a:endParaRPr lang="es-EC" sz="1600" dirty="0"/>
          </a:p>
        </p:txBody>
      </p:sp>
      <p:sp>
        <p:nvSpPr>
          <p:cNvPr id="8" name="Rectángulo 7"/>
          <p:cNvSpPr/>
          <p:nvPr/>
        </p:nvSpPr>
        <p:spPr>
          <a:xfrm>
            <a:off x="6393092" y="1198364"/>
            <a:ext cx="4739887"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6.- Si su respuesta fue NO ¿Cuáles son sus razones? </a:t>
            </a:r>
            <a:endParaRPr lang="es-EC" sz="1600" dirty="0"/>
          </a:p>
        </p:txBody>
      </p:sp>
    </p:spTree>
    <p:extLst>
      <p:ext uri="{BB962C8B-B14F-4D97-AF65-F5344CB8AC3E}">
        <p14:creationId xmlns:p14="http://schemas.microsoft.com/office/powerpoint/2010/main" val="93151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616296607"/>
              </p:ext>
            </p:extLst>
          </p:nvPr>
        </p:nvGraphicFramePr>
        <p:xfrm>
          <a:off x="640080" y="2343150"/>
          <a:ext cx="5280660" cy="3497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139782767"/>
              </p:ext>
            </p:extLst>
          </p:nvPr>
        </p:nvGraphicFramePr>
        <p:xfrm>
          <a:off x="6408737" y="2320290"/>
          <a:ext cx="4945063" cy="355473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608110" y="1622108"/>
            <a:ext cx="5031121"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7.- ¿Qué problemas impediría su visita a la parroquia? </a:t>
            </a:r>
            <a:endParaRPr lang="es-EC" sz="1600" dirty="0"/>
          </a:p>
        </p:txBody>
      </p:sp>
      <p:sp>
        <p:nvSpPr>
          <p:cNvPr id="8" name="Rectángulo 7"/>
          <p:cNvSpPr/>
          <p:nvPr/>
        </p:nvSpPr>
        <p:spPr>
          <a:xfrm>
            <a:off x="6260772" y="1622108"/>
            <a:ext cx="4691156"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8.- ¿Le gustaría visitar la parroquia de Atahualpa? </a:t>
            </a:r>
            <a:endParaRPr lang="es-EC" sz="1600" dirty="0"/>
          </a:p>
        </p:txBody>
      </p:sp>
    </p:spTree>
    <p:extLst>
      <p:ext uri="{BB962C8B-B14F-4D97-AF65-F5344CB8AC3E}">
        <p14:creationId xmlns:p14="http://schemas.microsoft.com/office/powerpoint/2010/main" val="6057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588625053"/>
              </p:ext>
            </p:extLst>
          </p:nvPr>
        </p:nvGraphicFramePr>
        <p:xfrm>
          <a:off x="491491" y="2000250"/>
          <a:ext cx="5417820" cy="34975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452711953"/>
              </p:ext>
            </p:extLst>
          </p:nvPr>
        </p:nvGraphicFramePr>
        <p:xfrm>
          <a:off x="6446520" y="1954530"/>
          <a:ext cx="5177790" cy="35204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373380" y="991285"/>
            <a:ext cx="5684520" cy="584775"/>
          </a:xfrm>
          <a:prstGeom prst="rect">
            <a:avLst/>
          </a:prstGeom>
        </p:spPr>
        <p:txBody>
          <a:bodyPr wrap="square">
            <a:spAutoFit/>
          </a:bodyPr>
          <a:lstStyle/>
          <a:p>
            <a:r>
              <a:rPr lang="es-EC" sz="1600" b="1" i="0" u="none" strike="noStrike" baseline="0" dirty="0" smtClean="0">
                <a:solidFill>
                  <a:srgbClr val="000000"/>
                </a:solidFill>
                <a:latin typeface="Times New Roman" panose="02020603050405020304" pitchFamily="18" charset="0"/>
              </a:rPr>
              <a:t>9.- Por orden de importancia enumere los factores que influyen para visitar la parroquia </a:t>
            </a:r>
            <a:endParaRPr lang="es-EC" sz="1600" dirty="0"/>
          </a:p>
        </p:txBody>
      </p:sp>
      <p:sp>
        <p:nvSpPr>
          <p:cNvPr id="8" name="Rectángulo 7"/>
          <p:cNvSpPr/>
          <p:nvPr/>
        </p:nvSpPr>
        <p:spPr>
          <a:xfrm>
            <a:off x="6387098" y="991285"/>
            <a:ext cx="4791183"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10.- ¿Cuánto tiempo permanecería en la parroquia? </a:t>
            </a:r>
            <a:endParaRPr lang="es-EC" sz="1600" dirty="0"/>
          </a:p>
        </p:txBody>
      </p:sp>
    </p:spTree>
    <p:extLst>
      <p:ext uri="{BB962C8B-B14F-4D97-AF65-F5344CB8AC3E}">
        <p14:creationId xmlns:p14="http://schemas.microsoft.com/office/powerpoint/2010/main" val="772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4075845878"/>
              </p:ext>
            </p:extLst>
          </p:nvPr>
        </p:nvGraphicFramePr>
        <p:xfrm>
          <a:off x="694372" y="1931670"/>
          <a:ext cx="4963478" cy="34175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359138648"/>
              </p:ext>
            </p:extLst>
          </p:nvPr>
        </p:nvGraphicFramePr>
        <p:xfrm>
          <a:off x="6386512" y="1897380"/>
          <a:ext cx="5180648" cy="357759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647700" y="991285"/>
            <a:ext cx="5055870" cy="584775"/>
          </a:xfrm>
          <a:prstGeom prst="rect">
            <a:avLst/>
          </a:prstGeom>
        </p:spPr>
        <p:txBody>
          <a:bodyPr wrap="square">
            <a:spAutoFit/>
          </a:bodyPr>
          <a:lstStyle/>
          <a:p>
            <a:r>
              <a:rPr lang="es-EC" sz="1600" b="1" i="0" u="none" strike="noStrike" baseline="0" dirty="0" smtClean="0">
                <a:solidFill>
                  <a:srgbClr val="000000"/>
                </a:solidFill>
                <a:latin typeface="Times New Roman" panose="02020603050405020304" pitchFamily="18" charset="0"/>
              </a:rPr>
              <a:t>11.- ¿Qué tipo de transporte utilizaría para visitar la parroquia? </a:t>
            </a:r>
            <a:endParaRPr lang="es-EC" sz="1600" dirty="0"/>
          </a:p>
        </p:txBody>
      </p:sp>
      <p:sp>
        <p:nvSpPr>
          <p:cNvPr id="8" name="Rectángulo 7"/>
          <p:cNvSpPr/>
          <p:nvPr/>
        </p:nvSpPr>
        <p:spPr>
          <a:xfrm>
            <a:off x="6284794" y="991285"/>
            <a:ext cx="4424609"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12.- ¿En qué tipo de alojamiento se hospedaría? </a:t>
            </a:r>
            <a:endParaRPr lang="es-EC" sz="1600" dirty="0"/>
          </a:p>
        </p:txBody>
      </p:sp>
    </p:spTree>
    <p:extLst>
      <p:ext uri="{BB962C8B-B14F-4D97-AF65-F5344CB8AC3E}">
        <p14:creationId xmlns:p14="http://schemas.microsoft.com/office/powerpoint/2010/main" val="165773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348932079"/>
              </p:ext>
            </p:extLst>
          </p:nvPr>
        </p:nvGraphicFramePr>
        <p:xfrm>
          <a:off x="708660" y="1908810"/>
          <a:ext cx="4930139" cy="35090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451297456"/>
              </p:ext>
            </p:extLst>
          </p:nvPr>
        </p:nvGraphicFramePr>
        <p:xfrm>
          <a:off x="6443980" y="1897380"/>
          <a:ext cx="5328920" cy="35204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613410" y="772775"/>
            <a:ext cx="5021580" cy="830997"/>
          </a:xfrm>
          <a:prstGeom prst="rect">
            <a:avLst/>
          </a:prstGeom>
        </p:spPr>
        <p:txBody>
          <a:bodyPr wrap="square">
            <a:spAutoFit/>
          </a:bodyPr>
          <a:lstStyle/>
          <a:p>
            <a:r>
              <a:rPr lang="es-EC" sz="1600" b="1" i="0" u="none" strike="noStrike" baseline="0" dirty="0" smtClean="0">
                <a:solidFill>
                  <a:srgbClr val="000000"/>
                </a:solidFill>
                <a:latin typeface="Times New Roman" panose="02020603050405020304" pitchFamily="18" charset="0"/>
              </a:rPr>
              <a:t>13.- ¿Cuáles son los medios de comunicación por los cuales desearía informarse acerca de la parroquia? Elija el más importante. </a:t>
            </a:r>
            <a:endParaRPr lang="es-EC" sz="1600" dirty="0"/>
          </a:p>
        </p:txBody>
      </p:sp>
      <p:sp>
        <p:nvSpPr>
          <p:cNvPr id="8" name="Rectángulo 7"/>
          <p:cNvSpPr/>
          <p:nvPr/>
        </p:nvSpPr>
        <p:spPr>
          <a:xfrm>
            <a:off x="6302207" y="772775"/>
            <a:ext cx="5110181" cy="338554"/>
          </a:xfrm>
          <a:prstGeom prst="rect">
            <a:avLst/>
          </a:prstGeom>
        </p:spPr>
        <p:txBody>
          <a:bodyPr wrap="none">
            <a:spAutoFit/>
          </a:bodyPr>
          <a:lstStyle/>
          <a:p>
            <a:r>
              <a:rPr lang="es-EC" sz="1600" b="1" i="0" u="none" strike="noStrike" baseline="0" dirty="0" smtClean="0">
                <a:solidFill>
                  <a:srgbClr val="000000"/>
                </a:solidFill>
                <a:latin typeface="Times New Roman" panose="02020603050405020304" pitchFamily="18" charset="0"/>
              </a:rPr>
              <a:t>14.- ¿Qué tipos de alimentos usted preferiría consumir? </a:t>
            </a:r>
            <a:endParaRPr lang="es-EC" sz="1600" dirty="0"/>
          </a:p>
        </p:txBody>
      </p:sp>
    </p:spTree>
    <p:extLst>
      <p:ext uri="{BB962C8B-B14F-4D97-AF65-F5344CB8AC3E}">
        <p14:creationId xmlns:p14="http://schemas.microsoft.com/office/powerpoint/2010/main" val="264696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814950528"/>
              </p:ext>
            </p:extLst>
          </p:nvPr>
        </p:nvGraphicFramePr>
        <p:xfrm>
          <a:off x="571501" y="1988820"/>
          <a:ext cx="5021580" cy="3669029"/>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p:nvPr/>
        </p:nvPicPr>
        <p:blipFill rotWithShape="1">
          <a:blip r:embed="rId3">
            <a:extLst>
              <a:ext uri="{28A0092B-C50C-407E-A947-70E740481C1C}">
                <a14:useLocalDpi xmlns:a14="http://schemas.microsoft.com/office/drawing/2010/main" val="0"/>
              </a:ext>
            </a:extLst>
          </a:blip>
          <a:srcRect l="32586" t="27896" r="20924" b="14673"/>
          <a:stretch/>
        </p:blipFill>
        <p:spPr bwMode="auto">
          <a:xfrm>
            <a:off x="6515100" y="1988820"/>
            <a:ext cx="5086350" cy="3646171"/>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Rectángulo 6"/>
          <p:cNvSpPr/>
          <p:nvPr/>
        </p:nvSpPr>
        <p:spPr>
          <a:xfrm>
            <a:off x="499110" y="807065"/>
            <a:ext cx="5261610" cy="830997"/>
          </a:xfrm>
          <a:prstGeom prst="rect">
            <a:avLst/>
          </a:prstGeom>
        </p:spPr>
        <p:txBody>
          <a:bodyPr wrap="square">
            <a:spAutoFit/>
          </a:bodyPr>
          <a:lstStyle/>
          <a:p>
            <a:r>
              <a:rPr lang="es-EC" sz="1600" b="1" i="0" u="none" strike="noStrike" baseline="0" dirty="0" smtClean="0">
                <a:solidFill>
                  <a:srgbClr val="000000"/>
                </a:solidFill>
                <a:latin typeface="Times New Roman" panose="02020603050405020304" pitchFamily="18" charset="0"/>
              </a:rPr>
              <a:t>15.- ¿Cuánto estaría dispuesto a pagar por un paquete turístico "full </a:t>
            </a:r>
            <a:r>
              <a:rPr lang="es-EC" sz="1600" b="1" i="0" u="none" strike="noStrike" baseline="0" dirty="0" err="1" smtClean="0">
                <a:solidFill>
                  <a:srgbClr val="000000"/>
                </a:solidFill>
                <a:latin typeface="Times New Roman" panose="02020603050405020304" pitchFamily="18" charset="0"/>
              </a:rPr>
              <a:t>day</a:t>
            </a:r>
            <a:r>
              <a:rPr lang="es-EC" sz="1600" b="1" i="0" u="none" strike="noStrike" baseline="0" dirty="0" smtClean="0">
                <a:solidFill>
                  <a:srgbClr val="000000"/>
                </a:solidFill>
                <a:latin typeface="Times New Roman" panose="02020603050405020304" pitchFamily="18" charset="0"/>
              </a:rPr>
              <a:t>" (transporte+ </a:t>
            </a:r>
            <a:r>
              <a:rPr lang="es-EC" sz="1600" b="1" i="0" u="none" strike="noStrike" baseline="0" dirty="0" err="1" smtClean="0">
                <a:solidFill>
                  <a:srgbClr val="000000"/>
                </a:solidFill>
                <a:latin typeface="Times New Roman" panose="02020603050405020304" pitchFamily="18" charset="0"/>
              </a:rPr>
              <a:t>guianza</a:t>
            </a:r>
            <a:r>
              <a:rPr lang="es-EC" sz="1600" b="1" i="0" u="none" strike="noStrike" baseline="0" dirty="0" smtClean="0">
                <a:solidFill>
                  <a:srgbClr val="000000"/>
                </a:solidFill>
                <a:latin typeface="Times New Roman" panose="02020603050405020304" pitchFamily="18" charset="0"/>
              </a:rPr>
              <a:t> + refrigerio) en la Parroquia Atahualpa? </a:t>
            </a:r>
            <a:endParaRPr lang="es-EC" sz="1600" dirty="0"/>
          </a:p>
        </p:txBody>
      </p:sp>
      <p:sp>
        <p:nvSpPr>
          <p:cNvPr id="8" name="Rectángulo 7"/>
          <p:cNvSpPr/>
          <p:nvPr/>
        </p:nvSpPr>
        <p:spPr>
          <a:xfrm>
            <a:off x="6374130" y="760898"/>
            <a:ext cx="5227320" cy="830997"/>
          </a:xfrm>
          <a:prstGeom prst="rect">
            <a:avLst/>
          </a:prstGeom>
        </p:spPr>
        <p:txBody>
          <a:bodyPr wrap="square">
            <a:spAutoFit/>
          </a:bodyPr>
          <a:lstStyle/>
          <a:p>
            <a:r>
              <a:rPr lang="es-EC" sz="1600" b="1" i="0" u="none" strike="noStrike" baseline="0" dirty="0" smtClean="0">
                <a:solidFill>
                  <a:srgbClr val="000000"/>
                </a:solidFill>
                <a:latin typeface="Times New Roman" panose="02020603050405020304" pitchFamily="18" charset="0"/>
              </a:rPr>
              <a:t>16.- Del 1 al 5 indique que aspectos influye en usted al visitar un atractivo turístico. Siendo (5) muy interesado y (1) nada interesado </a:t>
            </a:r>
            <a:endParaRPr lang="es-EC" sz="1600" dirty="0"/>
          </a:p>
        </p:txBody>
      </p:sp>
    </p:spTree>
    <p:extLst>
      <p:ext uri="{BB962C8B-B14F-4D97-AF65-F5344CB8AC3E}">
        <p14:creationId xmlns:p14="http://schemas.microsoft.com/office/powerpoint/2010/main" val="31449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886369531"/>
              </p:ext>
            </p:extLst>
          </p:nvPr>
        </p:nvGraphicFramePr>
        <p:xfrm>
          <a:off x="2868930" y="1805940"/>
          <a:ext cx="5703570" cy="380619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2762250" y="899845"/>
            <a:ext cx="5867400" cy="584775"/>
          </a:xfrm>
          <a:prstGeom prst="rect">
            <a:avLst/>
          </a:prstGeom>
        </p:spPr>
        <p:txBody>
          <a:bodyPr wrap="square">
            <a:spAutoFit/>
          </a:bodyPr>
          <a:lstStyle/>
          <a:p>
            <a:r>
              <a:rPr lang="es-EC" sz="1600" b="1" i="0" u="none" strike="noStrike" baseline="0" dirty="0" smtClean="0">
                <a:solidFill>
                  <a:srgbClr val="000000"/>
                </a:solidFill>
                <a:latin typeface="Times New Roman" panose="02020603050405020304" pitchFamily="18" charset="0"/>
              </a:rPr>
              <a:t>17.- Del 1 al 5 indique que atractivos turísticos le interesaría visitar. Siendo (5) muy interesado y (1) nada interesado</a:t>
            </a:r>
            <a:endParaRPr lang="es-EC" sz="1600" dirty="0"/>
          </a:p>
        </p:txBody>
      </p:sp>
    </p:spTree>
    <p:extLst>
      <p:ext uri="{BB962C8B-B14F-4D97-AF65-F5344CB8AC3E}">
        <p14:creationId xmlns:p14="http://schemas.microsoft.com/office/powerpoint/2010/main" val="289308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LOGO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535" y="324530"/>
            <a:ext cx="4949747" cy="1160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038933" y="1689377"/>
            <a:ext cx="8471159" cy="1200329"/>
          </a:xfrm>
          <a:prstGeom prst="rect">
            <a:avLst/>
          </a:prstGeom>
          <a:noFill/>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POTENCIALIDAD DE LOS ATRACTIVOS NATURALES Y CULTURALES PARA EL DESARROLLO </a:t>
            </a:r>
            <a:r>
              <a:rPr lang="es-E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TURÍSTICO DE LA PARROQUIA ATAHUALPA</a:t>
            </a:r>
            <a:endParaRPr lang="es-E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5" name="Diagrama 4"/>
          <p:cNvGraphicFramePr/>
          <p:nvPr>
            <p:extLst/>
          </p:nvPr>
        </p:nvGraphicFramePr>
        <p:xfrm>
          <a:off x="4455711" y="3007604"/>
          <a:ext cx="6770477" cy="305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354509" y="3738516"/>
            <a:ext cx="2784738" cy="1446550"/>
          </a:xfrm>
          <a:prstGeom prst="rect">
            <a:avLst/>
          </a:prstGeom>
          <a:noFill/>
        </p:spPr>
        <p:txBody>
          <a:bodyPr wrap="none" lIns="91440" tIns="45720" rIns="91440" bIns="45720">
            <a:spAutoFit/>
          </a:bodyPr>
          <a:lstStyle/>
          <a:p>
            <a:pPr algn="ctr"/>
            <a:r>
              <a:rPr lang="es-ES" sz="4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Objetivos </a:t>
            </a:r>
          </a:p>
          <a:p>
            <a:pPr algn="ctr"/>
            <a:r>
              <a:rPr lang="es-ES" sz="4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Específicos</a:t>
            </a:r>
            <a:endParaRPr lang="es-ES" sz="4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672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5735" y="365124"/>
            <a:ext cx="10515600" cy="1325563"/>
          </a:xfrm>
        </p:spPr>
        <p:txBody>
          <a:bodyPr>
            <a:normAutofit/>
          </a:bodyPr>
          <a:lstStyle/>
          <a:p>
            <a:pPr algn="ctr"/>
            <a:r>
              <a:rPr lang="es-EC" sz="3200" b="1" dirty="0" smtClean="0">
                <a:latin typeface="Times New Roman" panose="02020603050405020304" pitchFamily="18" charset="0"/>
                <a:cs typeface="Times New Roman" panose="02020603050405020304" pitchFamily="18" charset="0"/>
              </a:rPr>
              <a:t>PROPUESTA</a:t>
            </a:r>
            <a:r>
              <a:rPr lang="es-EC" sz="3600" b="1" dirty="0" smtClean="0">
                <a:latin typeface="Times New Roman" panose="02020603050405020304" pitchFamily="18" charset="0"/>
                <a:cs typeface="Times New Roman" panose="02020603050405020304" pitchFamily="18" charset="0"/>
              </a:rPr>
              <a:t/>
            </a:r>
            <a:br>
              <a:rPr lang="es-EC" sz="3600" b="1" dirty="0" smtClean="0">
                <a:latin typeface="Times New Roman" panose="02020603050405020304" pitchFamily="18" charset="0"/>
                <a:cs typeface="Times New Roman" panose="02020603050405020304" pitchFamily="18" charset="0"/>
              </a:rPr>
            </a:br>
            <a:r>
              <a:rPr lang="es-EC" sz="3600" b="1" dirty="0" smtClean="0">
                <a:latin typeface="Times New Roman" panose="02020603050405020304" pitchFamily="18" charset="0"/>
                <a:cs typeface="Times New Roman" panose="02020603050405020304" pitchFamily="18" charset="0"/>
              </a:rPr>
              <a:t>Líneas </a:t>
            </a:r>
            <a:r>
              <a:rPr lang="es-EC" sz="3600" b="1" dirty="0" smtClean="0">
                <a:latin typeface="Times New Roman" panose="02020603050405020304" pitchFamily="18" charset="0"/>
                <a:cs typeface="Times New Roman" panose="02020603050405020304" pitchFamily="18" charset="0"/>
              </a:rPr>
              <a:t>estratégicas de turismo sustentable</a:t>
            </a:r>
            <a:endParaRPr lang="es-EC" sz="3600" b="1"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nvPr>
        </p:nvGraphicFramePr>
        <p:xfrm>
          <a:off x="2214880" y="13113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sultado de imagen para actividad turistica en el ecuad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1573446"/>
            <a:ext cx="2393987" cy="1795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8"/>
          <a:stretch>
            <a:fillRect/>
          </a:stretch>
        </p:blipFill>
        <p:spPr>
          <a:xfrm>
            <a:off x="10669848" y="1027906"/>
            <a:ext cx="942975" cy="1876425"/>
          </a:xfrm>
          <a:prstGeom prst="rect">
            <a:avLst/>
          </a:prstGeom>
        </p:spPr>
      </p:pic>
      <p:pic>
        <p:nvPicPr>
          <p:cNvPr id="4102" name="Picture 6" descr="Resultado de imagen para tripticos"/>
          <p:cNvPicPr>
            <a:picLocks noChangeAspect="1" noChangeArrowheads="1"/>
          </p:cNvPicPr>
          <p:nvPr/>
        </p:nvPicPr>
        <p:blipFill rotWithShape="1">
          <a:blip r:embed="rId9">
            <a:extLst>
              <a:ext uri="{28A0092B-C50C-407E-A947-70E740481C1C}">
                <a14:useLocalDpi xmlns:a14="http://schemas.microsoft.com/office/drawing/2010/main" val="0"/>
              </a:ext>
            </a:extLst>
          </a:blip>
          <a:srcRect l="24782" t="29931" r="31735" b="5835"/>
          <a:stretch/>
        </p:blipFill>
        <p:spPr bwMode="auto">
          <a:xfrm>
            <a:off x="10069158" y="3368936"/>
            <a:ext cx="1758114" cy="259721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Resultado de imagen para capacitac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6" name="Picture 10"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4127" y="4918556"/>
            <a:ext cx="3729698" cy="193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2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977890" y="734913"/>
            <a:ext cx="5943600" cy="830997"/>
          </a:xfrm>
          <a:prstGeom prst="rect">
            <a:avLst/>
          </a:prstGeom>
        </p:spPr>
        <p:txBody>
          <a:bodyPr wrap="square">
            <a:spAutoFit/>
          </a:bodyPr>
          <a:lstStyle/>
          <a:p>
            <a:r>
              <a:rPr lang="es-EC" sz="1600" b="1" dirty="0" smtClean="0">
                <a:latin typeface="Times New Roman" panose="02020603050405020304" pitchFamily="18" charset="0"/>
                <a:ea typeface="Times New Roman" panose="02020603050405020304" pitchFamily="18" charset="0"/>
                <a:cs typeface="Times New Roman" panose="02020603050405020304" pitchFamily="18" charset="0"/>
              </a:rPr>
              <a:t>Propuesta e</a:t>
            </a:r>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structura </a:t>
            </a:r>
            <a:r>
              <a:rPr lang="es-EC" sz="1600" b="1" dirty="0" smtClean="0">
                <a:latin typeface="Times New Roman" panose="02020603050405020304" pitchFamily="18" charset="0"/>
                <a:cs typeface="Times New Roman" panose="02020603050405020304" pitchFamily="18" charset="0"/>
              </a:rPr>
              <a:t>interna de la parroquia de Atahualpa</a:t>
            </a:r>
            <a:endParaRPr lang="es-EC" sz="1600" dirty="0" smtClean="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
            </a:r>
            <a:br>
              <a:rPr lang="es-ES" sz="1600" b="1" dirty="0" smtClean="0">
                <a:latin typeface="Times New Roman" panose="02020603050405020304" pitchFamily="18" charset="0"/>
                <a:cs typeface="Times New Roman" panose="02020603050405020304" pitchFamily="18" charset="0"/>
              </a:rPr>
            </a:b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p:cNvPicPr/>
          <p:nvPr/>
        </p:nvPicPr>
        <p:blipFill rotWithShape="1">
          <a:blip r:embed="rId2"/>
          <a:srcRect t="13574" b="12828"/>
          <a:stretch/>
        </p:blipFill>
        <p:spPr bwMode="auto">
          <a:xfrm>
            <a:off x="5886450" y="1565910"/>
            <a:ext cx="6035040" cy="4149090"/>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extLst>
              <a:ext uri="{28A0092B-C50C-407E-A947-70E740481C1C}">
                <a14:useLocalDpi xmlns:a14="http://schemas.microsoft.com/office/drawing/2010/main" val="0"/>
              </a:ext>
            </a:extLst>
          </a:blip>
          <a:srcRect l="7131" t="10127" r="7536" b="14096"/>
          <a:stretch/>
        </p:blipFill>
        <p:spPr bwMode="auto">
          <a:xfrm>
            <a:off x="332422" y="1565910"/>
            <a:ext cx="5165408" cy="416052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8" name="Rectángulo 7"/>
          <p:cNvSpPr/>
          <p:nvPr/>
        </p:nvSpPr>
        <p:spPr>
          <a:xfrm>
            <a:off x="269557" y="760899"/>
            <a:ext cx="5291138" cy="1077218"/>
          </a:xfrm>
          <a:prstGeom prst="rect">
            <a:avLst/>
          </a:prstGeom>
        </p:spPr>
        <p:txBody>
          <a:bodyPr wrap="square">
            <a:spAutoFit/>
          </a:bodyPr>
          <a:lstStyle/>
          <a:p>
            <a:r>
              <a:rPr lang="es-EC"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Estructura </a:t>
            </a:r>
            <a:r>
              <a:rPr lang="es-EC" sz="1600" b="1" dirty="0" smtClean="0">
                <a:latin typeface="Times New Roman" panose="02020603050405020304" pitchFamily="18" charset="0"/>
                <a:cs typeface="Times New Roman" panose="02020603050405020304" pitchFamily="18" charset="0"/>
              </a:rPr>
              <a:t>de Orgánica Funcional actual de la parroquia de Atahualpa</a:t>
            </a:r>
            <a:endParaRPr lang="es-EC" sz="1600" dirty="0" smtClean="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
            </a:r>
            <a:br>
              <a:rPr lang="es-ES" sz="1600" b="1" dirty="0" smtClean="0">
                <a:latin typeface="Times New Roman" panose="02020603050405020304" pitchFamily="18" charset="0"/>
                <a:cs typeface="Times New Roman" panose="02020603050405020304" pitchFamily="18" charset="0"/>
              </a:rPr>
            </a:br>
            <a:endParaRPr lang="es-EC"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688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02273" y="1405890"/>
            <a:ext cx="5632767" cy="4616767"/>
          </a:xfrm>
          <a:prstGeom prst="rect">
            <a:avLst/>
          </a:prstGeom>
          <a:noFill/>
        </p:spPr>
      </p:pic>
      <p:pic>
        <p:nvPicPr>
          <p:cNvPr id="6" name="Imagen 5"/>
          <p:cNvPicPr/>
          <p:nvPr/>
        </p:nvPicPr>
        <p:blipFill rotWithShape="1">
          <a:blip r:embed="rId3">
            <a:extLst>
              <a:ext uri="{28A0092B-C50C-407E-A947-70E740481C1C}">
                <a14:useLocalDpi xmlns:a14="http://schemas.microsoft.com/office/drawing/2010/main" val="0"/>
              </a:ext>
            </a:extLst>
          </a:blip>
          <a:srcRect b="503"/>
          <a:stretch/>
        </p:blipFill>
        <p:spPr bwMode="auto">
          <a:xfrm>
            <a:off x="6229350" y="1405889"/>
            <a:ext cx="5749290" cy="4616767"/>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528200" y="955060"/>
            <a:ext cx="2880360" cy="338554"/>
          </a:xfrm>
          <a:prstGeom prst="rect">
            <a:avLst/>
          </a:prstGeom>
          <a:noFill/>
        </p:spPr>
        <p:txBody>
          <a:bodyPr wrap="square" rtlCol="0">
            <a:spAutoFit/>
          </a:bodyPr>
          <a:lstStyle/>
          <a:p>
            <a:r>
              <a:rPr lang="es-EC" sz="1600" b="1" dirty="0" smtClean="0">
                <a:latin typeface="Times New Roman" panose="02020603050405020304" pitchFamily="18" charset="0"/>
                <a:cs typeface="Times New Roman" panose="02020603050405020304" pitchFamily="18" charset="0"/>
              </a:rPr>
              <a:t>Jerarquización </a:t>
            </a:r>
            <a:endParaRPr lang="es-EC" sz="16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6365240" y="931188"/>
            <a:ext cx="3487420" cy="338554"/>
          </a:xfrm>
          <a:prstGeom prst="rect">
            <a:avLst/>
          </a:prstGeom>
          <a:noFill/>
        </p:spPr>
        <p:txBody>
          <a:bodyPr wrap="square" rtlCol="0">
            <a:spAutoFit/>
          </a:bodyPr>
          <a:lstStyle/>
          <a:p>
            <a:r>
              <a:rPr lang="es-EC" sz="1600" b="1" dirty="0" smtClean="0">
                <a:latin typeface="Times New Roman" panose="02020603050405020304" pitchFamily="18" charset="0"/>
                <a:cs typeface="Times New Roman" panose="02020603050405020304" pitchFamily="18" charset="0"/>
              </a:rPr>
              <a:t>Inventario de Recursos Turísticos  </a:t>
            </a:r>
            <a:endParaRPr lang="es-EC" sz="1600" b="1" dirty="0">
              <a:latin typeface="Times New Roman" panose="02020603050405020304" pitchFamily="18" charset="0"/>
              <a:cs typeface="Times New Roman" panose="02020603050405020304" pitchFamily="18" charset="0"/>
            </a:endParaRPr>
          </a:p>
        </p:txBody>
      </p:sp>
      <p:sp>
        <p:nvSpPr>
          <p:cNvPr id="9" name="Rectángulo 8"/>
          <p:cNvSpPr/>
          <p:nvPr/>
        </p:nvSpPr>
        <p:spPr>
          <a:xfrm>
            <a:off x="3218656" y="309117"/>
            <a:ext cx="5573000" cy="369332"/>
          </a:xfrm>
          <a:prstGeom prst="rect">
            <a:avLst/>
          </a:prstGeom>
        </p:spPr>
        <p:txBody>
          <a:bodyPr wrap="none">
            <a:spAutoFit/>
          </a:bodyPr>
          <a:lstStyle/>
          <a:p>
            <a:r>
              <a:rPr lang="es-ES" b="1" dirty="0" smtClean="0">
                <a:latin typeface="Times New Roman" panose="02020603050405020304" pitchFamily="18" charset="0"/>
                <a:cs typeface="Times New Roman" panose="02020603050405020304" pitchFamily="18" charset="0"/>
              </a:rPr>
              <a:t>Diseño de inventario de recursos naturales y culturales</a:t>
            </a:r>
            <a:endParaRPr lang="es-EC" dirty="0"/>
          </a:p>
        </p:txBody>
      </p:sp>
    </p:spTree>
    <p:extLst>
      <p:ext uri="{BB962C8B-B14F-4D97-AF65-F5344CB8AC3E}">
        <p14:creationId xmlns:p14="http://schemas.microsoft.com/office/powerpoint/2010/main" val="170753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7918"/>
            <a:ext cx="10515600" cy="675005"/>
          </a:xfrm>
        </p:spPr>
        <p:txBody>
          <a:bodyPr/>
          <a:lstStyle/>
          <a:p>
            <a:pPr lvl="1" algn="ctr" rtl="0">
              <a:lnSpc>
                <a:spcPct val="90000"/>
              </a:lnSpc>
              <a:spcBef>
                <a:spcPct val="0"/>
              </a:spcBef>
            </a:pPr>
            <a:r>
              <a:rPr lang="es-ES" b="1" dirty="0" smtClean="0">
                <a:latin typeface="Times New Roman" panose="02020603050405020304" pitchFamily="18" charset="0"/>
                <a:cs typeface="Times New Roman" panose="02020603050405020304" pitchFamily="18" charset="0"/>
              </a:rPr>
              <a:t/>
            </a:r>
            <a:br>
              <a:rPr lang="es-ES" b="1" dirty="0" smtClean="0">
                <a:latin typeface="Times New Roman" panose="02020603050405020304" pitchFamily="18" charset="0"/>
                <a:cs typeface="Times New Roman" panose="02020603050405020304" pitchFamily="18" charset="0"/>
              </a:rPr>
            </a:br>
            <a:r>
              <a:rPr lang="es-ES" b="1" dirty="0" smtClean="0">
                <a:latin typeface="Times New Roman" panose="02020603050405020304" pitchFamily="18" charset="0"/>
                <a:cs typeface="Times New Roman" panose="02020603050405020304" pitchFamily="18" charset="0"/>
              </a:rPr>
              <a:t>Diseño de rutas turísticas</a:t>
            </a:r>
            <a:endParaRPr lang="es-EC" dirty="0">
              <a:latin typeface="Times New Roman" panose="02020603050405020304" pitchFamily="18" charset="0"/>
              <a:cs typeface="Times New Roman" panose="02020603050405020304" pitchFamily="18" charset="0"/>
            </a:endParaRPr>
          </a:p>
        </p:txBody>
      </p:sp>
      <p:sp>
        <p:nvSpPr>
          <p:cNvPr id="4" name="Rectángulo 3"/>
          <p:cNvSpPr/>
          <p:nvPr/>
        </p:nvSpPr>
        <p:spPr>
          <a:xfrm>
            <a:off x="1273050" y="3703466"/>
            <a:ext cx="3070859" cy="2275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spcAft>
                <a:spcPts val="0"/>
              </a:spcAft>
            </a:pPr>
            <a:r>
              <a:rPr lang="es-MX" sz="1200" b="1" dirty="0" smtClean="0">
                <a:effectLst/>
                <a:latin typeface="Times New Roman" panose="02020603050405020304" pitchFamily="18" charset="0"/>
                <a:ea typeface="Calibri" panose="020F0502020204030204" pitchFamily="34" charset="0"/>
                <a:cs typeface="Times New Roman" panose="02020603050405020304" pitchFamily="18" charset="0"/>
              </a:rPr>
              <a:t>Rutas:</a:t>
            </a:r>
          </a:p>
          <a:p>
            <a:pPr marL="342900" indent="-342900" algn="just">
              <a:lnSpc>
                <a:spcPct val="150000"/>
              </a:lnSpc>
              <a:spcAft>
                <a:spcPts val="0"/>
              </a:spcAft>
              <a:buFont typeface="+mj-lt"/>
              <a:buAutoNum type="arabicPeriod"/>
            </a:pP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Camino a las Lagunas de </a:t>
            </a:r>
            <a:r>
              <a:rPr lang="es-MX" sz="1200" dirty="0" err="1" smtClean="0">
                <a:effectLst/>
                <a:latin typeface="Times New Roman" panose="02020603050405020304" pitchFamily="18" charset="0"/>
                <a:ea typeface="Calibri" panose="020F0502020204030204" pitchFamily="34" charset="0"/>
                <a:cs typeface="Times New Roman" panose="02020603050405020304" pitchFamily="18" charset="0"/>
              </a:rPr>
              <a:t>Mojanda</a:t>
            </a:r>
            <a:endParaRPr lang="es-MX"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Atahualpa desde lo alto</a:t>
            </a:r>
          </a:p>
          <a:p>
            <a:pPr marL="342900" indent="-342900" algn="just">
              <a:lnSpc>
                <a:spcPct val="150000"/>
              </a:lnSpc>
              <a:buFont typeface="+mj-lt"/>
              <a:buAutoNum type="arabicPeriod"/>
            </a:pPr>
            <a:r>
              <a:rPr lang="es-ES" sz="1200" dirty="0" smtClean="0">
                <a:latin typeface="Times New Roman" panose="02020603050405020304" pitchFamily="18" charset="0"/>
                <a:cs typeface="Times New Roman" panose="02020603050405020304" pitchFamily="18" charset="0"/>
              </a:rPr>
              <a:t>Cascada </a:t>
            </a:r>
            <a:r>
              <a:rPr lang="es-ES" sz="1200" dirty="0">
                <a:latin typeface="Times New Roman" panose="02020603050405020304" pitchFamily="18" charset="0"/>
                <a:cs typeface="Times New Roman" panose="02020603050405020304" pitchFamily="18" charset="0"/>
              </a:rPr>
              <a:t>El Cucho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es-ES" sz="1200" dirty="0" smtClean="0">
                <a:latin typeface="Times New Roman" panose="02020603050405020304" pitchFamily="18" charset="0"/>
                <a:cs typeface="Times New Roman" panose="02020603050405020304" pitchFamily="18" charset="0"/>
              </a:rPr>
              <a:t>Cascada </a:t>
            </a:r>
            <a:r>
              <a:rPr lang="es-ES" sz="1200" dirty="0">
                <a:latin typeface="Times New Roman" panose="02020603050405020304" pitchFamily="18" charset="0"/>
                <a:cs typeface="Times New Roman" panose="02020603050405020304" pitchFamily="18" charset="0"/>
              </a:rPr>
              <a:t>de </a:t>
            </a:r>
            <a:r>
              <a:rPr lang="es-ES" sz="1200" dirty="0" err="1">
                <a:latin typeface="Times New Roman" panose="02020603050405020304" pitchFamily="18" charset="0"/>
                <a:cs typeface="Times New Roman" panose="02020603050405020304" pitchFamily="18" charset="0"/>
              </a:rPr>
              <a:t>Ingalarca</a:t>
            </a:r>
            <a:endParaRPr lang="es-MX"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es-ES" sz="1200" dirty="0">
                <a:latin typeface="Times New Roman" panose="02020603050405020304" pitchFamily="18" charset="0"/>
                <a:cs typeface="Times New Roman" panose="02020603050405020304" pitchFamily="18" charset="0"/>
              </a:rPr>
              <a:t>Ojos de agua de </a:t>
            </a:r>
            <a:r>
              <a:rPr lang="es-ES" sz="1200" dirty="0" err="1">
                <a:latin typeface="Times New Roman" panose="02020603050405020304" pitchFamily="18" charset="0"/>
                <a:cs typeface="Times New Roman" panose="02020603050405020304" pitchFamily="18" charset="0"/>
              </a:rPr>
              <a:t>Mojanda</a:t>
            </a:r>
            <a:r>
              <a:rPr lang="es-ES" sz="1200" dirty="0">
                <a:latin typeface="Times New Roman" panose="02020603050405020304" pitchFamily="18" charset="0"/>
                <a:cs typeface="Times New Roman" panose="02020603050405020304" pitchFamily="18" charset="0"/>
              </a:rPr>
              <a:t> </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pPr>
            <a:r>
              <a:rPr lang="es-MX" sz="1200" dirty="0">
                <a:latin typeface="Times New Roman" panose="02020603050405020304" pitchFamily="18" charset="0"/>
                <a:cs typeface="Times New Roman" panose="02020603050405020304" pitchFamily="18" charset="0"/>
              </a:rPr>
              <a:t>Buscando al borrego</a:t>
            </a:r>
            <a:endParaRPr lang="es-EC" sz="1200" dirty="0">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s-ES" sz="1200" dirty="0" smtClean="0">
                <a:latin typeface="Times New Roman" panose="02020603050405020304" pitchFamily="18" charset="0"/>
                <a:cs typeface="Times New Roman" panose="02020603050405020304" pitchFamily="18" charset="0"/>
              </a:rPr>
              <a:t>Hasta </a:t>
            </a:r>
            <a:r>
              <a:rPr lang="es-ES" sz="1200" dirty="0">
                <a:latin typeface="Times New Roman" panose="02020603050405020304" pitchFamily="18" charset="0"/>
                <a:cs typeface="Times New Roman" panose="02020603050405020304" pitchFamily="18" charset="0"/>
              </a:rPr>
              <a:t>la sepultura</a:t>
            </a:r>
            <a:r>
              <a:rPr lang="es-MX"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p:nvPr/>
        </p:nvPicPr>
        <p:blipFill rotWithShape="1">
          <a:blip r:embed="rId2">
            <a:extLst>
              <a:ext uri="{28A0092B-C50C-407E-A947-70E740481C1C}">
                <a14:useLocalDpi xmlns:a14="http://schemas.microsoft.com/office/drawing/2010/main" val="0"/>
              </a:ext>
            </a:extLst>
          </a:blip>
          <a:srcRect l="19351" t="28572" r="24355" b="10874"/>
          <a:stretch/>
        </p:blipFill>
        <p:spPr bwMode="auto">
          <a:xfrm>
            <a:off x="5406388" y="1920240"/>
            <a:ext cx="6617653" cy="4732020"/>
          </a:xfrm>
          <a:prstGeom prst="rect">
            <a:avLst/>
          </a:prstGeom>
          <a:ln>
            <a:noFill/>
          </a:ln>
          <a:extLst>
            <a:ext uri="{53640926-AAD7-44D8-BBD7-CCE9431645EC}">
              <a14:shadowObscured xmlns:a14="http://schemas.microsoft.com/office/drawing/2010/main"/>
            </a:ext>
          </a:extLst>
        </p:spPr>
      </p:pic>
      <p:pic>
        <p:nvPicPr>
          <p:cNvPr id="13" name="Imagen 12"/>
          <p:cNvPicPr>
            <a:picLocks noChangeAspect="1"/>
          </p:cNvPicPr>
          <p:nvPr/>
        </p:nvPicPr>
        <p:blipFill rotWithShape="1">
          <a:blip r:embed="rId3"/>
          <a:srcRect t="1" r="7261" b="16083"/>
          <a:stretch/>
        </p:blipFill>
        <p:spPr>
          <a:xfrm>
            <a:off x="210569" y="1154430"/>
            <a:ext cx="5195819" cy="2125980"/>
          </a:xfrm>
          <a:prstGeom prst="rect">
            <a:avLst/>
          </a:prstGeom>
        </p:spPr>
      </p:pic>
      <p:sp>
        <p:nvSpPr>
          <p:cNvPr id="14" name="Rectángulo 13"/>
          <p:cNvSpPr/>
          <p:nvPr/>
        </p:nvSpPr>
        <p:spPr>
          <a:xfrm>
            <a:off x="7350096" y="1281826"/>
            <a:ext cx="2730235" cy="458074"/>
          </a:xfrm>
          <a:prstGeom prst="rect">
            <a:avLst/>
          </a:prstGeom>
        </p:spPr>
        <p:txBody>
          <a:bodyPr wrap="none">
            <a:spAutoFit/>
          </a:bodyPr>
          <a:lstStyle/>
          <a:p>
            <a:pPr algn="just">
              <a:lnSpc>
                <a:spcPct val="150000"/>
              </a:lnSpc>
            </a:pPr>
            <a:r>
              <a:rPr lang="es-ES" b="1" dirty="0" smtClean="0">
                <a:latin typeface="Times New Roman" panose="02020603050405020304" pitchFamily="18" charset="0"/>
                <a:cs typeface="Times New Roman" panose="02020603050405020304" pitchFamily="18" charset="0"/>
              </a:rPr>
              <a:t>Ruta: </a:t>
            </a:r>
            <a:r>
              <a:rPr lang="es-ES" b="1" dirty="0" smtClean="0">
                <a:latin typeface="Times New Roman" panose="02020603050405020304" pitchFamily="18" charset="0"/>
                <a:cs typeface="Times New Roman" panose="02020603050405020304" pitchFamily="18" charset="0"/>
              </a:rPr>
              <a:t>Hasta la sepultura</a:t>
            </a:r>
            <a:r>
              <a:rPr lang="es-MX"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78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67665" y="274320"/>
            <a:ext cx="11456670" cy="6435089"/>
          </a:xfrm>
          <a:prstGeom prst="rect">
            <a:avLst/>
          </a:prstGeom>
          <a:noFill/>
        </p:spPr>
      </p:pic>
    </p:spTree>
    <p:extLst>
      <p:ext uri="{BB962C8B-B14F-4D97-AF65-F5344CB8AC3E}">
        <p14:creationId xmlns:p14="http://schemas.microsoft.com/office/powerpoint/2010/main" val="539600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99440" y="733743"/>
            <a:ext cx="7767320" cy="2786697"/>
          </a:xfrm>
          <a:prstGeom prst="rect">
            <a:avLst/>
          </a:prstGeom>
          <a:noFill/>
        </p:spPr>
      </p:pic>
      <p:sp>
        <p:nvSpPr>
          <p:cNvPr id="5" name="Rectángulo 4"/>
          <p:cNvSpPr/>
          <p:nvPr/>
        </p:nvSpPr>
        <p:spPr>
          <a:xfrm>
            <a:off x="-315317" y="364411"/>
            <a:ext cx="5576014" cy="369332"/>
          </a:xfrm>
          <a:prstGeom prst="rect">
            <a:avLst/>
          </a:prstGeom>
        </p:spPr>
        <p:txBody>
          <a:bodyPr wrap="none">
            <a:spAutoFit/>
          </a:bodyPr>
          <a:lstStyle/>
          <a:p>
            <a:pPr marL="1143000" lvl="2" indent="-228600" algn="just">
              <a:lnSpc>
                <a:spcPct val="150000"/>
              </a:lnSpc>
              <a:spcBef>
                <a:spcPts val="1000"/>
              </a:spcBef>
              <a:spcAft>
                <a:spcPts val="0"/>
              </a:spcAft>
              <a:buFont typeface="+mj-lt"/>
              <a:buAutoNum type="arabicPeriod"/>
              <a:tabLst>
                <a:tab pos="114300" algn="l"/>
                <a:tab pos="449580" algn="l"/>
              </a:tabLst>
            </a:pPr>
            <a:r>
              <a:rPr lang="es-ES" sz="1200" b="1" dirty="0" smtClean="0">
                <a:effectLst/>
                <a:latin typeface="Times New Roman" panose="02020603050405020304" pitchFamily="18" charset="0"/>
                <a:ea typeface="Times New Roman" panose="02020603050405020304" pitchFamily="18" charset="0"/>
              </a:rPr>
              <a:t>Programas de formación y capacitación de hospitalidad turística</a:t>
            </a:r>
            <a:endParaRPr lang="es-EC" sz="1200" b="1" dirty="0">
              <a:effectLst/>
              <a:latin typeface="Times New Roman" panose="02020603050405020304" pitchFamily="18" charset="0"/>
              <a:ea typeface="Times New Roman" panose="02020603050405020304" pitchFamily="18" charset="0"/>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4583430" y="3989070"/>
            <a:ext cx="7608570" cy="2823210"/>
          </a:xfrm>
          <a:prstGeom prst="rect">
            <a:avLst/>
          </a:prstGeom>
          <a:noFill/>
        </p:spPr>
      </p:pic>
      <p:sp>
        <p:nvSpPr>
          <p:cNvPr id="8" name="Rectángulo 7"/>
          <p:cNvSpPr/>
          <p:nvPr/>
        </p:nvSpPr>
        <p:spPr>
          <a:xfrm>
            <a:off x="3557313" y="3712964"/>
            <a:ext cx="5283113" cy="369332"/>
          </a:xfrm>
          <a:prstGeom prst="rect">
            <a:avLst/>
          </a:prstGeom>
        </p:spPr>
        <p:txBody>
          <a:bodyPr wrap="none">
            <a:spAutoFit/>
          </a:bodyPr>
          <a:lstStyle/>
          <a:p>
            <a:pPr lvl="2" algn="just">
              <a:lnSpc>
                <a:spcPct val="150000"/>
              </a:lnSpc>
              <a:spcBef>
                <a:spcPts val="1000"/>
              </a:spcBef>
              <a:spcAft>
                <a:spcPts val="0"/>
              </a:spcAft>
              <a:tabLst>
                <a:tab pos="114300" algn="l"/>
                <a:tab pos="449580" algn="l"/>
              </a:tabLst>
            </a:pPr>
            <a:r>
              <a:rPr lang="es-EC" sz="1200" b="1" dirty="0" smtClean="0">
                <a:effectLst/>
                <a:latin typeface="Times New Roman" panose="02020603050405020304" pitchFamily="18" charset="0"/>
                <a:ea typeface="Times New Roman" panose="02020603050405020304" pitchFamily="18" charset="0"/>
              </a:rPr>
              <a:t>2. </a:t>
            </a:r>
            <a:r>
              <a:rPr lang="es-ES" sz="1200" b="1" dirty="0" smtClean="0">
                <a:effectLst/>
                <a:latin typeface="Times New Roman" panose="02020603050405020304" pitchFamily="18" charset="0"/>
                <a:ea typeface="Times New Roman" panose="02020603050405020304" pitchFamily="18" charset="0"/>
              </a:rPr>
              <a:t>Programas de formación y capacitación de emprendimientos</a:t>
            </a:r>
            <a:endParaRPr lang="es-EC" sz="1200" b="1" dirty="0">
              <a:effectLst/>
              <a:latin typeface="Times New Roman" panose="02020603050405020304" pitchFamily="18" charset="0"/>
              <a:ea typeface="Times New Roman" panose="02020603050405020304" pitchFamily="18" charset="0"/>
            </a:endParaRPr>
          </a:p>
        </p:txBody>
      </p:sp>
      <p:pic>
        <p:nvPicPr>
          <p:cNvPr id="9" name="Imagen 8"/>
          <p:cNvPicPr>
            <a:picLocks noChangeAspect="1"/>
          </p:cNvPicPr>
          <p:nvPr/>
        </p:nvPicPr>
        <p:blipFill>
          <a:blip r:embed="rId4"/>
          <a:stretch>
            <a:fillRect/>
          </a:stretch>
        </p:blipFill>
        <p:spPr>
          <a:xfrm>
            <a:off x="599440" y="4274820"/>
            <a:ext cx="3707972" cy="2122408"/>
          </a:xfrm>
          <a:prstGeom prst="rect">
            <a:avLst/>
          </a:prstGeom>
        </p:spPr>
      </p:pic>
      <p:pic>
        <p:nvPicPr>
          <p:cNvPr id="10" name="Imagen 9"/>
          <p:cNvPicPr>
            <a:picLocks noChangeAspect="1"/>
          </p:cNvPicPr>
          <p:nvPr/>
        </p:nvPicPr>
        <p:blipFill>
          <a:blip r:embed="rId5"/>
          <a:stretch>
            <a:fillRect/>
          </a:stretch>
        </p:blipFill>
        <p:spPr>
          <a:xfrm>
            <a:off x="9079230" y="1124902"/>
            <a:ext cx="2828766" cy="2109788"/>
          </a:xfrm>
          <a:prstGeom prst="rect">
            <a:avLst/>
          </a:prstGeom>
        </p:spPr>
      </p:pic>
    </p:spTree>
    <p:extLst>
      <p:ext uri="{BB962C8B-B14F-4D97-AF65-F5344CB8AC3E}">
        <p14:creationId xmlns:p14="http://schemas.microsoft.com/office/powerpoint/2010/main" val="2392669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4475" y="106942"/>
            <a:ext cx="10515600" cy="1205491"/>
          </a:xfrm>
        </p:spPr>
        <p:txBody>
          <a:bodyPr/>
          <a:lstStyle/>
          <a:p>
            <a:pPr algn="ctr"/>
            <a:r>
              <a:rPr lang="es-EC" b="1" dirty="0" smtClean="0">
                <a:latin typeface="Times New Roman" panose="02020603050405020304" pitchFamily="18" charset="0"/>
                <a:cs typeface="Times New Roman" panose="02020603050405020304" pitchFamily="18" charset="0"/>
              </a:rPr>
              <a:t>Publicidad y </a:t>
            </a:r>
            <a:r>
              <a:rPr lang="es-EC" sz="3600" b="1" dirty="0" smtClean="0">
                <a:latin typeface="Times New Roman" panose="02020603050405020304" pitchFamily="18" charset="0"/>
                <a:cs typeface="Times New Roman" panose="02020603050405020304" pitchFamily="18" charset="0"/>
              </a:rPr>
              <a:t>Promoción</a:t>
            </a:r>
            <a:endParaRPr lang="es-EC" dirty="0"/>
          </a:p>
        </p:txBody>
      </p:sp>
      <p:pic>
        <p:nvPicPr>
          <p:cNvPr id="4" name="Imagen 3"/>
          <p:cNvPicPr>
            <a:picLocks noChangeAspect="1"/>
          </p:cNvPicPr>
          <p:nvPr/>
        </p:nvPicPr>
        <p:blipFill>
          <a:blip r:embed="rId2"/>
          <a:stretch>
            <a:fillRect/>
          </a:stretch>
        </p:blipFill>
        <p:spPr>
          <a:xfrm>
            <a:off x="3504414" y="1199998"/>
            <a:ext cx="5655722" cy="4861936"/>
          </a:xfrm>
          <a:prstGeom prst="rect">
            <a:avLst/>
          </a:prstGeom>
        </p:spPr>
      </p:pic>
      <p:sp>
        <p:nvSpPr>
          <p:cNvPr id="5" name="Rectángulo 4"/>
          <p:cNvSpPr/>
          <p:nvPr/>
        </p:nvSpPr>
        <p:spPr>
          <a:xfrm>
            <a:off x="5767582" y="5893415"/>
            <a:ext cx="1495922"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Marca</a:t>
            </a:r>
            <a:endPar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55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87736" y="928244"/>
            <a:ext cx="10126532" cy="5271245"/>
          </a:xfrm>
          <a:prstGeom prst="rect">
            <a:avLst/>
          </a:prstGeom>
        </p:spPr>
      </p:pic>
      <p:sp>
        <p:nvSpPr>
          <p:cNvPr id="5" name="Rectángulo 4"/>
          <p:cNvSpPr/>
          <p:nvPr/>
        </p:nvSpPr>
        <p:spPr>
          <a:xfrm>
            <a:off x="5358450" y="220358"/>
            <a:ext cx="1819345"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Tríptico</a:t>
            </a:r>
            <a:endParaRPr lang="es-E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96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0998" y="322729"/>
            <a:ext cx="11387867" cy="6400800"/>
          </a:xfrm>
          <a:prstGeom prst="rect">
            <a:avLst/>
          </a:prstGeom>
        </p:spPr>
      </p:pic>
    </p:spTree>
    <p:extLst>
      <p:ext uri="{BB962C8B-B14F-4D97-AF65-F5344CB8AC3E}">
        <p14:creationId xmlns:p14="http://schemas.microsoft.com/office/powerpoint/2010/main" val="100533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600" dirty="0" smtClean="0">
                <a:latin typeface="Times New Roman" panose="02020603050405020304" pitchFamily="18" charset="0"/>
                <a:cs typeface="Times New Roman" panose="02020603050405020304" pitchFamily="18" charset="0"/>
              </a:rPr>
              <a:t>Vallas Publicitarias</a:t>
            </a:r>
            <a:endParaRPr lang="es-EC" sz="36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247887" y="1438275"/>
            <a:ext cx="10105913" cy="2617358"/>
          </a:xfrm>
          <a:prstGeom prst="rect">
            <a:avLst/>
          </a:prstGeom>
        </p:spPr>
      </p:pic>
      <p:pic>
        <p:nvPicPr>
          <p:cNvPr id="5" name="Imagen 4"/>
          <p:cNvPicPr>
            <a:picLocks noChangeAspect="1"/>
          </p:cNvPicPr>
          <p:nvPr/>
        </p:nvPicPr>
        <p:blipFill>
          <a:blip r:embed="rId3"/>
          <a:stretch>
            <a:fillRect/>
          </a:stretch>
        </p:blipFill>
        <p:spPr>
          <a:xfrm>
            <a:off x="1247886" y="4055633"/>
            <a:ext cx="10105913" cy="2334409"/>
          </a:xfrm>
          <a:prstGeom prst="rect">
            <a:avLst/>
          </a:prstGeom>
        </p:spPr>
      </p:pic>
    </p:spTree>
    <p:extLst>
      <p:ext uri="{BB962C8B-B14F-4D97-AF65-F5344CB8AC3E}">
        <p14:creationId xmlns:p14="http://schemas.microsoft.com/office/powerpoint/2010/main" val="134087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89778" y="1931433"/>
            <a:ext cx="5047447" cy="4127269"/>
          </a:xfrm>
          <a:prstGeom prst="rect">
            <a:avLst/>
          </a:prstGeom>
        </p:spPr>
      </p:pic>
      <p:sp>
        <p:nvSpPr>
          <p:cNvPr id="5" name="Rectángulo 4"/>
          <p:cNvSpPr/>
          <p:nvPr/>
        </p:nvSpPr>
        <p:spPr>
          <a:xfrm>
            <a:off x="2717365" y="510574"/>
            <a:ext cx="6514925" cy="769441"/>
          </a:xfrm>
          <a:prstGeom prst="rect">
            <a:avLst/>
          </a:prstGeom>
          <a:noFill/>
        </p:spPr>
        <p:txBody>
          <a:bodyPr wrap="none" lIns="91440" tIns="45720" rIns="91440" bIns="45720">
            <a:spAutoFit/>
          </a:bodyPr>
          <a:lstStyle/>
          <a:p>
            <a:pPr algn="ctr"/>
            <a:r>
              <a:rPr lang="es-ES" sz="4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Planteamiento del problema</a:t>
            </a:r>
            <a:endParaRPr lang="es-ES" sz="4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Resultado de imagen para desorganización de la comunid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876"/>
          <a:stretch/>
        </p:blipFill>
        <p:spPr bwMode="auto">
          <a:xfrm>
            <a:off x="9232290" y="1654181"/>
            <a:ext cx="1871528" cy="16337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esultado de imagen para hoteles comunitarios"/>
          <p:cNvPicPr>
            <a:picLocks noChangeAspect="1" noChangeArrowheads="1"/>
          </p:cNvPicPr>
          <p:nvPr/>
        </p:nvPicPr>
        <p:blipFill rotWithShape="1">
          <a:blip r:embed="rId4">
            <a:extLst>
              <a:ext uri="{28A0092B-C50C-407E-A947-70E740481C1C}">
                <a14:useLocalDpi xmlns:a14="http://schemas.microsoft.com/office/drawing/2010/main" val="0"/>
              </a:ext>
            </a:extLst>
          </a:blip>
          <a:srcRect l="18097" t="31176" r="54144" b="18773"/>
          <a:stretch/>
        </p:blipFill>
        <p:spPr bwMode="auto">
          <a:xfrm>
            <a:off x="1299991" y="3339563"/>
            <a:ext cx="1586430" cy="131100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Resultado de imagen para pagina we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6" name="Picture 8"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5554" y="4056253"/>
            <a:ext cx="19050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95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0"/>
            <a:ext cx="10515600" cy="1325563"/>
          </a:xfrm>
        </p:spPr>
        <p:txBody>
          <a:bodyPr>
            <a:normAutofit/>
          </a:bodyPr>
          <a:lstStyle/>
          <a:p>
            <a:pPr algn="ctr"/>
            <a:r>
              <a:rPr lang="es-EC" sz="3600" b="1" dirty="0" smtClean="0">
                <a:latin typeface="Times New Roman" panose="02020603050405020304" pitchFamily="18" charset="0"/>
                <a:cs typeface="Times New Roman" panose="02020603050405020304" pitchFamily="18" charset="0"/>
              </a:rPr>
              <a:t>Letreros Informativos</a:t>
            </a:r>
            <a:endParaRPr lang="es-EC" sz="3600" b="1"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stretch>
            <a:fillRect/>
          </a:stretch>
        </p:blipFill>
        <p:spPr>
          <a:xfrm>
            <a:off x="3584229" y="1130969"/>
            <a:ext cx="5367785" cy="4502013"/>
          </a:xfrm>
          <a:prstGeom prst="rect">
            <a:avLst/>
          </a:prstGeom>
        </p:spPr>
      </p:pic>
    </p:spTree>
    <p:extLst>
      <p:ext uri="{BB962C8B-B14F-4D97-AF65-F5344CB8AC3E}">
        <p14:creationId xmlns:p14="http://schemas.microsoft.com/office/powerpoint/2010/main" val="44748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8613" y="596600"/>
            <a:ext cx="6248400" cy="6261400"/>
          </a:xfrm>
          <a:prstGeom prst="rect">
            <a:avLst/>
          </a:prstGeom>
        </p:spPr>
      </p:pic>
      <p:sp>
        <p:nvSpPr>
          <p:cNvPr id="6" name="Título 1"/>
          <p:cNvSpPr>
            <a:spLocks noGrp="1"/>
          </p:cNvSpPr>
          <p:nvPr>
            <p:ph type="title"/>
          </p:nvPr>
        </p:nvSpPr>
        <p:spPr>
          <a:xfrm>
            <a:off x="1053352" y="-387275"/>
            <a:ext cx="10515600" cy="1325563"/>
          </a:xfrm>
        </p:spPr>
        <p:txBody>
          <a:bodyPr>
            <a:normAutofit/>
          </a:bodyPr>
          <a:lstStyle/>
          <a:p>
            <a:pPr algn="ctr"/>
            <a:r>
              <a:rPr lang="es-EC" sz="3600" b="1" dirty="0" smtClean="0">
                <a:latin typeface="Times New Roman" panose="02020603050405020304" pitchFamily="18" charset="0"/>
                <a:cs typeface="Times New Roman" panose="02020603050405020304" pitchFamily="18" charset="0"/>
              </a:rPr>
              <a:t>Página Web</a:t>
            </a:r>
            <a:endParaRPr lang="es-EC" sz="3600" b="1" dirty="0">
              <a:latin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6210300" y="596601"/>
            <a:ext cx="5981700" cy="6261400"/>
          </a:xfrm>
          <a:prstGeom prst="rect">
            <a:avLst/>
          </a:prstGeom>
        </p:spPr>
      </p:pic>
    </p:spTree>
    <p:extLst>
      <p:ext uri="{BB962C8B-B14F-4D97-AF65-F5344CB8AC3E}">
        <p14:creationId xmlns:p14="http://schemas.microsoft.com/office/powerpoint/2010/main" val="317714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98624"/>
            <a:ext cx="6336254" cy="6659376"/>
          </a:xfrm>
          <a:prstGeom prst="rect">
            <a:avLst/>
          </a:prstGeom>
        </p:spPr>
      </p:pic>
      <p:pic>
        <p:nvPicPr>
          <p:cNvPr id="5" name="Imagen 4"/>
          <p:cNvPicPr>
            <a:picLocks noChangeAspect="1"/>
          </p:cNvPicPr>
          <p:nvPr/>
        </p:nvPicPr>
        <p:blipFill>
          <a:blip r:embed="rId3"/>
          <a:stretch>
            <a:fillRect/>
          </a:stretch>
        </p:blipFill>
        <p:spPr>
          <a:xfrm>
            <a:off x="6336254" y="0"/>
            <a:ext cx="5855746" cy="6777318"/>
          </a:xfrm>
          <a:prstGeom prst="rect">
            <a:avLst/>
          </a:prstGeom>
        </p:spPr>
      </p:pic>
    </p:spTree>
    <p:extLst>
      <p:ext uri="{BB962C8B-B14F-4D97-AF65-F5344CB8AC3E}">
        <p14:creationId xmlns:p14="http://schemas.microsoft.com/office/powerpoint/2010/main" val="2887100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04066" y="122592"/>
            <a:ext cx="6115050" cy="6735407"/>
          </a:xfrm>
          <a:prstGeom prst="rect">
            <a:avLst/>
          </a:prstGeom>
        </p:spPr>
      </p:pic>
      <p:pic>
        <p:nvPicPr>
          <p:cNvPr id="5" name="Imagen 4"/>
          <p:cNvPicPr>
            <a:picLocks noChangeAspect="1"/>
          </p:cNvPicPr>
          <p:nvPr/>
        </p:nvPicPr>
        <p:blipFill>
          <a:blip r:embed="rId3"/>
          <a:stretch>
            <a:fillRect/>
          </a:stretch>
        </p:blipFill>
        <p:spPr>
          <a:xfrm>
            <a:off x="6560987" y="0"/>
            <a:ext cx="5745761" cy="6857999"/>
          </a:xfrm>
          <a:prstGeom prst="rect">
            <a:avLst/>
          </a:prstGeom>
        </p:spPr>
      </p:pic>
    </p:spTree>
    <p:extLst>
      <p:ext uri="{BB962C8B-B14F-4D97-AF65-F5344CB8AC3E}">
        <p14:creationId xmlns:p14="http://schemas.microsoft.com/office/powerpoint/2010/main" val="2393393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50" y="388218"/>
            <a:ext cx="10824210" cy="2585323"/>
          </a:xfrm>
          <a:prstGeom prst="rect">
            <a:avLst/>
          </a:prstGeom>
        </p:spPr>
        <p:txBody>
          <a:bodyPr wrap="square">
            <a:spAutoFit/>
          </a:bodyPr>
          <a:lstStyle/>
          <a:p>
            <a:pPr marL="342900" lvl="0" indent="-342900" algn="ctr">
              <a:lnSpc>
                <a:spcPct val="150000"/>
              </a:lnSpc>
              <a:spcAft>
                <a:spcPts val="0"/>
              </a:spcAft>
              <a:buClr>
                <a:srgbClr val="FFFFFF"/>
              </a:buClr>
              <a:buFont typeface="+mj-lt"/>
              <a:buAutoNum type="arabicPeriod"/>
            </a:pPr>
            <a:r>
              <a:rPr lang="es-ES" b="1" kern="0" dirty="0" smtClean="0">
                <a:effectLst/>
                <a:latin typeface="Times New Roman" panose="02020603050405020304" pitchFamily="18" charset="0"/>
                <a:ea typeface="Times New Roman" panose="02020603050405020304" pitchFamily="18" charset="0"/>
              </a:rPr>
              <a:t>CONCLUSIONES</a:t>
            </a:r>
            <a:endParaRPr lang="es-EC" b="1" kern="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smtClean="0">
                <a:effectLst/>
                <a:latin typeface="Times New Roman" panose="02020603050405020304" pitchFamily="18" charset="0"/>
                <a:ea typeface="Times New Roman" panose="02020603050405020304" pitchFamily="18" charset="0"/>
              </a:rPr>
              <a:t> </a:t>
            </a:r>
            <a:endParaRPr lang="es-EC" dirty="0" smtClean="0">
              <a:effectLst/>
              <a:latin typeface="Times New Roman" panose="02020603050405020304" pitchFamily="18" charset="0"/>
              <a:ea typeface="Times New Roman" panose="02020603050405020304" pitchFamily="18" charset="0"/>
            </a:endParaRPr>
          </a:p>
          <a:p>
            <a:pPr indent="270510" algn="just">
              <a:lnSpc>
                <a:spcPct val="150000"/>
              </a:lnSpc>
              <a:spcAft>
                <a:spcPts val="0"/>
              </a:spcAft>
            </a:pPr>
            <a:endParaRPr lang="es-EC" dirty="0" smtClean="0">
              <a:effectLst/>
              <a:latin typeface="Times New Roman" panose="02020603050405020304" pitchFamily="18" charset="0"/>
              <a:ea typeface="Times New Roman" panose="02020603050405020304" pitchFamily="18" charset="0"/>
            </a:endParaRPr>
          </a:p>
          <a:p>
            <a:pPr indent="270510" algn="just">
              <a:lnSpc>
                <a:spcPct val="150000"/>
              </a:lnSpc>
              <a:spcAft>
                <a:spcPts val="0"/>
              </a:spcAft>
            </a:pPr>
            <a:r>
              <a:rPr lang="es-ES" dirty="0" smtClean="0">
                <a:effectLst/>
                <a:latin typeface="Times New Roman" panose="02020603050405020304" pitchFamily="18" charset="0"/>
                <a:ea typeface="Times New Roman" panose="02020603050405020304" pitchFamily="18" charset="0"/>
              </a:rPr>
              <a:t> </a:t>
            </a:r>
            <a:endParaRPr lang="es-EC" dirty="0" smtClean="0">
              <a:effectLst/>
              <a:latin typeface="Times New Roman" panose="02020603050405020304" pitchFamily="18" charset="0"/>
              <a:ea typeface="Times New Roman" panose="02020603050405020304" pitchFamily="18" charset="0"/>
            </a:endParaRPr>
          </a:p>
          <a:p>
            <a:pPr indent="270510" algn="just">
              <a:lnSpc>
                <a:spcPct val="150000"/>
              </a:lnSpc>
              <a:spcAft>
                <a:spcPts val="0"/>
              </a:spcAft>
            </a:pPr>
            <a:r>
              <a:rPr lang="es-ES" dirty="0" smtClean="0">
                <a:effectLst/>
                <a:latin typeface="Times New Roman" panose="02020603050405020304" pitchFamily="18" charset="0"/>
                <a:ea typeface="Times New Roman" panose="02020603050405020304" pitchFamily="18" charset="0"/>
              </a:rPr>
              <a:t> </a:t>
            </a:r>
            <a:endParaRPr lang="es-EC"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smtClean="0">
                <a:effectLst/>
                <a:latin typeface="Times New Roman" panose="02020603050405020304" pitchFamily="18" charset="0"/>
                <a:ea typeface="Times New Roman" panose="02020603050405020304" pitchFamily="18" charset="0"/>
              </a:rPr>
              <a:t> </a:t>
            </a:r>
            <a:endParaRPr lang="es-EC" dirty="0" smtClean="0">
              <a:effectLst/>
              <a:latin typeface="Times New Roman" panose="02020603050405020304" pitchFamily="18" charset="0"/>
              <a:ea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884108414"/>
              </p:ext>
            </p:extLst>
          </p:nvPr>
        </p:nvGraphicFramePr>
        <p:xfrm>
          <a:off x="628650" y="811530"/>
          <a:ext cx="11052810" cy="590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365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normAutofit/>
          </a:bodyPr>
          <a:lstStyle/>
          <a:p>
            <a:pPr algn="ctr"/>
            <a:r>
              <a:rPr lang="es-EC" sz="3600" dirty="0" smtClean="0">
                <a:latin typeface="Times New Roman" panose="02020603050405020304" pitchFamily="18" charset="0"/>
                <a:cs typeface="Times New Roman" panose="02020603050405020304" pitchFamily="18" charset="0"/>
              </a:rPr>
              <a:t>Recomendaciones</a:t>
            </a:r>
            <a:endParaRPr lang="es-EC" sz="3600"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nvPr>
        </p:nvGraphicFramePr>
        <p:xfrm>
          <a:off x="2914127" y="10101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54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latin typeface="Times New Roman" panose="02020603050405020304" pitchFamily="18" charset="0"/>
                <a:cs typeface="Times New Roman" panose="02020603050405020304" pitchFamily="18" charset="0"/>
              </a:rPr>
              <a:t>Marco Teórico</a:t>
            </a:r>
            <a:endParaRPr lang="es-EC"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nvPr>
        </p:nvGraphicFramePr>
        <p:xfrm>
          <a:off x="1249800" y="-969483"/>
          <a:ext cx="11783153" cy="726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industria turis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1445" y="766991"/>
            <a:ext cx="3297120" cy="283552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463489" y="3745735"/>
            <a:ext cx="2225407" cy="369332"/>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Industria Turística</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58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517793" y="330507"/>
          <a:ext cx="13583798" cy="6136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26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94676" y="1339131"/>
            <a:ext cx="4586990" cy="954107"/>
          </a:xfrm>
          <a:prstGeom prst="rect">
            <a:avLst/>
          </a:prstGeom>
          <a:noFill/>
        </p:spPr>
        <p:txBody>
          <a:bodyPr wrap="square" rtlCol="0">
            <a:spAutoFit/>
          </a:bodyPr>
          <a:lstStyle/>
          <a:p>
            <a:pPr algn="ctr"/>
            <a:r>
              <a:rPr lang="es-EC" sz="2800" b="1" dirty="0" smtClean="0"/>
              <a:t>Enfoque </a:t>
            </a:r>
          </a:p>
          <a:p>
            <a:pPr algn="ctr"/>
            <a:r>
              <a:rPr lang="es-EC" sz="2800" b="1" dirty="0" smtClean="0"/>
              <a:t>Cualitativo - Cuantitativo </a:t>
            </a:r>
            <a:endParaRPr lang="es-EC" sz="2800" b="1" dirty="0"/>
          </a:p>
        </p:txBody>
      </p:sp>
      <p:graphicFrame>
        <p:nvGraphicFramePr>
          <p:cNvPr id="5" name="4 Diagrama"/>
          <p:cNvGraphicFramePr/>
          <p:nvPr>
            <p:extLst/>
          </p:nvPr>
        </p:nvGraphicFramePr>
        <p:xfrm>
          <a:off x="5148935" y="509667"/>
          <a:ext cx="6711992" cy="601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86005" y="2511284"/>
            <a:ext cx="4586990" cy="1384995"/>
          </a:xfrm>
          <a:prstGeom prst="rect">
            <a:avLst/>
          </a:prstGeom>
          <a:noFill/>
        </p:spPr>
        <p:txBody>
          <a:bodyPr wrap="square" rtlCol="0">
            <a:spAutoFit/>
          </a:bodyPr>
          <a:lstStyle/>
          <a:p>
            <a:pPr algn="ctr"/>
            <a:r>
              <a:rPr lang="es-EC" sz="2800" b="1" dirty="0" smtClean="0"/>
              <a:t>Diseño </a:t>
            </a:r>
            <a:endParaRPr lang="es-EC" sz="2800" b="1" dirty="0"/>
          </a:p>
          <a:p>
            <a:pPr algn="ctr"/>
            <a:r>
              <a:rPr lang="es-EC" sz="2800" b="1" dirty="0" smtClean="0"/>
              <a:t>No experimental seccional</a:t>
            </a:r>
            <a:endParaRPr lang="es-EC" sz="2800" b="1" dirty="0"/>
          </a:p>
        </p:txBody>
      </p:sp>
      <p:sp>
        <p:nvSpPr>
          <p:cNvPr id="8" name="6 CuadroTexto"/>
          <p:cNvSpPr txBox="1"/>
          <p:nvPr/>
        </p:nvSpPr>
        <p:spPr>
          <a:xfrm>
            <a:off x="796817" y="4557262"/>
            <a:ext cx="4586990" cy="1384995"/>
          </a:xfrm>
          <a:prstGeom prst="rect">
            <a:avLst/>
          </a:prstGeom>
          <a:noFill/>
        </p:spPr>
        <p:txBody>
          <a:bodyPr wrap="square" rtlCol="0">
            <a:spAutoFit/>
          </a:bodyPr>
          <a:lstStyle/>
          <a:p>
            <a:pPr algn="ctr"/>
            <a:r>
              <a:rPr lang="es-EC" sz="2800" b="1" dirty="0" smtClean="0"/>
              <a:t>Muestreo aleatorio</a:t>
            </a:r>
          </a:p>
          <a:p>
            <a:pPr algn="ctr"/>
            <a:endParaRPr lang="es-EC" sz="2800" b="1" dirty="0"/>
          </a:p>
          <a:p>
            <a:pPr algn="ctr"/>
            <a:r>
              <a:rPr lang="es-EC" sz="2800" b="1" dirty="0" smtClean="0"/>
              <a:t>Encuesta - Entrevista</a:t>
            </a:r>
            <a:endParaRPr lang="es-EC" sz="2800" b="1" dirty="0"/>
          </a:p>
        </p:txBody>
      </p:sp>
    </p:spTree>
    <p:extLst>
      <p:ext uri="{BB962C8B-B14F-4D97-AF65-F5344CB8AC3E}">
        <p14:creationId xmlns:p14="http://schemas.microsoft.com/office/powerpoint/2010/main" val="7669753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75460" y="331469"/>
            <a:ext cx="9144000" cy="595313"/>
          </a:xfrm>
        </p:spPr>
        <p:txBody>
          <a:bodyPr>
            <a:noAutofit/>
          </a:bodyPr>
          <a:lstStyle/>
          <a:p>
            <a:r>
              <a:rPr lang="es-ES" sz="2000" b="1" dirty="0">
                <a:latin typeface="Times New Roman" panose="02020603050405020304" pitchFamily="18" charset="0"/>
                <a:ea typeface="Tahoma" panose="020B0604030504040204" pitchFamily="34" charset="0"/>
                <a:cs typeface="Times New Roman" panose="02020603050405020304" pitchFamily="18" charset="0"/>
              </a:rPr>
              <a:t> </a:t>
            </a:r>
            <a:r>
              <a:rPr lang="es-EC" sz="2000" dirty="0">
                <a:latin typeface="Times New Roman" panose="02020603050405020304" pitchFamily="18" charset="0"/>
                <a:ea typeface="Tahoma" panose="020B0604030504040204" pitchFamily="34" charset="0"/>
                <a:cs typeface="Times New Roman" panose="02020603050405020304" pitchFamily="18" charset="0"/>
              </a:rPr>
              <a:t/>
            </a:r>
            <a:br>
              <a:rPr lang="es-EC" sz="2000" dirty="0">
                <a:latin typeface="Times New Roman" panose="02020603050405020304" pitchFamily="18" charset="0"/>
                <a:ea typeface="Tahoma" panose="020B0604030504040204" pitchFamily="34" charset="0"/>
                <a:cs typeface="Times New Roman" panose="02020603050405020304" pitchFamily="18" charset="0"/>
              </a:rPr>
            </a:br>
            <a:r>
              <a:rPr lang="es-ES" sz="2000" b="1" dirty="0">
                <a:latin typeface="Times New Roman" panose="02020603050405020304" pitchFamily="18" charset="0"/>
                <a:ea typeface="Tahoma" panose="020B0604030504040204" pitchFamily="34" charset="0"/>
                <a:cs typeface="Times New Roman" panose="02020603050405020304" pitchFamily="18" charset="0"/>
              </a:rPr>
              <a:t>Entrevista para el Gobierno Autónomo descentralizado Parroquial de </a:t>
            </a:r>
            <a:r>
              <a:rPr lang="es-ES" sz="2000" b="1" dirty="0" smtClean="0">
                <a:latin typeface="Times New Roman" panose="02020603050405020304" pitchFamily="18" charset="0"/>
                <a:ea typeface="Tahoma" panose="020B0604030504040204" pitchFamily="34" charset="0"/>
                <a:cs typeface="Times New Roman" panose="02020603050405020304" pitchFamily="18" charset="0"/>
              </a:rPr>
              <a:t>Atahualpa</a:t>
            </a:r>
            <a:endParaRPr lang="es-EC" sz="20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196753364"/>
              </p:ext>
            </p:extLst>
          </p:nvPr>
        </p:nvGraphicFramePr>
        <p:xfrm>
          <a:off x="1065530" y="584611"/>
          <a:ext cx="10563860" cy="4320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7212330" y="4798574"/>
            <a:ext cx="3566160" cy="1749647"/>
          </a:xfrm>
          <a:prstGeom prst="rect">
            <a:avLst/>
          </a:prstGeom>
        </p:spPr>
      </p:pic>
      <p:pic>
        <p:nvPicPr>
          <p:cNvPr id="9" name="Imagen 8"/>
          <p:cNvPicPr>
            <a:picLocks noChangeAspect="1"/>
          </p:cNvPicPr>
          <p:nvPr/>
        </p:nvPicPr>
        <p:blipFill>
          <a:blip r:embed="rId8"/>
          <a:stretch>
            <a:fillRect/>
          </a:stretch>
        </p:blipFill>
        <p:spPr>
          <a:xfrm>
            <a:off x="1546860" y="4798574"/>
            <a:ext cx="3985260" cy="1743075"/>
          </a:xfrm>
          <a:prstGeom prst="rect">
            <a:avLst/>
          </a:prstGeom>
        </p:spPr>
      </p:pic>
    </p:spTree>
    <p:extLst>
      <p:ext uri="{BB962C8B-B14F-4D97-AF65-F5344CB8AC3E}">
        <p14:creationId xmlns:p14="http://schemas.microsoft.com/office/powerpoint/2010/main" val="181429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070" y="202977"/>
            <a:ext cx="10515600" cy="1113183"/>
          </a:xfrm>
        </p:spPr>
        <p:txBody>
          <a:bodyPr>
            <a:normAutofit/>
          </a:bodyPr>
          <a:lstStyle/>
          <a:p>
            <a:pPr lvl="1" algn="ctr" rtl="0">
              <a:lnSpc>
                <a:spcPct val="90000"/>
              </a:lnSpc>
              <a:spcBef>
                <a:spcPct val="0"/>
              </a:spcBef>
            </a:pPr>
            <a:r>
              <a:rPr lang="es-ES" sz="2000" b="1" dirty="0" smtClean="0">
                <a:latin typeface="Times New Roman" panose="02020603050405020304" pitchFamily="18" charset="0"/>
                <a:cs typeface="Times New Roman" panose="02020603050405020304" pitchFamily="18" charset="0"/>
              </a:rPr>
              <a:t>Censo a la oferta </a:t>
            </a:r>
            <a:r>
              <a:rPr lang="es-ES" sz="2000" b="1" dirty="0">
                <a:latin typeface="Times New Roman" panose="02020603050405020304" pitchFamily="18" charset="0"/>
                <a:cs typeface="Times New Roman" panose="02020603050405020304" pitchFamily="18" charset="0"/>
              </a:rPr>
              <a:t>turística de la parroquia </a:t>
            </a:r>
            <a:r>
              <a:rPr lang="es-ES" sz="2000" b="1" dirty="0" smtClean="0">
                <a:latin typeface="Times New Roman" panose="02020603050405020304" pitchFamily="18" charset="0"/>
                <a:cs typeface="Times New Roman" panose="02020603050405020304" pitchFamily="18" charset="0"/>
              </a:rPr>
              <a:t>Atahualpa</a:t>
            </a:r>
            <a:endParaRPr lang="es-EC" sz="2000" dirty="0">
              <a:latin typeface="Times New Roman" panose="02020603050405020304" pitchFamily="18" charset="0"/>
              <a:cs typeface="Times New Roman" panose="02020603050405020304" pitchFamily="18" charset="0"/>
            </a:endParaRPr>
          </a:p>
        </p:txBody>
      </p:sp>
      <p:sp>
        <p:nvSpPr>
          <p:cNvPr id="4" name="Rectángulo 3"/>
          <p:cNvSpPr/>
          <p:nvPr/>
        </p:nvSpPr>
        <p:spPr>
          <a:xfrm>
            <a:off x="595947" y="1198295"/>
            <a:ext cx="11090592" cy="1200329"/>
          </a:xfrm>
          <a:prstGeom prst="rect">
            <a:avLst/>
          </a:prstGeom>
        </p:spPr>
        <p:txBody>
          <a:bodyPr wrap="square">
            <a:spAutoFit/>
          </a:bodyPr>
          <a:lstStyle/>
          <a:p>
            <a:pPr indent="180340" algn="just">
              <a:lnSpc>
                <a:spcPct val="150000"/>
              </a:lnSpc>
              <a:tabLst>
                <a:tab pos="180340" algn="l"/>
              </a:tabLst>
            </a:pPr>
            <a:r>
              <a:rPr lang="es-ES" sz="1600" dirty="0" smtClean="0">
                <a:effectLst/>
                <a:latin typeface="Times New Roman" panose="02020603050405020304" pitchFamily="18" charset="0"/>
                <a:ea typeface="Times New Roman" panose="02020603050405020304" pitchFamily="18" charset="0"/>
              </a:rPr>
              <a:t>Se identifico que la información del </a:t>
            </a:r>
            <a:r>
              <a:rPr lang="es-ES" sz="1600" dirty="0" smtClean="0">
                <a:effectLst/>
                <a:latin typeface="Times New Roman" panose="02020603050405020304" pitchFamily="18" charset="0"/>
                <a:ea typeface="Times New Roman" panose="02020603050405020304" pitchFamily="18" charset="0"/>
              </a:rPr>
              <a:t>Ordenamiento Territorial de la Parroquia de Atahualpa</a:t>
            </a:r>
            <a:r>
              <a:rPr lang="es-ES" sz="1600" dirty="0" smtClean="0">
                <a:effectLst/>
                <a:latin typeface="Times New Roman" panose="02020603050405020304" pitchFamily="18" charset="0"/>
                <a:ea typeface="Times New Roman" panose="02020603050405020304" pitchFamily="18" charset="0"/>
              </a:rPr>
              <a:t> esta desactualizado, lo cual motivó a realizar un censo en toda la parroquia para identificar el número exacto de prestadores de servicios turísticos. De ahí que dio como resultado un</a:t>
            </a:r>
            <a:r>
              <a:rPr lang="es-ES" sz="1600" dirty="0" smtClean="0">
                <a:effectLst/>
                <a:latin typeface="Times New Roman" panose="02020603050405020304" pitchFamily="18" charset="0"/>
                <a:ea typeface="Times New Roman" panose="02020603050405020304" pitchFamily="18" charset="0"/>
              </a:rPr>
              <a:t> total de 16 establecimientos de actividad turística, los mismos que están conformados de la siguiente manera:</a:t>
            </a:r>
            <a:endParaRPr lang="es-EC" sz="1600" dirty="0" smtClean="0"/>
          </a:p>
        </p:txBody>
      </p:sp>
      <p:pic>
        <p:nvPicPr>
          <p:cNvPr id="5" name="Imagen 4"/>
          <p:cNvPicPr/>
          <p:nvPr/>
        </p:nvPicPr>
        <p:blipFill rotWithShape="1">
          <a:blip r:embed="rId2"/>
          <a:srcRect l="45818" t="30908" r="14468" b="53815"/>
          <a:stretch/>
        </p:blipFill>
        <p:spPr bwMode="auto">
          <a:xfrm>
            <a:off x="765015" y="2672610"/>
            <a:ext cx="5357496" cy="1474469"/>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2"/>
          <a:srcRect l="45818" t="47732" r="14468" b="39888"/>
          <a:stretch/>
        </p:blipFill>
        <p:spPr bwMode="auto">
          <a:xfrm>
            <a:off x="745711" y="4698334"/>
            <a:ext cx="5376800" cy="1322112"/>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2"/>
          <a:srcRect l="45818" t="62429" r="14468" b="13975"/>
          <a:stretch/>
        </p:blipFill>
        <p:spPr bwMode="auto">
          <a:xfrm>
            <a:off x="6370002" y="2672610"/>
            <a:ext cx="5528628" cy="2018032"/>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6370002" y="4703018"/>
            <a:ext cx="2353529" cy="261610"/>
          </a:xfrm>
          <a:prstGeom prst="rect">
            <a:avLst/>
          </a:prstGeom>
        </p:spPr>
        <p:txBody>
          <a:bodyPr wrap="none">
            <a:spAutoFit/>
          </a:bodyPr>
          <a:lstStyle/>
          <a:p>
            <a:r>
              <a:rPr lang="es-ES" sz="1100" b="1" dirty="0" smtClean="0">
                <a:effectLst/>
                <a:latin typeface="Times New Roman" panose="02020603050405020304" pitchFamily="18" charset="0"/>
                <a:ea typeface="Times New Roman" panose="02020603050405020304" pitchFamily="18" charset="0"/>
              </a:rPr>
              <a:t>Figura 3 Otras empresas de turismo</a:t>
            </a:r>
            <a:endParaRPr lang="es-EC" sz="1100" dirty="0"/>
          </a:p>
        </p:txBody>
      </p:sp>
      <p:sp>
        <p:nvSpPr>
          <p:cNvPr id="9" name="Rectángulo 8"/>
          <p:cNvSpPr/>
          <p:nvPr/>
        </p:nvSpPr>
        <p:spPr>
          <a:xfrm>
            <a:off x="654684" y="5966459"/>
            <a:ext cx="1976823" cy="261610"/>
          </a:xfrm>
          <a:prstGeom prst="rect">
            <a:avLst/>
          </a:prstGeom>
        </p:spPr>
        <p:txBody>
          <a:bodyPr wrap="none">
            <a:spAutoFit/>
          </a:bodyPr>
          <a:lstStyle/>
          <a:p>
            <a:r>
              <a:rPr lang="es-ES" sz="1100" b="1" dirty="0" smtClean="0">
                <a:effectLst/>
                <a:latin typeface="Times New Roman" panose="02020603050405020304" pitchFamily="18" charset="0"/>
                <a:ea typeface="Times New Roman" panose="02020603050405020304" pitchFamily="18" charset="0"/>
              </a:rPr>
              <a:t> Figura 2 Capacidad Hotelera</a:t>
            </a:r>
            <a:endParaRPr lang="es-EC" sz="1100" dirty="0"/>
          </a:p>
        </p:txBody>
      </p:sp>
      <p:sp>
        <p:nvSpPr>
          <p:cNvPr id="10" name="Rectángulo 9"/>
          <p:cNvSpPr/>
          <p:nvPr/>
        </p:nvSpPr>
        <p:spPr>
          <a:xfrm>
            <a:off x="654684" y="4147079"/>
            <a:ext cx="2380780" cy="261610"/>
          </a:xfrm>
          <a:prstGeom prst="rect">
            <a:avLst/>
          </a:prstGeom>
        </p:spPr>
        <p:txBody>
          <a:bodyPr wrap="none">
            <a:spAutoFit/>
          </a:bodyPr>
          <a:lstStyle/>
          <a:p>
            <a:r>
              <a:rPr lang="es-ES" sz="1100" b="1" dirty="0" smtClean="0">
                <a:effectLst/>
                <a:latin typeface="Times New Roman" panose="02020603050405020304" pitchFamily="18" charset="0"/>
                <a:ea typeface="Times New Roman" panose="02020603050405020304" pitchFamily="18" charset="0"/>
              </a:rPr>
              <a:t> Figura 1 Capacidad de restaurantes</a:t>
            </a:r>
            <a:endParaRPr lang="es-EC" sz="1100" dirty="0"/>
          </a:p>
        </p:txBody>
      </p:sp>
      <p:pic>
        <p:nvPicPr>
          <p:cNvPr id="12" name="Imagen 11"/>
          <p:cNvPicPr>
            <a:picLocks noChangeAspect="1"/>
          </p:cNvPicPr>
          <p:nvPr/>
        </p:nvPicPr>
        <p:blipFill>
          <a:blip r:embed="rId3"/>
          <a:stretch>
            <a:fillRect/>
          </a:stretch>
        </p:blipFill>
        <p:spPr>
          <a:xfrm>
            <a:off x="9250362" y="4833823"/>
            <a:ext cx="1722438" cy="1776995"/>
          </a:xfrm>
          <a:prstGeom prst="rect">
            <a:avLst/>
          </a:prstGeom>
          <a:ln>
            <a:noFill/>
          </a:ln>
          <a:effectLst>
            <a:softEdge rad="112500"/>
          </a:effectLst>
        </p:spPr>
      </p:pic>
    </p:spTree>
    <p:extLst>
      <p:ext uri="{BB962C8B-B14F-4D97-AF65-F5344CB8AC3E}">
        <p14:creationId xmlns:p14="http://schemas.microsoft.com/office/powerpoint/2010/main" val="233496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37820"/>
            <a:ext cx="10515600" cy="810578"/>
          </a:xfrm>
        </p:spPr>
        <p:txBody>
          <a:bodyPr>
            <a:normAutofit/>
          </a:bodyPr>
          <a:lstStyle/>
          <a:p>
            <a:pPr lvl="1" algn="ctr"/>
            <a:r>
              <a:rPr lang="es-ES" sz="2000" b="1" dirty="0">
                <a:latin typeface="Times New Roman" panose="02020603050405020304" pitchFamily="18" charset="0"/>
                <a:cs typeface="Times New Roman" panose="02020603050405020304" pitchFamily="18" charset="0"/>
              </a:rPr>
              <a:t>Diseño de inventario de recursos naturales y culturales</a:t>
            </a:r>
            <a:endParaRPr lang="es-EC" sz="2000" b="1"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46709" y="1693446"/>
            <a:ext cx="5916931" cy="4114800"/>
          </a:xfrm>
          <a:prstGeom prst="rect">
            <a:avLst/>
          </a:prstGeom>
        </p:spPr>
      </p:pic>
      <p:sp>
        <p:nvSpPr>
          <p:cNvPr id="5" name="CuadroTexto 4"/>
          <p:cNvSpPr txBox="1"/>
          <p:nvPr/>
        </p:nvSpPr>
        <p:spPr>
          <a:xfrm>
            <a:off x="8820150" y="6187896"/>
            <a:ext cx="297561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dirty="0" smtClean="0">
                <a:latin typeface="Times New Roman" panose="02020603050405020304" pitchFamily="18" charset="0"/>
                <a:cs typeface="Times New Roman" panose="02020603050405020304" pitchFamily="18" charset="0"/>
              </a:rPr>
              <a:t>28 atractivos inventariados </a:t>
            </a:r>
            <a:endParaRPr lang="es-EC"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6526530" y="1897380"/>
            <a:ext cx="5269230" cy="3910866"/>
          </a:xfrm>
          <a:prstGeom prst="rect">
            <a:avLst/>
          </a:prstGeom>
        </p:spPr>
      </p:pic>
    </p:spTree>
    <p:extLst>
      <p:ext uri="{BB962C8B-B14F-4D97-AF65-F5344CB8AC3E}">
        <p14:creationId xmlns:p14="http://schemas.microsoft.com/office/powerpoint/2010/main" val="2564315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1184</Words>
  <Application>Microsoft Office PowerPoint</Application>
  <PresentationFormat>Panorámica</PresentationFormat>
  <Paragraphs>159</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Tahoma</vt:lpstr>
      <vt:lpstr>Times New Roman</vt:lpstr>
      <vt:lpstr>Tema de Office</vt:lpstr>
      <vt:lpstr>Presentación de PowerPoint</vt:lpstr>
      <vt:lpstr>Presentación de PowerPoint</vt:lpstr>
      <vt:lpstr>Presentación de PowerPoint</vt:lpstr>
      <vt:lpstr>Marco Teórico</vt:lpstr>
      <vt:lpstr>Presentación de PowerPoint</vt:lpstr>
      <vt:lpstr>Presentación de PowerPoint</vt:lpstr>
      <vt:lpstr>  Entrevista para el Gobierno Autónomo descentralizado Parroquial de Atahualpa</vt:lpstr>
      <vt:lpstr>Censo a la oferta turística de la parroquia Atahualpa</vt:lpstr>
      <vt:lpstr>Diseño de inventario de recursos naturales y culturales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Líneas estratégicas de turismo sustentable</vt:lpstr>
      <vt:lpstr>Presentación de PowerPoint</vt:lpstr>
      <vt:lpstr>Presentación de PowerPoint</vt:lpstr>
      <vt:lpstr> Diseño de rutas turísticas</vt:lpstr>
      <vt:lpstr>Presentación de PowerPoint</vt:lpstr>
      <vt:lpstr>Presentación de PowerPoint</vt:lpstr>
      <vt:lpstr>Publicidad y Promoción</vt:lpstr>
      <vt:lpstr>Presentación de PowerPoint</vt:lpstr>
      <vt:lpstr>Presentación de PowerPoint</vt:lpstr>
      <vt:lpstr>Vallas Publicitarias</vt:lpstr>
      <vt:lpstr>Letreros Informativos</vt:lpstr>
      <vt:lpstr>Página Web</vt:lpstr>
      <vt:lpstr>Presentación de PowerPoint</vt:lpstr>
      <vt:lpstr>Presentación de PowerPoint</vt:lpstr>
      <vt:lpstr>Presentación de PowerPoint</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Entrevista para el Gobierno Autónomo descentralizado Parroquial de Atahualpa</dc:title>
  <dc:creator>Estudiante</dc:creator>
  <cp:lastModifiedBy>Estudiante</cp:lastModifiedBy>
  <cp:revision>18</cp:revision>
  <dcterms:created xsi:type="dcterms:W3CDTF">2017-01-26T16:24:29Z</dcterms:created>
  <dcterms:modified xsi:type="dcterms:W3CDTF">2017-01-26T18:23:33Z</dcterms:modified>
</cp:coreProperties>
</file>