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5.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6.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7.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8.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9.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10.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1"/>
  </p:sldMasterIdLst>
  <p:notesMasterIdLst>
    <p:notesMasterId r:id="rId57"/>
  </p:notesMasterIdLst>
  <p:sldIdLst>
    <p:sldId id="301" r:id="rId2"/>
    <p:sldId id="303" r:id="rId3"/>
    <p:sldId id="308" r:id="rId4"/>
    <p:sldId id="368" r:id="rId5"/>
    <p:sldId id="365" r:id="rId6"/>
    <p:sldId id="363" r:id="rId7"/>
    <p:sldId id="305" r:id="rId8"/>
    <p:sldId id="307" r:id="rId9"/>
    <p:sldId id="310" r:id="rId10"/>
    <p:sldId id="369" r:id="rId11"/>
    <p:sldId id="311" r:id="rId12"/>
    <p:sldId id="312" r:id="rId13"/>
    <p:sldId id="366" r:id="rId14"/>
    <p:sldId id="314" r:id="rId15"/>
    <p:sldId id="315" r:id="rId16"/>
    <p:sldId id="316" r:id="rId17"/>
    <p:sldId id="317" r:id="rId18"/>
    <p:sldId id="354" r:id="rId19"/>
    <p:sldId id="318" r:id="rId20"/>
    <p:sldId id="320" r:id="rId21"/>
    <p:sldId id="321" r:id="rId22"/>
    <p:sldId id="322" r:id="rId23"/>
    <p:sldId id="364" r:id="rId24"/>
    <p:sldId id="323" r:id="rId25"/>
    <p:sldId id="324" r:id="rId26"/>
    <p:sldId id="325" r:id="rId27"/>
    <p:sldId id="326" r:id="rId28"/>
    <p:sldId id="355" r:id="rId29"/>
    <p:sldId id="327" r:id="rId30"/>
    <p:sldId id="329" r:id="rId31"/>
    <p:sldId id="328" r:id="rId32"/>
    <p:sldId id="330" r:id="rId33"/>
    <p:sldId id="331" r:id="rId34"/>
    <p:sldId id="332" r:id="rId35"/>
    <p:sldId id="333" r:id="rId36"/>
    <p:sldId id="334" r:id="rId37"/>
    <p:sldId id="335" r:id="rId38"/>
    <p:sldId id="336" r:id="rId39"/>
    <p:sldId id="338" r:id="rId40"/>
    <p:sldId id="339" r:id="rId41"/>
    <p:sldId id="356" r:id="rId42"/>
    <p:sldId id="342" r:id="rId43"/>
    <p:sldId id="343" r:id="rId44"/>
    <p:sldId id="344" r:id="rId45"/>
    <p:sldId id="345" r:id="rId46"/>
    <p:sldId id="348" r:id="rId47"/>
    <p:sldId id="347" r:id="rId48"/>
    <p:sldId id="349" r:id="rId49"/>
    <p:sldId id="362" r:id="rId50"/>
    <p:sldId id="350" r:id="rId51"/>
    <p:sldId id="351" r:id="rId52"/>
    <p:sldId id="357" r:id="rId53"/>
    <p:sldId id="358" r:id="rId54"/>
    <p:sldId id="294" r:id="rId55"/>
    <p:sldId id="353" r:id="rId56"/>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dy Avila" initials="EA" lastIdx="1" clrIdx="0">
    <p:extLst>
      <p:ext uri="{19B8F6BF-5375-455C-9EA6-DF929625EA0E}">
        <p15:presenceInfo xmlns:p15="http://schemas.microsoft.com/office/powerpoint/2012/main" userId="29607ec60a99eb4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_rels/data3.xml.rels><?xml version="1.0" encoding="UTF-8" standalone="yes"?>
<Relationships xmlns="http://schemas.openxmlformats.org/package/2006/relationships"><Relationship Id="rId1" Type="http://schemas.openxmlformats.org/officeDocument/2006/relationships/image" Target="../media/image3.png"/></Relationships>
</file>

<file path=ppt/diagrams/_rels/data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ata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iagrams/_rels/data9.xml.rels><?xml version="1.0" encoding="UTF-8" standalone="yes"?>
<Relationships xmlns="http://schemas.openxmlformats.org/package/2006/relationships"><Relationship Id="rId1" Type="http://schemas.openxmlformats.org/officeDocument/2006/relationships/image" Target="../media/image8.png"/></Relationships>
</file>

<file path=ppt/diagrams/_rels/drawing3.xml.rels><?xml version="1.0" encoding="UTF-8" standalone="yes"?>
<Relationships xmlns="http://schemas.openxmlformats.org/package/2006/relationships"><Relationship Id="rId1" Type="http://schemas.openxmlformats.org/officeDocument/2006/relationships/image" Target="../media/image3.png"/></Relationships>
</file>

<file path=ppt/diagrams/_rels/drawing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rawing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iagrams/_rels/drawing9.xml.rels><?xml version="1.0" encoding="UTF-8" standalone="yes"?>
<Relationships xmlns="http://schemas.openxmlformats.org/package/2006/relationships"><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dgm:spPr/>
      <dgm:t>
        <a:bodyPr/>
        <a:lstStyle/>
        <a:p>
          <a:r>
            <a:rPr lang="en-US" b="1" dirty="0" err="1"/>
            <a:t>Contenido</a:t>
          </a:r>
          <a:endParaRPr lang="es-ES" b="1" dirty="0"/>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0D20E71-FED1-4623-8034-D329000238BD}">
      <dgm:prSet phldrT="[Texto]"/>
      <dgm:spPr/>
      <dgm:t>
        <a:bodyPr/>
        <a:lstStyle/>
        <a:p>
          <a:r>
            <a:rPr lang="en-US" b="1" dirty="0"/>
            <a:t>INTRODUCCIÓN</a:t>
          </a:r>
          <a:endParaRPr lang="es-ES" b="1" dirty="0"/>
        </a:p>
      </dgm:t>
    </dgm:pt>
    <dgm:pt modelId="{4349BE00-98CD-4A0C-8970-0800DCF0B510}" type="parTrans" cxnId="{2B3E0B88-707A-418B-AA63-FD88251C59CD}">
      <dgm:prSet/>
      <dgm:spPr/>
      <dgm:t>
        <a:bodyPr/>
        <a:lstStyle/>
        <a:p>
          <a:endParaRPr lang="es-ES" b="1"/>
        </a:p>
      </dgm:t>
    </dgm:pt>
    <dgm:pt modelId="{9E3869D8-A7FD-4027-8D69-6E2073D34B18}" type="sibTrans" cxnId="{2B3E0B88-707A-418B-AA63-FD88251C59CD}">
      <dgm:prSet/>
      <dgm:spPr/>
      <dgm:t>
        <a:bodyPr/>
        <a:lstStyle/>
        <a:p>
          <a:endParaRPr lang="es-ES" b="1"/>
        </a:p>
      </dgm:t>
    </dgm:pt>
    <dgm:pt modelId="{4888119B-4460-4856-B734-0AC31AC71F78}">
      <dgm:prSet phldrT="[Texto]"/>
      <dgm:spPr/>
      <dgm:t>
        <a:bodyPr/>
        <a:lstStyle/>
        <a:p>
          <a:r>
            <a:rPr lang="en-US" b="1" dirty="0"/>
            <a:t>TRATAMIENTO DE LAS SEÑALES EMG</a:t>
          </a:r>
          <a:endParaRPr lang="es-ES" b="1" dirty="0"/>
        </a:p>
      </dgm:t>
    </dgm:pt>
    <dgm:pt modelId="{EF609D22-2240-462B-BBC6-2F511A02E366}" type="sibTrans" cxnId="{AEC39A83-76B8-4C0A-97F2-F3865E322778}">
      <dgm:prSet/>
      <dgm:spPr/>
      <dgm:t>
        <a:bodyPr/>
        <a:lstStyle/>
        <a:p>
          <a:endParaRPr lang="es-ES" b="1"/>
        </a:p>
      </dgm:t>
    </dgm:pt>
    <dgm:pt modelId="{0E6EAE7D-5720-4E49-8312-A1094045AD70}" type="parTrans" cxnId="{AEC39A83-76B8-4C0A-97F2-F3865E322778}">
      <dgm:prSet/>
      <dgm:spPr/>
      <dgm:t>
        <a:bodyPr/>
        <a:lstStyle/>
        <a:p>
          <a:endParaRPr lang="es-ES" b="1"/>
        </a:p>
      </dgm:t>
    </dgm:pt>
    <dgm:pt modelId="{613D9770-E617-4792-A0EF-694D6913B044}">
      <dgm:prSet phldrT="[Texto]"/>
      <dgm:spPr/>
      <dgm:t>
        <a:bodyPr/>
        <a:lstStyle/>
        <a:p>
          <a:pPr algn="ctr"/>
          <a:r>
            <a:rPr lang="en-US" b="1" dirty="0"/>
            <a:t>EXPERIMENTO Y ADQUISICION DE DATOS</a:t>
          </a:r>
          <a:endParaRPr lang="es-ES" b="1" dirty="0"/>
        </a:p>
      </dgm:t>
    </dgm:pt>
    <dgm:pt modelId="{E4B6CB5B-513B-4507-8653-2C68DEB5C6C2}" type="sibTrans" cxnId="{5381A87D-2F9F-4E5B-B016-190F721D8FE2}">
      <dgm:prSet/>
      <dgm:spPr/>
      <dgm:t>
        <a:bodyPr/>
        <a:lstStyle/>
        <a:p>
          <a:endParaRPr lang="es-ES" b="1"/>
        </a:p>
      </dgm:t>
    </dgm:pt>
    <dgm:pt modelId="{8E58BE12-E61E-4161-87EB-35A7176E5F95}" type="parTrans" cxnId="{5381A87D-2F9F-4E5B-B016-190F721D8FE2}">
      <dgm:prSet/>
      <dgm:spPr/>
      <dgm:t>
        <a:bodyPr/>
        <a:lstStyle/>
        <a:p>
          <a:endParaRPr lang="es-ES" b="1"/>
        </a:p>
      </dgm:t>
    </dgm:pt>
    <dgm:pt modelId="{C718ADCF-EE16-40A9-92E0-023D415A390D}">
      <dgm:prSet phldrT="[Texto]"/>
      <dgm:spPr/>
      <dgm:t>
        <a:bodyPr/>
        <a:lstStyle/>
        <a:p>
          <a:pPr algn="ctr"/>
          <a:r>
            <a:rPr lang="en-US" b="1" dirty="0"/>
            <a:t>ESTADO DEL ARTE</a:t>
          </a:r>
          <a:endParaRPr lang="es-ES" b="1" dirty="0"/>
        </a:p>
      </dgm:t>
    </dgm:pt>
    <dgm:pt modelId="{6114FBC9-8357-44C8-835B-83E4DB75B6AA}" type="sibTrans" cxnId="{26837CF1-B42E-4157-BF55-0812B75BD343}">
      <dgm:prSet/>
      <dgm:spPr/>
      <dgm:t>
        <a:bodyPr/>
        <a:lstStyle/>
        <a:p>
          <a:endParaRPr lang="es-ES" b="1"/>
        </a:p>
      </dgm:t>
    </dgm:pt>
    <dgm:pt modelId="{300571DF-0E8D-4A75-B42A-9E0E27DF9B85}" type="parTrans" cxnId="{26837CF1-B42E-4157-BF55-0812B75BD343}">
      <dgm:prSet/>
      <dgm:spPr/>
      <dgm:t>
        <a:bodyPr/>
        <a:lstStyle/>
        <a:p>
          <a:endParaRPr lang="es-ES" b="1"/>
        </a:p>
      </dgm:t>
    </dgm:pt>
    <dgm:pt modelId="{899E1ADC-A5F1-4A73-A31F-1C0AD6641338}">
      <dgm:prSet phldrT="[Texto]"/>
      <dgm:spPr/>
      <dgm:t>
        <a:bodyPr/>
        <a:lstStyle/>
        <a:p>
          <a:r>
            <a:rPr lang="es-ES" b="1" dirty="0"/>
            <a:t>CONCLUSIONES Y RECOMENDACIONES</a:t>
          </a:r>
        </a:p>
      </dgm:t>
    </dgm:pt>
    <dgm:pt modelId="{301A0A74-2343-4CEA-B863-2D371450EB06}" type="parTrans" cxnId="{38EF3CBF-FFD4-4DFD-A0C5-BDEF04B894C9}">
      <dgm:prSet/>
      <dgm:spPr/>
      <dgm:t>
        <a:bodyPr/>
        <a:lstStyle/>
        <a:p>
          <a:endParaRPr lang="es-EC" b="1"/>
        </a:p>
      </dgm:t>
    </dgm:pt>
    <dgm:pt modelId="{D76A1907-7230-4637-ADB0-84303BAF03B8}" type="sibTrans" cxnId="{38EF3CBF-FFD4-4DFD-A0C5-BDEF04B894C9}">
      <dgm:prSet/>
      <dgm:spPr/>
      <dgm:t>
        <a:bodyPr/>
        <a:lstStyle/>
        <a:p>
          <a:endParaRPr lang="es-EC" b="1"/>
        </a:p>
      </dgm:t>
    </dgm:pt>
    <dgm:pt modelId="{F4EB093E-21C5-4139-8FCF-54E310F1C285}">
      <dgm:prSet phldrT="[Texto]"/>
      <dgm:spPr/>
      <dgm:t>
        <a:bodyPr/>
        <a:lstStyle/>
        <a:p>
          <a:pPr algn="ctr"/>
          <a:r>
            <a:rPr lang="en-US" b="1" dirty="0"/>
            <a:t>DISEÑO Y CONSTRUCCION DEL HARDWARE DE ADQUISICION DE SEÑALES EMG Y DEL ROBOT MOVIL</a:t>
          </a:r>
          <a:endParaRPr lang="es-ES" b="1" dirty="0"/>
        </a:p>
      </dgm:t>
    </dgm:pt>
    <dgm:pt modelId="{74658A8D-AC09-452E-8F22-CBA178F2C2B7}" type="parTrans" cxnId="{11495C2B-1554-4C1B-AD0D-BD05138C72B7}">
      <dgm:prSet/>
      <dgm:spPr/>
      <dgm:t>
        <a:bodyPr/>
        <a:lstStyle/>
        <a:p>
          <a:endParaRPr lang="es-EC" b="1"/>
        </a:p>
      </dgm:t>
    </dgm:pt>
    <dgm:pt modelId="{72B0EBDD-DB63-43A2-BF8E-69974B0DC2C7}" type="sibTrans" cxnId="{11495C2B-1554-4C1B-AD0D-BD05138C72B7}">
      <dgm:prSet/>
      <dgm:spPr/>
      <dgm:t>
        <a:bodyPr/>
        <a:lstStyle/>
        <a:p>
          <a:endParaRPr lang="es-EC" b="1"/>
        </a:p>
      </dgm:t>
    </dgm:pt>
    <dgm:pt modelId="{0513EB34-D5DA-481B-ABF2-86E7A749B019}">
      <dgm:prSet phldrT="[Texto]"/>
      <dgm:spPr/>
      <dgm:t>
        <a:bodyPr/>
        <a:lstStyle/>
        <a:p>
          <a:r>
            <a:rPr lang="en-US" b="1" dirty="0"/>
            <a:t>PRUEBAS Y EVALUACION DE RESULTADOS</a:t>
          </a:r>
          <a:endParaRPr lang="es-ES" b="1" dirty="0"/>
        </a:p>
      </dgm:t>
    </dgm:pt>
    <dgm:pt modelId="{DB70EF1C-821B-478A-8ABD-9953864A03C7}" type="parTrans" cxnId="{4D96F5A6-909E-4A72-A717-ADBD82D114D9}">
      <dgm:prSet/>
      <dgm:spPr/>
      <dgm:t>
        <a:bodyPr/>
        <a:lstStyle/>
        <a:p>
          <a:endParaRPr lang="es-ES" b="1"/>
        </a:p>
      </dgm:t>
    </dgm:pt>
    <dgm:pt modelId="{005B4B39-BFCB-4D6A-B6B0-DE43D8DE53C6}" type="sibTrans" cxnId="{4D96F5A6-909E-4A72-A717-ADBD82D114D9}">
      <dgm:prSet/>
      <dgm:spPr/>
      <dgm:t>
        <a:bodyPr/>
        <a:lstStyle/>
        <a:p>
          <a:endParaRPr lang="es-ES" b="1"/>
        </a:p>
      </dgm:t>
    </dgm:pt>
    <dgm:pt modelId="{75D8DDDB-37A2-451F-84D1-A9ACAD074391}">
      <dgm:prSet phldrT="[Texto]"/>
      <dgm:spPr/>
      <dgm:t>
        <a:bodyPr/>
        <a:lstStyle/>
        <a:p>
          <a:r>
            <a:rPr lang="en-US" b="1" dirty="0"/>
            <a:t>OBJETIVOS</a:t>
          </a:r>
          <a:endParaRPr lang="es-ES" b="1" dirty="0"/>
        </a:p>
      </dgm:t>
    </dgm:pt>
    <dgm:pt modelId="{1BC09EBB-BF76-4E79-9071-C7578C102458}" type="parTrans" cxnId="{96CFDFAB-308E-4E8A-8A44-3576111B6917}">
      <dgm:prSet/>
      <dgm:spPr/>
      <dgm:t>
        <a:bodyPr/>
        <a:lstStyle/>
        <a:p>
          <a:endParaRPr lang="es-ES"/>
        </a:p>
      </dgm:t>
    </dgm:pt>
    <dgm:pt modelId="{CE854DC7-8D07-469E-B7AE-44D85115F487}" type="sibTrans" cxnId="{96CFDFAB-308E-4E8A-8A44-3576111B6917}">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6453487C-0FAF-4B32-BD10-ECD1ABD7E947}" type="pres">
      <dgm:prSet presAssocID="{4349BE00-98CD-4A0C-8970-0800DCF0B510}" presName="Name13" presStyleLbl="parChTrans1D2" presStyleIdx="0" presStyleCnt="8"/>
      <dgm:spPr/>
    </dgm:pt>
    <dgm:pt modelId="{45B98A4A-0B6D-4F48-B74E-847DD2F0977C}" type="pres">
      <dgm:prSet presAssocID="{D0D20E71-FED1-4623-8034-D329000238BD}" presName="childText" presStyleLbl="bgAcc1" presStyleIdx="0" presStyleCnt="8" custScaleX="739626" custScaleY="95946">
        <dgm:presLayoutVars>
          <dgm:bulletEnabled val="1"/>
        </dgm:presLayoutVars>
      </dgm:prSet>
      <dgm:spPr/>
    </dgm:pt>
    <dgm:pt modelId="{35F1FABA-4DA8-402B-A11D-DF4245849B69}" type="pres">
      <dgm:prSet presAssocID="{1BC09EBB-BF76-4E79-9071-C7578C102458}" presName="Name13" presStyleLbl="parChTrans1D2" presStyleIdx="1" presStyleCnt="8"/>
      <dgm:spPr/>
    </dgm:pt>
    <dgm:pt modelId="{BD58ED50-4D23-4BC6-9E32-1D34C79EE57B}" type="pres">
      <dgm:prSet presAssocID="{75D8DDDB-37A2-451F-84D1-A9ACAD074391}" presName="childText" presStyleLbl="bgAcc1" presStyleIdx="1" presStyleCnt="8" custScaleX="739626" custScaleY="95946">
        <dgm:presLayoutVars>
          <dgm:bulletEnabled val="1"/>
        </dgm:presLayoutVars>
      </dgm:prSet>
      <dgm:spPr/>
    </dgm:pt>
    <dgm:pt modelId="{2A81AC24-19E8-4B05-BE18-7F7DC22883F5}" type="pres">
      <dgm:prSet presAssocID="{300571DF-0E8D-4A75-B42A-9E0E27DF9B85}" presName="Name13" presStyleLbl="parChTrans1D2" presStyleIdx="2" presStyleCnt="8"/>
      <dgm:spPr/>
    </dgm:pt>
    <dgm:pt modelId="{7210391E-D0BA-4B05-BC9D-4C5F7A7038B2}" type="pres">
      <dgm:prSet presAssocID="{C718ADCF-EE16-40A9-92E0-023D415A390D}" presName="childText" presStyleLbl="bgAcc1" presStyleIdx="2" presStyleCnt="8" custScaleX="739626" custScaleY="95946">
        <dgm:presLayoutVars>
          <dgm:bulletEnabled val="1"/>
        </dgm:presLayoutVars>
      </dgm:prSet>
      <dgm:spPr/>
    </dgm:pt>
    <dgm:pt modelId="{ECDF50E7-CCAC-456E-B9F0-5ABD526BF572}" type="pres">
      <dgm:prSet presAssocID="{74658A8D-AC09-452E-8F22-CBA178F2C2B7}" presName="Name13" presStyleLbl="parChTrans1D2" presStyleIdx="3" presStyleCnt="8"/>
      <dgm:spPr/>
    </dgm:pt>
    <dgm:pt modelId="{379E2B2E-9626-44E6-AF13-BBAEBF27DC1D}" type="pres">
      <dgm:prSet presAssocID="{F4EB093E-21C5-4139-8FCF-54E310F1C285}" presName="childText" presStyleLbl="bgAcc1" presStyleIdx="3" presStyleCnt="8" custScaleX="739626">
        <dgm:presLayoutVars>
          <dgm:bulletEnabled val="1"/>
        </dgm:presLayoutVars>
      </dgm:prSet>
      <dgm:spPr/>
    </dgm:pt>
    <dgm:pt modelId="{F27B7295-80E4-4410-9A4D-672618C6243E}" type="pres">
      <dgm:prSet presAssocID="{8E58BE12-E61E-4161-87EB-35A7176E5F95}" presName="Name13" presStyleLbl="parChTrans1D2" presStyleIdx="4" presStyleCnt="8"/>
      <dgm:spPr/>
    </dgm:pt>
    <dgm:pt modelId="{59DD2AFD-1A85-48C2-96F2-E73FC04B45F7}" type="pres">
      <dgm:prSet presAssocID="{613D9770-E617-4792-A0EF-694D6913B044}" presName="childText" presStyleLbl="bgAcc1" presStyleIdx="4" presStyleCnt="8" custScaleX="739626" custScaleY="95946">
        <dgm:presLayoutVars>
          <dgm:bulletEnabled val="1"/>
        </dgm:presLayoutVars>
      </dgm:prSet>
      <dgm:spPr/>
    </dgm:pt>
    <dgm:pt modelId="{672A5E56-DE7C-423B-8AF4-B37E93A0E788}" type="pres">
      <dgm:prSet presAssocID="{0E6EAE7D-5720-4E49-8312-A1094045AD70}" presName="Name13" presStyleLbl="parChTrans1D2" presStyleIdx="5" presStyleCnt="8"/>
      <dgm:spPr/>
    </dgm:pt>
    <dgm:pt modelId="{0AFB512E-0A1F-4167-ADE0-87DA96AF7CDA}" type="pres">
      <dgm:prSet presAssocID="{4888119B-4460-4856-B734-0AC31AC71F78}" presName="childText" presStyleLbl="bgAcc1" presStyleIdx="5" presStyleCnt="8" custScaleX="739626" custScaleY="95946">
        <dgm:presLayoutVars>
          <dgm:bulletEnabled val="1"/>
        </dgm:presLayoutVars>
      </dgm:prSet>
      <dgm:spPr/>
    </dgm:pt>
    <dgm:pt modelId="{0DB85963-05E1-4BEC-A86D-23D37A89EA1A}" type="pres">
      <dgm:prSet presAssocID="{DB70EF1C-821B-478A-8ABD-9953864A03C7}" presName="Name13" presStyleLbl="parChTrans1D2" presStyleIdx="6" presStyleCnt="8"/>
      <dgm:spPr/>
    </dgm:pt>
    <dgm:pt modelId="{81922897-FF90-4EFE-BA12-6BCDCF62FBC8}" type="pres">
      <dgm:prSet presAssocID="{0513EB34-D5DA-481B-ABF2-86E7A749B019}" presName="childText" presStyleLbl="bgAcc1" presStyleIdx="6" presStyleCnt="8" custScaleX="739626">
        <dgm:presLayoutVars>
          <dgm:bulletEnabled val="1"/>
        </dgm:presLayoutVars>
      </dgm:prSet>
      <dgm:spPr/>
    </dgm:pt>
    <dgm:pt modelId="{9AE03B5F-E219-44EB-8852-1481FA39A4B8}" type="pres">
      <dgm:prSet presAssocID="{301A0A74-2343-4CEA-B863-2D371450EB06}" presName="Name13" presStyleLbl="parChTrans1D2" presStyleIdx="7" presStyleCnt="8"/>
      <dgm:spPr/>
    </dgm:pt>
    <dgm:pt modelId="{81DAE338-0459-41E0-8F32-4D9341A91329}" type="pres">
      <dgm:prSet presAssocID="{899E1ADC-A5F1-4A73-A31F-1C0AD6641338}" presName="childText" presStyleLbl="bgAcc1" presStyleIdx="7" presStyleCnt="8" custScaleX="739626" custScaleY="95946">
        <dgm:presLayoutVars>
          <dgm:bulletEnabled val="1"/>
        </dgm:presLayoutVars>
      </dgm:prSet>
      <dgm:spPr/>
    </dgm:pt>
  </dgm:ptLst>
  <dgm:cxnLst>
    <dgm:cxn modelId="{4AD1123D-AF5C-4D11-8130-811B21E39D74}" type="presOf" srcId="{4349BE00-98CD-4A0C-8970-0800DCF0B510}" destId="{6453487C-0FAF-4B32-BD10-ECD1ABD7E947}" srcOrd="0" destOrd="0" presId="urn:microsoft.com/office/officeart/2005/8/layout/hierarchy3"/>
    <dgm:cxn modelId="{26837CF1-B42E-4157-BF55-0812B75BD343}" srcId="{CB9964DC-5E01-4879-9733-CDEE2AB1D1F7}" destId="{C718ADCF-EE16-40A9-92E0-023D415A390D}" srcOrd="2" destOrd="0" parTransId="{300571DF-0E8D-4A75-B42A-9E0E27DF9B85}" sibTransId="{6114FBC9-8357-44C8-835B-83E4DB75B6AA}"/>
    <dgm:cxn modelId="{12C509C1-BCF8-417C-924A-E54D8E4FCA8F}" type="presOf" srcId="{7061F2FC-F2AB-4DE3-98B0-886576B4E2C6}" destId="{D433476B-D68D-4328-ADAC-B2895D3D50CF}" srcOrd="0" destOrd="0" presId="urn:microsoft.com/office/officeart/2005/8/layout/hierarchy3"/>
    <dgm:cxn modelId="{8D03BA16-A700-4597-B40F-954152CE8197}" type="presOf" srcId="{301A0A74-2343-4CEA-B863-2D371450EB06}" destId="{9AE03B5F-E219-44EB-8852-1481FA39A4B8}" srcOrd="0" destOrd="0" presId="urn:microsoft.com/office/officeart/2005/8/layout/hierarchy3"/>
    <dgm:cxn modelId="{11495C2B-1554-4C1B-AD0D-BD05138C72B7}" srcId="{CB9964DC-5E01-4879-9733-CDEE2AB1D1F7}" destId="{F4EB093E-21C5-4139-8FCF-54E310F1C285}" srcOrd="3" destOrd="0" parTransId="{74658A8D-AC09-452E-8F22-CBA178F2C2B7}" sibTransId="{72B0EBDD-DB63-43A2-BF8E-69974B0DC2C7}"/>
    <dgm:cxn modelId="{2B3E0B88-707A-418B-AA63-FD88251C59CD}" srcId="{CB9964DC-5E01-4879-9733-CDEE2AB1D1F7}" destId="{D0D20E71-FED1-4623-8034-D329000238BD}" srcOrd="0" destOrd="0" parTransId="{4349BE00-98CD-4A0C-8970-0800DCF0B510}" sibTransId="{9E3869D8-A7FD-4027-8D69-6E2073D34B18}"/>
    <dgm:cxn modelId="{B8C857CF-DE7C-406E-886D-4FE4E4B786EC}" type="presOf" srcId="{CB9964DC-5E01-4879-9733-CDEE2AB1D1F7}" destId="{C7DDC059-89DD-4F99-A10D-9C975D60C8D8}" srcOrd="1" destOrd="0" presId="urn:microsoft.com/office/officeart/2005/8/layout/hierarchy3"/>
    <dgm:cxn modelId="{1C6A7A0A-A2F4-4F62-9006-FFC822F4F8C4}" type="presOf" srcId="{DB70EF1C-821B-478A-8ABD-9953864A03C7}" destId="{0DB85963-05E1-4BEC-A86D-23D37A89EA1A}" srcOrd="0" destOrd="0" presId="urn:microsoft.com/office/officeart/2005/8/layout/hierarchy3"/>
    <dgm:cxn modelId="{11D4A71C-ABB0-4EC5-8D2C-94225C8CEFEC}" type="presOf" srcId="{F4EB093E-21C5-4139-8FCF-54E310F1C285}" destId="{379E2B2E-9626-44E6-AF13-BBAEBF27DC1D}" srcOrd="0" destOrd="0" presId="urn:microsoft.com/office/officeart/2005/8/layout/hierarchy3"/>
    <dgm:cxn modelId="{7A040FB7-023D-4B12-9E33-A2A1669008B1}" type="presOf" srcId="{613D9770-E617-4792-A0EF-694D6913B044}" destId="{59DD2AFD-1A85-48C2-96F2-E73FC04B45F7}" srcOrd="0" destOrd="0" presId="urn:microsoft.com/office/officeart/2005/8/layout/hierarchy3"/>
    <dgm:cxn modelId="{AEC39A83-76B8-4C0A-97F2-F3865E322778}" srcId="{CB9964DC-5E01-4879-9733-CDEE2AB1D1F7}" destId="{4888119B-4460-4856-B734-0AC31AC71F78}" srcOrd="5" destOrd="0" parTransId="{0E6EAE7D-5720-4E49-8312-A1094045AD70}" sibTransId="{EF609D22-2240-462B-BBC6-2F511A02E366}"/>
    <dgm:cxn modelId="{4537DC2A-1749-45B5-B61D-6B17A0FDCE41}" type="presOf" srcId="{4888119B-4460-4856-B734-0AC31AC71F78}" destId="{0AFB512E-0A1F-4167-ADE0-87DA96AF7CDA}" srcOrd="0" destOrd="0" presId="urn:microsoft.com/office/officeart/2005/8/layout/hierarchy3"/>
    <dgm:cxn modelId="{0EDF4923-EB56-4F05-9970-55FAD62DC215}" type="presOf" srcId="{1BC09EBB-BF76-4E79-9071-C7578C102458}" destId="{35F1FABA-4DA8-402B-A11D-DF4245849B69}" srcOrd="0" destOrd="0" presId="urn:microsoft.com/office/officeart/2005/8/layout/hierarchy3"/>
    <dgm:cxn modelId="{D0B2A81B-5F5B-47C9-83F7-A99C114BCF45}" type="presOf" srcId="{899E1ADC-A5F1-4A73-A31F-1C0AD6641338}" destId="{81DAE338-0459-41E0-8F32-4D9341A91329}" srcOrd="0" destOrd="0" presId="urn:microsoft.com/office/officeart/2005/8/layout/hierarchy3"/>
    <dgm:cxn modelId="{4A48FC6B-3EF9-43B3-A76F-BD257A997351}" type="presOf" srcId="{0E6EAE7D-5720-4E49-8312-A1094045AD70}" destId="{672A5E56-DE7C-423B-8AF4-B37E93A0E788}" srcOrd="0" destOrd="0" presId="urn:microsoft.com/office/officeart/2005/8/layout/hierarchy3"/>
    <dgm:cxn modelId="{96CFDFAB-308E-4E8A-8A44-3576111B6917}" srcId="{CB9964DC-5E01-4879-9733-CDEE2AB1D1F7}" destId="{75D8DDDB-37A2-451F-84D1-A9ACAD074391}" srcOrd="1" destOrd="0" parTransId="{1BC09EBB-BF76-4E79-9071-C7578C102458}" sibTransId="{CE854DC7-8D07-469E-B7AE-44D85115F487}"/>
    <dgm:cxn modelId="{5381A87D-2F9F-4E5B-B016-190F721D8FE2}" srcId="{CB9964DC-5E01-4879-9733-CDEE2AB1D1F7}" destId="{613D9770-E617-4792-A0EF-694D6913B044}" srcOrd="4" destOrd="0" parTransId="{8E58BE12-E61E-4161-87EB-35A7176E5F95}" sibTransId="{E4B6CB5B-513B-4507-8653-2C68DEB5C6C2}"/>
    <dgm:cxn modelId="{C4F6E100-D4F6-4439-A0CD-7BE7AA0B8F4E}" type="presOf" srcId="{D0D20E71-FED1-4623-8034-D329000238BD}" destId="{45B98A4A-0B6D-4F48-B74E-847DD2F0977C}" srcOrd="0" destOrd="0" presId="urn:microsoft.com/office/officeart/2005/8/layout/hierarchy3"/>
    <dgm:cxn modelId="{704B96A2-5F01-4565-A5AB-5C05DC7BFE11}" type="presOf" srcId="{74658A8D-AC09-452E-8F22-CBA178F2C2B7}" destId="{ECDF50E7-CCAC-456E-B9F0-5ABD526BF572}" srcOrd="0" destOrd="0" presId="urn:microsoft.com/office/officeart/2005/8/layout/hierarchy3"/>
    <dgm:cxn modelId="{E692BC88-010B-4F3F-94D9-18B2AC6355A4}" type="presOf" srcId="{300571DF-0E8D-4A75-B42A-9E0E27DF9B85}" destId="{2A81AC24-19E8-4B05-BE18-7F7DC22883F5}" srcOrd="0" destOrd="0" presId="urn:microsoft.com/office/officeart/2005/8/layout/hierarchy3"/>
    <dgm:cxn modelId="{152BB1BD-6D6A-43D6-9E5B-F62B03AB084E}" type="presOf" srcId="{75D8DDDB-37A2-451F-84D1-A9ACAD074391}" destId="{BD58ED50-4D23-4BC6-9E32-1D34C79EE57B}" srcOrd="0" destOrd="0" presId="urn:microsoft.com/office/officeart/2005/8/layout/hierarchy3"/>
    <dgm:cxn modelId="{16AA6408-DADC-4706-99CD-8696F8AC0A32}" type="presOf" srcId="{CB9964DC-5E01-4879-9733-CDEE2AB1D1F7}" destId="{ECB1CA3E-26B8-4A39-AEF8-6F06E506D3C7}"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38EF3CBF-FFD4-4DFD-A0C5-BDEF04B894C9}" srcId="{CB9964DC-5E01-4879-9733-CDEE2AB1D1F7}" destId="{899E1ADC-A5F1-4A73-A31F-1C0AD6641338}" srcOrd="7" destOrd="0" parTransId="{301A0A74-2343-4CEA-B863-2D371450EB06}" sibTransId="{D76A1907-7230-4637-ADB0-84303BAF03B8}"/>
    <dgm:cxn modelId="{1AE8FCE5-194C-4804-A3B2-7644E22921D1}" type="presOf" srcId="{0513EB34-D5DA-481B-ABF2-86E7A749B019}" destId="{81922897-FF90-4EFE-BA12-6BCDCF62FBC8}" srcOrd="0" destOrd="0" presId="urn:microsoft.com/office/officeart/2005/8/layout/hierarchy3"/>
    <dgm:cxn modelId="{05C0026A-317B-4ED2-8694-7198779ABA6A}" type="presOf" srcId="{8E58BE12-E61E-4161-87EB-35A7176E5F95}" destId="{F27B7295-80E4-4410-9A4D-672618C6243E}" srcOrd="0" destOrd="0" presId="urn:microsoft.com/office/officeart/2005/8/layout/hierarchy3"/>
    <dgm:cxn modelId="{4D96F5A6-909E-4A72-A717-ADBD82D114D9}" srcId="{CB9964DC-5E01-4879-9733-CDEE2AB1D1F7}" destId="{0513EB34-D5DA-481B-ABF2-86E7A749B019}" srcOrd="6" destOrd="0" parTransId="{DB70EF1C-821B-478A-8ABD-9953864A03C7}" sibTransId="{005B4B39-BFCB-4D6A-B6B0-DE43D8DE53C6}"/>
    <dgm:cxn modelId="{5246CA32-C80F-4790-9467-D9DE57EF02B5}" type="presOf" srcId="{C718ADCF-EE16-40A9-92E0-023D415A390D}" destId="{7210391E-D0BA-4B05-BC9D-4C5F7A7038B2}" srcOrd="0" destOrd="0" presId="urn:microsoft.com/office/officeart/2005/8/layout/hierarchy3"/>
    <dgm:cxn modelId="{40C4E94A-6523-4E53-98BC-28F920B28A5C}" type="presParOf" srcId="{D433476B-D68D-4328-ADAC-B2895D3D50CF}" destId="{1E58A3BC-F1F7-40EE-89AA-32E802ED4BF7}" srcOrd="0" destOrd="0" presId="urn:microsoft.com/office/officeart/2005/8/layout/hierarchy3"/>
    <dgm:cxn modelId="{6D636542-804E-4694-828E-8EFB8F892341}" type="presParOf" srcId="{1E58A3BC-F1F7-40EE-89AA-32E802ED4BF7}" destId="{D21DF85A-45CA-4CE0-B0ED-CF4615475EE0}" srcOrd="0" destOrd="0" presId="urn:microsoft.com/office/officeart/2005/8/layout/hierarchy3"/>
    <dgm:cxn modelId="{5628D166-9029-483A-8E5F-A0EF324FCC04}" type="presParOf" srcId="{D21DF85A-45CA-4CE0-B0ED-CF4615475EE0}" destId="{ECB1CA3E-26B8-4A39-AEF8-6F06E506D3C7}" srcOrd="0" destOrd="0" presId="urn:microsoft.com/office/officeart/2005/8/layout/hierarchy3"/>
    <dgm:cxn modelId="{2A383C87-2B71-4D13-B8DF-239972E8C1BF}" type="presParOf" srcId="{D21DF85A-45CA-4CE0-B0ED-CF4615475EE0}" destId="{C7DDC059-89DD-4F99-A10D-9C975D60C8D8}" srcOrd="1" destOrd="0" presId="urn:microsoft.com/office/officeart/2005/8/layout/hierarchy3"/>
    <dgm:cxn modelId="{160778B0-BC32-49AD-8032-393BF5B97258}" type="presParOf" srcId="{1E58A3BC-F1F7-40EE-89AA-32E802ED4BF7}" destId="{F784BE88-3DB9-4E87-AFCA-2ED0BF00DEA1}" srcOrd="1" destOrd="0" presId="urn:microsoft.com/office/officeart/2005/8/layout/hierarchy3"/>
    <dgm:cxn modelId="{53B8FF4B-1A0D-4DE1-8312-C4528742FF6B}" type="presParOf" srcId="{F784BE88-3DB9-4E87-AFCA-2ED0BF00DEA1}" destId="{6453487C-0FAF-4B32-BD10-ECD1ABD7E947}" srcOrd="0" destOrd="0" presId="urn:microsoft.com/office/officeart/2005/8/layout/hierarchy3"/>
    <dgm:cxn modelId="{C4DE61A4-14E2-41B3-A51D-0761A9D6DF2E}" type="presParOf" srcId="{F784BE88-3DB9-4E87-AFCA-2ED0BF00DEA1}" destId="{45B98A4A-0B6D-4F48-B74E-847DD2F0977C}" srcOrd="1" destOrd="0" presId="urn:microsoft.com/office/officeart/2005/8/layout/hierarchy3"/>
    <dgm:cxn modelId="{AE3B8621-0157-4B55-AD2F-AB62B94CE082}" type="presParOf" srcId="{F784BE88-3DB9-4E87-AFCA-2ED0BF00DEA1}" destId="{35F1FABA-4DA8-402B-A11D-DF4245849B69}" srcOrd="2" destOrd="0" presId="urn:microsoft.com/office/officeart/2005/8/layout/hierarchy3"/>
    <dgm:cxn modelId="{E173179F-4CBB-47A8-B580-71B80BC87ABF}" type="presParOf" srcId="{F784BE88-3DB9-4E87-AFCA-2ED0BF00DEA1}" destId="{BD58ED50-4D23-4BC6-9E32-1D34C79EE57B}" srcOrd="3" destOrd="0" presId="urn:microsoft.com/office/officeart/2005/8/layout/hierarchy3"/>
    <dgm:cxn modelId="{E17BE7C8-C328-47A8-BD0A-39B19E47061E}" type="presParOf" srcId="{F784BE88-3DB9-4E87-AFCA-2ED0BF00DEA1}" destId="{2A81AC24-19E8-4B05-BE18-7F7DC22883F5}" srcOrd="4" destOrd="0" presId="urn:microsoft.com/office/officeart/2005/8/layout/hierarchy3"/>
    <dgm:cxn modelId="{818E7D6F-5583-4BBB-AD7D-2D0F143DB71D}" type="presParOf" srcId="{F784BE88-3DB9-4E87-AFCA-2ED0BF00DEA1}" destId="{7210391E-D0BA-4B05-BC9D-4C5F7A7038B2}" srcOrd="5" destOrd="0" presId="urn:microsoft.com/office/officeart/2005/8/layout/hierarchy3"/>
    <dgm:cxn modelId="{8711D6C8-3932-4A14-B989-BA4BAAAED6C1}" type="presParOf" srcId="{F784BE88-3DB9-4E87-AFCA-2ED0BF00DEA1}" destId="{ECDF50E7-CCAC-456E-B9F0-5ABD526BF572}" srcOrd="6" destOrd="0" presId="urn:microsoft.com/office/officeart/2005/8/layout/hierarchy3"/>
    <dgm:cxn modelId="{7E223319-0811-4AD5-ABD4-CB050A2B5B68}" type="presParOf" srcId="{F784BE88-3DB9-4E87-AFCA-2ED0BF00DEA1}" destId="{379E2B2E-9626-44E6-AF13-BBAEBF27DC1D}" srcOrd="7" destOrd="0" presId="urn:microsoft.com/office/officeart/2005/8/layout/hierarchy3"/>
    <dgm:cxn modelId="{C04C0808-17A0-4D27-870C-4D912B6DA382}" type="presParOf" srcId="{F784BE88-3DB9-4E87-AFCA-2ED0BF00DEA1}" destId="{F27B7295-80E4-4410-9A4D-672618C6243E}" srcOrd="8" destOrd="0" presId="urn:microsoft.com/office/officeart/2005/8/layout/hierarchy3"/>
    <dgm:cxn modelId="{3DFDDFF5-876D-4842-AE5E-166C47107017}" type="presParOf" srcId="{F784BE88-3DB9-4E87-AFCA-2ED0BF00DEA1}" destId="{59DD2AFD-1A85-48C2-96F2-E73FC04B45F7}" srcOrd="9" destOrd="0" presId="urn:microsoft.com/office/officeart/2005/8/layout/hierarchy3"/>
    <dgm:cxn modelId="{DB5D7A47-4D63-4CF5-AB96-A916A2E24CD2}" type="presParOf" srcId="{F784BE88-3DB9-4E87-AFCA-2ED0BF00DEA1}" destId="{672A5E56-DE7C-423B-8AF4-B37E93A0E788}" srcOrd="10" destOrd="0" presId="urn:microsoft.com/office/officeart/2005/8/layout/hierarchy3"/>
    <dgm:cxn modelId="{8A4B2287-FD44-4C29-982A-66B95ED9F2C1}" type="presParOf" srcId="{F784BE88-3DB9-4E87-AFCA-2ED0BF00DEA1}" destId="{0AFB512E-0A1F-4167-ADE0-87DA96AF7CDA}" srcOrd="11" destOrd="0" presId="urn:microsoft.com/office/officeart/2005/8/layout/hierarchy3"/>
    <dgm:cxn modelId="{A586693B-1179-4EEC-90B7-6EDEE1138619}" type="presParOf" srcId="{F784BE88-3DB9-4E87-AFCA-2ED0BF00DEA1}" destId="{0DB85963-05E1-4BEC-A86D-23D37A89EA1A}" srcOrd="12" destOrd="0" presId="urn:microsoft.com/office/officeart/2005/8/layout/hierarchy3"/>
    <dgm:cxn modelId="{7823C982-5335-4AF3-9C01-E2F6C00C9C48}" type="presParOf" srcId="{F784BE88-3DB9-4E87-AFCA-2ED0BF00DEA1}" destId="{81922897-FF90-4EFE-BA12-6BCDCF62FBC8}" srcOrd="13" destOrd="0" presId="urn:microsoft.com/office/officeart/2005/8/layout/hierarchy3"/>
    <dgm:cxn modelId="{70B8359E-0E67-4837-AFC0-FDDB83C82806}" type="presParOf" srcId="{F784BE88-3DB9-4E87-AFCA-2ED0BF00DEA1}" destId="{9AE03B5F-E219-44EB-8852-1481FA39A4B8}" srcOrd="14" destOrd="0" presId="urn:microsoft.com/office/officeart/2005/8/layout/hierarchy3"/>
    <dgm:cxn modelId="{FBAA800B-06AE-4B58-81DD-F4FD67BF5C0C}" type="presParOf" srcId="{F784BE88-3DB9-4E87-AFCA-2ED0BF00DEA1}" destId="{81DAE338-0459-41E0-8F32-4D9341A91329}" srcOrd="1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dgm:t>
        <a:bodyPr/>
        <a:lstStyle/>
        <a:p>
          <a:r>
            <a:rPr lang="es-ES" sz="4000" b="0" dirty="0"/>
            <a:t>Objetivos</a:t>
          </a:r>
          <a:r>
            <a:rPr lang="es-ES" sz="3200" b="1" dirty="0"/>
            <a:t> </a:t>
          </a:r>
        </a:p>
      </dgm:t>
    </dgm:pt>
    <dgm:pt modelId="{5760939A-00E0-4E0F-82AC-14F95E0A4A90}" type="parTrans" cxnId="{E5DF4D7B-2998-4040-B309-23173E1132D4}">
      <dgm:prSet/>
      <dgm:spPr/>
      <dgm:t>
        <a:bodyPr/>
        <a:lstStyle/>
        <a:p>
          <a:endParaRPr lang="es-ES" sz="2000"/>
        </a:p>
      </dgm:t>
    </dgm:pt>
    <dgm:pt modelId="{2BAB4B72-4C27-47D9-A895-24F30C6A71EC}" type="sibTrans" cxnId="{E5DF4D7B-2998-4040-B309-23173E1132D4}">
      <dgm:prSet/>
      <dgm:spPr/>
      <dgm:t>
        <a:bodyPr/>
        <a:lstStyle/>
        <a:p>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88653" custLinFactNeighborY="-1109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6B112A14-9192-4202-8CEC-56A3069005E4}" type="presOf" srcId="{7061F2FC-F2AB-4DE3-98B0-886576B4E2C6}" destId="{D433476B-D68D-4328-ADAC-B2895D3D50CF}" srcOrd="0" destOrd="0" presId="urn:microsoft.com/office/officeart/2005/8/layout/hierarchy3"/>
    <dgm:cxn modelId="{E20E6725-3CFC-4EC2-B97E-E2F537873922}" type="presOf" srcId="{CB9964DC-5E01-4879-9733-CDEE2AB1D1F7}" destId="{C7DDC059-89DD-4F99-A10D-9C975D60C8D8}" srcOrd="1" destOrd="0" presId="urn:microsoft.com/office/officeart/2005/8/layout/hierarchy3"/>
    <dgm:cxn modelId="{52E61FC9-79A3-4989-BAF1-033A4A20ECDB}" type="presOf" srcId="{CB9964DC-5E01-4879-9733-CDEE2AB1D1F7}" destId="{ECB1CA3E-26B8-4A39-AEF8-6F06E506D3C7}" srcOrd="0" destOrd="0" presId="urn:microsoft.com/office/officeart/2005/8/layout/hierarchy3"/>
    <dgm:cxn modelId="{F7AD2BCE-CB92-4132-85F7-CF1FFDD672EF}" type="presParOf" srcId="{D433476B-D68D-4328-ADAC-B2895D3D50CF}" destId="{1E58A3BC-F1F7-40EE-89AA-32E802ED4BF7}" srcOrd="0" destOrd="0" presId="urn:microsoft.com/office/officeart/2005/8/layout/hierarchy3"/>
    <dgm:cxn modelId="{6142DC46-691A-465F-B642-AAC009B563C6}" type="presParOf" srcId="{1E58A3BC-F1F7-40EE-89AA-32E802ED4BF7}" destId="{D21DF85A-45CA-4CE0-B0ED-CF4615475EE0}" srcOrd="0" destOrd="0" presId="urn:microsoft.com/office/officeart/2005/8/layout/hierarchy3"/>
    <dgm:cxn modelId="{5B79AA8A-8AE3-429B-8F6A-B735FB93ADA0}" type="presParOf" srcId="{D21DF85A-45CA-4CE0-B0ED-CF4615475EE0}" destId="{ECB1CA3E-26B8-4A39-AEF8-6F06E506D3C7}" srcOrd="0" destOrd="0" presId="urn:microsoft.com/office/officeart/2005/8/layout/hierarchy3"/>
    <dgm:cxn modelId="{627B98FC-2738-42E3-8A6E-D60FB5972AA4}" type="presParOf" srcId="{D21DF85A-45CA-4CE0-B0ED-CF4615475EE0}" destId="{C7DDC059-89DD-4F99-A10D-9C975D60C8D8}" srcOrd="1" destOrd="0" presId="urn:microsoft.com/office/officeart/2005/8/layout/hierarchy3"/>
    <dgm:cxn modelId="{CB66C71F-3A03-44EC-A706-256764FA22CA}"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Objetivo General</a:t>
          </a:r>
        </a:p>
      </dgm:t>
    </dgm:pt>
    <dgm:pt modelId="{5760939A-00E0-4E0F-82AC-14F95E0A4A90}" type="parTrans" cxnId="{E5DF4D7B-2998-4040-B309-23173E1132D4}">
      <dgm:prSet/>
      <dgm:spPr/>
      <dgm:t>
        <a:bodyPr/>
        <a:lstStyle/>
        <a:p>
          <a:endParaRPr lang="es-ES" sz="2000"/>
        </a:p>
      </dgm:t>
    </dgm:pt>
    <dgm:pt modelId="{2BAB4B72-4C27-47D9-A895-24F30C6A71EC}" type="sibTrans" cxnId="{E5DF4D7B-2998-4040-B309-23173E1132D4}">
      <dgm:prSet/>
      <dgm:spPr/>
      <dgm:t>
        <a:bodyPr/>
        <a:lstStyle/>
        <a:p>
          <a:endParaRPr lang="es-ES" sz="2000"/>
        </a:p>
      </dgm:t>
    </dgm:pt>
    <dgm:pt modelId="{96F22CA2-C06A-42C0-A749-F5FF8D22B4D8}">
      <dgm:prSet phldrT="[Texto]" custT="1"/>
      <dgm:spPr/>
      <dgm:t>
        <a:bodyPr/>
        <a:lstStyle/>
        <a:p>
          <a:pPr algn="just"/>
          <a:r>
            <a:rPr lang="es-EC" sz="2500" dirty="0"/>
            <a:t>Desarrollar un sistema capaz de detectar movimientos de la mano de una persona mediante el análisis de señales EMG, para comandar el desplazamiento de un robot móvil.</a:t>
          </a:r>
          <a:endParaRPr lang="es-ES" sz="2500" dirty="0"/>
        </a:p>
      </dgm:t>
    </dgm:pt>
    <dgm:pt modelId="{A30D71D6-6E9E-45A7-B5E3-1A352FD1794B}" type="parTrans" cxnId="{EDD057F6-1E9A-4AE6-B728-32DD4875C05B}">
      <dgm:prSet/>
      <dgm:spPr/>
      <dgm:t>
        <a:bodyPr/>
        <a:lstStyle/>
        <a:p>
          <a:endParaRPr lang="es-EC"/>
        </a:p>
      </dgm:t>
    </dgm:pt>
    <dgm:pt modelId="{3A0D5301-0458-4B01-B29A-D512C50CC277}" type="sibTrans" cxnId="{EDD057F6-1E9A-4AE6-B728-32DD4875C05B}">
      <dgm:prSet/>
      <dgm:spPr/>
      <dgm:t>
        <a:bodyPr/>
        <a:lstStyle/>
        <a:p>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552410" custScaleY="88653" custLinFactNeighborX="38281" custLinFactNeighborY="-8355"/>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A5926A14-B16D-48E8-9A03-2E8DF5CC402A}" type="pres">
      <dgm:prSet presAssocID="{A30D71D6-6E9E-45A7-B5E3-1A352FD1794B}" presName="Name13" presStyleLbl="parChTrans1D2" presStyleIdx="0" presStyleCnt="1"/>
      <dgm:spPr/>
    </dgm:pt>
    <dgm:pt modelId="{FA206F30-6059-4F25-9FA9-AE75CF188A26}" type="pres">
      <dgm:prSet presAssocID="{96F22CA2-C06A-42C0-A749-F5FF8D22B4D8}" presName="childText" presStyleLbl="bgAcc1" presStyleIdx="0" presStyleCnt="1" custScaleX="673690" custScaleY="283375">
        <dgm:presLayoutVars>
          <dgm:bulletEnabled val="1"/>
        </dgm:presLayoutVars>
      </dgm:prSet>
      <dgm:spPr/>
    </dgm:pt>
  </dgm:ptLst>
  <dgm:cxnLst>
    <dgm:cxn modelId="{E5DF4D7B-2998-4040-B309-23173E1132D4}" srcId="{7061F2FC-F2AB-4DE3-98B0-886576B4E2C6}" destId="{CB9964DC-5E01-4879-9733-CDEE2AB1D1F7}" srcOrd="0" destOrd="0" parTransId="{5760939A-00E0-4E0F-82AC-14F95E0A4A90}" sibTransId="{2BAB4B72-4C27-47D9-A895-24F30C6A71EC}"/>
    <dgm:cxn modelId="{EDD057F6-1E9A-4AE6-B728-32DD4875C05B}" srcId="{CB9964DC-5E01-4879-9733-CDEE2AB1D1F7}" destId="{96F22CA2-C06A-42C0-A749-F5FF8D22B4D8}" srcOrd="0" destOrd="0" parTransId="{A30D71D6-6E9E-45A7-B5E3-1A352FD1794B}" sibTransId="{3A0D5301-0458-4B01-B29A-D512C50CC277}"/>
    <dgm:cxn modelId="{07C87C83-51BA-48DE-B9A7-DB917DE6FA74}" type="presOf" srcId="{CB9964DC-5E01-4879-9733-CDEE2AB1D1F7}" destId="{ECB1CA3E-26B8-4A39-AEF8-6F06E506D3C7}" srcOrd="0" destOrd="0" presId="urn:microsoft.com/office/officeart/2005/8/layout/hierarchy3"/>
    <dgm:cxn modelId="{6695F58F-5FBB-4B1B-AD4B-5C5C769EA3FF}" type="presOf" srcId="{CB9964DC-5E01-4879-9733-CDEE2AB1D1F7}" destId="{C7DDC059-89DD-4F99-A10D-9C975D60C8D8}" srcOrd="1" destOrd="0" presId="urn:microsoft.com/office/officeart/2005/8/layout/hierarchy3"/>
    <dgm:cxn modelId="{52AF3939-C74B-4547-940E-EC837BFA7769}" type="presOf" srcId="{7061F2FC-F2AB-4DE3-98B0-886576B4E2C6}" destId="{D433476B-D68D-4328-ADAC-B2895D3D50CF}" srcOrd="0" destOrd="0" presId="urn:microsoft.com/office/officeart/2005/8/layout/hierarchy3"/>
    <dgm:cxn modelId="{6F70CA2A-0EB3-45BA-91B9-B85F6646819A}" type="presOf" srcId="{96F22CA2-C06A-42C0-A749-F5FF8D22B4D8}" destId="{FA206F30-6059-4F25-9FA9-AE75CF188A26}" srcOrd="0" destOrd="0" presId="urn:microsoft.com/office/officeart/2005/8/layout/hierarchy3"/>
    <dgm:cxn modelId="{09C0D3DC-85CC-4659-AC63-AB3679C5418D}" type="presOf" srcId="{A30D71D6-6E9E-45A7-B5E3-1A352FD1794B}" destId="{A5926A14-B16D-48E8-9A03-2E8DF5CC402A}" srcOrd="0" destOrd="0" presId="urn:microsoft.com/office/officeart/2005/8/layout/hierarchy3"/>
    <dgm:cxn modelId="{18415D40-92E5-4EA4-A812-08145825552A}" type="presParOf" srcId="{D433476B-D68D-4328-ADAC-B2895D3D50CF}" destId="{1E58A3BC-F1F7-40EE-89AA-32E802ED4BF7}" srcOrd="0" destOrd="0" presId="urn:microsoft.com/office/officeart/2005/8/layout/hierarchy3"/>
    <dgm:cxn modelId="{B888D0AC-1EFA-47A4-B8C5-17F9864D89B7}" type="presParOf" srcId="{1E58A3BC-F1F7-40EE-89AA-32E802ED4BF7}" destId="{D21DF85A-45CA-4CE0-B0ED-CF4615475EE0}" srcOrd="0" destOrd="0" presId="urn:microsoft.com/office/officeart/2005/8/layout/hierarchy3"/>
    <dgm:cxn modelId="{D6DB8E50-CB56-4852-9950-56DD3EDF38B4}" type="presParOf" srcId="{D21DF85A-45CA-4CE0-B0ED-CF4615475EE0}" destId="{ECB1CA3E-26B8-4A39-AEF8-6F06E506D3C7}" srcOrd="0" destOrd="0" presId="urn:microsoft.com/office/officeart/2005/8/layout/hierarchy3"/>
    <dgm:cxn modelId="{9F552045-D92B-43B0-A37D-3E5222B0B704}" type="presParOf" srcId="{D21DF85A-45CA-4CE0-B0ED-CF4615475EE0}" destId="{C7DDC059-89DD-4F99-A10D-9C975D60C8D8}" srcOrd="1" destOrd="0" presId="urn:microsoft.com/office/officeart/2005/8/layout/hierarchy3"/>
    <dgm:cxn modelId="{126D856E-BB89-44BF-AC12-4E0C2C35E890}" type="presParOf" srcId="{1E58A3BC-F1F7-40EE-89AA-32E802ED4BF7}" destId="{F784BE88-3DB9-4E87-AFCA-2ED0BF00DEA1}" srcOrd="1" destOrd="0" presId="urn:microsoft.com/office/officeart/2005/8/layout/hierarchy3"/>
    <dgm:cxn modelId="{F28E2928-F252-4EDB-B435-19DF75234869}" type="presParOf" srcId="{F784BE88-3DB9-4E87-AFCA-2ED0BF00DEA1}" destId="{A5926A14-B16D-48E8-9A03-2E8DF5CC402A}" srcOrd="0" destOrd="0" presId="urn:microsoft.com/office/officeart/2005/8/layout/hierarchy3"/>
    <dgm:cxn modelId="{55C72F86-9B51-40E5-AD09-79F5039CFA24}" type="presParOf" srcId="{F784BE88-3DB9-4E87-AFCA-2ED0BF00DEA1}" destId="{FA206F30-6059-4F25-9FA9-AE75CF188A26}"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dgm:t>
        <a:bodyPr/>
        <a:lstStyle/>
        <a:p>
          <a:r>
            <a:rPr lang="es-ES" sz="4000" b="0" dirty="0"/>
            <a:t>Objetivos</a:t>
          </a:r>
          <a:r>
            <a:rPr lang="es-ES" sz="3200" b="0" dirty="0"/>
            <a:t> </a:t>
          </a:r>
        </a:p>
      </dgm:t>
    </dgm:pt>
    <dgm:pt modelId="{5760939A-00E0-4E0F-82AC-14F95E0A4A90}" type="parTrans" cxnId="{E5DF4D7B-2998-4040-B309-23173E1132D4}">
      <dgm:prSet/>
      <dgm:spPr/>
      <dgm:t>
        <a:bodyPr/>
        <a:lstStyle/>
        <a:p>
          <a:endParaRPr lang="es-ES" sz="2000"/>
        </a:p>
      </dgm:t>
    </dgm:pt>
    <dgm:pt modelId="{2BAB4B72-4C27-47D9-A895-24F30C6A71EC}" type="sibTrans" cxnId="{E5DF4D7B-2998-4040-B309-23173E1132D4}">
      <dgm:prSet/>
      <dgm:spPr/>
      <dgm:t>
        <a:bodyPr/>
        <a:lstStyle/>
        <a:p>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88653" custLinFactNeighborY="-21613"/>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6B112A14-9192-4202-8CEC-56A3069005E4}" type="presOf" srcId="{7061F2FC-F2AB-4DE3-98B0-886576B4E2C6}" destId="{D433476B-D68D-4328-ADAC-B2895D3D50CF}" srcOrd="0" destOrd="0" presId="urn:microsoft.com/office/officeart/2005/8/layout/hierarchy3"/>
    <dgm:cxn modelId="{E20E6725-3CFC-4EC2-B97E-E2F537873922}" type="presOf" srcId="{CB9964DC-5E01-4879-9733-CDEE2AB1D1F7}" destId="{C7DDC059-89DD-4F99-A10D-9C975D60C8D8}" srcOrd="1" destOrd="0" presId="urn:microsoft.com/office/officeart/2005/8/layout/hierarchy3"/>
    <dgm:cxn modelId="{52E61FC9-79A3-4989-BAF1-033A4A20ECDB}" type="presOf" srcId="{CB9964DC-5E01-4879-9733-CDEE2AB1D1F7}" destId="{ECB1CA3E-26B8-4A39-AEF8-6F06E506D3C7}" srcOrd="0" destOrd="0" presId="urn:microsoft.com/office/officeart/2005/8/layout/hierarchy3"/>
    <dgm:cxn modelId="{F7AD2BCE-CB92-4132-85F7-CF1FFDD672EF}" type="presParOf" srcId="{D433476B-D68D-4328-ADAC-B2895D3D50CF}" destId="{1E58A3BC-F1F7-40EE-89AA-32E802ED4BF7}" srcOrd="0" destOrd="0" presId="urn:microsoft.com/office/officeart/2005/8/layout/hierarchy3"/>
    <dgm:cxn modelId="{6142DC46-691A-465F-B642-AAC009B563C6}" type="presParOf" srcId="{1E58A3BC-F1F7-40EE-89AA-32E802ED4BF7}" destId="{D21DF85A-45CA-4CE0-B0ED-CF4615475EE0}" srcOrd="0" destOrd="0" presId="urn:microsoft.com/office/officeart/2005/8/layout/hierarchy3"/>
    <dgm:cxn modelId="{5B79AA8A-8AE3-429B-8F6A-B735FB93ADA0}" type="presParOf" srcId="{D21DF85A-45CA-4CE0-B0ED-CF4615475EE0}" destId="{ECB1CA3E-26B8-4A39-AEF8-6F06E506D3C7}" srcOrd="0" destOrd="0" presId="urn:microsoft.com/office/officeart/2005/8/layout/hierarchy3"/>
    <dgm:cxn modelId="{627B98FC-2738-42E3-8A6E-D60FB5972AA4}" type="presParOf" srcId="{D21DF85A-45CA-4CE0-B0ED-CF4615475EE0}" destId="{C7DDC059-89DD-4F99-A10D-9C975D60C8D8}" srcOrd="1" destOrd="0" presId="urn:microsoft.com/office/officeart/2005/8/layout/hierarchy3"/>
    <dgm:cxn modelId="{CB66C71F-3A03-44EC-A706-256764FA22CA}"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Objetivos Específicos</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s-EC" sz="2000" dirty="0"/>
            <a:t>Analizar e identificar cuatro movimientos de la mano que permitan el desplazamiento del robot móvil en cuatro direcciones.</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3CD44B45-69E6-4281-8F0F-2695D58C9294}">
      <dgm:prSet custT="1"/>
      <dgm:spPr/>
      <dgm:t>
        <a:bodyPr/>
        <a:lstStyle/>
        <a:p>
          <a:pPr algn="just"/>
          <a:r>
            <a:rPr lang="es-EC" sz="2000" dirty="0"/>
            <a:t>Adquirir correctamente las señales EMG con el fin de clasificar apropiadamente patrones en las mismas, que ayuden al reconocimiento del movimiento.</a:t>
          </a:r>
        </a:p>
      </dgm:t>
    </dgm:pt>
    <dgm:pt modelId="{03369930-B337-4B21-A8B0-D9BF973727DA}" type="parTrans" cxnId="{6D801860-78B8-4BE7-888F-CF030F24474B}">
      <dgm:prSet/>
      <dgm:spPr/>
      <dgm:t>
        <a:bodyPr/>
        <a:lstStyle/>
        <a:p>
          <a:pPr algn="just"/>
          <a:endParaRPr lang="es-EC"/>
        </a:p>
      </dgm:t>
    </dgm:pt>
    <dgm:pt modelId="{B9E8D67E-63C3-468B-A054-E92C2F4C1174}" type="sibTrans" cxnId="{6D801860-78B8-4BE7-888F-CF030F24474B}">
      <dgm:prSet/>
      <dgm:spPr/>
      <dgm:t>
        <a:bodyPr/>
        <a:lstStyle/>
        <a:p>
          <a:pPr algn="just"/>
          <a:endParaRPr lang="es-EC"/>
        </a:p>
      </dgm:t>
    </dgm:pt>
    <dgm:pt modelId="{834F458C-154E-46FF-A8D3-E5993912B8BD}">
      <dgm:prSet custT="1"/>
      <dgm:spPr>
        <a:ln>
          <a:solidFill>
            <a:schemeClr val="accent1"/>
          </a:solidFill>
        </a:ln>
      </dgm:spPr>
      <dgm:t>
        <a:bodyPr/>
        <a:lstStyle/>
        <a:p>
          <a:pPr algn="just"/>
          <a:r>
            <a:rPr lang="es-EC" sz="2000" dirty="0"/>
            <a:t>Realizar la adecuación del robot GX386, que permita su control a través de señales tele operadas.</a:t>
          </a:r>
        </a:p>
      </dgm:t>
    </dgm:pt>
    <dgm:pt modelId="{4184DDA8-3130-4A2A-8F8B-B17D516CA3A1}" type="parTrans" cxnId="{1B93A210-4D58-43C2-AA64-C355CB737F7B}">
      <dgm:prSet/>
      <dgm:spPr/>
      <dgm:t>
        <a:bodyPr/>
        <a:lstStyle/>
        <a:p>
          <a:pPr algn="just"/>
          <a:endParaRPr lang="es-EC"/>
        </a:p>
      </dgm:t>
    </dgm:pt>
    <dgm:pt modelId="{DAB85B2B-E7ED-46A4-9F62-3982837DCF7B}" type="sibTrans" cxnId="{1B93A210-4D58-43C2-AA64-C355CB737F7B}">
      <dgm:prSet/>
      <dgm:spPr/>
      <dgm:t>
        <a:bodyPr/>
        <a:lstStyle/>
        <a:p>
          <a:pPr algn="just"/>
          <a:endParaRPr lang="es-EC"/>
        </a:p>
      </dgm:t>
    </dgm:pt>
    <dgm:pt modelId="{2CC03ADB-B4B6-46E2-B906-0324971262B4}">
      <dgm:prSet custT="1"/>
      <dgm:spPr/>
      <dgm:t>
        <a:bodyPr/>
        <a:lstStyle/>
        <a:p>
          <a:pPr algn="just"/>
          <a:r>
            <a:rPr lang="es-EC" sz="2000" dirty="0"/>
            <a:t>Desarrollar pruebas de funcionamiento del prototipo en tiempo real, a través de análisis de precisión y velocidad de respuesta.</a:t>
          </a:r>
        </a:p>
      </dgm:t>
    </dgm:pt>
    <dgm:pt modelId="{11572283-6303-4770-A1FB-46D3715A733E}" type="sibTrans" cxnId="{3BAAA845-0EEC-4558-9EBF-140ABFAB2864}">
      <dgm:prSet/>
      <dgm:spPr/>
      <dgm:t>
        <a:bodyPr/>
        <a:lstStyle/>
        <a:p>
          <a:pPr algn="just"/>
          <a:endParaRPr lang="es-EC"/>
        </a:p>
      </dgm:t>
    </dgm:pt>
    <dgm:pt modelId="{D454725B-CB62-42DD-BC97-59C3CD1A5DBF}" type="parTrans" cxnId="{3BAAA845-0EEC-4558-9EBF-140ABFAB2864}">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6735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4"/>
      <dgm:spPr/>
    </dgm:pt>
    <dgm:pt modelId="{E71390C3-22EC-4252-819F-F42DBCE732A6}" type="pres">
      <dgm:prSet presAssocID="{DE2F9DEB-7685-4523-B2DC-B1A32D1754D5}" presName="childText" presStyleLbl="bgAcc1" presStyleIdx="0" presStyleCnt="4" custScaleX="616467" custScaleY="144903" custLinFactNeighborY="5187">
        <dgm:presLayoutVars>
          <dgm:bulletEnabled val="1"/>
        </dgm:presLayoutVars>
      </dgm:prSet>
      <dgm:spPr/>
    </dgm:pt>
    <dgm:pt modelId="{59B6BAF9-1EE2-43AB-A459-FD0FBACBF21E}" type="pres">
      <dgm:prSet presAssocID="{03369930-B337-4B21-A8B0-D9BF973727DA}" presName="Name13" presStyleLbl="parChTrans1D2" presStyleIdx="1" presStyleCnt="4"/>
      <dgm:spPr/>
    </dgm:pt>
    <dgm:pt modelId="{F6C98293-6788-4959-8701-87899D3A5AE8}" type="pres">
      <dgm:prSet presAssocID="{3CD44B45-69E6-4281-8F0F-2695D58C9294}" presName="childText" presStyleLbl="bgAcc1" presStyleIdx="1" presStyleCnt="4" custScaleX="616527" custScaleY="144903" custLinFactNeighborY="-1782">
        <dgm:presLayoutVars>
          <dgm:bulletEnabled val="1"/>
        </dgm:presLayoutVars>
      </dgm:prSet>
      <dgm:spPr/>
    </dgm:pt>
    <dgm:pt modelId="{CC26813A-3C70-474F-B955-22D5A57A2315}" type="pres">
      <dgm:prSet presAssocID="{4184DDA8-3130-4A2A-8F8B-B17D516CA3A1}" presName="Name13" presStyleLbl="parChTrans1D2" presStyleIdx="2" presStyleCnt="4"/>
      <dgm:spPr/>
    </dgm:pt>
    <dgm:pt modelId="{67999C8A-4352-4DC7-8C6E-BB5B23401E84}" type="pres">
      <dgm:prSet presAssocID="{834F458C-154E-46FF-A8D3-E5993912B8BD}" presName="childText" presStyleLbl="bgAcc1" presStyleIdx="2" presStyleCnt="4" custScaleX="617507" custScaleY="161695">
        <dgm:presLayoutVars>
          <dgm:bulletEnabled val="1"/>
        </dgm:presLayoutVars>
      </dgm:prSet>
      <dgm:spPr/>
    </dgm:pt>
    <dgm:pt modelId="{9ED4C765-696D-454D-9ACB-C863AE1F46AA}" type="pres">
      <dgm:prSet presAssocID="{D454725B-CB62-42DD-BC97-59C3CD1A5DBF}" presName="Name13" presStyleLbl="parChTrans1D2" presStyleIdx="3" presStyleCnt="4"/>
      <dgm:spPr/>
    </dgm:pt>
    <dgm:pt modelId="{0E689972-6746-480E-BAF1-03CE98143681}" type="pres">
      <dgm:prSet presAssocID="{2CC03ADB-B4B6-46E2-B906-0324971262B4}" presName="childText" presStyleLbl="bgAcc1" presStyleIdx="3" presStyleCnt="4" custScaleX="616527" custScaleY="153507">
        <dgm:presLayoutVars>
          <dgm:bulletEnabled val="1"/>
        </dgm:presLayoutVars>
      </dgm:prSet>
      <dgm:spPr/>
    </dgm:pt>
  </dgm:ptLst>
  <dgm:cxnLst>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8034C1DE-A968-47AF-9B32-B71351912D20}" type="presOf" srcId="{D454725B-CB62-42DD-BC97-59C3CD1A5DBF}" destId="{9ED4C765-696D-454D-9ACB-C863AE1F46AA}" srcOrd="0" destOrd="0" presId="urn:microsoft.com/office/officeart/2005/8/layout/hierarchy3"/>
    <dgm:cxn modelId="{BEB013DC-75F4-42E3-9FE5-83303C1EA145}" type="presOf" srcId="{4184DDA8-3130-4A2A-8F8B-B17D516CA3A1}" destId="{CC26813A-3C70-474F-B955-22D5A57A2315}" srcOrd="0" destOrd="0" presId="urn:microsoft.com/office/officeart/2005/8/layout/hierarchy3"/>
    <dgm:cxn modelId="{FA1683D1-895E-4990-AE7A-52C3AA1088C6}" type="presOf" srcId="{FF5244E1-CF16-4BAC-92D3-2FD3C915AD4D}" destId="{04EAAFF2-F757-4829-8DE2-3822D97053BC}" srcOrd="0" destOrd="0" presId="urn:microsoft.com/office/officeart/2005/8/layout/hierarchy3"/>
    <dgm:cxn modelId="{D246CA8C-6BCB-4E98-AA6D-BD723CE226B8}" type="presOf" srcId="{03369930-B337-4B21-A8B0-D9BF973727DA}" destId="{59B6BAF9-1EE2-43AB-A459-FD0FBACBF21E}"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1B93A210-4D58-43C2-AA64-C355CB737F7B}" srcId="{CB9964DC-5E01-4879-9733-CDEE2AB1D1F7}" destId="{834F458C-154E-46FF-A8D3-E5993912B8BD}" srcOrd="2" destOrd="0" parTransId="{4184DDA8-3130-4A2A-8F8B-B17D516CA3A1}" sibTransId="{DAB85B2B-E7ED-46A4-9F62-3982837DCF7B}"/>
    <dgm:cxn modelId="{D73B1C3D-F726-4F3C-AE05-F3C4E7544844}" type="presOf" srcId="{CB9964DC-5E01-4879-9733-CDEE2AB1D1F7}" destId="{C7DDC059-89DD-4F99-A10D-9C975D60C8D8}" srcOrd="1" destOrd="0" presId="urn:microsoft.com/office/officeart/2005/8/layout/hierarchy3"/>
    <dgm:cxn modelId="{3BAAA845-0EEC-4558-9EBF-140ABFAB2864}" srcId="{CB9964DC-5E01-4879-9733-CDEE2AB1D1F7}" destId="{2CC03ADB-B4B6-46E2-B906-0324971262B4}" srcOrd="3" destOrd="0" parTransId="{D454725B-CB62-42DD-BC97-59C3CD1A5DBF}" sibTransId="{11572283-6303-4770-A1FB-46D3715A733E}"/>
    <dgm:cxn modelId="{0361BFDA-7BA2-4A80-B053-5AD2C5BE3692}" type="presOf" srcId="{3CD44B45-69E6-4281-8F0F-2695D58C9294}" destId="{F6C98293-6788-4959-8701-87899D3A5AE8}" srcOrd="0" destOrd="0" presId="urn:microsoft.com/office/officeart/2005/8/layout/hierarchy3"/>
    <dgm:cxn modelId="{D77877AF-AB2E-4C10-BE50-0A156C9C10D3}" type="presOf" srcId="{2CC03ADB-B4B6-46E2-B906-0324971262B4}" destId="{0E689972-6746-480E-BAF1-03CE98143681}"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3E0E0B74-1AC2-4C83-88EB-95B286F8C8A0}" type="presOf" srcId="{834F458C-154E-46FF-A8D3-E5993912B8BD}" destId="{67999C8A-4352-4DC7-8C6E-BB5B23401E84}"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 modelId="{1B649FC5-A4B0-4201-8E52-C59B1E641434}" type="presParOf" srcId="{F784BE88-3DB9-4E87-AFCA-2ED0BF00DEA1}" destId="{59B6BAF9-1EE2-43AB-A459-FD0FBACBF21E}" srcOrd="2" destOrd="0" presId="urn:microsoft.com/office/officeart/2005/8/layout/hierarchy3"/>
    <dgm:cxn modelId="{6BACCB20-C772-4C98-8046-34D3974109E7}" type="presParOf" srcId="{F784BE88-3DB9-4E87-AFCA-2ED0BF00DEA1}" destId="{F6C98293-6788-4959-8701-87899D3A5AE8}" srcOrd="3" destOrd="0" presId="urn:microsoft.com/office/officeart/2005/8/layout/hierarchy3"/>
    <dgm:cxn modelId="{9E032769-D5B6-476C-9F6C-281C282000C5}" type="presParOf" srcId="{F784BE88-3DB9-4E87-AFCA-2ED0BF00DEA1}" destId="{CC26813A-3C70-474F-B955-22D5A57A2315}" srcOrd="4" destOrd="0" presId="urn:microsoft.com/office/officeart/2005/8/layout/hierarchy3"/>
    <dgm:cxn modelId="{768EDE1B-9765-489E-BE8D-03149BEEFDFB}" type="presParOf" srcId="{F784BE88-3DB9-4E87-AFCA-2ED0BF00DEA1}" destId="{67999C8A-4352-4DC7-8C6E-BB5B23401E84}" srcOrd="5" destOrd="0" presId="urn:microsoft.com/office/officeart/2005/8/layout/hierarchy3"/>
    <dgm:cxn modelId="{9181F89E-80CF-4498-BC9B-658AE458E35C}" type="presParOf" srcId="{F784BE88-3DB9-4E87-AFCA-2ED0BF00DEA1}" destId="{9ED4C765-696D-454D-9ACB-C863AE1F46AA}" srcOrd="6" destOrd="0" presId="urn:microsoft.com/office/officeart/2005/8/layout/hierarchy3"/>
    <dgm:cxn modelId="{0ADB04C8-90EF-4A93-9D51-15CE0A12FF5A}" type="presParOf" srcId="{F784BE88-3DB9-4E87-AFCA-2ED0BF00DEA1}" destId="{0E689972-6746-480E-BAF1-03CE98143681}" srcOrd="7"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Conceptos Importantes</a:t>
          </a:r>
        </a:p>
      </dgm:t>
    </dgm:pt>
    <dgm:pt modelId="{5760939A-00E0-4E0F-82AC-14F95E0A4A90}" type="parTrans" cxnId="{E5DF4D7B-2998-4040-B309-23173E1132D4}">
      <dgm:prSet/>
      <dgm:spPr/>
      <dgm:t>
        <a:bodyPr/>
        <a:lstStyle/>
        <a:p>
          <a:pPr algn="just"/>
          <a:endParaRPr lang="es-ES" sz="2000" b="1"/>
        </a:p>
      </dgm:t>
    </dgm:pt>
    <dgm:pt modelId="{2BAB4B72-4C27-47D9-A895-24F30C6A71EC}" type="sibTrans" cxnId="{E5DF4D7B-2998-4040-B309-23173E1132D4}">
      <dgm:prSet/>
      <dgm:spPr/>
      <dgm:t>
        <a:bodyPr/>
        <a:lstStyle/>
        <a:p>
          <a:pPr algn="just"/>
          <a:endParaRPr lang="es-ES" sz="2000" b="1"/>
        </a:p>
      </dgm:t>
    </dgm:pt>
    <dgm:pt modelId="{DE2F9DEB-7685-4523-B2DC-B1A32D1754D5}">
      <dgm:prSet phldrT="[Texto]" custT="1"/>
      <dgm:spPr/>
      <dgm:t>
        <a:bodyPr/>
        <a:lstStyle/>
        <a:p>
          <a:pPr algn="just"/>
          <a:r>
            <a:rPr lang="es-EC" sz="2000" b="1" dirty="0"/>
            <a:t>La Mano</a:t>
          </a:r>
          <a:endParaRPr lang="es-ES" sz="2000" b="1" dirty="0"/>
        </a:p>
      </dgm:t>
    </dgm:pt>
    <dgm:pt modelId="{FF5244E1-CF16-4BAC-92D3-2FD3C915AD4D}" type="parTrans" cxnId="{FD217914-6802-410E-BEB5-C798C968579E}">
      <dgm:prSet/>
      <dgm:spPr/>
      <dgm:t>
        <a:bodyPr/>
        <a:lstStyle/>
        <a:p>
          <a:pPr algn="just"/>
          <a:endParaRPr lang="es-EC" b="1"/>
        </a:p>
      </dgm:t>
    </dgm:pt>
    <dgm:pt modelId="{BCDCD4D6-C9AC-48D7-A17B-B177CB3F3C20}" type="sibTrans" cxnId="{FD217914-6802-410E-BEB5-C798C968579E}">
      <dgm:prSet/>
      <dgm:spPr/>
      <dgm:t>
        <a:bodyPr/>
        <a:lstStyle/>
        <a:p>
          <a:pPr algn="just"/>
          <a:endParaRPr lang="es-EC" b="1"/>
        </a:p>
      </dgm:t>
    </dgm:pt>
    <dgm:pt modelId="{3CD44B45-69E6-4281-8F0F-2695D58C9294}">
      <dgm:prSet custT="1"/>
      <dgm:spPr/>
      <dgm:t>
        <a:bodyPr/>
        <a:lstStyle/>
        <a:p>
          <a:pPr algn="just"/>
          <a:r>
            <a:rPr lang="es-EC" sz="2000" b="1" dirty="0"/>
            <a:t>Electromiografía</a:t>
          </a:r>
        </a:p>
      </dgm:t>
    </dgm:pt>
    <dgm:pt modelId="{03369930-B337-4B21-A8B0-D9BF973727DA}" type="parTrans" cxnId="{6D801860-78B8-4BE7-888F-CF030F24474B}">
      <dgm:prSet/>
      <dgm:spPr/>
      <dgm:t>
        <a:bodyPr/>
        <a:lstStyle/>
        <a:p>
          <a:pPr algn="just"/>
          <a:endParaRPr lang="es-EC" b="1"/>
        </a:p>
      </dgm:t>
    </dgm:pt>
    <dgm:pt modelId="{B9E8D67E-63C3-468B-A054-E92C2F4C1174}" type="sibTrans" cxnId="{6D801860-78B8-4BE7-888F-CF030F24474B}">
      <dgm:prSet/>
      <dgm:spPr/>
      <dgm:t>
        <a:bodyPr/>
        <a:lstStyle/>
        <a:p>
          <a:pPr algn="just"/>
          <a:endParaRPr lang="es-EC" b="1"/>
        </a:p>
      </dgm:t>
    </dgm:pt>
    <dgm:pt modelId="{834F458C-154E-46FF-A8D3-E5993912B8BD}">
      <dgm:prSet custT="1"/>
      <dgm:spPr>
        <a:ln>
          <a:solidFill>
            <a:schemeClr val="accent1"/>
          </a:solidFill>
        </a:ln>
      </dgm:spPr>
      <dgm:t>
        <a:bodyPr/>
        <a:lstStyle/>
        <a:p>
          <a:pPr algn="just"/>
          <a:r>
            <a:rPr lang="es-EC" sz="2000" b="1" dirty="0"/>
            <a:t>Activación Muscular</a:t>
          </a:r>
        </a:p>
      </dgm:t>
    </dgm:pt>
    <dgm:pt modelId="{4184DDA8-3130-4A2A-8F8B-B17D516CA3A1}" type="parTrans" cxnId="{1B93A210-4D58-43C2-AA64-C355CB737F7B}">
      <dgm:prSet/>
      <dgm:spPr/>
      <dgm:t>
        <a:bodyPr/>
        <a:lstStyle/>
        <a:p>
          <a:pPr algn="just"/>
          <a:endParaRPr lang="es-EC" b="1"/>
        </a:p>
      </dgm:t>
    </dgm:pt>
    <dgm:pt modelId="{DAB85B2B-E7ED-46A4-9F62-3982837DCF7B}" type="sibTrans" cxnId="{1B93A210-4D58-43C2-AA64-C355CB737F7B}">
      <dgm:prSet/>
      <dgm:spPr/>
      <dgm:t>
        <a:bodyPr/>
        <a:lstStyle/>
        <a:p>
          <a:pPr algn="just"/>
          <a:endParaRPr lang="es-EC" b="1"/>
        </a:p>
      </dgm:t>
    </dgm:pt>
    <dgm:pt modelId="{2CC03ADB-B4B6-46E2-B906-0324971262B4}">
      <dgm:prSet custT="1"/>
      <dgm:spPr/>
      <dgm:t>
        <a:bodyPr/>
        <a:lstStyle/>
        <a:p>
          <a:pPr algn="just"/>
          <a:r>
            <a:rPr lang="es-EC" sz="2000" b="1" dirty="0"/>
            <a:t>Electrodos</a:t>
          </a:r>
        </a:p>
      </dgm:t>
    </dgm:pt>
    <dgm:pt modelId="{11572283-6303-4770-A1FB-46D3715A733E}" type="sibTrans" cxnId="{3BAAA845-0EEC-4558-9EBF-140ABFAB2864}">
      <dgm:prSet/>
      <dgm:spPr/>
      <dgm:t>
        <a:bodyPr/>
        <a:lstStyle/>
        <a:p>
          <a:pPr algn="just"/>
          <a:endParaRPr lang="es-EC" b="1"/>
        </a:p>
      </dgm:t>
    </dgm:pt>
    <dgm:pt modelId="{D454725B-CB62-42DD-BC97-59C3CD1A5DBF}" type="parTrans" cxnId="{3BAAA845-0EEC-4558-9EBF-140ABFAB2864}">
      <dgm:prSet/>
      <dgm:spPr/>
      <dgm:t>
        <a:bodyPr/>
        <a:lstStyle/>
        <a:p>
          <a:pPr algn="just"/>
          <a:endParaRPr lang="es-EC" b="1"/>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11240"/>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4"/>
      <dgm:spPr/>
    </dgm:pt>
    <dgm:pt modelId="{E71390C3-22EC-4252-819F-F42DBCE732A6}" type="pres">
      <dgm:prSet presAssocID="{DE2F9DEB-7685-4523-B2DC-B1A32D1754D5}" presName="childText" presStyleLbl="bgAcc1" presStyleIdx="0" presStyleCnt="4" custScaleX="592563" custScaleY="83836" custLinFactNeighborY="11972">
        <dgm:presLayoutVars>
          <dgm:bulletEnabled val="1"/>
        </dgm:presLayoutVars>
      </dgm:prSet>
      <dgm:spPr/>
    </dgm:pt>
    <dgm:pt modelId="{59B6BAF9-1EE2-43AB-A459-FD0FBACBF21E}" type="pres">
      <dgm:prSet presAssocID="{03369930-B337-4B21-A8B0-D9BF973727DA}" presName="Name13" presStyleLbl="parChTrans1D2" presStyleIdx="1" presStyleCnt="4"/>
      <dgm:spPr/>
    </dgm:pt>
    <dgm:pt modelId="{F6C98293-6788-4959-8701-87899D3A5AE8}" type="pres">
      <dgm:prSet presAssocID="{3CD44B45-69E6-4281-8F0F-2695D58C9294}" presName="childText" presStyleLbl="bgAcc1" presStyleIdx="1" presStyleCnt="4" custScaleX="594822" custScaleY="82220" custLinFactNeighborY="39196">
        <dgm:presLayoutVars>
          <dgm:bulletEnabled val="1"/>
        </dgm:presLayoutVars>
      </dgm:prSet>
      <dgm:spPr/>
    </dgm:pt>
    <dgm:pt modelId="{CC26813A-3C70-474F-B955-22D5A57A2315}" type="pres">
      <dgm:prSet presAssocID="{4184DDA8-3130-4A2A-8F8B-B17D516CA3A1}" presName="Name13" presStyleLbl="parChTrans1D2" presStyleIdx="2" presStyleCnt="4"/>
      <dgm:spPr/>
    </dgm:pt>
    <dgm:pt modelId="{67999C8A-4352-4DC7-8C6E-BB5B23401E84}" type="pres">
      <dgm:prSet presAssocID="{834F458C-154E-46FF-A8D3-E5993912B8BD}" presName="childText" presStyleLbl="bgAcc1" presStyleIdx="2" presStyleCnt="4" custScaleX="593842" custScaleY="81506" custLinFactNeighborY="67135">
        <dgm:presLayoutVars>
          <dgm:bulletEnabled val="1"/>
        </dgm:presLayoutVars>
      </dgm:prSet>
      <dgm:spPr/>
    </dgm:pt>
    <dgm:pt modelId="{9ED4C765-696D-454D-9ACB-C863AE1F46AA}" type="pres">
      <dgm:prSet presAssocID="{D454725B-CB62-42DD-BC97-59C3CD1A5DBF}" presName="Name13" presStyleLbl="parChTrans1D2" presStyleIdx="3" presStyleCnt="4"/>
      <dgm:spPr/>
    </dgm:pt>
    <dgm:pt modelId="{0E689972-6746-480E-BAF1-03CE98143681}" type="pres">
      <dgm:prSet presAssocID="{2CC03ADB-B4B6-46E2-B906-0324971262B4}" presName="childText" presStyleLbl="bgAcc1" presStyleIdx="3" presStyleCnt="4" custScaleX="592385" custScaleY="76789" custLinFactNeighborX="-1791" custLinFactNeighborY="99790">
        <dgm:presLayoutVars>
          <dgm:bulletEnabled val="1"/>
        </dgm:presLayoutVars>
      </dgm:prSet>
      <dgm:spPr/>
    </dgm:pt>
  </dgm:ptLst>
  <dgm:cxnLst>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8034C1DE-A968-47AF-9B32-B71351912D20}" type="presOf" srcId="{D454725B-CB62-42DD-BC97-59C3CD1A5DBF}" destId="{9ED4C765-696D-454D-9ACB-C863AE1F46AA}" srcOrd="0" destOrd="0" presId="urn:microsoft.com/office/officeart/2005/8/layout/hierarchy3"/>
    <dgm:cxn modelId="{BEB013DC-75F4-42E3-9FE5-83303C1EA145}" type="presOf" srcId="{4184DDA8-3130-4A2A-8F8B-B17D516CA3A1}" destId="{CC26813A-3C70-474F-B955-22D5A57A2315}" srcOrd="0" destOrd="0" presId="urn:microsoft.com/office/officeart/2005/8/layout/hierarchy3"/>
    <dgm:cxn modelId="{FA1683D1-895E-4990-AE7A-52C3AA1088C6}" type="presOf" srcId="{FF5244E1-CF16-4BAC-92D3-2FD3C915AD4D}" destId="{04EAAFF2-F757-4829-8DE2-3822D97053BC}" srcOrd="0" destOrd="0" presId="urn:microsoft.com/office/officeart/2005/8/layout/hierarchy3"/>
    <dgm:cxn modelId="{D246CA8C-6BCB-4E98-AA6D-BD723CE226B8}" type="presOf" srcId="{03369930-B337-4B21-A8B0-D9BF973727DA}" destId="{59B6BAF9-1EE2-43AB-A459-FD0FBACBF21E}"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1B93A210-4D58-43C2-AA64-C355CB737F7B}" srcId="{CB9964DC-5E01-4879-9733-CDEE2AB1D1F7}" destId="{834F458C-154E-46FF-A8D3-E5993912B8BD}" srcOrd="2" destOrd="0" parTransId="{4184DDA8-3130-4A2A-8F8B-B17D516CA3A1}" sibTransId="{DAB85B2B-E7ED-46A4-9F62-3982837DCF7B}"/>
    <dgm:cxn modelId="{D73B1C3D-F726-4F3C-AE05-F3C4E7544844}" type="presOf" srcId="{CB9964DC-5E01-4879-9733-CDEE2AB1D1F7}" destId="{C7DDC059-89DD-4F99-A10D-9C975D60C8D8}" srcOrd="1" destOrd="0" presId="urn:microsoft.com/office/officeart/2005/8/layout/hierarchy3"/>
    <dgm:cxn modelId="{3BAAA845-0EEC-4558-9EBF-140ABFAB2864}" srcId="{CB9964DC-5E01-4879-9733-CDEE2AB1D1F7}" destId="{2CC03ADB-B4B6-46E2-B906-0324971262B4}" srcOrd="3" destOrd="0" parTransId="{D454725B-CB62-42DD-BC97-59C3CD1A5DBF}" sibTransId="{11572283-6303-4770-A1FB-46D3715A733E}"/>
    <dgm:cxn modelId="{0361BFDA-7BA2-4A80-B053-5AD2C5BE3692}" type="presOf" srcId="{3CD44B45-69E6-4281-8F0F-2695D58C9294}" destId="{F6C98293-6788-4959-8701-87899D3A5AE8}" srcOrd="0" destOrd="0" presId="urn:microsoft.com/office/officeart/2005/8/layout/hierarchy3"/>
    <dgm:cxn modelId="{D77877AF-AB2E-4C10-BE50-0A156C9C10D3}" type="presOf" srcId="{2CC03ADB-B4B6-46E2-B906-0324971262B4}" destId="{0E689972-6746-480E-BAF1-03CE98143681}"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3E0E0B74-1AC2-4C83-88EB-95B286F8C8A0}" type="presOf" srcId="{834F458C-154E-46FF-A8D3-E5993912B8BD}" destId="{67999C8A-4352-4DC7-8C6E-BB5B23401E84}"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 modelId="{1B649FC5-A4B0-4201-8E52-C59B1E641434}" type="presParOf" srcId="{F784BE88-3DB9-4E87-AFCA-2ED0BF00DEA1}" destId="{59B6BAF9-1EE2-43AB-A459-FD0FBACBF21E}" srcOrd="2" destOrd="0" presId="urn:microsoft.com/office/officeart/2005/8/layout/hierarchy3"/>
    <dgm:cxn modelId="{6BACCB20-C772-4C98-8046-34D3974109E7}" type="presParOf" srcId="{F784BE88-3DB9-4E87-AFCA-2ED0BF00DEA1}" destId="{F6C98293-6788-4959-8701-87899D3A5AE8}" srcOrd="3" destOrd="0" presId="urn:microsoft.com/office/officeart/2005/8/layout/hierarchy3"/>
    <dgm:cxn modelId="{9E032769-D5B6-476C-9F6C-281C282000C5}" type="presParOf" srcId="{F784BE88-3DB9-4E87-AFCA-2ED0BF00DEA1}" destId="{CC26813A-3C70-474F-B955-22D5A57A2315}" srcOrd="4" destOrd="0" presId="urn:microsoft.com/office/officeart/2005/8/layout/hierarchy3"/>
    <dgm:cxn modelId="{768EDE1B-9765-489E-BE8D-03149BEEFDFB}" type="presParOf" srcId="{F784BE88-3DB9-4E87-AFCA-2ED0BF00DEA1}" destId="{67999C8A-4352-4DC7-8C6E-BB5B23401E84}" srcOrd="5" destOrd="0" presId="urn:microsoft.com/office/officeart/2005/8/layout/hierarchy3"/>
    <dgm:cxn modelId="{9181F89E-80CF-4498-BC9B-658AE458E35C}" type="presParOf" srcId="{F784BE88-3DB9-4E87-AFCA-2ED0BF00DEA1}" destId="{9ED4C765-696D-454D-9ACB-C863AE1F46AA}" srcOrd="6" destOrd="0" presId="urn:microsoft.com/office/officeart/2005/8/layout/hierarchy3"/>
    <dgm:cxn modelId="{0ADB04C8-90EF-4A93-9D51-15CE0A12FF5A}" type="presParOf" srcId="{F784BE88-3DB9-4E87-AFCA-2ED0BF00DEA1}" destId="{0E689972-6746-480E-BAF1-03CE98143681}"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La Mano</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s-EC" sz="2000" dirty="0"/>
            <a:t>Órgano terminal de la extremidad superior del ser humano. </a:t>
          </a:r>
          <a:r>
            <a:rPr lang="es-EC" sz="2000" noProof="0" dirty="0"/>
            <a:t>Constituye una de las partes más importantes del cuerpo debido a su riqueza funcional.</a:t>
          </a:r>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3CD44B45-69E6-4281-8F0F-2695D58C9294}">
      <dgm:prSet custT="1"/>
      <dgm:spPr>
        <a:ln>
          <a:solidFill>
            <a:schemeClr val="accent1"/>
          </a:solidFill>
        </a:ln>
      </dgm:spPr>
      <dgm:t>
        <a:bodyPr/>
        <a:lstStyle/>
        <a:p>
          <a:pPr algn="just"/>
          <a:r>
            <a:rPr lang="es-EC" sz="2000" noProof="0" dirty="0"/>
            <a:t>Los movimientos de la mano en su mayoría son controlados por músculos que no se localizan en la mano, sino en el antebrazo</a:t>
          </a:r>
        </a:p>
      </dgm:t>
    </dgm:pt>
    <dgm:pt modelId="{03369930-B337-4B21-A8B0-D9BF973727DA}" type="parTrans" cxnId="{6D801860-78B8-4BE7-888F-CF030F24474B}">
      <dgm:prSet/>
      <dgm:spPr/>
      <dgm:t>
        <a:bodyPr/>
        <a:lstStyle/>
        <a:p>
          <a:pPr algn="just"/>
          <a:endParaRPr lang="es-EC"/>
        </a:p>
      </dgm:t>
    </dgm:pt>
    <dgm:pt modelId="{B9E8D67E-63C3-468B-A054-E92C2F4C1174}" type="sibTrans" cxnId="{6D801860-78B8-4BE7-888F-CF030F24474B}">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133" custLinFactNeighborY="-971"/>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2"/>
      <dgm:spPr/>
    </dgm:pt>
    <dgm:pt modelId="{E71390C3-22EC-4252-819F-F42DBCE732A6}" type="pres">
      <dgm:prSet presAssocID="{DE2F9DEB-7685-4523-B2DC-B1A32D1754D5}" presName="childText" presStyleLbl="bgAcc1" presStyleIdx="0" presStyleCnt="2" custScaleX="616467" custScaleY="144903" custLinFactNeighborX="4430" custLinFactNeighborY="-15460">
        <dgm:presLayoutVars>
          <dgm:bulletEnabled val="1"/>
        </dgm:presLayoutVars>
      </dgm:prSet>
      <dgm:spPr/>
    </dgm:pt>
    <dgm:pt modelId="{59B6BAF9-1EE2-43AB-A459-FD0FBACBF21E}" type="pres">
      <dgm:prSet presAssocID="{03369930-B337-4B21-A8B0-D9BF973727DA}" presName="Name13" presStyleLbl="parChTrans1D2" presStyleIdx="1" presStyleCnt="2"/>
      <dgm:spPr/>
    </dgm:pt>
    <dgm:pt modelId="{F6C98293-6788-4959-8701-87899D3A5AE8}" type="pres">
      <dgm:prSet presAssocID="{3CD44B45-69E6-4281-8F0F-2695D58C9294}" presName="childText" presStyleLbl="bgAcc1" presStyleIdx="1" presStyleCnt="2" custScaleX="616527" custScaleY="144903" custLinFactNeighborX="4430" custLinFactNeighborY="-27702">
        <dgm:presLayoutVars>
          <dgm:bulletEnabled val="1"/>
        </dgm:presLayoutVars>
      </dgm:prSet>
      <dgm:spPr/>
    </dgm:pt>
  </dgm:ptLst>
  <dgm:cxnLst>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FA1683D1-895E-4990-AE7A-52C3AA1088C6}" type="presOf" srcId="{FF5244E1-CF16-4BAC-92D3-2FD3C915AD4D}" destId="{04EAAFF2-F757-4829-8DE2-3822D97053BC}" srcOrd="0" destOrd="0" presId="urn:microsoft.com/office/officeart/2005/8/layout/hierarchy3"/>
    <dgm:cxn modelId="{D246CA8C-6BCB-4E98-AA6D-BD723CE226B8}" type="presOf" srcId="{03369930-B337-4B21-A8B0-D9BF973727DA}" destId="{59B6BAF9-1EE2-43AB-A459-FD0FBACBF21E}"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0361BFDA-7BA2-4A80-B053-5AD2C5BE3692}" type="presOf" srcId="{3CD44B45-69E6-4281-8F0F-2695D58C9294}" destId="{F6C98293-6788-4959-8701-87899D3A5AE8}"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 modelId="{1B649FC5-A4B0-4201-8E52-C59B1E641434}" type="presParOf" srcId="{F784BE88-3DB9-4E87-AFCA-2ED0BF00DEA1}" destId="{59B6BAF9-1EE2-43AB-A459-FD0FBACBF21E}" srcOrd="2" destOrd="0" presId="urn:microsoft.com/office/officeart/2005/8/layout/hierarchy3"/>
    <dgm:cxn modelId="{6BACCB20-C772-4C98-8046-34D3974109E7}" type="presParOf" srcId="{F784BE88-3DB9-4E87-AFCA-2ED0BF00DEA1}" destId="{F6C98293-6788-4959-8701-87899D3A5AE8}"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Electromiografía</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s-EC" sz="1800" noProof="0" dirty="0"/>
            <a:t>La electromiografía (EMG) es una técnica experimental que se encarga del registro y análisis de señales bioelectricas.</a:t>
          </a:r>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3CD44B45-69E6-4281-8F0F-2695D58C9294}">
      <dgm:prSet custT="1"/>
      <dgm:spPr/>
      <dgm:t>
        <a:bodyPr/>
        <a:lstStyle/>
        <a:p>
          <a:pPr algn="just"/>
          <a:r>
            <a:rPr lang="es-EC" sz="1800" noProof="0" dirty="0"/>
            <a:t>Cuando</a:t>
          </a:r>
          <a:r>
            <a:rPr lang="en-US" sz="1800" dirty="0"/>
            <a:t> se </a:t>
          </a:r>
          <a:r>
            <a:rPr lang="es-ES" sz="1800" noProof="0" dirty="0"/>
            <a:t>adquiere una señal EMG, diversos tipos de ruidos la contaminan por lo tanto el análisis y clasificación de las señales electromiográficas ya sea en tiempo o frecuencia se dificulta debido al complicado patrón que esta señal presenta</a:t>
          </a:r>
        </a:p>
      </dgm:t>
    </dgm:pt>
    <dgm:pt modelId="{B9E8D67E-63C3-468B-A054-E92C2F4C1174}" type="sibTrans" cxnId="{6D801860-78B8-4BE7-888F-CF030F24474B}">
      <dgm:prSet/>
      <dgm:spPr/>
      <dgm:t>
        <a:bodyPr/>
        <a:lstStyle/>
        <a:p>
          <a:pPr algn="just"/>
          <a:endParaRPr lang="es-EC"/>
        </a:p>
      </dgm:t>
    </dgm:pt>
    <dgm:pt modelId="{03369930-B337-4B21-A8B0-D9BF973727DA}" type="parTrans" cxnId="{6D801860-78B8-4BE7-888F-CF030F24474B}">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3343" custLinFactNeighborY="-31579"/>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2"/>
      <dgm:spPr/>
    </dgm:pt>
    <dgm:pt modelId="{E71390C3-22EC-4252-819F-F42DBCE732A6}" type="pres">
      <dgm:prSet presAssocID="{DE2F9DEB-7685-4523-B2DC-B1A32D1754D5}" presName="childText" presStyleLbl="bgAcc1" presStyleIdx="0" presStyleCnt="2" custScaleX="616467" custScaleY="112208" custLinFactNeighborX="1297" custLinFactNeighborY="-40787">
        <dgm:presLayoutVars>
          <dgm:bulletEnabled val="1"/>
        </dgm:presLayoutVars>
      </dgm:prSet>
      <dgm:spPr/>
    </dgm:pt>
    <dgm:pt modelId="{59B6BAF9-1EE2-43AB-A459-FD0FBACBF21E}" type="pres">
      <dgm:prSet presAssocID="{03369930-B337-4B21-A8B0-D9BF973727DA}" presName="Name13" presStyleLbl="parChTrans1D2" presStyleIdx="1" presStyleCnt="2"/>
      <dgm:spPr/>
    </dgm:pt>
    <dgm:pt modelId="{F6C98293-6788-4959-8701-87899D3A5AE8}" type="pres">
      <dgm:prSet presAssocID="{3CD44B45-69E6-4281-8F0F-2695D58C9294}" presName="childText" presStyleLbl="bgAcc1" presStyleIdx="1" presStyleCnt="2" custScaleX="616527" custScaleY="151655" custLinFactNeighborY="-20892">
        <dgm:presLayoutVars>
          <dgm:bulletEnabled val="1"/>
        </dgm:presLayoutVars>
      </dgm:prSet>
      <dgm:spPr/>
    </dgm:pt>
  </dgm:ptLst>
  <dgm:cxnLst>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FA1683D1-895E-4990-AE7A-52C3AA1088C6}" type="presOf" srcId="{FF5244E1-CF16-4BAC-92D3-2FD3C915AD4D}" destId="{04EAAFF2-F757-4829-8DE2-3822D97053BC}" srcOrd="0" destOrd="0" presId="urn:microsoft.com/office/officeart/2005/8/layout/hierarchy3"/>
    <dgm:cxn modelId="{D246CA8C-6BCB-4E98-AA6D-BD723CE226B8}" type="presOf" srcId="{03369930-B337-4B21-A8B0-D9BF973727DA}" destId="{59B6BAF9-1EE2-43AB-A459-FD0FBACBF21E}"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0361BFDA-7BA2-4A80-B053-5AD2C5BE3692}" type="presOf" srcId="{3CD44B45-69E6-4281-8F0F-2695D58C9294}" destId="{F6C98293-6788-4959-8701-87899D3A5AE8}"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 modelId="{1B649FC5-A4B0-4201-8E52-C59B1E641434}" type="presParOf" srcId="{F784BE88-3DB9-4E87-AFCA-2ED0BF00DEA1}" destId="{59B6BAF9-1EE2-43AB-A459-FD0FBACBF21E}" srcOrd="2" destOrd="0" presId="urn:microsoft.com/office/officeart/2005/8/layout/hierarchy3"/>
    <dgm:cxn modelId="{6BACCB20-C772-4C98-8046-34D3974109E7}" type="presParOf" srcId="{F784BE88-3DB9-4E87-AFCA-2ED0BF00DEA1}" destId="{F6C98293-6788-4959-8701-87899D3A5AE8}"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F4B0229-52C4-4909-B2AD-6669C8E18F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S"/>
        </a:p>
      </dgm:t>
    </dgm:pt>
    <dgm:pt modelId="{04491FE3-A866-41AA-901E-C334CBC0885F}">
      <dgm:prSet phldrT="[Texto]" custT="1"/>
      <dgm:spPr/>
      <dgm:t>
        <a:bodyPr/>
        <a:lstStyle/>
        <a:p>
          <a:r>
            <a:rPr lang="es-ES" sz="2000" b="1" dirty="0"/>
            <a:t>Características</a:t>
          </a:r>
        </a:p>
      </dgm:t>
    </dgm:pt>
    <dgm:pt modelId="{CF93F97E-C07A-4F07-8D27-77BE86FBA0F6}" type="parTrans" cxnId="{CA01FECE-11A4-451B-B8C7-A6B392DC88D3}">
      <dgm:prSet/>
      <dgm:spPr/>
      <dgm:t>
        <a:bodyPr/>
        <a:lstStyle/>
        <a:p>
          <a:endParaRPr lang="es-ES"/>
        </a:p>
      </dgm:t>
    </dgm:pt>
    <dgm:pt modelId="{CF5844CF-77C9-4A25-BDD6-0353FFC31592}" type="sibTrans" cxnId="{CA01FECE-11A4-451B-B8C7-A6B392DC88D3}">
      <dgm:prSet/>
      <dgm:spPr/>
      <dgm:t>
        <a:bodyPr/>
        <a:lstStyle/>
        <a:p>
          <a:endParaRPr lang="es-ES"/>
        </a:p>
      </dgm:t>
    </dgm:pt>
    <dgm:pt modelId="{708213BD-F81F-418B-BB1A-90979E70CCA3}">
      <dgm:prSet phldrT="[Texto]"/>
      <dgm:spPr/>
      <dgm:t>
        <a:bodyPr/>
        <a:lstStyle/>
        <a:p>
          <a:pPr>
            <a:buFont typeface="Symbol" panose="05050102010706020507" pitchFamily="18" charset="2"/>
            <a:buChar char=""/>
          </a:pPr>
          <a:r>
            <a:rPr lang="es-EC" dirty="0"/>
            <a:t>Rango de amplitud pico entre 0 – 10 mv </a:t>
          </a:r>
          <a:endParaRPr lang="es-ES" dirty="0"/>
        </a:p>
      </dgm:t>
    </dgm:pt>
    <dgm:pt modelId="{23016E29-32EE-433D-B8DE-83C85DE4ACD4}" type="parTrans" cxnId="{0D8E9C91-D76F-4B60-8AB0-2F041DB26642}">
      <dgm:prSet/>
      <dgm:spPr/>
      <dgm:t>
        <a:bodyPr/>
        <a:lstStyle/>
        <a:p>
          <a:endParaRPr lang="es-ES"/>
        </a:p>
      </dgm:t>
    </dgm:pt>
    <dgm:pt modelId="{1DC43623-B57E-4732-AB50-F33BB3BEE20C}" type="sibTrans" cxnId="{0D8E9C91-D76F-4B60-8AB0-2F041DB26642}">
      <dgm:prSet/>
      <dgm:spPr/>
      <dgm:t>
        <a:bodyPr/>
        <a:lstStyle/>
        <a:p>
          <a:endParaRPr lang="es-ES"/>
        </a:p>
      </dgm:t>
    </dgm:pt>
    <dgm:pt modelId="{557CCFAA-5710-45D3-84BF-CBA6650D837C}">
      <dgm:prSet/>
      <dgm:spPr/>
      <dgm:t>
        <a:bodyPr/>
        <a:lstStyle/>
        <a:p>
          <a:pPr>
            <a:buFont typeface="Symbol" panose="05050102010706020507" pitchFamily="18" charset="2"/>
            <a:buChar char=""/>
          </a:pPr>
          <a:r>
            <a:rPr lang="es-EC" dirty="0"/>
            <a:t>Rango de frecuencia de mayor importancia 20 – 500 Hz</a:t>
          </a:r>
        </a:p>
      </dgm:t>
    </dgm:pt>
    <dgm:pt modelId="{297D7C7C-09F6-4699-9A4D-85B932BA21D7}" type="parTrans" cxnId="{D4581893-D8CA-4797-8A8E-4E12F90A2047}">
      <dgm:prSet/>
      <dgm:spPr/>
      <dgm:t>
        <a:bodyPr/>
        <a:lstStyle/>
        <a:p>
          <a:endParaRPr lang="es-ES"/>
        </a:p>
      </dgm:t>
    </dgm:pt>
    <dgm:pt modelId="{095A67A4-2AC9-4F37-88DE-CEE7961BEF0E}" type="sibTrans" cxnId="{D4581893-D8CA-4797-8A8E-4E12F90A2047}">
      <dgm:prSet/>
      <dgm:spPr/>
      <dgm:t>
        <a:bodyPr/>
        <a:lstStyle/>
        <a:p>
          <a:endParaRPr lang="es-ES"/>
        </a:p>
      </dgm:t>
    </dgm:pt>
    <dgm:pt modelId="{12C8527F-592C-497A-AE99-CC0BECF904E3}">
      <dgm:prSet/>
      <dgm:spPr/>
      <dgm:t>
        <a:bodyPr/>
        <a:lstStyle/>
        <a:p>
          <a:pPr>
            <a:buFont typeface="Symbol" panose="05050102010706020507" pitchFamily="18" charset="2"/>
            <a:buChar char=""/>
          </a:pPr>
          <a:r>
            <a:rPr lang="es-EC" dirty="0"/>
            <a:t>Energía dominante entre 50 – </a:t>
          </a:r>
          <a:r>
            <a:rPr lang="es-EC"/>
            <a:t>200 Hz</a:t>
          </a:r>
          <a:endParaRPr lang="es-EC" dirty="0"/>
        </a:p>
      </dgm:t>
    </dgm:pt>
    <dgm:pt modelId="{8D7EA607-E483-48E4-8DEA-C8C3C5224384}" type="parTrans" cxnId="{8473C13B-5B39-4788-823D-B61E61C0AEFB}">
      <dgm:prSet/>
      <dgm:spPr/>
      <dgm:t>
        <a:bodyPr/>
        <a:lstStyle/>
        <a:p>
          <a:endParaRPr lang="es-ES"/>
        </a:p>
      </dgm:t>
    </dgm:pt>
    <dgm:pt modelId="{6C981DCA-4275-4632-B536-32C1BB8A0F1D}" type="sibTrans" cxnId="{8473C13B-5B39-4788-823D-B61E61C0AEFB}">
      <dgm:prSet/>
      <dgm:spPr/>
      <dgm:t>
        <a:bodyPr/>
        <a:lstStyle/>
        <a:p>
          <a:endParaRPr lang="es-ES"/>
        </a:p>
      </dgm:t>
    </dgm:pt>
    <dgm:pt modelId="{DAED2B01-1AEA-486B-BF0A-09C90B02F43B}">
      <dgm:prSet/>
      <dgm:spPr/>
      <dgm:t>
        <a:bodyPr/>
        <a:lstStyle/>
        <a:p>
          <a:pPr>
            <a:buFont typeface="Symbol" panose="05050102010706020507" pitchFamily="18" charset="2"/>
            <a:buChar char=""/>
          </a:pPr>
          <a:r>
            <a:rPr lang="es-EC" dirty="0"/>
            <a:t>Estabilidad, que es la similitud entre un grupo de contracciones realizadas de forma sucesiva</a:t>
          </a:r>
        </a:p>
      </dgm:t>
    </dgm:pt>
    <dgm:pt modelId="{248DA06A-D33D-4679-BF5F-0038DADEDD0B}" type="parTrans" cxnId="{481DC708-AD64-4E8F-8313-6C58E95FDAE3}">
      <dgm:prSet/>
      <dgm:spPr/>
      <dgm:t>
        <a:bodyPr/>
        <a:lstStyle/>
        <a:p>
          <a:endParaRPr lang="es-ES"/>
        </a:p>
      </dgm:t>
    </dgm:pt>
    <dgm:pt modelId="{CA431F99-204E-48F6-851C-C40139469DB1}" type="sibTrans" cxnId="{481DC708-AD64-4E8F-8313-6C58E95FDAE3}">
      <dgm:prSet/>
      <dgm:spPr/>
      <dgm:t>
        <a:bodyPr/>
        <a:lstStyle/>
        <a:p>
          <a:endParaRPr lang="es-ES"/>
        </a:p>
      </dgm:t>
    </dgm:pt>
    <dgm:pt modelId="{910EEAFB-132F-4B6B-8AA3-C59ADE50BDA7}" type="pres">
      <dgm:prSet presAssocID="{6F4B0229-52C4-4909-B2AD-6669C8E18F3F}" presName="vert0" presStyleCnt="0">
        <dgm:presLayoutVars>
          <dgm:dir/>
          <dgm:animOne val="branch"/>
          <dgm:animLvl val="lvl"/>
        </dgm:presLayoutVars>
      </dgm:prSet>
      <dgm:spPr/>
    </dgm:pt>
    <dgm:pt modelId="{FD21A67C-D379-44D2-82B3-7758B7C142E2}" type="pres">
      <dgm:prSet presAssocID="{04491FE3-A866-41AA-901E-C334CBC0885F}" presName="thickLine" presStyleLbl="alignNode1" presStyleIdx="0" presStyleCnt="1"/>
      <dgm:spPr/>
    </dgm:pt>
    <dgm:pt modelId="{4CFF91C9-C874-4B48-8960-EE3A7165A03C}" type="pres">
      <dgm:prSet presAssocID="{04491FE3-A866-41AA-901E-C334CBC0885F}" presName="horz1" presStyleCnt="0"/>
      <dgm:spPr/>
    </dgm:pt>
    <dgm:pt modelId="{F2E7711D-22EC-4219-9784-4FFA96598259}" type="pres">
      <dgm:prSet presAssocID="{04491FE3-A866-41AA-901E-C334CBC0885F}" presName="tx1" presStyleLbl="revTx" presStyleIdx="0" presStyleCnt="5" custScaleX="140626"/>
      <dgm:spPr/>
    </dgm:pt>
    <dgm:pt modelId="{82F6B831-8B8C-4054-9A13-4CB0648B2306}" type="pres">
      <dgm:prSet presAssocID="{04491FE3-A866-41AA-901E-C334CBC0885F}" presName="vert1" presStyleCnt="0"/>
      <dgm:spPr/>
    </dgm:pt>
    <dgm:pt modelId="{10C8933D-A65B-4C28-876B-4D174A7CCAF2}" type="pres">
      <dgm:prSet presAssocID="{708213BD-F81F-418B-BB1A-90979E70CCA3}" presName="vertSpace2a" presStyleCnt="0"/>
      <dgm:spPr/>
    </dgm:pt>
    <dgm:pt modelId="{E03F9820-E2F6-4050-92ED-6679B5976A0D}" type="pres">
      <dgm:prSet presAssocID="{708213BD-F81F-418B-BB1A-90979E70CCA3}" presName="horz2" presStyleCnt="0"/>
      <dgm:spPr/>
    </dgm:pt>
    <dgm:pt modelId="{3CDABEE1-2B19-4469-8F60-DA61D3BDD9C8}" type="pres">
      <dgm:prSet presAssocID="{708213BD-F81F-418B-BB1A-90979E70CCA3}" presName="horzSpace2" presStyleCnt="0"/>
      <dgm:spPr/>
    </dgm:pt>
    <dgm:pt modelId="{D300AE5D-9B9B-45B9-80FF-2643F52CF18B}" type="pres">
      <dgm:prSet presAssocID="{708213BD-F81F-418B-BB1A-90979E70CCA3}" presName="tx2" presStyleLbl="revTx" presStyleIdx="1" presStyleCnt="5"/>
      <dgm:spPr/>
    </dgm:pt>
    <dgm:pt modelId="{74944FF5-F213-49FE-818F-8F91EEA29117}" type="pres">
      <dgm:prSet presAssocID="{708213BD-F81F-418B-BB1A-90979E70CCA3}" presName="vert2" presStyleCnt="0"/>
      <dgm:spPr/>
    </dgm:pt>
    <dgm:pt modelId="{765EA2F3-2FF4-4C84-829D-22A3BC55E4C6}" type="pres">
      <dgm:prSet presAssocID="{708213BD-F81F-418B-BB1A-90979E70CCA3}" presName="thinLine2b" presStyleLbl="callout" presStyleIdx="0" presStyleCnt="4"/>
      <dgm:spPr/>
    </dgm:pt>
    <dgm:pt modelId="{FF471EF8-D81D-454A-B78E-407C03763DB5}" type="pres">
      <dgm:prSet presAssocID="{708213BD-F81F-418B-BB1A-90979E70CCA3}" presName="vertSpace2b" presStyleCnt="0"/>
      <dgm:spPr/>
    </dgm:pt>
    <dgm:pt modelId="{66A01B79-6BCE-4322-BC67-3F7E672D062A}" type="pres">
      <dgm:prSet presAssocID="{557CCFAA-5710-45D3-84BF-CBA6650D837C}" presName="horz2" presStyleCnt="0"/>
      <dgm:spPr/>
    </dgm:pt>
    <dgm:pt modelId="{57B4D6CF-3510-4E12-BA4A-157917CE2DFF}" type="pres">
      <dgm:prSet presAssocID="{557CCFAA-5710-45D3-84BF-CBA6650D837C}" presName="horzSpace2" presStyleCnt="0"/>
      <dgm:spPr/>
    </dgm:pt>
    <dgm:pt modelId="{2F756495-33CD-4CA6-8A72-2A1516B15D7B}" type="pres">
      <dgm:prSet presAssocID="{557CCFAA-5710-45D3-84BF-CBA6650D837C}" presName="tx2" presStyleLbl="revTx" presStyleIdx="2" presStyleCnt="5"/>
      <dgm:spPr/>
    </dgm:pt>
    <dgm:pt modelId="{0D829F6F-A93B-45F4-916B-80FD20A2C498}" type="pres">
      <dgm:prSet presAssocID="{557CCFAA-5710-45D3-84BF-CBA6650D837C}" presName="vert2" presStyleCnt="0"/>
      <dgm:spPr/>
    </dgm:pt>
    <dgm:pt modelId="{DBE3DDBE-9A46-4506-9C5C-B30AC67F018A}" type="pres">
      <dgm:prSet presAssocID="{557CCFAA-5710-45D3-84BF-CBA6650D837C}" presName="thinLine2b" presStyleLbl="callout" presStyleIdx="1" presStyleCnt="4"/>
      <dgm:spPr/>
    </dgm:pt>
    <dgm:pt modelId="{378C232C-FB5B-45E7-872E-5376F49E474D}" type="pres">
      <dgm:prSet presAssocID="{557CCFAA-5710-45D3-84BF-CBA6650D837C}" presName="vertSpace2b" presStyleCnt="0"/>
      <dgm:spPr/>
    </dgm:pt>
    <dgm:pt modelId="{54E06C81-C2B7-4C07-89DA-463CC061B7DD}" type="pres">
      <dgm:prSet presAssocID="{12C8527F-592C-497A-AE99-CC0BECF904E3}" presName="horz2" presStyleCnt="0"/>
      <dgm:spPr/>
    </dgm:pt>
    <dgm:pt modelId="{96FE6497-7104-45AC-A635-3F548A4D9EA0}" type="pres">
      <dgm:prSet presAssocID="{12C8527F-592C-497A-AE99-CC0BECF904E3}" presName="horzSpace2" presStyleCnt="0"/>
      <dgm:spPr/>
    </dgm:pt>
    <dgm:pt modelId="{99C32169-C333-4E30-8756-5D87C0844531}" type="pres">
      <dgm:prSet presAssocID="{12C8527F-592C-497A-AE99-CC0BECF904E3}" presName="tx2" presStyleLbl="revTx" presStyleIdx="3" presStyleCnt="5"/>
      <dgm:spPr/>
    </dgm:pt>
    <dgm:pt modelId="{CF523E3F-33CE-4700-B8D7-C124ABBB8B66}" type="pres">
      <dgm:prSet presAssocID="{12C8527F-592C-497A-AE99-CC0BECF904E3}" presName="vert2" presStyleCnt="0"/>
      <dgm:spPr/>
    </dgm:pt>
    <dgm:pt modelId="{D17C26D8-D7D2-46EB-820C-20D2A91CC79F}" type="pres">
      <dgm:prSet presAssocID="{12C8527F-592C-497A-AE99-CC0BECF904E3}" presName="thinLine2b" presStyleLbl="callout" presStyleIdx="2" presStyleCnt="4"/>
      <dgm:spPr/>
    </dgm:pt>
    <dgm:pt modelId="{5AC612FD-8618-4E72-A3C0-2B9980262B68}" type="pres">
      <dgm:prSet presAssocID="{12C8527F-592C-497A-AE99-CC0BECF904E3}" presName="vertSpace2b" presStyleCnt="0"/>
      <dgm:spPr/>
    </dgm:pt>
    <dgm:pt modelId="{68E17F3F-7F23-4E83-8500-48AC9B6B7DE4}" type="pres">
      <dgm:prSet presAssocID="{DAED2B01-1AEA-486B-BF0A-09C90B02F43B}" presName="horz2" presStyleCnt="0"/>
      <dgm:spPr/>
    </dgm:pt>
    <dgm:pt modelId="{0A5EF39F-0411-4983-A515-86FC22C8308F}" type="pres">
      <dgm:prSet presAssocID="{DAED2B01-1AEA-486B-BF0A-09C90B02F43B}" presName="horzSpace2" presStyleCnt="0"/>
      <dgm:spPr/>
    </dgm:pt>
    <dgm:pt modelId="{1BB7DD15-6B57-4EF9-B745-71E04B9C640D}" type="pres">
      <dgm:prSet presAssocID="{DAED2B01-1AEA-486B-BF0A-09C90B02F43B}" presName="tx2" presStyleLbl="revTx" presStyleIdx="4" presStyleCnt="5"/>
      <dgm:spPr/>
    </dgm:pt>
    <dgm:pt modelId="{306A6198-06F9-46DC-BFE4-BEFBBE3491EA}" type="pres">
      <dgm:prSet presAssocID="{DAED2B01-1AEA-486B-BF0A-09C90B02F43B}" presName="vert2" presStyleCnt="0"/>
      <dgm:spPr/>
    </dgm:pt>
    <dgm:pt modelId="{43F38250-FED1-42DD-8BA1-32586257BB3C}" type="pres">
      <dgm:prSet presAssocID="{DAED2B01-1AEA-486B-BF0A-09C90B02F43B}" presName="thinLine2b" presStyleLbl="callout" presStyleIdx="3" presStyleCnt="4"/>
      <dgm:spPr/>
    </dgm:pt>
    <dgm:pt modelId="{76D5AF16-7E52-4CA2-815F-0721F245E781}" type="pres">
      <dgm:prSet presAssocID="{DAED2B01-1AEA-486B-BF0A-09C90B02F43B}" presName="vertSpace2b" presStyleCnt="0"/>
      <dgm:spPr/>
    </dgm:pt>
  </dgm:ptLst>
  <dgm:cxnLst>
    <dgm:cxn modelId="{D4581893-D8CA-4797-8A8E-4E12F90A2047}" srcId="{04491FE3-A866-41AA-901E-C334CBC0885F}" destId="{557CCFAA-5710-45D3-84BF-CBA6650D837C}" srcOrd="1" destOrd="0" parTransId="{297D7C7C-09F6-4699-9A4D-85B932BA21D7}" sibTransId="{095A67A4-2AC9-4F37-88DE-CEE7961BEF0E}"/>
    <dgm:cxn modelId="{481DC708-AD64-4E8F-8313-6C58E95FDAE3}" srcId="{04491FE3-A866-41AA-901E-C334CBC0885F}" destId="{DAED2B01-1AEA-486B-BF0A-09C90B02F43B}" srcOrd="3" destOrd="0" parTransId="{248DA06A-D33D-4679-BF5F-0038DADEDD0B}" sibTransId="{CA431F99-204E-48F6-851C-C40139469DB1}"/>
    <dgm:cxn modelId="{51CD6733-0D5C-44AF-B925-9B836FF0006F}" type="presOf" srcId="{12C8527F-592C-497A-AE99-CC0BECF904E3}" destId="{99C32169-C333-4E30-8756-5D87C0844531}" srcOrd="0" destOrd="0" presId="urn:microsoft.com/office/officeart/2008/layout/LinedList"/>
    <dgm:cxn modelId="{8E2EC724-25D5-41CA-BFE6-F26EE1D7B191}" type="presOf" srcId="{708213BD-F81F-418B-BB1A-90979E70CCA3}" destId="{D300AE5D-9B9B-45B9-80FF-2643F52CF18B}" srcOrd="0" destOrd="0" presId="urn:microsoft.com/office/officeart/2008/layout/LinedList"/>
    <dgm:cxn modelId="{8D8C88D6-6130-4E01-BA38-B7836A8AD44D}" type="presOf" srcId="{04491FE3-A866-41AA-901E-C334CBC0885F}" destId="{F2E7711D-22EC-4219-9784-4FFA96598259}" srcOrd="0" destOrd="0" presId="urn:microsoft.com/office/officeart/2008/layout/LinedList"/>
    <dgm:cxn modelId="{CA01FECE-11A4-451B-B8C7-A6B392DC88D3}" srcId="{6F4B0229-52C4-4909-B2AD-6669C8E18F3F}" destId="{04491FE3-A866-41AA-901E-C334CBC0885F}" srcOrd="0" destOrd="0" parTransId="{CF93F97E-C07A-4F07-8D27-77BE86FBA0F6}" sibTransId="{CF5844CF-77C9-4A25-BDD6-0353FFC31592}"/>
    <dgm:cxn modelId="{DD09B70D-6D42-4C01-9256-850390B7BC19}" type="presOf" srcId="{DAED2B01-1AEA-486B-BF0A-09C90B02F43B}" destId="{1BB7DD15-6B57-4EF9-B745-71E04B9C640D}" srcOrd="0" destOrd="0" presId="urn:microsoft.com/office/officeart/2008/layout/LinedList"/>
    <dgm:cxn modelId="{8473C13B-5B39-4788-823D-B61E61C0AEFB}" srcId="{04491FE3-A866-41AA-901E-C334CBC0885F}" destId="{12C8527F-592C-497A-AE99-CC0BECF904E3}" srcOrd="2" destOrd="0" parTransId="{8D7EA607-E483-48E4-8DEA-C8C3C5224384}" sibTransId="{6C981DCA-4275-4632-B536-32C1BB8A0F1D}"/>
    <dgm:cxn modelId="{489196EB-0269-4547-B1CD-95107E4DA0AD}" type="presOf" srcId="{557CCFAA-5710-45D3-84BF-CBA6650D837C}" destId="{2F756495-33CD-4CA6-8A72-2A1516B15D7B}" srcOrd="0" destOrd="0" presId="urn:microsoft.com/office/officeart/2008/layout/LinedList"/>
    <dgm:cxn modelId="{28D546A2-0808-4138-8366-98BD78DC9D99}" type="presOf" srcId="{6F4B0229-52C4-4909-B2AD-6669C8E18F3F}" destId="{910EEAFB-132F-4B6B-8AA3-C59ADE50BDA7}" srcOrd="0" destOrd="0" presId="urn:microsoft.com/office/officeart/2008/layout/LinedList"/>
    <dgm:cxn modelId="{0D8E9C91-D76F-4B60-8AB0-2F041DB26642}" srcId="{04491FE3-A866-41AA-901E-C334CBC0885F}" destId="{708213BD-F81F-418B-BB1A-90979E70CCA3}" srcOrd="0" destOrd="0" parTransId="{23016E29-32EE-433D-B8DE-83C85DE4ACD4}" sibTransId="{1DC43623-B57E-4732-AB50-F33BB3BEE20C}"/>
    <dgm:cxn modelId="{E69B44B7-6F97-4DF2-8399-DF66945DBC38}" type="presParOf" srcId="{910EEAFB-132F-4B6B-8AA3-C59ADE50BDA7}" destId="{FD21A67C-D379-44D2-82B3-7758B7C142E2}" srcOrd="0" destOrd="0" presId="urn:microsoft.com/office/officeart/2008/layout/LinedList"/>
    <dgm:cxn modelId="{5148E3F9-A7BD-4440-9B70-EE419DFA62DD}" type="presParOf" srcId="{910EEAFB-132F-4B6B-8AA3-C59ADE50BDA7}" destId="{4CFF91C9-C874-4B48-8960-EE3A7165A03C}" srcOrd="1" destOrd="0" presId="urn:microsoft.com/office/officeart/2008/layout/LinedList"/>
    <dgm:cxn modelId="{96F75B07-6C1C-4C99-8CA7-5AD79C1C454F}" type="presParOf" srcId="{4CFF91C9-C874-4B48-8960-EE3A7165A03C}" destId="{F2E7711D-22EC-4219-9784-4FFA96598259}" srcOrd="0" destOrd="0" presId="urn:microsoft.com/office/officeart/2008/layout/LinedList"/>
    <dgm:cxn modelId="{F84E7B48-CFA1-4A3B-9648-3B13B02AF0BA}" type="presParOf" srcId="{4CFF91C9-C874-4B48-8960-EE3A7165A03C}" destId="{82F6B831-8B8C-4054-9A13-4CB0648B2306}" srcOrd="1" destOrd="0" presId="urn:microsoft.com/office/officeart/2008/layout/LinedList"/>
    <dgm:cxn modelId="{8B286723-4288-4A76-9E04-B2F28FC26F71}" type="presParOf" srcId="{82F6B831-8B8C-4054-9A13-4CB0648B2306}" destId="{10C8933D-A65B-4C28-876B-4D174A7CCAF2}" srcOrd="0" destOrd="0" presId="urn:microsoft.com/office/officeart/2008/layout/LinedList"/>
    <dgm:cxn modelId="{5C2EF1B8-36C1-498E-BA21-ABA58A1C770C}" type="presParOf" srcId="{82F6B831-8B8C-4054-9A13-4CB0648B2306}" destId="{E03F9820-E2F6-4050-92ED-6679B5976A0D}" srcOrd="1" destOrd="0" presId="urn:microsoft.com/office/officeart/2008/layout/LinedList"/>
    <dgm:cxn modelId="{DE92A879-652B-4384-A954-4361D6591DED}" type="presParOf" srcId="{E03F9820-E2F6-4050-92ED-6679B5976A0D}" destId="{3CDABEE1-2B19-4469-8F60-DA61D3BDD9C8}" srcOrd="0" destOrd="0" presId="urn:microsoft.com/office/officeart/2008/layout/LinedList"/>
    <dgm:cxn modelId="{16ED0FD8-2336-4504-BA69-A564B66C83F1}" type="presParOf" srcId="{E03F9820-E2F6-4050-92ED-6679B5976A0D}" destId="{D300AE5D-9B9B-45B9-80FF-2643F52CF18B}" srcOrd="1" destOrd="0" presId="urn:microsoft.com/office/officeart/2008/layout/LinedList"/>
    <dgm:cxn modelId="{04A879FF-DCDF-4856-87AC-03654287B561}" type="presParOf" srcId="{E03F9820-E2F6-4050-92ED-6679B5976A0D}" destId="{74944FF5-F213-49FE-818F-8F91EEA29117}" srcOrd="2" destOrd="0" presId="urn:microsoft.com/office/officeart/2008/layout/LinedList"/>
    <dgm:cxn modelId="{62FF7F6E-1835-4495-991A-7AECFBEEAA8C}" type="presParOf" srcId="{82F6B831-8B8C-4054-9A13-4CB0648B2306}" destId="{765EA2F3-2FF4-4C84-829D-22A3BC55E4C6}" srcOrd="2" destOrd="0" presId="urn:microsoft.com/office/officeart/2008/layout/LinedList"/>
    <dgm:cxn modelId="{B427CD88-F0A9-4903-8CA5-1022B7B38BC8}" type="presParOf" srcId="{82F6B831-8B8C-4054-9A13-4CB0648B2306}" destId="{FF471EF8-D81D-454A-B78E-407C03763DB5}" srcOrd="3" destOrd="0" presId="urn:microsoft.com/office/officeart/2008/layout/LinedList"/>
    <dgm:cxn modelId="{FF4CDEBB-365B-483B-82B1-B9F40751F2AE}" type="presParOf" srcId="{82F6B831-8B8C-4054-9A13-4CB0648B2306}" destId="{66A01B79-6BCE-4322-BC67-3F7E672D062A}" srcOrd="4" destOrd="0" presId="urn:microsoft.com/office/officeart/2008/layout/LinedList"/>
    <dgm:cxn modelId="{FA0705BE-0CB5-4ECC-B888-E6AB8A32D9BC}" type="presParOf" srcId="{66A01B79-6BCE-4322-BC67-3F7E672D062A}" destId="{57B4D6CF-3510-4E12-BA4A-157917CE2DFF}" srcOrd="0" destOrd="0" presId="urn:microsoft.com/office/officeart/2008/layout/LinedList"/>
    <dgm:cxn modelId="{333275D3-6A33-4580-8D70-3D887AAB7FA6}" type="presParOf" srcId="{66A01B79-6BCE-4322-BC67-3F7E672D062A}" destId="{2F756495-33CD-4CA6-8A72-2A1516B15D7B}" srcOrd="1" destOrd="0" presId="urn:microsoft.com/office/officeart/2008/layout/LinedList"/>
    <dgm:cxn modelId="{2EC7C5E2-35A7-4B74-BD1D-F49961ED8A73}" type="presParOf" srcId="{66A01B79-6BCE-4322-BC67-3F7E672D062A}" destId="{0D829F6F-A93B-45F4-916B-80FD20A2C498}" srcOrd="2" destOrd="0" presId="urn:microsoft.com/office/officeart/2008/layout/LinedList"/>
    <dgm:cxn modelId="{4209443B-D120-497F-8099-5D9892080C71}" type="presParOf" srcId="{82F6B831-8B8C-4054-9A13-4CB0648B2306}" destId="{DBE3DDBE-9A46-4506-9C5C-B30AC67F018A}" srcOrd="5" destOrd="0" presId="urn:microsoft.com/office/officeart/2008/layout/LinedList"/>
    <dgm:cxn modelId="{D6197791-6402-48CD-AB8E-F83B5490B47E}" type="presParOf" srcId="{82F6B831-8B8C-4054-9A13-4CB0648B2306}" destId="{378C232C-FB5B-45E7-872E-5376F49E474D}" srcOrd="6" destOrd="0" presId="urn:microsoft.com/office/officeart/2008/layout/LinedList"/>
    <dgm:cxn modelId="{A74549CA-AA1E-4664-95B7-7180C3733B6C}" type="presParOf" srcId="{82F6B831-8B8C-4054-9A13-4CB0648B2306}" destId="{54E06C81-C2B7-4C07-89DA-463CC061B7DD}" srcOrd="7" destOrd="0" presId="urn:microsoft.com/office/officeart/2008/layout/LinedList"/>
    <dgm:cxn modelId="{DA9D5D8B-3037-452F-B167-05C56692799C}" type="presParOf" srcId="{54E06C81-C2B7-4C07-89DA-463CC061B7DD}" destId="{96FE6497-7104-45AC-A635-3F548A4D9EA0}" srcOrd="0" destOrd="0" presId="urn:microsoft.com/office/officeart/2008/layout/LinedList"/>
    <dgm:cxn modelId="{15CE5334-86AA-4F82-BF4A-E81B296DCCF0}" type="presParOf" srcId="{54E06C81-C2B7-4C07-89DA-463CC061B7DD}" destId="{99C32169-C333-4E30-8756-5D87C0844531}" srcOrd="1" destOrd="0" presId="urn:microsoft.com/office/officeart/2008/layout/LinedList"/>
    <dgm:cxn modelId="{6DC3DF9E-E29C-479A-B075-A1E441E45F37}" type="presParOf" srcId="{54E06C81-C2B7-4C07-89DA-463CC061B7DD}" destId="{CF523E3F-33CE-4700-B8D7-C124ABBB8B66}" srcOrd="2" destOrd="0" presId="urn:microsoft.com/office/officeart/2008/layout/LinedList"/>
    <dgm:cxn modelId="{BF70BB94-08A1-4D32-9C60-3CEAA58DF506}" type="presParOf" srcId="{82F6B831-8B8C-4054-9A13-4CB0648B2306}" destId="{D17C26D8-D7D2-46EB-820C-20D2A91CC79F}" srcOrd="8" destOrd="0" presId="urn:microsoft.com/office/officeart/2008/layout/LinedList"/>
    <dgm:cxn modelId="{DB245FED-9057-462F-88D9-7DF8AAA5D446}" type="presParOf" srcId="{82F6B831-8B8C-4054-9A13-4CB0648B2306}" destId="{5AC612FD-8618-4E72-A3C0-2B9980262B68}" srcOrd="9" destOrd="0" presId="urn:microsoft.com/office/officeart/2008/layout/LinedList"/>
    <dgm:cxn modelId="{95FCB021-87CD-46F6-AA4F-BEB582908AC8}" type="presParOf" srcId="{82F6B831-8B8C-4054-9A13-4CB0648B2306}" destId="{68E17F3F-7F23-4E83-8500-48AC9B6B7DE4}" srcOrd="10" destOrd="0" presId="urn:microsoft.com/office/officeart/2008/layout/LinedList"/>
    <dgm:cxn modelId="{B2EB867A-8823-4487-8298-2D48654E42C0}" type="presParOf" srcId="{68E17F3F-7F23-4E83-8500-48AC9B6B7DE4}" destId="{0A5EF39F-0411-4983-A515-86FC22C8308F}" srcOrd="0" destOrd="0" presId="urn:microsoft.com/office/officeart/2008/layout/LinedList"/>
    <dgm:cxn modelId="{6CE23902-AA08-4406-819C-A64014059A2E}" type="presParOf" srcId="{68E17F3F-7F23-4E83-8500-48AC9B6B7DE4}" destId="{1BB7DD15-6B57-4EF9-B745-71E04B9C640D}" srcOrd="1" destOrd="0" presId="urn:microsoft.com/office/officeart/2008/layout/LinedList"/>
    <dgm:cxn modelId="{78653883-D649-4490-ACFA-9DD69BC0C51C}" type="presParOf" srcId="{68E17F3F-7F23-4E83-8500-48AC9B6B7DE4}" destId="{306A6198-06F9-46DC-BFE4-BEFBBE3491EA}" srcOrd="2" destOrd="0" presId="urn:microsoft.com/office/officeart/2008/layout/LinedList"/>
    <dgm:cxn modelId="{022C6D6E-AD0A-4E62-8190-F138DEBFF3D9}" type="presParOf" srcId="{82F6B831-8B8C-4054-9A13-4CB0648B2306}" destId="{43F38250-FED1-42DD-8BA1-32586257BB3C}" srcOrd="11" destOrd="0" presId="urn:microsoft.com/office/officeart/2008/layout/LinedList"/>
    <dgm:cxn modelId="{815D892F-ABBC-4917-8585-F69AA482097A}" type="presParOf" srcId="{82F6B831-8B8C-4054-9A13-4CB0648B2306}" destId="{76D5AF16-7E52-4CA2-815F-0721F245E781}" srcOrd="12"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Activación Muscular</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n-US" sz="1800" dirty="0"/>
            <a:t>La </a:t>
          </a:r>
          <a:r>
            <a:rPr lang="es-EC" sz="1800" noProof="0" dirty="0"/>
            <a:t>contracción se origina gracias a la manifestación eléctrica de la activación neuromuscular asociada al musculo que se contrae. </a:t>
          </a:r>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3CD44B45-69E6-4281-8F0F-2695D58C9294}">
      <dgm:prSet custT="1"/>
      <dgm:spPr/>
      <dgm:t>
        <a:bodyPr/>
        <a:lstStyle/>
        <a:p>
          <a:pPr algn="just"/>
          <a:r>
            <a:rPr lang="en-US" sz="1800" dirty="0"/>
            <a:t>Las </a:t>
          </a:r>
          <a:r>
            <a:rPr lang="en-US" sz="1800" dirty="0" err="1"/>
            <a:t>fibras</a:t>
          </a:r>
          <a:r>
            <a:rPr lang="en-US" sz="1800" dirty="0"/>
            <a:t> </a:t>
          </a:r>
          <a:r>
            <a:rPr lang="en-US" sz="1800" dirty="0" err="1"/>
            <a:t>musculares</a:t>
          </a:r>
          <a:r>
            <a:rPr lang="en-US" sz="1800" dirty="0"/>
            <a:t> </a:t>
          </a:r>
          <a:r>
            <a:rPr lang="en-US" sz="1800" dirty="0" err="1"/>
            <a:t>están</a:t>
          </a:r>
          <a:r>
            <a:rPr lang="en-US" sz="1800" dirty="0"/>
            <a:t> </a:t>
          </a:r>
          <a:r>
            <a:rPr lang="en-US" sz="1800" dirty="0" err="1"/>
            <a:t>inervadas</a:t>
          </a:r>
          <a:r>
            <a:rPr lang="en-US" sz="1800" dirty="0"/>
            <a:t> en </a:t>
          </a:r>
          <a:r>
            <a:rPr lang="en-US" sz="1800" dirty="0" err="1"/>
            <a:t>grupos</a:t>
          </a:r>
          <a:r>
            <a:rPr lang="en-US" sz="1800" dirty="0"/>
            <a:t> </a:t>
          </a:r>
          <a:r>
            <a:rPr lang="en-US" sz="1800" dirty="0" err="1"/>
            <a:t>llamados</a:t>
          </a:r>
          <a:r>
            <a:rPr lang="en-US" sz="1800" dirty="0"/>
            <a:t> </a:t>
          </a:r>
          <a:r>
            <a:rPr lang="en-US" sz="1800" dirty="0" err="1"/>
            <a:t>unidades</a:t>
          </a:r>
          <a:r>
            <a:rPr lang="en-US" sz="1800" dirty="0"/>
            <a:t> </a:t>
          </a:r>
          <a:r>
            <a:rPr lang="en-US" sz="1800" dirty="0" err="1"/>
            <a:t>motoras</a:t>
          </a:r>
          <a:r>
            <a:rPr lang="en-US" sz="1800" dirty="0"/>
            <a:t>, que </a:t>
          </a:r>
          <a:r>
            <a:rPr lang="en-US" sz="1800" dirty="0" err="1"/>
            <a:t>cuando</a:t>
          </a:r>
          <a:r>
            <a:rPr lang="en-US" sz="1800" dirty="0"/>
            <a:t> se </a:t>
          </a:r>
          <a:r>
            <a:rPr lang="en-US" sz="1800" dirty="0" err="1"/>
            <a:t>activan</a:t>
          </a:r>
          <a:r>
            <a:rPr lang="en-US" sz="1800" dirty="0"/>
            <a:t> </a:t>
          </a:r>
          <a:r>
            <a:rPr lang="en-US" sz="1800" dirty="0" err="1"/>
            <a:t>generar</a:t>
          </a:r>
          <a:r>
            <a:rPr lang="en-US" sz="1800" dirty="0"/>
            <a:t> un </a:t>
          </a:r>
          <a:r>
            <a:rPr lang="en-US" sz="1800" dirty="0" err="1"/>
            <a:t>potencial</a:t>
          </a:r>
          <a:r>
            <a:rPr lang="en-US" sz="1800" dirty="0"/>
            <a:t> de </a:t>
          </a:r>
          <a:r>
            <a:rPr lang="en-US" sz="1800" dirty="0" err="1"/>
            <a:t>acción</a:t>
          </a:r>
          <a:endParaRPr lang="es-ES" sz="1800" noProof="0" dirty="0"/>
        </a:p>
      </dgm:t>
    </dgm:pt>
    <dgm:pt modelId="{B9E8D67E-63C3-468B-A054-E92C2F4C1174}" type="sibTrans" cxnId="{6D801860-78B8-4BE7-888F-CF030F24474B}">
      <dgm:prSet/>
      <dgm:spPr/>
      <dgm:t>
        <a:bodyPr/>
        <a:lstStyle/>
        <a:p>
          <a:pPr algn="just"/>
          <a:endParaRPr lang="es-EC"/>
        </a:p>
      </dgm:t>
    </dgm:pt>
    <dgm:pt modelId="{03369930-B337-4B21-A8B0-D9BF973727DA}" type="parTrans" cxnId="{6D801860-78B8-4BE7-888F-CF030F24474B}">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3343" custLinFactNeighborY="-31579"/>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2"/>
      <dgm:spPr/>
    </dgm:pt>
    <dgm:pt modelId="{E71390C3-22EC-4252-819F-F42DBCE732A6}" type="pres">
      <dgm:prSet presAssocID="{DE2F9DEB-7685-4523-B2DC-B1A32D1754D5}" presName="childText" presStyleLbl="bgAcc1" presStyleIdx="0" presStyleCnt="2" custScaleX="616467" custScaleY="148547" custLinFactNeighborX="1297" custLinFactNeighborY="-40787">
        <dgm:presLayoutVars>
          <dgm:bulletEnabled val="1"/>
        </dgm:presLayoutVars>
      </dgm:prSet>
      <dgm:spPr/>
    </dgm:pt>
    <dgm:pt modelId="{59B6BAF9-1EE2-43AB-A459-FD0FBACBF21E}" type="pres">
      <dgm:prSet presAssocID="{03369930-B337-4B21-A8B0-D9BF973727DA}" presName="Name13" presStyleLbl="parChTrans1D2" presStyleIdx="1" presStyleCnt="2"/>
      <dgm:spPr/>
    </dgm:pt>
    <dgm:pt modelId="{F6C98293-6788-4959-8701-87899D3A5AE8}" type="pres">
      <dgm:prSet presAssocID="{3CD44B45-69E6-4281-8F0F-2695D58C9294}" presName="childText" presStyleLbl="bgAcc1" presStyleIdx="1" presStyleCnt="2" custScaleX="616527" custScaleY="121624" custLinFactNeighborY="-46418">
        <dgm:presLayoutVars>
          <dgm:bulletEnabled val="1"/>
        </dgm:presLayoutVars>
      </dgm:prSet>
      <dgm:spPr/>
    </dgm:pt>
  </dgm:ptLst>
  <dgm:cxnLst>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FA1683D1-895E-4990-AE7A-52C3AA1088C6}" type="presOf" srcId="{FF5244E1-CF16-4BAC-92D3-2FD3C915AD4D}" destId="{04EAAFF2-F757-4829-8DE2-3822D97053BC}" srcOrd="0" destOrd="0" presId="urn:microsoft.com/office/officeart/2005/8/layout/hierarchy3"/>
    <dgm:cxn modelId="{D246CA8C-6BCB-4E98-AA6D-BD723CE226B8}" type="presOf" srcId="{03369930-B337-4B21-A8B0-D9BF973727DA}" destId="{59B6BAF9-1EE2-43AB-A459-FD0FBACBF21E}"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0361BFDA-7BA2-4A80-B053-5AD2C5BE3692}" type="presOf" srcId="{3CD44B45-69E6-4281-8F0F-2695D58C9294}" destId="{F6C98293-6788-4959-8701-87899D3A5AE8}"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 modelId="{1B649FC5-A4B0-4201-8E52-C59B1E641434}" type="presParOf" srcId="{F784BE88-3DB9-4E87-AFCA-2ED0BF00DEA1}" destId="{59B6BAF9-1EE2-43AB-A459-FD0FBACBF21E}" srcOrd="2" destOrd="0" presId="urn:microsoft.com/office/officeart/2005/8/layout/hierarchy3"/>
    <dgm:cxn modelId="{6BACCB20-C772-4C98-8046-34D3974109E7}" type="presParOf" srcId="{F784BE88-3DB9-4E87-AFCA-2ED0BF00DEA1}" destId="{F6C98293-6788-4959-8701-87899D3A5AE8}"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Electrodos</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n-US" sz="2000" dirty="0" err="1"/>
            <a:t>Es</a:t>
          </a:r>
          <a:r>
            <a:rPr lang="en-US" sz="2000" dirty="0"/>
            <a:t> un </a:t>
          </a:r>
          <a:r>
            <a:rPr lang="en-US" sz="2000" dirty="0" err="1"/>
            <a:t>elemento</a:t>
          </a:r>
          <a:r>
            <a:rPr lang="en-US" sz="2000" dirty="0"/>
            <a:t> que </a:t>
          </a:r>
          <a:r>
            <a:rPr lang="en-US" sz="2000" dirty="0" err="1"/>
            <a:t>hace</a:t>
          </a:r>
          <a:r>
            <a:rPr lang="en-US" sz="2000" dirty="0"/>
            <a:t> de </a:t>
          </a:r>
          <a:r>
            <a:rPr lang="en-US" sz="2000" dirty="0" err="1"/>
            <a:t>interfaz</a:t>
          </a:r>
          <a:r>
            <a:rPr lang="en-US" sz="2000" dirty="0"/>
            <a:t> entre la </a:t>
          </a:r>
          <a:r>
            <a:rPr lang="en-US" sz="2000" dirty="0" err="1"/>
            <a:t>piel</a:t>
          </a:r>
          <a:r>
            <a:rPr lang="en-US" sz="2000" dirty="0"/>
            <a:t> y el </a:t>
          </a:r>
          <a:r>
            <a:rPr lang="en-US" sz="2000" dirty="0" err="1"/>
            <a:t>equipo</a:t>
          </a:r>
          <a:r>
            <a:rPr lang="en-US" sz="2000" dirty="0"/>
            <a:t> de </a:t>
          </a:r>
          <a:r>
            <a:rPr lang="en-US" sz="2000" dirty="0" err="1"/>
            <a:t>medida</a:t>
          </a:r>
          <a:r>
            <a:rPr lang="en-US" sz="2000" dirty="0"/>
            <a:t> para registrar </a:t>
          </a:r>
          <a:r>
            <a:rPr lang="en-US" sz="2000" dirty="0" err="1"/>
            <a:t>los</a:t>
          </a:r>
          <a:r>
            <a:rPr lang="en-US" sz="2000" dirty="0"/>
            <a:t> biopotenciales que se </a:t>
          </a:r>
          <a:r>
            <a:rPr lang="en-US" sz="2000" dirty="0" err="1"/>
            <a:t>producen</a:t>
          </a:r>
          <a:r>
            <a:rPr lang="en-US" sz="2000" dirty="0"/>
            <a:t> en el </a:t>
          </a:r>
          <a:r>
            <a:rPr lang="en-US" sz="2000" dirty="0" err="1"/>
            <a:t>cuerpo</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3CD44B45-69E6-4281-8F0F-2695D58C9294}">
      <dgm:prSet custT="1"/>
      <dgm:spPr/>
      <dgm:t>
        <a:bodyPr/>
        <a:lstStyle/>
        <a:p>
          <a:pPr algn="just"/>
          <a:r>
            <a:rPr lang="en-US" sz="2000" dirty="0"/>
            <a:t>El </a:t>
          </a:r>
          <a:r>
            <a:rPr lang="en-US" sz="2000" dirty="0" err="1"/>
            <a:t>electrodo</a:t>
          </a:r>
          <a:r>
            <a:rPr lang="en-US" sz="2000" dirty="0"/>
            <a:t> se </a:t>
          </a:r>
          <a:r>
            <a:rPr lang="en-US" sz="2000" dirty="0" err="1"/>
            <a:t>encarga</a:t>
          </a:r>
          <a:r>
            <a:rPr lang="en-US" sz="2000" dirty="0"/>
            <a:t> de </a:t>
          </a:r>
          <a:r>
            <a:rPr lang="en-US" sz="2000" dirty="0" err="1"/>
            <a:t>realizar</a:t>
          </a:r>
          <a:r>
            <a:rPr lang="en-US" sz="2000" dirty="0"/>
            <a:t> la </a:t>
          </a:r>
          <a:r>
            <a:rPr lang="en-US" sz="2000" dirty="0" err="1"/>
            <a:t>transferencia</a:t>
          </a:r>
          <a:r>
            <a:rPr lang="en-US" sz="2000" dirty="0"/>
            <a:t> de </a:t>
          </a:r>
          <a:r>
            <a:rPr lang="en-US" sz="2000" dirty="0" err="1"/>
            <a:t>estas</a:t>
          </a:r>
          <a:r>
            <a:rPr lang="en-US" sz="2000" dirty="0"/>
            <a:t> </a:t>
          </a:r>
          <a:r>
            <a:rPr lang="en-US" sz="2000" dirty="0" err="1"/>
            <a:t>señales</a:t>
          </a:r>
          <a:r>
            <a:rPr lang="en-US" sz="2000" dirty="0"/>
            <a:t> </a:t>
          </a:r>
          <a:r>
            <a:rPr lang="en-US" sz="2000" dirty="0" err="1"/>
            <a:t>biológicas</a:t>
          </a:r>
          <a:r>
            <a:rPr lang="en-US" sz="2000" dirty="0"/>
            <a:t> </a:t>
          </a:r>
          <a:r>
            <a:rPr lang="en-US" sz="2000" dirty="0" err="1"/>
            <a:t>hacia</a:t>
          </a:r>
          <a:r>
            <a:rPr lang="en-US" sz="2000" dirty="0"/>
            <a:t> un </a:t>
          </a:r>
          <a:r>
            <a:rPr lang="en-US" sz="2000" dirty="0" err="1"/>
            <a:t>dispositivo</a:t>
          </a:r>
          <a:r>
            <a:rPr lang="en-US" sz="2000" dirty="0"/>
            <a:t> </a:t>
          </a:r>
          <a:r>
            <a:rPr lang="en-US" sz="2000" dirty="0" err="1"/>
            <a:t>electrónico</a:t>
          </a:r>
          <a:endParaRPr lang="es-EC" sz="2000" dirty="0"/>
        </a:p>
      </dgm:t>
    </dgm:pt>
    <dgm:pt modelId="{03369930-B337-4B21-A8B0-D9BF973727DA}" type="parTrans" cxnId="{6D801860-78B8-4BE7-888F-CF030F24474B}">
      <dgm:prSet/>
      <dgm:spPr/>
      <dgm:t>
        <a:bodyPr/>
        <a:lstStyle/>
        <a:p>
          <a:pPr algn="just"/>
          <a:endParaRPr lang="es-EC"/>
        </a:p>
      </dgm:t>
    </dgm:pt>
    <dgm:pt modelId="{B9E8D67E-63C3-468B-A054-E92C2F4C1174}" type="sibTrans" cxnId="{6D801860-78B8-4BE7-888F-CF030F24474B}">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5469" custLinFactNeighborY="-3413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2"/>
      <dgm:spPr/>
    </dgm:pt>
    <dgm:pt modelId="{E71390C3-22EC-4252-819F-F42DBCE732A6}" type="pres">
      <dgm:prSet presAssocID="{DE2F9DEB-7685-4523-B2DC-B1A32D1754D5}" presName="childText" presStyleLbl="bgAcc1" presStyleIdx="0" presStyleCnt="2" custScaleX="616467" custScaleY="144903" custLinFactNeighborY="-41737">
        <dgm:presLayoutVars>
          <dgm:bulletEnabled val="1"/>
        </dgm:presLayoutVars>
      </dgm:prSet>
      <dgm:spPr/>
    </dgm:pt>
    <dgm:pt modelId="{59B6BAF9-1EE2-43AB-A459-FD0FBACBF21E}" type="pres">
      <dgm:prSet presAssocID="{03369930-B337-4B21-A8B0-D9BF973727DA}" presName="Name13" presStyleLbl="parChTrans1D2" presStyleIdx="1" presStyleCnt="2"/>
      <dgm:spPr/>
    </dgm:pt>
    <dgm:pt modelId="{F6C98293-6788-4959-8701-87899D3A5AE8}" type="pres">
      <dgm:prSet presAssocID="{3CD44B45-69E6-4281-8F0F-2695D58C9294}" presName="childText" presStyleLbl="bgAcc1" presStyleIdx="1" presStyleCnt="2" custScaleX="616527" custScaleY="144903" custLinFactNeighborY="-43468">
        <dgm:presLayoutVars>
          <dgm:bulletEnabled val="1"/>
        </dgm:presLayoutVars>
      </dgm:prSet>
      <dgm:spPr/>
    </dgm:pt>
  </dgm:ptLst>
  <dgm:cxnLst>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FA1683D1-895E-4990-AE7A-52C3AA1088C6}" type="presOf" srcId="{FF5244E1-CF16-4BAC-92D3-2FD3C915AD4D}" destId="{04EAAFF2-F757-4829-8DE2-3822D97053BC}" srcOrd="0" destOrd="0" presId="urn:microsoft.com/office/officeart/2005/8/layout/hierarchy3"/>
    <dgm:cxn modelId="{D246CA8C-6BCB-4E98-AA6D-BD723CE226B8}" type="presOf" srcId="{03369930-B337-4B21-A8B0-D9BF973727DA}" destId="{59B6BAF9-1EE2-43AB-A459-FD0FBACBF21E}"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0361BFDA-7BA2-4A80-B053-5AD2C5BE3692}" type="presOf" srcId="{3CD44B45-69E6-4281-8F0F-2695D58C9294}" destId="{F6C98293-6788-4959-8701-87899D3A5AE8}"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 modelId="{1B649FC5-A4B0-4201-8E52-C59B1E641434}" type="presParOf" srcId="{F784BE88-3DB9-4E87-AFCA-2ED0BF00DEA1}" destId="{59B6BAF9-1EE2-43AB-A459-FD0FBACBF21E}" srcOrd="2" destOrd="0" presId="urn:microsoft.com/office/officeart/2005/8/layout/hierarchy3"/>
    <dgm:cxn modelId="{6BACCB20-C772-4C98-8046-34D3974109E7}" type="presParOf" srcId="{F784BE88-3DB9-4E87-AFCA-2ED0BF00DEA1}" destId="{F6C98293-6788-4959-8701-87899D3A5AE8}"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Lst>
  <dgm:cxnLst>
    <dgm:cxn modelId="{0B21240B-BEB7-447C-AD5E-ECEA358A3188}" type="presOf" srcId="{7061F2FC-F2AB-4DE3-98B0-886576B4E2C6}" destId="{D433476B-D68D-4328-ADAC-B2895D3D50CF}" srcOrd="0"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Ubicación de los Electrodos</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n-US" sz="2000" dirty="0"/>
            <a:t>Se </a:t>
          </a:r>
          <a:r>
            <a:rPr lang="en-US" sz="2000" dirty="0" err="1"/>
            <a:t>seguirán</a:t>
          </a:r>
          <a:r>
            <a:rPr lang="en-US" sz="2000" dirty="0"/>
            <a:t> las </a:t>
          </a:r>
          <a:r>
            <a:rPr lang="en-US" sz="2000" dirty="0" err="1"/>
            <a:t>recomendaciones</a:t>
          </a:r>
          <a:r>
            <a:rPr lang="en-US" sz="2000" dirty="0"/>
            <a:t> </a:t>
          </a:r>
          <a:r>
            <a:rPr lang="en-US" sz="2000" dirty="0" err="1"/>
            <a:t>dadas</a:t>
          </a:r>
          <a:r>
            <a:rPr lang="en-US" sz="2000" dirty="0"/>
            <a:t> </a:t>
          </a:r>
          <a:r>
            <a:rPr lang="en-US" sz="2000" dirty="0" err="1"/>
            <a:t>por</a:t>
          </a:r>
          <a:r>
            <a:rPr lang="en-US" sz="2000" dirty="0"/>
            <a:t> el SENIAM (Surface Electromyography for the Non-invasive Assessment of Muscles). </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3CD44B45-69E6-4281-8F0F-2695D58C9294}">
      <dgm:prSet custT="1"/>
      <dgm:spPr/>
      <dgm:t>
        <a:bodyPr/>
        <a:lstStyle/>
        <a:p>
          <a:pPr algn="just"/>
          <a:r>
            <a:rPr lang="en-US" sz="2000" dirty="0"/>
            <a:t>El </a:t>
          </a:r>
          <a:r>
            <a:rPr lang="en-US" sz="2000" dirty="0" err="1"/>
            <a:t>electrodo</a:t>
          </a:r>
          <a:r>
            <a:rPr lang="en-US" sz="2000" dirty="0"/>
            <a:t> </a:t>
          </a:r>
          <a:r>
            <a:rPr lang="en-US" sz="2000" dirty="0" err="1"/>
            <a:t>debe</a:t>
          </a:r>
          <a:r>
            <a:rPr lang="en-US" sz="2000" dirty="0"/>
            <a:t> </a:t>
          </a:r>
          <a:r>
            <a:rPr lang="en-US" sz="2000" dirty="0" err="1"/>
            <a:t>ser</a:t>
          </a:r>
          <a:r>
            <a:rPr lang="en-US" sz="2000" dirty="0"/>
            <a:t> </a:t>
          </a:r>
          <a:r>
            <a:rPr lang="en-US" sz="2000" dirty="0" err="1"/>
            <a:t>colocado</a:t>
          </a:r>
          <a:r>
            <a:rPr lang="en-US" sz="2000" dirty="0"/>
            <a:t> entre dos </a:t>
          </a:r>
          <a:r>
            <a:rPr lang="en-US" sz="2000" dirty="0" err="1"/>
            <a:t>puntos</a:t>
          </a:r>
          <a:r>
            <a:rPr lang="en-US" sz="2000" dirty="0"/>
            <a:t> </a:t>
          </a:r>
          <a:r>
            <a:rPr lang="en-US" sz="2000" dirty="0" err="1"/>
            <a:t>motores</a:t>
          </a:r>
          <a:r>
            <a:rPr lang="en-US" sz="2000" dirty="0"/>
            <a:t> o entre un </a:t>
          </a:r>
          <a:r>
            <a:rPr lang="en-US" sz="2000" dirty="0" err="1"/>
            <a:t>punto</a:t>
          </a:r>
          <a:r>
            <a:rPr lang="en-US" sz="2000" dirty="0"/>
            <a:t> motor y la </a:t>
          </a:r>
          <a:r>
            <a:rPr lang="en-US" sz="2000" dirty="0" err="1"/>
            <a:t>inserción</a:t>
          </a:r>
          <a:r>
            <a:rPr lang="en-US" sz="2000" dirty="0"/>
            <a:t> del </a:t>
          </a:r>
          <a:r>
            <a:rPr lang="en-US" sz="2000" dirty="0" err="1"/>
            <a:t>tendón</a:t>
          </a:r>
          <a:r>
            <a:rPr lang="en-US" sz="2000" dirty="0"/>
            <a:t>, y a lo largo de la </a:t>
          </a:r>
          <a:r>
            <a:rPr lang="en-US" sz="2000" dirty="0" err="1"/>
            <a:t>línea</a:t>
          </a:r>
          <a:r>
            <a:rPr lang="en-US" sz="2000" dirty="0"/>
            <a:t> media longitudinal del </a:t>
          </a:r>
          <a:r>
            <a:rPr lang="en-US" sz="2000" dirty="0" err="1"/>
            <a:t>músculo</a:t>
          </a:r>
          <a:endParaRPr lang="es-EC" sz="2000" dirty="0"/>
        </a:p>
      </dgm:t>
    </dgm:pt>
    <dgm:pt modelId="{03369930-B337-4B21-A8B0-D9BF973727DA}" type="parTrans" cxnId="{6D801860-78B8-4BE7-888F-CF030F24474B}">
      <dgm:prSet/>
      <dgm:spPr/>
      <dgm:t>
        <a:bodyPr/>
        <a:lstStyle/>
        <a:p>
          <a:pPr algn="just"/>
          <a:endParaRPr lang="es-EC"/>
        </a:p>
      </dgm:t>
    </dgm:pt>
    <dgm:pt modelId="{B9E8D67E-63C3-468B-A054-E92C2F4C1174}" type="sibTrans" cxnId="{6D801860-78B8-4BE7-888F-CF030F24474B}">
      <dgm:prSet/>
      <dgm:spPr/>
      <dgm:t>
        <a:bodyPr/>
        <a:lstStyle/>
        <a:p>
          <a:pPr algn="just"/>
          <a:endParaRPr lang="es-EC"/>
        </a:p>
      </dgm:t>
    </dgm:pt>
    <dgm:pt modelId="{834F458C-154E-46FF-A8D3-E5993912B8BD}">
      <dgm:prSet custT="1"/>
      <dgm:spPr/>
      <dgm:t>
        <a:bodyPr/>
        <a:lstStyle/>
        <a:p>
          <a:pPr algn="just"/>
          <a:r>
            <a:rPr lang="en-US" sz="2000" dirty="0"/>
            <a:t>La </a:t>
          </a:r>
          <a:r>
            <a:rPr lang="en-US" sz="2000" dirty="0" err="1"/>
            <a:t>distancia</a:t>
          </a:r>
          <a:r>
            <a:rPr lang="en-US" sz="2000" dirty="0"/>
            <a:t> entre </a:t>
          </a:r>
          <a:r>
            <a:rPr lang="en-US" sz="2000" dirty="0" err="1"/>
            <a:t>los</a:t>
          </a:r>
          <a:r>
            <a:rPr lang="en-US" sz="2000" dirty="0"/>
            <a:t> dos </a:t>
          </a:r>
          <a:r>
            <a:rPr lang="en-US" sz="2000" dirty="0" err="1"/>
            <a:t>electrodos</a:t>
          </a:r>
          <a:r>
            <a:rPr lang="en-US" sz="2000" dirty="0"/>
            <a:t> </a:t>
          </a:r>
          <a:r>
            <a:rPr lang="en-US" sz="2000" dirty="0" err="1"/>
            <a:t>debe</a:t>
          </a:r>
          <a:r>
            <a:rPr lang="en-US" sz="2000" dirty="0"/>
            <a:t> </a:t>
          </a:r>
          <a:r>
            <a:rPr lang="en-US" sz="2000" dirty="0" err="1"/>
            <a:t>ser</a:t>
          </a:r>
          <a:r>
            <a:rPr lang="en-US" sz="2000" dirty="0"/>
            <a:t> entre 10 y 20 mm, en </a:t>
          </a:r>
          <a:r>
            <a:rPr lang="en-US" sz="2000" dirty="0" err="1"/>
            <a:t>caso</a:t>
          </a:r>
          <a:r>
            <a:rPr lang="en-US" sz="2000" dirty="0"/>
            <a:t> de que </a:t>
          </a:r>
          <a:r>
            <a:rPr lang="en-US" sz="2000" dirty="0" err="1"/>
            <a:t>los</a:t>
          </a:r>
          <a:r>
            <a:rPr lang="en-US" sz="2000" dirty="0"/>
            <a:t> </a:t>
          </a:r>
          <a:r>
            <a:rPr lang="en-US" sz="2000" dirty="0" err="1"/>
            <a:t>músculos</a:t>
          </a:r>
          <a:r>
            <a:rPr lang="en-US" sz="2000" dirty="0"/>
            <a:t> </a:t>
          </a:r>
          <a:r>
            <a:rPr lang="en-US" sz="2000" dirty="0" err="1"/>
            <a:t>sean</a:t>
          </a:r>
          <a:r>
            <a:rPr lang="en-US" sz="2000" dirty="0"/>
            <a:t> </a:t>
          </a:r>
          <a:r>
            <a:rPr lang="en-US" sz="2000" dirty="0" err="1"/>
            <a:t>relativamente</a:t>
          </a:r>
          <a:r>
            <a:rPr lang="en-US" sz="2000" dirty="0"/>
            <a:t> </a:t>
          </a:r>
          <a:r>
            <a:rPr lang="en-US" sz="2000" dirty="0" err="1"/>
            <a:t>pequeños</a:t>
          </a:r>
          <a:r>
            <a:rPr lang="en-US" sz="2000" dirty="0"/>
            <a:t>, la </a:t>
          </a:r>
          <a:r>
            <a:rPr lang="en-US" sz="2000" dirty="0" err="1"/>
            <a:t>distancia</a:t>
          </a:r>
          <a:r>
            <a:rPr lang="en-US" sz="2000" dirty="0"/>
            <a:t> no </a:t>
          </a:r>
          <a:r>
            <a:rPr lang="en-US" sz="2000" dirty="0" err="1"/>
            <a:t>debe</a:t>
          </a:r>
          <a:r>
            <a:rPr lang="en-US" sz="2000" dirty="0"/>
            <a:t> </a:t>
          </a:r>
          <a:r>
            <a:rPr lang="en-US" sz="2000" dirty="0" err="1"/>
            <a:t>exceder</a:t>
          </a:r>
          <a:r>
            <a:rPr lang="en-US" sz="2000" dirty="0"/>
            <a:t> el ¼ de la </a:t>
          </a:r>
          <a:r>
            <a:rPr lang="en-US" sz="2000" dirty="0" err="1"/>
            <a:t>longitud</a:t>
          </a:r>
          <a:r>
            <a:rPr lang="en-US" sz="2000" dirty="0"/>
            <a:t> de la </a:t>
          </a:r>
          <a:r>
            <a:rPr lang="en-US" sz="2000" dirty="0" err="1"/>
            <a:t>fibra</a:t>
          </a:r>
          <a:r>
            <a:rPr lang="en-US" sz="2000" dirty="0"/>
            <a:t> muscular</a:t>
          </a:r>
          <a:endParaRPr lang="es-EC" sz="2000" dirty="0"/>
        </a:p>
      </dgm:t>
    </dgm:pt>
    <dgm:pt modelId="{4184DDA8-3130-4A2A-8F8B-B17D516CA3A1}" type="parTrans" cxnId="{1B93A210-4D58-43C2-AA64-C355CB737F7B}">
      <dgm:prSet/>
      <dgm:spPr/>
      <dgm:t>
        <a:bodyPr/>
        <a:lstStyle/>
        <a:p>
          <a:pPr algn="just"/>
          <a:endParaRPr lang="es-EC"/>
        </a:p>
      </dgm:t>
    </dgm:pt>
    <dgm:pt modelId="{DAB85B2B-E7ED-46A4-9F62-3982837DCF7B}" type="sibTrans" cxnId="{1B93A210-4D58-43C2-AA64-C355CB737F7B}">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5469" custLinFactNeighborY="-3413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3"/>
      <dgm:spPr/>
    </dgm:pt>
    <dgm:pt modelId="{E71390C3-22EC-4252-819F-F42DBCE732A6}" type="pres">
      <dgm:prSet presAssocID="{DE2F9DEB-7685-4523-B2DC-B1A32D1754D5}" presName="childText" presStyleLbl="bgAcc1" presStyleIdx="0" presStyleCnt="3" custScaleX="616467" custScaleY="144903" custLinFactNeighborY="-8267">
        <dgm:presLayoutVars>
          <dgm:bulletEnabled val="1"/>
        </dgm:presLayoutVars>
      </dgm:prSet>
      <dgm:spPr/>
    </dgm:pt>
    <dgm:pt modelId="{59B6BAF9-1EE2-43AB-A459-FD0FBACBF21E}" type="pres">
      <dgm:prSet presAssocID="{03369930-B337-4B21-A8B0-D9BF973727DA}" presName="Name13" presStyleLbl="parChTrans1D2" presStyleIdx="1" presStyleCnt="3"/>
      <dgm:spPr/>
    </dgm:pt>
    <dgm:pt modelId="{F6C98293-6788-4959-8701-87899D3A5AE8}" type="pres">
      <dgm:prSet presAssocID="{3CD44B45-69E6-4281-8F0F-2695D58C9294}" presName="childText" presStyleLbl="bgAcc1" presStyleIdx="1" presStyleCnt="3" custScaleX="616527" custScaleY="144903" custLinFactNeighborY="-15018">
        <dgm:presLayoutVars>
          <dgm:bulletEnabled val="1"/>
        </dgm:presLayoutVars>
      </dgm:prSet>
      <dgm:spPr/>
    </dgm:pt>
    <dgm:pt modelId="{CC26813A-3C70-474F-B955-22D5A57A2315}" type="pres">
      <dgm:prSet presAssocID="{4184DDA8-3130-4A2A-8F8B-B17D516CA3A1}" presName="Name13" presStyleLbl="parChTrans1D2" presStyleIdx="2" presStyleCnt="3"/>
      <dgm:spPr/>
    </dgm:pt>
    <dgm:pt modelId="{67999C8A-4352-4DC7-8C6E-BB5B23401E84}" type="pres">
      <dgm:prSet presAssocID="{834F458C-154E-46FF-A8D3-E5993912B8BD}" presName="childText" presStyleLbl="bgAcc1" presStyleIdx="2" presStyleCnt="3" custScaleX="617507" custScaleY="161695" custLinFactNeighborY="-18773">
        <dgm:presLayoutVars>
          <dgm:bulletEnabled val="1"/>
        </dgm:presLayoutVars>
      </dgm:prSet>
      <dgm:spPr/>
    </dgm:pt>
  </dgm:ptLst>
  <dgm:cxnLst>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EB013DC-75F4-42E3-9FE5-83303C1EA145}" type="presOf" srcId="{4184DDA8-3130-4A2A-8F8B-B17D516CA3A1}" destId="{CC26813A-3C70-474F-B955-22D5A57A2315}" srcOrd="0" destOrd="0" presId="urn:microsoft.com/office/officeart/2005/8/layout/hierarchy3"/>
    <dgm:cxn modelId="{FA1683D1-895E-4990-AE7A-52C3AA1088C6}" type="presOf" srcId="{FF5244E1-CF16-4BAC-92D3-2FD3C915AD4D}" destId="{04EAAFF2-F757-4829-8DE2-3822D97053BC}" srcOrd="0" destOrd="0" presId="urn:microsoft.com/office/officeart/2005/8/layout/hierarchy3"/>
    <dgm:cxn modelId="{D246CA8C-6BCB-4E98-AA6D-BD723CE226B8}" type="presOf" srcId="{03369930-B337-4B21-A8B0-D9BF973727DA}" destId="{59B6BAF9-1EE2-43AB-A459-FD0FBACBF21E}"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1B93A210-4D58-43C2-AA64-C355CB737F7B}" srcId="{CB9964DC-5E01-4879-9733-CDEE2AB1D1F7}" destId="{834F458C-154E-46FF-A8D3-E5993912B8BD}" srcOrd="2" destOrd="0" parTransId="{4184DDA8-3130-4A2A-8F8B-B17D516CA3A1}" sibTransId="{DAB85B2B-E7ED-46A4-9F62-3982837DCF7B}"/>
    <dgm:cxn modelId="{D73B1C3D-F726-4F3C-AE05-F3C4E7544844}" type="presOf" srcId="{CB9964DC-5E01-4879-9733-CDEE2AB1D1F7}" destId="{C7DDC059-89DD-4F99-A10D-9C975D60C8D8}" srcOrd="1" destOrd="0" presId="urn:microsoft.com/office/officeart/2005/8/layout/hierarchy3"/>
    <dgm:cxn modelId="{0361BFDA-7BA2-4A80-B053-5AD2C5BE3692}" type="presOf" srcId="{3CD44B45-69E6-4281-8F0F-2695D58C9294}" destId="{F6C98293-6788-4959-8701-87899D3A5AE8}"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3E0E0B74-1AC2-4C83-88EB-95B286F8C8A0}" type="presOf" srcId="{834F458C-154E-46FF-A8D3-E5993912B8BD}" destId="{67999C8A-4352-4DC7-8C6E-BB5B23401E84}"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 modelId="{1B649FC5-A4B0-4201-8E52-C59B1E641434}" type="presParOf" srcId="{F784BE88-3DB9-4E87-AFCA-2ED0BF00DEA1}" destId="{59B6BAF9-1EE2-43AB-A459-FD0FBACBF21E}" srcOrd="2" destOrd="0" presId="urn:microsoft.com/office/officeart/2005/8/layout/hierarchy3"/>
    <dgm:cxn modelId="{6BACCB20-C772-4C98-8046-34D3974109E7}" type="presParOf" srcId="{F784BE88-3DB9-4E87-AFCA-2ED0BF00DEA1}" destId="{F6C98293-6788-4959-8701-87899D3A5AE8}" srcOrd="3" destOrd="0" presId="urn:microsoft.com/office/officeart/2005/8/layout/hierarchy3"/>
    <dgm:cxn modelId="{9E032769-D5B6-476C-9F6C-281C282000C5}" type="presParOf" srcId="{F784BE88-3DB9-4E87-AFCA-2ED0BF00DEA1}" destId="{CC26813A-3C70-474F-B955-22D5A57A2315}" srcOrd="4" destOrd="0" presId="urn:microsoft.com/office/officeart/2005/8/layout/hierarchy3"/>
    <dgm:cxn modelId="{768EDE1B-9765-489E-BE8D-03149BEEFDFB}" type="presParOf" srcId="{F784BE88-3DB9-4E87-AFCA-2ED0BF00DEA1}" destId="{67999C8A-4352-4DC7-8C6E-BB5B23401E84}"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Diagrama de bloques del sistema</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17447" custLinFactNeighborY="-200000"/>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Diseño de los Electrodos</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n-US" sz="2000" dirty="0"/>
            <a:t>El </a:t>
          </a:r>
          <a:r>
            <a:rPr lang="en-US" sz="2000" dirty="0" err="1"/>
            <a:t>análisis</a:t>
          </a:r>
          <a:r>
            <a:rPr lang="en-US" sz="2000" dirty="0"/>
            <a:t> entre </a:t>
          </a:r>
          <a:r>
            <a:rPr lang="en-US" sz="2000" dirty="0" err="1"/>
            <a:t>electrodos</a:t>
          </a:r>
          <a:r>
            <a:rPr lang="en-US" sz="2000" dirty="0"/>
            <a:t> de gel y </a:t>
          </a:r>
          <a:r>
            <a:rPr lang="en-US" sz="2000" dirty="0" err="1"/>
            <a:t>electrodos</a:t>
          </a:r>
          <a:r>
            <a:rPr lang="en-US" sz="2000" dirty="0"/>
            <a:t> </a:t>
          </a:r>
          <a:r>
            <a:rPr lang="en-US" sz="2000" dirty="0" err="1"/>
            <a:t>secos</a:t>
          </a:r>
          <a:r>
            <a:rPr lang="en-US" sz="2000" dirty="0"/>
            <a:t> </a:t>
          </a:r>
          <a:r>
            <a:rPr lang="en-US" sz="2000" dirty="0" err="1"/>
            <a:t>por</a:t>
          </a:r>
          <a:r>
            <a:rPr lang="en-US" sz="2000" dirty="0"/>
            <a:t> el </a:t>
          </a:r>
          <a:r>
            <a:rPr lang="en-US" sz="2000" dirty="0" err="1"/>
            <a:t>modelado</a:t>
          </a:r>
          <a:r>
            <a:rPr lang="en-US" sz="2000" dirty="0"/>
            <a:t> </a:t>
          </a:r>
          <a:r>
            <a:rPr lang="en-US" sz="2000" dirty="0" err="1"/>
            <a:t>puede</a:t>
          </a:r>
          <a:r>
            <a:rPr lang="en-US" sz="2000" dirty="0"/>
            <a:t> </a:t>
          </a:r>
          <a:r>
            <a:rPr lang="en-US" sz="2000" dirty="0" err="1"/>
            <a:t>conducir</a:t>
          </a:r>
          <a:r>
            <a:rPr lang="en-US" sz="2000" dirty="0"/>
            <a:t> a </a:t>
          </a:r>
          <a:r>
            <a:rPr lang="en-US" sz="2000" dirty="0" err="1"/>
            <a:t>una</a:t>
          </a:r>
          <a:r>
            <a:rPr lang="en-US" sz="2000" dirty="0"/>
            <a:t> </a:t>
          </a:r>
          <a:r>
            <a:rPr lang="en-US" sz="2000" dirty="0" err="1"/>
            <a:t>mejor</a:t>
          </a:r>
          <a:r>
            <a:rPr lang="en-US" sz="2000" dirty="0"/>
            <a:t> </a:t>
          </a:r>
          <a:r>
            <a:rPr lang="en-US" sz="2000" dirty="0" err="1"/>
            <a:t>comprensión</a:t>
          </a:r>
          <a:r>
            <a:rPr lang="en-US" sz="2000" dirty="0"/>
            <a:t> de </a:t>
          </a:r>
          <a:r>
            <a:rPr lang="en-US" sz="2000" dirty="0" err="1"/>
            <a:t>su</a:t>
          </a:r>
          <a:r>
            <a:rPr lang="en-US" sz="2000" dirty="0"/>
            <a:t> </a:t>
          </a:r>
          <a:r>
            <a:rPr lang="en-US" sz="2000" dirty="0" err="1"/>
            <a:t>comportamiento</a:t>
          </a:r>
          <a:r>
            <a:rPr lang="en-US" sz="2000" dirty="0"/>
            <a:t> y </a:t>
          </a:r>
          <a:r>
            <a:rPr lang="en-US" sz="2000" dirty="0" err="1"/>
            <a:t>puede</a:t>
          </a:r>
          <a:r>
            <a:rPr lang="en-US" sz="2000" dirty="0"/>
            <a:t> </a:t>
          </a:r>
          <a:r>
            <a:rPr lang="en-US" sz="2000" dirty="0" err="1"/>
            <a:t>ayudar</a:t>
          </a:r>
          <a:r>
            <a:rPr lang="en-US" sz="2000" dirty="0"/>
            <a:t> a </a:t>
          </a:r>
          <a:r>
            <a:rPr lang="en-US" sz="2000" dirty="0" err="1"/>
            <a:t>diseñar</a:t>
          </a:r>
          <a:r>
            <a:rPr lang="en-US" sz="2000" dirty="0"/>
            <a:t> un </a:t>
          </a:r>
          <a:r>
            <a:rPr lang="en-US" sz="2000" dirty="0" err="1"/>
            <a:t>electrodo</a:t>
          </a:r>
          <a:r>
            <a:rPr lang="en-US" sz="2000" dirty="0"/>
            <a:t> </a:t>
          </a:r>
          <a:r>
            <a:rPr lang="en-US" sz="2000" dirty="0" err="1"/>
            <a:t>seco</a:t>
          </a:r>
          <a:r>
            <a:rPr lang="en-US" sz="2000" dirty="0"/>
            <a:t> </a:t>
          </a:r>
          <a:r>
            <a:rPr lang="en-US" sz="2000" dirty="0" err="1"/>
            <a:t>cuyo</a:t>
          </a:r>
          <a:r>
            <a:rPr lang="en-US" sz="2000" dirty="0"/>
            <a:t> </a:t>
          </a:r>
          <a:r>
            <a:rPr lang="en-US" sz="2000" dirty="0" err="1"/>
            <a:t>desempeño</a:t>
          </a:r>
          <a:r>
            <a:rPr lang="en-US" sz="2000" dirty="0"/>
            <a:t> sea similar a un </a:t>
          </a:r>
          <a:r>
            <a:rPr lang="en-US" sz="2000" dirty="0" err="1"/>
            <a:t>electrodo</a:t>
          </a:r>
          <a:r>
            <a:rPr lang="en-US" sz="2000" dirty="0"/>
            <a:t> de gel</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3CD44B45-69E6-4281-8F0F-2695D58C9294}">
      <dgm:prSet custT="1"/>
      <dgm:spPr/>
      <dgm:t>
        <a:bodyPr/>
        <a:lstStyle/>
        <a:p>
          <a:pPr algn="just"/>
          <a:r>
            <a:rPr lang="en-US" sz="2000" dirty="0"/>
            <a:t>La </a:t>
          </a:r>
          <a:r>
            <a:rPr lang="en-US" sz="2000" dirty="0" err="1"/>
            <a:t>conexión</a:t>
          </a:r>
          <a:r>
            <a:rPr lang="en-US" sz="2000" dirty="0"/>
            <a:t> </a:t>
          </a:r>
          <a:r>
            <a:rPr lang="en-US" sz="2000" dirty="0" err="1"/>
            <a:t>eléctrica</a:t>
          </a:r>
          <a:r>
            <a:rPr lang="en-US" sz="2000" dirty="0"/>
            <a:t> entre un </a:t>
          </a:r>
          <a:r>
            <a:rPr lang="en-US" sz="2000" dirty="0" err="1"/>
            <a:t>electrodo</a:t>
          </a:r>
          <a:r>
            <a:rPr lang="en-US" sz="2000" dirty="0"/>
            <a:t> </a:t>
          </a:r>
          <a:r>
            <a:rPr lang="en-US" sz="2000" dirty="0" err="1"/>
            <a:t>seco</a:t>
          </a:r>
          <a:r>
            <a:rPr lang="en-US" sz="2000" dirty="0"/>
            <a:t> y la </a:t>
          </a:r>
          <a:r>
            <a:rPr lang="en-US" sz="2000" dirty="0" err="1"/>
            <a:t>piel</a:t>
          </a:r>
          <a:r>
            <a:rPr lang="en-US" sz="2000" dirty="0"/>
            <a:t> </a:t>
          </a:r>
          <a:r>
            <a:rPr lang="en-US" sz="2000" dirty="0" err="1"/>
            <a:t>es</a:t>
          </a:r>
          <a:r>
            <a:rPr lang="en-US" sz="2000" dirty="0"/>
            <a:t> </a:t>
          </a:r>
          <a:r>
            <a:rPr lang="en-US" sz="2000" dirty="0" err="1"/>
            <a:t>diferente</a:t>
          </a:r>
          <a:r>
            <a:rPr lang="en-US" sz="2000" dirty="0"/>
            <a:t> </a:t>
          </a:r>
          <a:r>
            <a:rPr lang="en-US" sz="2000" dirty="0" err="1"/>
            <a:t>debido</a:t>
          </a:r>
          <a:r>
            <a:rPr lang="en-US" sz="2000" dirty="0"/>
            <a:t> a la </a:t>
          </a:r>
          <a:r>
            <a:rPr lang="en-US" sz="2000" dirty="0" err="1"/>
            <a:t>ausencia</a:t>
          </a:r>
          <a:r>
            <a:rPr lang="en-US" sz="2000" dirty="0"/>
            <a:t> del gel </a:t>
          </a:r>
          <a:r>
            <a:rPr lang="en-US" sz="2000" dirty="0" err="1"/>
            <a:t>electrolito</a:t>
          </a:r>
          <a:r>
            <a:rPr lang="en-US" sz="2000" dirty="0"/>
            <a:t>.</a:t>
          </a:r>
          <a:endParaRPr lang="es-EC" sz="2000" dirty="0"/>
        </a:p>
      </dgm:t>
    </dgm:pt>
    <dgm:pt modelId="{03369930-B337-4B21-A8B0-D9BF973727DA}" type="parTrans" cxnId="{6D801860-78B8-4BE7-888F-CF030F24474B}">
      <dgm:prSet/>
      <dgm:spPr/>
      <dgm:t>
        <a:bodyPr/>
        <a:lstStyle/>
        <a:p>
          <a:pPr algn="just"/>
          <a:endParaRPr lang="es-EC"/>
        </a:p>
      </dgm:t>
    </dgm:pt>
    <dgm:pt modelId="{B9E8D67E-63C3-468B-A054-E92C2F4C1174}" type="sibTrans" cxnId="{6D801860-78B8-4BE7-888F-CF030F24474B}">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5469" custLinFactNeighborY="-3413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2"/>
      <dgm:spPr/>
    </dgm:pt>
    <dgm:pt modelId="{E71390C3-22EC-4252-819F-F42DBCE732A6}" type="pres">
      <dgm:prSet presAssocID="{DE2F9DEB-7685-4523-B2DC-B1A32D1754D5}" presName="childText" presStyleLbl="bgAcc1" presStyleIdx="0" presStyleCnt="2" custScaleX="616467" custScaleY="186197" custLinFactNeighborY="-28604">
        <dgm:presLayoutVars>
          <dgm:bulletEnabled val="1"/>
        </dgm:presLayoutVars>
      </dgm:prSet>
      <dgm:spPr/>
    </dgm:pt>
    <dgm:pt modelId="{59B6BAF9-1EE2-43AB-A459-FD0FBACBF21E}" type="pres">
      <dgm:prSet presAssocID="{03369930-B337-4B21-A8B0-D9BF973727DA}" presName="Name13" presStyleLbl="parChTrans1D2" presStyleIdx="1" presStyleCnt="2"/>
      <dgm:spPr/>
    </dgm:pt>
    <dgm:pt modelId="{F6C98293-6788-4959-8701-87899D3A5AE8}" type="pres">
      <dgm:prSet presAssocID="{3CD44B45-69E6-4281-8F0F-2695D58C9294}" presName="childText" presStyleLbl="bgAcc1" presStyleIdx="1" presStyleCnt="2" custScaleX="616527" custScaleY="144903" custLinFactNeighborY="-32582">
        <dgm:presLayoutVars>
          <dgm:bulletEnabled val="1"/>
        </dgm:presLayoutVars>
      </dgm:prSet>
      <dgm:spPr/>
    </dgm:pt>
  </dgm:ptLst>
  <dgm:cxnLst>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FA1683D1-895E-4990-AE7A-52C3AA1088C6}" type="presOf" srcId="{FF5244E1-CF16-4BAC-92D3-2FD3C915AD4D}" destId="{04EAAFF2-F757-4829-8DE2-3822D97053BC}" srcOrd="0" destOrd="0" presId="urn:microsoft.com/office/officeart/2005/8/layout/hierarchy3"/>
    <dgm:cxn modelId="{D246CA8C-6BCB-4E98-AA6D-BD723CE226B8}" type="presOf" srcId="{03369930-B337-4B21-A8B0-D9BF973727DA}" destId="{59B6BAF9-1EE2-43AB-A459-FD0FBACBF21E}"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0361BFDA-7BA2-4A80-B053-5AD2C5BE3692}" type="presOf" srcId="{3CD44B45-69E6-4281-8F0F-2695D58C9294}" destId="{F6C98293-6788-4959-8701-87899D3A5AE8}"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 modelId="{1B649FC5-A4B0-4201-8E52-C59B1E641434}" type="presParOf" srcId="{F784BE88-3DB9-4E87-AFCA-2ED0BF00DEA1}" destId="{59B6BAF9-1EE2-43AB-A459-FD0FBACBF21E}" srcOrd="2" destOrd="0" presId="urn:microsoft.com/office/officeart/2005/8/layout/hierarchy3"/>
    <dgm:cxn modelId="{6BACCB20-C772-4C98-8046-34D3974109E7}" type="presParOf" srcId="{F784BE88-3DB9-4E87-AFCA-2ED0BF00DEA1}" destId="{F6C98293-6788-4959-8701-87899D3A5AE8}"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Diseño de los Electrodos</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27895" custLinFactNeighborY="-200000"/>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Experimento</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21926" custLinFactNeighborY="-200000"/>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Experimento</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Y="-132374" custLinFactNeighborY="-200000"/>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Etapa de </a:t>
          </a:r>
          <a:r>
            <a:rPr lang="es-ES" sz="2500" b="1" dirty="0" err="1"/>
            <a:t>preamplificación</a:t>
          </a:r>
          <a:endParaRPr lang="es-ES" sz="2500" b="1" dirty="0"/>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33583"/>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Etapa de </a:t>
          </a:r>
          <a:r>
            <a:rPr lang="es-ES" sz="2500" b="1" dirty="0" err="1"/>
            <a:t>preamplificación</a:t>
          </a:r>
          <a:endParaRPr lang="es-ES" sz="2500" b="1" dirty="0"/>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2240"/>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Etapa de Referencia</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n-US" sz="2000" dirty="0"/>
            <a:t>Este </a:t>
          </a:r>
          <a:r>
            <a:rPr lang="en-US" sz="2000" dirty="0" err="1"/>
            <a:t>circuito</a:t>
          </a:r>
          <a:r>
            <a:rPr lang="en-US" sz="2000" dirty="0"/>
            <a:t> </a:t>
          </a:r>
          <a:r>
            <a:rPr lang="en-US" sz="2000" dirty="0" err="1"/>
            <a:t>ayuda</a:t>
          </a:r>
          <a:r>
            <a:rPr lang="en-US" sz="2000" dirty="0"/>
            <a:t> a </a:t>
          </a:r>
          <a:r>
            <a:rPr lang="en-US" sz="2000" dirty="0" err="1"/>
            <a:t>compensar</a:t>
          </a:r>
          <a:r>
            <a:rPr lang="en-US" sz="2000" dirty="0"/>
            <a:t> </a:t>
          </a:r>
          <a:r>
            <a:rPr lang="en-US" sz="2000" dirty="0" err="1"/>
            <a:t>problemas</a:t>
          </a:r>
          <a:r>
            <a:rPr lang="en-US" sz="2000" dirty="0"/>
            <a:t> de </a:t>
          </a:r>
          <a:r>
            <a:rPr lang="en-US" sz="2000" dirty="0" err="1"/>
            <a:t>ruido</a:t>
          </a:r>
          <a:r>
            <a:rPr lang="en-US" sz="2000" dirty="0"/>
            <a:t> en </a:t>
          </a:r>
          <a:r>
            <a:rPr lang="en-US" sz="2000" dirty="0" err="1"/>
            <a:t>modo</a:t>
          </a:r>
          <a:r>
            <a:rPr lang="en-US" sz="2000" dirty="0"/>
            <a:t> </a:t>
          </a:r>
          <a:r>
            <a:rPr lang="en-US" sz="2000" dirty="0" err="1"/>
            <a:t>común</a:t>
          </a:r>
          <a:r>
            <a:rPr lang="en-US" sz="2000" dirty="0"/>
            <a:t> en la entrada </a:t>
          </a:r>
          <a:r>
            <a:rPr lang="en-US" sz="2000" dirty="0" err="1"/>
            <a:t>diferencial</a:t>
          </a:r>
          <a:r>
            <a:rPr lang="en-US" sz="2000" dirty="0"/>
            <a:t> del </a:t>
          </a:r>
          <a:r>
            <a:rPr lang="en-US" sz="2000" dirty="0" err="1"/>
            <a:t>amplificador</a:t>
          </a:r>
          <a:r>
            <a:rPr lang="en-US" sz="2000" dirty="0"/>
            <a:t> de </a:t>
          </a:r>
          <a:r>
            <a:rPr lang="en-US" sz="2000" dirty="0" err="1"/>
            <a:t>instrumentación</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3CD44B45-69E6-4281-8F0F-2695D58C9294}">
      <dgm:prSet custT="1"/>
      <dgm:spPr/>
      <dgm:t>
        <a:bodyPr/>
        <a:lstStyle/>
        <a:p>
          <a:pPr algn="just"/>
          <a:r>
            <a:rPr lang="en-US" sz="2000" dirty="0" err="1"/>
            <a:t>Sirve</a:t>
          </a:r>
          <a:r>
            <a:rPr lang="en-US" sz="2000" dirty="0"/>
            <a:t> para </a:t>
          </a:r>
          <a:r>
            <a:rPr lang="en-US" sz="2000" dirty="0" err="1"/>
            <a:t>disminuir</a:t>
          </a:r>
          <a:r>
            <a:rPr lang="en-US" sz="2000" dirty="0"/>
            <a:t> </a:t>
          </a:r>
          <a:r>
            <a:rPr lang="en-US" sz="2000" dirty="0" err="1"/>
            <a:t>corrientes</a:t>
          </a:r>
          <a:r>
            <a:rPr lang="en-US" sz="2000" dirty="0"/>
            <a:t> de </a:t>
          </a:r>
          <a:r>
            <a:rPr lang="en-US" sz="2000" dirty="0" err="1"/>
            <a:t>desbalance</a:t>
          </a:r>
          <a:endParaRPr lang="es-EC" sz="2000" dirty="0"/>
        </a:p>
      </dgm:t>
    </dgm:pt>
    <dgm:pt modelId="{03369930-B337-4B21-A8B0-D9BF973727DA}" type="parTrans" cxnId="{6D801860-78B8-4BE7-888F-CF030F24474B}">
      <dgm:prSet/>
      <dgm:spPr/>
      <dgm:t>
        <a:bodyPr/>
        <a:lstStyle/>
        <a:p>
          <a:pPr algn="just"/>
          <a:endParaRPr lang="es-EC"/>
        </a:p>
      </dgm:t>
    </dgm:pt>
    <dgm:pt modelId="{B9E8D67E-63C3-468B-A054-E92C2F4C1174}" type="sibTrans" cxnId="{6D801860-78B8-4BE7-888F-CF030F24474B}">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5469" custLinFactNeighborY="-3413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2"/>
      <dgm:spPr/>
    </dgm:pt>
    <dgm:pt modelId="{E71390C3-22EC-4252-819F-F42DBCE732A6}" type="pres">
      <dgm:prSet presAssocID="{DE2F9DEB-7685-4523-B2DC-B1A32D1754D5}" presName="childText" presStyleLbl="bgAcc1" presStyleIdx="0" presStyleCnt="2" custScaleX="616467" custScaleY="144903" custLinFactNeighborY="-33876">
        <dgm:presLayoutVars>
          <dgm:bulletEnabled val="1"/>
        </dgm:presLayoutVars>
      </dgm:prSet>
      <dgm:spPr/>
    </dgm:pt>
    <dgm:pt modelId="{59B6BAF9-1EE2-43AB-A459-FD0FBACBF21E}" type="pres">
      <dgm:prSet presAssocID="{03369930-B337-4B21-A8B0-D9BF973727DA}" presName="Name13" presStyleLbl="parChTrans1D2" presStyleIdx="1" presStyleCnt="2"/>
      <dgm:spPr/>
    </dgm:pt>
    <dgm:pt modelId="{F6C98293-6788-4959-8701-87899D3A5AE8}" type="pres">
      <dgm:prSet presAssocID="{3CD44B45-69E6-4281-8F0F-2695D58C9294}" presName="childText" presStyleLbl="bgAcc1" presStyleIdx="1" presStyleCnt="2" custScaleX="616527" custScaleY="76538" custLinFactNeighborY="-35607">
        <dgm:presLayoutVars>
          <dgm:bulletEnabled val="1"/>
        </dgm:presLayoutVars>
      </dgm:prSet>
      <dgm:spPr/>
    </dgm:pt>
  </dgm:ptLst>
  <dgm:cxnLst>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FA1683D1-895E-4990-AE7A-52C3AA1088C6}" type="presOf" srcId="{FF5244E1-CF16-4BAC-92D3-2FD3C915AD4D}" destId="{04EAAFF2-F757-4829-8DE2-3822D97053BC}" srcOrd="0" destOrd="0" presId="urn:microsoft.com/office/officeart/2005/8/layout/hierarchy3"/>
    <dgm:cxn modelId="{D246CA8C-6BCB-4E98-AA6D-BD723CE226B8}" type="presOf" srcId="{03369930-B337-4B21-A8B0-D9BF973727DA}" destId="{59B6BAF9-1EE2-43AB-A459-FD0FBACBF21E}"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0361BFDA-7BA2-4A80-B053-5AD2C5BE3692}" type="presOf" srcId="{3CD44B45-69E6-4281-8F0F-2695D58C9294}" destId="{F6C98293-6788-4959-8701-87899D3A5AE8}"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 modelId="{1B649FC5-A4B0-4201-8E52-C59B1E641434}" type="presParOf" srcId="{F784BE88-3DB9-4E87-AFCA-2ED0BF00DEA1}" destId="{59B6BAF9-1EE2-43AB-A459-FD0FBACBF21E}" srcOrd="2" destOrd="0" presId="urn:microsoft.com/office/officeart/2005/8/layout/hierarchy3"/>
    <dgm:cxn modelId="{6BACCB20-C772-4C98-8046-34D3974109E7}" type="presParOf" srcId="{F784BE88-3DB9-4E87-AFCA-2ED0BF00DEA1}" destId="{F6C98293-6788-4959-8701-87899D3A5AE8}"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Etapa de </a:t>
          </a:r>
          <a:r>
            <a:rPr lang="es-ES" sz="2500" b="1" dirty="0" err="1"/>
            <a:t>Antisaturación</a:t>
          </a:r>
          <a:r>
            <a:rPr lang="es-ES" sz="2500" b="1" dirty="0"/>
            <a:t> </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n-US" sz="2000" dirty="0"/>
            <a:t>Este </a:t>
          </a:r>
          <a:r>
            <a:rPr lang="en-US" sz="2000" dirty="0" err="1"/>
            <a:t>ayuda</a:t>
          </a:r>
          <a:r>
            <a:rPr lang="en-US" sz="2000" dirty="0"/>
            <a:t> a </a:t>
          </a:r>
          <a:r>
            <a:rPr lang="en-US" sz="2000" dirty="0" err="1"/>
            <a:t>disminuir</a:t>
          </a:r>
          <a:r>
            <a:rPr lang="en-US" sz="2000" dirty="0"/>
            <a:t> el </a:t>
          </a:r>
          <a:r>
            <a:rPr lang="en-US" sz="2000" dirty="0" err="1"/>
            <a:t>voltaje</a:t>
          </a:r>
          <a:r>
            <a:rPr lang="en-US" sz="2000" dirty="0"/>
            <a:t> de offset a la </a:t>
          </a:r>
          <a:r>
            <a:rPr lang="en-US" sz="2000" dirty="0" err="1"/>
            <a:t>salida</a:t>
          </a:r>
          <a:r>
            <a:rPr lang="en-US" sz="2000" dirty="0"/>
            <a:t> del </a:t>
          </a:r>
          <a:r>
            <a:rPr lang="en-US" sz="2000" dirty="0" err="1"/>
            <a:t>amplificador</a:t>
          </a:r>
          <a:r>
            <a:rPr lang="en-US" sz="2000" dirty="0"/>
            <a:t> de </a:t>
          </a:r>
          <a:r>
            <a:rPr lang="en-US" sz="2000" dirty="0" err="1"/>
            <a:t>instrumentación</a:t>
          </a:r>
          <a:r>
            <a:rPr lang="en-US" sz="2000" dirty="0"/>
            <a:t>, </a:t>
          </a:r>
          <a:r>
            <a:rPr lang="en-US" sz="2000" dirty="0" err="1"/>
            <a:t>evitando</a:t>
          </a:r>
          <a:r>
            <a:rPr lang="en-US" sz="2000" dirty="0"/>
            <a:t> que el </a:t>
          </a:r>
          <a:r>
            <a:rPr lang="en-US" sz="2000" dirty="0" err="1"/>
            <a:t>dispositivo</a:t>
          </a:r>
          <a:r>
            <a:rPr lang="en-US" sz="2000" dirty="0"/>
            <a:t> entre en </a:t>
          </a:r>
          <a:r>
            <a:rPr lang="en-US" sz="2000" dirty="0" err="1"/>
            <a:t>saturación</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157" custLinFactNeighborY="-27965"/>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1"/>
      <dgm:spPr/>
    </dgm:pt>
    <dgm:pt modelId="{E71390C3-22EC-4252-819F-F42DBCE732A6}" type="pres">
      <dgm:prSet presAssocID="{DE2F9DEB-7685-4523-B2DC-B1A32D1754D5}" presName="childText" presStyleLbl="bgAcc1" presStyleIdx="0" presStyleCnt="1" custScaleX="616467" custScaleY="144903" custLinFactNeighborY="-37347">
        <dgm:presLayoutVars>
          <dgm:bulletEnabled val="1"/>
        </dgm:presLayoutVars>
      </dgm:prSet>
      <dgm:spPr/>
    </dgm:pt>
  </dgm:ptLst>
  <dgm:cxnLst>
    <dgm:cxn modelId="{FA1683D1-895E-4990-AE7A-52C3AA1088C6}" type="presOf" srcId="{FF5244E1-CF16-4BAC-92D3-2FD3C915AD4D}" destId="{04EAAFF2-F757-4829-8DE2-3822D97053BC}"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C15355-8B92-486E-ABCD-5596F7225061}" type="doc">
      <dgm:prSet loTypeId="urn:microsoft.com/office/officeart/2005/8/layout/bList2" loCatId="list" qsTypeId="urn:microsoft.com/office/officeart/2005/8/quickstyle/simple1" qsCatId="simple" csTypeId="urn:microsoft.com/office/officeart/2005/8/colors/accent0_1" csCatId="mainScheme" phldr="1"/>
      <dgm:spPr/>
    </dgm:pt>
    <dgm:pt modelId="{95647104-145D-4089-8389-A211781E9152}">
      <dgm:prSet phldrT="[Texto]"/>
      <dgm:spPr/>
      <dgm:t>
        <a:bodyPr/>
        <a:lstStyle/>
        <a:p>
          <a:r>
            <a:rPr lang="es-EC" noProof="0" dirty="0">
              <a:latin typeface="Times New Roman" panose="02020603050405020304" pitchFamily="18" charset="0"/>
              <a:ea typeface="Times New Roman" panose="02020603050405020304" pitchFamily="18" charset="0"/>
            </a:rPr>
            <a:t>VISIÓN ARTIFICIAL</a:t>
          </a:r>
          <a:endParaRPr lang="es-EC" noProof="0" dirty="0"/>
        </a:p>
      </dgm:t>
    </dgm:pt>
    <dgm:pt modelId="{79861EF5-2628-4D24-909D-C6E987510E34}" type="parTrans" cxnId="{62E0E6FE-D7C3-4846-B2DB-592F688BC068}">
      <dgm:prSet/>
      <dgm:spPr/>
      <dgm:t>
        <a:bodyPr/>
        <a:lstStyle/>
        <a:p>
          <a:endParaRPr lang="es-ES"/>
        </a:p>
      </dgm:t>
    </dgm:pt>
    <dgm:pt modelId="{A20E6419-1222-4E90-A1A6-7A3CCCA8BF4A}" type="sibTrans" cxnId="{62E0E6FE-D7C3-4846-B2DB-592F688BC068}">
      <dgm:prSet/>
      <dgm:spPr/>
      <dgm:t>
        <a:bodyPr/>
        <a:lstStyle/>
        <a:p>
          <a:endParaRPr lang="es-ES"/>
        </a:p>
      </dgm:t>
    </dgm:pt>
    <dgm:pt modelId="{CF074B62-2618-4268-89FF-8C31D6E943C3}">
      <dgm:prSet/>
      <dgm:spPr>
        <a:blipFill rotWithShape="0">
          <a:blip xmlns:r="http://schemas.openxmlformats.org/officeDocument/2006/relationships" r:embed="rId1"/>
          <a:stretch>
            <a:fillRect/>
          </a:stretch>
        </a:blipFill>
      </dgm:spPr>
      <dgm:t>
        <a:bodyPr/>
        <a:lstStyle/>
        <a:p>
          <a:endParaRPr lang="es-ES"/>
        </a:p>
      </dgm:t>
    </dgm:pt>
    <dgm:pt modelId="{ACB993E7-CBB9-4B71-A9FB-7AFAEFEA98EE}" type="parTrans" cxnId="{B42083E3-0956-4FAD-9683-732E80930DA2}">
      <dgm:prSet/>
      <dgm:spPr/>
      <dgm:t>
        <a:bodyPr/>
        <a:lstStyle/>
        <a:p>
          <a:endParaRPr lang="es-ES"/>
        </a:p>
      </dgm:t>
    </dgm:pt>
    <dgm:pt modelId="{FDB79136-9F8F-4530-BDCF-06F405BE0E5E}" type="sibTrans" cxnId="{B42083E3-0956-4FAD-9683-732E80930DA2}">
      <dgm:prSet/>
      <dgm:spPr/>
      <dgm:t>
        <a:bodyPr/>
        <a:lstStyle/>
        <a:p>
          <a:endParaRPr lang="es-ES"/>
        </a:p>
      </dgm:t>
    </dgm:pt>
    <dgm:pt modelId="{862B9CDA-C80D-4FC4-A1B8-07DB5B7A4888}" type="pres">
      <dgm:prSet presAssocID="{40C15355-8B92-486E-ABCD-5596F7225061}" presName="diagram" presStyleCnt="0">
        <dgm:presLayoutVars>
          <dgm:dir/>
          <dgm:animLvl val="lvl"/>
          <dgm:resizeHandles val="exact"/>
        </dgm:presLayoutVars>
      </dgm:prSet>
      <dgm:spPr/>
    </dgm:pt>
    <dgm:pt modelId="{AED6D125-F424-4406-BA7E-2AC393A831C6}" type="pres">
      <dgm:prSet presAssocID="{95647104-145D-4089-8389-A211781E9152}" presName="compNode" presStyleCnt="0"/>
      <dgm:spPr/>
    </dgm:pt>
    <dgm:pt modelId="{79C6B079-AC8B-46E0-9774-F1338D0C4D6D}" type="pres">
      <dgm:prSet presAssocID="{95647104-145D-4089-8389-A211781E9152}" presName="childRect" presStyleLbl="bgAcc1" presStyleIdx="0" presStyleCnt="1" custScaleX="116254" custScaleY="111068" custLinFactNeighborX="-4354" custLinFactNeighborY="8156">
        <dgm:presLayoutVars>
          <dgm:bulletEnabled val="1"/>
        </dgm:presLayoutVars>
      </dgm:prSet>
      <dgm:spPr/>
    </dgm:pt>
    <dgm:pt modelId="{A1DA41DD-9696-4415-AA29-8CFC3E6FA705}" type="pres">
      <dgm:prSet presAssocID="{95647104-145D-4089-8389-A211781E9152}" presName="parentText" presStyleLbl="node1" presStyleIdx="0" presStyleCnt="0">
        <dgm:presLayoutVars>
          <dgm:chMax val="0"/>
          <dgm:bulletEnabled val="1"/>
        </dgm:presLayoutVars>
      </dgm:prSet>
      <dgm:spPr/>
    </dgm:pt>
    <dgm:pt modelId="{E72E870A-9A5F-4419-B1E5-8BBE1032CD80}" type="pres">
      <dgm:prSet presAssocID="{95647104-145D-4089-8389-A211781E9152}" presName="parentRect" presStyleLbl="alignNode1" presStyleIdx="0" presStyleCnt="1" custScaleX="83230" custScaleY="64901"/>
      <dgm:spPr/>
    </dgm:pt>
    <dgm:pt modelId="{E8A0FA47-024C-4712-8FD1-3FD140E83F24}" type="pres">
      <dgm:prSet presAssocID="{95647104-145D-4089-8389-A211781E9152}" presName="adorn" presStyleLbl="fgAccFollowNode1" presStyleIdx="0" presStyleCnt="1" custFlipVert="0" custFlipHor="0" custScaleX="5767" custScaleY="15439"/>
      <dgm:spPr>
        <a:ln>
          <a:solidFill>
            <a:schemeClr val="bg1">
              <a:alpha val="90000"/>
            </a:schemeClr>
          </a:solidFill>
        </a:ln>
      </dgm:spPr>
    </dgm:pt>
  </dgm:ptLst>
  <dgm:cxnLst>
    <dgm:cxn modelId="{2EA025B3-B43C-49D0-942E-B2DE00F60189}" type="presOf" srcId="{CF074B62-2618-4268-89FF-8C31D6E943C3}" destId="{79C6B079-AC8B-46E0-9774-F1338D0C4D6D}" srcOrd="0" destOrd="0" presId="urn:microsoft.com/office/officeart/2005/8/layout/bList2"/>
    <dgm:cxn modelId="{B42083E3-0956-4FAD-9683-732E80930DA2}" srcId="{95647104-145D-4089-8389-A211781E9152}" destId="{CF074B62-2618-4268-89FF-8C31D6E943C3}" srcOrd="0" destOrd="0" parTransId="{ACB993E7-CBB9-4B71-A9FB-7AFAEFEA98EE}" sibTransId="{FDB79136-9F8F-4530-BDCF-06F405BE0E5E}"/>
    <dgm:cxn modelId="{BE32B0B3-A37B-4DFA-8B91-C650CE24C334}" type="presOf" srcId="{95647104-145D-4089-8389-A211781E9152}" destId="{E72E870A-9A5F-4419-B1E5-8BBE1032CD80}" srcOrd="1" destOrd="0" presId="urn:microsoft.com/office/officeart/2005/8/layout/bList2"/>
    <dgm:cxn modelId="{1547806B-A3B6-48A9-8BC4-62DBE9166C76}" type="presOf" srcId="{40C15355-8B92-486E-ABCD-5596F7225061}" destId="{862B9CDA-C80D-4FC4-A1B8-07DB5B7A4888}" srcOrd="0" destOrd="0" presId="urn:microsoft.com/office/officeart/2005/8/layout/bList2"/>
    <dgm:cxn modelId="{62E0E6FE-D7C3-4846-B2DB-592F688BC068}" srcId="{40C15355-8B92-486E-ABCD-5596F7225061}" destId="{95647104-145D-4089-8389-A211781E9152}" srcOrd="0" destOrd="0" parTransId="{79861EF5-2628-4D24-909D-C6E987510E34}" sibTransId="{A20E6419-1222-4E90-A1A6-7A3CCCA8BF4A}"/>
    <dgm:cxn modelId="{D0733919-3F81-43FD-BAB0-A67B221DC4B1}" type="presOf" srcId="{95647104-145D-4089-8389-A211781E9152}" destId="{A1DA41DD-9696-4415-AA29-8CFC3E6FA705}" srcOrd="0" destOrd="0" presId="urn:microsoft.com/office/officeart/2005/8/layout/bList2"/>
    <dgm:cxn modelId="{C2F97EB3-02BB-4DFC-ABE3-E2CEA5E35027}" type="presParOf" srcId="{862B9CDA-C80D-4FC4-A1B8-07DB5B7A4888}" destId="{AED6D125-F424-4406-BA7E-2AC393A831C6}" srcOrd="0" destOrd="0" presId="urn:microsoft.com/office/officeart/2005/8/layout/bList2"/>
    <dgm:cxn modelId="{13E7D92A-548B-4836-A028-0C08A22DECC5}" type="presParOf" srcId="{AED6D125-F424-4406-BA7E-2AC393A831C6}" destId="{79C6B079-AC8B-46E0-9774-F1338D0C4D6D}" srcOrd="0" destOrd="0" presId="urn:microsoft.com/office/officeart/2005/8/layout/bList2"/>
    <dgm:cxn modelId="{FB52CA9B-AF93-44AA-A71B-C6333EB3B2B7}" type="presParOf" srcId="{AED6D125-F424-4406-BA7E-2AC393A831C6}" destId="{A1DA41DD-9696-4415-AA29-8CFC3E6FA705}" srcOrd="1" destOrd="0" presId="urn:microsoft.com/office/officeart/2005/8/layout/bList2"/>
    <dgm:cxn modelId="{517DFC68-594E-4999-8B76-8E90C364497F}" type="presParOf" srcId="{AED6D125-F424-4406-BA7E-2AC393A831C6}" destId="{E72E870A-9A5F-4419-B1E5-8BBE1032CD80}" srcOrd="2" destOrd="0" presId="urn:microsoft.com/office/officeart/2005/8/layout/bList2"/>
    <dgm:cxn modelId="{42E31E87-ABBC-4957-8BDF-FA1D28E2C462}" type="presParOf" srcId="{AED6D125-F424-4406-BA7E-2AC393A831C6}" destId="{E8A0FA47-024C-4712-8FD1-3FD140E83F24}" srcOrd="3" destOrd="0" presId="urn:microsoft.com/office/officeart/2005/8/layout/b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Etapa de Amplificación final</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n-US" sz="2000" dirty="0" err="1"/>
            <a:t>Permite</a:t>
          </a:r>
          <a:r>
            <a:rPr lang="en-US" sz="2000" dirty="0"/>
            <a:t> </a:t>
          </a:r>
          <a:r>
            <a:rPr lang="en-US" sz="2000" dirty="0" err="1"/>
            <a:t>elevar</a:t>
          </a:r>
          <a:r>
            <a:rPr lang="en-US" sz="2000" dirty="0"/>
            <a:t> la </a:t>
          </a:r>
          <a:r>
            <a:rPr lang="en-US" sz="2000" dirty="0" err="1"/>
            <a:t>señal</a:t>
          </a:r>
          <a:r>
            <a:rPr lang="en-US" sz="2000" dirty="0"/>
            <a:t> EMG a </a:t>
          </a:r>
          <a:r>
            <a:rPr lang="en-US" sz="2000" dirty="0" err="1"/>
            <a:t>valores</a:t>
          </a:r>
          <a:r>
            <a:rPr lang="en-US" sz="2000" dirty="0"/>
            <a:t> que se </a:t>
          </a:r>
          <a:r>
            <a:rPr lang="en-US" sz="2000" dirty="0" err="1"/>
            <a:t>encuentre</a:t>
          </a:r>
          <a:r>
            <a:rPr lang="en-US" sz="2000" dirty="0"/>
            <a:t> en 0 y 3.3v, </a:t>
          </a:r>
          <a:r>
            <a:rPr lang="en-US" sz="2000" dirty="0" err="1"/>
            <a:t>rango</a:t>
          </a:r>
          <a:r>
            <a:rPr lang="en-US" sz="2000" dirty="0"/>
            <a:t> de </a:t>
          </a:r>
          <a:r>
            <a:rPr lang="en-US" sz="2000" dirty="0" err="1"/>
            <a:t>funcionamiento</a:t>
          </a:r>
          <a:r>
            <a:rPr lang="en-US" sz="2000" dirty="0"/>
            <a:t> del ADC</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3CD44B45-69E6-4281-8F0F-2695D58C9294}">
      <dgm:prSet custT="1"/>
      <dgm:spPr/>
      <dgm:t>
        <a:bodyPr/>
        <a:lstStyle/>
        <a:p>
          <a:pPr algn="just"/>
          <a:r>
            <a:rPr lang="en-US" sz="2000" dirty="0"/>
            <a:t>La </a:t>
          </a:r>
          <a:r>
            <a:rPr lang="en-US" sz="2000" dirty="0" err="1"/>
            <a:t>amplitud</a:t>
          </a:r>
          <a:r>
            <a:rPr lang="en-US" sz="2000" dirty="0"/>
            <a:t> de la </a:t>
          </a:r>
          <a:r>
            <a:rPr lang="en-US" sz="2000" dirty="0" err="1"/>
            <a:t>señal</a:t>
          </a:r>
          <a:r>
            <a:rPr lang="en-US" sz="2000" dirty="0"/>
            <a:t> EMG </a:t>
          </a:r>
          <a:r>
            <a:rPr lang="en-US" sz="2000" dirty="0" err="1"/>
            <a:t>dependerá</a:t>
          </a:r>
          <a:r>
            <a:rPr lang="en-US" sz="2000" dirty="0"/>
            <a:t> del </a:t>
          </a:r>
          <a:r>
            <a:rPr lang="en-US" sz="2000" dirty="0" err="1"/>
            <a:t>tamaño</a:t>
          </a:r>
          <a:r>
            <a:rPr lang="en-US" sz="2000" dirty="0"/>
            <a:t> del </a:t>
          </a:r>
          <a:r>
            <a:rPr lang="en-US" sz="2000" dirty="0" err="1"/>
            <a:t>músculo</a:t>
          </a:r>
          <a:r>
            <a:rPr lang="en-US" sz="2000" dirty="0"/>
            <a:t> y de la </a:t>
          </a:r>
          <a:r>
            <a:rPr lang="en-US" sz="2000" dirty="0" err="1"/>
            <a:t>fuerza</a:t>
          </a:r>
          <a:r>
            <a:rPr lang="en-US" sz="2000" dirty="0"/>
            <a:t> que </a:t>
          </a:r>
          <a:r>
            <a:rPr lang="en-US" sz="2000" dirty="0" err="1"/>
            <a:t>este</a:t>
          </a:r>
          <a:r>
            <a:rPr lang="en-US" sz="2000" dirty="0"/>
            <a:t> </a:t>
          </a:r>
          <a:r>
            <a:rPr lang="en-US" sz="2000" dirty="0" err="1"/>
            <a:t>ejerza</a:t>
          </a:r>
          <a:endParaRPr lang="es-EC" sz="2000" dirty="0"/>
        </a:p>
      </dgm:t>
    </dgm:pt>
    <dgm:pt modelId="{03369930-B337-4B21-A8B0-D9BF973727DA}" type="parTrans" cxnId="{6D801860-78B8-4BE7-888F-CF030F24474B}">
      <dgm:prSet/>
      <dgm:spPr/>
      <dgm:t>
        <a:bodyPr/>
        <a:lstStyle/>
        <a:p>
          <a:pPr algn="just"/>
          <a:endParaRPr lang="es-EC"/>
        </a:p>
      </dgm:t>
    </dgm:pt>
    <dgm:pt modelId="{B9E8D67E-63C3-468B-A054-E92C2F4C1174}" type="sibTrans" cxnId="{6D801860-78B8-4BE7-888F-CF030F24474B}">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5469" custLinFactNeighborY="-3413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2"/>
      <dgm:spPr/>
    </dgm:pt>
    <dgm:pt modelId="{E71390C3-22EC-4252-819F-F42DBCE732A6}" type="pres">
      <dgm:prSet presAssocID="{DE2F9DEB-7685-4523-B2DC-B1A32D1754D5}" presName="childText" presStyleLbl="bgAcc1" presStyleIdx="0" presStyleCnt="2" custScaleX="616467" custScaleY="144903" custLinFactNeighborY="-40212">
        <dgm:presLayoutVars>
          <dgm:bulletEnabled val="1"/>
        </dgm:presLayoutVars>
      </dgm:prSet>
      <dgm:spPr/>
    </dgm:pt>
    <dgm:pt modelId="{59B6BAF9-1EE2-43AB-A459-FD0FBACBF21E}" type="pres">
      <dgm:prSet presAssocID="{03369930-B337-4B21-A8B0-D9BF973727DA}" presName="Name13" presStyleLbl="parChTrans1D2" presStyleIdx="1" presStyleCnt="2"/>
      <dgm:spPr/>
    </dgm:pt>
    <dgm:pt modelId="{F6C98293-6788-4959-8701-87899D3A5AE8}" type="pres">
      <dgm:prSet presAssocID="{3CD44B45-69E6-4281-8F0F-2695D58C9294}" presName="childText" presStyleLbl="bgAcc1" presStyleIdx="1" presStyleCnt="2" custScaleX="616527" custScaleY="126931" custLinFactNeighborY="-41943">
        <dgm:presLayoutVars>
          <dgm:bulletEnabled val="1"/>
        </dgm:presLayoutVars>
      </dgm:prSet>
      <dgm:spPr/>
    </dgm:pt>
  </dgm:ptLst>
  <dgm:cxnLst>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FA1683D1-895E-4990-AE7A-52C3AA1088C6}" type="presOf" srcId="{FF5244E1-CF16-4BAC-92D3-2FD3C915AD4D}" destId="{04EAAFF2-F757-4829-8DE2-3822D97053BC}" srcOrd="0" destOrd="0" presId="urn:microsoft.com/office/officeart/2005/8/layout/hierarchy3"/>
    <dgm:cxn modelId="{D246CA8C-6BCB-4E98-AA6D-BD723CE226B8}" type="presOf" srcId="{03369930-B337-4B21-A8B0-D9BF973727DA}" destId="{59B6BAF9-1EE2-43AB-A459-FD0FBACBF21E}"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0361BFDA-7BA2-4A80-B053-5AD2C5BE3692}" type="presOf" srcId="{3CD44B45-69E6-4281-8F0F-2695D58C9294}" destId="{F6C98293-6788-4959-8701-87899D3A5AE8}"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 modelId="{1B649FC5-A4B0-4201-8E52-C59B1E641434}" type="presParOf" srcId="{F784BE88-3DB9-4E87-AFCA-2ED0BF00DEA1}" destId="{59B6BAF9-1EE2-43AB-A459-FD0FBACBF21E}" srcOrd="2" destOrd="0" presId="urn:microsoft.com/office/officeart/2005/8/layout/hierarchy3"/>
    <dgm:cxn modelId="{6BACCB20-C772-4C98-8046-34D3974109E7}" type="presParOf" srcId="{F784BE88-3DB9-4E87-AFCA-2ED0BF00DEA1}" destId="{F6C98293-6788-4959-8701-87899D3A5AE8}"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Selección de la tarjeta de control</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n-US" sz="2000" dirty="0" err="1"/>
            <a:t>Conversor</a:t>
          </a:r>
          <a:r>
            <a:rPr lang="en-US" sz="2000" dirty="0"/>
            <a:t> </a:t>
          </a:r>
          <a:r>
            <a:rPr lang="en-US" sz="2000" dirty="0" err="1"/>
            <a:t>análogo</a:t>
          </a:r>
          <a:r>
            <a:rPr lang="en-US" sz="2000" dirty="0"/>
            <a:t> digital</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3CD44B45-69E6-4281-8F0F-2695D58C9294}">
      <dgm:prSet custT="1"/>
      <dgm:spPr/>
      <dgm:t>
        <a:bodyPr/>
        <a:lstStyle/>
        <a:p>
          <a:pPr algn="just"/>
          <a:r>
            <a:rPr lang="en-US" sz="2000" dirty="0" err="1"/>
            <a:t>Velocidad</a:t>
          </a:r>
          <a:r>
            <a:rPr lang="en-US" sz="2000" dirty="0"/>
            <a:t> de </a:t>
          </a:r>
          <a:r>
            <a:rPr lang="en-US" sz="2000" dirty="0" err="1"/>
            <a:t>muestreo</a:t>
          </a:r>
          <a:r>
            <a:rPr lang="en-US" sz="2000" dirty="0"/>
            <a:t> Mayor a 500 Hz, </a:t>
          </a:r>
          <a:r>
            <a:rPr lang="en-US" sz="2000" dirty="0" err="1"/>
            <a:t>necesario</a:t>
          </a:r>
          <a:r>
            <a:rPr lang="en-US" sz="2000" dirty="0"/>
            <a:t> para </a:t>
          </a:r>
          <a:r>
            <a:rPr lang="en-US" sz="2000" dirty="0" err="1"/>
            <a:t>cumplir</a:t>
          </a:r>
          <a:r>
            <a:rPr lang="en-US" sz="2000" dirty="0"/>
            <a:t> con el </a:t>
          </a:r>
          <a:r>
            <a:rPr lang="en-US" sz="2000" dirty="0" err="1"/>
            <a:t>Teorema</a:t>
          </a:r>
          <a:r>
            <a:rPr lang="en-US" sz="2000" dirty="0"/>
            <a:t> de Nyquist</a:t>
          </a:r>
          <a:endParaRPr lang="es-EC" sz="2000" dirty="0"/>
        </a:p>
      </dgm:t>
    </dgm:pt>
    <dgm:pt modelId="{03369930-B337-4B21-A8B0-D9BF973727DA}" type="parTrans" cxnId="{6D801860-78B8-4BE7-888F-CF030F24474B}">
      <dgm:prSet/>
      <dgm:spPr/>
      <dgm:t>
        <a:bodyPr/>
        <a:lstStyle/>
        <a:p>
          <a:pPr algn="just"/>
          <a:endParaRPr lang="es-EC"/>
        </a:p>
      </dgm:t>
    </dgm:pt>
    <dgm:pt modelId="{B9E8D67E-63C3-468B-A054-E92C2F4C1174}" type="sibTrans" cxnId="{6D801860-78B8-4BE7-888F-CF030F24474B}">
      <dgm:prSet/>
      <dgm:spPr/>
      <dgm:t>
        <a:bodyPr/>
        <a:lstStyle/>
        <a:p>
          <a:pPr algn="just"/>
          <a:endParaRPr lang="es-EC"/>
        </a:p>
      </dgm:t>
    </dgm:pt>
    <dgm:pt modelId="{834F458C-154E-46FF-A8D3-E5993912B8BD}">
      <dgm:prSet custT="1"/>
      <dgm:spPr/>
      <dgm:t>
        <a:bodyPr/>
        <a:lstStyle/>
        <a:p>
          <a:pPr algn="just"/>
          <a:r>
            <a:rPr lang="es-EC" sz="2000" dirty="0"/>
            <a:t>Alta resolución</a:t>
          </a:r>
        </a:p>
      </dgm:t>
    </dgm:pt>
    <dgm:pt modelId="{4184DDA8-3130-4A2A-8F8B-B17D516CA3A1}" type="parTrans" cxnId="{1B93A210-4D58-43C2-AA64-C355CB737F7B}">
      <dgm:prSet/>
      <dgm:spPr/>
      <dgm:t>
        <a:bodyPr/>
        <a:lstStyle/>
        <a:p>
          <a:pPr algn="just"/>
          <a:endParaRPr lang="es-EC"/>
        </a:p>
      </dgm:t>
    </dgm:pt>
    <dgm:pt modelId="{DAB85B2B-E7ED-46A4-9F62-3982837DCF7B}" type="sibTrans" cxnId="{1B93A210-4D58-43C2-AA64-C355CB737F7B}">
      <dgm:prSet/>
      <dgm:spPr/>
      <dgm:t>
        <a:bodyPr/>
        <a:lstStyle/>
        <a:p>
          <a:pPr algn="just"/>
          <a:endParaRPr lang="es-EC"/>
        </a:p>
      </dgm:t>
    </dgm:pt>
    <dgm:pt modelId="{2CC03ADB-B4B6-46E2-B906-0324971262B4}">
      <dgm:prSet custT="1"/>
      <dgm:spPr/>
      <dgm:t>
        <a:bodyPr/>
        <a:lstStyle/>
        <a:p>
          <a:pPr algn="just"/>
          <a:r>
            <a:rPr lang="en-US" sz="2000" dirty="0" err="1"/>
            <a:t>Comunicación</a:t>
          </a:r>
          <a:r>
            <a:rPr lang="en-US" sz="2000" dirty="0"/>
            <a:t> Serial, para la </a:t>
          </a:r>
          <a:r>
            <a:rPr lang="en-US" sz="2000" dirty="0" err="1"/>
            <a:t>comunicación</a:t>
          </a:r>
          <a:r>
            <a:rPr lang="en-US" sz="2000" dirty="0"/>
            <a:t> del </a:t>
          </a:r>
          <a:r>
            <a:rPr lang="en-US" sz="2000" dirty="0" err="1"/>
            <a:t>prototipo</a:t>
          </a:r>
          <a:r>
            <a:rPr lang="en-US" sz="2000" dirty="0"/>
            <a:t> con la PC y con el Robot</a:t>
          </a:r>
          <a:endParaRPr lang="es-EC" sz="2000" dirty="0"/>
        </a:p>
      </dgm:t>
    </dgm:pt>
    <dgm:pt modelId="{11572283-6303-4770-A1FB-46D3715A733E}" type="sibTrans" cxnId="{3BAAA845-0EEC-4558-9EBF-140ABFAB2864}">
      <dgm:prSet/>
      <dgm:spPr/>
      <dgm:t>
        <a:bodyPr/>
        <a:lstStyle/>
        <a:p>
          <a:pPr algn="just"/>
          <a:endParaRPr lang="es-EC"/>
        </a:p>
      </dgm:t>
    </dgm:pt>
    <dgm:pt modelId="{D454725B-CB62-42DD-BC97-59C3CD1A5DBF}" type="parTrans" cxnId="{3BAAA845-0EEC-4558-9EBF-140ABFAB2864}">
      <dgm:prSet/>
      <dgm:spPr/>
      <dgm:t>
        <a:bodyPr/>
        <a:lstStyle/>
        <a:p>
          <a:pPr algn="just"/>
          <a:endParaRPr lang="es-EC"/>
        </a:p>
      </dgm:t>
    </dgm:pt>
    <dgm:pt modelId="{6D1F1036-BDF7-4434-803A-9FA822C2F759}">
      <dgm:prSet custT="1"/>
      <dgm:spPr/>
      <dgm:t>
        <a:bodyPr/>
        <a:lstStyle/>
        <a:p>
          <a:pPr algn="l"/>
          <a:r>
            <a:rPr lang="en-US" sz="2000" dirty="0" err="1"/>
            <a:t>Pequeño</a:t>
          </a:r>
          <a:r>
            <a:rPr lang="en-US" sz="2000" dirty="0"/>
            <a:t> y de bajo </a:t>
          </a:r>
          <a:r>
            <a:rPr lang="en-US" sz="2000" dirty="0" err="1"/>
            <a:t>costo</a:t>
          </a:r>
          <a:endParaRPr lang="es-EC" sz="2000" dirty="0"/>
        </a:p>
      </dgm:t>
    </dgm:pt>
    <dgm:pt modelId="{C041D1FF-5B15-471F-AC06-B16C0E2F1D8C}" type="parTrans" cxnId="{057D2784-48F0-4601-B2BC-B74F0B0CC79A}">
      <dgm:prSet/>
      <dgm:spPr/>
      <dgm:t>
        <a:bodyPr/>
        <a:lstStyle/>
        <a:p>
          <a:endParaRPr lang="es-ES"/>
        </a:p>
      </dgm:t>
    </dgm:pt>
    <dgm:pt modelId="{7C0D50AD-CCE0-4D2F-B328-C31DDCE11348}" type="sibTrans" cxnId="{057D2784-48F0-4601-B2BC-B74F0B0CC79A}">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5241" custLinFactNeighborY="-3413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5"/>
      <dgm:spPr/>
    </dgm:pt>
    <dgm:pt modelId="{E71390C3-22EC-4252-819F-F42DBCE732A6}" type="pres">
      <dgm:prSet presAssocID="{DE2F9DEB-7685-4523-B2DC-B1A32D1754D5}" presName="childText" presStyleLbl="bgAcc1" presStyleIdx="0" presStyleCnt="5" custScaleX="616467" custScaleY="73780" custLinFactNeighborY="-44955">
        <dgm:presLayoutVars>
          <dgm:bulletEnabled val="1"/>
        </dgm:presLayoutVars>
      </dgm:prSet>
      <dgm:spPr/>
    </dgm:pt>
    <dgm:pt modelId="{59B6BAF9-1EE2-43AB-A459-FD0FBACBF21E}" type="pres">
      <dgm:prSet presAssocID="{03369930-B337-4B21-A8B0-D9BF973727DA}" presName="Name13" presStyleLbl="parChTrans1D2" presStyleIdx="1" presStyleCnt="5"/>
      <dgm:spPr/>
    </dgm:pt>
    <dgm:pt modelId="{F6C98293-6788-4959-8701-87899D3A5AE8}" type="pres">
      <dgm:prSet presAssocID="{3CD44B45-69E6-4281-8F0F-2695D58C9294}" presName="childText" presStyleLbl="bgAcc1" presStyleIdx="1" presStyleCnt="5" custScaleX="616527" custScaleY="109844" custLinFactNeighborY="-53088">
        <dgm:presLayoutVars>
          <dgm:bulletEnabled val="1"/>
        </dgm:presLayoutVars>
      </dgm:prSet>
      <dgm:spPr/>
    </dgm:pt>
    <dgm:pt modelId="{CC26813A-3C70-474F-B955-22D5A57A2315}" type="pres">
      <dgm:prSet presAssocID="{4184DDA8-3130-4A2A-8F8B-B17D516CA3A1}" presName="Name13" presStyleLbl="parChTrans1D2" presStyleIdx="2" presStyleCnt="5"/>
      <dgm:spPr/>
    </dgm:pt>
    <dgm:pt modelId="{67999C8A-4352-4DC7-8C6E-BB5B23401E84}" type="pres">
      <dgm:prSet presAssocID="{834F458C-154E-46FF-A8D3-E5993912B8BD}" presName="childText" presStyleLbl="bgAcc1" presStyleIdx="2" presStyleCnt="5" custScaleX="617507" custScaleY="67416" custLinFactNeighborY="-63982">
        <dgm:presLayoutVars>
          <dgm:bulletEnabled val="1"/>
        </dgm:presLayoutVars>
      </dgm:prSet>
      <dgm:spPr/>
    </dgm:pt>
    <dgm:pt modelId="{9ED4C765-696D-454D-9ACB-C863AE1F46AA}" type="pres">
      <dgm:prSet presAssocID="{D454725B-CB62-42DD-BC97-59C3CD1A5DBF}" presName="Name13" presStyleLbl="parChTrans1D2" presStyleIdx="3" presStyleCnt="5"/>
      <dgm:spPr/>
    </dgm:pt>
    <dgm:pt modelId="{0E689972-6746-480E-BAF1-03CE98143681}" type="pres">
      <dgm:prSet presAssocID="{2CC03ADB-B4B6-46E2-B906-0324971262B4}" presName="childText" presStyleLbl="bgAcc1" presStyleIdx="3" presStyleCnt="5" custScaleX="616527" custScaleY="85951" custLinFactNeighborY="-68839">
        <dgm:presLayoutVars>
          <dgm:bulletEnabled val="1"/>
        </dgm:presLayoutVars>
      </dgm:prSet>
      <dgm:spPr/>
    </dgm:pt>
    <dgm:pt modelId="{CC95F4C3-2A29-43BB-A6E1-FA6E9F8B82C6}" type="pres">
      <dgm:prSet presAssocID="{C041D1FF-5B15-471F-AC06-B16C0E2F1D8C}" presName="Name13" presStyleLbl="parChTrans1D2" presStyleIdx="4" presStyleCnt="5"/>
      <dgm:spPr/>
    </dgm:pt>
    <dgm:pt modelId="{E445BB5E-A0C7-45C2-AAD8-649953BBDC32}" type="pres">
      <dgm:prSet presAssocID="{6D1F1036-BDF7-4434-803A-9FA822C2F759}" presName="childText" presStyleLbl="bgAcc1" presStyleIdx="4" presStyleCnt="5" custScaleX="616527" custScaleY="61405" custLinFactNeighborY="-79071">
        <dgm:presLayoutVars>
          <dgm:bulletEnabled val="1"/>
        </dgm:presLayoutVars>
      </dgm:prSet>
      <dgm:spPr/>
    </dgm:pt>
  </dgm:ptLst>
  <dgm:cxnLst>
    <dgm:cxn modelId="{B56B3867-EB00-429C-A1DD-4F8083EA94BA}" type="presOf" srcId="{C041D1FF-5B15-471F-AC06-B16C0E2F1D8C}" destId="{CC95F4C3-2A29-43BB-A6E1-FA6E9F8B82C6}"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8034C1DE-A968-47AF-9B32-B71351912D20}" type="presOf" srcId="{D454725B-CB62-42DD-BC97-59C3CD1A5DBF}" destId="{9ED4C765-696D-454D-9ACB-C863AE1F46AA}" srcOrd="0" destOrd="0" presId="urn:microsoft.com/office/officeart/2005/8/layout/hierarchy3"/>
    <dgm:cxn modelId="{BEB013DC-75F4-42E3-9FE5-83303C1EA145}" type="presOf" srcId="{4184DDA8-3130-4A2A-8F8B-B17D516CA3A1}" destId="{CC26813A-3C70-474F-B955-22D5A57A2315}" srcOrd="0" destOrd="0" presId="urn:microsoft.com/office/officeart/2005/8/layout/hierarchy3"/>
    <dgm:cxn modelId="{8AED3591-F340-45F2-AA54-D2DDB579D000}" type="presOf" srcId="{6D1F1036-BDF7-4434-803A-9FA822C2F759}" destId="{E445BB5E-A0C7-45C2-AAD8-649953BBDC32}" srcOrd="0" destOrd="0" presId="urn:microsoft.com/office/officeart/2005/8/layout/hierarchy3"/>
    <dgm:cxn modelId="{FA1683D1-895E-4990-AE7A-52C3AA1088C6}" type="presOf" srcId="{FF5244E1-CF16-4BAC-92D3-2FD3C915AD4D}" destId="{04EAAFF2-F757-4829-8DE2-3822D97053BC}" srcOrd="0" destOrd="0" presId="urn:microsoft.com/office/officeart/2005/8/layout/hierarchy3"/>
    <dgm:cxn modelId="{D246CA8C-6BCB-4E98-AA6D-BD723CE226B8}" type="presOf" srcId="{03369930-B337-4B21-A8B0-D9BF973727DA}" destId="{59B6BAF9-1EE2-43AB-A459-FD0FBACBF21E}"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1B93A210-4D58-43C2-AA64-C355CB737F7B}" srcId="{CB9964DC-5E01-4879-9733-CDEE2AB1D1F7}" destId="{834F458C-154E-46FF-A8D3-E5993912B8BD}" srcOrd="2" destOrd="0" parTransId="{4184DDA8-3130-4A2A-8F8B-B17D516CA3A1}" sibTransId="{DAB85B2B-E7ED-46A4-9F62-3982837DCF7B}"/>
    <dgm:cxn modelId="{D73B1C3D-F726-4F3C-AE05-F3C4E7544844}" type="presOf" srcId="{CB9964DC-5E01-4879-9733-CDEE2AB1D1F7}" destId="{C7DDC059-89DD-4F99-A10D-9C975D60C8D8}" srcOrd="1" destOrd="0" presId="urn:microsoft.com/office/officeart/2005/8/layout/hierarchy3"/>
    <dgm:cxn modelId="{3BAAA845-0EEC-4558-9EBF-140ABFAB2864}" srcId="{CB9964DC-5E01-4879-9733-CDEE2AB1D1F7}" destId="{2CC03ADB-B4B6-46E2-B906-0324971262B4}" srcOrd="3" destOrd="0" parTransId="{D454725B-CB62-42DD-BC97-59C3CD1A5DBF}" sibTransId="{11572283-6303-4770-A1FB-46D3715A733E}"/>
    <dgm:cxn modelId="{0361BFDA-7BA2-4A80-B053-5AD2C5BE3692}" type="presOf" srcId="{3CD44B45-69E6-4281-8F0F-2695D58C9294}" destId="{F6C98293-6788-4959-8701-87899D3A5AE8}" srcOrd="0" destOrd="0" presId="urn:microsoft.com/office/officeart/2005/8/layout/hierarchy3"/>
    <dgm:cxn modelId="{D77877AF-AB2E-4C10-BE50-0A156C9C10D3}" type="presOf" srcId="{2CC03ADB-B4B6-46E2-B906-0324971262B4}" destId="{0E689972-6746-480E-BAF1-03CE98143681}"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57D2784-48F0-4601-B2BC-B74F0B0CC79A}" srcId="{CB9964DC-5E01-4879-9733-CDEE2AB1D1F7}" destId="{6D1F1036-BDF7-4434-803A-9FA822C2F759}" srcOrd="4" destOrd="0" parTransId="{C041D1FF-5B15-471F-AC06-B16C0E2F1D8C}" sibTransId="{7C0D50AD-CCE0-4D2F-B328-C31DDCE11348}"/>
    <dgm:cxn modelId="{3E0E0B74-1AC2-4C83-88EB-95B286F8C8A0}" type="presOf" srcId="{834F458C-154E-46FF-A8D3-E5993912B8BD}" destId="{67999C8A-4352-4DC7-8C6E-BB5B23401E84}"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 modelId="{1B649FC5-A4B0-4201-8E52-C59B1E641434}" type="presParOf" srcId="{F784BE88-3DB9-4E87-AFCA-2ED0BF00DEA1}" destId="{59B6BAF9-1EE2-43AB-A459-FD0FBACBF21E}" srcOrd="2" destOrd="0" presId="urn:microsoft.com/office/officeart/2005/8/layout/hierarchy3"/>
    <dgm:cxn modelId="{6BACCB20-C772-4C98-8046-34D3974109E7}" type="presParOf" srcId="{F784BE88-3DB9-4E87-AFCA-2ED0BF00DEA1}" destId="{F6C98293-6788-4959-8701-87899D3A5AE8}" srcOrd="3" destOrd="0" presId="urn:microsoft.com/office/officeart/2005/8/layout/hierarchy3"/>
    <dgm:cxn modelId="{9E032769-D5B6-476C-9F6C-281C282000C5}" type="presParOf" srcId="{F784BE88-3DB9-4E87-AFCA-2ED0BF00DEA1}" destId="{CC26813A-3C70-474F-B955-22D5A57A2315}" srcOrd="4" destOrd="0" presId="urn:microsoft.com/office/officeart/2005/8/layout/hierarchy3"/>
    <dgm:cxn modelId="{768EDE1B-9765-489E-BE8D-03149BEEFDFB}" type="presParOf" srcId="{F784BE88-3DB9-4E87-AFCA-2ED0BF00DEA1}" destId="{67999C8A-4352-4DC7-8C6E-BB5B23401E84}" srcOrd="5" destOrd="0" presId="urn:microsoft.com/office/officeart/2005/8/layout/hierarchy3"/>
    <dgm:cxn modelId="{9181F89E-80CF-4498-BC9B-658AE458E35C}" type="presParOf" srcId="{F784BE88-3DB9-4E87-AFCA-2ED0BF00DEA1}" destId="{9ED4C765-696D-454D-9ACB-C863AE1F46AA}" srcOrd="6" destOrd="0" presId="urn:microsoft.com/office/officeart/2005/8/layout/hierarchy3"/>
    <dgm:cxn modelId="{0ADB04C8-90EF-4A93-9D51-15CE0A12FF5A}" type="presParOf" srcId="{F784BE88-3DB9-4E87-AFCA-2ED0BF00DEA1}" destId="{0E689972-6746-480E-BAF1-03CE98143681}" srcOrd="7" destOrd="0" presId="urn:microsoft.com/office/officeart/2005/8/layout/hierarchy3"/>
    <dgm:cxn modelId="{327AFCF0-0A36-4561-80BD-8045385D63DD}" type="presParOf" srcId="{F784BE88-3DB9-4E87-AFCA-2ED0BF00DEA1}" destId="{CC95F4C3-2A29-43BB-A6E1-FA6E9F8B82C6}" srcOrd="8" destOrd="0" presId="urn:microsoft.com/office/officeart/2005/8/layout/hierarchy3"/>
    <dgm:cxn modelId="{2209B849-941D-49FC-8FBD-ADE6A72EE27C}" type="presParOf" srcId="{F784BE88-3DB9-4E87-AFCA-2ED0BF00DEA1}" destId="{E445BB5E-A0C7-45C2-AAD8-649953BBDC32}"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Prototipo final de adquisición de señales EMG</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3695"/>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Robot móvil</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n-US" sz="2000" dirty="0"/>
            <a:t>El robot </a:t>
          </a:r>
          <a:r>
            <a:rPr lang="en-US" sz="2000" dirty="0" err="1"/>
            <a:t>móvil</a:t>
          </a:r>
          <a:r>
            <a:rPr lang="en-US" sz="2000" dirty="0"/>
            <a:t> que se </a:t>
          </a:r>
          <a:r>
            <a:rPr lang="en-US" sz="2000" dirty="0" err="1"/>
            <a:t>utilizará</a:t>
          </a:r>
          <a:r>
            <a:rPr lang="en-US" sz="2000" dirty="0"/>
            <a:t> </a:t>
          </a:r>
          <a:r>
            <a:rPr lang="en-US" sz="2000" dirty="0" err="1"/>
            <a:t>como</a:t>
          </a:r>
          <a:r>
            <a:rPr lang="en-US" sz="2000" dirty="0"/>
            <a:t> </a:t>
          </a:r>
          <a:r>
            <a:rPr lang="en-US" sz="2000" dirty="0" err="1"/>
            <a:t>parte</a:t>
          </a:r>
          <a:r>
            <a:rPr lang="en-US" sz="2000" dirty="0"/>
            <a:t> del </a:t>
          </a:r>
          <a:r>
            <a:rPr lang="en-US" sz="2000" dirty="0" err="1"/>
            <a:t>proyecto</a:t>
          </a:r>
          <a:r>
            <a:rPr lang="en-US" sz="2000" dirty="0"/>
            <a:t> </a:t>
          </a:r>
          <a:r>
            <a:rPr lang="en-US" sz="2000" dirty="0" err="1"/>
            <a:t>es</a:t>
          </a:r>
          <a:r>
            <a:rPr lang="en-US" sz="2000" dirty="0"/>
            <a:t> el </a:t>
          </a:r>
          <a:r>
            <a:rPr lang="en-US" sz="2000" dirty="0" err="1"/>
            <a:t>modelo</a:t>
          </a:r>
          <a:r>
            <a:rPr lang="en-US" sz="2000" dirty="0"/>
            <a:t> GX386 MAX-1 </a:t>
          </a:r>
          <a:endParaRPr lang="es-EC"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157" custLinFactNeighborY="-33221"/>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1"/>
      <dgm:spPr/>
    </dgm:pt>
    <dgm:pt modelId="{E71390C3-22EC-4252-819F-F42DBCE732A6}" type="pres">
      <dgm:prSet presAssocID="{DE2F9DEB-7685-4523-B2DC-B1A32D1754D5}" presName="childText" presStyleLbl="bgAcc1" presStyleIdx="0" presStyleCnt="1" custScaleX="616467" custScaleY="144903" custLinFactNeighborY="-19333">
        <dgm:presLayoutVars>
          <dgm:bulletEnabled val="1"/>
        </dgm:presLayoutVars>
      </dgm:prSet>
      <dgm:spPr/>
    </dgm:pt>
  </dgm:ptLst>
  <dgm:cxnLst>
    <dgm:cxn modelId="{FA1683D1-895E-4990-AE7A-52C3AA1088C6}" type="presOf" srcId="{FF5244E1-CF16-4BAC-92D3-2FD3C915AD4D}" destId="{04EAAFF2-F757-4829-8DE2-3822D97053BC}"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Selección de los movimientos de la mano</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5469" custLinFactNeighborY="-3413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Selección de los músculos del antebrazo</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n-US" sz="2000" dirty="0"/>
            <a:t>Se </a:t>
          </a:r>
          <a:r>
            <a:rPr lang="en-US" sz="2000" dirty="0" err="1"/>
            <a:t>tomaron</a:t>
          </a:r>
          <a:r>
            <a:rPr lang="en-US" sz="2000" dirty="0"/>
            <a:t> en </a:t>
          </a:r>
          <a:r>
            <a:rPr lang="en-US" sz="2000" dirty="0" err="1"/>
            <a:t>cuenta</a:t>
          </a:r>
          <a:r>
            <a:rPr lang="en-US" sz="2000" dirty="0"/>
            <a:t> </a:t>
          </a:r>
          <a:r>
            <a:rPr lang="en-US" sz="2000" dirty="0" err="1"/>
            <a:t>varios</a:t>
          </a:r>
          <a:r>
            <a:rPr lang="en-US" sz="2000" dirty="0"/>
            <a:t> </a:t>
          </a:r>
          <a:r>
            <a:rPr lang="en-US" sz="2000" dirty="0" err="1"/>
            <a:t>parámetros</a:t>
          </a:r>
          <a:r>
            <a:rPr lang="en-US" sz="2000" dirty="0"/>
            <a:t> </a:t>
          </a:r>
          <a:r>
            <a:rPr lang="en-US" sz="2000" dirty="0" err="1"/>
            <a:t>como</a:t>
          </a:r>
          <a:r>
            <a:rPr lang="en-US" sz="2000" dirty="0"/>
            <a:t> son: la </a:t>
          </a:r>
          <a:r>
            <a:rPr lang="en-US" sz="2000" dirty="0" err="1"/>
            <a:t>amplitud</a:t>
          </a:r>
          <a:r>
            <a:rPr lang="en-US" sz="2000" dirty="0"/>
            <a:t> de la </a:t>
          </a:r>
          <a:r>
            <a:rPr lang="en-US" sz="2000" dirty="0" err="1"/>
            <a:t>señal</a:t>
          </a:r>
          <a:r>
            <a:rPr lang="en-US" sz="2000" dirty="0"/>
            <a:t>, el </a:t>
          </a:r>
          <a:r>
            <a:rPr lang="en-US" sz="2000" dirty="0" err="1"/>
            <a:t>tamaño</a:t>
          </a:r>
          <a:r>
            <a:rPr lang="en-US" sz="2000" dirty="0"/>
            <a:t> de </a:t>
          </a:r>
          <a:r>
            <a:rPr lang="en-US" sz="2000" dirty="0" err="1"/>
            <a:t>los</a:t>
          </a:r>
          <a:r>
            <a:rPr lang="en-US" sz="2000" dirty="0"/>
            <a:t> </a:t>
          </a:r>
          <a:r>
            <a:rPr lang="en-US" sz="2000" dirty="0" err="1"/>
            <a:t>músculos</a:t>
          </a:r>
          <a:r>
            <a:rPr lang="en-US" sz="2000" dirty="0"/>
            <a:t>, </a:t>
          </a:r>
          <a:r>
            <a:rPr lang="en-US" sz="2000" dirty="0" err="1"/>
            <a:t>cantidad</a:t>
          </a:r>
          <a:r>
            <a:rPr lang="en-US" sz="2000" dirty="0"/>
            <a:t> de </a:t>
          </a:r>
          <a:r>
            <a:rPr lang="en-US" sz="2000" dirty="0" err="1"/>
            <a:t>movimientos</a:t>
          </a:r>
          <a:r>
            <a:rPr lang="en-US" sz="2000" dirty="0"/>
            <a:t> </a:t>
          </a:r>
          <a:r>
            <a:rPr lang="en-US" sz="2000" dirty="0" err="1"/>
            <a:t>generados</a:t>
          </a:r>
          <a:r>
            <a:rPr lang="en-US" sz="2000" dirty="0"/>
            <a:t> </a:t>
          </a:r>
          <a:r>
            <a:rPr lang="en-US" sz="2000" dirty="0" err="1"/>
            <a:t>por</a:t>
          </a:r>
          <a:r>
            <a:rPr lang="en-US" sz="2000" dirty="0"/>
            <a:t> </a:t>
          </a:r>
          <a:r>
            <a:rPr lang="en-US" sz="2000" dirty="0" err="1"/>
            <a:t>musculo</a:t>
          </a:r>
          <a:r>
            <a:rPr lang="en-US" sz="2000" dirty="0"/>
            <a:t> y la </a:t>
          </a:r>
          <a:r>
            <a:rPr lang="en-US" sz="2000" dirty="0" err="1"/>
            <a:t>relación</a:t>
          </a:r>
          <a:r>
            <a:rPr lang="en-US" sz="2000" dirty="0"/>
            <a:t> </a:t>
          </a:r>
          <a:r>
            <a:rPr lang="en-US" sz="2000" dirty="0" err="1"/>
            <a:t>señal</a:t>
          </a:r>
          <a:r>
            <a:rPr lang="en-US" sz="2000" dirty="0"/>
            <a:t> a </a:t>
          </a:r>
          <a:r>
            <a:rPr lang="en-US" sz="2000" dirty="0" err="1"/>
            <a:t>ruido</a:t>
          </a:r>
          <a:r>
            <a:rPr lang="en-US" sz="2000" dirty="0"/>
            <a:t>.</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5469" custLinFactNeighborY="-3413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1"/>
      <dgm:spPr/>
    </dgm:pt>
    <dgm:pt modelId="{E71390C3-22EC-4252-819F-F42DBCE732A6}" type="pres">
      <dgm:prSet presAssocID="{DE2F9DEB-7685-4523-B2DC-B1A32D1754D5}" presName="childText" presStyleLbl="bgAcc1" presStyleIdx="0" presStyleCnt="1" custScaleX="616467" custScaleY="178795" custLinFactNeighborY="-36167">
        <dgm:presLayoutVars>
          <dgm:bulletEnabled val="1"/>
        </dgm:presLayoutVars>
      </dgm:prSet>
      <dgm:spPr/>
    </dgm:pt>
  </dgm:ptLst>
  <dgm:cxnLst>
    <dgm:cxn modelId="{FA1683D1-895E-4990-AE7A-52C3AA1088C6}" type="presOf" srcId="{FF5244E1-CF16-4BAC-92D3-2FD3C915AD4D}" destId="{04EAAFF2-F757-4829-8DE2-3822D97053BC}"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Protocolo de captura y almacenamiento de Datos</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820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Filtrado digital de la señal EMG</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1268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Detección de las señales EMG y segmentación</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2CC03ADB-B4B6-46E2-B906-0324971262B4}">
      <dgm:prSet custT="1"/>
      <dgm:spPr/>
      <dgm:t>
        <a:bodyPr/>
        <a:lstStyle/>
        <a:p>
          <a:pPr algn="just"/>
          <a:r>
            <a:rPr lang="en-US" sz="2000" dirty="0"/>
            <a:t>Los </a:t>
          </a:r>
          <a:r>
            <a:rPr lang="en-US" sz="2000" dirty="0" err="1"/>
            <a:t>niveles</a:t>
          </a:r>
          <a:r>
            <a:rPr lang="en-US" sz="2000" dirty="0"/>
            <a:t> </a:t>
          </a:r>
          <a:r>
            <a:rPr lang="en-US" sz="2000" dirty="0" err="1"/>
            <a:t>máximos</a:t>
          </a:r>
          <a:r>
            <a:rPr lang="en-US" sz="2000" dirty="0"/>
            <a:t> de </a:t>
          </a:r>
          <a:r>
            <a:rPr lang="en-US" sz="2000" dirty="0" err="1"/>
            <a:t>ruido</a:t>
          </a:r>
          <a:r>
            <a:rPr lang="en-US" sz="2000" dirty="0"/>
            <a:t> </a:t>
          </a:r>
          <a:r>
            <a:rPr lang="en-US" sz="2000" dirty="0" err="1"/>
            <a:t>fueron</a:t>
          </a:r>
          <a:r>
            <a:rPr lang="en-US" sz="2000" dirty="0"/>
            <a:t> de 50 mv, </a:t>
          </a:r>
          <a:r>
            <a:rPr lang="en-US" sz="2000" dirty="0" err="1"/>
            <a:t>por</a:t>
          </a:r>
          <a:r>
            <a:rPr lang="en-US" sz="2000" dirty="0"/>
            <a:t> lo que se </a:t>
          </a:r>
          <a:r>
            <a:rPr lang="en-US" sz="2000" dirty="0" err="1"/>
            <a:t>decidió</a:t>
          </a:r>
          <a:r>
            <a:rPr lang="en-US" sz="2000" dirty="0"/>
            <a:t> </a:t>
          </a:r>
          <a:r>
            <a:rPr lang="en-US" sz="2000" dirty="0" err="1"/>
            <a:t>escoger</a:t>
          </a:r>
          <a:r>
            <a:rPr lang="en-US" sz="2000" dirty="0"/>
            <a:t> 100 mV </a:t>
          </a:r>
          <a:r>
            <a:rPr lang="en-US" sz="2000" dirty="0" err="1"/>
            <a:t>como</a:t>
          </a:r>
          <a:r>
            <a:rPr lang="en-US" sz="2000" dirty="0"/>
            <a:t> el valor base, para determiner el </a:t>
          </a:r>
          <a:r>
            <a:rPr lang="en-US" sz="2000" dirty="0" err="1"/>
            <a:t>inicio</a:t>
          </a:r>
          <a:r>
            <a:rPr lang="en-US" sz="2000" dirty="0"/>
            <a:t> de </a:t>
          </a:r>
          <a:r>
            <a:rPr lang="en-US" sz="2000" dirty="0" err="1"/>
            <a:t>una</a:t>
          </a:r>
          <a:r>
            <a:rPr lang="en-US" sz="2000" dirty="0"/>
            <a:t> </a:t>
          </a:r>
          <a:r>
            <a:rPr lang="en-US" sz="2000" dirty="0" err="1"/>
            <a:t>contracción</a:t>
          </a:r>
          <a:endParaRPr lang="es-EC" sz="2000" dirty="0"/>
        </a:p>
      </dgm:t>
    </dgm:pt>
    <dgm:pt modelId="{11572283-6303-4770-A1FB-46D3715A733E}" type="sibTrans" cxnId="{3BAAA845-0EEC-4558-9EBF-140ABFAB2864}">
      <dgm:prSet/>
      <dgm:spPr/>
      <dgm:t>
        <a:bodyPr/>
        <a:lstStyle/>
        <a:p>
          <a:pPr algn="just"/>
          <a:endParaRPr lang="es-EC"/>
        </a:p>
      </dgm:t>
    </dgm:pt>
    <dgm:pt modelId="{D454725B-CB62-42DD-BC97-59C3CD1A5DBF}" type="parTrans" cxnId="{3BAAA845-0EEC-4558-9EBF-140ABFAB2864}">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3549" custLinFactNeighborY="-1315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9ED4C765-696D-454D-9ACB-C863AE1F46AA}" type="pres">
      <dgm:prSet presAssocID="{D454725B-CB62-42DD-BC97-59C3CD1A5DBF}" presName="Name13" presStyleLbl="parChTrans1D2" presStyleIdx="0" presStyleCnt="1"/>
      <dgm:spPr/>
    </dgm:pt>
    <dgm:pt modelId="{0E689972-6746-480E-BAF1-03CE98143681}" type="pres">
      <dgm:prSet presAssocID="{2CC03ADB-B4B6-46E2-B906-0324971262B4}" presName="childText" presStyleLbl="bgAcc1" presStyleIdx="0" presStyleCnt="1" custScaleX="616527" custScaleY="153507" custLinFactNeighborY="-12023">
        <dgm:presLayoutVars>
          <dgm:bulletEnabled val="1"/>
        </dgm:presLayoutVars>
      </dgm:prSet>
      <dgm:spPr/>
    </dgm:pt>
  </dgm:ptLst>
  <dgm:cxnLst>
    <dgm:cxn modelId="{E5DF4D7B-2998-4040-B309-23173E1132D4}" srcId="{7061F2FC-F2AB-4DE3-98B0-886576B4E2C6}" destId="{CB9964DC-5E01-4879-9733-CDEE2AB1D1F7}" srcOrd="0" destOrd="0" parTransId="{5760939A-00E0-4E0F-82AC-14F95E0A4A90}" sibTransId="{2BAB4B72-4C27-47D9-A895-24F30C6A71EC}"/>
    <dgm:cxn modelId="{D77877AF-AB2E-4C10-BE50-0A156C9C10D3}" type="presOf" srcId="{2CC03ADB-B4B6-46E2-B906-0324971262B4}" destId="{0E689972-6746-480E-BAF1-03CE98143681}" srcOrd="0" destOrd="0" presId="urn:microsoft.com/office/officeart/2005/8/layout/hierarchy3"/>
    <dgm:cxn modelId="{D73B1C3D-F726-4F3C-AE05-F3C4E7544844}" type="presOf" srcId="{CB9964DC-5E01-4879-9733-CDEE2AB1D1F7}" destId="{C7DDC059-89DD-4F99-A10D-9C975D60C8D8}" srcOrd="1" destOrd="0" presId="urn:microsoft.com/office/officeart/2005/8/layout/hierarchy3"/>
    <dgm:cxn modelId="{8034C1DE-A968-47AF-9B32-B71351912D20}" type="presOf" srcId="{D454725B-CB62-42DD-BC97-59C3CD1A5DBF}" destId="{9ED4C765-696D-454D-9ACB-C863AE1F46AA}"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3BAAA845-0EEC-4558-9EBF-140ABFAB2864}" srcId="{CB9964DC-5E01-4879-9733-CDEE2AB1D1F7}" destId="{2CC03ADB-B4B6-46E2-B906-0324971262B4}" srcOrd="0" destOrd="0" parTransId="{D454725B-CB62-42DD-BC97-59C3CD1A5DBF}" sibTransId="{11572283-6303-4770-A1FB-46D3715A733E}"/>
    <dgm:cxn modelId="{E02D0957-49A6-44B8-BF01-DF49D4A8CA74}" type="presOf" srcId="{7061F2FC-F2AB-4DE3-98B0-886576B4E2C6}" destId="{D433476B-D68D-4328-ADAC-B2895D3D50CF}"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9181F89E-80CF-4498-BC9B-658AE458E35C}" type="presParOf" srcId="{F784BE88-3DB9-4E87-AFCA-2ED0BF00DEA1}" destId="{9ED4C765-696D-454D-9ACB-C863AE1F46AA}" srcOrd="0" destOrd="0" presId="urn:microsoft.com/office/officeart/2005/8/layout/hierarchy3"/>
    <dgm:cxn modelId="{0ADB04C8-90EF-4A93-9D51-15CE0A12FF5A}" type="presParOf" srcId="{F784BE88-3DB9-4E87-AFCA-2ED0BF00DEA1}" destId="{0E689972-6746-480E-BAF1-03CE9814368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Caracterización y Clasificación de las señales EMG</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49255"/>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ANTECEDENTES</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s-EC" sz="2000" dirty="0"/>
            <a:t>Existen una gran variedad de tecnologías que se han desarrollado en los últimos años las cuales permiten a las personas interactuar con diferentes dispositivos electrónicos a través del reconocimiento de gestos </a:t>
          </a:r>
          <a:r>
            <a:rPr lang="es-ES" sz="2000" dirty="0"/>
            <a:t>y movimientos del cuerpo</a:t>
          </a:r>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6735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1"/>
      <dgm:spPr/>
    </dgm:pt>
    <dgm:pt modelId="{E71390C3-22EC-4252-819F-F42DBCE732A6}" type="pres">
      <dgm:prSet presAssocID="{DE2F9DEB-7685-4523-B2DC-B1A32D1754D5}" presName="childText" presStyleLbl="bgAcc1" presStyleIdx="0" presStyleCnt="1" custScaleX="616467" custScaleY="199181" custLinFactNeighborY="-19802">
        <dgm:presLayoutVars>
          <dgm:bulletEnabled val="1"/>
        </dgm:presLayoutVars>
      </dgm:prSet>
      <dgm:spPr/>
    </dgm:pt>
  </dgm:ptLst>
  <dgm:cxnLst>
    <dgm:cxn modelId="{FA1683D1-895E-4990-AE7A-52C3AA1088C6}" type="presOf" srcId="{FF5244E1-CF16-4BAC-92D3-2FD3C915AD4D}" destId="{04EAAFF2-F757-4829-8DE2-3822D97053BC}"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Extracción de Características</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s-EC" sz="2000" dirty="0"/>
            <a:t>Proceso en el cual la señal capturada es procesada con el fin de resaltar la información más relevante de la misma</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5469" custLinFactNeighborY="-3413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1"/>
      <dgm:spPr/>
    </dgm:pt>
    <dgm:pt modelId="{E71390C3-22EC-4252-819F-F42DBCE732A6}" type="pres">
      <dgm:prSet presAssocID="{DE2F9DEB-7685-4523-B2DC-B1A32D1754D5}" presName="childText" presStyleLbl="bgAcc1" presStyleIdx="0" presStyleCnt="1" custScaleX="616467" custScaleY="144903" custLinFactNeighborY="-40355">
        <dgm:presLayoutVars>
          <dgm:bulletEnabled val="1"/>
        </dgm:presLayoutVars>
      </dgm:prSet>
      <dgm:spPr/>
    </dgm:pt>
  </dgm:ptLst>
  <dgm:cxnLst>
    <dgm:cxn modelId="{FA1683D1-895E-4990-AE7A-52C3AA1088C6}" type="presOf" srcId="{FF5244E1-CF16-4BAC-92D3-2FD3C915AD4D}" destId="{04EAAFF2-F757-4829-8DE2-3822D97053BC}"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Redes Neuronales Artificiales (RNA)</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s-EC" sz="2000" dirty="0"/>
            <a:t>Tecnología que, mediante el uso de modelos matemáticos realizan el procesamiento de información, haciendo uso de algunos de los principios funcionales de las redes neuronales del cerebro humano</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133" custLinFactNeighborY="-4459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1"/>
      <dgm:spPr/>
    </dgm:pt>
    <dgm:pt modelId="{E71390C3-22EC-4252-819F-F42DBCE732A6}" type="pres">
      <dgm:prSet presAssocID="{DE2F9DEB-7685-4523-B2DC-B1A32D1754D5}" presName="childText" presStyleLbl="bgAcc1" presStyleIdx="0" presStyleCnt="1" custScaleX="616467" custScaleY="157742" custLinFactNeighborY="-43469">
        <dgm:presLayoutVars>
          <dgm:bulletEnabled val="1"/>
        </dgm:presLayoutVars>
      </dgm:prSet>
      <dgm:spPr/>
    </dgm:pt>
  </dgm:ptLst>
  <dgm:cxnLst>
    <dgm:cxn modelId="{FA1683D1-895E-4990-AE7A-52C3AA1088C6}" type="presOf" srcId="{FF5244E1-CF16-4BAC-92D3-2FD3C915AD4D}" destId="{04EAAFF2-F757-4829-8DE2-3822D97053BC}"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dgm:t>
        <a:bodyPr/>
        <a:lstStyle/>
        <a:p>
          <a:r>
            <a:rPr lang="es-ES" sz="4000" b="0" dirty="0"/>
            <a:t>Clasificación</a:t>
          </a:r>
          <a:r>
            <a:rPr lang="es-ES" sz="3200" b="1" dirty="0"/>
            <a:t> </a:t>
          </a:r>
        </a:p>
      </dgm:t>
    </dgm:pt>
    <dgm:pt modelId="{5760939A-00E0-4E0F-82AC-14F95E0A4A90}" type="parTrans" cxnId="{E5DF4D7B-2998-4040-B309-23173E1132D4}">
      <dgm:prSet/>
      <dgm:spPr/>
      <dgm:t>
        <a:bodyPr/>
        <a:lstStyle/>
        <a:p>
          <a:endParaRPr lang="es-ES" sz="2000"/>
        </a:p>
      </dgm:t>
    </dgm:pt>
    <dgm:pt modelId="{2BAB4B72-4C27-47D9-A895-24F30C6A71EC}" type="sibTrans" cxnId="{E5DF4D7B-2998-4040-B309-23173E1132D4}">
      <dgm:prSet/>
      <dgm:spPr/>
      <dgm:t>
        <a:bodyPr/>
        <a:lstStyle/>
        <a:p>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88653" custLinFactNeighborX="-4198" custLinFactNeighborY="-48675"/>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6B112A14-9192-4202-8CEC-56A3069005E4}" type="presOf" srcId="{7061F2FC-F2AB-4DE3-98B0-886576B4E2C6}" destId="{D433476B-D68D-4328-ADAC-B2895D3D50CF}" srcOrd="0" destOrd="0" presId="urn:microsoft.com/office/officeart/2005/8/layout/hierarchy3"/>
    <dgm:cxn modelId="{E20E6725-3CFC-4EC2-B97E-E2F537873922}" type="presOf" srcId="{CB9964DC-5E01-4879-9733-CDEE2AB1D1F7}" destId="{C7DDC059-89DD-4F99-A10D-9C975D60C8D8}" srcOrd="1" destOrd="0" presId="urn:microsoft.com/office/officeart/2005/8/layout/hierarchy3"/>
    <dgm:cxn modelId="{52E61FC9-79A3-4989-BAF1-033A4A20ECDB}" type="presOf" srcId="{CB9964DC-5E01-4879-9733-CDEE2AB1D1F7}" destId="{ECB1CA3E-26B8-4A39-AEF8-6F06E506D3C7}" srcOrd="0" destOrd="0" presId="urn:microsoft.com/office/officeart/2005/8/layout/hierarchy3"/>
    <dgm:cxn modelId="{F7AD2BCE-CB92-4132-85F7-CF1FFDD672EF}" type="presParOf" srcId="{D433476B-D68D-4328-ADAC-B2895D3D50CF}" destId="{1E58A3BC-F1F7-40EE-89AA-32E802ED4BF7}" srcOrd="0" destOrd="0" presId="urn:microsoft.com/office/officeart/2005/8/layout/hierarchy3"/>
    <dgm:cxn modelId="{6142DC46-691A-465F-B642-AAC009B563C6}" type="presParOf" srcId="{1E58A3BC-F1F7-40EE-89AA-32E802ED4BF7}" destId="{D21DF85A-45CA-4CE0-B0ED-CF4615475EE0}" srcOrd="0" destOrd="0" presId="urn:microsoft.com/office/officeart/2005/8/layout/hierarchy3"/>
    <dgm:cxn modelId="{5B79AA8A-8AE3-429B-8F6A-B735FB93ADA0}" type="presParOf" srcId="{D21DF85A-45CA-4CE0-B0ED-CF4615475EE0}" destId="{ECB1CA3E-26B8-4A39-AEF8-6F06E506D3C7}" srcOrd="0" destOrd="0" presId="urn:microsoft.com/office/officeart/2005/8/layout/hierarchy3"/>
    <dgm:cxn modelId="{627B98FC-2738-42E3-8A6E-D60FB5972AA4}" type="presParOf" srcId="{D21DF85A-45CA-4CE0-B0ED-CF4615475EE0}" destId="{C7DDC059-89DD-4F99-A10D-9C975D60C8D8}" srcOrd="1" destOrd="0" presId="urn:microsoft.com/office/officeart/2005/8/layout/hierarchy3"/>
    <dgm:cxn modelId="{CB66C71F-3A03-44EC-A706-256764FA22CA}"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Red de retro propagación </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n-US" sz="2000" dirty="0"/>
            <a:t>La retro </a:t>
          </a:r>
          <a:r>
            <a:rPr lang="en-US" sz="2000" dirty="0" err="1"/>
            <a:t>propagación</a:t>
          </a:r>
          <a:r>
            <a:rPr lang="en-US" sz="2000" dirty="0"/>
            <a:t> del error </a:t>
          </a:r>
          <a:r>
            <a:rPr lang="en-US" sz="2000" dirty="0" err="1"/>
            <a:t>es</a:t>
          </a:r>
          <a:r>
            <a:rPr lang="en-US" sz="2000" dirty="0"/>
            <a:t> un </a:t>
          </a:r>
          <a:r>
            <a:rPr lang="en-US" sz="2000" dirty="0" err="1"/>
            <a:t>tipo</a:t>
          </a:r>
          <a:r>
            <a:rPr lang="en-US" sz="2000" dirty="0"/>
            <a:t> de </a:t>
          </a:r>
          <a:r>
            <a:rPr lang="en-US" sz="2000" dirty="0" err="1"/>
            <a:t>algoritmo</a:t>
          </a:r>
          <a:r>
            <a:rPr lang="en-US" sz="2000" dirty="0"/>
            <a:t> de </a:t>
          </a:r>
          <a:r>
            <a:rPr lang="en-US" sz="2000" dirty="0" err="1"/>
            <a:t>descenso</a:t>
          </a:r>
          <a:r>
            <a:rPr lang="en-US" sz="2000" dirty="0"/>
            <a:t> </a:t>
          </a:r>
          <a:r>
            <a:rPr lang="en-US" sz="2000" dirty="0" err="1"/>
            <a:t>por</a:t>
          </a:r>
          <a:r>
            <a:rPr lang="en-US" sz="2000" dirty="0"/>
            <a:t> </a:t>
          </a:r>
          <a:r>
            <a:rPr lang="en-US" sz="2000" dirty="0" err="1"/>
            <a:t>gradiente</a:t>
          </a:r>
          <a:r>
            <a:rPr lang="en-US" sz="2000" dirty="0"/>
            <a:t>, de </a:t>
          </a:r>
          <a:r>
            <a:rPr lang="en-US" sz="2000" dirty="0" err="1"/>
            <a:t>aprendizaje</a:t>
          </a:r>
          <a:r>
            <a:rPr lang="en-US" sz="2000" dirty="0"/>
            <a:t> de </a:t>
          </a:r>
          <a:r>
            <a:rPr lang="en-US" sz="2000" dirty="0" err="1"/>
            <a:t>carácter</a:t>
          </a:r>
          <a:r>
            <a:rPr lang="en-US" sz="2000" dirty="0"/>
            <a:t> </a:t>
          </a:r>
          <a:r>
            <a:rPr lang="en-US" sz="2000" dirty="0" err="1"/>
            <a:t>supervisado</a:t>
          </a:r>
          <a:r>
            <a:rPr lang="en-US" sz="2000" dirty="0"/>
            <a:t> que se </a:t>
          </a:r>
          <a:r>
            <a:rPr lang="en-US" sz="2000" dirty="0" err="1"/>
            <a:t>emplea</a:t>
          </a:r>
          <a:r>
            <a:rPr lang="en-US" sz="2000" dirty="0"/>
            <a:t> para </a:t>
          </a:r>
          <a:r>
            <a:rPr lang="en-US" sz="2000" dirty="0" err="1"/>
            <a:t>redes</a:t>
          </a:r>
          <a:r>
            <a:rPr lang="en-US" sz="2000" dirty="0"/>
            <a:t> </a:t>
          </a:r>
          <a:r>
            <a:rPr lang="en-US" sz="2000" dirty="0" err="1"/>
            <a:t>multicapa</a:t>
          </a:r>
          <a:r>
            <a:rPr lang="en-US" sz="2000" dirty="0"/>
            <a:t> </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157" custLinFactNeighborY="-38623"/>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1"/>
      <dgm:spPr/>
    </dgm:pt>
    <dgm:pt modelId="{E71390C3-22EC-4252-819F-F42DBCE732A6}" type="pres">
      <dgm:prSet presAssocID="{DE2F9DEB-7685-4523-B2DC-B1A32D1754D5}" presName="childText" presStyleLbl="bgAcc1" presStyleIdx="0" presStyleCnt="1" custScaleX="616467" custScaleY="144903" custLinFactNeighborY="-32813">
        <dgm:presLayoutVars>
          <dgm:bulletEnabled val="1"/>
        </dgm:presLayoutVars>
      </dgm:prSet>
      <dgm:spPr/>
    </dgm:pt>
  </dgm:ptLst>
  <dgm:cxnLst>
    <dgm:cxn modelId="{FA1683D1-895E-4990-AE7A-52C3AA1088C6}" type="presOf" srcId="{FF5244E1-CF16-4BAC-92D3-2FD3C915AD4D}" destId="{04EAAFF2-F757-4829-8DE2-3822D97053BC}"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Expresiones matemáticas </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28359"/>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Resultados- Clasificación sin reducción de dimensionalidad</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n-US" sz="2000" dirty="0" err="1"/>
            <a:t>Clasificación</a:t>
          </a:r>
          <a:r>
            <a:rPr lang="en-US" sz="2000" dirty="0"/>
            <a:t> se </a:t>
          </a:r>
          <a:r>
            <a:rPr lang="en-US" sz="2000" dirty="0" err="1"/>
            <a:t>realiza</a:t>
          </a:r>
          <a:r>
            <a:rPr lang="en-US" sz="2000" dirty="0"/>
            <a:t> con </a:t>
          </a:r>
          <a:r>
            <a:rPr lang="en-US" sz="2000" dirty="0" err="1"/>
            <a:t>todas</a:t>
          </a:r>
          <a:r>
            <a:rPr lang="en-US" sz="2000" dirty="0"/>
            <a:t> las características </a:t>
          </a:r>
          <a:r>
            <a:rPr lang="en-US" sz="2000" dirty="0" err="1"/>
            <a:t>obtenidas</a:t>
          </a:r>
          <a:r>
            <a:rPr lang="en-US" sz="2000" dirty="0"/>
            <a:t>, de </a:t>
          </a:r>
          <a:r>
            <a:rPr lang="en-US" sz="2000" dirty="0" err="1"/>
            <a:t>esta</a:t>
          </a:r>
          <a:r>
            <a:rPr lang="en-US" sz="2000" dirty="0"/>
            <a:t> forma se </a:t>
          </a:r>
          <a:r>
            <a:rPr lang="en-US" sz="2000" dirty="0" err="1"/>
            <a:t>observa</a:t>
          </a:r>
          <a:r>
            <a:rPr lang="en-US" sz="2000" dirty="0"/>
            <a:t> el </a:t>
          </a:r>
          <a:r>
            <a:rPr lang="en-US" sz="2000" dirty="0" err="1"/>
            <a:t>desempeño</a:t>
          </a:r>
          <a:r>
            <a:rPr lang="en-US" sz="2000" dirty="0"/>
            <a:t> del </a:t>
          </a:r>
          <a:r>
            <a:rPr lang="en-US" sz="2000" dirty="0" err="1"/>
            <a:t>clasificador</a:t>
          </a:r>
          <a:r>
            <a:rPr lang="en-US" sz="2000" dirty="0"/>
            <a:t>, y en base a </a:t>
          </a:r>
          <a:r>
            <a:rPr lang="en-US" sz="2000" dirty="0" err="1"/>
            <a:t>ello</a:t>
          </a:r>
          <a:r>
            <a:rPr lang="en-US" sz="2000" dirty="0"/>
            <a:t> se </a:t>
          </a:r>
          <a:r>
            <a:rPr lang="en-US" sz="2000" dirty="0" err="1"/>
            <a:t>comprueba</a:t>
          </a:r>
          <a:r>
            <a:rPr lang="en-US" sz="2000" dirty="0"/>
            <a:t> la </a:t>
          </a:r>
          <a:r>
            <a:rPr lang="en-US" sz="2000" dirty="0" err="1"/>
            <a:t>eficiencia</a:t>
          </a:r>
          <a:r>
            <a:rPr lang="en-US" sz="2000" dirty="0"/>
            <a:t> de </a:t>
          </a:r>
          <a:r>
            <a:rPr lang="en-US" sz="2000" dirty="0" err="1"/>
            <a:t>los</a:t>
          </a:r>
          <a:r>
            <a:rPr lang="en-US" sz="2000" dirty="0"/>
            <a:t> </a:t>
          </a:r>
          <a:r>
            <a:rPr lang="en-US" sz="2000" dirty="0" err="1"/>
            <a:t>resultados</a:t>
          </a:r>
          <a:r>
            <a:rPr lang="en-US" sz="2000" dirty="0"/>
            <a:t> de </a:t>
          </a:r>
          <a:r>
            <a:rPr lang="en-US" sz="2000" dirty="0" err="1"/>
            <a:t>los</a:t>
          </a:r>
          <a:r>
            <a:rPr lang="en-US" sz="2000" dirty="0"/>
            <a:t> </a:t>
          </a:r>
          <a:r>
            <a:rPr lang="en-US" sz="2000" dirty="0" err="1"/>
            <a:t>datos</a:t>
          </a:r>
          <a:r>
            <a:rPr lang="en-US" sz="2000" dirty="0"/>
            <a:t> </a:t>
          </a:r>
          <a:r>
            <a:rPr lang="en-US" sz="2000" dirty="0" err="1"/>
            <a:t>obtenidos</a:t>
          </a:r>
          <a:r>
            <a:rPr lang="en-US" sz="2000" dirty="0"/>
            <a:t> con </a:t>
          </a:r>
          <a:r>
            <a:rPr lang="en-US" sz="2000" dirty="0" err="1"/>
            <a:t>los</a:t>
          </a:r>
          <a:r>
            <a:rPr lang="en-US" sz="2000" dirty="0"/>
            <a:t> </a:t>
          </a:r>
          <a:r>
            <a:rPr lang="en-US" sz="2000" dirty="0" err="1"/>
            <a:t>datos</a:t>
          </a:r>
          <a:r>
            <a:rPr lang="en-US" sz="2000" dirty="0"/>
            <a:t> </a:t>
          </a:r>
          <a:r>
            <a:rPr lang="en-US" sz="2000" dirty="0" err="1"/>
            <a:t>reducidos</a:t>
          </a:r>
          <a:endParaRPr lang="es-ES" sz="20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3CD44B45-69E6-4281-8F0F-2695D58C9294}">
      <dgm:prSet custT="1"/>
      <dgm:spPr/>
      <dgm:t>
        <a:bodyPr/>
        <a:lstStyle/>
        <a:p>
          <a:pPr algn="just"/>
          <a:r>
            <a:rPr lang="en-US" sz="2000" dirty="0"/>
            <a:t>Se </a:t>
          </a:r>
          <a:r>
            <a:rPr lang="en-US" sz="2000" dirty="0" err="1"/>
            <a:t>observa</a:t>
          </a:r>
          <a:r>
            <a:rPr lang="en-US" sz="2000" dirty="0"/>
            <a:t> que </a:t>
          </a:r>
          <a:r>
            <a:rPr lang="en-US" sz="2000" dirty="0" err="1"/>
            <a:t>estos</a:t>
          </a:r>
          <a:r>
            <a:rPr lang="en-US" sz="2000" dirty="0"/>
            <a:t> se </a:t>
          </a:r>
          <a:r>
            <a:rPr lang="en-US" sz="2000" dirty="0" err="1"/>
            <a:t>encuentran</a:t>
          </a:r>
          <a:r>
            <a:rPr lang="en-US" sz="2000" dirty="0"/>
            <a:t> en el </a:t>
          </a:r>
          <a:r>
            <a:rPr lang="en-US" sz="2000" dirty="0" err="1"/>
            <a:t>rango</a:t>
          </a:r>
          <a:r>
            <a:rPr lang="en-US" sz="2000" dirty="0"/>
            <a:t> de 60% al 85%</a:t>
          </a:r>
          <a:endParaRPr lang="es-EC" sz="2000" dirty="0"/>
        </a:p>
      </dgm:t>
    </dgm:pt>
    <dgm:pt modelId="{03369930-B337-4B21-A8B0-D9BF973727DA}" type="parTrans" cxnId="{6D801860-78B8-4BE7-888F-CF030F24474B}">
      <dgm:prSet/>
      <dgm:spPr/>
      <dgm:t>
        <a:bodyPr/>
        <a:lstStyle/>
        <a:p>
          <a:pPr algn="just"/>
          <a:endParaRPr lang="es-EC"/>
        </a:p>
      </dgm:t>
    </dgm:pt>
    <dgm:pt modelId="{B9E8D67E-63C3-468B-A054-E92C2F4C1174}" type="sibTrans" cxnId="{6D801860-78B8-4BE7-888F-CF030F24474B}">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ScaleY="131586" custLinFactNeighborX="-5469" custLinFactNeighborY="-3413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2"/>
      <dgm:spPr/>
    </dgm:pt>
    <dgm:pt modelId="{E71390C3-22EC-4252-819F-F42DBCE732A6}" type="pres">
      <dgm:prSet presAssocID="{DE2F9DEB-7685-4523-B2DC-B1A32D1754D5}" presName="childText" presStyleLbl="bgAcc1" presStyleIdx="0" presStyleCnt="2" custScaleX="616467" custScaleY="222512" custLinFactNeighborY="-48010">
        <dgm:presLayoutVars>
          <dgm:bulletEnabled val="1"/>
        </dgm:presLayoutVars>
      </dgm:prSet>
      <dgm:spPr/>
    </dgm:pt>
    <dgm:pt modelId="{59B6BAF9-1EE2-43AB-A459-FD0FBACBF21E}" type="pres">
      <dgm:prSet presAssocID="{03369930-B337-4B21-A8B0-D9BF973727DA}" presName="Name13" presStyleLbl="parChTrans1D2" presStyleIdx="1" presStyleCnt="2"/>
      <dgm:spPr/>
    </dgm:pt>
    <dgm:pt modelId="{F6C98293-6788-4959-8701-87899D3A5AE8}" type="pres">
      <dgm:prSet presAssocID="{3CD44B45-69E6-4281-8F0F-2695D58C9294}" presName="childText" presStyleLbl="bgAcc1" presStyleIdx="1" presStyleCnt="2" custScaleX="616527" custScaleY="86334" custLinFactNeighborY="-53774">
        <dgm:presLayoutVars>
          <dgm:bulletEnabled val="1"/>
        </dgm:presLayoutVars>
      </dgm:prSet>
      <dgm:spPr/>
    </dgm:pt>
  </dgm:ptLst>
  <dgm:cxnLst>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FA1683D1-895E-4990-AE7A-52C3AA1088C6}" type="presOf" srcId="{FF5244E1-CF16-4BAC-92D3-2FD3C915AD4D}" destId="{04EAAFF2-F757-4829-8DE2-3822D97053BC}" srcOrd="0" destOrd="0" presId="urn:microsoft.com/office/officeart/2005/8/layout/hierarchy3"/>
    <dgm:cxn modelId="{D246CA8C-6BCB-4E98-AA6D-BD723CE226B8}" type="presOf" srcId="{03369930-B337-4B21-A8B0-D9BF973727DA}" destId="{59B6BAF9-1EE2-43AB-A459-FD0FBACBF21E}"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0361BFDA-7BA2-4A80-B053-5AD2C5BE3692}" type="presOf" srcId="{3CD44B45-69E6-4281-8F0F-2695D58C9294}" destId="{F6C98293-6788-4959-8701-87899D3A5AE8}"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 modelId="{1B649FC5-A4B0-4201-8E52-C59B1E641434}" type="presParOf" srcId="{F784BE88-3DB9-4E87-AFCA-2ED0BF00DEA1}" destId="{59B6BAF9-1EE2-43AB-A459-FD0FBACBF21E}" srcOrd="2" destOrd="0" presId="urn:microsoft.com/office/officeart/2005/8/layout/hierarchy3"/>
    <dgm:cxn modelId="{6BACCB20-C772-4C98-8046-34D3974109E7}" type="presParOf" srcId="{F784BE88-3DB9-4E87-AFCA-2ED0BF00DEA1}" destId="{F6C98293-6788-4959-8701-87899D3A5AE8}"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Clasificación con 4 características </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6760"/>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Clasificación con 6 características </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1627" custLinFactNeighborY="-1920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Clasificación en modo online </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1627" custLinFactNeighborY="-1920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Matriz de Confusión </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X="-1627" custLinFactNeighborY="-19202"/>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dgm:t>
        <a:bodyPr/>
        <a:lstStyle/>
        <a:p>
          <a:pPr algn="l"/>
          <a:r>
            <a:rPr lang="es-ES" sz="2800" b="1" dirty="0"/>
            <a:t>ANTECEDENTES</a:t>
          </a:r>
        </a:p>
      </dgm:t>
    </dgm:pt>
    <dgm:pt modelId="{2BAB4B72-4C27-47D9-A895-24F30C6A71EC}" type="sibTrans" cxnId="{E5DF4D7B-2998-4040-B309-23173E1132D4}">
      <dgm:prSet/>
      <dgm:spPr/>
      <dgm:t>
        <a:bodyPr/>
        <a:lstStyle/>
        <a:p>
          <a:endParaRPr lang="es-ES"/>
        </a:p>
      </dgm:t>
    </dgm:pt>
    <dgm:pt modelId="{5760939A-00E0-4E0F-82AC-14F95E0A4A90}" type="par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19257"/>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0B21240B-BEB7-447C-AD5E-ECEA358A3188}" type="presOf" srcId="{7061F2FC-F2AB-4DE3-98B0-886576B4E2C6}" destId="{D433476B-D68D-4328-ADAC-B2895D3D50CF}" srcOrd="0" destOrd="0" presId="urn:microsoft.com/office/officeart/2005/8/layout/hierarchy3"/>
    <dgm:cxn modelId="{8094BF81-2B27-4A38-A217-7C1855295E4E}" type="presOf" srcId="{CB9964DC-5E01-4879-9733-CDEE2AB1D1F7}" destId="{ECB1CA3E-26B8-4A39-AEF8-6F06E506D3C7}" srcOrd="0" destOrd="0" presId="urn:microsoft.com/office/officeart/2005/8/layout/hierarchy3"/>
    <dgm:cxn modelId="{3D46D89B-0FD4-45A3-A1E9-A3FCBF1A806A}" type="presOf" srcId="{CB9964DC-5E01-4879-9733-CDEE2AB1D1F7}" destId="{C7DDC059-89DD-4F99-A10D-9C975D60C8D8}" srcOrd="1" destOrd="0" presId="urn:microsoft.com/office/officeart/2005/8/layout/hierarchy3"/>
    <dgm:cxn modelId="{9FD1121E-BB7A-4976-8B1D-03FC290A0A0B}" type="presParOf" srcId="{D433476B-D68D-4328-ADAC-B2895D3D50CF}" destId="{1E58A3BC-F1F7-40EE-89AA-32E802ED4BF7}" srcOrd="0" destOrd="0" presId="urn:microsoft.com/office/officeart/2005/8/layout/hierarchy3"/>
    <dgm:cxn modelId="{F926B745-98DD-4C33-B022-587680941E96}" type="presParOf" srcId="{1E58A3BC-F1F7-40EE-89AA-32E802ED4BF7}" destId="{D21DF85A-45CA-4CE0-B0ED-CF4615475EE0}" srcOrd="0" destOrd="0" presId="urn:microsoft.com/office/officeart/2005/8/layout/hierarchy3"/>
    <dgm:cxn modelId="{1CFEBD3F-1A22-4A54-8F27-22A74384A46C}" type="presParOf" srcId="{D21DF85A-45CA-4CE0-B0ED-CF4615475EE0}" destId="{ECB1CA3E-26B8-4A39-AEF8-6F06E506D3C7}" srcOrd="0" destOrd="0" presId="urn:microsoft.com/office/officeart/2005/8/layout/hierarchy3"/>
    <dgm:cxn modelId="{883C63D0-79DD-4631-9A36-0EDBE3F2888E}" type="presParOf" srcId="{D21DF85A-45CA-4CE0-B0ED-CF4615475EE0}" destId="{C7DDC059-89DD-4F99-A10D-9C975D60C8D8}" srcOrd="1" destOrd="0" presId="urn:microsoft.com/office/officeart/2005/8/layout/hierarchy3"/>
    <dgm:cxn modelId="{4DEB173B-66FF-4466-8D43-7F33ABC20FF9}"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Parámetros finales del clasificador (RNA)</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12688"/>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17D47CB-F8A9-4EF2-9DEC-EB1155D26A94}" type="presOf" srcId="{CB9964DC-5E01-4879-9733-CDEE2AB1D1F7}" destId="{ECB1CA3E-26B8-4A39-AEF8-6F06E506D3C7}"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Conclusiones</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s-EC" sz="1800" dirty="0"/>
            <a:t>Se desarrolló un sistema electromiográfico de dos canales capaz de registrar las contracciones generadas por los músculos del antebrazo en tiempo real, el cual fue reducido de tal forma que sea portable y cómodo para el usuario</a:t>
          </a:r>
          <a:endParaRPr lang="es-ES" sz="18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3CD44B45-69E6-4281-8F0F-2695D58C9294}">
      <dgm:prSet custT="1"/>
      <dgm:spPr/>
      <dgm:t>
        <a:bodyPr/>
        <a:lstStyle/>
        <a:p>
          <a:pPr algn="just"/>
          <a:r>
            <a:rPr lang="en-US" sz="1800" dirty="0"/>
            <a:t>Para </a:t>
          </a:r>
          <a:r>
            <a:rPr lang="en-US" sz="1800" dirty="0" err="1"/>
            <a:t>lograr</a:t>
          </a:r>
          <a:r>
            <a:rPr lang="en-US" sz="1800" dirty="0"/>
            <a:t> un </a:t>
          </a:r>
          <a:r>
            <a:rPr lang="en-US" sz="1800" dirty="0" err="1"/>
            <a:t>mejor</a:t>
          </a:r>
          <a:r>
            <a:rPr lang="en-US" sz="1800" dirty="0"/>
            <a:t> </a:t>
          </a:r>
          <a:r>
            <a:rPr lang="en-US" sz="1800" dirty="0" err="1"/>
            <a:t>desempeño</a:t>
          </a:r>
          <a:r>
            <a:rPr lang="en-US" sz="1800" dirty="0"/>
            <a:t> del </a:t>
          </a:r>
          <a:r>
            <a:rPr lang="en-US" sz="1800" dirty="0" err="1"/>
            <a:t>dispositivo</a:t>
          </a:r>
          <a:r>
            <a:rPr lang="en-US" sz="1800" dirty="0"/>
            <a:t> se </a:t>
          </a:r>
          <a:r>
            <a:rPr lang="en-US" sz="1800" dirty="0" err="1"/>
            <a:t>realizó</a:t>
          </a:r>
          <a:r>
            <a:rPr lang="en-US" sz="1800" dirty="0"/>
            <a:t> la </a:t>
          </a:r>
          <a:r>
            <a:rPr lang="en-US" sz="1800" dirty="0" err="1"/>
            <a:t>implementación</a:t>
          </a:r>
          <a:r>
            <a:rPr lang="en-US" sz="1800" dirty="0"/>
            <a:t> de </a:t>
          </a:r>
          <a:r>
            <a:rPr lang="en-US" sz="1800" dirty="0" err="1"/>
            <a:t>los</a:t>
          </a:r>
          <a:r>
            <a:rPr lang="en-US" sz="1800" dirty="0"/>
            <a:t> </a:t>
          </a:r>
          <a:r>
            <a:rPr lang="en-US" sz="1800" dirty="0" err="1"/>
            <a:t>filtros</a:t>
          </a:r>
          <a:r>
            <a:rPr lang="en-US" sz="1800" dirty="0"/>
            <a:t> de forma digital, para lo </a:t>
          </a:r>
          <a:r>
            <a:rPr lang="en-US" sz="1800" dirty="0" err="1"/>
            <a:t>cual</a:t>
          </a:r>
          <a:r>
            <a:rPr lang="en-US" sz="1800" dirty="0"/>
            <a:t> se </a:t>
          </a:r>
          <a:r>
            <a:rPr lang="en-US" sz="1800" dirty="0" err="1"/>
            <a:t>diseñaron</a:t>
          </a:r>
          <a:r>
            <a:rPr lang="en-US" sz="1800" dirty="0"/>
            <a:t> </a:t>
          </a:r>
          <a:r>
            <a:rPr lang="en-US" sz="1800" dirty="0" err="1"/>
            <a:t>filtros</a:t>
          </a:r>
          <a:r>
            <a:rPr lang="en-US" sz="1800" dirty="0"/>
            <a:t> de quinto </a:t>
          </a:r>
          <a:r>
            <a:rPr lang="en-US" sz="1800" dirty="0" err="1"/>
            <a:t>orden</a:t>
          </a:r>
          <a:r>
            <a:rPr lang="en-US" sz="1800" dirty="0"/>
            <a:t> de </a:t>
          </a:r>
          <a:r>
            <a:rPr lang="en-US" sz="1800" dirty="0" err="1"/>
            <a:t>tipo</a:t>
          </a:r>
          <a:r>
            <a:rPr lang="en-US" sz="1800" dirty="0"/>
            <a:t> Butterworth. </a:t>
          </a:r>
          <a:r>
            <a:rPr lang="en-US" sz="1800" dirty="0" err="1"/>
            <a:t>Debido</a:t>
          </a:r>
          <a:r>
            <a:rPr lang="en-US" sz="1800" dirty="0"/>
            <a:t> a que </a:t>
          </a:r>
          <a:r>
            <a:rPr lang="en-US" sz="1800" dirty="0" err="1"/>
            <a:t>este</a:t>
          </a:r>
          <a:r>
            <a:rPr lang="en-US" sz="1800" dirty="0"/>
            <a:t> </a:t>
          </a:r>
          <a:r>
            <a:rPr lang="en-US" sz="1800" dirty="0" err="1"/>
            <a:t>tipo</a:t>
          </a:r>
          <a:r>
            <a:rPr lang="en-US" sz="1800" dirty="0"/>
            <a:t> de </a:t>
          </a:r>
          <a:r>
            <a:rPr lang="en-US" sz="1800" dirty="0" err="1"/>
            <a:t>filtros</a:t>
          </a:r>
          <a:r>
            <a:rPr lang="en-US" sz="1800" dirty="0"/>
            <a:t> no </a:t>
          </a:r>
          <a:r>
            <a:rPr lang="en-US" sz="1800" dirty="0" err="1"/>
            <a:t>presenta</a:t>
          </a:r>
          <a:r>
            <a:rPr lang="en-US" sz="1800" dirty="0"/>
            <a:t> </a:t>
          </a:r>
          <a:r>
            <a:rPr lang="en-US" sz="1800" dirty="0" err="1"/>
            <a:t>rizado</a:t>
          </a:r>
          <a:r>
            <a:rPr lang="en-US" sz="1800" dirty="0"/>
            <a:t> en la </a:t>
          </a:r>
          <a:r>
            <a:rPr lang="en-US" sz="1800" dirty="0" err="1"/>
            <a:t>banda</a:t>
          </a:r>
          <a:r>
            <a:rPr lang="en-US" sz="1800" dirty="0"/>
            <a:t> de </a:t>
          </a:r>
          <a:r>
            <a:rPr lang="en-US" sz="1800" dirty="0" err="1"/>
            <a:t>paso</a:t>
          </a:r>
          <a:r>
            <a:rPr lang="en-US" sz="1800" dirty="0"/>
            <a:t>, </a:t>
          </a:r>
          <a:r>
            <a:rPr lang="en-US" sz="1800" dirty="0" err="1"/>
            <a:t>hace</a:t>
          </a:r>
          <a:r>
            <a:rPr lang="en-US" sz="1800" dirty="0"/>
            <a:t> que </a:t>
          </a:r>
          <a:r>
            <a:rPr lang="en-US" sz="1800" dirty="0" err="1"/>
            <a:t>sean</a:t>
          </a:r>
          <a:r>
            <a:rPr lang="en-US" sz="1800" dirty="0"/>
            <a:t> </a:t>
          </a:r>
          <a:r>
            <a:rPr lang="en-US" sz="1800" dirty="0" err="1"/>
            <a:t>los</a:t>
          </a:r>
          <a:r>
            <a:rPr lang="en-US" sz="1800" dirty="0"/>
            <a:t> </a:t>
          </a:r>
          <a:r>
            <a:rPr lang="en-US" sz="1800" dirty="0" err="1"/>
            <a:t>más</a:t>
          </a:r>
          <a:r>
            <a:rPr lang="en-US" sz="1800" dirty="0"/>
            <a:t> </a:t>
          </a:r>
          <a:r>
            <a:rPr lang="en-US" sz="1800" dirty="0" err="1"/>
            <a:t>adecuados</a:t>
          </a:r>
          <a:r>
            <a:rPr lang="en-US" sz="1800" dirty="0"/>
            <a:t> para el </a:t>
          </a:r>
          <a:r>
            <a:rPr lang="en-US" sz="1800" dirty="0" err="1"/>
            <a:t>acondicionamiento</a:t>
          </a:r>
          <a:r>
            <a:rPr lang="en-US" sz="1800" dirty="0"/>
            <a:t> de las </a:t>
          </a:r>
          <a:r>
            <a:rPr lang="en-US" sz="1800" dirty="0" err="1"/>
            <a:t>señales</a:t>
          </a:r>
          <a:r>
            <a:rPr lang="en-US" sz="1800" dirty="0"/>
            <a:t> EMG. </a:t>
          </a:r>
          <a:endParaRPr lang="es-EC" sz="1800" dirty="0"/>
        </a:p>
      </dgm:t>
    </dgm:pt>
    <dgm:pt modelId="{03369930-B337-4B21-A8B0-D9BF973727DA}" type="parTrans" cxnId="{6D801860-78B8-4BE7-888F-CF030F24474B}">
      <dgm:prSet/>
      <dgm:spPr/>
      <dgm:t>
        <a:bodyPr/>
        <a:lstStyle/>
        <a:p>
          <a:pPr algn="just"/>
          <a:endParaRPr lang="es-EC"/>
        </a:p>
      </dgm:t>
    </dgm:pt>
    <dgm:pt modelId="{B9E8D67E-63C3-468B-A054-E92C2F4C1174}" type="sibTrans" cxnId="{6D801860-78B8-4BE7-888F-CF030F24474B}">
      <dgm:prSet/>
      <dgm:spPr/>
      <dgm:t>
        <a:bodyPr/>
        <a:lstStyle/>
        <a:p>
          <a:pPr algn="just"/>
          <a:endParaRPr lang="es-EC"/>
        </a:p>
      </dgm:t>
    </dgm:pt>
    <dgm:pt modelId="{834F458C-154E-46FF-A8D3-E5993912B8BD}">
      <dgm:prSet custT="1"/>
      <dgm:spPr/>
      <dgm:t>
        <a:bodyPr/>
        <a:lstStyle/>
        <a:p>
          <a:pPr algn="just"/>
          <a:r>
            <a:rPr lang="en-US" sz="1800" dirty="0" err="1"/>
            <a:t>Existen</a:t>
          </a:r>
          <a:r>
            <a:rPr lang="en-US" sz="1800" dirty="0"/>
            <a:t> </a:t>
          </a:r>
          <a:r>
            <a:rPr lang="en-US" sz="1800" dirty="0" err="1"/>
            <a:t>una</a:t>
          </a:r>
          <a:r>
            <a:rPr lang="en-US" sz="1800" dirty="0"/>
            <a:t> gran </a:t>
          </a:r>
          <a:r>
            <a:rPr lang="en-US" sz="1800" dirty="0" err="1"/>
            <a:t>variedad</a:t>
          </a:r>
          <a:r>
            <a:rPr lang="en-US" sz="1800" dirty="0"/>
            <a:t> de </a:t>
          </a:r>
          <a:r>
            <a:rPr lang="en-US" sz="1800" dirty="0" err="1"/>
            <a:t>técnicas</a:t>
          </a:r>
          <a:r>
            <a:rPr lang="en-US" sz="1800" dirty="0"/>
            <a:t> de </a:t>
          </a:r>
          <a:r>
            <a:rPr lang="en-US" sz="1800" dirty="0" err="1"/>
            <a:t>clasificación</a:t>
          </a:r>
          <a:r>
            <a:rPr lang="en-US" sz="1800" dirty="0"/>
            <a:t>, sin embargo, las </a:t>
          </a:r>
          <a:r>
            <a:rPr lang="en-US" sz="1800" dirty="0" err="1"/>
            <a:t>redes</a:t>
          </a:r>
          <a:r>
            <a:rPr lang="en-US" sz="1800" dirty="0"/>
            <a:t> </a:t>
          </a:r>
          <a:r>
            <a:rPr lang="en-US" sz="1800" dirty="0" err="1"/>
            <a:t>neuronales</a:t>
          </a:r>
          <a:r>
            <a:rPr lang="en-US" sz="1800" dirty="0"/>
            <a:t> son </a:t>
          </a:r>
          <a:r>
            <a:rPr lang="en-US" sz="1800" dirty="0" err="1"/>
            <a:t>muy</a:t>
          </a:r>
          <a:r>
            <a:rPr lang="en-US" sz="1800" dirty="0"/>
            <a:t> </a:t>
          </a:r>
          <a:r>
            <a:rPr lang="en-US" sz="1800" dirty="0" err="1"/>
            <a:t>aceptadas</a:t>
          </a:r>
          <a:r>
            <a:rPr lang="en-US" sz="1800" dirty="0"/>
            <a:t> en la </a:t>
          </a:r>
          <a:r>
            <a:rPr lang="en-US" sz="1800" dirty="0" err="1"/>
            <a:t>clasificación</a:t>
          </a:r>
          <a:r>
            <a:rPr lang="en-US" sz="1800" dirty="0"/>
            <a:t> de </a:t>
          </a:r>
          <a:r>
            <a:rPr lang="en-US" sz="1800" dirty="0" err="1"/>
            <a:t>señales</a:t>
          </a:r>
          <a:r>
            <a:rPr lang="en-US" sz="1800" dirty="0"/>
            <a:t> EMG </a:t>
          </a:r>
          <a:r>
            <a:rPr lang="en-US" sz="1800" dirty="0" err="1"/>
            <a:t>debido</a:t>
          </a:r>
          <a:r>
            <a:rPr lang="en-US" sz="1800" dirty="0"/>
            <a:t> a </a:t>
          </a:r>
          <a:r>
            <a:rPr lang="en-US" sz="1800" dirty="0" err="1"/>
            <a:t>su</a:t>
          </a:r>
          <a:r>
            <a:rPr lang="en-US" sz="1800" dirty="0"/>
            <a:t> </a:t>
          </a:r>
          <a:r>
            <a:rPr lang="en-US" sz="1800" dirty="0" err="1"/>
            <a:t>alta</a:t>
          </a:r>
          <a:r>
            <a:rPr lang="en-US" sz="1800" dirty="0"/>
            <a:t> </a:t>
          </a:r>
          <a:r>
            <a:rPr lang="en-US" sz="1800" dirty="0" err="1"/>
            <a:t>flexibilidad</a:t>
          </a:r>
          <a:r>
            <a:rPr lang="en-US" sz="1800" dirty="0"/>
            <a:t> </a:t>
          </a:r>
          <a:r>
            <a:rPr lang="en-US" sz="1800" dirty="0" err="1"/>
            <a:t>ya</a:t>
          </a:r>
          <a:r>
            <a:rPr lang="en-US" sz="1800" dirty="0"/>
            <a:t> que </a:t>
          </a:r>
          <a:r>
            <a:rPr lang="en-US" sz="1800" dirty="0" err="1"/>
            <a:t>estas</a:t>
          </a:r>
          <a:r>
            <a:rPr lang="en-US" sz="1800" dirty="0"/>
            <a:t> </a:t>
          </a:r>
          <a:r>
            <a:rPr lang="en-US" sz="1800" dirty="0" err="1"/>
            <a:t>pueden</a:t>
          </a:r>
          <a:r>
            <a:rPr lang="en-US" sz="1800" dirty="0"/>
            <a:t> </a:t>
          </a:r>
          <a:r>
            <a:rPr lang="en-US" sz="1800" dirty="0" err="1"/>
            <a:t>operar</a:t>
          </a:r>
          <a:r>
            <a:rPr lang="en-US" sz="1800" dirty="0"/>
            <a:t> sin </a:t>
          </a:r>
          <a:r>
            <a:rPr lang="en-US" sz="1800" dirty="0" err="1"/>
            <a:t>problemas</a:t>
          </a:r>
          <a:r>
            <a:rPr lang="en-US" sz="1800" dirty="0"/>
            <a:t> </a:t>
          </a:r>
          <a:r>
            <a:rPr lang="en-US" sz="1800" dirty="0" err="1"/>
            <a:t>cuando</a:t>
          </a:r>
          <a:r>
            <a:rPr lang="en-US" sz="1800" dirty="0"/>
            <a:t> </a:t>
          </a:r>
          <a:r>
            <a:rPr lang="en-US" sz="1800" dirty="0" err="1"/>
            <a:t>existen</a:t>
          </a:r>
          <a:r>
            <a:rPr lang="en-US" sz="1800" dirty="0"/>
            <a:t> </a:t>
          </a:r>
          <a:r>
            <a:rPr lang="en-US" sz="1800" dirty="0" err="1"/>
            <a:t>cambios</a:t>
          </a:r>
          <a:r>
            <a:rPr lang="en-US" sz="1800" dirty="0"/>
            <a:t> no </a:t>
          </a:r>
          <a:r>
            <a:rPr lang="en-US" sz="1800" dirty="0" err="1"/>
            <a:t>relevantes</a:t>
          </a:r>
          <a:r>
            <a:rPr lang="en-US" sz="1800" dirty="0"/>
            <a:t> en la </a:t>
          </a:r>
          <a:r>
            <a:rPr lang="en-US" sz="1800" dirty="0" err="1"/>
            <a:t>información</a:t>
          </a:r>
          <a:r>
            <a:rPr lang="en-US" sz="1800" dirty="0"/>
            <a:t> de entrada, </a:t>
          </a:r>
          <a:r>
            <a:rPr lang="en-US" sz="1800" dirty="0" err="1"/>
            <a:t>como</a:t>
          </a:r>
          <a:r>
            <a:rPr lang="en-US" sz="1800" dirty="0"/>
            <a:t> </a:t>
          </a:r>
          <a:r>
            <a:rPr lang="en-US" sz="1800" dirty="0" err="1"/>
            <a:t>señales</a:t>
          </a:r>
          <a:r>
            <a:rPr lang="en-US" sz="1800" dirty="0"/>
            <a:t> con </a:t>
          </a:r>
          <a:r>
            <a:rPr lang="en-US" sz="1800" dirty="0" err="1"/>
            <a:t>ruido</a:t>
          </a:r>
          <a:endParaRPr lang="es-EC" sz="1800" dirty="0"/>
        </a:p>
      </dgm:t>
    </dgm:pt>
    <dgm:pt modelId="{4184DDA8-3130-4A2A-8F8B-B17D516CA3A1}" type="parTrans" cxnId="{1B93A210-4D58-43C2-AA64-C355CB737F7B}">
      <dgm:prSet/>
      <dgm:spPr/>
      <dgm:t>
        <a:bodyPr/>
        <a:lstStyle/>
        <a:p>
          <a:pPr algn="just"/>
          <a:endParaRPr lang="es-EC"/>
        </a:p>
      </dgm:t>
    </dgm:pt>
    <dgm:pt modelId="{DAB85B2B-E7ED-46A4-9F62-3982837DCF7B}" type="sibTrans" cxnId="{1B93A210-4D58-43C2-AA64-C355CB737F7B}">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6735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3"/>
      <dgm:spPr/>
    </dgm:pt>
    <dgm:pt modelId="{E71390C3-22EC-4252-819F-F42DBCE732A6}" type="pres">
      <dgm:prSet presAssocID="{DE2F9DEB-7685-4523-B2DC-B1A32D1754D5}" presName="childText" presStyleLbl="bgAcc1" presStyleIdx="0" presStyleCnt="3" custScaleX="866856" custScaleY="255189" custLinFactNeighborX="-38368" custLinFactNeighborY="-34122">
        <dgm:presLayoutVars>
          <dgm:bulletEnabled val="1"/>
        </dgm:presLayoutVars>
      </dgm:prSet>
      <dgm:spPr/>
    </dgm:pt>
    <dgm:pt modelId="{59B6BAF9-1EE2-43AB-A459-FD0FBACBF21E}" type="pres">
      <dgm:prSet presAssocID="{03369930-B337-4B21-A8B0-D9BF973727DA}" presName="Name13" presStyleLbl="parChTrans1D2" presStyleIdx="1" presStyleCnt="3"/>
      <dgm:spPr/>
    </dgm:pt>
    <dgm:pt modelId="{F6C98293-6788-4959-8701-87899D3A5AE8}" type="pres">
      <dgm:prSet presAssocID="{3CD44B45-69E6-4281-8F0F-2695D58C9294}" presName="childText" presStyleLbl="bgAcc1" presStyleIdx="1" presStyleCnt="3" custScaleX="880642" custScaleY="268090" custLinFactNeighborX="-42402" custLinFactNeighborY="-20070">
        <dgm:presLayoutVars>
          <dgm:bulletEnabled val="1"/>
        </dgm:presLayoutVars>
      </dgm:prSet>
      <dgm:spPr/>
    </dgm:pt>
    <dgm:pt modelId="{CC26813A-3C70-474F-B955-22D5A57A2315}" type="pres">
      <dgm:prSet presAssocID="{4184DDA8-3130-4A2A-8F8B-B17D516CA3A1}" presName="Name13" presStyleLbl="parChTrans1D2" presStyleIdx="2" presStyleCnt="3"/>
      <dgm:spPr/>
    </dgm:pt>
    <dgm:pt modelId="{67999C8A-4352-4DC7-8C6E-BB5B23401E84}" type="pres">
      <dgm:prSet presAssocID="{834F458C-154E-46FF-A8D3-E5993912B8BD}" presName="childText" presStyleLbl="bgAcc1" presStyleIdx="2" presStyleCnt="3" custScaleX="869892" custScaleY="248664" custLinFactNeighborX="-37069">
        <dgm:presLayoutVars>
          <dgm:bulletEnabled val="1"/>
        </dgm:presLayoutVars>
      </dgm:prSet>
      <dgm:spPr/>
    </dgm:pt>
  </dgm:ptLst>
  <dgm:cxnLst>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EB013DC-75F4-42E3-9FE5-83303C1EA145}" type="presOf" srcId="{4184DDA8-3130-4A2A-8F8B-B17D516CA3A1}" destId="{CC26813A-3C70-474F-B955-22D5A57A2315}" srcOrd="0" destOrd="0" presId="urn:microsoft.com/office/officeart/2005/8/layout/hierarchy3"/>
    <dgm:cxn modelId="{FA1683D1-895E-4990-AE7A-52C3AA1088C6}" type="presOf" srcId="{FF5244E1-CF16-4BAC-92D3-2FD3C915AD4D}" destId="{04EAAFF2-F757-4829-8DE2-3822D97053BC}" srcOrd="0" destOrd="0" presId="urn:microsoft.com/office/officeart/2005/8/layout/hierarchy3"/>
    <dgm:cxn modelId="{D246CA8C-6BCB-4E98-AA6D-BD723CE226B8}" type="presOf" srcId="{03369930-B337-4B21-A8B0-D9BF973727DA}" destId="{59B6BAF9-1EE2-43AB-A459-FD0FBACBF21E}"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1B93A210-4D58-43C2-AA64-C355CB737F7B}" srcId="{CB9964DC-5E01-4879-9733-CDEE2AB1D1F7}" destId="{834F458C-154E-46FF-A8D3-E5993912B8BD}" srcOrd="2" destOrd="0" parTransId="{4184DDA8-3130-4A2A-8F8B-B17D516CA3A1}" sibTransId="{DAB85B2B-E7ED-46A4-9F62-3982837DCF7B}"/>
    <dgm:cxn modelId="{D73B1C3D-F726-4F3C-AE05-F3C4E7544844}" type="presOf" srcId="{CB9964DC-5E01-4879-9733-CDEE2AB1D1F7}" destId="{C7DDC059-89DD-4F99-A10D-9C975D60C8D8}" srcOrd="1" destOrd="0" presId="urn:microsoft.com/office/officeart/2005/8/layout/hierarchy3"/>
    <dgm:cxn modelId="{0361BFDA-7BA2-4A80-B053-5AD2C5BE3692}" type="presOf" srcId="{3CD44B45-69E6-4281-8F0F-2695D58C9294}" destId="{F6C98293-6788-4959-8701-87899D3A5AE8}"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3E0E0B74-1AC2-4C83-88EB-95B286F8C8A0}" type="presOf" srcId="{834F458C-154E-46FF-A8D3-E5993912B8BD}" destId="{67999C8A-4352-4DC7-8C6E-BB5B23401E84}"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 modelId="{1B649FC5-A4B0-4201-8E52-C59B1E641434}" type="presParOf" srcId="{F784BE88-3DB9-4E87-AFCA-2ED0BF00DEA1}" destId="{59B6BAF9-1EE2-43AB-A459-FD0FBACBF21E}" srcOrd="2" destOrd="0" presId="urn:microsoft.com/office/officeart/2005/8/layout/hierarchy3"/>
    <dgm:cxn modelId="{6BACCB20-C772-4C98-8046-34D3974109E7}" type="presParOf" srcId="{F784BE88-3DB9-4E87-AFCA-2ED0BF00DEA1}" destId="{F6C98293-6788-4959-8701-87899D3A5AE8}" srcOrd="3" destOrd="0" presId="urn:microsoft.com/office/officeart/2005/8/layout/hierarchy3"/>
    <dgm:cxn modelId="{9E032769-D5B6-476C-9F6C-281C282000C5}" type="presParOf" srcId="{F784BE88-3DB9-4E87-AFCA-2ED0BF00DEA1}" destId="{CC26813A-3C70-474F-B955-22D5A57A2315}" srcOrd="4" destOrd="0" presId="urn:microsoft.com/office/officeart/2005/8/layout/hierarchy3"/>
    <dgm:cxn modelId="{768EDE1B-9765-489E-BE8D-03149BEEFDFB}" type="presParOf" srcId="{F784BE88-3DB9-4E87-AFCA-2ED0BF00DEA1}" destId="{67999C8A-4352-4DC7-8C6E-BB5B23401E84}"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Conclusiones</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n-US" sz="1800" dirty="0"/>
            <a:t>El </a:t>
          </a:r>
          <a:r>
            <a:rPr lang="en-US" sz="1800" dirty="0" err="1"/>
            <a:t>buen</a:t>
          </a:r>
          <a:r>
            <a:rPr lang="en-US" sz="1800" dirty="0"/>
            <a:t> </a:t>
          </a:r>
          <a:r>
            <a:rPr lang="en-US" sz="1800" dirty="0" err="1"/>
            <a:t>rendimiento</a:t>
          </a:r>
          <a:r>
            <a:rPr lang="en-US" sz="1800" dirty="0"/>
            <a:t> de un </a:t>
          </a:r>
          <a:r>
            <a:rPr lang="en-US" sz="1800" dirty="0" err="1"/>
            <a:t>clasificador</a:t>
          </a:r>
          <a:r>
            <a:rPr lang="en-US" sz="1800" dirty="0"/>
            <a:t> </a:t>
          </a:r>
          <a:r>
            <a:rPr lang="en-US" sz="1800" dirty="0" err="1"/>
            <a:t>depende</a:t>
          </a:r>
          <a:r>
            <a:rPr lang="en-US" sz="1800" dirty="0"/>
            <a:t> en gran </a:t>
          </a:r>
          <a:r>
            <a:rPr lang="en-US" sz="1800" dirty="0" err="1"/>
            <a:t>medida</a:t>
          </a:r>
          <a:r>
            <a:rPr lang="en-US" sz="1800" dirty="0"/>
            <a:t> de la </a:t>
          </a:r>
          <a:r>
            <a:rPr lang="en-US" sz="1800" dirty="0" err="1"/>
            <a:t>calidad</a:t>
          </a:r>
          <a:r>
            <a:rPr lang="en-US" sz="1800" dirty="0"/>
            <a:t> de las </a:t>
          </a:r>
          <a:r>
            <a:rPr lang="en-US" sz="1800" dirty="0" err="1"/>
            <a:t>señales</a:t>
          </a:r>
          <a:r>
            <a:rPr lang="en-US" sz="1800" dirty="0"/>
            <a:t> EMG </a:t>
          </a:r>
          <a:r>
            <a:rPr lang="en-US" sz="1800" dirty="0" err="1"/>
            <a:t>capturadas</a:t>
          </a:r>
          <a:r>
            <a:rPr lang="en-US" sz="1800" dirty="0"/>
            <a:t>, </a:t>
          </a:r>
          <a:r>
            <a:rPr lang="en-US" sz="1800" dirty="0" err="1"/>
            <a:t>ya</a:t>
          </a:r>
          <a:r>
            <a:rPr lang="en-US" sz="1800" dirty="0"/>
            <a:t> que a </a:t>
          </a:r>
          <a:r>
            <a:rPr lang="en-US" sz="1800" dirty="0" err="1"/>
            <a:t>partir</a:t>
          </a:r>
          <a:r>
            <a:rPr lang="en-US" sz="1800" dirty="0"/>
            <a:t> de </a:t>
          </a:r>
          <a:r>
            <a:rPr lang="en-US" sz="1800" dirty="0" err="1"/>
            <a:t>estas</a:t>
          </a:r>
          <a:r>
            <a:rPr lang="en-US" sz="1800" dirty="0"/>
            <a:t> </a:t>
          </a:r>
          <a:r>
            <a:rPr lang="en-US" sz="1800" dirty="0" err="1"/>
            <a:t>señales</a:t>
          </a:r>
          <a:r>
            <a:rPr lang="en-US" sz="1800" dirty="0"/>
            <a:t> se </a:t>
          </a:r>
          <a:r>
            <a:rPr lang="en-US" sz="1800" dirty="0" err="1"/>
            <a:t>realizará</a:t>
          </a:r>
          <a:r>
            <a:rPr lang="en-US" sz="1800" dirty="0"/>
            <a:t> la </a:t>
          </a:r>
          <a:r>
            <a:rPr lang="en-US" sz="1800" dirty="0" err="1"/>
            <a:t>extracción</a:t>
          </a:r>
          <a:r>
            <a:rPr lang="en-US" sz="1800" dirty="0"/>
            <a:t> de características que </a:t>
          </a:r>
          <a:r>
            <a:rPr lang="en-US" sz="1800" dirty="0" err="1"/>
            <a:t>servirán</a:t>
          </a:r>
          <a:r>
            <a:rPr lang="en-US" sz="1800" dirty="0"/>
            <a:t> para el </a:t>
          </a:r>
          <a:r>
            <a:rPr lang="en-US" sz="1800" dirty="0" err="1"/>
            <a:t>entrenamiento</a:t>
          </a:r>
          <a:r>
            <a:rPr lang="en-US" sz="1800" dirty="0"/>
            <a:t> del </a:t>
          </a:r>
          <a:r>
            <a:rPr lang="en-US" sz="1800" dirty="0" err="1"/>
            <a:t>clasificador</a:t>
          </a:r>
          <a:endParaRPr lang="es-ES" sz="18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3CD44B45-69E6-4281-8F0F-2695D58C9294}">
      <dgm:prSet custT="1"/>
      <dgm:spPr/>
      <dgm:t>
        <a:bodyPr/>
        <a:lstStyle/>
        <a:p>
          <a:pPr algn="just"/>
          <a:r>
            <a:rPr lang="en-US" sz="1800" dirty="0"/>
            <a:t>El </a:t>
          </a:r>
          <a:r>
            <a:rPr lang="en-US" sz="1800" dirty="0" err="1"/>
            <a:t>método</a:t>
          </a:r>
          <a:r>
            <a:rPr lang="en-US" sz="1800" dirty="0"/>
            <a:t> de </a:t>
          </a:r>
          <a:r>
            <a:rPr lang="en-US" sz="1800" dirty="0" err="1"/>
            <a:t>reducción</a:t>
          </a:r>
          <a:r>
            <a:rPr lang="en-US" sz="1800" dirty="0"/>
            <a:t> de características SFS </a:t>
          </a:r>
          <a:r>
            <a:rPr lang="en-US" sz="1800" dirty="0" err="1"/>
            <a:t>implementado</a:t>
          </a:r>
          <a:r>
            <a:rPr lang="en-US" sz="1800" dirty="0"/>
            <a:t> </a:t>
          </a:r>
          <a:r>
            <a:rPr lang="en-US" sz="1800" dirty="0" err="1"/>
            <a:t>resultó</a:t>
          </a:r>
          <a:r>
            <a:rPr lang="en-US" sz="1800" dirty="0"/>
            <a:t> </a:t>
          </a:r>
          <a:r>
            <a:rPr lang="en-US" sz="1800" dirty="0" err="1"/>
            <a:t>ser</a:t>
          </a:r>
          <a:r>
            <a:rPr lang="en-US" sz="1800" dirty="0"/>
            <a:t> </a:t>
          </a:r>
          <a:r>
            <a:rPr lang="en-US" sz="1800" dirty="0" err="1"/>
            <a:t>muy</a:t>
          </a:r>
          <a:r>
            <a:rPr lang="en-US" sz="1800" dirty="0"/>
            <a:t> </a:t>
          </a:r>
          <a:r>
            <a:rPr lang="en-US" sz="1800" dirty="0" err="1"/>
            <a:t>eficientes</a:t>
          </a:r>
          <a:r>
            <a:rPr lang="en-US" sz="1800" dirty="0"/>
            <a:t>, </a:t>
          </a:r>
          <a:r>
            <a:rPr lang="en-US" sz="1800" dirty="0" err="1"/>
            <a:t>ya</a:t>
          </a:r>
          <a:r>
            <a:rPr lang="en-US" sz="1800" dirty="0"/>
            <a:t> que </a:t>
          </a:r>
          <a:r>
            <a:rPr lang="en-US" sz="1800" dirty="0" err="1"/>
            <a:t>este</a:t>
          </a:r>
          <a:r>
            <a:rPr lang="en-US" sz="1800" dirty="0"/>
            <a:t> </a:t>
          </a:r>
          <a:r>
            <a:rPr lang="en-US" sz="1800" dirty="0" err="1"/>
            <a:t>ayudo</a:t>
          </a:r>
          <a:r>
            <a:rPr lang="en-US" sz="1800" dirty="0"/>
            <a:t> a </a:t>
          </a:r>
          <a:r>
            <a:rPr lang="en-US" sz="1800" dirty="0" err="1"/>
            <a:t>mejorar</a:t>
          </a:r>
          <a:r>
            <a:rPr lang="en-US" sz="1800" dirty="0"/>
            <a:t> el </a:t>
          </a:r>
          <a:r>
            <a:rPr lang="en-US" sz="1800" dirty="0" err="1"/>
            <a:t>rendimiento</a:t>
          </a:r>
          <a:r>
            <a:rPr lang="en-US" sz="1800" dirty="0"/>
            <a:t> del </a:t>
          </a:r>
          <a:r>
            <a:rPr lang="en-US" sz="1800" dirty="0" err="1"/>
            <a:t>clasificador</a:t>
          </a:r>
          <a:r>
            <a:rPr lang="en-US" sz="1800" dirty="0"/>
            <a:t> </a:t>
          </a:r>
          <a:r>
            <a:rPr lang="en-US" sz="1800" dirty="0" err="1"/>
            <a:t>debido</a:t>
          </a:r>
          <a:r>
            <a:rPr lang="en-US" sz="1800" dirty="0"/>
            <a:t> a que </a:t>
          </a:r>
          <a:r>
            <a:rPr lang="en-US" sz="1800" dirty="0" err="1"/>
            <a:t>muchas</a:t>
          </a:r>
          <a:r>
            <a:rPr lang="en-US" sz="1800" dirty="0"/>
            <a:t> de las características que se </a:t>
          </a:r>
          <a:r>
            <a:rPr lang="en-US" sz="1800" dirty="0" err="1"/>
            <a:t>obtuvieron</a:t>
          </a:r>
          <a:r>
            <a:rPr lang="en-US" sz="1800" dirty="0"/>
            <a:t> a </a:t>
          </a:r>
          <a:r>
            <a:rPr lang="en-US" sz="1800" dirty="0" err="1"/>
            <a:t>partir</a:t>
          </a:r>
          <a:r>
            <a:rPr lang="en-US" sz="1800" dirty="0"/>
            <a:t> de las </a:t>
          </a:r>
          <a:r>
            <a:rPr lang="en-US" sz="1800" dirty="0" err="1"/>
            <a:t>señales</a:t>
          </a:r>
          <a:r>
            <a:rPr lang="en-US" sz="1800" dirty="0"/>
            <a:t> EMG no </a:t>
          </a:r>
          <a:r>
            <a:rPr lang="en-US" sz="1800" dirty="0" err="1"/>
            <a:t>proporcionaban</a:t>
          </a:r>
          <a:r>
            <a:rPr lang="en-US" sz="1800" dirty="0"/>
            <a:t> </a:t>
          </a:r>
          <a:r>
            <a:rPr lang="en-US" sz="1800" dirty="0" err="1"/>
            <a:t>ningún</a:t>
          </a:r>
          <a:r>
            <a:rPr lang="en-US" sz="1800" dirty="0"/>
            <a:t> </a:t>
          </a:r>
          <a:r>
            <a:rPr lang="en-US" sz="1800" dirty="0" err="1"/>
            <a:t>aporte</a:t>
          </a:r>
          <a:r>
            <a:rPr lang="en-US" sz="1800" dirty="0"/>
            <a:t> al </a:t>
          </a:r>
          <a:r>
            <a:rPr lang="en-US" sz="1800" dirty="0" err="1"/>
            <a:t>clasificador</a:t>
          </a:r>
          <a:endParaRPr lang="es-EC" sz="1800" dirty="0"/>
        </a:p>
      </dgm:t>
    </dgm:pt>
    <dgm:pt modelId="{03369930-B337-4B21-A8B0-D9BF973727DA}" type="parTrans" cxnId="{6D801860-78B8-4BE7-888F-CF030F24474B}">
      <dgm:prSet/>
      <dgm:spPr/>
      <dgm:t>
        <a:bodyPr/>
        <a:lstStyle/>
        <a:p>
          <a:pPr algn="just"/>
          <a:endParaRPr lang="es-EC"/>
        </a:p>
      </dgm:t>
    </dgm:pt>
    <dgm:pt modelId="{B9E8D67E-63C3-468B-A054-E92C2F4C1174}" type="sibTrans" cxnId="{6D801860-78B8-4BE7-888F-CF030F24474B}">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6735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2"/>
      <dgm:spPr/>
    </dgm:pt>
    <dgm:pt modelId="{E71390C3-22EC-4252-819F-F42DBCE732A6}" type="pres">
      <dgm:prSet presAssocID="{DE2F9DEB-7685-4523-B2DC-B1A32D1754D5}" presName="childText" presStyleLbl="bgAcc1" presStyleIdx="0" presStyleCnt="2" custScaleX="866856" custScaleY="255189" custLinFactNeighborX="-38368" custLinFactNeighborY="-34122">
        <dgm:presLayoutVars>
          <dgm:bulletEnabled val="1"/>
        </dgm:presLayoutVars>
      </dgm:prSet>
      <dgm:spPr/>
    </dgm:pt>
    <dgm:pt modelId="{59B6BAF9-1EE2-43AB-A459-FD0FBACBF21E}" type="pres">
      <dgm:prSet presAssocID="{03369930-B337-4B21-A8B0-D9BF973727DA}" presName="Name13" presStyleLbl="parChTrans1D2" presStyleIdx="1" presStyleCnt="2"/>
      <dgm:spPr/>
    </dgm:pt>
    <dgm:pt modelId="{F6C98293-6788-4959-8701-87899D3A5AE8}" type="pres">
      <dgm:prSet presAssocID="{3CD44B45-69E6-4281-8F0F-2695D58C9294}" presName="childText" presStyleLbl="bgAcc1" presStyleIdx="1" presStyleCnt="2" custScaleX="880642" custScaleY="237064" custLinFactNeighborX="-42402" custLinFactNeighborY="-20070">
        <dgm:presLayoutVars>
          <dgm:bulletEnabled val="1"/>
        </dgm:presLayoutVars>
      </dgm:prSet>
      <dgm:spPr/>
    </dgm:pt>
  </dgm:ptLst>
  <dgm:cxnLst>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FA1683D1-895E-4990-AE7A-52C3AA1088C6}" type="presOf" srcId="{FF5244E1-CF16-4BAC-92D3-2FD3C915AD4D}" destId="{04EAAFF2-F757-4829-8DE2-3822D97053BC}" srcOrd="0" destOrd="0" presId="urn:microsoft.com/office/officeart/2005/8/layout/hierarchy3"/>
    <dgm:cxn modelId="{D246CA8C-6BCB-4E98-AA6D-BD723CE226B8}" type="presOf" srcId="{03369930-B337-4B21-A8B0-D9BF973727DA}" destId="{59B6BAF9-1EE2-43AB-A459-FD0FBACBF21E}"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D73B1C3D-F726-4F3C-AE05-F3C4E7544844}" type="presOf" srcId="{CB9964DC-5E01-4879-9733-CDEE2AB1D1F7}" destId="{C7DDC059-89DD-4F99-A10D-9C975D60C8D8}" srcOrd="1" destOrd="0" presId="urn:microsoft.com/office/officeart/2005/8/layout/hierarchy3"/>
    <dgm:cxn modelId="{0361BFDA-7BA2-4A80-B053-5AD2C5BE3692}" type="presOf" srcId="{3CD44B45-69E6-4281-8F0F-2695D58C9294}" destId="{F6C98293-6788-4959-8701-87899D3A5AE8}"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 modelId="{1B649FC5-A4B0-4201-8E52-C59B1E641434}" type="presParOf" srcId="{F784BE88-3DB9-4E87-AFCA-2ED0BF00DEA1}" destId="{59B6BAF9-1EE2-43AB-A459-FD0FBACBF21E}" srcOrd="2" destOrd="0" presId="urn:microsoft.com/office/officeart/2005/8/layout/hierarchy3"/>
    <dgm:cxn modelId="{6BACCB20-C772-4C98-8046-34D3974109E7}" type="presParOf" srcId="{F784BE88-3DB9-4E87-AFCA-2ED0BF00DEA1}" destId="{F6C98293-6788-4959-8701-87899D3A5AE8}"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accent1_4" csCatId="accent1" phldr="1"/>
      <dgm:spPr/>
      <dgm:t>
        <a:bodyPr/>
        <a:lstStyle/>
        <a:p>
          <a:endParaRPr lang="es-ES"/>
        </a:p>
      </dgm:t>
    </dgm:pt>
    <dgm:pt modelId="{CB9964DC-5E01-4879-9733-CDEE2AB1D1F7}">
      <dgm:prSet phldrT="[Texto]" custT="1"/>
      <dgm:spPr>
        <a:solidFill>
          <a:schemeClr val="accent5">
            <a:lumMod val="75000"/>
          </a:schemeClr>
        </a:solidFill>
      </dgm:spPr>
      <dgm:t>
        <a:bodyPr/>
        <a:lstStyle/>
        <a:p>
          <a:pPr algn="just"/>
          <a:r>
            <a:rPr lang="es-ES" sz="2500" b="1" dirty="0"/>
            <a:t>Recomendaciones</a:t>
          </a:r>
        </a:p>
      </dgm:t>
    </dgm:pt>
    <dgm:pt modelId="{5760939A-00E0-4E0F-82AC-14F95E0A4A90}" type="parTrans" cxnId="{E5DF4D7B-2998-4040-B309-23173E1132D4}">
      <dgm:prSet/>
      <dgm:spPr/>
      <dgm:t>
        <a:bodyPr/>
        <a:lstStyle/>
        <a:p>
          <a:pPr algn="just"/>
          <a:endParaRPr lang="es-ES" sz="2000"/>
        </a:p>
      </dgm:t>
    </dgm:pt>
    <dgm:pt modelId="{2BAB4B72-4C27-47D9-A895-24F30C6A71EC}" type="sibTrans" cxnId="{E5DF4D7B-2998-4040-B309-23173E1132D4}">
      <dgm:prSet/>
      <dgm:spPr/>
      <dgm:t>
        <a:bodyPr/>
        <a:lstStyle/>
        <a:p>
          <a:pPr algn="just"/>
          <a:endParaRPr lang="es-ES" sz="2000"/>
        </a:p>
      </dgm:t>
    </dgm:pt>
    <dgm:pt modelId="{DE2F9DEB-7685-4523-B2DC-B1A32D1754D5}">
      <dgm:prSet phldrT="[Texto]" custT="1"/>
      <dgm:spPr/>
      <dgm:t>
        <a:bodyPr/>
        <a:lstStyle/>
        <a:p>
          <a:pPr algn="just"/>
          <a:r>
            <a:rPr lang="en-US" sz="1800" dirty="0"/>
            <a:t>Al </a:t>
          </a:r>
          <a:r>
            <a:rPr lang="en-US" sz="1800" dirty="0" err="1"/>
            <a:t>aplicar</a:t>
          </a:r>
          <a:r>
            <a:rPr lang="en-US" sz="1800" dirty="0"/>
            <a:t> el </a:t>
          </a:r>
          <a:r>
            <a:rPr lang="en-US" sz="1800" dirty="0" err="1"/>
            <a:t>método</a:t>
          </a:r>
          <a:r>
            <a:rPr lang="en-US" sz="1800" dirty="0"/>
            <a:t> de </a:t>
          </a:r>
          <a:r>
            <a:rPr lang="en-US" sz="1800" dirty="0" err="1"/>
            <a:t>evaluación</a:t>
          </a:r>
          <a:r>
            <a:rPr lang="en-US" sz="1800" dirty="0"/>
            <a:t> Hold-out o </a:t>
          </a:r>
          <a:r>
            <a:rPr lang="en-US" sz="1800" dirty="0" err="1"/>
            <a:t>sus</a:t>
          </a:r>
          <a:r>
            <a:rPr lang="en-US" sz="1800" dirty="0"/>
            <a:t> </a:t>
          </a:r>
          <a:r>
            <a:rPr lang="en-US" sz="1800" dirty="0" err="1"/>
            <a:t>derivados</a:t>
          </a:r>
          <a:r>
            <a:rPr lang="en-US" sz="1800" dirty="0"/>
            <a:t>, </a:t>
          </a:r>
          <a:r>
            <a:rPr lang="en-US" sz="1800" dirty="0" err="1"/>
            <a:t>es</a:t>
          </a:r>
          <a:r>
            <a:rPr lang="en-US" sz="1800" dirty="0"/>
            <a:t> </a:t>
          </a:r>
          <a:r>
            <a:rPr lang="en-US" sz="1800" dirty="0" err="1"/>
            <a:t>importante</a:t>
          </a:r>
          <a:r>
            <a:rPr lang="en-US" sz="1800" dirty="0"/>
            <a:t> </a:t>
          </a:r>
          <a:r>
            <a:rPr lang="en-US" sz="1800" dirty="0" err="1"/>
            <a:t>analizar</a:t>
          </a:r>
          <a:r>
            <a:rPr lang="en-US" sz="1800" dirty="0"/>
            <a:t> el </a:t>
          </a:r>
          <a:r>
            <a:rPr lang="en-US" sz="1800" dirty="0" err="1"/>
            <a:t>número</a:t>
          </a:r>
          <a:r>
            <a:rPr lang="en-US" sz="1800" dirty="0"/>
            <a:t> de </a:t>
          </a:r>
          <a:r>
            <a:rPr lang="en-US" sz="1800" dirty="0" err="1"/>
            <a:t>muestras</a:t>
          </a:r>
          <a:r>
            <a:rPr lang="en-US" sz="1800" dirty="0"/>
            <a:t> </a:t>
          </a:r>
          <a:r>
            <a:rPr lang="en-US" sz="1800" dirty="0" err="1"/>
            <a:t>totales</a:t>
          </a:r>
          <a:r>
            <a:rPr lang="en-US" sz="1800" dirty="0"/>
            <a:t>, para de </a:t>
          </a:r>
          <a:r>
            <a:rPr lang="en-US" sz="1800" dirty="0" err="1"/>
            <a:t>esta</a:t>
          </a:r>
          <a:r>
            <a:rPr lang="en-US" sz="1800" dirty="0"/>
            <a:t> forma </a:t>
          </a:r>
          <a:r>
            <a:rPr lang="en-US" sz="1800" dirty="0" err="1"/>
            <a:t>definir</a:t>
          </a:r>
          <a:r>
            <a:rPr lang="en-US" sz="1800" dirty="0"/>
            <a:t> </a:t>
          </a:r>
          <a:r>
            <a:rPr lang="en-US" sz="1800" dirty="0" err="1"/>
            <a:t>los</a:t>
          </a:r>
          <a:r>
            <a:rPr lang="en-US" sz="1800" dirty="0"/>
            <a:t> </a:t>
          </a:r>
          <a:r>
            <a:rPr lang="en-US" sz="1800" dirty="0" err="1"/>
            <a:t>porcentajes</a:t>
          </a:r>
          <a:r>
            <a:rPr lang="en-US" sz="1800" dirty="0"/>
            <a:t> de </a:t>
          </a:r>
          <a:r>
            <a:rPr lang="en-US" sz="1800" dirty="0" err="1"/>
            <a:t>muestras</a:t>
          </a:r>
          <a:r>
            <a:rPr lang="en-US" sz="1800" dirty="0"/>
            <a:t> que se le </a:t>
          </a:r>
          <a:r>
            <a:rPr lang="en-US" sz="1800" dirty="0" err="1"/>
            <a:t>asignará</a:t>
          </a:r>
          <a:r>
            <a:rPr lang="en-US" sz="1800" dirty="0"/>
            <a:t> al </a:t>
          </a:r>
          <a:r>
            <a:rPr lang="en-US" sz="1800" dirty="0" err="1"/>
            <a:t>conjunto</a:t>
          </a:r>
          <a:r>
            <a:rPr lang="en-US" sz="1800" dirty="0"/>
            <a:t> de </a:t>
          </a:r>
          <a:r>
            <a:rPr lang="en-US" sz="1800" dirty="0" err="1"/>
            <a:t>entrenamiento</a:t>
          </a:r>
          <a:r>
            <a:rPr lang="en-US" sz="1800" dirty="0"/>
            <a:t> y al </a:t>
          </a:r>
          <a:r>
            <a:rPr lang="en-US" sz="1800" dirty="0" err="1"/>
            <a:t>conjunto</a:t>
          </a:r>
          <a:r>
            <a:rPr lang="en-US" sz="1800" dirty="0"/>
            <a:t> de </a:t>
          </a:r>
          <a:r>
            <a:rPr lang="en-US" sz="1800" dirty="0" err="1"/>
            <a:t>validación</a:t>
          </a:r>
          <a:r>
            <a:rPr lang="en-US" sz="1800" dirty="0"/>
            <a:t>, </a:t>
          </a:r>
          <a:r>
            <a:rPr lang="en-US" sz="1800" dirty="0" err="1"/>
            <a:t>ya</a:t>
          </a:r>
          <a:r>
            <a:rPr lang="en-US" sz="1800" dirty="0"/>
            <a:t> que de </a:t>
          </a:r>
          <a:r>
            <a:rPr lang="en-US" sz="1800" dirty="0" err="1"/>
            <a:t>estos</a:t>
          </a:r>
          <a:r>
            <a:rPr lang="en-US" sz="1800" dirty="0"/>
            <a:t> </a:t>
          </a:r>
          <a:r>
            <a:rPr lang="en-US" sz="1800" dirty="0" err="1"/>
            <a:t>dependerá</a:t>
          </a:r>
          <a:r>
            <a:rPr lang="en-US" sz="1800" dirty="0"/>
            <a:t> el </a:t>
          </a:r>
          <a:r>
            <a:rPr lang="en-US" sz="1800" dirty="0" err="1"/>
            <a:t>desempeño</a:t>
          </a:r>
          <a:r>
            <a:rPr lang="en-US" sz="1800" dirty="0"/>
            <a:t> del </a:t>
          </a:r>
          <a:r>
            <a:rPr lang="en-US" sz="1800" dirty="0" err="1"/>
            <a:t>clasificador</a:t>
          </a:r>
          <a:r>
            <a:rPr lang="en-US" sz="1800" dirty="0"/>
            <a:t>.</a:t>
          </a:r>
          <a:endParaRPr lang="es-ES" sz="1800" dirty="0"/>
        </a:p>
      </dgm:t>
    </dgm:pt>
    <dgm:pt modelId="{FF5244E1-CF16-4BAC-92D3-2FD3C915AD4D}" type="parTrans" cxnId="{FD217914-6802-410E-BEB5-C798C968579E}">
      <dgm:prSet/>
      <dgm:spPr/>
      <dgm:t>
        <a:bodyPr/>
        <a:lstStyle/>
        <a:p>
          <a:pPr algn="just"/>
          <a:endParaRPr lang="es-EC"/>
        </a:p>
      </dgm:t>
    </dgm:pt>
    <dgm:pt modelId="{BCDCD4D6-C9AC-48D7-A17B-B177CB3F3C20}" type="sibTrans" cxnId="{FD217914-6802-410E-BEB5-C798C968579E}">
      <dgm:prSet/>
      <dgm:spPr/>
      <dgm:t>
        <a:bodyPr/>
        <a:lstStyle/>
        <a:p>
          <a:pPr algn="just"/>
          <a:endParaRPr lang="es-EC"/>
        </a:p>
      </dgm:t>
    </dgm:pt>
    <dgm:pt modelId="{3CD44B45-69E6-4281-8F0F-2695D58C9294}">
      <dgm:prSet custT="1"/>
      <dgm:spPr/>
      <dgm:t>
        <a:bodyPr/>
        <a:lstStyle/>
        <a:p>
          <a:pPr algn="just"/>
          <a:r>
            <a:rPr lang="en-US" sz="1800" dirty="0" err="1"/>
            <a:t>Es</a:t>
          </a:r>
          <a:r>
            <a:rPr lang="en-US" sz="1800" dirty="0"/>
            <a:t> </a:t>
          </a:r>
          <a:r>
            <a:rPr lang="en-US" sz="1800" dirty="0" err="1"/>
            <a:t>importante</a:t>
          </a:r>
          <a:r>
            <a:rPr lang="en-US" sz="1800" dirty="0"/>
            <a:t> </a:t>
          </a:r>
          <a:r>
            <a:rPr lang="en-US" sz="1800" dirty="0" err="1"/>
            <a:t>probar</a:t>
          </a:r>
          <a:r>
            <a:rPr lang="en-US" sz="1800" dirty="0"/>
            <a:t> con </a:t>
          </a:r>
          <a:r>
            <a:rPr lang="en-US" sz="1800" dirty="0" err="1"/>
            <a:t>otros</a:t>
          </a:r>
          <a:r>
            <a:rPr lang="en-US" sz="1800" dirty="0"/>
            <a:t> </a:t>
          </a:r>
          <a:r>
            <a:rPr lang="en-US" sz="1800" dirty="0" err="1"/>
            <a:t>métodos</a:t>
          </a:r>
          <a:r>
            <a:rPr lang="en-US" sz="1800" dirty="0"/>
            <a:t> de </a:t>
          </a:r>
          <a:r>
            <a:rPr lang="en-US" sz="1800" dirty="0" err="1"/>
            <a:t>evaluación</a:t>
          </a:r>
          <a:r>
            <a:rPr lang="en-US" sz="1800" dirty="0"/>
            <a:t> de </a:t>
          </a:r>
          <a:r>
            <a:rPr lang="en-US" sz="1800" dirty="0" err="1"/>
            <a:t>clasificación</a:t>
          </a:r>
          <a:r>
            <a:rPr lang="en-US" sz="1800" dirty="0"/>
            <a:t>, para de </a:t>
          </a:r>
          <a:r>
            <a:rPr lang="en-US" sz="1800" dirty="0" err="1"/>
            <a:t>esta</a:t>
          </a:r>
          <a:r>
            <a:rPr lang="en-US" sz="1800" dirty="0"/>
            <a:t> forma </a:t>
          </a:r>
          <a:r>
            <a:rPr lang="en-US" sz="1800" dirty="0" err="1"/>
            <a:t>obtener</a:t>
          </a:r>
          <a:r>
            <a:rPr lang="en-US" sz="1800" dirty="0"/>
            <a:t> </a:t>
          </a:r>
          <a:r>
            <a:rPr lang="en-US" sz="1800" dirty="0" err="1"/>
            <a:t>resultados</a:t>
          </a:r>
          <a:r>
            <a:rPr lang="en-US" sz="1800" dirty="0"/>
            <a:t> </a:t>
          </a:r>
          <a:r>
            <a:rPr lang="en-US" sz="1800" dirty="0" err="1"/>
            <a:t>más</a:t>
          </a:r>
          <a:r>
            <a:rPr lang="en-US" sz="1800" dirty="0"/>
            <a:t> </a:t>
          </a:r>
          <a:r>
            <a:rPr lang="en-US" sz="1800" dirty="0" err="1"/>
            <a:t>cercanos</a:t>
          </a:r>
          <a:r>
            <a:rPr lang="en-US" sz="1800" dirty="0"/>
            <a:t> al </a:t>
          </a:r>
          <a:r>
            <a:rPr lang="en-US" sz="1800" dirty="0" err="1"/>
            <a:t>modelo</a:t>
          </a:r>
          <a:r>
            <a:rPr lang="en-US" sz="1800" dirty="0"/>
            <a:t> real del </a:t>
          </a:r>
          <a:r>
            <a:rPr lang="en-US" sz="1800" dirty="0" err="1"/>
            <a:t>clasificador</a:t>
          </a:r>
          <a:endParaRPr lang="es-EC" sz="1800" dirty="0"/>
        </a:p>
      </dgm:t>
    </dgm:pt>
    <dgm:pt modelId="{03369930-B337-4B21-A8B0-D9BF973727DA}" type="parTrans" cxnId="{6D801860-78B8-4BE7-888F-CF030F24474B}">
      <dgm:prSet/>
      <dgm:spPr/>
      <dgm:t>
        <a:bodyPr/>
        <a:lstStyle/>
        <a:p>
          <a:pPr algn="just"/>
          <a:endParaRPr lang="es-EC"/>
        </a:p>
      </dgm:t>
    </dgm:pt>
    <dgm:pt modelId="{B9E8D67E-63C3-468B-A054-E92C2F4C1174}" type="sibTrans" cxnId="{6D801860-78B8-4BE7-888F-CF030F24474B}">
      <dgm:prSet/>
      <dgm:spPr/>
      <dgm:t>
        <a:bodyPr/>
        <a:lstStyle/>
        <a:p>
          <a:pPr algn="just"/>
          <a:endParaRPr lang="es-EC"/>
        </a:p>
      </dgm:t>
    </dgm:pt>
    <dgm:pt modelId="{834F458C-154E-46FF-A8D3-E5993912B8BD}">
      <dgm:prSet custT="1"/>
      <dgm:spPr/>
      <dgm:t>
        <a:bodyPr/>
        <a:lstStyle/>
        <a:p>
          <a:pPr algn="just"/>
          <a:r>
            <a:rPr lang="en-US" sz="1800" dirty="0" err="1"/>
            <a:t>Dentro</a:t>
          </a:r>
          <a:r>
            <a:rPr lang="en-US" sz="1800" dirty="0"/>
            <a:t> de </a:t>
          </a:r>
          <a:r>
            <a:rPr lang="en-US" sz="1800" dirty="0" err="1"/>
            <a:t>los</a:t>
          </a:r>
          <a:r>
            <a:rPr lang="en-US" sz="1800" dirty="0"/>
            <a:t> </a:t>
          </a:r>
          <a:r>
            <a:rPr lang="en-US" sz="1800" dirty="0" err="1"/>
            <a:t>clasificadores</a:t>
          </a:r>
          <a:r>
            <a:rPr lang="en-US" sz="1800" dirty="0"/>
            <a:t> </a:t>
          </a:r>
          <a:r>
            <a:rPr lang="en-US" sz="1800" dirty="0" err="1"/>
            <a:t>es</a:t>
          </a:r>
          <a:r>
            <a:rPr lang="en-US" sz="1800" dirty="0"/>
            <a:t> </a:t>
          </a:r>
          <a:r>
            <a:rPr lang="en-US" sz="1800" dirty="0" err="1"/>
            <a:t>necesario</a:t>
          </a:r>
          <a:r>
            <a:rPr lang="en-US" sz="1800" dirty="0"/>
            <a:t> </a:t>
          </a:r>
          <a:r>
            <a:rPr lang="en-US" sz="1800" dirty="0" err="1"/>
            <a:t>analizar</a:t>
          </a:r>
          <a:r>
            <a:rPr lang="en-US" sz="1800" dirty="0"/>
            <a:t> </a:t>
          </a:r>
          <a:r>
            <a:rPr lang="en-US" sz="1800" dirty="0" err="1"/>
            <a:t>tanto</a:t>
          </a:r>
          <a:r>
            <a:rPr lang="en-US" sz="1800" dirty="0"/>
            <a:t> la </a:t>
          </a:r>
          <a:r>
            <a:rPr lang="en-US" sz="1800" dirty="0" err="1"/>
            <a:t>exactitud</a:t>
          </a:r>
          <a:r>
            <a:rPr lang="en-US" sz="1800" dirty="0"/>
            <a:t> </a:t>
          </a:r>
          <a:r>
            <a:rPr lang="en-US" sz="1800" dirty="0" err="1"/>
            <a:t>como</a:t>
          </a:r>
          <a:r>
            <a:rPr lang="en-US" sz="1800" dirty="0"/>
            <a:t> la </a:t>
          </a:r>
          <a:r>
            <a:rPr lang="en-US" sz="1800" dirty="0" err="1"/>
            <a:t>velocidad</a:t>
          </a:r>
          <a:r>
            <a:rPr lang="en-US" sz="1800" dirty="0"/>
            <a:t> del </a:t>
          </a:r>
          <a:r>
            <a:rPr lang="en-US" sz="1800" dirty="0" err="1"/>
            <a:t>clasificador</a:t>
          </a:r>
          <a:r>
            <a:rPr lang="en-US" sz="1800" dirty="0"/>
            <a:t> </a:t>
          </a:r>
          <a:r>
            <a:rPr lang="en-US" sz="1800" dirty="0" err="1"/>
            <a:t>ya</a:t>
          </a:r>
          <a:r>
            <a:rPr lang="en-US" sz="1800" dirty="0"/>
            <a:t> que un </a:t>
          </a:r>
          <a:r>
            <a:rPr lang="en-US" sz="1800" dirty="0" err="1"/>
            <a:t>sistema</a:t>
          </a:r>
          <a:r>
            <a:rPr lang="en-US" sz="1800" dirty="0"/>
            <a:t> que </a:t>
          </a:r>
          <a:r>
            <a:rPr lang="en-US" sz="1800" dirty="0" err="1"/>
            <a:t>es</a:t>
          </a:r>
          <a:r>
            <a:rPr lang="en-US" sz="1800" dirty="0"/>
            <a:t> </a:t>
          </a:r>
          <a:r>
            <a:rPr lang="en-US" sz="1800" dirty="0" err="1"/>
            <a:t>bastante</a:t>
          </a:r>
          <a:r>
            <a:rPr lang="en-US" sz="1800" dirty="0"/>
            <a:t> </a:t>
          </a:r>
          <a:r>
            <a:rPr lang="en-US" sz="1800" dirty="0" err="1"/>
            <a:t>preciso</a:t>
          </a:r>
          <a:r>
            <a:rPr lang="en-US" sz="1800" dirty="0"/>
            <a:t> </a:t>
          </a:r>
          <a:r>
            <a:rPr lang="en-US" sz="1800" dirty="0" err="1"/>
            <a:t>pero</a:t>
          </a:r>
          <a:r>
            <a:rPr lang="en-US" sz="1800" dirty="0"/>
            <a:t> </a:t>
          </a:r>
          <a:r>
            <a:rPr lang="en-US" sz="1800" dirty="0" err="1"/>
            <a:t>su</a:t>
          </a:r>
          <a:r>
            <a:rPr lang="en-US" sz="1800" dirty="0"/>
            <a:t> </a:t>
          </a:r>
          <a:r>
            <a:rPr lang="en-US" sz="1800" dirty="0" err="1"/>
            <a:t>funcionamiento</a:t>
          </a:r>
          <a:r>
            <a:rPr lang="en-US" sz="1800" dirty="0"/>
            <a:t> </a:t>
          </a:r>
          <a:r>
            <a:rPr lang="en-US" sz="1800" dirty="0" err="1"/>
            <a:t>es</a:t>
          </a:r>
          <a:r>
            <a:rPr lang="en-US" sz="1800" dirty="0"/>
            <a:t> </a:t>
          </a:r>
          <a:r>
            <a:rPr lang="en-US" sz="1800" dirty="0" err="1"/>
            <a:t>bastante</a:t>
          </a:r>
          <a:r>
            <a:rPr lang="en-US" sz="1800" dirty="0"/>
            <a:t> lento, no </a:t>
          </a:r>
          <a:r>
            <a:rPr lang="en-US" sz="1800" dirty="0" err="1"/>
            <a:t>resulta</a:t>
          </a:r>
          <a:r>
            <a:rPr lang="en-US" sz="1800" dirty="0"/>
            <a:t> </a:t>
          </a:r>
          <a:r>
            <a:rPr lang="en-US" sz="1800" dirty="0" err="1"/>
            <a:t>ser</a:t>
          </a:r>
          <a:r>
            <a:rPr lang="en-US" sz="1800" dirty="0"/>
            <a:t> </a:t>
          </a:r>
          <a:r>
            <a:rPr lang="en-US" sz="1800" dirty="0" err="1"/>
            <a:t>eficiente</a:t>
          </a:r>
          <a:r>
            <a:rPr lang="en-US" sz="1800" dirty="0"/>
            <a:t> </a:t>
          </a:r>
          <a:r>
            <a:rPr lang="en-US" sz="1800" dirty="0" err="1"/>
            <a:t>ya</a:t>
          </a:r>
          <a:r>
            <a:rPr lang="en-US" sz="1800" dirty="0"/>
            <a:t> que </a:t>
          </a:r>
          <a:r>
            <a:rPr lang="en-US" sz="1800" dirty="0" err="1"/>
            <a:t>causara</a:t>
          </a:r>
          <a:r>
            <a:rPr lang="en-US" sz="1800" dirty="0"/>
            <a:t> </a:t>
          </a:r>
          <a:r>
            <a:rPr lang="en-US" sz="1800" dirty="0" err="1"/>
            <a:t>molestias</a:t>
          </a:r>
          <a:r>
            <a:rPr lang="en-US" sz="1800" dirty="0"/>
            <a:t> en el </a:t>
          </a:r>
          <a:r>
            <a:rPr lang="en-US" sz="1800" dirty="0" err="1"/>
            <a:t>usuario</a:t>
          </a:r>
          <a:r>
            <a:rPr lang="en-US" sz="1800" dirty="0"/>
            <a:t>, </a:t>
          </a:r>
          <a:r>
            <a:rPr lang="en-US" sz="1800" dirty="0" err="1"/>
            <a:t>mientras</a:t>
          </a:r>
          <a:r>
            <a:rPr lang="en-US" sz="1800" dirty="0"/>
            <a:t> que un </a:t>
          </a:r>
          <a:r>
            <a:rPr lang="en-US" sz="1800" dirty="0" err="1"/>
            <a:t>sistema</a:t>
          </a:r>
          <a:r>
            <a:rPr lang="en-US" sz="1800" dirty="0"/>
            <a:t> que </a:t>
          </a:r>
          <a:r>
            <a:rPr lang="en-US" sz="1800" dirty="0" err="1"/>
            <a:t>procesa</a:t>
          </a:r>
          <a:r>
            <a:rPr lang="en-US" sz="1800" dirty="0"/>
            <a:t> de forma </a:t>
          </a:r>
          <a:r>
            <a:rPr lang="en-US" sz="1800" dirty="0" err="1"/>
            <a:t>rápida</a:t>
          </a:r>
          <a:r>
            <a:rPr lang="en-US" sz="1800" dirty="0"/>
            <a:t> la </a:t>
          </a:r>
          <a:r>
            <a:rPr lang="en-US" sz="1800" dirty="0" err="1"/>
            <a:t>información</a:t>
          </a:r>
          <a:r>
            <a:rPr lang="en-US" sz="1800" dirty="0"/>
            <a:t>, </a:t>
          </a:r>
          <a:r>
            <a:rPr lang="en-US" sz="1800" dirty="0" err="1"/>
            <a:t>pero</a:t>
          </a:r>
          <a:r>
            <a:rPr lang="en-US" sz="1800" dirty="0"/>
            <a:t> no </a:t>
          </a:r>
          <a:r>
            <a:rPr lang="en-US" sz="1800" dirty="0" err="1"/>
            <a:t>es</a:t>
          </a:r>
          <a:r>
            <a:rPr lang="en-US" sz="1800" dirty="0"/>
            <a:t> </a:t>
          </a:r>
          <a:r>
            <a:rPr lang="en-US" sz="1800" dirty="0" err="1"/>
            <a:t>exacto</a:t>
          </a:r>
          <a:r>
            <a:rPr lang="en-US" sz="1800" dirty="0"/>
            <a:t> en </a:t>
          </a:r>
          <a:r>
            <a:rPr lang="en-US" sz="1800" dirty="0" err="1"/>
            <a:t>su</a:t>
          </a:r>
          <a:r>
            <a:rPr lang="en-US" sz="1800" dirty="0"/>
            <a:t> </a:t>
          </a:r>
          <a:r>
            <a:rPr lang="en-US" sz="1800" dirty="0" err="1"/>
            <a:t>clasificación</a:t>
          </a:r>
          <a:r>
            <a:rPr lang="en-US" sz="1800" dirty="0"/>
            <a:t> </a:t>
          </a:r>
          <a:r>
            <a:rPr lang="en-US" sz="1800" dirty="0" err="1"/>
            <a:t>podría</a:t>
          </a:r>
          <a:r>
            <a:rPr lang="en-US" sz="1800" dirty="0"/>
            <a:t> </a:t>
          </a:r>
          <a:r>
            <a:rPr lang="en-US" sz="1800" dirty="0" err="1"/>
            <a:t>resultar</a:t>
          </a:r>
          <a:r>
            <a:rPr lang="en-US" sz="1800" dirty="0"/>
            <a:t> </a:t>
          </a:r>
          <a:r>
            <a:rPr lang="en-US" sz="1800" dirty="0" err="1"/>
            <a:t>problemático</a:t>
          </a:r>
          <a:endParaRPr lang="es-EC" sz="1800" dirty="0"/>
        </a:p>
      </dgm:t>
    </dgm:pt>
    <dgm:pt modelId="{4184DDA8-3130-4A2A-8F8B-B17D516CA3A1}" type="parTrans" cxnId="{1B93A210-4D58-43C2-AA64-C355CB737F7B}">
      <dgm:prSet/>
      <dgm:spPr/>
      <dgm:t>
        <a:bodyPr/>
        <a:lstStyle/>
        <a:p>
          <a:pPr algn="just"/>
          <a:endParaRPr lang="es-EC"/>
        </a:p>
      </dgm:t>
    </dgm:pt>
    <dgm:pt modelId="{DAB85B2B-E7ED-46A4-9F62-3982837DCF7B}" type="sibTrans" cxnId="{1B93A210-4D58-43C2-AA64-C355CB737F7B}">
      <dgm:prSet/>
      <dgm:spPr/>
      <dgm:t>
        <a:bodyPr/>
        <a:lstStyle/>
        <a:p>
          <a:pPr algn="just"/>
          <a:endParaRPr lang="es-EC"/>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67354"/>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 modelId="{04EAAFF2-F757-4829-8DE2-3822D97053BC}" type="pres">
      <dgm:prSet presAssocID="{FF5244E1-CF16-4BAC-92D3-2FD3C915AD4D}" presName="Name13" presStyleLbl="parChTrans1D2" presStyleIdx="0" presStyleCnt="3"/>
      <dgm:spPr/>
    </dgm:pt>
    <dgm:pt modelId="{E71390C3-22EC-4252-819F-F42DBCE732A6}" type="pres">
      <dgm:prSet presAssocID="{DE2F9DEB-7685-4523-B2DC-B1A32D1754D5}" presName="childText" presStyleLbl="bgAcc1" presStyleIdx="0" presStyleCnt="3" custScaleX="866856" custScaleY="270417" custLinFactNeighborX="-38368" custLinFactNeighborY="-45885">
        <dgm:presLayoutVars>
          <dgm:bulletEnabled val="1"/>
        </dgm:presLayoutVars>
      </dgm:prSet>
      <dgm:spPr/>
    </dgm:pt>
    <dgm:pt modelId="{59B6BAF9-1EE2-43AB-A459-FD0FBACBF21E}" type="pres">
      <dgm:prSet presAssocID="{03369930-B337-4B21-A8B0-D9BF973727DA}" presName="Name13" presStyleLbl="parChTrans1D2" presStyleIdx="1" presStyleCnt="3"/>
      <dgm:spPr/>
    </dgm:pt>
    <dgm:pt modelId="{F6C98293-6788-4959-8701-87899D3A5AE8}" type="pres">
      <dgm:prSet presAssocID="{3CD44B45-69E6-4281-8F0F-2695D58C9294}" presName="childText" presStyleLbl="bgAcc1" presStyleIdx="1" presStyleCnt="3" custScaleX="864026" custScaleY="188650" custLinFactNeighborX="-37011" custLinFactNeighborY="-20070">
        <dgm:presLayoutVars>
          <dgm:bulletEnabled val="1"/>
        </dgm:presLayoutVars>
      </dgm:prSet>
      <dgm:spPr/>
    </dgm:pt>
    <dgm:pt modelId="{CC26813A-3C70-474F-B955-22D5A57A2315}" type="pres">
      <dgm:prSet presAssocID="{4184DDA8-3130-4A2A-8F8B-B17D516CA3A1}" presName="Name13" presStyleLbl="parChTrans1D2" presStyleIdx="2" presStyleCnt="3"/>
      <dgm:spPr/>
    </dgm:pt>
    <dgm:pt modelId="{67999C8A-4352-4DC7-8C6E-BB5B23401E84}" type="pres">
      <dgm:prSet presAssocID="{834F458C-154E-46FF-A8D3-E5993912B8BD}" presName="childText" presStyleLbl="bgAcc1" presStyleIdx="2" presStyleCnt="3" custScaleX="869892" custScaleY="314255" custLinFactNeighborX="-37069">
        <dgm:presLayoutVars>
          <dgm:bulletEnabled val="1"/>
        </dgm:presLayoutVars>
      </dgm:prSet>
      <dgm:spPr/>
    </dgm:pt>
  </dgm:ptLst>
  <dgm:cxnLst>
    <dgm:cxn modelId="{B17D47CB-F8A9-4EF2-9DEC-EB1155D26A94}" type="presOf" srcId="{CB9964DC-5E01-4879-9733-CDEE2AB1D1F7}" destId="{ECB1CA3E-26B8-4A39-AEF8-6F06E506D3C7}" srcOrd="0" destOrd="0" presId="urn:microsoft.com/office/officeart/2005/8/layout/hierarchy3"/>
    <dgm:cxn modelId="{E02D0957-49A6-44B8-BF01-DF49D4A8CA74}" type="presOf" srcId="{7061F2FC-F2AB-4DE3-98B0-886576B4E2C6}" destId="{D433476B-D68D-4328-ADAC-B2895D3D50CF}" srcOrd="0" destOrd="0" presId="urn:microsoft.com/office/officeart/2005/8/layout/hierarchy3"/>
    <dgm:cxn modelId="{BEB013DC-75F4-42E3-9FE5-83303C1EA145}" type="presOf" srcId="{4184DDA8-3130-4A2A-8F8B-B17D516CA3A1}" destId="{CC26813A-3C70-474F-B955-22D5A57A2315}" srcOrd="0" destOrd="0" presId="urn:microsoft.com/office/officeart/2005/8/layout/hierarchy3"/>
    <dgm:cxn modelId="{FA1683D1-895E-4990-AE7A-52C3AA1088C6}" type="presOf" srcId="{FF5244E1-CF16-4BAC-92D3-2FD3C915AD4D}" destId="{04EAAFF2-F757-4829-8DE2-3822D97053BC}" srcOrd="0" destOrd="0" presId="urn:microsoft.com/office/officeart/2005/8/layout/hierarchy3"/>
    <dgm:cxn modelId="{D246CA8C-6BCB-4E98-AA6D-BD723CE226B8}" type="presOf" srcId="{03369930-B337-4B21-A8B0-D9BF973727DA}" destId="{59B6BAF9-1EE2-43AB-A459-FD0FBACBF21E}"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1B93A210-4D58-43C2-AA64-C355CB737F7B}" srcId="{CB9964DC-5E01-4879-9733-CDEE2AB1D1F7}" destId="{834F458C-154E-46FF-A8D3-E5993912B8BD}" srcOrd="2" destOrd="0" parTransId="{4184DDA8-3130-4A2A-8F8B-B17D516CA3A1}" sibTransId="{DAB85B2B-E7ED-46A4-9F62-3982837DCF7B}"/>
    <dgm:cxn modelId="{D73B1C3D-F726-4F3C-AE05-F3C4E7544844}" type="presOf" srcId="{CB9964DC-5E01-4879-9733-CDEE2AB1D1F7}" destId="{C7DDC059-89DD-4F99-A10D-9C975D60C8D8}" srcOrd="1" destOrd="0" presId="urn:microsoft.com/office/officeart/2005/8/layout/hierarchy3"/>
    <dgm:cxn modelId="{0361BFDA-7BA2-4A80-B053-5AD2C5BE3692}" type="presOf" srcId="{3CD44B45-69E6-4281-8F0F-2695D58C9294}" destId="{F6C98293-6788-4959-8701-87899D3A5AE8}" srcOrd="0" destOrd="0" presId="urn:microsoft.com/office/officeart/2005/8/layout/hierarchy3"/>
    <dgm:cxn modelId="{6D801860-78B8-4BE7-888F-CF030F24474B}" srcId="{CB9964DC-5E01-4879-9733-CDEE2AB1D1F7}" destId="{3CD44B45-69E6-4281-8F0F-2695D58C9294}" srcOrd="1" destOrd="0" parTransId="{03369930-B337-4B21-A8B0-D9BF973727DA}" sibTransId="{B9E8D67E-63C3-468B-A054-E92C2F4C1174}"/>
    <dgm:cxn modelId="{650F4F51-16B8-4008-82A5-E98C3F83D604}" type="presOf" srcId="{DE2F9DEB-7685-4523-B2DC-B1A32D1754D5}" destId="{E71390C3-22EC-4252-819F-F42DBCE732A6}" srcOrd="0" destOrd="0" presId="urn:microsoft.com/office/officeart/2005/8/layout/hierarchy3"/>
    <dgm:cxn modelId="{FD217914-6802-410E-BEB5-C798C968579E}" srcId="{CB9964DC-5E01-4879-9733-CDEE2AB1D1F7}" destId="{DE2F9DEB-7685-4523-B2DC-B1A32D1754D5}" srcOrd="0" destOrd="0" parTransId="{FF5244E1-CF16-4BAC-92D3-2FD3C915AD4D}" sibTransId="{BCDCD4D6-C9AC-48D7-A17B-B177CB3F3C20}"/>
    <dgm:cxn modelId="{3E0E0B74-1AC2-4C83-88EB-95B286F8C8A0}" type="presOf" srcId="{834F458C-154E-46FF-A8D3-E5993912B8BD}" destId="{67999C8A-4352-4DC7-8C6E-BB5B23401E84}" srcOrd="0" destOrd="0" presId="urn:microsoft.com/office/officeart/2005/8/layout/hierarchy3"/>
    <dgm:cxn modelId="{0F8D3713-71D4-48EE-B865-821D2A5C8288}" type="presParOf" srcId="{D433476B-D68D-4328-ADAC-B2895D3D50CF}" destId="{1E58A3BC-F1F7-40EE-89AA-32E802ED4BF7}" srcOrd="0" destOrd="0" presId="urn:microsoft.com/office/officeart/2005/8/layout/hierarchy3"/>
    <dgm:cxn modelId="{886BF322-3143-4196-BDF5-573F64CA31A9}" type="presParOf" srcId="{1E58A3BC-F1F7-40EE-89AA-32E802ED4BF7}" destId="{D21DF85A-45CA-4CE0-B0ED-CF4615475EE0}" srcOrd="0" destOrd="0" presId="urn:microsoft.com/office/officeart/2005/8/layout/hierarchy3"/>
    <dgm:cxn modelId="{1581AD29-E3A1-4478-9042-C44DCC89FC5A}" type="presParOf" srcId="{D21DF85A-45CA-4CE0-B0ED-CF4615475EE0}" destId="{ECB1CA3E-26B8-4A39-AEF8-6F06E506D3C7}" srcOrd="0" destOrd="0" presId="urn:microsoft.com/office/officeart/2005/8/layout/hierarchy3"/>
    <dgm:cxn modelId="{5B49C41A-8EB9-47EF-B92F-793FCADE2846}" type="presParOf" srcId="{D21DF85A-45CA-4CE0-B0ED-CF4615475EE0}" destId="{C7DDC059-89DD-4F99-A10D-9C975D60C8D8}" srcOrd="1" destOrd="0" presId="urn:microsoft.com/office/officeart/2005/8/layout/hierarchy3"/>
    <dgm:cxn modelId="{95CAF582-443B-4A60-8768-2DDE44A43D1C}" type="presParOf" srcId="{1E58A3BC-F1F7-40EE-89AA-32E802ED4BF7}" destId="{F784BE88-3DB9-4E87-AFCA-2ED0BF00DEA1}" srcOrd="1" destOrd="0" presId="urn:microsoft.com/office/officeart/2005/8/layout/hierarchy3"/>
    <dgm:cxn modelId="{2C8754CA-F133-4614-BCDD-7520C81B6ED9}" type="presParOf" srcId="{F784BE88-3DB9-4E87-AFCA-2ED0BF00DEA1}" destId="{04EAAFF2-F757-4829-8DE2-3822D97053BC}" srcOrd="0" destOrd="0" presId="urn:microsoft.com/office/officeart/2005/8/layout/hierarchy3"/>
    <dgm:cxn modelId="{D85A4E7A-9C7C-4DDE-A49C-311E97BAA0D0}" type="presParOf" srcId="{F784BE88-3DB9-4E87-AFCA-2ED0BF00DEA1}" destId="{E71390C3-22EC-4252-819F-F42DBCE732A6}" srcOrd="1" destOrd="0" presId="urn:microsoft.com/office/officeart/2005/8/layout/hierarchy3"/>
    <dgm:cxn modelId="{1B649FC5-A4B0-4201-8E52-C59B1E641434}" type="presParOf" srcId="{F784BE88-3DB9-4E87-AFCA-2ED0BF00DEA1}" destId="{59B6BAF9-1EE2-43AB-A459-FD0FBACBF21E}" srcOrd="2" destOrd="0" presId="urn:microsoft.com/office/officeart/2005/8/layout/hierarchy3"/>
    <dgm:cxn modelId="{6BACCB20-C772-4C98-8046-34D3974109E7}" type="presParOf" srcId="{F784BE88-3DB9-4E87-AFCA-2ED0BF00DEA1}" destId="{F6C98293-6788-4959-8701-87899D3A5AE8}" srcOrd="3" destOrd="0" presId="urn:microsoft.com/office/officeart/2005/8/layout/hierarchy3"/>
    <dgm:cxn modelId="{9E032769-D5B6-476C-9F6C-281C282000C5}" type="presParOf" srcId="{F784BE88-3DB9-4E87-AFCA-2ED0BF00DEA1}" destId="{CC26813A-3C70-474F-B955-22D5A57A2315}" srcOrd="4" destOrd="0" presId="urn:microsoft.com/office/officeart/2005/8/layout/hierarchy3"/>
    <dgm:cxn modelId="{768EDE1B-9765-489E-BE8D-03149BEEFDFB}" type="presParOf" srcId="{F784BE88-3DB9-4E87-AFCA-2ED0BF00DEA1}" destId="{67999C8A-4352-4DC7-8C6E-BB5B23401E84}"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C15355-8B92-486E-ABCD-5596F7225061}" type="doc">
      <dgm:prSet loTypeId="urn:microsoft.com/office/officeart/2005/8/layout/bList2" loCatId="list" qsTypeId="urn:microsoft.com/office/officeart/2005/8/quickstyle/simple1" qsCatId="simple" csTypeId="urn:microsoft.com/office/officeart/2005/8/colors/accent0_1" csCatId="mainScheme" phldr="1"/>
      <dgm:spPr/>
    </dgm:pt>
    <dgm:pt modelId="{CA9541F6-BF6D-442F-B515-E0D5B096F173}">
      <dgm:prSet phldrT="[Texto]"/>
      <dgm:spPr/>
      <dgm:t>
        <a:bodyPr/>
        <a:lstStyle/>
        <a:p>
          <a:r>
            <a:rPr lang="en-US" dirty="0">
              <a:latin typeface="Times New Roman" panose="02020603050405020304" pitchFamily="18" charset="0"/>
              <a:ea typeface="Times New Roman" panose="02020603050405020304" pitchFamily="18" charset="0"/>
            </a:rPr>
            <a:t>Control de exoesqueletos</a:t>
          </a:r>
          <a:endParaRPr lang="es-ES" dirty="0"/>
        </a:p>
      </dgm:t>
    </dgm:pt>
    <dgm:pt modelId="{CCFF6044-4F01-4EC0-BDA8-33F675919575}" type="parTrans" cxnId="{4A4EC7CA-F6EF-4CF9-A625-3A8BA46C67BB}">
      <dgm:prSet/>
      <dgm:spPr/>
      <dgm:t>
        <a:bodyPr/>
        <a:lstStyle/>
        <a:p>
          <a:endParaRPr lang="es-ES"/>
        </a:p>
      </dgm:t>
    </dgm:pt>
    <dgm:pt modelId="{C11A157A-EC2E-40A2-86FB-80FFFD46DFE1}" type="sibTrans" cxnId="{4A4EC7CA-F6EF-4CF9-A625-3A8BA46C67BB}">
      <dgm:prSet/>
      <dgm:spPr/>
      <dgm:t>
        <a:bodyPr/>
        <a:lstStyle/>
        <a:p>
          <a:endParaRPr lang="es-ES"/>
        </a:p>
      </dgm:t>
    </dgm:pt>
    <dgm:pt modelId="{5482AEF5-A89A-4D0E-BF56-CE0752860713}">
      <dgm:prSet/>
      <dgm:spPr/>
      <dgm:t>
        <a:bodyPr/>
        <a:lstStyle/>
        <a:p>
          <a:r>
            <a:rPr lang="en-US" dirty="0">
              <a:latin typeface="Times New Roman" panose="02020603050405020304" pitchFamily="18" charset="0"/>
              <a:ea typeface="Times New Roman" panose="02020603050405020304" pitchFamily="18" charset="0"/>
            </a:rPr>
            <a:t>Control de </a:t>
          </a:r>
          <a:r>
            <a:rPr lang="es-EC" noProof="0" dirty="0">
              <a:latin typeface="Times New Roman" panose="02020603050405020304" pitchFamily="18" charset="0"/>
              <a:ea typeface="Times New Roman" panose="02020603050405020304" pitchFamily="18" charset="0"/>
            </a:rPr>
            <a:t>prótesis</a:t>
          </a:r>
          <a:endParaRPr lang="es-EC" noProof="0" dirty="0"/>
        </a:p>
      </dgm:t>
    </dgm:pt>
    <dgm:pt modelId="{DB25164C-4E52-47D2-8D6B-B78F08E5548E}" type="parTrans" cxnId="{F3775FBE-A053-433C-9D81-1106DF6D760F}">
      <dgm:prSet/>
      <dgm:spPr/>
      <dgm:t>
        <a:bodyPr/>
        <a:lstStyle/>
        <a:p>
          <a:endParaRPr lang="es-ES"/>
        </a:p>
      </dgm:t>
    </dgm:pt>
    <dgm:pt modelId="{AF87C486-83D3-4243-AB93-42CE09671A3F}" type="sibTrans" cxnId="{F3775FBE-A053-433C-9D81-1106DF6D760F}">
      <dgm:prSet/>
      <dgm:spPr/>
      <dgm:t>
        <a:bodyPr/>
        <a:lstStyle/>
        <a:p>
          <a:endParaRPr lang="es-ES"/>
        </a:p>
      </dgm:t>
    </dgm:pt>
    <dgm:pt modelId="{862B9CDA-C80D-4FC4-A1B8-07DB5B7A4888}" type="pres">
      <dgm:prSet presAssocID="{40C15355-8B92-486E-ABCD-5596F7225061}" presName="diagram" presStyleCnt="0">
        <dgm:presLayoutVars>
          <dgm:dir/>
          <dgm:animLvl val="lvl"/>
          <dgm:resizeHandles val="exact"/>
        </dgm:presLayoutVars>
      </dgm:prSet>
      <dgm:spPr/>
    </dgm:pt>
    <dgm:pt modelId="{144173E9-8E36-4DD6-A7DD-D7B4056673A6}" type="pres">
      <dgm:prSet presAssocID="{CA9541F6-BF6D-442F-B515-E0D5B096F173}" presName="compNode" presStyleCnt="0"/>
      <dgm:spPr/>
    </dgm:pt>
    <dgm:pt modelId="{C6D86B3F-2292-47C0-AF74-25396F90774A}" type="pres">
      <dgm:prSet presAssocID="{CA9541F6-BF6D-442F-B515-E0D5B096F173}" presName="childRect" presStyleLbl="bgAcc1" presStyleIdx="0" presStyleCnt="2" custScaleX="117496" custScaleY="114346" custLinFactNeighborX="-328" custLinFactNeighborY="-200">
        <dgm:presLayoutVars>
          <dgm:bulletEnabled val="1"/>
        </dgm:presLayoutVars>
      </dgm:prSet>
      <dgm:spPr>
        <a:blipFill rotWithShape="0">
          <a:blip xmlns:r="http://schemas.openxmlformats.org/officeDocument/2006/relationships" r:embed="rId1"/>
          <a:stretch>
            <a:fillRect/>
          </a:stretch>
        </a:blipFill>
      </dgm:spPr>
    </dgm:pt>
    <dgm:pt modelId="{9563049A-775F-457C-AF05-4555F68CB1D2}" type="pres">
      <dgm:prSet presAssocID="{CA9541F6-BF6D-442F-B515-E0D5B096F173}" presName="parentText" presStyleLbl="node1" presStyleIdx="0" presStyleCnt="0">
        <dgm:presLayoutVars>
          <dgm:chMax val="0"/>
          <dgm:bulletEnabled val="1"/>
        </dgm:presLayoutVars>
      </dgm:prSet>
      <dgm:spPr/>
    </dgm:pt>
    <dgm:pt modelId="{49FF0356-6DBE-4C8C-86D3-EE4CF4CE2F09}" type="pres">
      <dgm:prSet presAssocID="{CA9541F6-BF6D-442F-B515-E0D5B096F173}" presName="parentRect" presStyleLbl="alignNode1" presStyleIdx="0" presStyleCnt="2"/>
      <dgm:spPr/>
    </dgm:pt>
    <dgm:pt modelId="{C5198BC2-D20E-465B-9237-76C484EA5B0B}" type="pres">
      <dgm:prSet presAssocID="{CA9541F6-BF6D-442F-B515-E0D5B096F173}" presName="adorn" presStyleLbl="fgAccFollowNode1" presStyleIdx="0" presStyleCnt="2" custFlipHor="1" custScaleX="10155" custScaleY="5825"/>
      <dgm:spPr>
        <a:ln>
          <a:solidFill>
            <a:schemeClr val="bg1">
              <a:alpha val="90000"/>
            </a:schemeClr>
          </a:solidFill>
        </a:ln>
      </dgm:spPr>
    </dgm:pt>
    <dgm:pt modelId="{BD8F6CF7-5784-470D-B173-A499DA9F159D}" type="pres">
      <dgm:prSet presAssocID="{C11A157A-EC2E-40A2-86FB-80FFFD46DFE1}" presName="sibTrans" presStyleLbl="sibTrans2D1" presStyleIdx="0" presStyleCnt="0"/>
      <dgm:spPr/>
    </dgm:pt>
    <dgm:pt modelId="{3A075E19-72C5-49D9-B6A3-6F47F864DD6B}" type="pres">
      <dgm:prSet presAssocID="{5482AEF5-A89A-4D0E-BF56-CE0752860713}" presName="compNode" presStyleCnt="0"/>
      <dgm:spPr/>
    </dgm:pt>
    <dgm:pt modelId="{4B91C6EC-EAA8-48C1-897A-231DAFB04C5E}" type="pres">
      <dgm:prSet presAssocID="{5482AEF5-A89A-4D0E-BF56-CE0752860713}" presName="childRect" presStyleLbl="bgAcc1" presStyleIdx="1" presStyleCnt="2" custScaleX="114905" custScaleY="116251" custLinFactNeighborX="104" custLinFactNeighborY="1136">
        <dgm:presLayoutVars>
          <dgm:bulletEnabled val="1"/>
        </dgm:presLayoutVars>
      </dgm:prSet>
      <dgm:spPr>
        <a:blipFill rotWithShape="0">
          <a:blip xmlns:r="http://schemas.openxmlformats.org/officeDocument/2006/relationships" r:embed="rId2"/>
          <a:stretch>
            <a:fillRect/>
          </a:stretch>
        </a:blipFill>
      </dgm:spPr>
    </dgm:pt>
    <dgm:pt modelId="{258060F0-B56F-42D4-B4EA-EA116342479E}" type="pres">
      <dgm:prSet presAssocID="{5482AEF5-A89A-4D0E-BF56-CE0752860713}" presName="parentText" presStyleLbl="node1" presStyleIdx="0" presStyleCnt="0">
        <dgm:presLayoutVars>
          <dgm:chMax val="0"/>
          <dgm:bulletEnabled val="1"/>
        </dgm:presLayoutVars>
      </dgm:prSet>
      <dgm:spPr/>
    </dgm:pt>
    <dgm:pt modelId="{F837DFA0-D509-4997-82B4-8577E7F461F7}" type="pres">
      <dgm:prSet presAssocID="{5482AEF5-A89A-4D0E-BF56-CE0752860713}" presName="parentRect" presStyleLbl="alignNode1" presStyleIdx="1" presStyleCnt="2" custLinFactNeighborX="14004"/>
      <dgm:spPr/>
    </dgm:pt>
    <dgm:pt modelId="{3997EAE9-45AF-4D33-8E5E-6F4F332582B0}" type="pres">
      <dgm:prSet presAssocID="{5482AEF5-A89A-4D0E-BF56-CE0752860713}" presName="adorn" presStyleLbl="fgAccFollowNode1" presStyleIdx="1" presStyleCnt="2" custFlipVert="1" custFlipHor="1" custScaleX="6484" custScaleY="12700"/>
      <dgm:spPr>
        <a:ln>
          <a:solidFill>
            <a:schemeClr val="bg1">
              <a:alpha val="90000"/>
            </a:schemeClr>
          </a:solidFill>
        </a:ln>
      </dgm:spPr>
    </dgm:pt>
  </dgm:ptLst>
  <dgm:cxnLst>
    <dgm:cxn modelId="{C6C72ABD-251C-4BB5-BE5A-0D66F4FA9CF7}" type="presOf" srcId="{5482AEF5-A89A-4D0E-BF56-CE0752860713}" destId="{F837DFA0-D509-4997-82B4-8577E7F461F7}" srcOrd="1" destOrd="0" presId="urn:microsoft.com/office/officeart/2005/8/layout/bList2"/>
    <dgm:cxn modelId="{891DD7AD-1E36-41E4-B64B-7D7E65068FBF}" type="presOf" srcId="{5482AEF5-A89A-4D0E-BF56-CE0752860713}" destId="{258060F0-B56F-42D4-B4EA-EA116342479E}" srcOrd="0" destOrd="0" presId="urn:microsoft.com/office/officeart/2005/8/layout/bList2"/>
    <dgm:cxn modelId="{1547806B-A3B6-48A9-8BC4-62DBE9166C76}" type="presOf" srcId="{40C15355-8B92-486E-ABCD-5596F7225061}" destId="{862B9CDA-C80D-4FC4-A1B8-07DB5B7A4888}" srcOrd="0" destOrd="0" presId="urn:microsoft.com/office/officeart/2005/8/layout/bList2"/>
    <dgm:cxn modelId="{54AF7D96-F881-420C-8A91-5DF46DE3B1E3}" type="presOf" srcId="{C11A157A-EC2E-40A2-86FB-80FFFD46DFE1}" destId="{BD8F6CF7-5784-470D-B173-A499DA9F159D}" srcOrd="0" destOrd="0" presId="urn:microsoft.com/office/officeart/2005/8/layout/bList2"/>
    <dgm:cxn modelId="{99534E80-BCB2-4D30-8EE2-E00187CD720D}" type="presOf" srcId="{CA9541F6-BF6D-442F-B515-E0D5B096F173}" destId="{49FF0356-6DBE-4C8C-86D3-EE4CF4CE2F09}" srcOrd="1" destOrd="0" presId="urn:microsoft.com/office/officeart/2005/8/layout/bList2"/>
    <dgm:cxn modelId="{C98C10A5-2783-489C-B693-28F80EDE1AC3}" type="presOf" srcId="{CA9541F6-BF6D-442F-B515-E0D5B096F173}" destId="{9563049A-775F-457C-AF05-4555F68CB1D2}" srcOrd="0" destOrd="0" presId="urn:microsoft.com/office/officeart/2005/8/layout/bList2"/>
    <dgm:cxn modelId="{F3775FBE-A053-433C-9D81-1106DF6D760F}" srcId="{40C15355-8B92-486E-ABCD-5596F7225061}" destId="{5482AEF5-A89A-4D0E-BF56-CE0752860713}" srcOrd="1" destOrd="0" parTransId="{DB25164C-4E52-47D2-8D6B-B78F08E5548E}" sibTransId="{AF87C486-83D3-4243-AB93-42CE09671A3F}"/>
    <dgm:cxn modelId="{4A4EC7CA-F6EF-4CF9-A625-3A8BA46C67BB}" srcId="{40C15355-8B92-486E-ABCD-5596F7225061}" destId="{CA9541F6-BF6D-442F-B515-E0D5B096F173}" srcOrd="0" destOrd="0" parTransId="{CCFF6044-4F01-4EC0-BDA8-33F675919575}" sibTransId="{C11A157A-EC2E-40A2-86FB-80FFFD46DFE1}"/>
    <dgm:cxn modelId="{5EDFA652-82DF-40EA-A686-C4D057C79E20}" type="presParOf" srcId="{862B9CDA-C80D-4FC4-A1B8-07DB5B7A4888}" destId="{144173E9-8E36-4DD6-A7DD-D7B4056673A6}" srcOrd="0" destOrd="0" presId="urn:microsoft.com/office/officeart/2005/8/layout/bList2"/>
    <dgm:cxn modelId="{8DB1F6A4-F062-4AA7-9D97-BF71C2D5EE6A}" type="presParOf" srcId="{144173E9-8E36-4DD6-A7DD-D7B4056673A6}" destId="{C6D86B3F-2292-47C0-AF74-25396F90774A}" srcOrd="0" destOrd="0" presId="urn:microsoft.com/office/officeart/2005/8/layout/bList2"/>
    <dgm:cxn modelId="{930647F8-8A87-431D-A0B8-008327E18B1C}" type="presParOf" srcId="{144173E9-8E36-4DD6-A7DD-D7B4056673A6}" destId="{9563049A-775F-457C-AF05-4555F68CB1D2}" srcOrd="1" destOrd="0" presId="urn:microsoft.com/office/officeart/2005/8/layout/bList2"/>
    <dgm:cxn modelId="{E479715D-4296-4685-B013-F35CBC482A32}" type="presParOf" srcId="{144173E9-8E36-4DD6-A7DD-D7B4056673A6}" destId="{49FF0356-6DBE-4C8C-86D3-EE4CF4CE2F09}" srcOrd="2" destOrd="0" presId="urn:microsoft.com/office/officeart/2005/8/layout/bList2"/>
    <dgm:cxn modelId="{529FF07A-8D53-4C38-89CA-AA2E06C62279}" type="presParOf" srcId="{144173E9-8E36-4DD6-A7DD-D7B4056673A6}" destId="{C5198BC2-D20E-465B-9237-76C484EA5B0B}" srcOrd="3" destOrd="0" presId="urn:microsoft.com/office/officeart/2005/8/layout/bList2"/>
    <dgm:cxn modelId="{8FA903C4-24E5-4EA6-A2A5-F7B1A3F04789}" type="presParOf" srcId="{862B9CDA-C80D-4FC4-A1B8-07DB5B7A4888}" destId="{BD8F6CF7-5784-470D-B173-A499DA9F159D}" srcOrd="1" destOrd="0" presId="urn:microsoft.com/office/officeart/2005/8/layout/bList2"/>
    <dgm:cxn modelId="{C10A72BE-2D70-4968-937B-9C99DEB8CE0A}" type="presParOf" srcId="{862B9CDA-C80D-4FC4-A1B8-07DB5B7A4888}" destId="{3A075E19-72C5-49D9-B6A3-6F47F864DD6B}" srcOrd="2" destOrd="0" presId="urn:microsoft.com/office/officeart/2005/8/layout/bList2"/>
    <dgm:cxn modelId="{DA73ED01-708E-4684-BFE0-F0AC5062C045}" type="presParOf" srcId="{3A075E19-72C5-49D9-B6A3-6F47F864DD6B}" destId="{4B91C6EC-EAA8-48C1-897A-231DAFB04C5E}" srcOrd="0" destOrd="0" presId="urn:microsoft.com/office/officeart/2005/8/layout/bList2"/>
    <dgm:cxn modelId="{DEE9544C-637D-4A91-937D-6A14BEF6B960}" type="presParOf" srcId="{3A075E19-72C5-49D9-B6A3-6F47F864DD6B}" destId="{258060F0-B56F-42D4-B4EA-EA116342479E}" srcOrd="1" destOrd="0" presId="urn:microsoft.com/office/officeart/2005/8/layout/bList2"/>
    <dgm:cxn modelId="{726D6ACF-27DB-4E6E-8073-4743105D5BA5}" type="presParOf" srcId="{3A075E19-72C5-49D9-B6A3-6F47F864DD6B}" destId="{F837DFA0-D509-4997-82B4-8577E7F461F7}" srcOrd="2" destOrd="0" presId="urn:microsoft.com/office/officeart/2005/8/layout/bList2"/>
    <dgm:cxn modelId="{81626B24-9D99-489A-BB33-237F36B41173}" type="presParOf" srcId="{3A075E19-72C5-49D9-B6A3-6F47F864DD6B}" destId="{3997EAE9-45AF-4D33-8E5E-6F4F332582B0}" srcOrd="3" destOrd="0" presId="urn:microsoft.com/office/officeart/2005/8/layout/b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C15355-8B92-486E-ABCD-5596F7225061}" type="doc">
      <dgm:prSet loTypeId="urn:microsoft.com/office/officeart/2005/8/layout/bList2" loCatId="list" qsTypeId="urn:microsoft.com/office/officeart/2005/8/quickstyle/simple1" qsCatId="simple" csTypeId="urn:microsoft.com/office/officeart/2005/8/colors/accent0_1" csCatId="mainScheme" phldr="1"/>
      <dgm:spPr/>
    </dgm:pt>
    <dgm:pt modelId="{95647104-145D-4089-8389-A211781E9152}">
      <dgm:prSet phldrT="[Texto]"/>
      <dgm:spPr/>
      <dgm:t>
        <a:bodyPr/>
        <a:lstStyle/>
        <a:p>
          <a:r>
            <a:rPr lang="es-EC" noProof="0" dirty="0">
              <a:latin typeface="Times New Roman" panose="02020603050405020304" pitchFamily="18" charset="0"/>
              <a:ea typeface="Times New Roman" panose="02020603050405020304" pitchFamily="18" charset="0"/>
            </a:rPr>
            <a:t>Diagnostico</a:t>
          </a:r>
          <a:r>
            <a:rPr lang="en-US" dirty="0">
              <a:latin typeface="Times New Roman" panose="02020603050405020304" pitchFamily="18" charset="0"/>
              <a:ea typeface="Times New Roman" panose="02020603050405020304" pitchFamily="18" charset="0"/>
            </a:rPr>
            <a:t> de </a:t>
          </a:r>
          <a:r>
            <a:rPr lang="es-EC" noProof="0" dirty="0">
              <a:latin typeface="Times New Roman" panose="02020603050405020304" pitchFamily="18" charset="0"/>
              <a:ea typeface="Times New Roman" panose="02020603050405020304" pitchFamily="18" charset="0"/>
            </a:rPr>
            <a:t>enfermedades</a:t>
          </a:r>
          <a:endParaRPr lang="es-EC" noProof="0" dirty="0"/>
        </a:p>
      </dgm:t>
    </dgm:pt>
    <dgm:pt modelId="{79861EF5-2628-4D24-909D-C6E987510E34}" type="parTrans" cxnId="{62E0E6FE-D7C3-4846-B2DB-592F688BC068}">
      <dgm:prSet/>
      <dgm:spPr/>
      <dgm:t>
        <a:bodyPr/>
        <a:lstStyle/>
        <a:p>
          <a:endParaRPr lang="es-ES"/>
        </a:p>
      </dgm:t>
    </dgm:pt>
    <dgm:pt modelId="{A20E6419-1222-4E90-A1A6-7A3CCCA8BF4A}" type="sibTrans" cxnId="{62E0E6FE-D7C3-4846-B2DB-592F688BC068}">
      <dgm:prSet/>
      <dgm:spPr/>
      <dgm:t>
        <a:bodyPr/>
        <a:lstStyle/>
        <a:p>
          <a:endParaRPr lang="es-ES"/>
        </a:p>
      </dgm:t>
    </dgm:pt>
    <dgm:pt modelId="{8225D51D-D263-4A5C-8474-6CBEDD83EC08}">
      <dgm:prSet phldrT="[Texto]"/>
      <dgm:spPr/>
      <dgm:t>
        <a:bodyPr/>
        <a:lstStyle/>
        <a:p>
          <a:r>
            <a:rPr lang="es-EC" noProof="0" dirty="0">
              <a:latin typeface="Times New Roman" panose="02020603050405020304" pitchFamily="18" charset="0"/>
              <a:ea typeface="Times New Roman" panose="02020603050405020304" pitchFamily="18" charset="0"/>
            </a:rPr>
            <a:t>Rehabilitación</a:t>
          </a:r>
          <a:endParaRPr lang="es-EC" noProof="0" dirty="0"/>
        </a:p>
      </dgm:t>
    </dgm:pt>
    <dgm:pt modelId="{F9BB3AC1-6E7A-460A-9D53-303F506878D8}" type="parTrans" cxnId="{64096E6F-53E3-455E-A897-525DA48E55EC}">
      <dgm:prSet/>
      <dgm:spPr/>
      <dgm:t>
        <a:bodyPr/>
        <a:lstStyle/>
        <a:p>
          <a:endParaRPr lang="es-ES"/>
        </a:p>
      </dgm:t>
    </dgm:pt>
    <dgm:pt modelId="{7A8D1527-0F91-425B-A173-8F75EB96043D}" type="sibTrans" cxnId="{64096E6F-53E3-455E-A897-525DA48E55EC}">
      <dgm:prSet/>
      <dgm:spPr/>
      <dgm:t>
        <a:bodyPr/>
        <a:lstStyle/>
        <a:p>
          <a:endParaRPr lang="es-ES"/>
        </a:p>
      </dgm:t>
    </dgm:pt>
    <dgm:pt modelId="{862B9CDA-C80D-4FC4-A1B8-07DB5B7A4888}" type="pres">
      <dgm:prSet presAssocID="{40C15355-8B92-486E-ABCD-5596F7225061}" presName="diagram" presStyleCnt="0">
        <dgm:presLayoutVars>
          <dgm:dir/>
          <dgm:animLvl val="lvl"/>
          <dgm:resizeHandles val="exact"/>
        </dgm:presLayoutVars>
      </dgm:prSet>
      <dgm:spPr/>
    </dgm:pt>
    <dgm:pt modelId="{AED6D125-F424-4406-BA7E-2AC393A831C6}" type="pres">
      <dgm:prSet presAssocID="{95647104-145D-4089-8389-A211781E9152}" presName="compNode" presStyleCnt="0"/>
      <dgm:spPr/>
    </dgm:pt>
    <dgm:pt modelId="{79C6B079-AC8B-46E0-9774-F1338D0C4D6D}" type="pres">
      <dgm:prSet presAssocID="{95647104-145D-4089-8389-A211781E9152}" presName="childRect" presStyleLbl="bgAcc1" presStyleIdx="0" presStyleCnt="2" custScaleX="116254" custScaleY="111068" custLinFactNeighborX="-993" custLinFactNeighborY="311">
        <dgm:presLayoutVars>
          <dgm:bulletEnabled val="1"/>
        </dgm:presLayoutVars>
      </dgm:prSet>
      <dgm:spPr>
        <a:blipFill rotWithShape="0">
          <a:blip xmlns:r="http://schemas.openxmlformats.org/officeDocument/2006/relationships" r:embed="rId1"/>
          <a:stretch>
            <a:fillRect/>
          </a:stretch>
        </a:blipFill>
      </dgm:spPr>
    </dgm:pt>
    <dgm:pt modelId="{A1DA41DD-9696-4415-AA29-8CFC3E6FA705}" type="pres">
      <dgm:prSet presAssocID="{95647104-145D-4089-8389-A211781E9152}" presName="parentText" presStyleLbl="node1" presStyleIdx="0" presStyleCnt="0">
        <dgm:presLayoutVars>
          <dgm:chMax val="0"/>
          <dgm:bulletEnabled val="1"/>
        </dgm:presLayoutVars>
      </dgm:prSet>
      <dgm:spPr/>
    </dgm:pt>
    <dgm:pt modelId="{E72E870A-9A5F-4419-B1E5-8BBE1032CD80}" type="pres">
      <dgm:prSet presAssocID="{95647104-145D-4089-8389-A211781E9152}" presName="parentRect" presStyleLbl="alignNode1" presStyleIdx="0" presStyleCnt="2"/>
      <dgm:spPr/>
    </dgm:pt>
    <dgm:pt modelId="{E8A0FA47-024C-4712-8FD1-3FD140E83F24}" type="pres">
      <dgm:prSet presAssocID="{95647104-145D-4089-8389-A211781E9152}" presName="adorn" presStyleLbl="fgAccFollowNode1" presStyleIdx="0" presStyleCnt="2" custFlipVert="0" custFlipHor="0" custScaleX="5767" custScaleY="15439"/>
      <dgm:spPr>
        <a:ln>
          <a:solidFill>
            <a:schemeClr val="bg1">
              <a:alpha val="90000"/>
            </a:schemeClr>
          </a:solidFill>
        </a:ln>
      </dgm:spPr>
    </dgm:pt>
    <dgm:pt modelId="{11FB62B3-C9A4-4A67-95EA-532018F814A2}" type="pres">
      <dgm:prSet presAssocID="{A20E6419-1222-4E90-A1A6-7A3CCCA8BF4A}" presName="sibTrans" presStyleLbl="sibTrans2D1" presStyleIdx="0" presStyleCnt="0"/>
      <dgm:spPr/>
    </dgm:pt>
    <dgm:pt modelId="{D657873D-75BD-4102-9255-4EC5976C1379}" type="pres">
      <dgm:prSet presAssocID="{8225D51D-D263-4A5C-8474-6CBEDD83EC08}" presName="compNode" presStyleCnt="0"/>
      <dgm:spPr/>
    </dgm:pt>
    <dgm:pt modelId="{3C9ED157-699C-48FA-B701-4D0739E9436F}" type="pres">
      <dgm:prSet presAssocID="{8225D51D-D263-4A5C-8474-6CBEDD83EC08}" presName="childRect" presStyleLbl="bgAcc1" presStyleIdx="1" presStyleCnt="2" custScaleX="111723" custScaleY="114637" custLinFactNeighborX="15619" custLinFactNeighborY="-31">
        <dgm:presLayoutVars>
          <dgm:bulletEnabled val="1"/>
        </dgm:presLayoutVars>
      </dgm:prSet>
      <dgm:spPr>
        <a:blipFill rotWithShape="0">
          <a:blip xmlns:r="http://schemas.openxmlformats.org/officeDocument/2006/relationships" r:embed="rId2"/>
          <a:stretch>
            <a:fillRect/>
          </a:stretch>
        </a:blipFill>
      </dgm:spPr>
    </dgm:pt>
    <dgm:pt modelId="{63795982-2B42-49AD-BFD1-99CF246AAB25}" type="pres">
      <dgm:prSet presAssocID="{8225D51D-D263-4A5C-8474-6CBEDD83EC08}" presName="parentText" presStyleLbl="node1" presStyleIdx="0" presStyleCnt="0">
        <dgm:presLayoutVars>
          <dgm:chMax val="0"/>
          <dgm:bulletEnabled val="1"/>
        </dgm:presLayoutVars>
      </dgm:prSet>
      <dgm:spPr/>
    </dgm:pt>
    <dgm:pt modelId="{5E3CD5F1-1B6B-4F2C-8CB0-C54B51AB9FC3}" type="pres">
      <dgm:prSet presAssocID="{8225D51D-D263-4A5C-8474-6CBEDD83EC08}" presName="parentRect" presStyleLbl="alignNode1" presStyleIdx="1" presStyleCnt="2" custLinFactNeighborX="16578"/>
      <dgm:spPr/>
    </dgm:pt>
    <dgm:pt modelId="{96C14CFA-4A9D-45C8-9BBD-60DD561C6D27}" type="pres">
      <dgm:prSet presAssocID="{8225D51D-D263-4A5C-8474-6CBEDD83EC08}" presName="adorn" presStyleLbl="fgAccFollowNode1" presStyleIdx="1" presStyleCnt="2" custScaleX="27472" custScaleY="27289"/>
      <dgm:spPr>
        <a:ln>
          <a:solidFill>
            <a:schemeClr val="bg1">
              <a:alpha val="90000"/>
            </a:schemeClr>
          </a:solidFill>
        </a:ln>
      </dgm:spPr>
    </dgm:pt>
  </dgm:ptLst>
  <dgm:cxnLst>
    <dgm:cxn modelId="{37012CC5-0E44-4834-B720-F0EB018905F4}" type="presOf" srcId="{A20E6419-1222-4E90-A1A6-7A3CCCA8BF4A}" destId="{11FB62B3-C9A4-4A67-95EA-532018F814A2}" srcOrd="0" destOrd="0" presId="urn:microsoft.com/office/officeart/2005/8/layout/bList2"/>
    <dgm:cxn modelId="{1547806B-A3B6-48A9-8BC4-62DBE9166C76}" type="presOf" srcId="{40C15355-8B92-486E-ABCD-5596F7225061}" destId="{862B9CDA-C80D-4FC4-A1B8-07DB5B7A4888}" srcOrd="0" destOrd="0" presId="urn:microsoft.com/office/officeart/2005/8/layout/bList2"/>
    <dgm:cxn modelId="{49C4FB9A-2F0C-401F-91BA-19CDE1E7C850}" type="presOf" srcId="{8225D51D-D263-4A5C-8474-6CBEDD83EC08}" destId="{63795982-2B42-49AD-BFD1-99CF246AAB25}" srcOrd="0" destOrd="0" presId="urn:microsoft.com/office/officeart/2005/8/layout/bList2"/>
    <dgm:cxn modelId="{64096E6F-53E3-455E-A897-525DA48E55EC}" srcId="{40C15355-8B92-486E-ABCD-5596F7225061}" destId="{8225D51D-D263-4A5C-8474-6CBEDD83EC08}" srcOrd="1" destOrd="0" parTransId="{F9BB3AC1-6E7A-460A-9D53-303F506878D8}" sibTransId="{7A8D1527-0F91-425B-A173-8F75EB96043D}"/>
    <dgm:cxn modelId="{D0733919-3F81-43FD-BAB0-A67B221DC4B1}" type="presOf" srcId="{95647104-145D-4089-8389-A211781E9152}" destId="{A1DA41DD-9696-4415-AA29-8CFC3E6FA705}" srcOrd="0" destOrd="0" presId="urn:microsoft.com/office/officeart/2005/8/layout/bList2"/>
    <dgm:cxn modelId="{62E0E6FE-D7C3-4846-B2DB-592F688BC068}" srcId="{40C15355-8B92-486E-ABCD-5596F7225061}" destId="{95647104-145D-4089-8389-A211781E9152}" srcOrd="0" destOrd="0" parTransId="{79861EF5-2628-4D24-909D-C6E987510E34}" sibTransId="{A20E6419-1222-4E90-A1A6-7A3CCCA8BF4A}"/>
    <dgm:cxn modelId="{B6A4EA0B-33E3-4687-8293-DBF72A04D71B}" type="presOf" srcId="{8225D51D-D263-4A5C-8474-6CBEDD83EC08}" destId="{5E3CD5F1-1B6B-4F2C-8CB0-C54B51AB9FC3}" srcOrd="1" destOrd="0" presId="urn:microsoft.com/office/officeart/2005/8/layout/bList2"/>
    <dgm:cxn modelId="{BE32B0B3-A37B-4DFA-8B91-C650CE24C334}" type="presOf" srcId="{95647104-145D-4089-8389-A211781E9152}" destId="{E72E870A-9A5F-4419-B1E5-8BBE1032CD80}" srcOrd="1" destOrd="0" presId="urn:microsoft.com/office/officeart/2005/8/layout/bList2"/>
    <dgm:cxn modelId="{C2F97EB3-02BB-4DFC-ABE3-E2CEA5E35027}" type="presParOf" srcId="{862B9CDA-C80D-4FC4-A1B8-07DB5B7A4888}" destId="{AED6D125-F424-4406-BA7E-2AC393A831C6}" srcOrd="0" destOrd="0" presId="urn:microsoft.com/office/officeart/2005/8/layout/bList2"/>
    <dgm:cxn modelId="{13E7D92A-548B-4836-A028-0C08A22DECC5}" type="presParOf" srcId="{AED6D125-F424-4406-BA7E-2AC393A831C6}" destId="{79C6B079-AC8B-46E0-9774-F1338D0C4D6D}" srcOrd="0" destOrd="0" presId="urn:microsoft.com/office/officeart/2005/8/layout/bList2"/>
    <dgm:cxn modelId="{FB52CA9B-AF93-44AA-A71B-C6333EB3B2B7}" type="presParOf" srcId="{AED6D125-F424-4406-BA7E-2AC393A831C6}" destId="{A1DA41DD-9696-4415-AA29-8CFC3E6FA705}" srcOrd="1" destOrd="0" presId="urn:microsoft.com/office/officeart/2005/8/layout/bList2"/>
    <dgm:cxn modelId="{517DFC68-594E-4999-8B76-8E90C364497F}" type="presParOf" srcId="{AED6D125-F424-4406-BA7E-2AC393A831C6}" destId="{E72E870A-9A5F-4419-B1E5-8BBE1032CD80}" srcOrd="2" destOrd="0" presId="urn:microsoft.com/office/officeart/2005/8/layout/bList2"/>
    <dgm:cxn modelId="{42E31E87-ABBC-4957-8BDF-FA1D28E2C462}" type="presParOf" srcId="{AED6D125-F424-4406-BA7E-2AC393A831C6}" destId="{E8A0FA47-024C-4712-8FD1-3FD140E83F24}" srcOrd="3" destOrd="0" presId="urn:microsoft.com/office/officeart/2005/8/layout/bList2"/>
    <dgm:cxn modelId="{40B34E2D-74EF-4C0F-9921-E6C090B4133C}" type="presParOf" srcId="{862B9CDA-C80D-4FC4-A1B8-07DB5B7A4888}" destId="{11FB62B3-C9A4-4A67-95EA-532018F814A2}" srcOrd="1" destOrd="0" presId="urn:microsoft.com/office/officeart/2005/8/layout/bList2"/>
    <dgm:cxn modelId="{71F1D6B8-9851-4613-849C-E0ADA0D1AF81}" type="presParOf" srcId="{862B9CDA-C80D-4FC4-A1B8-07DB5B7A4888}" destId="{D657873D-75BD-4102-9255-4EC5976C1379}" srcOrd="2" destOrd="0" presId="urn:microsoft.com/office/officeart/2005/8/layout/bList2"/>
    <dgm:cxn modelId="{B304101B-E885-477E-8BCE-9DA3C7DB36AE}" type="presParOf" srcId="{D657873D-75BD-4102-9255-4EC5976C1379}" destId="{3C9ED157-699C-48FA-B701-4D0739E9436F}" srcOrd="0" destOrd="0" presId="urn:microsoft.com/office/officeart/2005/8/layout/bList2"/>
    <dgm:cxn modelId="{D0B0B48C-0533-475C-A351-3DDD9C4BA01B}" type="presParOf" srcId="{D657873D-75BD-4102-9255-4EC5976C1379}" destId="{63795982-2B42-49AD-BFD1-99CF246AAB25}" srcOrd="1" destOrd="0" presId="urn:microsoft.com/office/officeart/2005/8/layout/bList2"/>
    <dgm:cxn modelId="{8BE43080-3E50-405A-BAA3-B7F2393D9DE3}" type="presParOf" srcId="{D657873D-75BD-4102-9255-4EC5976C1379}" destId="{5E3CD5F1-1B6B-4F2C-8CB0-C54B51AB9FC3}" srcOrd="2" destOrd="0" presId="urn:microsoft.com/office/officeart/2005/8/layout/bList2"/>
    <dgm:cxn modelId="{6101EAFA-84D5-414A-B063-87DAD625C0E3}" type="presParOf" srcId="{D657873D-75BD-4102-9255-4EC5976C1379}" destId="{96C14CFA-4A9D-45C8-9BBD-60DD561C6D27}" srcOrd="3" destOrd="0" presId="urn:microsoft.com/office/officeart/2005/8/layout/b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custT="1"/>
      <dgm:spPr/>
      <dgm:t>
        <a:bodyPr/>
        <a:lstStyle/>
        <a:p>
          <a:pPr algn="l"/>
          <a:r>
            <a:rPr lang="es-ES" sz="2800" b="1" dirty="0"/>
            <a:t>ANTECEDENTES</a:t>
          </a:r>
        </a:p>
      </dgm:t>
    </dgm:pt>
    <dgm:pt modelId="{5760939A-00E0-4E0F-82AC-14F95E0A4A90}" type="parTrans" cxnId="{E5DF4D7B-2998-4040-B309-23173E1132D4}">
      <dgm:prSet/>
      <dgm:spPr/>
      <dgm:t>
        <a:bodyPr/>
        <a:lstStyle/>
        <a:p>
          <a:endParaRPr lang="es-ES"/>
        </a:p>
      </dgm:t>
    </dgm:pt>
    <dgm:pt modelId="{2BAB4B72-4C27-47D9-A895-24F30C6A71EC}" type="sibTrans" cxnId="{E5DF4D7B-2998-4040-B309-23173E1132D4}">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pt>
    <dgm:pt modelId="{1E58A3BC-F1F7-40EE-89AA-32E802ED4BF7}" type="pres">
      <dgm:prSet presAssocID="{CB9964DC-5E01-4879-9733-CDEE2AB1D1F7}" presName="root" presStyleCnt="0"/>
      <dgm:spPr/>
    </dgm:pt>
    <dgm:pt modelId="{D21DF85A-45CA-4CE0-B0ED-CF4615475EE0}" type="pres">
      <dgm:prSet presAssocID="{CB9964DC-5E01-4879-9733-CDEE2AB1D1F7}" presName="rootComposite" presStyleCnt="0"/>
      <dgm:spPr/>
    </dgm:pt>
    <dgm:pt modelId="{ECB1CA3E-26B8-4A39-AEF8-6F06E506D3C7}" type="pres">
      <dgm:prSet presAssocID="{CB9964DC-5E01-4879-9733-CDEE2AB1D1F7}" presName="rootText" presStyleLbl="node1" presStyleIdx="0" presStyleCnt="1" custScaleX="612257" custLinFactNeighborY="18180"/>
      <dgm:spPr/>
    </dgm:pt>
    <dgm:pt modelId="{C7DDC059-89DD-4F99-A10D-9C975D60C8D8}" type="pres">
      <dgm:prSet presAssocID="{CB9964DC-5E01-4879-9733-CDEE2AB1D1F7}" presName="rootConnector" presStyleLbl="node1" presStyleIdx="0" presStyleCnt="1"/>
      <dgm:spPr/>
    </dgm:pt>
    <dgm:pt modelId="{F784BE88-3DB9-4E87-AFCA-2ED0BF00DEA1}" type="pres">
      <dgm:prSet presAssocID="{CB9964DC-5E01-4879-9733-CDEE2AB1D1F7}" presName="childShape" presStyleCnt="0"/>
      <dgm:spPr/>
    </dgm:pt>
  </dgm:ptLst>
  <dgm:cxnLst>
    <dgm:cxn modelId="{E5DF4D7B-2998-4040-B309-23173E1132D4}" srcId="{7061F2FC-F2AB-4DE3-98B0-886576B4E2C6}" destId="{CB9964DC-5E01-4879-9733-CDEE2AB1D1F7}" srcOrd="0" destOrd="0" parTransId="{5760939A-00E0-4E0F-82AC-14F95E0A4A90}" sibTransId="{2BAB4B72-4C27-47D9-A895-24F30C6A71EC}"/>
    <dgm:cxn modelId="{8094BF81-2B27-4A38-A217-7C1855295E4E}" type="presOf" srcId="{CB9964DC-5E01-4879-9733-CDEE2AB1D1F7}" destId="{ECB1CA3E-26B8-4A39-AEF8-6F06E506D3C7}" srcOrd="0" destOrd="0" presId="urn:microsoft.com/office/officeart/2005/8/layout/hierarchy3"/>
    <dgm:cxn modelId="{0B21240B-BEB7-447C-AD5E-ECEA358A3188}" type="presOf" srcId="{7061F2FC-F2AB-4DE3-98B0-886576B4E2C6}" destId="{D433476B-D68D-4328-ADAC-B2895D3D50CF}" srcOrd="0" destOrd="0" presId="urn:microsoft.com/office/officeart/2005/8/layout/hierarchy3"/>
    <dgm:cxn modelId="{3D46D89B-0FD4-45A3-A1E9-A3FCBF1A806A}" type="presOf" srcId="{CB9964DC-5E01-4879-9733-CDEE2AB1D1F7}" destId="{C7DDC059-89DD-4F99-A10D-9C975D60C8D8}" srcOrd="1" destOrd="0" presId="urn:microsoft.com/office/officeart/2005/8/layout/hierarchy3"/>
    <dgm:cxn modelId="{9FD1121E-BB7A-4976-8B1D-03FC290A0A0B}" type="presParOf" srcId="{D433476B-D68D-4328-ADAC-B2895D3D50CF}" destId="{1E58A3BC-F1F7-40EE-89AA-32E802ED4BF7}" srcOrd="0" destOrd="0" presId="urn:microsoft.com/office/officeart/2005/8/layout/hierarchy3"/>
    <dgm:cxn modelId="{F926B745-98DD-4C33-B022-587680941E96}" type="presParOf" srcId="{1E58A3BC-F1F7-40EE-89AA-32E802ED4BF7}" destId="{D21DF85A-45CA-4CE0-B0ED-CF4615475EE0}" srcOrd="0" destOrd="0" presId="urn:microsoft.com/office/officeart/2005/8/layout/hierarchy3"/>
    <dgm:cxn modelId="{1CFEBD3F-1A22-4A54-8F27-22A74384A46C}" type="presParOf" srcId="{D21DF85A-45CA-4CE0-B0ED-CF4615475EE0}" destId="{ECB1CA3E-26B8-4A39-AEF8-6F06E506D3C7}" srcOrd="0" destOrd="0" presId="urn:microsoft.com/office/officeart/2005/8/layout/hierarchy3"/>
    <dgm:cxn modelId="{883C63D0-79DD-4631-9A36-0EDBE3F2888E}" type="presParOf" srcId="{D21DF85A-45CA-4CE0-B0ED-CF4615475EE0}" destId="{C7DDC059-89DD-4F99-A10D-9C975D60C8D8}" srcOrd="1" destOrd="0" presId="urn:microsoft.com/office/officeart/2005/8/layout/hierarchy3"/>
    <dgm:cxn modelId="{4DEB173B-66FF-4466-8D43-7F33ABC20FF9}" type="presParOf" srcId="{1E58A3BC-F1F7-40EE-89AA-32E802ED4BF7}" destId="{F784BE88-3DB9-4E87-AFCA-2ED0BF00DE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B5E3E25-4BE2-436E-8472-5A87CE11968C}"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s-ES"/>
        </a:p>
      </dgm:t>
    </dgm:pt>
    <dgm:pt modelId="{C90805E6-7E64-45E2-9484-928D9ABCA6F5}">
      <dgm:prSet phldrT="[Texto]" custT="1"/>
      <dgm:spPr>
        <a:blipFill rotWithShape="0">
          <a:blip xmlns:r="http://schemas.openxmlformats.org/officeDocument/2006/relationships" r:embed="rId1"/>
          <a:stretch>
            <a:fillRect/>
          </a:stretch>
        </a:blipFill>
      </dgm:spPr>
      <dgm:t>
        <a:bodyPr/>
        <a:lstStyle/>
        <a:p>
          <a:endParaRPr lang="es-ES" sz="2000" dirty="0"/>
        </a:p>
      </dgm:t>
    </dgm:pt>
    <dgm:pt modelId="{164486F5-833C-4B5E-BBAD-20A82E5717EF}" type="parTrans" cxnId="{EEF91249-4325-4B79-B147-3C08A0E30928}">
      <dgm:prSet/>
      <dgm:spPr/>
      <dgm:t>
        <a:bodyPr/>
        <a:lstStyle/>
        <a:p>
          <a:endParaRPr lang="es-ES" sz="2000"/>
        </a:p>
      </dgm:t>
    </dgm:pt>
    <dgm:pt modelId="{1CABD3CD-18CC-4CE4-AC69-00FA33B87EC0}" type="sibTrans" cxnId="{EEF91249-4325-4B79-B147-3C08A0E30928}">
      <dgm:prSet/>
      <dgm:spPr/>
      <dgm:t>
        <a:bodyPr/>
        <a:lstStyle/>
        <a:p>
          <a:endParaRPr lang="es-ES" sz="2000"/>
        </a:p>
      </dgm:t>
    </dgm:pt>
    <dgm:pt modelId="{7E493116-140A-4078-BEA2-BF7E96CC2743}">
      <dgm:prSet phldrT="[Texto]" custT="1"/>
      <dgm:spPr/>
      <dgm:t>
        <a:bodyPr/>
        <a:lstStyle/>
        <a:p>
          <a:r>
            <a:rPr lang="es-ES" sz="2000" dirty="0"/>
            <a:t>Medicina</a:t>
          </a:r>
        </a:p>
      </dgm:t>
    </dgm:pt>
    <dgm:pt modelId="{851C1CD3-5436-4D1E-A14F-1051687A1AC8}" type="parTrans" cxnId="{AE281DAB-C09C-4735-BE1B-217DE9C1B820}">
      <dgm:prSet custT="1"/>
      <dgm:spPr/>
      <dgm:t>
        <a:bodyPr/>
        <a:lstStyle/>
        <a:p>
          <a:endParaRPr lang="es-ES" sz="2000"/>
        </a:p>
      </dgm:t>
    </dgm:pt>
    <dgm:pt modelId="{1026B34D-72A9-4834-BA31-3524573B4105}" type="sibTrans" cxnId="{AE281DAB-C09C-4735-BE1B-217DE9C1B820}">
      <dgm:prSet/>
      <dgm:spPr/>
      <dgm:t>
        <a:bodyPr/>
        <a:lstStyle/>
        <a:p>
          <a:endParaRPr lang="es-ES" sz="2000"/>
        </a:p>
      </dgm:t>
    </dgm:pt>
    <dgm:pt modelId="{D3FBF481-779A-454D-A7A6-562E680B4791}">
      <dgm:prSet phldrT="[Texto]" custT="1"/>
      <dgm:spPr/>
      <dgm:t>
        <a:bodyPr/>
        <a:lstStyle/>
        <a:p>
          <a:r>
            <a:rPr lang="es-ES" sz="2000" dirty="0"/>
            <a:t>Milicia</a:t>
          </a:r>
        </a:p>
      </dgm:t>
    </dgm:pt>
    <dgm:pt modelId="{0DF7F3F9-DE87-4E7E-BF30-D9504D66EDA9}" type="parTrans" cxnId="{007A3DAA-AE60-460B-BEED-ACB36A0F3E9C}">
      <dgm:prSet custT="1"/>
      <dgm:spPr/>
      <dgm:t>
        <a:bodyPr/>
        <a:lstStyle/>
        <a:p>
          <a:endParaRPr lang="es-ES" sz="2000"/>
        </a:p>
      </dgm:t>
    </dgm:pt>
    <dgm:pt modelId="{1F91B8C4-4B80-4DA5-BACF-F9F0B65E62CD}" type="sibTrans" cxnId="{007A3DAA-AE60-460B-BEED-ACB36A0F3E9C}">
      <dgm:prSet/>
      <dgm:spPr/>
      <dgm:t>
        <a:bodyPr/>
        <a:lstStyle/>
        <a:p>
          <a:endParaRPr lang="es-ES" sz="2000"/>
        </a:p>
      </dgm:t>
    </dgm:pt>
    <dgm:pt modelId="{61EEA858-E205-4063-8071-A44D2A57859C}">
      <dgm:prSet phldrT="[Texto]" custT="1"/>
      <dgm:spPr/>
      <dgm:t>
        <a:bodyPr/>
        <a:lstStyle/>
        <a:p>
          <a:r>
            <a:rPr lang="es-ES" sz="2000" dirty="0"/>
            <a:t>Industria</a:t>
          </a:r>
        </a:p>
      </dgm:t>
    </dgm:pt>
    <dgm:pt modelId="{20ED1141-E3CC-4AB1-8763-C1E6C4C4DDB6}" type="parTrans" cxnId="{2B6E02EF-015E-487D-853D-A96858D7A902}">
      <dgm:prSet custT="1"/>
      <dgm:spPr/>
      <dgm:t>
        <a:bodyPr/>
        <a:lstStyle/>
        <a:p>
          <a:endParaRPr lang="es-ES" sz="2000"/>
        </a:p>
      </dgm:t>
    </dgm:pt>
    <dgm:pt modelId="{3B9C86EB-BBD8-43F5-8560-7B4F304B62F2}" type="sibTrans" cxnId="{2B6E02EF-015E-487D-853D-A96858D7A902}">
      <dgm:prSet/>
      <dgm:spPr/>
      <dgm:t>
        <a:bodyPr/>
        <a:lstStyle/>
        <a:p>
          <a:endParaRPr lang="es-ES" sz="2000"/>
        </a:p>
      </dgm:t>
    </dgm:pt>
    <dgm:pt modelId="{9712AA58-2E85-4172-A633-5BB69D012469}" type="pres">
      <dgm:prSet presAssocID="{1B5E3E25-4BE2-436E-8472-5A87CE11968C}" presName="diagram" presStyleCnt="0">
        <dgm:presLayoutVars>
          <dgm:chPref val="1"/>
          <dgm:dir/>
          <dgm:animOne val="branch"/>
          <dgm:animLvl val="lvl"/>
          <dgm:resizeHandles val="exact"/>
        </dgm:presLayoutVars>
      </dgm:prSet>
      <dgm:spPr/>
    </dgm:pt>
    <dgm:pt modelId="{6EFDB505-2CE2-471B-8518-0F21BE6AC402}" type="pres">
      <dgm:prSet presAssocID="{C90805E6-7E64-45E2-9484-928D9ABCA6F5}" presName="root1" presStyleCnt="0"/>
      <dgm:spPr/>
    </dgm:pt>
    <dgm:pt modelId="{3EC0A8AC-1C45-4404-B5B6-271DA442F4D6}" type="pres">
      <dgm:prSet presAssocID="{C90805E6-7E64-45E2-9484-928D9ABCA6F5}" presName="LevelOneTextNode" presStyleLbl="node0" presStyleIdx="0" presStyleCnt="1" custScaleX="223940" custScaleY="242697">
        <dgm:presLayoutVars>
          <dgm:chPref val="3"/>
        </dgm:presLayoutVars>
      </dgm:prSet>
      <dgm:spPr/>
    </dgm:pt>
    <dgm:pt modelId="{26A89C91-9487-4615-85C8-295F7724F488}" type="pres">
      <dgm:prSet presAssocID="{C90805E6-7E64-45E2-9484-928D9ABCA6F5}" presName="level2hierChild" presStyleCnt="0"/>
      <dgm:spPr/>
    </dgm:pt>
    <dgm:pt modelId="{E9E2D68D-B2A9-4ADE-B21E-B38715DD1CAC}" type="pres">
      <dgm:prSet presAssocID="{851C1CD3-5436-4D1E-A14F-1051687A1AC8}" presName="conn2-1" presStyleLbl="parChTrans1D2" presStyleIdx="0" presStyleCnt="3"/>
      <dgm:spPr/>
    </dgm:pt>
    <dgm:pt modelId="{BBA0EB80-A10C-40B6-B880-C3A29FF84621}" type="pres">
      <dgm:prSet presAssocID="{851C1CD3-5436-4D1E-A14F-1051687A1AC8}" presName="connTx" presStyleLbl="parChTrans1D2" presStyleIdx="0" presStyleCnt="3"/>
      <dgm:spPr/>
    </dgm:pt>
    <dgm:pt modelId="{3FB22070-80F4-483F-9690-A643672714A5}" type="pres">
      <dgm:prSet presAssocID="{7E493116-140A-4078-BEA2-BF7E96CC2743}" presName="root2" presStyleCnt="0"/>
      <dgm:spPr/>
    </dgm:pt>
    <dgm:pt modelId="{D2EEE439-927D-4C75-B031-C4CB91034142}" type="pres">
      <dgm:prSet presAssocID="{7E493116-140A-4078-BEA2-BF7E96CC2743}" presName="LevelTwoTextNode" presStyleLbl="node2" presStyleIdx="0" presStyleCnt="3" custScaleY="75797">
        <dgm:presLayoutVars>
          <dgm:chPref val="3"/>
        </dgm:presLayoutVars>
      </dgm:prSet>
      <dgm:spPr/>
    </dgm:pt>
    <dgm:pt modelId="{A3840955-F077-4A3D-8612-B77B2EE06C0C}" type="pres">
      <dgm:prSet presAssocID="{7E493116-140A-4078-BEA2-BF7E96CC2743}" presName="level3hierChild" presStyleCnt="0"/>
      <dgm:spPr/>
    </dgm:pt>
    <dgm:pt modelId="{ECD314CF-16A4-41CE-B7E0-A61B11979378}" type="pres">
      <dgm:prSet presAssocID="{0DF7F3F9-DE87-4E7E-BF30-D9504D66EDA9}" presName="conn2-1" presStyleLbl="parChTrans1D2" presStyleIdx="1" presStyleCnt="3"/>
      <dgm:spPr/>
    </dgm:pt>
    <dgm:pt modelId="{26E986EB-A178-42A0-96DA-855A6B8AF799}" type="pres">
      <dgm:prSet presAssocID="{0DF7F3F9-DE87-4E7E-BF30-D9504D66EDA9}" presName="connTx" presStyleLbl="parChTrans1D2" presStyleIdx="1" presStyleCnt="3"/>
      <dgm:spPr/>
    </dgm:pt>
    <dgm:pt modelId="{F145431A-3D87-41BD-AE30-3A6E7CC90458}" type="pres">
      <dgm:prSet presAssocID="{D3FBF481-779A-454D-A7A6-562E680B4791}" presName="root2" presStyleCnt="0"/>
      <dgm:spPr/>
    </dgm:pt>
    <dgm:pt modelId="{23A6242C-DF5F-4B88-A40A-E595D976DFBE}" type="pres">
      <dgm:prSet presAssocID="{D3FBF481-779A-454D-A7A6-562E680B4791}" presName="LevelTwoTextNode" presStyleLbl="node2" presStyleIdx="1" presStyleCnt="3" custScaleY="70263">
        <dgm:presLayoutVars>
          <dgm:chPref val="3"/>
        </dgm:presLayoutVars>
      </dgm:prSet>
      <dgm:spPr/>
    </dgm:pt>
    <dgm:pt modelId="{9423E08B-783E-4D79-9674-C99F901737BB}" type="pres">
      <dgm:prSet presAssocID="{D3FBF481-779A-454D-A7A6-562E680B4791}" presName="level3hierChild" presStyleCnt="0"/>
      <dgm:spPr/>
    </dgm:pt>
    <dgm:pt modelId="{80E478C0-BCCB-4D45-AE0B-B5CBBBF88E29}" type="pres">
      <dgm:prSet presAssocID="{20ED1141-E3CC-4AB1-8763-C1E6C4C4DDB6}" presName="conn2-1" presStyleLbl="parChTrans1D2" presStyleIdx="2" presStyleCnt="3"/>
      <dgm:spPr/>
    </dgm:pt>
    <dgm:pt modelId="{8AC9C2A2-48BE-406F-8517-1625C8D727B6}" type="pres">
      <dgm:prSet presAssocID="{20ED1141-E3CC-4AB1-8763-C1E6C4C4DDB6}" presName="connTx" presStyleLbl="parChTrans1D2" presStyleIdx="2" presStyleCnt="3"/>
      <dgm:spPr/>
    </dgm:pt>
    <dgm:pt modelId="{B35DFE23-3C23-4D9C-90E2-7E0FFEF176A0}" type="pres">
      <dgm:prSet presAssocID="{61EEA858-E205-4063-8071-A44D2A57859C}" presName="root2" presStyleCnt="0"/>
      <dgm:spPr/>
    </dgm:pt>
    <dgm:pt modelId="{C987C130-657C-467F-82B8-EBDFE3B5EFA6}" type="pres">
      <dgm:prSet presAssocID="{61EEA858-E205-4063-8071-A44D2A57859C}" presName="LevelTwoTextNode" presStyleLbl="node2" presStyleIdx="2" presStyleCnt="3" custScaleY="70263">
        <dgm:presLayoutVars>
          <dgm:chPref val="3"/>
        </dgm:presLayoutVars>
      </dgm:prSet>
      <dgm:spPr/>
    </dgm:pt>
    <dgm:pt modelId="{75A56FEE-8297-487E-B54C-2E9A725BE419}" type="pres">
      <dgm:prSet presAssocID="{61EEA858-E205-4063-8071-A44D2A57859C}" presName="level3hierChild" presStyleCnt="0"/>
      <dgm:spPr/>
    </dgm:pt>
  </dgm:ptLst>
  <dgm:cxnLst>
    <dgm:cxn modelId="{7C738E5E-4057-4627-A893-76A8A8A5F62F}" type="presOf" srcId="{61EEA858-E205-4063-8071-A44D2A57859C}" destId="{C987C130-657C-467F-82B8-EBDFE3B5EFA6}" srcOrd="0" destOrd="0" presId="urn:microsoft.com/office/officeart/2005/8/layout/hierarchy2"/>
    <dgm:cxn modelId="{0FA967DA-AF21-487E-910B-E0B61C06F22C}" type="presOf" srcId="{D3FBF481-779A-454D-A7A6-562E680B4791}" destId="{23A6242C-DF5F-4B88-A40A-E595D976DFBE}" srcOrd="0" destOrd="0" presId="urn:microsoft.com/office/officeart/2005/8/layout/hierarchy2"/>
    <dgm:cxn modelId="{26AE917C-0A3D-46BE-A232-2D466DDB29E8}" type="presOf" srcId="{0DF7F3F9-DE87-4E7E-BF30-D9504D66EDA9}" destId="{ECD314CF-16A4-41CE-B7E0-A61B11979378}" srcOrd="0" destOrd="0" presId="urn:microsoft.com/office/officeart/2005/8/layout/hierarchy2"/>
    <dgm:cxn modelId="{DE760428-953D-4B35-B862-B41FC2D38C24}" type="presOf" srcId="{851C1CD3-5436-4D1E-A14F-1051687A1AC8}" destId="{BBA0EB80-A10C-40B6-B880-C3A29FF84621}" srcOrd="1" destOrd="0" presId="urn:microsoft.com/office/officeart/2005/8/layout/hierarchy2"/>
    <dgm:cxn modelId="{5AA77D3F-DB68-44F0-941B-FE7C187F62B0}" type="presOf" srcId="{0DF7F3F9-DE87-4E7E-BF30-D9504D66EDA9}" destId="{26E986EB-A178-42A0-96DA-855A6B8AF799}" srcOrd="1" destOrd="0" presId="urn:microsoft.com/office/officeart/2005/8/layout/hierarchy2"/>
    <dgm:cxn modelId="{007A3DAA-AE60-460B-BEED-ACB36A0F3E9C}" srcId="{C90805E6-7E64-45E2-9484-928D9ABCA6F5}" destId="{D3FBF481-779A-454D-A7A6-562E680B4791}" srcOrd="1" destOrd="0" parTransId="{0DF7F3F9-DE87-4E7E-BF30-D9504D66EDA9}" sibTransId="{1F91B8C4-4B80-4DA5-BACF-F9F0B65E62CD}"/>
    <dgm:cxn modelId="{147CA83F-E6C8-4CC6-8010-D39C93CFEB55}" type="presOf" srcId="{20ED1141-E3CC-4AB1-8763-C1E6C4C4DDB6}" destId="{80E478C0-BCCB-4D45-AE0B-B5CBBBF88E29}" srcOrd="0" destOrd="0" presId="urn:microsoft.com/office/officeart/2005/8/layout/hierarchy2"/>
    <dgm:cxn modelId="{6E6A7A53-FE6E-484C-923F-5932F6D8CFA5}" type="presOf" srcId="{C90805E6-7E64-45E2-9484-928D9ABCA6F5}" destId="{3EC0A8AC-1C45-4404-B5B6-271DA442F4D6}" srcOrd="0" destOrd="0" presId="urn:microsoft.com/office/officeart/2005/8/layout/hierarchy2"/>
    <dgm:cxn modelId="{2B6E02EF-015E-487D-853D-A96858D7A902}" srcId="{C90805E6-7E64-45E2-9484-928D9ABCA6F5}" destId="{61EEA858-E205-4063-8071-A44D2A57859C}" srcOrd="2" destOrd="0" parTransId="{20ED1141-E3CC-4AB1-8763-C1E6C4C4DDB6}" sibTransId="{3B9C86EB-BBD8-43F5-8560-7B4F304B62F2}"/>
    <dgm:cxn modelId="{EEF91249-4325-4B79-B147-3C08A0E30928}" srcId="{1B5E3E25-4BE2-436E-8472-5A87CE11968C}" destId="{C90805E6-7E64-45E2-9484-928D9ABCA6F5}" srcOrd="0" destOrd="0" parTransId="{164486F5-833C-4B5E-BBAD-20A82E5717EF}" sibTransId="{1CABD3CD-18CC-4CE4-AC69-00FA33B87EC0}"/>
    <dgm:cxn modelId="{7352441E-3CC6-4AE7-ACEB-DD500D2122A3}" type="presOf" srcId="{7E493116-140A-4078-BEA2-BF7E96CC2743}" destId="{D2EEE439-927D-4C75-B031-C4CB91034142}" srcOrd="0" destOrd="0" presId="urn:microsoft.com/office/officeart/2005/8/layout/hierarchy2"/>
    <dgm:cxn modelId="{C9CFD01F-3060-4A5A-808E-3289B086DB87}" type="presOf" srcId="{20ED1141-E3CC-4AB1-8763-C1E6C4C4DDB6}" destId="{8AC9C2A2-48BE-406F-8517-1625C8D727B6}" srcOrd="1" destOrd="0" presId="urn:microsoft.com/office/officeart/2005/8/layout/hierarchy2"/>
    <dgm:cxn modelId="{A0919E1A-38B3-4A04-91AE-A20F20271660}" type="presOf" srcId="{1B5E3E25-4BE2-436E-8472-5A87CE11968C}" destId="{9712AA58-2E85-4172-A633-5BB69D012469}" srcOrd="0" destOrd="0" presId="urn:microsoft.com/office/officeart/2005/8/layout/hierarchy2"/>
    <dgm:cxn modelId="{AE281DAB-C09C-4735-BE1B-217DE9C1B820}" srcId="{C90805E6-7E64-45E2-9484-928D9ABCA6F5}" destId="{7E493116-140A-4078-BEA2-BF7E96CC2743}" srcOrd="0" destOrd="0" parTransId="{851C1CD3-5436-4D1E-A14F-1051687A1AC8}" sibTransId="{1026B34D-72A9-4834-BA31-3524573B4105}"/>
    <dgm:cxn modelId="{C6F9F8DF-F782-4439-979D-182DF312B8EA}" type="presOf" srcId="{851C1CD3-5436-4D1E-A14F-1051687A1AC8}" destId="{E9E2D68D-B2A9-4ADE-B21E-B38715DD1CAC}" srcOrd="0" destOrd="0" presId="urn:microsoft.com/office/officeart/2005/8/layout/hierarchy2"/>
    <dgm:cxn modelId="{67B55A9C-252F-4FD5-88BA-0C9B65A6215C}" type="presParOf" srcId="{9712AA58-2E85-4172-A633-5BB69D012469}" destId="{6EFDB505-2CE2-471B-8518-0F21BE6AC402}" srcOrd="0" destOrd="0" presId="urn:microsoft.com/office/officeart/2005/8/layout/hierarchy2"/>
    <dgm:cxn modelId="{A45186BC-33C3-4F40-BC93-F60B87E83865}" type="presParOf" srcId="{6EFDB505-2CE2-471B-8518-0F21BE6AC402}" destId="{3EC0A8AC-1C45-4404-B5B6-271DA442F4D6}" srcOrd="0" destOrd="0" presId="urn:microsoft.com/office/officeart/2005/8/layout/hierarchy2"/>
    <dgm:cxn modelId="{F86C28DF-A394-44BD-964F-AE8C485A08E2}" type="presParOf" srcId="{6EFDB505-2CE2-471B-8518-0F21BE6AC402}" destId="{26A89C91-9487-4615-85C8-295F7724F488}" srcOrd="1" destOrd="0" presId="urn:microsoft.com/office/officeart/2005/8/layout/hierarchy2"/>
    <dgm:cxn modelId="{1C82281B-C152-4CC6-8CA0-682A838AEB1E}" type="presParOf" srcId="{26A89C91-9487-4615-85C8-295F7724F488}" destId="{E9E2D68D-B2A9-4ADE-B21E-B38715DD1CAC}" srcOrd="0" destOrd="0" presId="urn:microsoft.com/office/officeart/2005/8/layout/hierarchy2"/>
    <dgm:cxn modelId="{0238CF80-5A9B-4B65-96B4-EE6A648CA73D}" type="presParOf" srcId="{E9E2D68D-B2A9-4ADE-B21E-B38715DD1CAC}" destId="{BBA0EB80-A10C-40B6-B880-C3A29FF84621}" srcOrd="0" destOrd="0" presId="urn:microsoft.com/office/officeart/2005/8/layout/hierarchy2"/>
    <dgm:cxn modelId="{A5ED45C8-484E-4426-840F-F45E3EE6178C}" type="presParOf" srcId="{26A89C91-9487-4615-85C8-295F7724F488}" destId="{3FB22070-80F4-483F-9690-A643672714A5}" srcOrd="1" destOrd="0" presId="urn:microsoft.com/office/officeart/2005/8/layout/hierarchy2"/>
    <dgm:cxn modelId="{4CE268CC-7BD4-4C3C-A139-3028E6165743}" type="presParOf" srcId="{3FB22070-80F4-483F-9690-A643672714A5}" destId="{D2EEE439-927D-4C75-B031-C4CB91034142}" srcOrd="0" destOrd="0" presId="urn:microsoft.com/office/officeart/2005/8/layout/hierarchy2"/>
    <dgm:cxn modelId="{6B105EC8-8B1A-4EE3-A70A-51A68AC38961}" type="presParOf" srcId="{3FB22070-80F4-483F-9690-A643672714A5}" destId="{A3840955-F077-4A3D-8612-B77B2EE06C0C}" srcOrd="1" destOrd="0" presId="urn:microsoft.com/office/officeart/2005/8/layout/hierarchy2"/>
    <dgm:cxn modelId="{45BDF5E8-1663-4E8C-AD89-B2930C962D13}" type="presParOf" srcId="{26A89C91-9487-4615-85C8-295F7724F488}" destId="{ECD314CF-16A4-41CE-B7E0-A61B11979378}" srcOrd="2" destOrd="0" presId="urn:microsoft.com/office/officeart/2005/8/layout/hierarchy2"/>
    <dgm:cxn modelId="{B171EB9C-EE82-469F-8D20-DE28C6294B45}" type="presParOf" srcId="{ECD314CF-16A4-41CE-B7E0-A61B11979378}" destId="{26E986EB-A178-42A0-96DA-855A6B8AF799}" srcOrd="0" destOrd="0" presId="urn:microsoft.com/office/officeart/2005/8/layout/hierarchy2"/>
    <dgm:cxn modelId="{FDB301EE-02B7-4226-9992-1D9D6E699B5A}" type="presParOf" srcId="{26A89C91-9487-4615-85C8-295F7724F488}" destId="{F145431A-3D87-41BD-AE30-3A6E7CC90458}" srcOrd="3" destOrd="0" presId="urn:microsoft.com/office/officeart/2005/8/layout/hierarchy2"/>
    <dgm:cxn modelId="{21F77B03-04C6-44C9-A9AE-05A1441E6E22}" type="presParOf" srcId="{F145431A-3D87-41BD-AE30-3A6E7CC90458}" destId="{23A6242C-DF5F-4B88-A40A-E595D976DFBE}" srcOrd="0" destOrd="0" presId="urn:microsoft.com/office/officeart/2005/8/layout/hierarchy2"/>
    <dgm:cxn modelId="{56F086A3-41EF-467E-80A4-23A07FF8441C}" type="presParOf" srcId="{F145431A-3D87-41BD-AE30-3A6E7CC90458}" destId="{9423E08B-783E-4D79-9674-C99F901737BB}" srcOrd="1" destOrd="0" presId="urn:microsoft.com/office/officeart/2005/8/layout/hierarchy2"/>
    <dgm:cxn modelId="{6AC45BB5-3487-4F91-A9AB-08D686B0E7C4}" type="presParOf" srcId="{26A89C91-9487-4615-85C8-295F7724F488}" destId="{80E478C0-BCCB-4D45-AE0B-B5CBBBF88E29}" srcOrd="4" destOrd="0" presId="urn:microsoft.com/office/officeart/2005/8/layout/hierarchy2"/>
    <dgm:cxn modelId="{6ED0DE50-E81D-41D2-810B-D93C524031DB}" type="presParOf" srcId="{80E478C0-BCCB-4D45-AE0B-B5CBBBF88E29}" destId="{8AC9C2A2-48BE-406F-8517-1625C8D727B6}" srcOrd="0" destOrd="0" presId="urn:microsoft.com/office/officeart/2005/8/layout/hierarchy2"/>
    <dgm:cxn modelId="{5BBA5A20-9BC0-4214-82F6-F79AE9083B08}" type="presParOf" srcId="{26A89C91-9487-4615-85C8-295F7724F488}" destId="{B35DFE23-3C23-4D9C-90E2-7E0FFEF176A0}" srcOrd="5" destOrd="0" presId="urn:microsoft.com/office/officeart/2005/8/layout/hierarchy2"/>
    <dgm:cxn modelId="{E59CCD7C-DD66-4BB1-B11A-7521C7B90861}" type="presParOf" srcId="{B35DFE23-3C23-4D9C-90E2-7E0FFEF176A0}" destId="{C987C130-657C-467F-82B8-EBDFE3B5EFA6}" srcOrd="0" destOrd="0" presId="urn:microsoft.com/office/officeart/2005/8/layout/hierarchy2"/>
    <dgm:cxn modelId="{25244082-745A-480B-B132-C1A9237C5DB5}" type="presParOf" srcId="{B35DFE23-3C23-4D9C-90E2-7E0FFEF176A0}" destId="{75A56FEE-8297-487E-B54C-2E9A725BE419}"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58377" y="1620"/>
          <a:ext cx="6881918" cy="562012"/>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marL="0" lvl="0" indent="0" algn="ctr" defTabSz="1466850">
            <a:lnSpc>
              <a:spcPct val="90000"/>
            </a:lnSpc>
            <a:spcBef>
              <a:spcPct val="0"/>
            </a:spcBef>
            <a:spcAft>
              <a:spcPct val="35000"/>
            </a:spcAft>
            <a:buNone/>
          </a:pPr>
          <a:r>
            <a:rPr lang="en-US" sz="3300" b="1" kern="1200" dirty="0" err="1"/>
            <a:t>Contenido</a:t>
          </a:r>
          <a:endParaRPr lang="es-ES" sz="3300" b="1" kern="1200" dirty="0"/>
        </a:p>
      </dsp:txBody>
      <dsp:txXfrm>
        <a:off x="574838" y="18081"/>
        <a:ext cx="6848996" cy="529090"/>
      </dsp:txXfrm>
    </dsp:sp>
    <dsp:sp modelId="{6453487C-0FAF-4B32-BD10-ECD1ABD7E947}">
      <dsp:nvSpPr>
        <dsp:cNvPr id="0" name=""/>
        <dsp:cNvSpPr/>
      </dsp:nvSpPr>
      <dsp:spPr>
        <a:xfrm>
          <a:off x="1246569" y="563632"/>
          <a:ext cx="688191" cy="410117"/>
        </a:xfrm>
        <a:custGeom>
          <a:avLst/>
          <a:gdLst/>
          <a:ahLst/>
          <a:cxnLst/>
          <a:rect l="0" t="0" r="0" b="0"/>
          <a:pathLst>
            <a:path>
              <a:moveTo>
                <a:pt x="0" y="0"/>
              </a:moveTo>
              <a:lnTo>
                <a:pt x="0" y="410117"/>
              </a:lnTo>
              <a:lnTo>
                <a:pt x="688191" y="410117"/>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1934761" y="704136"/>
          <a:ext cx="6650861" cy="539228"/>
        </a:xfrm>
        <a:prstGeom prst="roundRect">
          <a:avLst>
            <a:gd name="adj" fmla="val 10000"/>
          </a:avLst>
        </a:prstGeom>
        <a:solidFill>
          <a:schemeClr val="lt1">
            <a:alpha val="90000"/>
            <a:hueOff val="0"/>
            <a:satOff val="0"/>
            <a:lumOff val="0"/>
            <a:alphaOff val="0"/>
          </a:schemeClr>
        </a:solidFill>
        <a:ln w="2642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INTRODUCCIÓN</a:t>
          </a:r>
          <a:endParaRPr lang="es-ES" sz="1800" b="1" kern="1200" dirty="0"/>
        </a:p>
      </dsp:txBody>
      <dsp:txXfrm>
        <a:off x="1950554" y="719929"/>
        <a:ext cx="6619275" cy="507642"/>
      </dsp:txXfrm>
    </dsp:sp>
    <dsp:sp modelId="{35F1FABA-4DA8-402B-A11D-DF4245849B69}">
      <dsp:nvSpPr>
        <dsp:cNvPr id="0" name=""/>
        <dsp:cNvSpPr/>
      </dsp:nvSpPr>
      <dsp:spPr>
        <a:xfrm>
          <a:off x="1246569" y="563632"/>
          <a:ext cx="688191" cy="1089848"/>
        </a:xfrm>
        <a:custGeom>
          <a:avLst/>
          <a:gdLst/>
          <a:ahLst/>
          <a:cxnLst/>
          <a:rect l="0" t="0" r="0" b="0"/>
          <a:pathLst>
            <a:path>
              <a:moveTo>
                <a:pt x="0" y="0"/>
              </a:moveTo>
              <a:lnTo>
                <a:pt x="0" y="1089848"/>
              </a:lnTo>
              <a:lnTo>
                <a:pt x="688191" y="1089848"/>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58ED50-4D23-4BC6-9E32-1D34C79EE57B}">
      <dsp:nvSpPr>
        <dsp:cNvPr id="0" name=""/>
        <dsp:cNvSpPr/>
      </dsp:nvSpPr>
      <dsp:spPr>
        <a:xfrm>
          <a:off x="1934761" y="1383867"/>
          <a:ext cx="6650861" cy="539228"/>
        </a:xfrm>
        <a:prstGeom prst="roundRect">
          <a:avLst>
            <a:gd name="adj" fmla="val 10000"/>
          </a:avLst>
        </a:prstGeom>
        <a:solidFill>
          <a:schemeClr val="lt1">
            <a:alpha val="90000"/>
            <a:hueOff val="0"/>
            <a:satOff val="0"/>
            <a:lumOff val="0"/>
            <a:alphaOff val="0"/>
          </a:schemeClr>
        </a:solidFill>
        <a:ln w="26425" cap="flat" cmpd="sng" algn="ctr">
          <a:solidFill>
            <a:schemeClr val="accent4">
              <a:hueOff val="31041"/>
              <a:satOff val="-296"/>
              <a:lumOff val="29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OBJETIVOS</a:t>
          </a:r>
          <a:endParaRPr lang="es-ES" sz="1800" b="1" kern="1200" dirty="0"/>
        </a:p>
      </dsp:txBody>
      <dsp:txXfrm>
        <a:off x="1950554" y="1399660"/>
        <a:ext cx="6619275" cy="507642"/>
      </dsp:txXfrm>
    </dsp:sp>
    <dsp:sp modelId="{2A81AC24-19E8-4B05-BE18-7F7DC22883F5}">
      <dsp:nvSpPr>
        <dsp:cNvPr id="0" name=""/>
        <dsp:cNvSpPr/>
      </dsp:nvSpPr>
      <dsp:spPr>
        <a:xfrm>
          <a:off x="1246569" y="563632"/>
          <a:ext cx="688191" cy="1769579"/>
        </a:xfrm>
        <a:custGeom>
          <a:avLst/>
          <a:gdLst/>
          <a:ahLst/>
          <a:cxnLst/>
          <a:rect l="0" t="0" r="0" b="0"/>
          <a:pathLst>
            <a:path>
              <a:moveTo>
                <a:pt x="0" y="0"/>
              </a:moveTo>
              <a:lnTo>
                <a:pt x="0" y="1769579"/>
              </a:lnTo>
              <a:lnTo>
                <a:pt x="688191" y="1769579"/>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10391E-D0BA-4B05-BC9D-4C5F7A7038B2}">
      <dsp:nvSpPr>
        <dsp:cNvPr id="0" name=""/>
        <dsp:cNvSpPr/>
      </dsp:nvSpPr>
      <dsp:spPr>
        <a:xfrm>
          <a:off x="1934761" y="2063598"/>
          <a:ext cx="6650861" cy="539228"/>
        </a:xfrm>
        <a:prstGeom prst="roundRect">
          <a:avLst>
            <a:gd name="adj" fmla="val 10000"/>
          </a:avLst>
        </a:prstGeom>
        <a:solidFill>
          <a:schemeClr val="lt1">
            <a:alpha val="90000"/>
            <a:hueOff val="0"/>
            <a:satOff val="0"/>
            <a:lumOff val="0"/>
            <a:alphaOff val="0"/>
          </a:schemeClr>
        </a:solidFill>
        <a:ln w="26425" cap="flat" cmpd="sng" algn="ctr">
          <a:solidFill>
            <a:schemeClr val="accent4">
              <a:hueOff val="62083"/>
              <a:satOff val="-591"/>
              <a:lumOff val="59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ESTADO DEL ARTE</a:t>
          </a:r>
          <a:endParaRPr lang="es-ES" sz="1800" b="1" kern="1200" dirty="0"/>
        </a:p>
      </dsp:txBody>
      <dsp:txXfrm>
        <a:off x="1950554" y="2079391"/>
        <a:ext cx="6619275" cy="507642"/>
      </dsp:txXfrm>
    </dsp:sp>
    <dsp:sp modelId="{ECDF50E7-CCAC-456E-B9F0-5ABD526BF572}">
      <dsp:nvSpPr>
        <dsp:cNvPr id="0" name=""/>
        <dsp:cNvSpPr/>
      </dsp:nvSpPr>
      <dsp:spPr>
        <a:xfrm>
          <a:off x="1246569" y="563632"/>
          <a:ext cx="688191" cy="2460703"/>
        </a:xfrm>
        <a:custGeom>
          <a:avLst/>
          <a:gdLst/>
          <a:ahLst/>
          <a:cxnLst/>
          <a:rect l="0" t="0" r="0" b="0"/>
          <a:pathLst>
            <a:path>
              <a:moveTo>
                <a:pt x="0" y="0"/>
              </a:moveTo>
              <a:lnTo>
                <a:pt x="0" y="2460703"/>
              </a:lnTo>
              <a:lnTo>
                <a:pt x="688191" y="2460703"/>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9E2B2E-9626-44E6-AF13-BBAEBF27DC1D}">
      <dsp:nvSpPr>
        <dsp:cNvPr id="0" name=""/>
        <dsp:cNvSpPr/>
      </dsp:nvSpPr>
      <dsp:spPr>
        <a:xfrm>
          <a:off x="1934761" y="2743329"/>
          <a:ext cx="6650861" cy="562012"/>
        </a:xfrm>
        <a:prstGeom prst="roundRect">
          <a:avLst>
            <a:gd name="adj" fmla="val 10000"/>
          </a:avLst>
        </a:prstGeom>
        <a:solidFill>
          <a:schemeClr val="lt1">
            <a:alpha val="90000"/>
            <a:hueOff val="0"/>
            <a:satOff val="0"/>
            <a:lumOff val="0"/>
            <a:alphaOff val="0"/>
          </a:schemeClr>
        </a:solidFill>
        <a:ln w="26425" cap="flat" cmpd="sng" algn="ctr">
          <a:solidFill>
            <a:schemeClr val="accent4">
              <a:hueOff val="93124"/>
              <a:satOff val="-887"/>
              <a:lumOff val="89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DISEÑO Y CONSTRUCCION DEL HARDWARE DE ADQUISICION DE SEÑALES EMG Y DEL ROBOT MOVIL</a:t>
          </a:r>
          <a:endParaRPr lang="es-ES" sz="1800" b="1" kern="1200" dirty="0"/>
        </a:p>
      </dsp:txBody>
      <dsp:txXfrm>
        <a:off x="1951222" y="2759790"/>
        <a:ext cx="6617939" cy="529090"/>
      </dsp:txXfrm>
    </dsp:sp>
    <dsp:sp modelId="{F27B7295-80E4-4410-9A4D-672618C6243E}">
      <dsp:nvSpPr>
        <dsp:cNvPr id="0" name=""/>
        <dsp:cNvSpPr/>
      </dsp:nvSpPr>
      <dsp:spPr>
        <a:xfrm>
          <a:off x="1246569" y="563632"/>
          <a:ext cx="688191" cy="3151826"/>
        </a:xfrm>
        <a:custGeom>
          <a:avLst/>
          <a:gdLst/>
          <a:ahLst/>
          <a:cxnLst/>
          <a:rect l="0" t="0" r="0" b="0"/>
          <a:pathLst>
            <a:path>
              <a:moveTo>
                <a:pt x="0" y="0"/>
              </a:moveTo>
              <a:lnTo>
                <a:pt x="0" y="3151826"/>
              </a:lnTo>
              <a:lnTo>
                <a:pt x="688191" y="3151826"/>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DD2AFD-1A85-48C2-96F2-E73FC04B45F7}">
      <dsp:nvSpPr>
        <dsp:cNvPr id="0" name=""/>
        <dsp:cNvSpPr/>
      </dsp:nvSpPr>
      <dsp:spPr>
        <a:xfrm>
          <a:off x="1934761" y="3445845"/>
          <a:ext cx="6650861" cy="539228"/>
        </a:xfrm>
        <a:prstGeom prst="roundRect">
          <a:avLst>
            <a:gd name="adj" fmla="val 10000"/>
          </a:avLst>
        </a:prstGeom>
        <a:solidFill>
          <a:schemeClr val="lt1">
            <a:alpha val="90000"/>
            <a:hueOff val="0"/>
            <a:satOff val="0"/>
            <a:lumOff val="0"/>
            <a:alphaOff val="0"/>
          </a:schemeClr>
        </a:solidFill>
        <a:ln w="26425" cap="flat" cmpd="sng" algn="ctr">
          <a:solidFill>
            <a:schemeClr val="accent4">
              <a:hueOff val="124166"/>
              <a:satOff val="-1183"/>
              <a:lumOff val="118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EXPERIMENTO Y ADQUISICION DE DATOS</a:t>
          </a:r>
          <a:endParaRPr lang="es-ES" sz="1800" b="1" kern="1200" dirty="0"/>
        </a:p>
      </dsp:txBody>
      <dsp:txXfrm>
        <a:off x="1950554" y="3461638"/>
        <a:ext cx="6619275" cy="507642"/>
      </dsp:txXfrm>
    </dsp:sp>
    <dsp:sp modelId="{672A5E56-DE7C-423B-8AF4-B37E93A0E788}">
      <dsp:nvSpPr>
        <dsp:cNvPr id="0" name=""/>
        <dsp:cNvSpPr/>
      </dsp:nvSpPr>
      <dsp:spPr>
        <a:xfrm>
          <a:off x="1246569" y="563632"/>
          <a:ext cx="688191" cy="3831557"/>
        </a:xfrm>
        <a:custGeom>
          <a:avLst/>
          <a:gdLst/>
          <a:ahLst/>
          <a:cxnLst/>
          <a:rect l="0" t="0" r="0" b="0"/>
          <a:pathLst>
            <a:path>
              <a:moveTo>
                <a:pt x="0" y="0"/>
              </a:moveTo>
              <a:lnTo>
                <a:pt x="0" y="3831557"/>
              </a:lnTo>
              <a:lnTo>
                <a:pt x="688191" y="3831557"/>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FB512E-0A1F-4167-ADE0-87DA96AF7CDA}">
      <dsp:nvSpPr>
        <dsp:cNvPr id="0" name=""/>
        <dsp:cNvSpPr/>
      </dsp:nvSpPr>
      <dsp:spPr>
        <a:xfrm>
          <a:off x="1934761" y="4125576"/>
          <a:ext cx="6650861" cy="539228"/>
        </a:xfrm>
        <a:prstGeom prst="roundRect">
          <a:avLst>
            <a:gd name="adj" fmla="val 10000"/>
          </a:avLst>
        </a:prstGeom>
        <a:solidFill>
          <a:schemeClr val="lt1">
            <a:alpha val="90000"/>
            <a:hueOff val="0"/>
            <a:satOff val="0"/>
            <a:lumOff val="0"/>
            <a:alphaOff val="0"/>
          </a:schemeClr>
        </a:solidFill>
        <a:ln w="26425" cap="flat" cmpd="sng" algn="ctr">
          <a:solidFill>
            <a:schemeClr val="accent4">
              <a:hueOff val="155207"/>
              <a:satOff val="-1479"/>
              <a:lumOff val="148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TRATAMIENTO DE LAS SEÑALES EMG</a:t>
          </a:r>
          <a:endParaRPr lang="es-ES" sz="1800" b="1" kern="1200" dirty="0"/>
        </a:p>
      </dsp:txBody>
      <dsp:txXfrm>
        <a:off x="1950554" y="4141369"/>
        <a:ext cx="6619275" cy="507642"/>
      </dsp:txXfrm>
    </dsp:sp>
    <dsp:sp modelId="{0DB85963-05E1-4BEC-A86D-23D37A89EA1A}">
      <dsp:nvSpPr>
        <dsp:cNvPr id="0" name=""/>
        <dsp:cNvSpPr/>
      </dsp:nvSpPr>
      <dsp:spPr>
        <a:xfrm>
          <a:off x="1246569" y="563632"/>
          <a:ext cx="688191" cy="4522680"/>
        </a:xfrm>
        <a:custGeom>
          <a:avLst/>
          <a:gdLst/>
          <a:ahLst/>
          <a:cxnLst/>
          <a:rect l="0" t="0" r="0" b="0"/>
          <a:pathLst>
            <a:path>
              <a:moveTo>
                <a:pt x="0" y="0"/>
              </a:moveTo>
              <a:lnTo>
                <a:pt x="0" y="4522680"/>
              </a:lnTo>
              <a:lnTo>
                <a:pt x="688191" y="4522680"/>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922897-FF90-4EFE-BA12-6BCDCF62FBC8}">
      <dsp:nvSpPr>
        <dsp:cNvPr id="0" name=""/>
        <dsp:cNvSpPr/>
      </dsp:nvSpPr>
      <dsp:spPr>
        <a:xfrm>
          <a:off x="1934761" y="4805307"/>
          <a:ext cx="6650861" cy="562012"/>
        </a:xfrm>
        <a:prstGeom prst="roundRect">
          <a:avLst>
            <a:gd name="adj" fmla="val 10000"/>
          </a:avLst>
        </a:prstGeom>
        <a:solidFill>
          <a:schemeClr val="lt1">
            <a:alpha val="90000"/>
            <a:hueOff val="0"/>
            <a:satOff val="0"/>
            <a:lumOff val="0"/>
            <a:alphaOff val="0"/>
          </a:schemeClr>
        </a:solidFill>
        <a:ln w="26425" cap="flat" cmpd="sng" algn="ctr">
          <a:solidFill>
            <a:schemeClr val="accent4">
              <a:hueOff val="186249"/>
              <a:satOff val="-1774"/>
              <a:lumOff val="178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PRUEBAS Y EVALUACION DE RESULTADOS</a:t>
          </a:r>
          <a:endParaRPr lang="es-ES" sz="1800" b="1" kern="1200" dirty="0"/>
        </a:p>
      </dsp:txBody>
      <dsp:txXfrm>
        <a:off x="1951222" y="4821768"/>
        <a:ext cx="6617939" cy="529090"/>
      </dsp:txXfrm>
    </dsp:sp>
    <dsp:sp modelId="{9AE03B5F-E219-44EB-8852-1481FA39A4B8}">
      <dsp:nvSpPr>
        <dsp:cNvPr id="0" name=""/>
        <dsp:cNvSpPr/>
      </dsp:nvSpPr>
      <dsp:spPr>
        <a:xfrm>
          <a:off x="1246569" y="563632"/>
          <a:ext cx="688191" cy="5213804"/>
        </a:xfrm>
        <a:custGeom>
          <a:avLst/>
          <a:gdLst/>
          <a:ahLst/>
          <a:cxnLst/>
          <a:rect l="0" t="0" r="0" b="0"/>
          <a:pathLst>
            <a:path>
              <a:moveTo>
                <a:pt x="0" y="0"/>
              </a:moveTo>
              <a:lnTo>
                <a:pt x="0" y="5213804"/>
              </a:lnTo>
              <a:lnTo>
                <a:pt x="688191" y="5213804"/>
              </a:lnTo>
            </a:path>
          </a:pathLst>
        </a:custGeom>
        <a:noFill/>
        <a:ln w="26425"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DAE338-0459-41E0-8F32-4D9341A91329}">
      <dsp:nvSpPr>
        <dsp:cNvPr id="0" name=""/>
        <dsp:cNvSpPr/>
      </dsp:nvSpPr>
      <dsp:spPr>
        <a:xfrm>
          <a:off x="1934761" y="5507822"/>
          <a:ext cx="6650861" cy="539228"/>
        </a:xfrm>
        <a:prstGeom prst="roundRect">
          <a:avLst>
            <a:gd name="adj" fmla="val 10000"/>
          </a:avLst>
        </a:prstGeom>
        <a:solidFill>
          <a:schemeClr val="lt1">
            <a:alpha val="90000"/>
            <a:hueOff val="0"/>
            <a:satOff val="0"/>
            <a:lumOff val="0"/>
            <a:alphaOff val="0"/>
          </a:schemeClr>
        </a:solidFill>
        <a:ln w="26425" cap="flat" cmpd="sng" algn="ctr">
          <a:solidFill>
            <a:schemeClr val="accent4">
              <a:hueOff val="217290"/>
              <a:satOff val="-2070"/>
              <a:lumOff val="20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t>CONCLUSIONES Y RECOMENDACIONES</a:t>
          </a:r>
        </a:p>
      </dsp:txBody>
      <dsp:txXfrm>
        <a:off x="1950554" y="5523615"/>
        <a:ext cx="6619275" cy="50764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68337"/>
          <a:ext cx="8381998" cy="606844"/>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0" kern="1200" dirty="0"/>
            <a:t>Objetivos</a:t>
          </a:r>
          <a:r>
            <a:rPr lang="es-ES" sz="3200" b="1" kern="1200" dirty="0"/>
            <a:t> </a:t>
          </a:r>
        </a:p>
      </dsp:txBody>
      <dsp:txXfrm>
        <a:off x="17774" y="286111"/>
        <a:ext cx="8346450" cy="5712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98199" y="0"/>
          <a:ext cx="7121800" cy="571467"/>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Objetivo General</a:t>
          </a:r>
        </a:p>
      </dsp:txBody>
      <dsp:txXfrm>
        <a:off x="514937" y="16738"/>
        <a:ext cx="7088324" cy="537991"/>
      </dsp:txXfrm>
    </dsp:sp>
    <dsp:sp modelId="{A5926A14-B16D-48E8-9A03-2E8DF5CC402A}">
      <dsp:nvSpPr>
        <dsp:cNvPr id="0" name=""/>
        <dsp:cNvSpPr/>
      </dsp:nvSpPr>
      <dsp:spPr>
        <a:xfrm>
          <a:off x="1210379" y="571467"/>
          <a:ext cx="218652" cy="1128342"/>
        </a:xfrm>
        <a:custGeom>
          <a:avLst/>
          <a:gdLst/>
          <a:ahLst/>
          <a:cxnLst/>
          <a:rect l="0" t="0" r="0" b="0"/>
          <a:pathLst>
            <a:path>
              <a:moveTo>
                <a:pt x="0" y="0"/>
              </a:moveTo>
              <a:lnTo>
                <a:pt x="0" y="1128342"/>
              </a:lnTo>
              <a:lnTo>
                <a:pt x="218652" y="1128342"/>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206F30-6059-4F25-9FA9-AE75CF188A26}">
      <dsp:nvSpPr>
        <dsp:cNvPr id="0" name=""/>
        <dsp:cNvSpPr/>
      </dsp:nvSpPr>
      <dsp:spPr>
        <a:xfrm>
          <a:off x="1429031" y="786475"/>
          <a:ext cx="6948296" cy="1826668"/>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C" sz="2500" kern="1200" dirty="0"/>
            <a:t>Desarrollar un sistema capaz de detectar movimientos de la mano de una persona mediante el análisis de señales EMG, para comandar el desplazamiento de un robot móvil.</a:t>
          </a:r>
          <a:endParaRPr lang="es-ES" sz="2500" kern="1200" dirty="0"/>
        </a:p>
      </dsp:txBody>
      <dsp:txXfrm>
        <a:off x="1482532" y="839976"/>
        <a:ext cx="6841294" cy="171966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96333"/>
          <a:ext cx="8381998" cy="606844"/>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0" kern="1200" dirty="0"/>
            <a:t>Objetivos</a:t>
          </a:r>
          <a:r>
            <a:rPr lang="es-ES" sz="3200" b="0" kern="1200" dirty="0"/>
            <a:t> </a:t>
          </a:r>
        </a:p>
      </dsp:txBody>
      <dsp:txXfrm>
        <a:off x="17774" y="214107"/>
        <a:ext cx="8346450" cy="57129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23552" y="0"/>
          <a:ext cx="7880832" cy="643588"/>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Objetivos Específicos</a:t>
          </a:r>
        </a:p>
      </dsp:txBody>
      <dsp:txXfrm>
        <a:off x="242402" y="18850"/>
        <a:ext cx="7843132" cy="605888"/>
      </dsp:txXfrm>
    </dsp:sp>
    <dsp:sp modelId="{04EAAFF2-F757-4829-8DE2-3822D97053BC}">
      <dsp:nvSpPr>
        <dsp:cNvPr id="0" name=""/>
        <dsp:cNvSpPr/>
      </dsp:nvSpPr>
      <dsp:spPr>
        <a:xfrm>
          <a:off x="1011636" y="643588"/>
          <a:ext cx="788083" cy="660899"/>
        </a:xfrm>
        <a:custGeom>
          <a:avLst/>
          <a:gdLst/>
          <a:ahLst/>
          <a:cxnLst/>
          <a:rect l="0" t="0" r="0" b="0"/>
          <a:pathLst>
            <a:path>
              <a:moveTo>
                <a:pt x="0" y="0"/>
              </a:moveTo>
              <a:lnTo>
                <a:pt x="0" y="660899"/>
              </a:lnTo>
              <a:lnTo>
                <a:pt x="788083" y="660899"/>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799719" y="838198"/>
          <a:ext cx="6348018" cy="932579"/>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s-EC" sz="2000" kern="1200" dirty="0"/>
            <a:t>Analizar e identificar cuatro movimientos de la mano que permitan el desplazamiento del robot móvil en cuatro direcciones.</a:t>
          </a:r>
          <a:endParaRPr lang="es-ES" sz="2000" kern="1200" dirty="0"/>
        </a:p>
      </dsp:txBody>
      <dsp:txXfrm>
        <a:off x="1827033" y="865512"/>
        <a:ext cx="6293390" cy="877951"/>
      </dsp:txXfrm>
    </dsp:sp>
    <dsp:sp modelId="{59B6BAF9-1EE2-43AB-A459-FD0FBACBF21E}">
      <dsp:nvSpPr>
        <dsp:cNvPr id="0" name=""/>
        <dsp:cNvSpPr/>
      </dsp:nvSpPr>
      <dsp:spPr>
        <a:xfrm>
          <a:off x="1011636" y="643588"/>
          <a:ext cx="788083" cy="1709524"/>
        </a:xfrm>
        <a:custGeom>
          <a:avLst/>
          <a:gdLst/>
          <a:ahLst/>
          <a:cxnLst/>
          <a:rect l="0" t="0" r="0" b="0"/>
          <a:pathLst>
            <a:path>
              <a:moveTo>
                <a:pt x="0" y="0"/>
              </a:moveTo>
              <a:lnTo>
                <a:pt x="0" y="1709524"/>
              </a:lnTo>
              <a:lnTo>
                <a:pt x="788083" y="1709524"/>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1799719" y="1886823"/>
          <a:ext cx="6348636" cy="932579"/>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18786"/>
              <a:satOff val="472"/>
              <a:lumOff val="187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s-EC" sz="2000" kern="1200" dirty="0"/>
            <a:t>Adquirir correctamente las señales EMG con el fin de clasificar apropiadamente patrones en las mismas, que ayuden al reconocimiento del movimiento.</a:t>
          </a:r>
        </a:p>
      </dsp:txBody>
      <dsp:txXfrm>
        <a:off x="1827033" y="1914137"/>
        <a:ext cx="6294008" cy="877951"/>
      </dsp:txXfrm>
    </dsp:sp>
    <dsp:sp modelId="{CC26813A-3C70-474F-B955-22D5A57A2315}">
      <dsp:nvSpPr>
        <dsp:cNvPr id="0" name=""/>
        <dsp:cNvSpPr/>
      </dsp:nvSpPr>
      <dsp:spPr>
        <a:xfrm>
          <a:off x="1011636" y="643588"/>
          <a:ext cx="788083" cy="2868505"/>
        </a:xfrm>
        <a:custGeom>
          <a:avLst/>
          <a:gdLst/>
          <a:ahLst/>
          <a:cxnLst/>
          <a:rect l="0" t="0" r="0" b="0"/>
          <a:pathLst>
            <a:path>
              <a:moveTo>
                <a:pt x="0" y="0"/>
              </a:moveTo>
              <a:lnTo>
                <a:pt x="0" y="2868505"/>
              </a:lnTo>
              <a:lnTo>
                <a:pt x="788083" y="2868505"/>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999C8A-4352-4DC7-8C6E-BB5B23401E84}">
      <dsp:nvSpPr>
        <dsp:cNvPr id="0" name=""/>
        <dsp:cNvSpPr/>
      </dsp:nvSpPr>
      <dsp:spPr>
        <a:xfrm>
          <a:off x="1799719" y="2991768"/>
          <a:ext cx="6358727" cy="1040650"/>
        </a:xfrm>
        <a:prstGeom prst="roundRect">
          <a:avLst>
            <a:gd name="adj" fmla="val 10000"/>
          </a:avLst>
        </a:prstGeom>
        <a:solidFill>
          <a:schemeClr val="lt1">
            <a:alpha val="90000"/>
            <a:hueOff val="0"/>
            <a:satOff val="0"/>
            <a:lumOff val="0"/>
            <a:alphaOff val="0"/>
          </a:schemeClr>
        </a:solidFill>
        <a:ln w="26425"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s-EC" sz="2000" kern="1200" dirty="0"/>
            <a:t>Realizar la adecuación del robot GX386, que permita su control a través de señales tele operadas.</a:t>
          </a:r>
        </a:p>
      </dsp:txBody>
      <dsp:txXfrm>
        <a:off x="1830199" y="3022248"/>
        <a:ext cx="6297767" cy="979690"/>
      </dsp:txXfrm>
    </dsp:sp>
    <dsp:sp modelId="{9ED4C765-696D-454D-9ACB-C863AE1F46AA}">
      <dsp:nvSpPr>
        <dsp:cNvPr id="0" name=""/>
        <dsp:cNvSpPr/>
      </dsp:nvSpPr>
      <dsp:spPr>
        <a:xfrm>
          <a:off x="1011636" y="643588"/>
          <a:ext cx="788083" cy="4043704"/>
        </a:xfrm>
        <a:custGeom>
          <a:avLst/>
          <a:gdLst/>
          <a:ahLst/>
          <a:cxnLst/>
          <a:rect l="0" t="0" r="0" b="0"/>
          <a:pathLst>
            <a:path>
              <a:moveTo>
                <a:pt x="0" y="0"/>
              </a:moveTo>
              <a:lnTo>
                <a:pt x="0" y="4043704"/>
              </a:lnTo>
              <a:lnTo>
                <a:pt x="788083" y="4043704"/>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689972-6746-480E-BAF1-03CE98143681}">
      <dsp:nvSpPr>
        <dsp:cNvPr id="0" name=""/>
        <dsp:cNvSpPr/>
      </dsp:nvSpPr>
      <dsp:spPr>
        <a:xfrm>
          <a:off x="1799719" y="4193316"/>
          <a:ext cx="6348636" cy="987953"/>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18786"/>
              <a:satOff val="472"/>
              <a:lumOff val="187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s-EC" sz="2000" kern="1200" dirty="0"/>
            <a:t>Desarrollar pruebas de funcionamiento del prototipo en tiempo real, a través de análisis de precisión y velocidad de respuesta.</a:t>
          </a:r>
        </a:p>
      </dsp:txBody>
      <dsp:txXfrm>
        <a:off x="1828655" y="4222252"/>
        <a:ext cx="6290764" cy="93008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832573"/>
          <a:ext cx="8526014" cy="696277"/>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Conceptos Importantes</a:t>
          </a:r>
        </a:p>
      </dsp:txBody>
      <dsp:txXfrm>
        <a:off x="20393" y="852966"/>
        <a:ext cx="8485228" cy="655491"/>
      </dsp:txXfrm>
    </dsp:sp>
    <dsp:sp modelId="{04EAAFF2-F757-4829-8DE2-3822D97053BC}">
      <dsp:nvSpPr>
        <dsp:cNvPr id="0" name=""/>
        <dsp:cNvSpPr/>
      </dsp:nvSpPr>
      <dsp:spPr>
        <a:xfrm>
          <a:off x="852602" y="1528851"/>
          <a:ext cx="852601" cy="627554"/>
        </a:xfrm>
        <a:custGeom>
          <a:avLst/>
          <a:gdLst/>
          <a:ahLst/>
          <a:cxnLst/>
          <a:rect l="0" t="0" r="0" b="0"/>
          <a:pathLst>
            <a:path>
              <a:moveTo>
                <a:pt x="0" y="0"/>
              </a:moveTo>
              <a:lnTo>
                <a:pt x="0" y="627554"/>
              </a:lnTo>
              <a:lnTo>
                <a:pt x="852601" y="627554"/>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705203" y="1864540"/>
          <a:ext cx="6601411" cy="583731"/>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s-EC" sz="2000" b="1" kern="1200" dirty="0"/>
            <a:t>La Mano</a:t>
          </a:r>
          <a:endParaRPr lang="es-ES" sz="2000" b="1" kern="1200" dirty="0"/>
        </a:p>
      </dsp:txBody>
      <dsp:txXfrm>
        <a:off x="1722300" y="1881637"/>
        <a:ext cx="6567217" cy="549537"/>
      </dsp:txXfrm>
    </dsp:sp>
    <dsp:sp modelId="{59B6BAF9-1EE2-43AB-A459-FD0FBACBF21E}">
      <dsp:nvSpPr>
        <dsp:cNvPr id="0" name=""/>
        <dsp:cNvSpPr/>
      </dsp:nvSpPr>
      <dsp:spPr>
        <a:xfrm>
          <a:off x="852602" y="1528851"/>
          <a:ext cx="852601" cy="1569283"/>
        </a:xfrm>
        <a:custGeom>
          <a:avLst/>
          <a:gdLst/>
          <a:ahLst/>
          <a:cxnLst/>
          <a:rect l="0" t="0" r="0" b="0"/>
          <a:pathLst>
            <a:path>
              <a:moveTo>
                <a:pt x="0" y="0"/>
              </a:moveTo>
              <a:lnTo>
                <a:pt x="0" y="1569283"/>
              </a:lnTo>
              <a:lnTo>
                <a:pt x="852601" y="1569283"/>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1705203" y="2811895"/>
          <a:ext cx="6626578" cy="572479"/>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18786"/>
              <a:satOff val="472"/>
              <a:lumOff val="187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s-EC" sz="2000" b="1" kern="1200" dirty="0"/>
            <a:t>Electromiografía</a:t>
          </a:r>
        </a:p>
      </dsp:txBody>
      <dsp:txXfrm>
        <a:off x="1721970" y="2828662"/>
        <a:ext cx="6593044" cy="538945"/>
      </dsp:txXfrm>
    </dsp:sp>
    <dsp:sp modelId="{CC26813A-3C70-474F-B955-22D5A57A2315}">
      <dsp:nvSpPr>
        <dsp:cNvPr id="0" name=""/>
        <dsp:cNvSpPr/>
      </dsp:nvSpPr>
      <dsp:spPr>
        <a:xfrm>
          <a:off x="852602" y="1528851"/>
          <a:ext cx="852601" cy="2507879"/>
        </a:xfrm>
        <a:custGeom>
          <a:avLst/>
          <a:gdLst/>
          <a:ahLst/>
          <a:cxnLst/>
          <a:rect l="0" t="0" r="0" b="0"/>
          <a:pathLst>
            <a:path>
              <a:moveTo>
                <a:pt x="0" y="0"/>
              </a:moveTo>
              <a:lnTo>
                <a:pt x="0" y="2507879"/>
              </a:lnTo>
              <a:lnTo>
                <a:pt x="852601" y="2507879"/>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999C8A-4352-4DC7-8C6E-BB5B23401E84}">
      <dsp:nvSpPr>
        <dsp:cNvPr id="0" name=""/>
        <dsp:cNvSpPr/>
      </dsp:nvSpPr>
      <dsp:spPr>
        <a:xfrm>
          <a:off x="1705203" y="3752976"/>
          <a:ext cx="6615660" cy="567507"/>
        </a:xfrm>
        <a:prstGeom prst="roundRect">
          <a:avLst>
            <a:gd name="adj" fmla="val 10000"/>
          </a:avLst>
        </a:prstGeom>
        <a:solidFill>
          <a:schemeClr val="lt1">
            <a:alpha val="90000"/>
            <a:hueOff val="0"/>
            <a:satOff val="0"/>
            <a:lumOff val="0"/>
            <a:alphaOff val="0"/>
          </a:schemeClr>
        </a:solidFill>
        <a:ln w="26425"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s-EC" sz="2000" b="1" kern="1200" dirty="0"/>
            <a:t>Activación Muscular</a:t>
          </a:r>
        </a:p>
      </dsp:txBody>
      <dsp:txXfrm>
        <a:off x="1721825" y="3769598"/>
        <a:ext cx="6582416" cy="534263"/>
      </dsp:txXfrm>
    </dsp:sp>
    <dsp:sp modelId="{9ED4C765-696D-454D-9ACB-C863AE1F46AA}">
      <dsp:nvSpPr>
        <dsp:cNvPr id="0" name=""/>
        <dsp:cNvSpPr/>
      </dsp:nvSpPr>
      <dsp:spPr>
        <a:xfrm>
          <a:off x="852602" y="1528851"/>
          <a:ext cx="832648" cy="3460404"/>
        </a:xfrm>
        <a:custGeom>
          <a:avLst/>
          <a:gdLst/>
          <a:ahLst/>
          <a:cxnLst/>
          <a:rect l="0" t="0" r="0" b="0"/>
          <a:pathLst>
            <a:path>
              <a:moveTo>
                <a:pt x="0" y="0"/>
              </a:moveTo>
              <a:lnTo>
                <a:pt x="0" y="3460404"/>
              </a:lnTo>
              <a:lnTo>
                <a:pt x="832648" y="3460404"/>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689972-6746-480E-BAF1-03CE98143681}">
      <dsp:nvSpPr>
        <dsp:cNvPr id="0" name=""/>
        <dsp:cNvSpPr/>
      </dsp:nvSpPr>
      <dsp:spPr>
        <a:xfrm>
          <a:off x="1685251" y="4721923"/>
          <a:ext cx="6599428" cy="53466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18786"/>
              <a:satOff val="472"/>
              <a:lumOff val="187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s-EC" sz="2000" b="1" kern="1200" dirty="0"/>
            <a:t>Electrodos</a:t>
          </a:r>
        </a:p>
      </dsp:txBody>
      <dsp:txXfrm>
        <a:off x="1700911" y="4737583"/>
        <a:ext cx="6568108" cy="50334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 y="34988"/>
          <a:ext cx="8389010" cy="685088"/>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La Mano</a:t>
          </a:r>
        </a:p>
      </dsp:txBody>
      <dsp:txXfrm>
        <a:off x="20071" y="55054"/>
        <a:ext cx="8348878" cy="644956"/>
      </dsp:txXfrm>
    </dsp:sp>
    <dsp:sp modelId="{04EAAFF2-F757-4829-8DE2-3822D97053BC}">
      <dsp:nvSpPr>
        <dsp:cNvPr id="0" name=""/>
        <dsp:cNvSpPr/>
      </dsp:nvSpPr>
      <dsp:spPr>
        <a:xfrm>
          <a:off x="838906" y="720077"/>
          <a:ext cx="843209" cy="568366"/>
        </a:xfrm>
        <a:custGeom>
          <a:avLst/>
          <a:gdLst/>
          <a:ahLst/>
          <a:cxnLst/>
          <a:rect l="0" t="0" r="0" b="0"/>
          <a:pathLst>
            <a:path>
              <a:moveTo>
                <a:pt x="0" y="0"/>
              </a:moveTo>
              <a:lnTo>
                <a:pt x="0" y="568366"/>
              </a:lnTo>
              <a:lnTo>
                <a:pt x="843209" y="568366"/>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82116" y="792087"/>
          <a:ext cx="6757355" cy="99271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s-EC" sz="2000" kern="1200" dirty="0"/>
            <a:t>Órgano terminal de la extremidad superior del ser humano. </a:t>
          </a:r>
          <a:r>
            <a:rPr lang="es-EC" sz="2000" kern="1200" noProof="0" dirty="0"/>
            <a:t>Constituye una de las partes más importantes del cuerpo debido a su riqueza funcional.</a:t>
          </a:r>
        </a:p>
      </dsp:txBody>
      <dsp:txXfrm>
        <a:off x="1711192" y="821163"/>
        <a:ext cx="6699203" cy="934562"/>
      </dsp:txXfrm>
    </dsp:sp>
    <dsp:sp modelId="{59B6BAF9-1EE2-43AB-A459-FD0FBACBF21E}">
      <dsp:nvSpPr>
        <dsp:cNvPr id="0" name=""/>
        <dsp:cNvSpPr/>
      </dsp:nvSpPr>
      <dsp:spPr>
        <a:xfrm>
          <a:off x="838906" y="720077"/>
          <a:ext cx="842551" cy="1648485"/>
        </a:xfrm>
        <a:custGeom>
          <a:avLst/>
          <a:gdLst/>
          <a:ahLst/>
          <a:cxnLst/>
          <a:rect l="0" t="0" r="0" b="0"/>
          <a:pathLst>
            <a:path>
              <a:moveTo>
                <a:pt x="0" y="0"/>
              </a:moveTo>
              <a:lnTo>
                <a:pt x="0" y="1648485"/>
              </a:lnTo>
              <a:lnTo>
                <a:pt x="842551" y="1648485"/>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1681458" y="1872205"/>
          <a:ext cx="6758013" cy="992714"/>
        </a:xfrm>
        <a:prstGeom prst="roundRect">
          <a:avLst>
            <a:gd name="adj" fmla="val 10000"/>
          </a:avLst>
        </a:prstGeom>
        <a:solidFill>
          <a:schemeClr val="lt1">
            <a:alpha val="90000"/>
            <a:hueOff val="0"/>
            <a:satOff val="0"/>
            <a:lumOff val="0"/>
            <a:alphaOff val="0"/>
          </a:schemeClr>
        </a:solidFill>
        <a:ln w="26425" cap="flat" cmpd="sng"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s-EC" sz="2000" kern="1200" noProof="0" dirty="0"/>
            <a:t>Los movimientos de la mano en su mayoría son controlados por músculos que no se localizan en la mano, sino en el antebrazo</a:t>
          </a:r>
        </a:p>
      </dsp:txBody>
      <dsp:txXfrm>
        <a:off x="1710534" y="1901281"/>
        <a:ext cx="6699861" cy="93456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7633" y="526230"/>
          <a:ext cx="8389010" cy="685088"/>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Electromiografía</a:t>
          </a:r>
        </a:p>
      </dsp:txBody>
      <dsp:txXfrm>
        <a:off x="67699" y="546296"/>
        <a:ext cx="8348878" cy="644956"/>
      </dsp:txXfrm>
    </dsp:sp>
    <dsp:sp modelId="{04EAAFF2-F757-4829-8DE2-3822D97053BC}">
      <dsp:nvSpPr>
        <dsp:cNvPr id="0" name=""/>
        <dsp:cNvSpPr/>
      </dsp:nvSpPr>
      <dsp:spPr>
        <a:xfrm>
          <a:off x="886534" y="1211319"/>
          <a:ext cx="795581" cy="492551"/>
        </a:xfrm>
        <a:custGeom>
          <a:avLst/>
          <a:gdLst/>
          <a:ahLst/>
          <a:cxnLst/>
          <a:rect l="0" t="0" r="0" b="0"/>
          <a:pathLst>
            <a:path>
              <a:moveTo>
                <a:pt x="0" y="0"/>
              </a:moveTo>
              <a:lnTo>
                <a:pt x="0" y="492551"/>
              </a:lnTo>
              <a:lnTo>
                <a:pt x="795581" y="492551"/>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82116" y="1319509"/>
          <a:ext cx="6757355" cy="76872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es-EC" sz="1800" kern="1200" noProof="0" dirty="0"/>
            <a:t>La electromiografía (EMG) es una técnica experimental que se encarga del registro y análisis de señales bioelectricas.</a:t>
          </a:r>
        </a:p>
      </dsp:txBody>
      <dsp:txXfrm>
        <a:off x="1704631" y="1342024"/>
        <a:ext cx="6712325" cy="723694"/>
      </dsp:txXfrm>
    </dsp:sp>
    <dsp:sp modelId="{59B6BAF9-1EE2-43AB-A459-FD0FBACBF21E}">
      <dsp:nvSpPr>
        <dsp:cNvPr id="0" name=""/>
        <dsp:cNvSpPr/>
      </dsp:nvSpPr>
      <dsp:spPr>
        <a:xfrm>
          <a:off x="886534" y="1211319"/>
          <a:ext cx="793095" cy="1703970"/>
        </a:xfrm>
        <a:custGeom>
          <a:avLst/>
          <a:gdLst/>
          <a:ahLst/>
          <a:cxnLst/>
          <a:rect l="0" t="0" r="0" b="0"/>
          <a:pathLst>
            <a:path>
              <a:moveTo>
                <a:pt x="0" y="0"/>
              </a:moveTo>
              <a:lnTo>
                <a:pt x="0" y="1703970"/>
              </a:lnTo>
              <a:lnTo>
                <a:pt x="793095" y="1703970"/>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1679630" y="2395804"/>
          <a:ext cx="6758013" cy="1038971"/>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37571"/>
              <a:satOff val="944"/>
              <a:lumOff val="374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es-EC" sz="1800" kern="1200" noProof="0" dirty="0"/>
            <a:t>Cuando</a:t>
          </a:r>
          <a:r>
            <a:rPr lang="en-US" sz="1800" kern="1200" dirty="0"/>
            <a:t> se </a:t>
          </a:r>
          <a:r>
            <a:rPr lang="es-ES" sz="1800" kern="1200" noProof="0" dirty="0"/>
            <a:t>adquiere una señal EMG, diversos tipos de ruidos la contaminan por lo tanto el análisis y clasificación de las señales electromiográficas ya sea en tiempo o frecuencia se dificulta debido al complicado patrón que esta señal presenta</a:t>
          </a:r>
        </a:p>
      </dsp:txBody>
      <dsp:txXfrm>
        <a:off x="1710060" y="2426234"/>
        <a:ext cx="6697153" cy="97811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1A67C-D379-44D2-82B3-7758B7C142E2}">
      <dsp:nvSpPr>
        <dsp:cNvPr id="0" name=""/>
        <dsp:cNvSpPr/>
      </dsp:nvSpPr>
      <dsp:spPr>
        <a:xfrm>
          <a:off x="0" y="0"/>
          <a:ext cx="8439472" cy="0"/>
        </a:xfrm>
        <a:prstGeom prst="line">
          <a:avLst/>
        </a:prstGeom>
        <a:solidFill>
          <a:schemeClr val="accent1">
            <a:hueOff val="0"/>
            <a:satOff val="0"/>
            <a:lumOff val="0"/>
            <a:alphaOff val="0"/>
          </a:schemeClr>
        </a:solidFill>
        <a:ln w="2642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E7711D-22EC-4219-9784-4FFA96598259}">
      <dsp:nvSpPr>
        <dsp:cNvPr id="0" name=""/>
        <dsp:cNvSpPr/>
      </dsp:nvSpPr>
      <dsp:spPr>
        <a:xfrm>
          <a:off x="0" y="0"/>
          <a:ext cx="2195133" cy="2520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t>Características</a:t>
          </a:r>
        </a:p>
      </dsp:txBody>
      <dsp:txXfrm>
        <a:off x="0" y="0"/>
        <a:ext cx="2195133" cy="2520280"/>
      </dsp:txXfrm>
    </dsp:sp>
    <dsp:sp modelId="{D300AE5D-9B9B-45B9-80FF-2643F52CF18B}">
      <dsp:nvSpPr>
        <dsp:cNvPr id="0" name=""/>
        <dsp:cNvSpPr/>
      </dsp:nvSpPr>
      <dsp:spPr>
        <a:xfrm>
          <a:off x="2312206" y="29626"/>
          <a:ext cx="6126817" cy="59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Symbol" panose="05050102010706020507" pitchFamily="18" charset="2"/>
            <a:buNone/>
          </a:pPr>
          <a:r>
            <a:rPr lang="es-EC" sz="1700" kern="1200" dirty="0"/>
            <a:t>Rango de amplitud pico entre 0 – 10 mv </a:t>
          </a:r>
          <a:endParaRPr lang="es-ES" sz="1700" kern="1200" dirty="0"/>
        </a:p>
      </dsp:txBody>
      <dsp:txXfrm>
        <a:off x="2312206" y="29626"/>
        <a:ext cx="6126817" cy="592536"/>
      </dsp:txXfrm>
    </dsp:sp>
    <dsp:sp modelId="{765EA2F3-2FF4-4C84-829D-22A3BC55E4C6}">
      <dsp:nvSpPr>
        <dsp:cNvPr id="0" name=""/>
        <dsp:cNvSpPr/>
      </dsp:nvSpPr>
      <dsp:spPr>
        <a:xfrm>
          <a:off x="2195133" y="622163"/>
          <a:ext cx="6243890" cy="0"/>
        </a:xfrm>
        <a:prstGeom prst="line">
          <a:avLst/>
        </a:prstGeom>
        <a:solidFill>
          <a:schemeClr val="accent1">
            <a:hueOff val="0"/>
            <a:satOff val="0"/>
            <a:lumOff val="0"/>
            <a:alphaOff val="0"/>
          </a:schemeClr>
        </a:solidFill>
        <a:ln w="2642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756495-33CD-4CA6-8A72-2A1516B15D7B}">
      <dsp:nvSpPr>
        <dsp:cNvPr id="0" name=""/>
        <dsp:cNvSpPr/>
      </dsp:nvSpPr>
      <dsp:spPr>
        <a:xfrm>
          <a:off x="2312206" y="651790"/>
          <a:ext cx="6126817" cy="59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Symbol" panose="05050102010706020507" pitchFamily="18" charset="2"/>
            <a:buNone/>
          </a:pPr>
          <a:r>
            <a:rPr lang="es-EC" sz="1700" kern="1200" dirty="0"/>
            <a:t>Rango de frecuencia de mayor importancia 20 – 500 Hz</a:t>
          </a:r>
        </a:p>
      </dsp:txBody>
      <dsp:txXfrm>
        <a:off x="2312206" y="651790"/>
        <a:ext cx="6126817" cy="592536"/>
      </dsp:txXfrm>
    </dsp:sp>
    <dsp:sp modelId="{DBE3DDBE-9A46-4506-9C5C-B30AC67F018A}">
      <dsp:nvSpPr>
        <dsp:cNvPr id="0" name=""/>
        <dsp:cNvSpPr/>
      </dsp:nvSpPr>
      <dsp:spPr>
        <a:xfrm>
          <a:off x="2195133" y="1244326"/>
          <a:ext cx="6243890" cy="0"/>
        </a:xfrm>
        <a:prstGeom prst="line">
          <a:avLst/>
        </a:prstGeom>
        <a:solidFill>
          <a:schemeClr val="accent1">
            <a:hueOff val="0"/>
            <a:satOff val="0"/>
            <a:lumOff val="0"/>
            <a:alphaOff val="0"/>
          </a:schemeClr>
        </a:solidFill>
        <a:ln w="2642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C32169-C333-4E30-8756-5D87C0844531}">
      <dsp:nvSpPr>
        <dsp:cNvPr id="0" name=""/>
        <dsp:cNvSpPr/>
      </dsp:nvSpPr>
      <dsp:spPr>
        <a:xfrm>
          <a:off x="2312206" y="1273953"/>
          <a:ext cx="6126817" cy="59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Symbol" panose="05050102010706020507" pitchFamily="18" charset="2"/>
            <a:buNone/>
          </a:pPr>
          <a:r>
            <a:rPr lang="es-EC" sz="1700" kern="1200" dirty="0"/>
            <a:t>Energía dominante entre 50 – </a:t>
          </a:r>
          <a:r>
            <a:rPr lang="es-EC" sz="1700" kern="1200"/>
            <a:t>200 Hz</a:t>
          </a:r>
          <a:endParaRPr lang="es-EC" sz="1700" kern="1200" dirty="0"/>
        </a:p>
      </dsp:txBody>
      <dsp:txXfrm>
        <a:off x="2312206" y="1273953"/>
        <a:ext cx="6126817" cy="592536"/>
      </dsp:txXfrm>
    </dsp:sp>
    <dsp:sp modelId="{D17C26D8-D7D2-46EB-820C-20D2A91CC79F}">
      <dsp:nvSpPr>
        <dsp:cNvPr id="0" name=""/>
        <dsp:cNvSpPr/>
      </dsp:nvSpPr>
      <dsp:spPr>
        <a:xfrm>
          <a:off x="2195133" y="1866490"/>
          <a:ext cx="6243890" cy="0"/>
        </a:xfrm>
        <a:prstGeom prst="line">
          <a:avLst/>
        </a:prstGeom>
        <a:solidFill>
          <a:schemeClr val="accent1">
            <a:hueOff val="0"/>
            <a:satOff val="0"/>
            <a:lumOff val="0"/>
            <a:alphaOff val="0"/>
          </a:schemeClr>
        </a:solidFill>
        <a:ln w="2642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B7DD15-6B57-4EF9-B745-71E04B9C640D}">
      <dsp:nvSpPr>
        <dsp:cNvPr id="0" name=""/>
        <dsp:cNvSpPr/>
      </dsp:nvSpPr>
      <dsp:spPr>
        <a:xfrm>
          <a:off x="2312206" y="1896116"/>
          <a:ext cx="6126817" cy="5925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Symbol" panose="05050102010706020507" pitchFamily="18" charset="2"/>
            <a:buNone/>
          </a:pPr>
          <a:r>
            <a:rPr lang="es-EC" sz="1700" kern="1200" dirty="0"/>
            <a:t>Estabilidad, que es la similitud entre un grupo de contracciones realizadas de forma sucesiva</a:t>
          </a:r>
        </a:p>
      </dsp:txBody>
      <dsp:txXfrm>
        <a:off x="2312206" y="1896116"/>
        <a:ext cx="6126817" cy="592536"/>
      </dsp:txXfrm>
    </dsp:sp>
    <dsp:sp modelId="{43F38250-FED1-42DD-8BA1-32586257BB3C}">
      <dsp:nvSpPr>
        <dsp:cNvPr id="0" name=""/>
        <dsp:cNvSpPr/>
      </dsp:nvSpPr>
      <dsp:spPr>
        <a:xfrm>
          <a:off x="2195133" y="2488653"/>
          <a:ext cx="6243890" cy="0"/>
        </a:xfrm>
        <a:prstGeom prst="line">
          <a:avLst/>
        </a:prstGeom>
        <a:solidFill>
          <a:schemeClr val="accent1">
            <a:hueOff val="0"/>
            <a:satOff val="0"/>
            <a:lumOff val="0"/>
            <a:alphaOff val="0"/>
          </a:schemeClr>
        </a:solidFill>
        <a:ln w="2642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47633" y="504623"/>
          <a:ext cx="8389010" cy="685088"/>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Activación Muscular</a:t>
          </a:r>
        </a:p>
      </dsp:txBody>
      <dsp:txXfrm>
        <a:off x="67699" y="524689"/>
        <a:ext cx="8348878" cy="644956"/>
      </dsp:txXfrm>
    </dsp:sp>
    <dsp:sp modelId="{04EAAFF2-F757-4829-8DE2-3822D97053BC}">
      <dsp:nvSpPr>
        <dsp:cNvPr id="0" name=""/>
        <dsp:cNvSpPr/>
      </dsp:nvSpPr>
      <dsp:spPr>
        <a:xfrm>
          <a:off x="886534" y="1189712"/>
          <a:ext cx="795581" cy="617028"/>
        </a:xfrm>
        <a:custGeom>
          <a:avLst/>
          <a:gdLst/>
          <a:ahLst/>
          <a:cxnLst/>
          <a:rect l="0" t="0" r="0" b="0"/>
          <a:pathLst>
            <a:path>
              <a:moveTo>
                <a:pt x="0" y="0"/>
              </a:moveTo>
              <a:lnTo>
                <a:pt x="0" y="617028"/>
              </a:lnTo>
              <a:lnTo>
                <a:pt x="795581" y="617028"/>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82116" y="1297901"/>
          <a:ext cx="6757355" cy="1017679"/>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en-US" sz="1800" kern="1200" dirty="0"/>
            <a:t>La </a:t>
          </a:r>
          <a:r>
            <a:rPr lang="es-EC" sz="1800" kern="1200" noProof="0" dirty="0"/>
            <a:t>contracción se origina gracias a la manifestación eléctrica de la activación neuromuscular asociada al musculo que se contrae. </a:t>
          </a:r>
        </a:p>
      </dsp:txBody>
      <dsp:txXfrm>
        <a:off x="1711923" y="1327708"/>
        <a:ext cx="6697741" cy="958065"/>
      </dsp:txXfrm>
    </dsp:sp>
    <dsp:sp modelId="{59B6BAF9-1EE2-43AB-A459-FD0FBACBF21E}">
      <dsp:nvSpPr>
        <dsp:cNvPr id="0" name=""/>
        <dsp:cNvSpPr/>
      </dsp:nvSpPr>
      <dsp:spPr>
        <a:xfrm>
          <a:off x="886534" y="1189712"/>
          <a:ext cx="793095" cy="1675179"/>
        </a:xfrm>
        <a:custGeom>
          <a:avLst/>
          <a:gdLst/>
          <a:ahLst/>
          <a:cxnLst/>
          <a:rect l="0" t="0" r="0" b="0"/>
          <a:pathLst>
            <a:path>
              <a:moveTo>
                <a:pt x="0" y="0"/>
              </a:moveTo>
              <a:lnTo>
                <a:pt x="0" y="1675179"/>
              </a:lnTo>
              <a:lnTo>
                <a:pt x="793095" y="1675179"/>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1679630" y="2448275"/>
          <a:ext cx="6758013" cy="833232"/>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37571"/>
              <a:satOff val="944"/>
              <a:lumOff val="374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en-US" sz="1800" kern="1200" dirty="0"/>
            <a:t>Las </a:t>
          </a:r>
          <a:r>
            <a:rPr lang="en-US" sz="1800" kern="1200" dirty="0" err="1"/>
            <a:t>fibras</a:t>
          </a:r>
          <a:r>
            <a:rPr lang="en-US" sz="1800" kern="1200" dirty="0"/>
            <a:t> </a:t>
          </a:r>
          <a:r>
            <a:rPr lang="en-US" sz="1800" kern="1200" dirty="0" err="1"/>
            <a:t>musculares</a:t>
          </a:r>
          <a:r>
            <a:rPr lang="en-US" sz="1800" kern="1200" dirty="0"/>
            <a:t> </a:t>
          </a:r>
          <a:r>
            <a:rPr lang="en-US" sz="1800" kern="1200" dirty="0" err="1"/>
            <a:t>están</a:t>
          </a:r>
          <a:r>
            <a:rPr lang="en-US" sz="1800" kern="1200" dirty="0"/>
            <a:t> </a:t>
          </a:r>
          <a:r>
            <a:rPr lang="en-US" sz="1800" kern="1200" dirty="0" err="1"/>
            <a:t>inervadas</a:t>
          </a:r>
          <a:r>
            <a:rPr lang="en-US" sz="1800" kern="1200" dirty="0"/>
            <a:t> en </a:t>
          </a:r>
          <a:r>
            <a:rPr lang="en-US" sz="1800" kern="1200" dirty="0" err="1"/>
            <a:t>grupos</a:t>
          </a:r>
          <a:r>
            <a:rPr lang="en-US" sz="1800" kern="1200" dirty="0"/>
            <a:t> </a:t>
          </a:r>
          <a:r>
            <a:rPr lang="en-US" sz="1800" kern="1200" dirty="0" err="1"/>
            <a:t>llamados</a:t>
          </a:r>
          <a:r>
            <a:rPr lang="en-US" sz="1800" kern="1200" dirty="0"/>
            <a:t> </a:t>
          </a:r>
          <a:r>
            <a:rPr lang="en-US" sz="1800" kern="1200" dirty="0" err="1"/>
            <a:t>unidades</a:t>
          </a:r>
          <a:r>
            <a:rPr lang="en-US" sz="1800" kern="1200" dirty="0"/>
            <a:t> </a:t>
          </a:r>
          <a:r>
            <a:rPr lang="en-US" sz="1800" kern="1200" dirty="0" err="1"/>
            <a:t>motoras</a:t>
          </a:r>
          <a:r>
            <a:rPr lang="en-US" sz="1800" kern="1200" dirty="0"/>
            <a:t>, que </a:t>
          </a:r>
          <a:r>
            <a:rPr lang="en-US" sz="1800" kern="1200" dirty="0" err="1"/>
            <a:t>cuando</a:t>
          </a:r>
          <a:r>
            <a:rPr lang="en-US" sz="1800" kern="1200" dirty="0"/>
            <a:t> se </a:t>
          </a:r>
          <a:r>
            <a:rPr lang="en-US" sz="1800" kern="1200" dirty="0" err="1"/>
            <a:t>activan</a:t>
          </a:r>
          <a:r>
            <a:rPr lang="en-US" sz="1800" kern="1200" dirty="0"/>
            <a:t> </a:t>
          </a:r>
          <a:r>
            <a:rPr lang="en-US" sz="1800" kern="1200" dirty="0" err="1"/>
            <a:t>generar</a:t>
          </a:r>
          <a:r>
            <a:rPr lang="en-US" sz="1800" kern="1200" dirty="0"/>
            <a:t> un </a:t>
          </a:r>
          <a:r>
            <a:rPr lang="en-US" sz="1800" kern="1200" dirty="0" err="1"/>
            <a:t>potencial</a:t>
          </a:r>
          <a:r>
            <a:rPr lang="en-US" sz="1800" kern="1200" dirty="0"/>
            <a:t> de </a:t>
          </a:r>
          <a:r>
            <a:rPr lang="en-US" sz="1800" kern="1200" dirty="0" err="1"/>
            <a:t>acción</a:t>
          </a:r>
          <a:endParaRPr lang="es-ES" sz="1800" kern="1200" noProof="0" dirty="0"/>
        </a:p>
      </dsp:txBody>
      <dsp:txXfrm>
        <a:off x="1704035" y="2472680"/>
        <a:ext cx="6709203" cy="78442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9010" cy="685088"/>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Electrodos</a:t>
          </a:r>
        </a:p>
      </dsp:txBody>
      <dsp:txXfrm>
        <a:off x="20066" y="20066"/>
        <a:ext cx="8348878" cy="644956"/>
      </dsp:txXfrm>
    </dsp:sp>
    <dsp:sp modelId="{04EAAFF2-F757-4829-8DE2-3822D97053BC}">
      <dsp:nvSpPr>
        <dsp:cNvPr id="0" name=""/>
        <dsp:cNvSpPr/>
      </dsp:nvSpPr>
      <dsp:spPr>
        <a:xfrm>
          <a:off x="838901" y="685088"/>
          <a:ext cx="840729" cy="603354"/>
        </a:xfrm>
        <a:custGeom>
          <a:avLst/>
          <a:gdLst/>
          <a:ahLst/>
          <a:cxnLst/>
          <a:rect l="0" t="0" r="0" b="0"/>
          <a:pathLst>
            <a:path>
              <a:moveTo>
                <a:pt x="0" y="0"/>
              </a:moveTo>
              <a:lnTo>
                <a:pt x="0" y="603354"/>
              </a:lnTo>
              <a:lnTo>
                <a:pt x="840729" y="603354"/>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79630" y="792086"/>
          <a:ext cx="6757355" cy="99271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err="1"/>
            <a:t>Es</a:t>
          </a:r>
          <a:r>
            <a:rPr lang="en-US" sz="2000" kern="1200" dirty="0"/>
            <a:t> un </a:t>
          </a:r>
          <a:r>
            <a:rPr lang="en-US" sz="2000" kern="1200" dirty="0" err="1"/>
            <a:t>elemento</a:t>
          </a:r>
          <a:r>
            <a:rPr lang="en-US" sz="2000" kern="1200" dirty="0"/>
            <a:t> que </a:t>
          </a:r>
          <a:r>
            <a:rPr lang="en-US" sz="2000" kern="1200" dirty="0" err="1"/>
            <a:t>hace</a:t>
          </a:r>
          <a:r>
            <a:rPr lang="en-US" sz="2000" kern="1200" dirty="0"/>
            <a:t> de </a:t>
          </a:r>
          <a:r>
            <a:rPr lang="en-US" sz="2000" kern="1200" dirty="0" err="1"/>
            <a:t>interfaz</a:t>
          </a:r>
          <a:r>
            <a:rPr lang="en-US" sz="2000" kern="1200" dirty="0"/>
            <a:t> entre la </a:t>
          </a:r>
          <a:r>
            <a:rPr lang="en-US" sz="2000" kern="1200" dirty="0" err="1"/>
            <a:t>piel</a:t>
          </a:r>
          <a:r>
            <a:rPr lang="en-US" sz="2000" kern="1200" dirty="0"/>
            <a:t> y el </a:t>
          </a:r>
          <a:r>
            <a:rPr lang="en-US" sz="2000" kern="1200" dirty="0" err="1"/>
            <a:t>equipo</a:t>
          </a:r>
          <a:r>
            <a:rPr lang="en-US" sz="2000" kern="1200" dirty="0"/>
            <a:t> de </a:t>
          </a:r>
          <a:r>
            <a:rPr lang="en-US" sz="2000" kern="1200" dirty="0" err="1"/>
            <a:t>medida</a:t>
          </a:r>
          <a:r>
            <a:rPr lang="en-US" sz="2000" kern="1200" dirty="0"/>
            <a:t> para registrar </a:t>
          </a:r>
          <a:r>
            <a:rPr lang="en-US" sz="2000" kern="1200" dirty="0" err="1"/>
            <a:t>los</a:t>
          </a:r>
          <a:r>
            <a:rPr lang="en-US" sz="2000" kern="1200" dirty="0"/>
            <a:t> biopotenciales que se </a:t>
          </a:r>
          <a:r>
            <a:rPr lang="en-US" sz="2000" kern="1200" dirty="0" err="1"/>
            <a:t>producen</a:t>
          </a:r>
          <a:r>
            <a:rPr lang="en-US" sz="2000" kern="1200" dirty="0"/>
            <a:t> en el </a:t>
          </a:r>
          <a:r>
            <a:rPr lang="en-US" sz="2000" kern="1200" dirty="0" err="1"/>
            <a:t>cuerpo</a:t>
          </a:r>
          <a:endParaRPr lang="es-ES" sz="2000" kern="1200" dirty="0"/>
        </a:p>
      </dsp:txBody>
      <dsp:txXfrm>
        <a:off x="1708706" y="821162"/>
        <a:ext cx="6699203" cy="934562"/>
      </dsp:txXfrm>
    </dsp:sp>
    <dsp:sp modelId="{59B6BAF9-1EE2-43AB-A459-FD0FBACBF21E}">
      <dsp:nvSpPr>
        <dsp:cNvPr id="0" name=""/>
        <dsp:cNvSpPr/>
      </dsp:nvSpPr>
      <dsp:spPr>
        <a:xfrm>
          <a:off x="838901" y="685088"/>
          <a:ext cx="840729" cy="1755482"/>
        </a:xfrm>
        <a:custGeom>
          <a:avLst/>
          <a:gdLst/>
          <a:ahLst/>
          <a:cxnLst/>
          <a:rect l="0" t="0" r="0" b="0"/>
          <a:pathLst>
            <a:path>
              <a:moveTo>
                <a:pt x="0" y="0"/>
              </a:moveTo>
              <a:lnTo>
                <a:pt x="0" y="1755482"/>
              </a:lnTo>
              <a:lnTo>
                <a:pt x="840729" y="1755482"/>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1679630" y="1944214"/>
          <a:ext cx="6758013" cy="99271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37571"/>
              <a:satOff val="944"/>
              <a:lumOff val="374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a:t>El </a:t>
          </a:r>
          <a:r>
            <a:rPr lang="en-US" sz="2000" kern="1200" dirty="0" err="1"/>
            <a:t>electrodo</a:t>
          </a:r>
          <a:r>
            <a:rPr lang="en-US" sz="2000" kern="1200" dirty="0"/>
            <a:t> se </a:t>
          </a:r>
          <a:r>
            <a:rPr lang="en-US" sz="2000" kern="1200" dirty="0" err="1"/>
            <a:t>encarga</a:t>
          </a:r>
          <a:r>
            <a:rPr lang="en-US" sz="2000" kern="1200" dirty="0"/>
            <a:t> de </a:t>
          </a:r>
          <a:r>
            <a:rPr lang="en-US" sz="2000" kern="1200" dirty="0" err="1"/>
            <a:t>realizar</a:t>
          </a:r>
          <a:r>
            <a:rPr lang="en-US" sz="2000" kern="1200" dirty="0"/>
            <a:t> la </a:t>
          </a:r>
          <a:r>
            <a:rPr lang="en-US" sz="2000" kern="1200" dirty="0" err="1"/>
            <a:t>transferencia</a:t>
          </a:r>
          <a:r>
            <a:rPr lang="en-US" sz="2000" kern="1200" dirty="0"/>
            <a:t> de </a:t>
          </a:r>
          <a:r>
            <a:rPr lang="en-US" sz="2000" kern="1200" dirty="0" err="1"/>
            <a:t>estas</a:t>
          </a:r>
          <a:r>
            <a:rPr lang="en-US" sz="2000" kern="1200" dirty="0"/>
            <a:t> </a:t>
          </a:r>
          <a:r>
            <a:rPr lang="en-US" sz="2000" kern="1200" dirty="0" err="1"/>
            <a:t>señales</a:t>
          </a:r>
          <a:r>
            <a:rPr lang="en-US" sz="2000" kern="1200" dirty="0"/>
            <a:t> </a:t>
          </a:r>
          <a:r>
            <a:rPr lang="en-US" sz="2000" kern="1200" dirty="0" err="1"/>
            <a:t>biológicas</a:t>
          </a:r>
          <a:r>
            <a:rPr lang="en-US" sz="2000" kern="1200" dirty="0"/>
            <a:t> </a:t>
          </a:r>
          <a:r>
            <a:rPr lang="en-US" sz="2000" kern="1200" dirty="0" err="1"/>
            <a:t>hacia</a:t>
          </a:r>
          <a:r>
            <a:rPr lang="en-US" sz="2000" kern="1200" dirty="0"/>
            <a:t> un </a:t>
          </a:r>
          <a:r>
            <a:rPr lang="en-US" sz="2000" kern="1200" dirty="0" err="1"/>
            <a:t>dispositivo</a:t>
          </a:r>
          <a:r>
            <a:rPr lang="en-US" sz="2000" kern="1200" dirty="0"/>
            <a:t> </a:t>
          </a:r>
          <a:r>
            <a:rPr lang="en-US" sz="2000" kern="1200" dirty="0" err="1"/>
            <a:t>electrónico</a:t>
          </a:r>
          <a:endParaRPr lang="es-EC" sz="2000" kern="1200" dirty="0"/>
        </a:p>
      </dsp:txBody>
      <dsp:txXfrm>
        <a:off x="1708706" y="1973290"/>
        <a:ext cx="6699861" cy="934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00705" cy="677877"/>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Ubicación de los Electrodos</a:t>
          </a:r>
        </a:p>
      </dsp:txBody>
      <dsp:txXfrm>
        <a:off x="19854" y="19854"/>
        <a:ext cx="8260997" cy="638169"/>
      </dsp:txXfrm>
    </dsp:sp>
    <dsp:sp modelId="{04EAAFF2-F757-4829-8DE2-3822D97053BC}">
      <dsp:nvSpPr>
        <dsp:cNvPr id="0" name=""/>
        <dsp:cNvSpPr/>
      </dsp:nvSpPr>
      <dsp:spPr>
        <a:xfrm>
          <a:off x="830070" y="677877"/>
          <a:ext cx="870983" cy="605342"/>
        </a:xfrm>
        <a:custGeom>
          <a:avLst/>
          <a:gdLst/>
          <a:ahLst/>
          <a:cxnLst/>
          <a:rect l="0" t="0" r="0" b="0"/>
          <a:pathLst>
            <a:path>
              <a:moveTo>
                <a:pt x="0" y="0"/>
              </a:moveTo>
              <a:lnTo>
                <a:pt x="0" y="605342"/>
              </a:lnTo>
              <a:lnTo>
                <a:pt x="870983" y="605342"/>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701053" y="792088"/>
          <a:ext cx="6686225" cy="98226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a:t>Se </a:t>
          </a:r>
          <a:r>
            <a:rPr lang="en-US" sz="2000" kern="1200" dirty="0" err="1"/>
            <a:t>seguirán</a:t>
          </a:r>
          <a:r>
            <a:rPr lang="en-US" sz="2000" kern="1200" dirty="0"/>
            <a:t> las </a:t>
          </a:r>
          <a:r>
            <a:rPr lang="en-US" sz="2000" kern="1200" dirty="0" err="1"/>
            <a:t>recomendaciones</a:t>
          </a:r>
          <a:r>
            <a:rPr lang="en-US" sz="2000" kern="1200" dirty="0"/>
            <a:t> </a:t>
          </a:r>
          <a:r>
            <a:rPr lang="en-US" sz="2000" kern="1200" dirty="0" err="1"/>
            <a:t>dadas</a:t>
          </a:r>
          <a:r>
            <a:rPr lang="en-US" sz="2000" kern="1200" dirty="0"/>
            <a:t> </a:t>
          </a:r>
          <a:r>
            <a:rPr lang="en-US" sz="2000" kern="1200" dirty="0" err="1"/>
            <a:t>por</a:t>
          </a:r>
          <a:r>
            <a:rPr lang="en-US" sz="2000" kern="1200" dirty="0"/>
            <a:t> el SENIAM (Surface Electromyography for the Non-invasive Assessment of Muscles). </a:t>
          </a:r>
          <a:endParaRPr lang="es-ES" sz="2000" kern="1200" dirty="0"/>
        </a:p>
      </dsp:txBody>
      <dsp:txXfrm>
        <a:off x="1729823" y="820858"/>
        <a:ext cx="6628685" cy="924724"/>
      </dsp:txXfrm>
    </dsp:sp>
    <dsp:sp modelId="{59B6BAF9-1EE2-43AB-A459-FD0FBACBF21E}">
      <dsp:nvSpPr>
        <dsp:cNvPr id="0" name=""/>
        <dsp:cNvSpPr/>
      </dsp:nvSpPr>
      <dsp:spPr>
        <a:xfrm>
          <a:off x="830070" y="677877"/>
          <a:ext cx="870983" cy="1711313"/>
        </a:xfrm>
        <a:custGeom>
          <a:avLst/>
          <a:gdLst/>
          <a:ahLst/>
          <a:cxnLst/>
          <a:rect l="0" t="0" r="0" b="0"/>
          <a:pathLst>
            <a:path>
              <a:moveTo>
                <a:pt x="0" y="0"/>
              </a:moveTo>
              <a:lnTo>
                <a:pt x="0" y="1711313"/>
              </a:lnTo>
              <a:lnTo>
                <a:pt x="870983" y="1711313"/>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1701053" y="1898058"/>
          <a:ext cx="6686876" cy="98226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25048"/>
              <a:satOff val="629"/>
              <a:lumOff val="249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a:t>El </a:t>
          </a:r>
          <a:r>
            <a:rPr lang="en-US" sz="2000" kern="1200" dirty="0" err="1"/>
            <a:t>electrodo</a:t>
          </a:r>
          <a:r>
            <a:rPr lang="en-US" sz="2000" kern="1200" dirty="0"/>
            <a:t> </a:t>
          </a:r>
          <a:r>
            <a:rPr lang="en-US" sz="2000" kern="1200" dirty="0" err="1"/>
            <a:t>debe</a:t>
          </a:r>
          <a:r>
            <a:rPr lang="en-US" sz="2000" kern="1200" dirty="0"/>
            <a:t> </a:t>
          </a:r>
          <a:r>
            <a:rPr lang="en-US" sz="2000" kern="1200" dirty="0" err="1"/>
            <a:t>ser</a:t>
          </a:r>
          <a:r>
            <a:rPr lang="en-US" sz="2000" kern="1200" dirty="0"/>
            <a:t> </a:t>
          </a:r>
          <a:r>
            <a:rPr lang="en-US" sz="2000" kern="1200" dirty="0" err="1"/>
            <a:t>colocado</a:t>
          </a:r>
          <a:r>
            <a:rPr lang="en-US" sz="2000" kern="1200" dirty="0"/>
            <a:t> entre dos </a:t>
          </a:r>
          <a:r>
            <a:rPr lang="en-US" sz="2000" kern="1200" dirty="0" err="1"/>
            <a:t>puntos</a:t>
          </a:r>
          <a:r>
            <a:rPr lang="en-US" sz="2000" kern="1200" dirty="0"/>
            <a:t> </a:t>
          </a:r>
          <a:r>
            <a:rPr lang="en-US" sz="2000" kern="1200" dirty="0" err="1"/>
            <a:t>motores</a:t>
          </a:r>
          <a:r>
            <a:rPr lang="en-US" sz="2000" kern="1200" dirty="0"/>
            <a:t> o entre un </a:t>
          </a:r>
          <a:r>
            <a:rPr lang="en-US" sz="2000" kern="1200" dirty="0" err="1"/>
            <a:t>punto</a:t>
          </a:r>
          <a:r>
            <a:rPr lang="en-US" sz="2000" kern="1200" dirty="0"/>
            <a:t> motor y la </a:t>
          </a:r>
          <a:r>
            <a:rPr lang="en-US" sz="2000" kern="1200" dirty="0" err="1"/>
            <a:t>inserción</a:t>
          </a:r>
          <a:r>
            <a:rPr lang="en-US" sz="2000" kern="1200" dirty="0"/>
            <a:t> del </a:t>
          </a:r>
          <a:r>
            <a:rPr lang="en-US" sz="2000" kern="1200" dirty="0" err="1"/>
            <a:t>tendón</a:t>
          </a:r>
          <a:r>
            <a:rPr lang="en-US" sz="2000" kern="1200" dirty="0"/>
            <a:t>, y a lo largo de la </a:t>
          </a:r>
          <a:r>
            <a:rPr lang="en-US" sz="2000" kern="1200" dirty="0" err="1"/>
            <a:t>línea</a:t>
          </a:r>
          <a:r>
            <a:rPr lang="en-US" sz="2000" kern="1200" dirty="0"/>
            <a:t> media longitudinal del </a:t>
          </a:r>
          <a:r>
            <a:rPr lang="en-US" sz="2000" kern="1200" dirty="0" err="1"/>
            <a:t>músculo</a:t>
          </a:r>
          <a:endParaRPr lang="es-EC" sz="2000" kern="1200" dirty="0"/>
        </a:p>
      </dsp:txBody>
      <dsp:txXfrm>
        <a:off x="1729823" y="1926828"/>
        <a:ext cx="6629336" cy="924724"/>
      </dsp:txXfrm>
    </dsp:sp>
    <dsp:sp modelId="{CC26813A-3C70-474F-B955-22D5A57A2315}">
      <dsp:nvSpPr>
        <dsp:cNvPr id="0" name=""/>
        <dsp:cNvSpPr/>
      </dsp:nvSpPr>
      <dsp:spPr>
        <a:xfrm>
          <a:off x="830070" y="677877"/>
          <a:ext cx="870983" cy="2894508"/>
        </a:xfrm>
        <a:custGeom>
          <a:avLst/>
          <a:gdLst/>
          <a:ahLst/>
          <a:cxnLst/>
          <a:rect l="0" t="0" r="0" b="0"/>
          <a:pathLst>
            <a:path>
              <a:moveTo>
                <a:pt x="0" y="0"/>
              </a:moveTo>
              <a:lnTo>
                <a:pt x="0" y="2894508"/>
              </a:lnTo>
              <a:lnTo>
                <a:pt x="870983" y="2894508"/>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999C8A-4352-4DC7-8C6E-BB5B23401E84}">
      <dsp:nvSpPr>
        <dsp:cNvPr id="0" name=""/>
        <dsp:cNvSpPr/>
      </dsp:nvSpPr>
      <dsp:spPr>
        <a:xfrm>
          <a:off x="1701053" y="3024338"/>
          <a:ext cx="6697505" cy="109609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25048"/>
              <a:satOff val="629"/>
              <a:lumOff val="249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a:t>La </a:t>
          </a:r>
          <a:r>
            <a:rPr lang="en-US" sz="2000" kern="1200" dirty="0" err="1"/>
            <a:t>distancia</a:t>
          </a:r>
          <a:r>
            <a:rPr lang="en-US" sz="2000" kern="1200" dirty="0"/>
            <a:t> entre </a:t>
          </a:r>
          <a:r>
            <a:rPr lang="en-US" sz="2000" kern="1200" dirty="0" err="1"/>
            <a:t>los</a:t>
          </a:r>
          <a:r>
            <a:rPr lang="en-US" sz="2000" kern="1200" dirty="0"/>
            <a:t> dos </a:t>
          </a:r>
          <a:r>
            <a:rPr lang="en-US" sz="2000" kern="1200" dirty="0" err="1"/>
            <a:t>electrodos</a:t>
          </a:r>
          <a:r>
            <a:rPr lang="en-US" sz="2000" kern="1200" dirty="0"/>
            <a:t> </a:t>
          </a:r>
          <a:r>
            <a:rPr lang="en-US" sz="2000" kern="1200" dirty="0" err="1"/>
            <a:t>debe</a:t>
          </a:r>
          <a:r>
            <a:rPr lang="en-US" sz="2000" kern="1200" dirty="0"/>
            <a:t> </a:t>
          </a:r>
          <a:r>
            <a:rPr lang="en-US" sz="2000" kern="1200" dirty="0" err="1"/>
            <a:t>ser</a:t>
          </a:r>
          <a:r>
            <a:rPr lang="en-US" sz="2000" kern="1200" dirty="0"/>
            <a:t> entre 10 y 20 mm, en </a:t>
          </a:r>
          <a:r>
            <a:rPr lang="en-US" sz="2000" kern="1200" dirty="0" err="1"/>
            <a:t>caso</a:t>
          </a:r>
          <a:r>
            <a:rPr lang="en-US" sz="2000" kern="1200" dirty="0"/>
            <a:t> de que </a:t>
          </a:r>
          <a:r>
            <a:rPr lang="en-US" sz="2000" kern="1200" dirty="0" err="1"/>
            <a:t>los</a:t>
          </a:r>
          <a:r>
            <a:rPr lang="en-US" sz="2000" kern="1200" dirty="0"/>
            <a:t> </a:t>
          </a:r>
          <a:r>
            <a:rPr lang="en-US" sz="2000" kern="1200" dirty="0" err="1"/>
            <a:t>músculos</a:t>
          </a:r>
          <a:r>
            <a:rPr lang="en-US" sz="2000" kern="1200" dirty="0"/>
            <a:t> </a:t>
          </a:r>
          <a:r>
            <a:rPr lang="en-US" sz="2000" kern="1200" dirty="0" err="1"/>
            <a:t>sean</a:t>
          </a:r>
          <a:r>
            <a:rPr lang="en-US" sz="2000" kern="1200" dirty="0"/>
            <a:t> </a:t>
          </a:r>
          <a:r>
            <a:rPr lang="en-US" sz="2000" kern="1200" dirty="0" err="1"/>
            <a:t>relativamente</a:t>
          </a:r>
          <a:r>
            <a:rPr lang="en-US" sz="2000" kern="1200" dirty="0"/>
            <a:t> </a:t>
          </a:r>
          <a:r>
            <a:rPr lang="en-US" sz="2000" kern="1200" dirty="0" err="1"/>
            <a:t>pequeños</a:t>
          </a:r>
          <a:r>
            <a:rPr lang="en-US" sz="2000" kern="1200" dirty="0"/>
            <a:t>, la </a:t>
          </a:r>
          <a:r>
            <a:rPr lang="en-US" sz="2000" kern="1200" dirty="0" err="1"/>
            <a:t>distancia</a:t>
          </a:r>
          <a:r>
            <a:rPr lang="en-US" sz="2000" kern="1200" dirty="0"/>
            <a:t> no </a:t>
          </a:r>
          <a:r>
            <a:rPr lang="en-US" sz="2000" kern="1200" dirty="0" err="1"/>
            <a:t>debe</a:t>
          </a:r>
          <a:r>
            <a:rPr lang="en-US" sz="2000" kern="1200" dirty="0"/>
            <a:t> </a:t>
          </a:r>
          <a:r>
            <a:rPr lang="en-US" sz="2000" kern="1200" dirty="0" err="1"/>
            <a:t>exceder</a:t>
          </a:r>
          <a:r>
            <a:rPr lang="en-US" sz="2000" kern="1200" dirty="0"/>
            <a:t> el ¼ de la </a:t>
          </a:r>
          <a:r>
            <a:rPr lang="en-US" sz="2000" kern="1200" dirty="0" err="1"/>
            <a:t>longitud</a:t>
          </a:r>
          <a:r>
            <a:rPr lang="en-US" sz="2000" kern="1200" dirty="0"/>
            <a:t> de la </a:t>
          </a:r>
          <a:r>
            <a:rPr lang="en-US" sz="2000" kern="1200" dirty="0" err="1"/>
            <a:t>fibra</a:t>
          </a:r>
          <a:r>
            <a:rPr lang="en-US" sz="2000" kern="1200" dirty="0"/>
            <a:t> muscular</a:t>
          </a:r>
          <a:endParaRPr lang="es-EC" sz="2000" kern="1200" dirty="0"/>
        </a:p>
      </dsp:txBody>
      <dsp:txXfrm>
        <a:off x="1733156" y="3056441"/>
        <a:ext cx="6633299" cy="103188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454363"/>
          <a:ext cx="8439470" cy="689209"/>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Diagrama de bloques del sistema</a:t>
          </a:r>
        </a:p>
      </dsp:txBody>
      <dsp:txXfrm>
        <a:off x="20186" y="474549"/>
        <a:ext cx="8399098" cy="64883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9010" cy="685088"/>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Diseño de los Electrodos</a:t>
          </a:r>
        </a:p>
      </dsp:txBody>
      <dsp:txXfrm>
        <a:off x="20066" y="20066"/>
        <a:ext cx="8348878" cy="644956"/>
      </dsp:txXfrm>
    </dsp:sp>
    <dsp:sp modelId="{04EAAFF2-F757-4829-8DE2-3822D97053BC}">
      <dsp:nvSpPr>
        <dsp:cNvPr id="0" name=""/>
        <dsp:cNvSpPr/>
      </dsp:nvSpPr>
      <dsp:spPr>
        <a:xfrm>
          <a:off x="838901" y="685088"/>
          <a:ext cx="840729" cy="765335"/>
        </a:xfrm>
        <a:custGeom>
          <a:avLst/>
          <a:gdLst/>
          <a:ahLst/>
          <a:cxnLst/>
          <a:rect l="0" t="0" r="0" b="0"/>
          <a:pathLst>
            <a:path>
              <a:moveTo>
                <a:pt x="0" y="0"/>
              </a:moveTo>
              <a:lnTo>
                <a:pt x="0" y="765335"/>
              </a:lnTo>
              <a:lnTo>
                <a:pt x="840729" y="765335"/>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79630" y="812616"/>
          <a:ext cx="6757355" cy="1275615"/>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a:t>El </a:t>
          </a:r>
          <a:r>
            <a:rPr lang="en-US" sz="2000" kern="1200" dirty="0" err="1"/>
            <a:t>análisis</a:t>
          </a:r>
          <a:r>
            <a:rPr lang="en-US" sz="2000" kern="1200" dirty="0"/>
            <a:t> entre </a:t>
          </a:r>
          <a:r>
            <a:rPr lang="en-US" sz="2000" kern="1200" dirty="0" err="1"/>
            <a:t>electrodos</a:t>
          </a:r>
          <a:r>
            <a:rPr lang="en-US" sz="2000" kern="1200" dirty="0"/>
            <a:t> de gel y </a:t>
          </a:r>
          <a:r>
            <a:rPr lang="en-US" sz="2000" kern="1200" dirty="0" err="1"/>
            <a:t>electrodos</a:t>
          </a:r>
          <a:r>
            <a:rPr lang="en-US" sz="2000" kern="1200" dirty="0"/>
            <a:t> </a:t>
          </a:r>
          <a:r>
            <a:rPr lang="en-US" sz="2000" kern="1200" dirty="0" err="1"/>
            <a:t>secos</a:t>
          </a:r>
          <a:r>
            <a:rPr lang="en-US" sz="2000" kern="1200" dirty="0"/>
            <a:t> </a:t>
          </a:r>
          <a:r>
            <a:rPr lang="en-US" sz="2000" kern="1200" dirty="0" err="1"/>
            <a:t>por</a:t>
          </a:r>
          <a:r>
            <a:rPr lang="en-US" sz="2000" kern="1200" dirty="0"/>
            <a:t> el </a:t>
          </a:r>
          <a:r>
            <a:rPr lang="en-US" sz="2000" kern="1200" dirty="0" err="1"/>
            <a:t>modelado</a:t>
          </a:r>
          <a:r>
            <a:rPr lang="en-US" sz="2000" kern="1200" dirty="0"/>
            <a:t> </a:t>
          </a:r>
          <a:r>
            <a:rPr lang="en-US" sz="2000" kern="1200" dirty="0" err="1"/>
            <a:t>puede</a:t>
          </a:r>
          <a:r>
            <a:rPr lang="en-US" sz="2000" kern="1200" dirty="0"/>
            <a:t> </a:t>
          </a:r>
          <a:r>
            <a:rPr lang="en-US" sz="2000" kern="1200" dirty="0" err="1"/>
            <a:t>conducir</a:t>
          </a:r>
          <a:r>
            <a:rPr lang="en-US" sz="2000" kern="1200" dirty="0"/>
            <a:t> a </a:t>
          </a:r>
          <a:r>
            <a:rPr lang="en-US" sz="2000" kern="1200" dirty="0" err="1"/>
            <a:t>una</a:t>
          </a:r>
          <a:r>
            <a:rPr lang="en-US" sz="2000" kern="1200" dirty="0"/>
            <a:t> </a:t>
          </a:r>
          <a:r>
            <a:rPr lang="en-US" sz="2000" kern="1200" dirty="0" err="1"/>
            <a:t>mejor</a:t>
          </a:r>
          <a:r>
            <a:rPr lang="en-US" sz="2000" kern="1200" dirty="0"/>
            <a:t> </a:t>
          </a:r>
          <a:r>
            <a:rPr lang="en-US" sz="2000" kern="1200" dirty="0" err="1"/>
            <a:t>comprensión</a:t>
          </a:r>
          <a:r>
            <a:rPr lang="en-US" sz="2000" kern="1200" dirty="0"/>
            <a:t> de </a:t>
          </a:r>
          <a:r>
            <a:rPr lang="en-US" sz="2000" kern="1200" dirty="0" err="1"/>
            <a:t>su</a:t>
          </a:r>
          <a:r>
            <a:rPr lang="en-US" sz="2000" kern="1200" dirty="0"/>
            <a:t> </a:t>
          </a:r>
          <a:r>
            <a:rPr lang="en-US" sz="2000" kern="1200" dirty="0" err="1"/>
            <a:t>comportamiento</a:t>
          </a:r>
          <a:r>
            <a:rPr lang="en-US" sz="2000" kern="1200" dirty="0"/>
            <a:t> y </a:t>
          </a:r>
          <a:r>
            <a:rPr lang="en-US" sz="2000" kern="1200" dirty="0" err="1"/>
            <a:t>puede</a:t>
          </a:r>
          <a:r>
            <a:rPr lang="en-US" sz="2000" kern="1200" dirty="0"/>
            <a:t> </a:t>
          </a:r>
          <a:r>
            <a:rPr lang="en-US" sz="2000" kern="1200" dirty="0" err="1"/>
            <a:t>ayudar</a:t>
          </a:r>
          <a:r>
            <a:rPr lang="en-US" sz="2000" kern="1200" dirty="0"/>
            <a:t> a </a:t>
          </a:r>
          <a:r>
            <a:rPr lang="en-US" sz="2000" kern="1200" dirty="0" err="1"/>
            <a:t>diseñar</a:t>
          </a:r>
          <a:r>
            <a:rPr lang="en-US" sz="2000" kern="1200" dirty="0"/>
            <a:t> un </a:t>
          </a:r>
          <a:r>
            <a:rPr lang="en-US" sz="2000" kern="1200" dirty="0" err="1"/>
            <a:t>electrodo</a:t>
          </a:r>
          <a:r>
            <a:rPr lang="en-US" sz="2000" kern="1200" dirty="0"/>
            <a:t> </a:t>
          </a:r>
          <a:r>
            <a:rPr lang="en-US" sz="2000" kern="1200" dirty="0" err="1"/>
            <a:t>seco</a:t>
          </a:r>
          <a:r>
            <a:rPr lang="en-US" sz="2000" kern="1200" dirty="0"/>
            <a:t> </a:t>
          </a:r>
          <a:r>
            <a:rPr lang="en-US" sz="2000" kern="1200" dirty="0" err="1"/>
            <a:t>cuyo</a:t>
          </a:r>
          <a:r>
            <a:rPr lang="en-US" sz="2000" kern="1200" dirty="0"/>
            <a:t> </a:t>
          </a:r>
          <a:r>
            <a:rPr lang="en-US" sz="2000" kern="1200" dirty="0" err="1"/>
            <a:t>desempeño</a:t>
          </a:r>
          <a:r>
            <a:rPr lang="en-US" sz="2000" kern="1200" dirty="0"/>
            <a:t> sea similar a un </a:t>
          </a:r>
          <a:r>
            <a:rPr lang="en-US" sz="2000" kern="1200" dirty="0" err="1"/>
            <a:t>electrodo</a:t>
          </a:r>
          <a:r>
            <a:rPr lang="en-US" sz="2000" kern="1200" dirty="0"/>
            <a:t> de gel</a:t>
          </a:r>
          <a:endParaRPr lang="es-ES" sz="2000" kern="1200" dirty="0"/>
        </a:p>
      </dsp:txBody>
      <dsp:txXfrm>
        <a:off x="1716991" y="849977"/>
        <a:ext cx="6682633" cy="1200893"/>
      </dsp:txXfrm>
    </dsp:sp>
    <dsp:sp modelId="{59B6BAF9-1EE2-43AB-A459-FD0FBACBF21E}">
      <dsp:nvSpPr>
        <dsp:cNvPr id="0" name=""/>
        <dsp:cNvSpPr/>
      </dsp:nvSpPr>
      <dsp:spPr>
        <a:xfrm>
          <a:off x="838901" y="685088"/>
          <a:ext cx="840729" cy="2043519"/>
        </a:xfrm>
        <a:custGeom>
          <a:avLst/>
          <a:gdLst/>
          <a:ahLst/>
          <a:cxnLst/>
          <a:rect l="0" t="0" r="0" b="0"/>
          <a:pathLst>
            <a:path>
              <a:moveTo>
                <a:pt x="0" y="0"/>
              </a:moveTo>
              <a:lnTo>
                <a:pt x="0" y="2043519"/>
              </a:lnTo>
              <a:lnTo>
                <a:pt x="840729" y="2043519"/>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1679630" y="2232251"/>
          <a:ext cx="6758013" cy="99271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37571"/>
              <a:satOff val="944"/>
              <a:lumOff val="374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a:t>La </a:t>
          </a:r>
          <a:r>
            <a:rPr lang="en-US" sz="2000" kern="1200" dirty="0" err="1"/>
            <a:t>conexión</a:t>
          </a:r>
          <a:r>
            <a:rPr lang="en-US" sz="2000" kern="1200" dirty="0"/>
            <a:t> </a:t>
          </a:r>
          <a:r>
            <a:rPr lang="en-US" sz="2000" kern="1200" dirty="0" err="1"/>
            <a:t>eléctrica</a:t>
          </a:r>
          <a:r>
            <a:rPr lang="en-US" sz="2000" kern="1200" dirty="0"/>
            <a:t> entre un </a:t>
          </a:r>
          <a:r>
            <a:rPr lang="en-US" sz="2000" kern="1200" dirty="0" err="1"/>
            <a:t>electrodo</a:t>
          </a:r>
          <a:r>
            <a:rPr lang="en-US" sz="2000" kern="1200" dirty="0"/>
            <a:t> </a:t>
          </a:r>
          <a:r>
            <a:rPr lang="en-US" sz="2000" kern="1200" dirty="0" err="1"/>
            <a:t>seco</a:t>
          </a:r>
          <a:r>
            <a:rPr lang="en-US" sz="2000" kern="1200" dirty="0"/>
            <a:t> y la </a:t>
          </a:r>
          <a:r>
            <a:rPr lang="en-US" sz="2000" kern="1200" dirty="0" err="1"/>
            <a:t>piel</a:t>
          </a:r>
          <a:r>
            <a:rPr lang="en-US" sz="2000" kern="1200" dirty="0"/>
            <a:t> </a:t>
          </a:r>
          <a:r>
            <a:rPr lang="en-US" sz="2000" kern="1200" dirty="0" err="1"/>
            <a:t>es</a:t>
          </a:r>
          <a:r>
            <a:rPr lang="en-US" sz="2000" kern="1200" dirty="0"/>
            <a:t> </a:t>
          </a:r>
          <a:r>
            <a:rPr lang="en-US" sz="2000" kern="1200" dirty="0" err="1"/>
            <a:t>diferente</a:t>
          </a:r>
          <a:r>
            <a:rPr lang="en-US" sz="2000" kern="1200" dirty="0"/>
            <a:t> </a:t>
          </a:r>
          <a:r>
            <a:rPr lang="en-US" sz="2000" kern="1200" dirty="0" err="1"/>
            <a:t>debido</a:t>
          </a:r>
          <a:r>
            <a:rPr lang="en-US" sz="2000" kern="1200" dirty="0"/>
            <a:t> a la </a:t>
          </a:r>
          <a:r>
            <a:rPr lang="en-US" sz="2000" kern="1200" dirty="0" err="1"/>
            <a:t>ausencia</a:t>
          </a:r>
          <a:r>
            <a:rPr lang="en-US" sz="2000" kern="1200" dirty="0"/>
            <a:t> del gel </a:t>
          </a:r>
          <a:r>
            <a:rPr lang="en-US" sz="2000" kern="1200" dirty="0" err="1"/>
            <a:t>electrolito</a:t>
          </a:r>
          <a:r>
            <a:rPr lang="en-US" sz="2000" kern="1200" dirty="0"/>
            <a:t>.</a:t>
          </a:r>
          <a:endParaRPr lang="es-EC" sz="2000" kern="1200" dirty="0"/>
        </a:p>
      </dsp:txBody>
      <dsp:txXfrm>
        <a:off x="1708706" y="2261327"/>
        <a:ext cx="6699861" cy="93456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382354"/>
          <a:ext cx="8439470" cy="689209"/>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Diseño de los Electrodos</a:t>
          </a:r>
        </a:p>
      </dsp:txBody>
      <dsp:txXfrm>
        <a:off x="20186" y="402540"/>
        <a:ext cx="8399098" cy="64883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423493"/>
          <a:ext cx="8439470" cy="689209"/>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Experimento</a:t>
          </a:r>
        </a:p>
      </dsp:txBody>
      <dsp:txXfrm>
        <a:off x="20186" y="443679"/>
        <a:ext cx="8399098" cy="648837"/>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351484"/>
          <a:ext cx="8439470" cy="689209"/>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Experimento</a:t>
          </a:r>
        </a:p>
      </dsp:txBody>
      <dsp:txXfrm>
        <a:off x="20186" y="371670"/>
        <a:ext cx="8399098" cy="648837"/>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318902"/>
          <a:ext cx="8439470" cy="689209"/>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Etapa de </a:t>
          </a:r>
          <a:r>
            <a:rPr lang="es-ES" sz="2500" b="1" kern="1200" dirty="0" err="1"/>
            <a:t>preamplificación</a:t>
          </a:r>
          <a:endParaRPr lang="es-ES" sz="2500" b="1" kern="1200" dirty="0"/>
        </a:p>
      </dsp:txBody>
      <dsp:txXfrm>
        <a:off x="20186" y="339088"/>
        <a:ext cx="8399098" cy="64883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74889"/>
          <a:ext cx="8439470" cy="689209"/>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Etapa de </a:t>
          </a:r>
          <a:r>
            <a:rPr lang="es-ES" sz="2500" b="1" kern="1200" dirty="0" err="1"/>
            <a:t>preamplificación</a:t>
          </a:r>
          <a:endParaRPr lang="es-ES" sz="2500" b="1" kern="1200" dirty="0"/>
        </a:p>
      </dsp:txBody>
      <dsp:txXfrm>
        <a:off x="20186" y="195075"/>
        <a:ext cx="8399098" cy="648837"/>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5982"/>
          <a:ext cx="8389010" cy="685088"/>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Etapa de Referencia</a:t>
          </a:r>
        </a:p>
      </dsp:txBody>
      <dsp:txXfrm>
        <a:off x="20066" y="26048"/>
        <a:ext cx="8348878" cy="644956"/>
      </dsp:txXfrm>
    </dsp:sp>
    <dsp:sp modelId="{04EAAFF2-F757-4829-8DE2-3822D97053BC}">
      <dsp:nvSpPr>
        <dsp:cNvPr id="0" name=""/>
        <dsp:cNvSpPr/>
      </dsp:nvSpPr>
      <dsp:spPr>
        <a:xfrm>
          <a:off x="838901" y="691071"/>
          <a:ext cx="840729" cy="669383"/>
        </a:xfrm>
        <a:custGeom>
          <a:avLst/>
          <a:gdLst/>
          <a:ahLst/>
          <a:cxnLst/>
          <a:rect l="0" t="0" r="0" b="0"/>
          <a:pathLst>
            <a:path>
              <a:moveTo>
                <a:pt x="0" y="0"/>
              </a:moveTo>
              <a:lnTo>
                <a:pt x="0" y="669383"/>
              </a:lnTo>
              <a:lnTo>
                <a:pt x="840729" y="669383"/>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79630" y="864097"/>
          <a:ext cx="6757355" cy="99271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a:t>Este </a:t>
          </a:r>
          <a:r>
            <a:rPr lang="en-US" sz="2000" kern="1200" dirty="0" err="1"/>
            <a:t>circuito</a:t>
          </a:r>
          <a:r>
            <a:rPr lang="en-US" sz="2000" kern="1200" dirty="0"/>
            <a:t> </a:t>
          </a:r>
          <a:r>
            <a:rPr lang="en-US" sz="2000" kern="1200" dirty="0" err="1"/>
            <a:t>ayuda</a:t>
          </a:r>
          <a:r>
            <a:rPr lang="en-US" sz="2000" kern="1200" dirty="0"/>
            <a:t> a </a:t>
          </a:r>
          <a:r>
            <a:rPr lang="en-US" sz="2000" kern="1200" dirty="0" err="1"/>
            <a:t>compensar</a:t>
          </a:r>
          <a:r>
            <a:rPr lang="en-US" sz="2000" kern="1200" dirty="0"/>
            <a:t> </a:t>
          </a:r>
          <a:r>
            <a:rPr lang="en-US" sz="2000" kern="1200" dirty="0" err="1"/>
            <a:t>problemas</a:t>
          </a:r>
          <a:r>
            <a:rPr lang="en-US" sz="2000" kern="1200" dirty="0"/>
            <a:t> de </a:t>
          </a:r>
          <a:r>
            <a:rPr lang="en-US" sz="2000" kern="1200" dirty="0" err="1"/>
            <a:t>ruido</a:t>
          </a:r>
          <a:r>
            <a:rPr lang="en-US" sz="2000" kern="1200" dirty="0"/>
            <a:t> en </a:t>
          </a:r>
          <a:r>
            <a:rPr lang="en-US" sz="2000" kern="1200" dirty="0" err="1"/>
            <a:t>modo</a:t>
          </a:r>
          <a:r>
            <a:rPr lang="en-US" sz="2000" kern="1200" dirty="0"/>
            <a:t> </a:t>
          </a:r>
          <a:r>
            <a:rPr lang="en-US" sz="2000" kern="1200" dirty="0" err="1"/>
            <a:t>común</a:t>
          </a:r>
          <a:r>
            <a:rPr lang="en-US" sz="2000" kern="1200" dirty="0"/>
            <a:t> en la entrada </a:t>
          </a:r>
          <a:r>
            <a:rPr lang="en-US" sz="2000" kern="1200" dirty="0" err="1"/>
            <a:t>diferencial</a:t>
          </a:r>
          <a:r>
            <a:rPr lang="en-US" sz="2000" kern="1200" dirty="0"/>
            <a:t> del </a:t>
          </a:r>
          <a:r>
            <a:rPr lang="en-US" sz="2000" kern="1200" dirty="0" err="1"/>
            <a:t>amplificador</a:t>
          </a:r>
          <a:r>
            <a:rPr lang="en-US" sz="2000" kern="1200" dirty="0"/>
            <a:t> de </a:t>
          </a:r>
          <a:r>
            <a:rPr lang="en-US" sz="2000" kern="1200" dirty="0" err="1"/>
            <a:t>instrumentación</a:t>
          </a:r>
          <a:endParaRPr lang="es-ES" sz="2000" kern="1200" dirty="0"/>
        </a:p>
      </dsp:txBody>
      <dsp:txXfrm>
        <a:off x="1708706" y="893173"/>
        <a:ext cx="6699203" cy="934562"/>
      </dsp:txXfrm>
    </dsp:sp>
    <dsp:sp modelId="{59B6BAF9-1EE2-43AB-A459-FD0FBACBF21E}">
      <dsp:nvSpPr>
        <dsp:cNvPr id="0" name=""/>
        <dsp:cNvSpPr/>
      </dsp:nvSpPr>
      <dsp:spPr>
        <a:xfrm>
          <a:off x="838901" y="691071"/>
          <a:ext cx="840729" cy="1587330"/>
        </a:xfrm>
        <a:custGeom>
          <a:avLst/>
          <a:gdLst/>
          <a:ahLst/>
          <a:cxnLst/>
          <a:rect l="0" t="0" r="0" b="0"/>
          <a:pathLst>
            <a:path>
              <a:moveTo>
                <a:pt x="0" y="0"/>
              </a:moveTo>
              <a:lnTo>
                <a:pt x="0" y="1587330"/>
              </a:lnTo>
              <a:lnTo>
                <a:pt x="840729" y="1587330"/>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1679630" y="2016225"/>
          <a:ext cx="6758013" cy="524353"/>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37571"/>
              <a:satOff val="944"/>
              <a:lumOff val="374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err="1"/>
            <a:t>Sirve</a:t>
          </a:r>
          <a:r>
            <a:rPr lang="en-US" sz="2000" kern="1200" dirty="0"/>
            <a:t> para </a:t>
          </a:r>
          <a:r>
            <a:rPr lang="en-US" sz="2000" kern="1200" dirty="0" err="1"/>
            <a:t>disminuir</a:t>
          </a:r>
          <a:r>
            <a:rPr lang="en-US" sz="2000" kern="1200" dirty="0"/>
            <a:t> </a:t>
          </a:r>
          <a:r>
            <a:rPr lang="en-US" sz="2000" kern="1200" dirty="0" err="1"/>
            <a:t>corrientes</a:t>
          </a:r>
          <a:r>
            <a:rPr lang="en-US" sz="2000" kern="1200" dirty="0"/>
            <a:t> de </a:t>
          </a:r>
          <a:r>
            <a:rPr lang="en-US" sz="2000" kern="1200" dirty="0" err="1"/>
            <a:t>desbalance</a:t>
          </a:r>
          <a:endParaRPr lang="es-EC" sz="2000" kern="1200" dirty="0"/>
        </a:p>
      </dsp:txBody>
      <dsp:txXfrm>
        <a:off x="1694988" y="2031583"/>
        <a:ext cx="6727297" cy="49363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 y="216025"/>
          <a:ext cx="8389010" cy="685088"/>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Etapa de </a:t>
          </a:r>
          <a:r>
            <a:rPr lang="es-ES" sz="2500" b="1" kern="1200" dirty="0" err="1"/>
            <a:t>Antisaturación</a:t>
          </a:r>
          <a:r>
            <a:rPr lang="es-ES" sz="2500" b="1" kern="1200" dirty="0"/>
            <a:t> </a:t>
          </a:r>
        </a:p>
      </dsp:txBody>
      <dsp:txXfrm>
        <a:off x="20071" y="236091"/>
        <a:ext cx="8348878" cy="644956"/>
      </dsp:txXfrm>
    </dsp:sp>
    <dsp:sp modelId="{04EAAFF2-F757-4829-8DE2-3822D97053BC}">
      <dsp:nvSpPr>
        <dsp:cNvPr id="0" name=""/>
        <dsp:cNvSpPr/>
      </dsp:nvSpPr>
      <dsp:spPr>
        <a:xfrm>
          <a:off x="838906" y="901113"/>
          <a:ext cx="841052" cy="603354"/>
        </a:xfrm>
        <a:custGeom>
          <a:avLst/>
          <a:gdLst/>
          <a:ahLst/>
          <a:cxnLst/>
          <a:rect l="0" t="0" r="0" b="0"/>
          <a:pathLst>
            <a:path>
              <a:moveTo>
                <a:pt x="0" y="0"/>
              </a:moveTo>
              <a:lnTo>
                <a:pt x="0" y="603354"/>
              </a:lnTo>
              <a:lnTo>
                <a:pt x="841052" y="603354"/>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79959" y="1008111"/>
          <a:ext cx="6757355" cy="99271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a:t>Este </a:t>
          </a:r>
          <a:r>
            <a:rPr lang="en-US" sz="2000" kern="1200" dirty="0" err="1"/>
            <a:t>ayuda</a:t>
          </a:r>
          <a:r>
            <a:rPr lang="en-US" sz="2000" kern="1200" dirty="0"/>
            <a:t> a </a:t>
          </a:r>
          <a:r>
            <a:rPr lang="en-US" sz="2000" kern="1200" dirty="0" err="1"/>
            <a:t>disminuir</a:t>
          </a:r>
          <a:r>
            <a:rPr lang="en-US" sz="2000" kern="1200" dirty="0"/>
            <a:t> el </a:t>
          </a:r>
          <a:r>
            <a:rPr lang="en-US" sz="2000" kern="1200" dirty="0" err="1"/>
            <a:t>voltaje</a:t>
          </a:r>
          <a:r>
            <a:rPr lang="en-US" sz="2000" kern="1200" dirty="0"/>
            <a:t> de offset a la </a:t>
          </a:r>
          <a:r>
            <a:rPr lang="en-US" sz="2000" kern="1200" dirty="0" err="1"/>
            <a:t>salida</a:t>
          </a:r>
          <a:r>
            <a:rPr lang="en-US" sz="2000" kern="1200" dirty="0"/>
            <a:t> del </a:t>
          </a:r>
          <a:r>
            <a:rPr lang="en-US" sz="2000" kern="1200" dirty="0" err="1"/>
            <a:t>amplificador</a:t>
          </a:r>
          <a:r>
            <a:rPr lang="en-US" sz="2000" kern="1200" dirty="0"/>
            <a:t> de </a:t>
          </a:r>
          <a:r>
            <a:rPr lang="en-US" sz="2000" kern="1200" dirty="0" err="1"/>
            <a:t>instrumentación</a:t>
          </a:r>
          <a:r>
            <a:rPr lang="en-US" sz="2000" kern="1200" dirty="0"/>
            <a:t>, </a:t>
          </a:r>
          <a:r>
            <a:rPr lang="en-US" sz="2000" kern="1200" dirty="0" err="1"/>
            <a:t>evitando</a:t>
          </a:r>
          <a:r>
            <a:rPr lang="en-US" sz="2000" kern="1200" dirty="0"/>
            <a:t> que el </a:t>
          </a:r>
          <a:r>
            <a:rPr lang="en-US" sz="2000" kern="1200" dirty="0" err="1"/>
            <a:t>dispositivo</a:t>
          </a:r>
          <a:r>
            <a:rPr lang="en-US" sz="2000" kern="1200" dirty="0"/>
            <a:t> entre en </a:t>
          </a:r>
          <a:r>
            <a:rPr lang="en-US" sz="2000" kern="1200" dirty="0" err="1"/>
            <a:t>saturación</a:t>
          </a:r>
          <a:endParaRPr lang="es-ES" sz="2000" kern="1200" dirty="0"/>
        </a:p>
      </dsp:txBody>
      <dsp:txXfrm>
        <a:off x="1709035" y="1037187"/>
        <a:ext cx="6699203" cy="934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6B079-AC8B-46E0-9774-F1338D0C4D6D}">
      <dsp:nvSpPr>
        <dsp:cNvPr id="0" name=""/>
        <dsp:cNvSpPr/>
      </dsp:nvSpPr>
      <dsp:spPr>
        <a:xfrm>
          <a:off x="1354022" y="229041"/>
          <a:ext cx="4340702" cy="3095698"/>
        </a:xfrm>
        <a:prstGeom prst="round2SameRect">
          <a:avLst>
            <a:gd name="adj1" fmla="val 8000"/>
            <a:gd name="adj2" fmla="val 0"/>
          </a:avLst>
        </a:prstGeom>
        <a:blipFill rotWithShape="0">
          <a:blip xmlns:r="http://schemas.openxmlformats.org/officeDocument/2006/relationships" r:embed="rId1"/>
          <a:stretch>
            <a:fillRect/>
          </a:stretch>
        </a:blipFill>
        <a:ln w="2642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l" defTabSz="2889250">
            <a:lnSpc>
              <a:spcPct val="90000"/>
            </a:lnSpc>
            <a:spcBef>
              <a:spcPct val="0"/>
            </a:spcBef>
            <a:spcAft>
              <a:spcPct val="15000"/>
            </a:spcAft>
            <a:buChar char="•"/>
          </a:pPr>
          <a:endParaRPr lang="es-ES" sz="6500" kern="1200"/>
        </a:p>
      </dsp:txBody>
      <dsp:txXfrm>
        <a:off x="1426558" y="301577"/>
        <a:ext cx="4195630" cy="3023162"/>
      </dsp:txXfrm>
    </dsp:sp>
    <dsp:sp modelId="{E72E870A-9A5F-4419-B1E5-8BBE1032CD80}">
      <dsp:nvSpPr>
        <dsp:cNvPr id="0" name=""/>
        <dsp:cNvSpPr/>
      </dsp:nvSpPr>
      <dsp:spPr>
        <a:xfrm>
          <a:off x="2133119" y="3153501"/>
          <a:ext cx="3107649" cy="777838"/>
        </a:xfrm>
        <a:prstGeom prst="rect">
          <a:avLst/>
        </a:prstGeom>
        <a:solidFill>
          <a:schemeClr val="lt1">
            <a:hueOff val="0"/>
            <a:satOff val="0"/>
            <a:lumOff val="0"/>
            <a:alphaOff val="0"/>
          </a:schemeClr>
        </a:solidFill>
        <a:ln w="2642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0" rIns="36830" bIns="0" numCol="1" spcCol="1270" anchor="ctr" anchorCtr="0">
          <a:noAutofit/>
        </a:bodyPr>
        <a:lstStyle/>
        <a:p>
          <a:pPr marL="0" lvl="0" indent="0" algn="l" defTabSz="1289050">
            <a:lnSpc>
              <a:spcPct val="90000"/>
            </a:lnSpc>
            <a:spcBef>
              <a:spcPct val="0"/>
            </a:spcBef>
            <a:spcAft>
              <a:spcPct val="35000"/>
            </a:spcAft>
            <a:buNone/>
          </a:pPr>
          <a:r>
            <a:rPr lang="es-EC" sz="2900" kern="1200" noProof="0" dirty="0">
              <a:latin typeface="Times New Roman" panose="02020603050405020304" pitchFamily="18" charset="0"/>
              <a:ea typeface="Times New Roman" panose="02020603050405020304" pitchFamily="18" charset="0"/>
            </a:rPr>
            <a:t>VISIÓN ARTIFICIAL</a:t>
          </a:r>
          <a:endParaRPr lang="es-EC" sz="2900" kern="1200" noProof="0" dirty="0"/>
        </a:p>
      </dsp:txBody>
      <dsp:txXfrm>
        <a:off x="2133119" y="3153501"/>
        <a:ext cx="2188485" cy="777838"/>
      </dsp:txXfrm>
    </dsp:sp>
    <dsp:sp modelId="{E8A0FA47-024C-4712-8FD1-3FD140E83F24}">
      <dsp:nvSpPr>
        <dsp:cNvPr id="0" name=""/>
        <dsp:cNvSpPr/>
      </dsp:nvSpPr>
      <dsp:spPr>
        <a:xfrm>
          <a:off x="5170840" y="3686076"/>
          <a:ext cx="75365" cy="201761"/>
        </a:xfrm>
        <a:prstGeom prst="ellipse">
          <a:avLst/>
        </a:prstGeom>
        <a:solidFill>
          <a:schemeClr val="lt1">
            <a:alpha val="90000"/>
            <a:tint val="40000"/>
            <a:hueOff val="0"/>
            <a:satOff val="0"/>
            <a:lumOff val="0"/>
            <a:alphaOff val="0"/>
          </a:schemeClr>
        </a:solidFill>
        <a:ln w="26425"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21396"/>
          <a:ext cx="8389010" cy="685088"/>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Etapa de Amplificación final</a:t>
          </a:r>
        </a:p>
      </dsp:txBody>
      <dsp:txXfrm>
        <a:off x="20066" y="141462"/>
        <a:ext cx="8348878" cy="644956"/>
      </dsp:txXfrm>
    </dsp:sp>
    <dsp:sp modelId="{04EAAFF2-F757-4829-8DE2-3822D97053BC}">
      <dsp:nvSpPr>
        <dsp:cNvPr id="0" name=""/>
        <dsp:cNvSpPr/>
      </dsp:nvSpPr>
      <dsp:spPr>
        <a:xfrm>
          <a:off x="838901" y="806485"/>
          <a:ext cx="840729" cy="625976"/>
        </a:xfrm>
        <a:custGeom>
          <a:avLst/>
          <a:gdLst/>
          <a:ahLst/>
          <a:cxnLst/>
          <a:rect l="0" t="0" r="0" b="0"/>
          <a:pathLst>
            <a:path>
              <a:moveTo>
                <a:pt x="0" y="0"/>
              </a:moveTo>
              <a:lnTo>
                <a:pt x="0" y="625976"/>
              </a:lnTo>
              <a:lnTo>
                <a:pt x="840729" y="625976"/>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79630" y="936104"/>
          <a:ext cx="6757355" cy="99271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err="1"/>
            <a:t>Permite</a:t>
          </a:r>
          <a:r>
            <a:rPr lang="en-US" sz="2000" kern="1200" dirty="0"/>
            <a:t> </a:t>
          </a:r>
          <a:r>
            <a:rPr lang="en-US" sz="2000" kern="1200" dirty="0" err="1"/>
            <a:t>elevar</a:t>
          </a:r>
          <a:r>
            <a:rPr lang="en-US" sz="2000" kern="1200" dirty="0"/>
            <a:t> la </a:t>
          </a:r>
          <a:r>
            <a:rPr lang="en-US" sz="2000" kern="1200" dirty="0" err="1"/>
            <a:t>señal</a:t>
          </a:r>
          <a:r>
            <a:rPr lang="en-US" sz="2000" kern="1200" dirty="0"/>
            <a:t> EMG a </a:t>
          </a:r>
          <a:r>
            <a:rPr lang="en-US" sz="2000" kern="1200" dirty="0" err="1"/>
            <a:t>valores</a:t>
          </a:r>
          <a:r>
            <a:rPr lang="en-US" sz="2000" kern="1200" dirty="0"/>
            <a:t> que se </a:t>
          </a:r>
          <a:r>
            <a:rPr lang="en-US" sz="2000" kern="1200" dirty="0" err="1"/>
            <a:t>encuentre</a:t>
          </a:r>
          <a:r>
            <a:rPr lang="en-US" sz="2000" kern="1200" dirty="0"/>
            <a:t> en 0 y 3.3v, </a:t>
          </a:r>
          <a:r>
            <a:rPr lang="en-US" sz="2000" kern="1200" dirty="0" err="1"/>
            <a:t>rango</a:t>
          </a:r>
          <a:r>
            <a:rPr lang="en-US" sz="2000" kern="1200" dirty="0"/>
            <a:t> de </a:t>
          </a:r>
          <a:r>
            <a:rPr lang="en-US" sz="2000" kern="1200" dirty="0" err="1"/>
            <a:t>funcionamiento</a:t>
          </a:r>
          <a:r>
            <a:rPr lang="en-US" sz="2000" kern="1200" dirty="0"/>
            <a:t> del ADC</a:t>
          </a:r>
          <a:endParaRPr lang="es-ES" sz="2000" kern="1200" dirty="0"/>
        </a:p>
      </dsp:txBody>
      <dsp:txXfrm>
        <a:off x="1708706" y="965180"/>
        <a:ext cx="6699203" cy="934562"/>
      </dsp:txXfrm>
    </dsp:sp>
    <dsp:sp modelId="{59B6BAF9-1EE2-43AB-A459-FD0FBACBF21E}">
      <dsp:nvSpPr>
        <dsp:cNvPr id="0" name=""/>
        <dsp:cNvSpPr/>
      </dsp:nvSpPr>
      <dsp:spPr>
        <a:xfrm>
          <a:off x="838901" y="806485"/>
          <a:ext cx="840729" cy="1716541"/>
        </a:xfrm>
        <a:custGeom>
          <a:avLst/>
          <a:gdLst/>
          <a:ahLst/>
          <a:cxnLst/>
          <a:rect l="0" t="0" r="0" b="0"/>
          <a:pathLst>
            <a:path>
              <a:moveTo>
                <a:pt x="0" y="0"/>
              </a:moveTo>
              <a:lnTo>
                <a:pt x="0" y="1716541"/>
              </a:lnTo>
              <a:lnTo>
                <a:pt x="840729" y="1716541"/>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1679630" y="2088231"/>
          <a:ext cx="6758013" cy="869590"/>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37571"/>
              <a:satOff val="944"/>
              <a:lumOff val="374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a:t>La </a:t>
          </a:r>
          <a:r>
            <a:rPr lang="en-US" sz="2000" kern="1200" dirty="0" err="1"/>
            <a:t>amplitud</a:t>
          </a:r>
          <a:r>
            <a:rPr lang="en-US" sz="2000" kern="1200" dirty="0"/>
            <a:t> de la </a:t>
          </a:r>
          <a:r>
            <a:rPr lang="en-US" sz="2000" kern="1200" dirty="0" err="1"/>
            <a:t>señal</a:t>
          </a:r>
          <a:r>
            <a:rPr lang="en-US" sz="2000" kern="1200" dirty="0"/>
            <a:t> EMG </a:t>
          </a:r>
          <a:r>
            <a:rPr lang="en-US" sz="2000" kern="1200" dirty="0" err="1"/>
            <a:t>dependerá</a:t>
          </a:r>
          <a:r>
            <a:rPr lang="en-US" sz="2000" kern="1200" dirty="0"/>
            <a:t> del </a:t>
          </a:r>
          <a:r>
            <a:rPr lang="en-US" sz="2000" kern="1200" dirty="0" err="1"/>
            <a:t>tamaño</a:t>
          </a:r>
          <a:r>
            <a:rPr lang="en-US" sz="2000" kern="1200" dirty="0"/>
            <a:t> del </a:t>
          </a:r>
          <a:r>
            <a:rPr lang="en-US" sz="2000" kern="1200" dirty="0" err="1"/>
            <a:t>músculo</a:t>
          </a:r>
          <a:r>
            <a:rPr lang="en-US" sz="2000" kern="1200" dirty="0"/>
            <a:t> y de la </a:t>
          </a:r>
          <a:r>
            <a:rPr lang="en-US" sz="2000" kern="1200" dirty="0" err="1"/>
            <a:t>fuerza</a:t>
          </a:r>
          <a:r>
            <a:rPr lang="en-US" sz="2000" kern="1200" dirty="0"/>
            <a:t> que </a:t>
          </a:r>
          <a:r>
            <a:rPr lang="en-US" sz="2000" kern="1200" dirty="0" err="1"/>
            <a:t>este</a:t>
          </a:r>
          <a:r>
            <a:rPr lang="en-US" sz="2000" kern="1200" dirty="0"/>
            <a:t> </a:t>
          </a:r>
          <a:r>
            <a:rPr lang="en-US" sz="2000" kern="1200" dirty="0" err="1"/>
            <a:t>ejerza</a:t>
          </a:r>
          <a:endParaRPr lang="es-EC" sz="2000" kern="1200" dirty="0"/>
        </a:p>
      </dsp:txBody>
      <dsp:txXfrm>
        <a:off x="1705099" y="2113700"/>
        <a:ext cx="6707075" cy="81865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82300"/>
          <a:ext cx="8504907" cy="694553"/>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Selección de la tarjeta de control</a:t>
          </a:r>
        </a:p>
      </dsp:txBody>
      <dsp:txXfrm>
        <a:off x="20343" y="102643"/>
        <a:ext cx="8464221" cy="653867"/>
      </dsp:txXfrm>
    </dsp:sp>
    <dsp:sp modelId="{04EAAFF2-F757-4829-8DE2-3822D97053BC}">
      <dsp:nvSpPr>
        <dsp:cNvPr id="0" name=""/>
        <dsp:cNvSpPr/>
      </dsp:nvSpPr>
      <dsp:spPr>
        <a:xfrm>
          <a:off x="850490" y="776854"/>
          <a:ext cx="853341" cy="354687"/>
        </a:xfrm>
        <a:custGeom>
          <a:avLst/>
          <a:gdLst/>
          <a:ahLst/>
          <a:cxnLst/>
          <a:rect l="0" t="0" r="0" b="0"/>
          <a:pathLst>
            <a:path>
              <a:moveTo>
                <a:pt x="0" y="0"/>
              </a:moveTo>
              <a:lnTo>
                <a:pt x="0" y="354687"/>
              </a:lnTo>
              <a:lnTo>
                <a:pt x="853341" y="354687"/>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703832" y="875321"/>
          <a:ext cx="6850711" cy="512441"/>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err="1"/>
            <a:t>Conversor</a:t>
          </a:r>
          <a:r>
            <a:rPr lang="en-US" sz="2000" kern="1200" dirty="0"/>
            <a:t> </a:t>
          </a:r>
          <a:r>
            <a:rPr lang="en-US" sz="2000" kern="1200" dirty="0" err="1"/>
            <a:t>análogo</a:t>
          </a:r>
          <a:r>
            <a:rPr lang="en-US" sz="2000" kern="1200" dirty="0"/>
            <a:t> digital</a:t>
          </a:r>
          <a:endParaRPr lang="es-ES" sz="2000" kern="1200" dirty="0"/>
        </a:p>
      </dsp:txBody>
      <dsp:txXfrm>
        <a:off x="1718841" y="890330"/>
        <a:ext cx="6820693" cy="482423"/>
      </dsp:txXfrm>
    </dsp:sp>
    <dsp:sp modelId="{59B6BAF9-1EE2-43AB-A459-FD0FBACBF21E}">
      <dsp:nvSpPr>
        <dsp:cNvPr id="0" name=""/>
        <dsp:cNvSpPr/>
      </dsp:nvSpPr>
      <dsp:spPr>
        <a:xfrm>
          <a:off x="850490" y="776854"/>
          <a:ext cx="853341" cy="1109521"/>
        </a:xfrm>
        <a:custGeom>
          <a:avLst/>
          <a:gdLst/>
          <a:ahLst/>
          <a:cxnLst/>
          <a:rect l="0" t="0" r="0" b="0"/>
          <a:pathLst>
            <a:path>
              <a:moveTo>
                <a:pt x="0" y="0"/>
              </a:moveTo>
              <a:lnTo>
                <a:pt x="0" y="1109521"/>
              </a:lnTo>
              <a:lnTo>
                <a:pt x="853341" y="1109521"/>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1703832" y="1504913"/>
          <a:ext cx="6851378" cy="762925"/>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15029"/>
              <a:satOff val="378"/>
              <a:lumOff val="149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err="1"/>
            <a:t>Velocidad</a:t>
          </a:r>
          <a:r>
            <a:rPr lang="en-US" sz="2000" kern="1200" dirty="0"/>
            <a:t> de </a:t>
          </a:r>
          <a:r>
            <a:rPr lang="en-US" sz="2000" kern="1200" dirty="0" err="1"/>
            <a:t>muestreo</a:t>
          </a:r>
          <a:r>
            <a:rPr lang="en-US" sz="2000" kern="1200" dirty="0"/>
            <a:t> Mayor a 500 Hz, </a:t>
          </a:r>
          <a:r>
            <a:rPr lang="en-US" sz="2000" kern="1200" dirty="0" err="1"/>
            <a:t>necesario</a:t>
          </a:r>
          <a:r>
            <a:rPr lang="en-US" sz="2000" kern="1200" dirty="0"/>
            <a:t> para </a:t>
          </a:r>
          <a:r>
            <a:rPr lang="en-US" sz="2000" kern="1200" dirty="0" err="1"/>
            <a:t>cumplir</a:t>
          </a:r>
          <a:r>
            <a:rPr lang="en-US" sz="2000" kern="1200" dirty="0"/>
            <a:t> con el </a:t>
          </a:r>
          <a:r>
            <a:rPr lang="en-US" sz="2000" kern="1200" dirty="0" err="1"/>
            <a:t>Teorema</a:t>
          </a:r>
          <a:r>
            <a:rPr lang="en-US" sz="2000" kern="1200" dirty="0"/>
            <a:t> de Nyquist</a:t>
          </a:r>
          <a:endParaRPr lang="es-EC" sz="2000" kern="1200" dirty="0"/>
        </a:p>
      </dsp:txBody>
      <dsp:txXfrm>
        <a:off x="1726177" y="1527258"/>
        <a:ext cx="6806688" cy="718235"/>
      </dsp:txXfrm>
    </dsp:sp>
    <dsp:sp modelId="{CC26813A-3C70-474F-B955-22D5A57A2315}">
      <dsp:nvSpPr>
        <dsp:cNvPr id="0" name=""/>
        <dsp:cNvSpPr/>
      </dsp:nvSpPr>
      <dsp:spPr>
        <a:xfrm>
          <a:off x="850490" y="776854"/>
          <a:ext cx="853341" cy="1823078"/>
        </a:xfrm>
        <a:custGeom>
          <a:avLst/>
          <a:gdLst/>
          <a:ahLst/>
          <a:cxnLst/>
          <a:rect l="0" t="0" r="0" b="0"/>
          <a:pathLst>
            <a:path>
              <a:moveTo>
                <a:pt x="0" y="0"/>
              </a:moveTo>
              <a:lnTo>
                <a:pt x="0" y="1823078"/>
              </a:lnTo>
              <a:lnTo>
                <a:pt x="853341" y="1823078"/>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999C8A-4352-4DC7-8C6E-BB5B23401E84}">
      <dsp:nvSpPr>
        <dsp:cNvPr id="0" name=""/>
        <dsp:cNvSpPr/>
      </dsp:nvSpPr>
      <dsp:spPr>
        <a:xfrm>
          <a:off x="1703832" y="2365812"/>
          <a:ext cx="6862268" cy="468240"/>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30057"/>
              <a:satOff val="755"/>
              <a:lumOff val="299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s-EC" sz="2000" kern="1200" dirty="0"/>
            <a:t>Alta resolución</a:t>
          </a:r>
        </a:p>
      </dsp:txBody>
      <dsp:txXfrm>
        <a:off x="1717546" y="2379526"/>
        <a:ext cx="6834840" cy="440812"/>
      </dsp:txXfrm>
    </dsp:sp>
    <dsp:sp modelId="{9ED4C765-696D-454D-9ACB-C863AE1F46AA}">
      <dsp:nvSpPr>
        <dsp:cNvPr id="0" name=""/>
        <dsp:cNvSpPr/>
      </dsp:nvSpPr>
      <dsp:spPr>
        <a:xfrm>
          <a:off x="850490" y="776854"/>
          <a:ext cx="853341" cy="2495590"/>
        </a:xfrm>
        <a:custGeom>
          <a:avLst/>
          <a:gdLst/>
          <a:ahLst/>
          <a:cxnLst/>
          <a:rect l="0" t="0" r="0" b="0"/>
          <a:pathLst>
            <a:path>
              <a:moveTo>
                <a:pt x="0" y="0"/>
              </a:moveTo>
              <a:lnTo>
                <a:pt x="0" y="2495590"/>
              </a:lnTo>
              <a:lnTo>
                <a:pt x="853341" y="2495590"/>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689972-6746-480E-BAF1-03CE98143681}">
      <dsp:nvSpPr>
        <dsp:cNvPr id="0" name=""/>
        <dsp:cNvSpPr/>
      </dsp:nvSpPr>
      <dsp:spPr>
        <a:xfrm>
          <a:off x="1703832" y="2973957"/>
          <a:ext cx="6851378" cy="596975"/>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30057"/>
              <a:satOff val="755"/>
              <a:lumOff val="299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err="1"/>
            <a:t>Comunicación</a:t>
          </a:r>
          <a:r>
            <a:rPr lang="en-US" sz="2000" kern="1200" dirty="0"/>
            <a:t> Serial, para la </a:t>
          </a:r>
          <a:r>
            <a:rPr lang="en-US" sz="2000" kern="1200" dirty="0" err="1"/>
            <a:t>comunicación</a:t>
          </a:r>
          <a:r>
            <a:rPr lang="en-US" sz="2000" kern="1200" dirty="0"/>
            <a:t> del </a:t>
          </a:r>
          <a:r>
            <a:rPr lang="en-US" sz="2000" kern="1200" dirty="0" err="1"/>
            <a:t>prototipo</a:t>
          </a:r>
          <a:r>
            <a:rPr lang="en-US" sz="2000" kern="1200" dirty="0"/>
            <a:t> con la PC y con el Robot</a:t>
          </a:r>
          <a:endParaRPr lang="es-EC" sz="2000" kern="1200" dirty="0"/>
        </a:p>
      </dsp:txBody>
      <dsp:txXfrm>
        <a:off x="1721317" y="2991442"/>
        <a:ext cx="6816408" cy="562005"/>
      </dsp:txXfrm>
    </dsp:sp>
    <dsp:sp modelId="{CC95F4C3-2A29-43BB-A6E1-FA6E9F8B82C6}">
      <dsp:nvSpPr>
        <dsp:cNvPr id="0" name=""/>
        <dsp:cNvSpPr/>
      </dsp:nvSpPr>
      <dsp:spPr>
        <a:xfrm>
          <a:off x="850490" y="776854"/>
          <a:ext cx="853341" cy="3109895"/>
        </a:xfrm>
        <a:custGeom>
          <a:avLst/>
          <a:gdLst/>
          <a:ahLst/>
          <a:cxnLst/>
          <a:rect l="0" t="0" r="0" b="0"/>
          <a:pathLst>
            <a:path>
              <a:moveTo>
                <a:pt x="0" y="0"/>
              </a:moveTo>
              <a:lnTo>
                <a:pt x="0" y="3109895"/>
              </a:lnTo>
              <a:lnTo>
                <a:pt x="853341" y="3109895"/>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45BB5E-A0C7-45C2-AAD8-649953BBDC32}">
      <dsp:nvSpPr>
        <dsp:cNvPr id="0" name=""/>
        <dsp:cNvSpPr/>
      </dsp:nvSpPr>
      <dsp:spPr>
        <a:xfrm>
          <a:off x="1703832" y="3673504"/>
          <a:ext cx="6851378" cy="426490"/>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15029"/>
              <a:satOff val="378"/>
              <a:lumOff val="149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l" defTabSz="889000">
            <a:lnSpc>
              <a:spcPct val="90000"/>
            </a:lnSpc>
            <a:spcBef>
              <a:spcPct val="0"/>
            </a:spcBef>
            <a:spcAft>
              <a:spcPct val="35000"/>
            </a:spcAft>
            <a:buNone/>
          </a:pPr>
          <a:r>
            <a:rPr lang="en-US" sz="2000" kern="1200" dirty="0" err="1"/>
            <a:t>Pequeño</a:t>
          </a:r>
          <a:r>
            <a:rPr lang="en-US" sz="2000" kern="1200" dirty="0"/>
            <a:t> y de bajo </a:t>
          </a:r>
          <a:r>
            <a:rPr lang="en-US" sz="2000" kern="1200" dirty="0" err="1"/>
            <a:t>costo</a:t>
          </a:r>
          <a:endParaRPr lang="es-EC" sz="2000" kern="1200" dirty="0"/>
        </a:p>
      </dsp:txBody>
      <dsp:txXfrm>
        <a:off x="1716323" y="3685995"/>
        <a:ext cx="6826396" cy="40150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236319"/>
          <a:ext cx="8568950" cy="699783"/>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Prototipo final de adquisición de señales EMG</a:t>
          </a:r>
        </a:p>
      </dsp:txBody>
      <dsp:txXfrm>
        <a:off x="20496" y="256815"/>
        <a:ext cx="8527958" cy="65879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 y="72004"/>
          <a:ext cx="8389010" cy="685088"/>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Robot móvil</a:t>
          </a:r>
        </a:p>
      </dsp:txBody>
      <dsp:txXfrm>
        <a:off x="20071" y="92070"/>
        <a:ext cx="8348878" cy="644956"/>
      </dsp:txXfrm>
    </dsp:sp>
    <dsp:sp modelId="{04EAAFF2-F757-4829-8DE2-3822D97053BC}">
      <dsp:nvSpPr>
        <dsp:cNvPr id="0" name=""/>
        <dsp:cNvSpPr/>
      </dsp:nvSpPr>
      <dsp:spPr>
        <a:xfrm>
          <a:off x="838906" y="757093"/>
          <a:ext cx="841052" cy="762774"/>
        </a:xfrm>
        <a:custGeom>
          <a:avLst/>
          <a:gdLst/>
          <a:ahLst/>
          <a:cxnLst/>
          <a:rect l="0" t="0" r="0" b="0"/>
          <a:pathLst>
            <a:path>
              <a:moveTo>
                <a:pt x="0" y="0"/>
              </a:moveTo>
              <a:lnTo>
                <a:pt x="0" y="762774"/>
              </a:lnTo>
              <a:lnTo>
                <a:pt x="841052" y="762774"/>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79959" y="1023511"/>
          <a:ext cx="6757355" cy="99271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a:t>El robot </a:t>
          </a:r>
          <a:r>
            <a:rPr lang="en-US" sz="2000" kern="1200" dirty="0" err="1"/>
            <a:t>móvil</a:t>
          </a:r>
          <a:r>
            <a:rPr lang="en-US" sz="2000" kern="1200" dirty="0"/>
            <a:t> que se </a:t>
          </a:r>
          <a:r>
            <a:rPr lang="en-US" sz="2000" kern="1200" dirty="0" err="1"/>
            <a:t>utilizará</a:t>
          </a:r>
          <a:r>
            <a:rPr lang="en-US" sz="2000" kern="1200" dirty="0"/>
            <a:t> </a:t>
          </a:r>
          <a:r>
            <a:rPr lang="en-US" sz="2000" kern="1200" dirty="0" err="1"/>
            <a:t>como</a:t>
          </a:r>
          <a:r>
            <a:rPr lang="en-US" sz="2000" kern="1200" dirty="0"/>
            <a:t> </a:t>
          </a:r>
          <a:r>
            <a:rPr lang="en-US" sz="2000" kern="1200" dirty="0" err="1"/>
            <a:t>parte</a:t>
          </a:r>
          <a:r>
            <a:rPr lang="en-US" sz="2000" kern="1200" dirty="0"/>
            <a:t> del </a:t>
          </a:r>
          <a:r>
            <a:rPr lang="en-US" sz="2000" kern="1200" dirty="0" err="1"/>
            <a:t>proyecto</a:t>
          </a:r>
          <a:r>
            <a:rPr lang="en-US" sz="2000" kern="1200" dirty="0"/>
            <a:t> </a:t>
          </a:r>
          <a:r>
            <a:rPr lang="en-US" sz="2000" kern="1200" dirty="0" err="1"/>
            <a:t>es</a:t>
          </a:r>
          <a:r>
            <a:rPr lang="en-US" sz="2000" kern="1200" dirty="0"/>
            <a:t> el </a:t>
          </a:r>
          <a:r>
            <a:rPr lang="en-US" sz="2000" kern="1200" dirty="0" err="1"/>
            <a:t>modelo</a:t>
          </a:r>
          <a:r>
            <a:rPr lang="en-US" sz="2000" kern="1200" dirty="0"/>
            <a:t> GX386 MAX-1 </a:t>
          </a:r>
          <a:endParaRPr lang="es-EC" sz="2000" kern="1200" dirty="0"/>
        </a:p>
      </dsp:txBody>
      <dsp:txXfrm>
        <a:off x="1709035" y="1052587"/>
        <a:ext cx="6699203" cy="93456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439470" cy="689209"/>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Selección de los movimientos de la mano</a:t>
          </a:r>
        </a:p>
      </dsp:txBody>
      <dsp:txXfrm>
        <a:off x="20186" y="20186"/>
        <a:ext cx="8399098" cy="648837"/>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165692"/>
          <a:ext cx="8389010" cy="685088"/>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Selección de los músculos del antebrazo</a:t>
          </a:r>
        </a:p>
      </dsp:txBody>
      <dsp:txXfrm>
        <a:off x="20066" y="185758"/>
        <a:ext cx="8348878" cy="644956"/>
      </dsp:txXfrm>
    </dsp:sp>
    <dsp:sp modelId="{04EAAFF2-F757-4829-8DE2-3822D97053BC}">
      <dsp:nvSpPr>
        <dsp:cNvPr id="0" name=""/>
        <dsp:cNvSpPr/>
      </dsp:nvSpPr>
      <dsp:spPr>
        <a:xfrm>
          <a:off x="838901" y="850781"/>
          <a:ext cx="841058" cy="769783"/>
        </a:xfrm>
        <a:custGeom>
          <a:avLst/>
          <a:gdLst/>
          <a:ahLst/>
          <a:cxnLst/>
          <a:rect l="0" t="0" r="0" b="0"/>
          <a:pathLst>
            <a:path>
              <a:moveTo>
                <a:pt x="0" y="0"/>
              </a:moveTo>
              <a:lnTo>
                <a:pt x="0" y="769783"/>
              </a:lnTo>
              <a:lnTo>
                <a:pt x="841058" y="769783"/>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79959" y="1008112"/>
          <a:ext cx="6757355" cy="122490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a:t>Se </a:t>
          </a:r>
          <a:r>
            <a:rPr lang="en-US" sz="2000" kern="1200" dirty="0" err="1"/>
            <a:t>tomaron</a:t>
          </a:r>
          <a:r>
            <a:rPr lang="en-US" sz="2000" kern="1200" dirty="0"/>
            <a:t> en </a:t>
          </a:r>
          <a:r>
            <a:rPr lang="en-US" sz="2000" kern="1200" dirty="0" err="1"/>
            <a:t>cuenta</a:t>
          </a:r>
          <a:r>
            <a:rPr lang="en-US" sz="2000" kern="1200" dirty="0"/>
            <a:t> </a:t>
          </a:r>
          <a:r>
            <a:rPr lang="en-US" sz="2000" kern="1200" dirty="0" err="1"/>
            <a:t>varios</a:t>
          </a:r>
          <a:r>
            <a:rPr lang="en-US" sz="2000" kern="1200" dirty="0"/>
            <a:t> </a:t>
          </a:r>
          <a:r>
            <a:rPr lang="en-US" sz="2000" kern="1200" dirty="0" err="1"/>
            <a:t>parámetros</a:t>
          </a:r>
          <a:r>
            <a:rPr lang="en-US" sz="2000" kern="1200" dirty="0"/>
            <a:t> </a:t>
          </a:r>
          <a:r>
            <a:rPr lang="en-US" sz="2000" kern="1200" dirty="0" err="1"/>
            <a:t>como</a:t>
          </a:r>
          <a:r>
            <a:rPr lang="en-US" sz="2000" kern="1200" dirty="0"/>
            <a:t> son: la </a:t>
          </a:r>
          <a:r>
            <a:rPr lang="en-US" sz="2000" kern="1200" dirty="0" err="1"/>
            <a:t>amplitud</a:t>
          </a:r>
          <a:r>
            <a:rPr lang="en-US" sz="2000" kern="1200" dirty="0"/>
            <a:t> de la </a:t>
          </a:r>
          <a:r>
            <a:rPr lang="en-US" sz="2000" kern="1200" dirty="0" err="1"/>
            <a:t>señal</a:t>
          </a:r>
          <a:r>
            <a:rPr lang="en-US" sz="2000" kern="1200" dirty="0"/>
            <a:t>, el </a:t>
          </a:r>
          <a:r>
            <a:rPr lang="en-US" sz="2000" kern="1200" dirty="0" err="1"/>
            <a:t>tamaño</a:t>
          </a:r>
          <a:r>
            <a:rPr lang="en-US" sz="2000" kern="1200" dirty="0"/>
            <a:t> de </a:t>
          </a:r>
          <a:r>
            <a:rPr lang="en-US" sz="2000" kern="1200" dirty="0" err="1"/>
            <a:t>los</a:t>
          </a:r>
          <a:r>
            <a:rPr lang="en-US" sz="2000" kern="1200" dirty="0"/>
            <a:t> </a:t>
          </a:r>
          <a:r>
            <a:rPr lang="en-US" sz="2000" kern="1200" dirty="0" err="1"/>
            <a:t>músculos</a:t>
          </a:r>
          <a:r>
            <a:rPr lang="en-US" sz="2000" kern="1200" dirty="0"/>
            <a:t>, </a:t>
          </a:r>
          <a:r>
            <a:rPr lang="en-US" sz="2000" kern="1200" dirty="0" err="1"/>
            <a:t>cantidad</a:t>
          </a:r>
          <a:r>
            <a:rPr lang="en-US" sz="2000" kern="1200" dirty="0"/>
            <a:t> de </a:t>
          </a:r>
          <a:r>
            <a:rPr lang="en-US" sz="2000" kern="1200" dirty="0" err="1"/>
            <a:t>movimientos</a:t>
          </a:r>
          <a:r>
            <a:rPr lang="en-US" sz="2000" kern="1200" dirty="0"/>
            <a:t> </a:t>
          </a:r>
          <a:r>
            <a:rPr lang="en-US" sz="2000" kern="1200" dirty="0" err="1"/>
            <a:t>generados</a:t>
          </a:r>
          <a:r>
            <a:rPr lang="en-US" sz="2000" kern="1200" dirty="0"/>
            <a:t> </a:t>
          </a:r>
          <a:r>
            <a:rPr lang="en-US" sz="2000" kern="1200" dirty="0" err="1"/>
            <a:t>por</a:t>
          </a:r>
          <a:r>
            <a:rPr lang="en-US" sz="2000" kern="1200" dirty="0"/>
            <a:t> </a:t>
          </a:r>
          <a:r>
            <a:rPr lang="en-US" sz="2000" kern="1200" dirty="0" err="1"/>
            <a:t>musculo</a:t>
          </a:r>
          <a:r>
            <a:rPr lang="en-US" sz="2000" kern="1200" dirty="0"/>
            <a:t> y la </a:t>
          </a:r>
          <a:r>
            <a:rPr lang="en-US" sz="2000" kern="1200" dirty="0" err="1"/>
            <a:t>relación</a:t>
          </a:r>
          <a:r>
            <a:rPr lang="en-US" sz="2000" kern="1200" dirty="0"/>
            <a:t> </a:t>
          </a:r>
          <a:r>
            <a:rPr lang="en-US" sz="2000" kern="1200" dirty="0" err="1"/>
            <a:t>señal</a:t>
          </a:r>
          <a:r>
            <a:rPr lang="en-US" sz="2000" kern="1200" dirty="0"/>
            <a:t> a </a:t>
          </a:r>
          <a:r>
            <a:rPr lang="en-US" sz="2000" kern="1200" dirty="0" err="1"/>
            <a:t>ruido</a:t>
          </a:r>
          <a:r>
            <a:rPr lang="en-US" sz="2000" kern="1200" dirty="0"/>
            <a:t>.</a:t>
          </a:r>
          <a:endParaRPr lang="es-ES" sz="2000" kern="1200" dirty="0"/>
        </a:p>
      </dsp:txBody>
      <dsp:txXfrm>
        <a:off x="1715835" y="1043988"/>
        <a:ext cx="6685603" cy="1153152"/>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30872"/>
          <a:ext cx="8439470" cy="689209"/>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Protocolo de captura y almacenamiento de Datos</a:t>
          </a:r>
        </a:p>
      </dsp:txBody>
      <dsp:txXfrm>
        <a:off x="20186" y="51058"/>
        <a:ext cx="8399098" cy="648837"/>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30870"/>
          <a:ext cx="8439470" cy="689209"/>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Filtrado digital de la señal EMG</a:t>
          </a:r>
        </a:p>
      </dsp:txBody>
      <dsp:txXfrm>
        <a:off x="20186" y="51056"/>
        <a:ext cx="8399098" cy="648837"/>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0455" y="72010"/>
          <a:ext cx="8389010" cy="685088"/>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Detección de las señales EMG y segmentación</a:t>
          </a:r>
        </a:p>
      </dsp:txBody>
      <dsp:txXfrm>
        <a:off x="70521" y="92076"/>
        <a:ext cx="8348878" cy="644956"/>
      </dsp:txXfrm>
    </dsp:sp>
    <dsp:sp modelId="{9ED4C765-696D-454D-9ACB-C863AE1F46AA}">
      <dsp:nvSpPr>
        <dsp:cNvPr id="0" name=""/>
        <dsp:cNvSpPr/>
      </dsp:nvSpPr>
      <dsp:spPr>
        <a:xfrm>
          <a:off x="889356" y="757099"/>
          <a:ext cx="790273" cy="704836"/>
        </a:xfrm>
        <a:custGeom>
          <a:avLst/>
          <a:gdLst/>
          <a:ahLst/>
          <a:cxnLst/>
          <a:rect l="0" t="0" r="0" b="0"/>
          <a:pathLst>
            <a:path>
              <a:moveTo>
                <a:pt x="0" y="0"/>
              </a:moveTo>
              <a:lnTo>
                <a:pt x="0" y="704836"/>
              </a:lnTo>
              <a:lnTo>
                <a:pt x="790273" y="704836"/>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689972-6746-480E-BAF1-03CE98143681}">
      <dsp:nvSpPr>
        <dsp:cNvPr id="0" name=""/>
        <dsp:cNvSpPr/>
      </dsp:nvSpPr>
      <dsp:spPr>
        <a:xfrm>
          <a:off x="1679630" y="936106"/>
          <a:ext cx="6758013" cy="1051659"/>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a:t>Los </a:t>
          </a:r>
          <a:r>
            <a:rPr lang="en-US" sz="2000" kern="1200" dirty="0" err="1"/>
            <a:t>niveles</a:t>
          </a:r>
          <a:r>
            <a:rPr lang="en-US" sz="2000" kern="1200" dirty="0"/>
            <a:t> </a:t>
          </a:r>
          <a:r>
            <a:rPr lang="en-US" sz="2000" kern="1200" dirty="0" err="1"/>
            <a:t>máximos</a:t>
          </a:r>
          <a:r>
            <a:rPr lang="en-US" sz="2000" kern="1200" dirty="0"/>
            <a:t> de </a:t>
          </a:r>
          <a:r>
            <a:rPr lang="en-US" sz="2000" kern="1200" dirty="0" err="1"/>
            <a:t>ruido</a:t>
          </a:r>
          <a:r>
            <a:rPr lang="en-US" sz="2000" kern="1200" dirty="0"/>
            <a:t> </a:t>
          </a:r>
          <a:r>
            <a:rPr lang="en-US" sz="2000" kern="1200" dirty="0" err="1"/>
            <a:t>fueron</a:t>
          </a:r>
          <a:r>
            <a:rPr lang="en-US" sz="2000" kern="1200" dirty="0"/>
            <a:t> de 50 mv, </a:t>
          </a:r>
          <a:r>
            <a:rPr lang="en-US" sz="2000" kern="1200" dirty="0" err="1"/>
            <a:t>por</a:t>
          </a:r>
          <a:r>
            <a:rPr lang="en-US" sz="2000" kern="1200" dirty="0"/>
            <a:t> lo que se </a:t>
          </a:r>
          <a:r>
            <a:rPr lang="en-US" sz="2000" kern="1200" dirty="0" err="1"/>
            <a:t>decidió</a:t>
          </a:r>
          <a:r>
            <a:rPr lang="en-US" sz="2000" kern="1200" dirty="0"/>
            <a:t> </a:t>
          </a:r>
          <a:r>
            <a:rPr lang="en-US" sz="2000" kern="1200" dirty="0" err="1"/>
            <a:t>escoger</a:t>
          </a:r>
          <a:r>
            <a:rPr lang="en-US" sz="2000" kern="1200" dirty="0"/>
            <a:t> 100 mV </a:t>
          </a:r>
          <a:r>
            <a:rPr lang="en-US" sz="2000" kern="1200" dirty="0" err="1"/>
            <a:t>como</a:t>
          </a:r>
          <a:r>
            <a:rPr lang="en-US" sz="2000" kern="1200" dirty="0"/>
            <a:t> el valor base, para determiner el </a:t>
          </a:r>
          <a:r>
            <a:rPr lang="en-US" sz="2000" kern="1200" dirty="0" err="1"/>
            <a:t>inicio</a:t>
          </a:r>
          <a:r>
            <a:rPr lang="en-US" sz="2000" kern="1200" dirty="0"/>
            <a:t> de </a:t>
          </a:r>
          <a:r>
            <a:rPr lang="en-US" sz="2000" kern="1200" dirty="0" err="1"/>
            <a:t>una</a:t>
          </a:r>
          <a:r>
            <a:rPr lang="en-US" sz="2000" kern="1200" dirty="0"/>
            <a:t> </a:t>
          </a:r>
          <a:r>
            <a:rPr lang="en-US" sz="2000" kern="1200" dirty="0" err="1"/>
            <a:t>contracción</a:t>
          </a:r>
          <a:endParaRPr lang="es-EC" sz="2000" kern="1200" dirty="0"/>
        </a:p>
      </dsp:txBody>
      <dsp:txXfrm>
        <a:off x="1710432" y="966908"/>
        <a:ext cx="6696409" cy="990055"/>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439470" cy="689209"/>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Caracterización y Clasificación de las señales EMG</a:t>
          </a:r>
        </a:p>
      </dsp:txBody>
      <dsp:txXfrm>
        <a:off x="20186" y="20186"/>
        <a:ext cx="8399098" cy="6488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142" y="0"/>
          <a:ext cx="8331882" cy="680423"/>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ANTECEDENTES</a:t>
          </a:r>
        </a:p>
      </dsp:txBody>
      <dsp:txXfrm>
        <a:off x="22071" y="19929"/>
        <a:ext cx="8292024" cy="640565"/>
      </dsp:txXfrm>
    </dsp:sp>
    <dsp:sp modelId="{04EAAFF2-F757-4829-8DE2-3822D97053BC}">
      <dsp:nvSpPr>
        <dsp:cNvPr id="0" name=""/>
        <dsp:cNvSpPr/>
      </dsp:nvSpPr>
      <dsp:spPr>
        <a:xfrm>
          <a:off x="835330" y="680423"/>
          <a:ext cx="833188" cy="879179"/>
        </a:xfrm>
        <a:custGeom>
          <a:avLst/>
          <a:gdLst/>
          <a:ahLst/>
          <a:cxnLst/>
          <a:rect l="0" t="0" r="0" b="0"/>
          <a:pathLst>
            <a:path>
              <a:moveTo>
                <a:pt x="0" y="0"/>
              </a:moveTo>
              <a:lnTo>
                <a:pt x="0" y="879179"/>
              </a:lnTo>
              <a:lnTo>
                <a:pt x="833188" y="879179"/>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68518" y="881965"/>
          <a:ext cx="6711338" cy="135527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s-EC" sz="2000" kern="1200" dirty="0"/>
            <a:t>Existen una gran variedad de tecnologías que se han desarrollado en los últimos años las cuales permiten a las personas interactuar con diferentes dispositivos electrónicos a través del reconocimiento de gestos </a:t>
          </a:r>
          <a:r>
            <a:rPr lang="es-ES" sz="2000" kern="1200" dirty="0"/>
            <a:t>y movimientos del cuerpo</a:t>
          </a:r>
        </a:p>
      </dsp:txBody>
      <dsp:txXfrm>
        <a:off x="1708213" y="921660"/>
        <a:ext cx="6631948" cy="127588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9010" cy="685088"/>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Extracción de Características</a:t>
          </a:r>
        </a:p>
      </dsp:txBody>
      <dsp:txXfrm>
        <a:off x="20066" y="20066"/>
        <a:ext cx="8348878" cy="644956"/>
      </dsp:txXfrm>
    </dsp:sp>
    <dsp:sp modelId="{04EAAFF2-F757-4829-8DE2-3822D97053BC}">
      <dsp:nvSpPr>
        <dsp:cNvPr id="0" name=""/>
        <dsp:cNvSpPr/>
      </dsp:nvSpPr>
      <dsp:spPr>
        <a:xfrm>
          <a:off x="838901" y="685088"/>
          <a:ext cx="841058" cy="618751"/>
        </a:xfrm>
        <a:custGeom>
          <a:avLst/>
          <a:gdLst/>
          <a:ahLst/>
          <a:cxnLst/>
          <a:rect l="0" t="0" r="0" b="0"/>
          <a:pathLst>
            <a:path>
              <a:moveTo>
                <a:pt x="0" y="0"/>
              </a:moveTo>
              <a:lnTo>
                <a:pt x="0" y="618751"/>
              </a:lnTo>
              <a:lnTo>
                <a:pt x="841058" y="618751"/>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79959" y="807483"/>
          <a:ext cx="6757355" cy="99271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s-EC" sz="2000" kern="1200" dirty="0"/>
            <a:t>Proceso en el cual la señal capturada es procesada con el fin de resaltar la información más relevante de la misma</a:t>
          </a:r>
          <a:endParaRPr lang="es-ES" sz="2000" kern="1200" dirty="0"/>
        </a:p>
      </dsp:txBody>
      <dsp:txXfrm>
        <a:off x="1709035" y="836559"/>
        <a:ext cx="6699203" cy="934562"/>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334" y="0"/>
          <a:ext cx="8389010" cy="685088"/>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Redes Neuronales Artificiales (RNA)</a:t>
          </a:r>
        </a:p>
      </dsp:txBody>
      <dsp:txXfrm>
        <a:off x="20400" y="20066"/>
        <a:ext cx="8348878" cy="644956"/>
      </dsp:txXfrm>
    </dsp:sp>
    <dsp:sp modelId="{04EAAFF2-F757-4829-8DE2-3822D97053BC}">
      <dsp:nvSpPr>
        <dsp:cNvPr id="0" name=""/>
        <dsp:cNvSpPr/>
      </dsp:nvSpPr>
      <dsp:spPr>
        <a:xfrm>
          <a:off x="839235" y="685088"/>
          <a:ext cx="840723" cy="633422"/>
        </a:xfrm>
        <a:custGeom>
          <a:avLst/>
          <a:gdLst/>
          <a:ahLst/>
          <a:cxnLst/>
          <a:rect l="0" t="0" r="0" b="0"/>
          <a:pathLst>
            <a:path>
              <a:moveTo>
                <a:pt x="0" y="0"/>
              </a:moveTo>
              <a:lnTo>
                <a:pt x="0" y="633422"/>
              </a:lnTo>
              <a:lnTo>
                <a:pt x="840723" y="633422"/>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79959" y="778174"/>
          <a:ext cx="6757355" cy="1080673"/>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s-EC" sz="2000" kern="1200" dirty="0"/>
            <a:t>Tecnología que, mediante el uso de modelos matemáticos realizan el procesamiento de información, haciendo uso de algunos de los principios funcionales de las redes neuronales del cerebro humano</a:t>
          </a:r>
          <a:endParaRPr lang="es-ES" sz="2000" kern="1200" dirty="0"/>
        </a:p>
      </dsp:txBody>
      <dsp:txXfrm>
        <a:off x="1711611" y="809826"/>
        <a:ext cx="6694051" cy="1017369"/>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381998" cy="606844"/>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s-ES" sz="4000" b="0" kern="1200" dirty="0"/>
            <a:t>Clasificación</a:t>
          </a:r>
          <a:r>
            <a:rPr lang="es-ES" sz="3200" b="1" kern="1200" dirty="0"/>
            <a:t> </a:t>
          </a:r>
        </a:p>
      </dsp:txBody>
      <dsp:txXfrm>
        <a:off x="17774" y="17774"/>
        <a:ext cx="8346450" cy="571296"/>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 y="34996"/>
          <a:ext cx="8389010" cy="685088"/>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Red de retro propagación </a:t>
          </a:r>
        </a:p>
      </dsp:txBody>
      <dsp:txXfrm>
        <a:off x="20071" y="55062"/>
        <a:ext cx="8348878" cy="644956"/>
      </dsp:txXfrm>
    </dsp:sp>
    <dsp:sp modelId="{04EAAFF2-F757-4829-8DE2-3822D97053BC}">
      <dsp:nvSpPr>
        <dsp:cNvPr id="0" name=""/>
        <dsp:cNvSpPr/>
      </dsp:nvSpPr>
      <dsp:spPr>
        <a:xfrm>
          <a:off x="838906" y="720085"/>
          <a:ext cx="841052" cy="707433"/>
        </a:xfrm>
        <a:custGeom>
          <a:avLst/>
          <a:gdLst/>
          <a:ahLst/>
          <a:cxnLst/>
          <a:rect l="0" t="0" r="0" b="0"/>
          <a:pathLst>
            <a:path>
              <a:moveTo>
                <a:pt x="0" y="0"/>
              </a:moveTo>
              <a:lnTo>
                <a:pt x="0" y="707433"/>
              </a:lnTo>
              <a:lnTo>
                <a:pt x="841052" y="707433"/>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79959" y="931161"/>
          <a:ext cx="6757355" cy="99271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a:t>La retro </a:t>
          </a:r>
          <a:r>
            <a:rPr lang="en-US" sz="2000" kern="1200" dirty="0" err="1"/>
            <a:t>propagación</a:t>
          </a:r>
          <a:r>
            <a:rPr lang="en-US" sz="2000" kern="1200" dirty="0"/>
            <a:t> del error </a:t>
          </a:r>
          <a:r>
            <a:rPr lang="en-US" sz="2000" kern="1200" dirty="0" err="1"/>
            <a:t>es</a:t>
          </a:r>
          <a:r>
            <a:rPr lang="en-US" sz="2000" kern="1200" dirty="0"/>
            <a:t> un </a:t>
          </a:r>
          <a:r>
            <a:rPr lang="en-US" sz="2000" kern="1200" dirty="0" err="1"/>
            <a:t>tipo</a:t>
          </a:r>
          <a:r>
            <a:rPr lang="en-US" sz="2000" kern="1200" dirty="0"/>
            <a:t> de </a:t>
          </a:r>
          <a:r>
            <a:rPr lang="en-US" sz="2000" kern="1200" dirty="0" err="1"/>
            <a:t>algoritmo</a:t>
          </a:r>
          <a:r>
            <a:rPr lang="en-US" sz="2000" kern="1200" dirty="0"/>
            <a:t> de </a:t>
          </a:r>
          <a:r>
            <a:rPr lang="en-US" sz="2000" kern="1200" dirty="0" err="1"/>
            <a:t>descenso</a:t>
          </a:r>
          <a:r>
            <a:rPr lang="en-US" sz="2000" kern="1200" dirty="0"/>
            <a:t> </a:t>
          </a:r>
          <a:r>
            <a:rPr lang="en-US" sz="2000" kern="1200" dirty="0" err="1"/>
            <a:t>por</a:t>
          </a:r>
          <a:r>
            <a:rPr lang="en-US" sz="2000" kern="1200" dirty="0"/>
            <a:t> </a:t>
          </a:r>
          <a:r>
            <a:rPr lang="en-US" sz="2000" kern="1200" dirty="0" err="1"/>
            <a:t>gradiente</a:t>
          </a:r>
          <a:r>
            <a:rPr lang="en-US" sz="2000" kern="1200" dirty="0"/>
            <a:t>, de </a:t>
          </a:r>
          <a:r>
            <a:rPr lang="en-US" sz="2000" kern="1200" dirty="0" err="1"/>
            <a:t>aprendizaje</a:t>
          </a:r>
          <a:r>
            <a:rPr lang="en-US" sz="2000" kern="1200" dirty="0"/>
            <a:t> de </a:t>
          </a:r>
          <a:r>
            <a:rPr lang="en-US" sz="2000" kern="1200" dirty="0" err="1"/>
            <a:t>carácter</a:t>
          </a:r>
          <a:r>
            <a:rPr lang="en-US" sz="2000" kern="1200" dirty="0"/>
            <a:t> </a:t>
          </a:r>
          <a:r>
            <a:rPr lang="en-US" sz="2000" kern="1200" dirty="0" err="1"/>
            <a:t>supervisado</a:t>
          </a:r>
          <a:r>
            <a:rPr lang="en-US" sz="2000" kern="1200" dirty="0"/>
            <a:t> que se </a:t>
          </a:r>
          <a:r>
            <a:rPr lang="en-US" sz="2000" kern="1200" dirty="0" err="1"/>
            <a:t>emplea</a:t>
          </a:r>
          <a:r>
            <a:rPr lang="en-US" sz="2000" kern="1200" dirty="0"/>
            <a:t> para </a:t>
          </a:r>
          <a:r>
            <a:rPr lang="en-US" sz="2000" kern="1200" dirty="0" err="1"/>
            <a:t>redes</a:t>
          </a:r>
          <a:r>
            <a:rPr lang="en-US" sz="2000" kern="1200" dirty="0"/>
            <a:t> </a:t>
          </a:r>
          <a:r>
            <a:rPr lang="en-US" sz="2000" kern="1200" dirty="0" err="1"/>
            <a:t>multicapa</a:t>
          </a:r>
          <a:r>
            <a:rPr lang="en-US" sz="2000" kern="1200" dirty="0"/>
            <a:t> </a:t>
          </a:r>
          <a:endParaRPr lang="es-ES" sz="2000" kern="1200" dirty="0"/>
        </a:p>
      </dsp:txBody>
      <dsp:txXfrm>
        <a:off x="1709035" y="960237"/>
        <a:ext cx="6699203" cy="934562"/>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439470" cy="689209"/>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Expresiones matemáticas </a:t>
          </a:r>
        </a:p>
      </dsp:txBody>
      <dsp:txXfrm>
        <a:off x="20186" y="20186"/>
        <a:ext cx="8399098" cy="648837"/>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30433"/>
          <a:ext cx="8389010" cy="901481"/>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Resultados- Clasificación sin reducción de dimensionalidad</a:t>
          </a:r>
        </a:p>
      </dsp:txBody>
      <dsp:txXfrm>
        <a:off x="26403" y="56836"/>
        <a:ext cx="8336204" cy="848675"/>
      </dsp:txXfrm>
    </dsp:sp>
    <dsp:sp modelId="{04EAAFF2-F757-4829-8DE2-3822D97053BC}">
      <dsp:nvSpPr>
        <dsp:cNvPr id="0" name=""/>
        <dsp:cNvSpPr/>
      </dsp:nvSpPr>
      <dsp:spPr>
        <a:xfrm>
          <a:off x="838901" y="931914"/>
          <a:ext cx="840729" cy="838398"/>
        </a:xfrm>
        <a:custGeom>
          <a:avLst/>
          <a:gdLst/>
          <a:ahLst/>
          <a:cxnLst/>
          <a:rect l="0" t="0" r="0" b="0"/>
          <a:pathLst>
            <a:path>
              <a:moveTo>
                <a:pt x="0" y="0"/>
              </a:moveTo>
              <a:lnTo>
                <a:pt x="0" y="838398"/>
              </a:lnTo>
              <a:lnTo>
                <a:pt x="840729" y="838398"/>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679630" y="1008110"/>
          <a:ext cx="6757355" cy="1524405"/>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err="1"/>
            <a:t>Clasificación</a:t>
          </a:r>
          <a:r>
            <a:rPr lang="en-US" sz="2000" kern="1200" dirty="0"/>
            <a:t> se </a:t>
          </a:r>
          <a:r>
            <a:rPr lang="en-US" sz="2000" kern="1200" dirty="0" err="1"/>
            <a:t>realiza</a:t>
          </a:r>
          <a:r>
            <a:rPr lang="en-US" sz="2000" kern="1200" dirty="0"/>
            <a:t> con </a:t>
          </a:r>
          <a:r>
            <a:rPr lang="en-US" sz="2000" kern="1200" dirty="0" err="1"/>
            <a:t>todas</a:t>
          </a:r>
          <a:r>
            <a:rPr lang="en-US" sz="2000" kern="1200" dirty="0"/>
            <a:t> las características </a:t>
          </a:r>
          <a:r>
            <a:rPr lang="en-US" sz="2000" kern="1200" dirty="0" err="1"/>
            <a:t>obtenidas</a:t>
          </a:r>
          <a:r>
            <a:rPr lang="en-US" sz="2000" kern="1200" dirty="0"/>
            <a:t>, de </a:t>
          </a:r>
          <a:r>
            <a:rPr lang="en-US" sz="2000" kern="1200" dirty="0" err="1"/>
            <a:t>esta</a:t>
          </a:r>
          <a:r>
            <a:rPr lang="en-US" sz="2000" kern="1200" dirty="0"/>
            <a:t> forma se </a:t>
          </a:r>
          <a:r>
            <a:rPr lang="en-US" sz="2000" kern="1200" dirty="0" err="1"/>
            <a:t>observa</a:t>
          </a:r>
          <a:r>
            <a:rPr lang="en-US" sz="2000" kern="1200" dirty="0"/>
            <a:t> el </a:t>
          </a:r>
          <a:r>
            <a:rPr lang="en-US" sz="2000" kern="1200" dirty="0" err="1"/>
            <a:t>desempeño</a:t>
          </a:r>
          <a:r>
            <a:rPr lang="en-US" sz="2000" kern="1200" dirty="0"/>
            <a:t> del </a:t>
          </a:r>
          <a:r>
            <a:rPr lang="en-US" sz="2000" kern="1200" dirty="0" err="1"/>
            <a:t>clasificador</a:t>
          </a:r>
          <a:r>
            <a:rPr lang="en-US" sz="2000" kern="1200" dirty="0"/>
            <a:t>, y en base a </a:t>
          </a:r>
          <a:r>
            <a:rPr lang="en-US" sz="2000" kern="1200" dirty="0" err="1"/>
            <a:t>ello</a:t>
          </a:r>
          <a:r>
            <a:rPr lang="en-US" sz="2000" kern="1200" dirty="0"/>
            <a:t> se </a:t>
          </a:r>
          <a:r>
            <a:rPr lang="en-US" sz="2000" kern="1200" dirty="0" err="1"/>
            <a:t>comprueba</a:t>
          </a:r>
          <a:r>
            <a:rPr lang="en-US" sz="2000" kern="1200" dirty="0"/>
            <a:t> la </a:t>
          </a:r>
          <a:r>
            <a:rPr lang="en-US" sz="2000" kern="1200" dirty="0" err="1"/>
            <a:t>eficiencia</a:t>
          </a:r>
          <a:r>
            <a:rPr lang="en-US" sz="2000" kern="1200" dirty="0"/>
            <a:t> de </a:t>
          </a:r>
          <a:r>
            <a:rPr lang="en-US" sz="2000" kern="1200" dirty="0" err="1"/>
            <a:t>los</a:t>
          </a:r>
          <a:r>
            <a:rPr lang="en-US" sz="2000" kern="1200" dirty="0"/>
            <a:t> </a:t>
          </a:r>
          <a:r>
            <a:rPr lang="en-US" sz="2000" kern="1200" dirty="0" err="1"/>
            <a:t>resultados</a:t>
          </a:r>
          <a:r>
            <a:rPr lang="en-US" sz="2000" kern="1200" dirty="0"/>
            <a:t> de </a:t>
          </a:r>
          <a:r>
            <a:rPr lang="en-US" sz="2000" kern="1200" dirty="0" err="1"/>
            <a:t>los</a:t>
          </a:r>
          <a:r>
            <a:rPr lang="en-US" sz="2000" kern="1200" dirty="0"/>
            <a:t> </a:t>
          </a:r>
          <a:r>
            <a:rPr lang="en-US" sz="2000" kern="1200" dirty="0" err="1"/>
            <a:t>datos</a:t>
          </a:r>
          <a:r>
            <a:rPr lang="en-US" sz="2000" kern="1200" dirty="0"/>
            <a:t> </a:t>
          </a:r>
          <a:r>
            <a:rPr lang="en-US" sz="2000" kern="1200" dirty="0" err="1"/>
            <a:t>obtenidos</a:t>
          </a:r>
          <a:r>
            <a:rPr lang="en-US" sz="2000" kern="1200" dirty="0"/>
            <a:t> con </a:t>
          </a:r>
          <a:r>
            <a:rPr lang="en-US" sz="2000" kern="1200" dirty="0" err="1"/>
            <a:t>los</a:t>
          </a:r>
          <a:r>
            <a:rPr lang="en-US" sz="2000" kern="1200" dirty="0"/>
            <a:t> </a:t>
          </a:r>
          <a:r>
            <a:rPr lang="en-US" sz="2000" kern="1200" dirty="0" err="1"/>
            <a:t>datos</a:t>
          </a:r>
          <a:r>
            <a:rPr lang="en-US" sz="2000" kern="1200" dirty="0"/>
            <a:t> </a:t>
          </a:r>
          <a:r>
            <a:rPr lang="en-US" sz="2000" kern="1200" dirty="0" err="1"/>
            <a:t>reducidos</a:t>
          </a:r>
          <a:endParaRPr lang="es-ES" sz="2000" kern="1200" dirty="0"/>
        </a:p>
      </dsp:txBody>
      <dsp:txXfrm>
        <a:off x="1724278" y="1052758"/>
        <a:ext cx="6668059" cy="1435109"/>
      </dsp:txXfrm>
    </dsp:sp>
    <dsp:sp modelId="{59B6BAF9-1EE2-43AB-A459-FD0FBACBF21E}">
      <dsp:nvSpPr>
        <dsp:cNvPr id="0" name=""/>
        <dsp:cNvSpPr/>
      </dsp:nvSpPr>
      <dsp:spPr>
        <a:xfrm>
          <a:off x="838901" y="931914"/>
          <a:ext cx="840729" cy="2028116"/>
        </a:xfrm>
        <a:custGeom>
          <a:avLst/>
          <a:gdLst/>
          <a:ahLst/>
          <a:cxnLst/>
          <a:rect l="0" t="0" r="0" b="0"/>
          <a:pathLst>
            <a:path>
              <a:moveTo>
                <a:pt x="0" y="0"/>
              </a:moveTo>
              <a:lnTo>
                <a:pt x="0" y="2028116"/>
              </a:lnTo>
              <a:lnTo>
                <a:pt x="840729" y="2028116"/>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1679630" y="2664299"/>
          <a:ext cx="6758013" cy="591464"/>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37571"/>
              <a:satOff val="944"/>
              <a:lumOff val="374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just" defTabSz="889000">
            <a:lnSpc>
              <a:spcPct val="90000"/>
            </a:lnSpc>
            <a:spcBef>
              <a:spcPct val="0"/>
            </a:spcBef>
            <a:spcAft>
              <a:spcPct val="35000"/>
            </a:spcAft>
            <a:buNone/>
          </a:pPr>
          <a:r>
            <a:rPr lang="en-US" sz="2000" kern="1200" dirty="0"/>
            <a:t>Se </a:t>
          </a:r>
          <a:r>
            <a:rPr lang="en-US" sz="2000" kern="1200" dirty="0" err="1"/>
            <a:t>observa</a:t>
          </a:r>
          <a:r>
            <a:rPr lang="en-US" sz="2000" kern="1200" dirty="0"/>
            <a:t> que </a:t>
          </a:r>
          <a:r>
            <a:rPr lang="en-US" sz="2000" kern="1200" dirty="0" err="1"/>
            <a:t>estos</a:t>
          </a:r>
          <a:r>
            <a:rPr lang="en-US" sz="2000" kern="1200" dirty="0"/>
            <a:t> se </a:t>
          </a:r>
          <a:r>
            <a:rPr lang="en-US" sz="2000" kern="1200" dirty="0" err="1"/>
            <a:t>encuentran</a:t>
          </a:r>
          <a:r>
            <a:rPr lang="en-US" sz="2000" kern="1200" dirty="0"/>
            <a:t> en el </a:t>
          </a:r>
          <a:r>
            <a:rPr lang="en-US" sz="2000" kern="1200" dirty="0" err="1"/>
            <a:t>rango</a:t>
          </a:r>
          <a:r>
            <a:rPr lang="en-US" sz="2000" kern="1200" dirty="0"/>
            <a:t> de 60% al 85%</a:t>
          </a:r>
          <a:endParaRPr lang="es-EC" sz="2000" kern="1200" dirty="0"/>
        </a:p>
      </dsp:txBody>
      <dsp:txXfrm>
        <a:off x="1696953" y="2681622"/>
        <a:ext cx="6723367" cy="556818"/>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439470" cy="689209"/>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Clasificación con 4 características </a:t>
          </a:r>
        </a:p>
      </dsp:txBody>
      <dsp:txXfrm>
        <a:off x="20186" y="20186"/>
        <a:ext cx="8399098" cy="648837"/>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439470" cy="689209"/>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Clasificación con 6 características </a:t>
          </a:r>
        </a:p>
      </dsp:txBody>
      <dsp:txXfrm>
        <a:off x="20186" y="20186"/>
        <a:ext cx="8399098" cy="648837"/>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439470" cy="689209"/>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Clasificación en modo online </a:t>
          </a:r>
        </a:p>
      </dsp:txBody>
      <dsp:txXfrm>
        <a:off x="20186" y="20186"/>
        <a:ext cx="8399098" cy="648837"/>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0"/>
          <a:ext cx="8439470" cy="689209"/>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Matriz de Confusión </a:t>
          </a:r>
        </a:p>
      </dsp:txBody>
      <dsp:txXfrm>
        <a:off x="20186" y="20186"/>
        <a:ext cx="8399098" cy="6488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95527"/>
          <a:ext cx="8381998" cy="684516"/>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s-ES" sz="2800" b="1" kern="1200" dirty="0"/>
            <a:t>ANTECEDENTES</a:t>
          </a:r>
        </a:p>
      </dsp:txBody>
      <dsp:txXfrm>
        <a:off x="20049" y="115576"/>
        <a:ext cx="8341900" cy="644418"/>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30870"/>
          <a:ext cx="8439470" cy="689209"/>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Parámetros finales del clasificador (RNA)</a:t>
          </a:r>
        </a:p>
      </dsp:txBody>
      <dsp:txXfrm>
        <a:off x="20186" y="51056"/>
        <a:ext cx="8399098" cy="648837"/>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761" y="129322"/>
          <a:ext cx="6632916" cy="541677"/>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Conclusiones</a:t>
          </a:r>
        </a:p>
      </dsp:txBody>
      <dsp:txXfrm>
        <a:off x="18626" y="145187"/>
        <a:ext cx="6601186" cy="509947"/>
      </dsp:txXfrm>
    </dsp:sp>
    <dsp:sp modelId="{04EAAFF2-F757-4829-8DE2-3822D97053BC}">
      <dsp:nvSpPr>
        <dsp:cNvPr id="0" name=""/>
        <dsp:cNvSpPr/>
      </dsp:nvSpPr>
      <dsp:spPr>
        <a:xfrm>
          <a:off x="666052" y="670999"/>
          <a:ext cx="330762" cy="1006580"/>
        </a:xfrm>
        <a:custGeom>
          <a:avLst/>
          <a:gdLst/>
          <a:ahLst/>
          <a:cxnLst/>
          <a:rect l="0" t="0" r="0" b="0"/>
          <a:pathLst>
            <a:path>
              <a:moveTo>
                <a:pt x="0" y="0"/>
              </a:moveTo>
              <a:lnTo>
                <a:pt x="0" y="1006580"/>
              </a:lnTo>
              <a:lnTo>
                <a:pt x="330762" y="1006580"/>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996815" y="986429"/>
          <a:ext cx="7512901" cy="1382301"/>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es-EC" sz="1800" kern="1200" dirty="0"/>
            <a:t>Se desarrolló un sistema electromiográfico de dos canales capaz de registrar las contracciones generadas por los músculos del antebrazo en tiempo real, el cual fue reducido de tal forma que sea portable y cómodo para el usuario</a:t>
          </a:r>
          <a:endParaRPr lang="es-ES" sz="1800" kern="1200" dirty="0"/>
        </a:p>
      </dsp:txBody>
      <dsp:txXfrm>
        <a:off x="1037301" y="1026915"/>
        <a:ext cx="7431929" cy="1301329"/>
      </dsp:txXfrm>
    </dsp:sp>
    <dsp:sp modelId="{59B6BAF9-1EE2-43AB-A459-FD0FBACBF21E}">
      <dsp:nvSpPr>
        <dsp:cNvPr id="0" name=""/>
        <dsp:cNvSpPr/>
      </dsp:nvSpPr>
      <dsp:spPr>
        <a:xfrm>
          <a:off x="666052" y="670999"/>
          <a:ext cx="295800" cy="2635358"/>
        </a:xfrm>
        <a:custGeom>
          <a:avLst/>
          <a:gdLst/>
          <a:ahLst/>
          <a:cxnLst/>
          <a:rect l="0" t="0" r="0" b="0"/>
          <a:pathLst>
            <a:path>
              <a:moveTo>
                <a:pt x="0" y="0"/>
              </a:moveTo>
              <a:lnTo>
                <a:pt x="0" y="2635358"/>
              </a:lnTo>
              <a:lnTo>
                <a:pt x="295800" y="2635358"/>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961853" y="2580266"/>
          <a:ext cx="7632382" cy="1452183"/>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25048"/>
              <a:satOff val="629"/>
              <a:lumOff val="249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en-US" sz="1800" kern="1200" dirty="0"/>
            <a:t>Para </a:t>
          </a:r>
          <a:r>
            <a:rPr lang="en-US" sz="1800" kern="1200" dirty="0" err="1"/>
            <a:t>lograr</a:t>
          </a:r>
          <a:r>
            <a:rPr lang="en-US" sz="1800" kern="1200" dirty="0"/>
            <a:t> un </a:t>
          </a:r>
          <a:r>
            <a:rPr lang="en-US" sz="1800" kern="1200" dirty="0" err="1"/>
            <a:t>mejor</a:t>
          </a:r>
          <a:r>
            <a:rPr lang="en-US" sz="1800" kern="1200" dirty="0"/>
            <a:t> </a:t>
          </a:r>
          <a:r>
            <a:rPr lang="en-US" sz="1800" kern="1200" dirty="0" err="1"/>
            <a:t>desempeño</a:t>
          </a:r>
          <a:r>
            <a:rPr lang="en-US" sz="1800" kern="1200" dirty="0"/>
            <a:t> del </a:t>
          </a:r>
          <a:r>
            <a:rPr lang="en-US" sz="1800" kern="1200" dirty="0" err="1"/>
            <a:t>dispositivo</a:t>
          </a:r>
          <a:r>
            <a:rPr lang="en-US" sz="1800" kern="1200" dirty="0"/>
            <a:t> se </a:t>
          </a:r>
          <a:r>
            <a:rPr lang="en-US" sz="1800" kern="1200" dirty="0" err="1"/>
            <a:t>realizó</a:t>
          </a:r>
          <a:r>
            <a:rPr lang="en-US" sz="1800" kern="1200" dirty="0"/>
            <a:t> la </a:t>
          </a:r>
          <a:r>
            <a:rPr lang="en-US" sz="1800" kern="1200" dirty="0" err="1"/>
            <a:t>implementación</a:t>
          </a:r>
          <a:r>
            <a:rPr lang="en-US" sz="1800" kern="1200" dirty="0"/>
            <a:t> de </a:t>
          </a:r>
          <a:r>
            <a:rPr lang="en-US" sz="1800" kern="1200" dirty="0" err="1"/>
            <a:t>los</a:t>
          </a:r>
          <a:r>
            <a:rPr lang="en-US" sz="1800" kern="1200" dirty="0"/>
            <a:t> </a:t>
          </a:r>
          <a:r>
            <a:rPr lang="en-US" sz="1800" kern="1200" dirty="0" err="1"/>
            <a:t>filtros</a:t>
          </a:r>
          <a:r>
            <a:rPr lang="en-US" sz="1800" kern="1200" dirty="0"/>
            <a:t> de forma digital, para lo </a:t>
          </a:r>
          <a:r>
            <a:rPr lang="en-US" sz="1800" kern="1200" dirty="0" err="1"/>
            <a:t>cual</a:t>
          </a:r>
          <a:r>
            <a:rPr lang="en-US" sz="1800" kern="1200" dirty="0"/>
            <a:t> se </a:t>
          </a:r>
          <a:r>
            <a:rPr lang="en-US" sz="1800" kern="1200" dirty="0" err="1"/>
            <a:t>diseñaron</a:t>
          </a:r>
          <a:r>
            <a:rPr lang="en-US" sz="1800" kern="1200" dirty="0"/>
            <a:t> </a:t>
          </a:r>
          <a:r>
            <a:rPr lang="en-US" sz="1800" kern="1200" dirty="0" err="1"/>
            <a:t>filtros</a:t>
          </a:r>
          <a:r>
            <a:rPr lang="en-US" sz="1800" kern="1200" dirty="0"/>
            <a:t> de quinto </a:t>
          </a:r>
          <a:r>
            <a:rPr lang="en-US" sz="1800" kern="1200" dirty="0" err="1"/>
            <a:t>orden</a:t>
          </a:r>
          <a:r>
            <a:rPr lang="en-US" sz="1800" kern="1200" dirty="0"/>
            <a:t> de </a:t>
          </a:r>
          <a:r>
            <a:rPr lang="en-US" sz="1800" kern="1200" dirty="0" err="1"/>
            <a:t>tipo</a:t>
          </a:r>
          <a:r>
            <a:rPr lang="en-US" sz="1800" kern="1200" dirty="0"/>
            <a:t> Butterworth. </a:t>
          </a:r>
          <a:r>
            <a:rPr lang="en-US" sz="1800" kern="1200" dirty="0" err="1"/>
            <a:t>Debido</a:t>
          </a:r>
          <a:r>
            <a:rPr lang="en-US" sz="1800" kern="1200" dirty="0"/>
            <a:t> a que </a:t>
          </a:r>
          <a:r>
            <a:rPr lang="en-US" sz="1800" kern="1200" dirty="0" err="1"/>
            <a:t>este</a:t>
          </a:r>
          <a:r>
            <a:rPr lang="en-US" sz="1800" kern="1200" dirty="0"/>
            <a:t> </a:t>
          </a:r>
          <a:r>
            <a:rPr lang="en-US" sz="1800" kern="1200" dirty="0" err="1"/>
            <a:t>tipo</a:t>
          </a:r>
          <a:r>
            <a:rPr lang="en-US" sz="1800" kern="1200" dirty="0"/>
            <a:t> de </a:t>
          </a:r>
          <a:r>
            <a:rPr lang="en-US" sz="1800" kern="1200" dirty="0" err="1"/>
            <a:t>filtros</a:t>
          </a:r>
          <a:r>
            <a:rPr lang="en-US" sz="1800" kern="1200" dirty="0"/>
            <a:t> no </a:t>
          </a:r>
          <a:r>
            <a:rPr lang="en-US" sz="1800" kern="1200" dirty="0" err="1"/>
            <a:t>presenta</a:t>
          </a:r>
          <a:r>
            <a:rPr lang="en-US" sz="1800" kern="1200" dirty="0"/>
            <a:t> </a:t>
          </a:r>
          <a:r>
            <a:rPr lang="en-US" sz="1800" kern="1200" dirty="0" err="1"/>
            <a:t>rizado</a:t>
          </a:r>
          <a:r>
            <a:rPr lang="en-US" sz="1800" kern="1200" dirty="0"/>
            <a:t> en la </a:t>
          </a:r>
          <a:r>
            <a:rPr lang="en-US" sz="1800" kern="1200" dirty="0" err="1"/>
            <a:t>banda</a:t>
          </a:r>
          <a:r>
            <a:rPr lang="en-US" sz="1800" kern="1200" dirty="0"/>
            <a:t> de </a:t>
          </a:r>
          <a:r>
            <a:rPr lang="en-US" sz="1800" kern="1200" dirty="0" err="1"/>
            <a:t>paso</a:t>
          </a:r>
          <a:r>
            <a:rPr lang="en-US" sz="1800" kern="1200" dirty="0"/>
            <a:t>, </a:t>
          </a:r>
          <a:r>
            <a:rPr lang="en-US" sz="1800" kern="1200" dirty="0" err="1"/>
            <a:t>hace</a:t>
          </a:r>
          <a:r>
            <a:rPr lang="en-US" sz="1800" kern="1200" dirty="0"/>
            <a:t> que </a:t>
          </a:r>
          <a:r>
            <a:rPr lang="en-US" sz="1800" kern="1200" dirty="0" err="1"/>
            <a:t>sean</a:t>
          </a:r>
          <a:r>
            <a:rPr lang="en-US" sz="1800" kern="1200" dirty="0"/>
            <a:t> </a:t>
          </a:r>
          <a:r>
            <a:rPr lang="en-US" sz="1800" kern="1200" dirty="0" err="1"/>
            <a:t>los</a:t>
          </a:r>
          <a:r>
            <a:rPr lang="en-US" sz="1800" kern="1200" dirty="0"/>
            <a:t> </a:t>
          </a:r>
          <a:r>
            <a:rPr lang="en-US" sz="1800" kern="1200" dirty="0" err="1"/>
            <a:t>más</a:t>
          </a:r>
          <a:r>
            <a:rPr lang="en-US" sz="1800" kern="1200" dirty="0"/>
            <a:t> </a:t>
          </a:r>
          <a:r>
            <a:rPr lang="en-US" sz="1800" kern="1200" dirty="0" err="1"/>
            <a:t>adecuados</a:t>
          </a:r>
          <a:r>
            <a:rPr lang="en-US" sz="1800" kern="1200" dirty="0"/>
            <a:t> para el </a:t>
          </a:r>
          <a:r>
            <a:rPr lang="en-US" sz="1800" kern="1200" dirty="0" err="1"/>
            <a:t>acondicionamiento</a:t>
          </a:r>
          <a:r>
            <a:rPr lang="en-US" sz="1800" kern="1200" dirty="0"/>
            <a:t> de las </a:t>
          </a:r>
          <a:r>
            <a:rPr lang="en-US" sz="1800" kern="1200" dirty="0" err="1"/>
            <a:t>señales</a:t>
          </a:r>
          <a:r>
            <a:rPr lang="en-US" sz="1800" kern="1200" dirty="0"/>
            <a:t> EMG. </a:t>
          </a:r>
          <a:endParaRPr lang="es-EC" sz="1800" kern="1200" dirty="0"/>
        </a:p>
      </dsp:txBody>
      <dsp:txXfrm>
        <a:off x="1004386" y="2622799"/>
        <a:ext cx="7547316" cy="1367117"/>
      </dsp:txXfrm>
    </dsp:sp>
    <dsp:sp modelId="{CC26813A-3C70-474F-B955-22D5A57A2315}">
      <dsp:nvSpPr>
        <dsp:cNvPr id="0" name=""/>
        <dsp:cNvSpPr/>
      </dsp:nvSpPr>
      <dsp:spPr>
        <a:xfrm>
          <a:off x="666052" y="670999"/>
          <a:ext cx="342020" cy="4279062"/>
        </a:xfrm>
        <a:custGeom>
          <a:avLst/>
          <a:gdLst/>
          <a:ahLst/>
          <a:cxnLst/>
          <a:rect l="0" t="0" r="0" b="0"/>
          <a:pathLst>
            <a:path>
              <a:moveTo>
                <a:pt x="0" y="0"/>
              </a:moveTo>
              <a:lnTo>
                <a:pt x="0" y="4279062"/>
              </a:lnTo>
              <a:lnTo>
                <a:pt x="342020" y="4279062"/>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999C8A-4352-4DC7-8C6E-BB5B23401E84}">
      <dsp:nvSpPr>
        <dsp:cNvPr id="0" name=""/>
        <dsp:cNvSpPr/>
      </dsp:nvSpPr>
      <dsp:spPr>
        <a:xfrm>
          <a:off x="1008073" y="4276583"/>
          <a:ext cx="7539213" cy="1346956"/>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25048"/>
              <a:satOff val="629"/>
              <a:lumOff val="249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en-US" sz="1800" kern="1200" dirty="0" err="1"/>
            <a:t>Existen</a:t>
          </a:r>
          <a:r>
            <a:rPr lang="en-US" sz="1800" kern="1200" dirty="0"/>
            <a:t> </a:t>
          </a:r>
          <a:r>
            <a:rPr lang="en-US" sz="1800" kern="1200" dirty="0" err="1"/>
            <a:t>una</a:t>
          </a:r>
          <a:r>
            <a:rPr lang="en-US" sz="1800" kern="1200" dirty="0"/>
            <a:t> gran </a:t>
          </a:r>
          <a:r>
            <a:rPr lang="en-US" sz="1800" kern="1200" dirty="0" err="1"/>
            <a:t>variedad</a:t>
          </a:r>
          <a:r>
            <a:rPr lang="en-US" sz="1800" kern="1200" dirty="0"/>
            <a:t> de </a:t>
          </a:r>
          <a:r>
            <a:rPr lang="en-US" sz="1800" kern="1200" dirty="0" err="1"/>
            <a:t>técnicas</a:t>
          </a:r>
          <a:r>
            <a:rPr lang="en-US" sz="1800" kern="1200" dirty="0"/>
            <a:t> de </a:t>
          </a:r>
          <a:r>
            <a:rPr lang="en-US" sz="1800" kern="1200" dirty="0" err="1"/>
            <a:t>clasificación</a:t>
          </a:r>
          <a:r>
            <a:rPr lang="en-US" sz="1800" kern="1200" dirty="0"/>
            <a:t>, sin embargo, las </a:t>
          </a:r>
          <a:r>
            <a:rPr lang="en-US" sz="1800" kern="1200" dirty="0" err="1"/>
            <a:t>redes</a:t>
          </a:r>
          <a:r>
            <a:rPr lang="en-US" sz="1800" kern="1200" dirty="0"/>
            <a:t> </a:t>
          </a:r>
          <a:r>
            <a:rPr lang="en-US" sz="1800" kern="1200" dirty="0" err="1"/>
            <a:t>neuronales</a:t>
          </a:r>
          <a:r>
            <a:rPr lang="en-US" sz="1800" kern="1200" dirty="0"/>
            <a:t> son </a:t>
          </a:r>
          <a:r>
            <a:rPr lang="en-US" sz="1800" kern="1200" dirty="0" err="1"/>
            <a:t>muy</a:t>
          </a:r>
          <a:r>
            <a:rPr lang="en-US" sz="1800" kern="1200" dirty="0"/>
            <a:t> </a:t>
          </a:r>
          <a:r>
            <a:rPr lang="en-US" sz="1800" kern="1200" dirty="0" err="1"/>
            <a:t>aceptadas</a:t>
          </a:r>
          <a:r>
            <a:rPr lang="en-US" sz="1800" kern="1200" dirty="0"/>
            <a:t> en la </a:t>
          </a:r>
          <a:r>
            <a:rPr lang="en-US" sz="1800" kern="1200" dirty="0" err="1"/>
            <a:t>clasificación</a:t>
          </a:r>
          <a:r>
            <a:rPr lang="en-US" sz="1800" kern="1200" dirty="0"/>
            <a:t> de </a:t>
          </a:r>
          <a:r>
            <a:rPr lang="en-US" sz="1800" kern="1200" dirty="0" err="1"/>
            <a:t>señales</a:t>
          </a:r>
          <a:r>
            <a:rPr lang="en-US" sz="1800" kern="1200" dirty="0"/>
            <a:t> EMG </a:t>
          </a:r>
          <a:r>
            <a:rPr lang="en-US" sz="1800" kern="1200" dirty="0" err="1"/>
            <a:t>debido</a:t>
          </a:r>
          <a:r>
            <a:rPr lang="en-US" sz="1800" kern="1200" dirty="0"/>
            <a:t> a </a:t>
          </a:r>
          <a:r>
            <a:rPr lang="en-US" sz="1800" kern="1200" dirty="0" err="1"/>
            <a:t>su</a:t>
          </a:r>
          <a:r>
            <a:rPr lang="en-US" sz="1800" kern="1200" dirty="0"/>
            <a:t> </a:t>
          </a:r>
          <a:r>
            <a:rPr lang="en-US" sz="1800" kern="1200" dirty="0" err="1"/>
            <a:t>alta</a:t>
          </a:r>
          <a:r>
            <a:rPr lang="en-US" sz="1800" kern="1200" dirty="0"/>
            <a:t> </a:t>
          </a:r>
          <a:r>
            <a:rPr lang="en-US" sz="1800" kern="1200" dirty="0" err="1"/>
            <a:t>flexibilidad</a:t>
          </a:r>
          <a:r>
            <a:rPr lang="en-US" sz="1800" kern="1200" dirty="0"/>
            <a:t> </a:t>
          </a:r>
          <a:r>
            <a:rPr lang="en-US" sz="1800" kern="1200" dirty="0" err="1"/>
            <a:t>ya</a:t>
          </a:r>
          <a:r>
            <a:rPr lang="en-US" sz="1800" kern="1200" dirty="0"/>
            <a:t> que </a:t>
          </a:r>
          <a:r>
            <a:rPr lang="en-US" sz="1800" kern="1200" dirty="0" err="1"/>
            <a:t>estas</a:t>
          </a:r>
          <a:r>
            <a:rPr lang="en-US" sz="1800" kern="1200" dirty="0"/>
            <a:t> </a:t>
          </a:r>
          <a:r>
            <a:rPr lang="en-US" sz="1800" kern="1200" dirty="0" err="1"/>
            <a:t>pueden</a:t>
          </a:r>
          <a:r>
            <a:rPr lang="en-US" sz="1800" kern="1200" dirty="0"/>
            <a:t> </a:t>
          </a:r>
          <a:r>
            <a:rPr lang="en-US" sz="1800" kern="1200" dirty="0" err="1"/>
            <a:t>operar</a:t>
          </a:r>
          <a:r>
            <a:rPr lang="en-US" sz="1800" kern="1200" dirty="0"/>
            <a:t> sin </a:t>
          </a:r>
          <a:r>
            <a:rPr lang="en-US" sz="1800" kern="1200" dirty="0" err="1"/>
            <a:t>problemas</a:t>
          </a:r>
          <a:r>
            <a:rPr lang="en-US" sz="1800" kern="1200" dirty="0"/>
            <a:t> </a:t>
          </a:r>
          <a:r>
            <a:rPr lang="en-US" sz="1800" kern="1200" dirty="0" err="1"/>
            <a:t>cuando</a:t>
          </a:r>
          <a:r>
            <a:rPr lang="en-US" sz="1800" kern="1200" dirty="0"/>
            <a:t> </a:t>
          </a:r>
          <a:r>
            <a:rPr lang="en-US" sz="1800" kern="1200" dirty="0" err="1"/>
            <a:t>existen</a:t>
          </a:r>
          <a:r>
            <a:rPr lang="en-US" sz="1800" kern="1200" dirty="0"/>
            <a:t> </a:t>
          </a:r>
          <a:r>
            <a:rPr lang="en-US" sz="1800" kern="1200" dirty="0" err="1"/>
            <a:t>cambios</a:t>
          </a:r>
          <a:r>
            <a:rPr lang="en-US" sz="1800" kern="1200" dirty="0"/>
            <a:t> no </a:t>
          </a:r>
          <a:r>
            <a:rPr lang="en-US" sz="1800" kern="1200" dirty="0" err="1"/>
            <a:t>relevantes</a:t>
          </a:r>
          <a:r>
            <a:rPr lang="en-US" sz="1800" kern="1200" dirty="0"/>
            <a:t> en la </a:t>
          </a:r>
          <a:r>
            <a:rPr lang="en-US" sz="1800" kern="1200" dirty="0" err="1"/>
            <a:t>información</a:t>
          </a:r>
          <a:r>
            <a:rPr lang="en-US" sz="1800" kern="1200" dirty="0"/>
            <a:t> de entrada, </a:t>
          </a:r>
          <a:r>
            <a:rPr lang="en-US" sz="1800" kern="1200" dirty="0" err="1"/>
            <a:t>como</a:t>
          </a:r>
          <a:r>
            <a:rPr lang="en-US" sz="1800" kern="1200" dirty="0"/>
            <a:t> </a:t>
          </a:r>
          <a:r>
            <a:rPr lang="en-US" sz="1800" kern="1200" dirty="0" err="1"/>
            <a:t>señales</a:t>
          </a:r>
          <a:r>
            <a:rPr lang="en-US" sz="1800" kern="1200" dirty="0"/>
            <a:t> con </a:t>
          </a:r>
          <a:r>
            <a:rPr lang="en-US" sz="1800" kern="1200" dirty="0" err="1"/>
            <a:t>ruido</a:t>
          </a:r>
          <a:endParaRPr lang="es-EC" sz="1800" kern="1200" dirty="0"/>
        </a:p>
      </dsp:txBody>
      <dsp:txXfrm>
        <a:off x="1047524" y="4316034"/>
        <a:ext cx="7460311" cy="1268054"/>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2761" y="630504"/>
          <a:ext cx="6632916" cy="541677"/>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Conclusiones</a:t>
          </a:r>
        </a:p>
      </dsp:txBody>
      <dsp:txXfrm>
        <a:off x="18626" y="646369"/>
        <a:ext cx="6601186" cy="509947"/>
      </dsp:txXfrm>
    </dsp:sp>
    <dsp:sp modelId="{04EAAFF2-F757-4829-8DE2-3822D97053BC}">
      <dsp:nvSpPr>
        <dsp:cNvPr id="0" name=""/>
        <dsp:cNvSpPr/>
      </dsp:nvSpPr>
      <dsp:spPr>
        <a:xfrm>
          <a:off x="666052" y="1172182"/>
          <a:ext cx="330762" cy="1006580"/>
        </a:xfrm>
        <a:custGeom>
          <a:avLst/>
          <a:gdLst/>
          <a:ahLst/>
          <a:cxnLst/>
          <a:rect l="0" t="0" r="0" b="0"/>
          <a:pathLst>
            <a:path>
              <a:moveTo>
                <a:pt x="0" y="0"/>
              </a:moveTo>
              <a:lnTo>
                <a:pt x="0" y="1006580"/>
              </a:lnTo>
              <a:lnTo>
                <a:pt x="330762" y="1006580"/>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996815" y="1487611"/>
          <a:ext cx="7512901" cy="1382301"/>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en-US" sz="1800" kern="1200" dirty="0"/>
            <a:t>El </a:t>
          </a:r>
          <a:r>
            <a:rPr lang="en-US" sz="1800" kern="1200" dirty="0" err="1"/>
            <a:t>buen</a:t>
          </a:r>
          <a:r>
            <a:rPr lang="en-US" sz="1800" kern="1200" dirty="0"/>
            <a:t> </a:t>
          </a:r>
          <a:r>
            <a:rPr lang="en-US" sz="1800" kern="1200" dirty="0" err="1"/>
            <a:t>rendimiento</a:t>
          </a:r>
          <a:r>
            <a:rPr lang="en-US" sz="1800" kern="1200" dirty="0"/>
            <a:t> de un </a:t>
          </a:r>
          <a:r>
            <a:rPr lang="en-US" sz="1800" kern="1200" dirty="0" err="1"/>
            <a:t>clasificador</a:t>
          </a:r>
          <a:r>
            <a:rPr lang="en-US" sz="1800" kern="1200" dirty="0"/>
            <a:t> </a:t>
          </a:r>
          <a:r>
            <a:rPr lang="en-US" sz="1800" kern="1200" dirty="0" err="1"/>
            <a:t>depende</a:t>
          </a:r>
          <a:r>
            <a:rPr lang="en-US" sz="1800" kern="1200" dirty="0"/>
            <a:t> en gran </a:t>
          </a:r>
          <a:r>
            <a:rPr lang="en-US" sz="1800" kern="1200" dirty="0" err="1"/>
            <a:t>medida</a:t>
          </a:r>
          <a:r>
            <a:rPr lang="en-US" sz="1800" kern="1200" dirty="0"/>
            <a:t> de la </a:t>
          </a:r>
          <a:r>
            <a:rPr lang="en-US" sz="1800" kern="1200" dirty="0" err="1"/>
            <a:t>calidad</a:t>
          </a:r>
          <a:r>
            <a:rPr lang="en-US" sz="1800" kern="1200" dirty="0"/>
            <a:t> de las </a:t>
          </a:r>
          <a:r>
            <a:rPr lang="en-US" sz="1800" kern="1200" dirty="0" err="1"/>
            <a:t>señales</a:t>
          </a:r>
          <a:r>
            <a:rPr lang="en-US" sz="1800" kern="1200" dirty="0"/>
            <a:t> EMG </a:t>
          </a:r>
          <a:r>
            <a:rPr lang="en-US" sz="1800" kern="1200" dirty="0" err="1"/>
            <a:t>capturadas</a:t>
          </a:r>
          <a:r>
            <a:rPr lang="en-US" sz="1800" kern="1200" dirty="0"/>
            <a:t>, </a:t>
          </a:r>
          <a:r>
            <a:rPr lang="en-US" sz="1800" kern="1200" dirty="0" err="1"/>
            <a:t>ya</a:t>
          </a:r>
          <a:r>
            <a:rPr lang="en-US" sz="1800" kern="1200" dirty="0"/>
            <a:t> que a </a:t>
          </a:r>
          <a:r>
            <a:rPr lang="en-US" sz="1800" kern="1200" dirty="0" err="1"/>
            <a:t>partir</a:t>
          </a:r>
          <a:r>
            <a:rPr lang="en-US" sz="1800" kern="1200" dirty="0"/>
            <a:t> de </a:t>
          </a:r>
          <a:r>
            <a:rPr lang="en-US" sz="1800" kern="1200" dirty="0" err="1"/>
            <a:t>estas</a:t>
          </a:r>
          <a:r>
            <a:rPr lang="en-US" sz="1800" kern="1200" dirty="0"/>
            <a:t> </a:t>
          </a:r>
          <a:r>
            <a:rPr lang="en-US" sz="1800" kern="1200" dirty="0" err="1"/>
            <a:t>señales</a:t>
          </a:r>
          <a:r>
            <a:rPr lang="en-US" sz="1800" kern="1200" dirty="0"/>
            <a:t> se </a:t>
          </a:r>
          <a:r>
            <a:rPr lang="en-US" sz="1800" kern="1200" dirty="0" err="1"/>
            <a:t>realizará</a:t>
          </a:r>
          <a:r>
            <a:rPr lang="en-US" sz="1800" kern="1200" dirty="0"/>
            <a:t> la </a:t>
          </a:r>
          <a:r>
            <a:rPr lang="en-US" sz="1800" kern="1200" dirty="0" err="1"/>
            <a:t>extracción</a:t>
          </a:r>
          <a:r>
            <a:rPr lang="en-US" sz="1800" kern="1200" dirty="0"/>
            <a:t> de características que </a:t>
          </a:r>
          <a:r>
            <a:rPr lang="en-US" sz="1800" kern="1200" dirty="0" err="1"/>
            <a:t>servirán</a:t>
          </a:r>
          <a:r>
            <a:rPr lang="en-US" sz="1800" kern="1200" dirty="0"/>
            <a:t> para el </a:t>
          </a:r>
          <a:r>
            <a:rPr lang="en-US" sz="1800" kern="1200" dirty="0" err="1"/>
            <a:t>entrenamiento</a:t>
          </a:r>
          <a:r>
            <a:rPr lang="en-US" sz="1800" kern="1200" dirty="0"/>
            <a:t> del </a:t>
          </a:r>
          <a:r>
            <a:rPr lang="en-US" sz="1800" kern="1200" dirty="0" err="1"/>
            <a:t>clasificador</a:t>
          </a:r>
          <a:endParaRPr lang="es-ES" sz="1800" kern="1200" dirty="0"/>
        </a:p>
      </dsp:txBody>
      <dsp:txXfrm>
        <a:off x="1037301" y="1528097"/>
        <a:ext cx="7431929" cy="1301329"/>
      </dsp:txXfrm>
    </dsp:sp>
    <dsp:sp modelId="{59B6BAF9-1EE2-43AB-A459-FD0FBACBF21E}">
      <dsp:nvSpPr>
        <dsp:cNvPr id="0" name=""/>
        <dsp:cNvSpPr/>
      </dsp:nvSpPr>
      <dsp:spPr>
        <a:xfrm>
          <a:off x="666052" y="1172182"/>
          <a:ext cx="295800" cy="2551327"/>
        </a:xfrm>
        <a:custGeom>
          <a:avLst/>
          <a:gdLst/>
          <a:ahLst/>
          <a:cxnLst/>
          <a:rect l="0" t="0" r="0" b="0"/>
          <a:pathLst>
            <a:path>
              <a:moveTo>
                <a:pt x="0" y="0"/>
              </a:moveTo>
              <a:lnTo>
                <a:pt x="0" y="2551327"/>
              </a:lnTo>
              <a:lnTo>
                <a:pt x="295800" y="2551327"/>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961853" y="3081448"/>
          <a:ext cx="7632382" cy="1284122"/>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37571"/>
              <a:satOff val="944"/>
              <a:lumOff val="374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en-US" sz="1800" kern="1200" dirty="0"/>
            <a:t>El </a:t>
          </a:r>
          <a:r>
            <a:rPr lang="en-US" sz="1800" kern="1200" dirty="0" err="1"/>
            <a:t>método</a:t>
          </a:r>
          <a:r>
            <a:rPr lang="en-US" sz="1800" kern="1200" dirty="0"/>
            <a:t> de </a:t>
          </a:r>
          <a:r>
            <a:rPr lang="en-US" sz="1800" kern="1200" dirty="0" err="1"/>
            <a:t>reducción</a:t>
          </a:r>
          <a:r>
            <a:rPr lang="en-US" sz="1800" kern="1200" dirty="0"/>
            <a:t> de características SFS </a:t>
          </a:r>
          <a:r>
            <a:rPr lang="en-US" sz="1800" kern="1200" dirty="0" err="1"/>
            <a:t>implementado</a:t>
          </a:r>
          <a:r>
            <a:rPr lang="en-US" sz="1800" kern="1200" dirty="0"/>
            <a:t> </a:t>
          </a:r>
          <a:r>
            <a:rPr lang="en-US" sz="1800" kern="1200" dirty="0" err="1"/>
            <a:t>resultó</a:t>
          </a:r>
          <a:r>
            <a:rPr lang="en-US" sz="1800" kern="1200" dirty="0"/>
            <a:t> </a:t>
          </a:r>
          <a:r>
            <a:rPr lang="en-US" sz="1800" kern="1200" dirty="0" err="1"/>
            <a:t>ser</a:t>
          </a:r>
          <a:r>
            <a:rPr lang="en-US" sz="1800" kern="1200" dirty="0"/>
            <a:t> </a:t>
          </a:r>
          <a:r>
            <a:rPr lang="en-US" sz="1800" kern="1200" dirty="0" err="1"/>
            <a:t>muy</a:t>
          </a:r>
          <a:r>
            <a:rPr lang="en-US" sz="1800" kern="1200" dirty="0"/>
            <a:t> </a:t>
          </a:r>
          <a:r>
            <a:rPr lang="en-US" sz="1800" kern="1200" dirty="0" err="1"/>
            <a:t>eficientes</a:t>
          </a:r>
          <a:r>
            <a:rPr lang="en-US" sz="1800" kern="1200" dirty="0"/>
            <a:t>, </a:t>
          </a:r>
          <a:r>
            <a:rPr lang="en-US" sz="1800" kern="1200" dirty="0" err="1"/>
            <a:t>ya</a:t>
          </a:r>
          <a:r>
            <a:rPr lang="en-US" sz="1800" kern="1200" dirty="0"/>
            <a:t> que </a:t>
          </a:r>
          <a:r>
            <a:rPr lang="en-US" sz="1800" kern="1200" dirty="0" err="1"/>
            <a:t>este</a:t>
          </a:r>
          <a:r>
            <a:rPr lang="en-US" sz="1800" kern="1200" dirty="0"/>
            <a:t> </a:t>
          </a:r>
          <a:r>
            <a:rPr lang="en-US" sz="1800" kern="1200" dirty="0" err="1"/>
            <a:t>ayudo</a:t>
          </a:r>
          <a:r>
            <a:rPr lang="en-US" sz="1800" kern="1200" dirty="0"/>
            <a:t> a </a:t>
          </a:r>
          <a:r>
            <a:rPr lang="en-US" sz="1800" kern="1200" dirty="0" err="1"/>
            <a:t>mejorar</a:t>
          </a:r>
          <a:r>
            <a:rPr lang="en-US" sz="1800" kern="1200" dirty="0"/>
            <a:t> el </a:t>
          </a:r>
          <a:r>
            <a:rPr lang="en-US" sz="1800" kern="1200" dirty="0" err="1"/>
            <a:t>rendimiento</a:t>
          </a:r>
          <a:r>
            <a:rPr lang="en-US" sz="1800" kern="1200" dirty="0"/>
            <a:t> del </a:t>
          </a:r>
          <a:r>
            <a:rPr lang="en-US" sz="1800" kern="1200" dirty="0" err="1"/>
            <a:t>clasificador</a:t>
          </a:r>
          <a:r>
            <a:rPr lang="en-US" sz="1800" kern="1200" dirty="0"/>
            <a:t> </a:t>
          </a:r>
          <a:r>
            <a:rPr lang="en-US" sz="1800" kern="1200" dirty="0" err="1"/>
            <a:t>debido</a:t>
          </a:r>
          <a:r>
            <a:rPr lang="en-US" sz="1800" kern="1200" dirty="0"/>
            <a:t> a que </a:t>
          </a:r>
          <a:r>
            <a:rPr lang="en-US" sz="1800" kern="1200" dirty="0" err="1"/>
            <a:t>muchas</a:t>
          </a:r>
          <a:r>
            <a:rPr lang="en-US" sz="1800" kern="1200" dirty="0"/>
            <a:t> de las características que se </a:t>
          </a:r>
          <a:r>
            <a:rPr lang="en-US" sz="1800" kern="1200" dirty="0" err="1"/>
            <a:t>obtuvieron</a:t>
          </a:r>
          <a:r>
            <a:rPr lang="en-US" sz="1800" kern="1200" dirty="0"/>
            <a:t> a </a:t>
          </a:r>
          <a:r>
            <a:rPr lang="en-US" sz="1800" kern="1200" dirty="0" err="1"/>
            <a:t>partir</a:t>
          </a:r>
          <a:r>
            <a:rPr lang="en-US" sz="1800" kern="1200" dirty="0"/>
            <a:t> de las </a:t>
          </a:r>
          <a:r>
            <a:rPr lang="en-US" sz="1800" kern="1200" dirty="0" err="1"/>
            <a:t>señales</a:t>
          </a:r>
          <a:r>
            <a:rPr lang="en-US" sz="1800" kern="1200" dirty="0"/>
            <a:t> EMG no </a:t>
          </a:r>
          <a:r>
            <a:rPr lang="en-US" sz="1800" kern="1200" dirty="0" err="1"/>
            <a:t>proporcionaban</a:t>
          </a:r>
          <a:r>
            <a:rPr lang="en-US" sz="1800" kern="1200" dirty="0"/>
            <a:t> </a:t>
          </a:r>
          <a:r>
            <a:rPr lang="en-US" sz="1800" kern="1200" dirty="0" err="1"/>
            <a:t>ningún</a:t>
          </a:r>
          <a:r>
            <a:rPr lang="en-US" sz="1800" kern="1200" dirty="0"/>
            <a:t> </a:t>
          </a:r>
          <a:r>
            <a:rPr lang="en-US" sz="1800" kern="1200" dirty="0" err="1"/>
            <a:t>aporte</a:t>
          </a:r>
          <a:r>
            <a:rPr lang="en-US" sz="1800" kern="1200" dirty="0"/>
            <a:t> al </a:t>
          </a:r>
          <a:r>
            <a:rPr lang="en-US" sz="1800" kern="1200" dirty="0" err="1"/>
            <a:t>clasificador</a:t>
          </a:r>
          <a:endParaRPr lang="es-EC" sz="1800" kern="1200" dirty="0"/>
        </a:p>
      </dsp:txBody>
      <dsp:txXfrm>
        <a:off x="999464" y="3119059"/>
        <a:ext cx="7557160" cy="1208900"/>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91" y="92995"/>
          <a:ext cx="6706615" cy="547696"/>
        </a:xfrm>
        <a:prstGeom prst="roundRect">
          <a:avLst>
            <a:gd name="adj" fmla="val 10000"/>
          </a:avLst>
        </a:prstGeom>
        <a:solidFill>
          <a:schemeClr val="accent5">
            <a:lumMod val="7500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Recomendaciones</a:t>
          </a:r>
        </a:p>
      </dsp:txBody>
      <dsp:txXfrm>
        <a:off x="16132" y="109036"/>
        <a:ext cx="6674533" cy="515614"/>
      </dsp:txXfrm>
    </dsp:sp>
    <dsp:sp modelId="{04EAAFF2-F757-4829-8DE2-3822D97053BC}">
      <dsp:nvSpPr>
        <dsp:cNvPr id="0" name=""/>
        <dsp:cNvSpPr/>
      </dsp:nvSpPr>
      <dsp:spPr>
        <a:xfrm>
          <a:off x="670752" y="640691"/>
          <a:ext cx="334437" cy="995040"/>
        </a:xfrm>
        <a:custGeom>
          <a:avLst/>
          <a:gdLst/>
          <a:ahLst/>
          <a:cxnLst/>
          <a:rect l="0" t="0" r="0" b="0"/>
          <a:pathLst>
            <a:path>
              <a:moveTo>
                <a:pt x="0" y="0"/>
              </a:moveTo>
              <a:lnTo>
                <a:pt x="0" y="995040"/>
              </a:lnTo>
              <a:lnTo>
                <a:pt x="334437" y="995040"/>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1390C3-22EC-4252-819F-F42DBCE732A6}">
      <dsp:nvSpPr>
        <dsp:cNvPr id="0" name=""/>
        <dsp:cNvSpPr/>
      </dsp:nvSpPr>
      <dsp:spPr>
        <a:xfrm>
          <a:off x="1005189" y="895200"/>
          <a:ext cx="7596378" cy="1481063"/>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en-US" sz="1800" kern="1200" dirty="0"/>
            <a:t>Al </a:t>
          </a:r>
          <a:r>
            <a:rPr lang="en-US" sz="1800" kern="1200" dirty="0" err="1"/>
            <a:t>aplicar</a:t>
          </a:r>
          <a:r>
            <a:rPr lang="en-US" sz="1800" kern="1200" dirty="0"/>
            <a:t> el </a:t>
          </a:r>
          <a:r>
            <a:rPr lang="en-US" sz="1800" kern="1200" dirty="0" err="1"/>
            <a:t>método</a:t>
          </a:r>
          <a:r>
            <a:rPr lang="en-US" sz="1800" kern="1200" dirty="0"/>
            <a:t> de </a:t>
          </a:r>
          <a:r>
            <a:rPr lang="en-US" sz="1800" kern="1200" dirty="0" err="1"/>
            <a:t>evaluación</a:t>
          </a:r>
          <a:r>
            <a:rPr lang="en-US" sz="1800" kern="1200" dirty="0"/>
            <a:t> Hold-out o </a:t>
          </a:r>
          <a:r>
            <a:rPr lang="en-US" sz="1800" kern="1200" dirty="0" err="1"/>
            <a:t>sus</a:t>
          </a:r>
          <a:r>
            <a:rPr lang="en-US" sz="1800" kern="1200" dirty="0"/>
            <a:t> </a:t>
          </a:r>
          <a:r>
            <a:rPr lang="en-US" sz="1800" kern="1200" dirty="0" err="1"/>
            <a:t>derivados</a:t>
          </a:r>
          <a:r>
            <a:rPr lang="en-US" sz="1800" kern="1200" dirty="0"/>
            <a:t>, </a:t>
          </a:r>
          <a:r>
            <a:rPr lang="en-US" sz="1800" kern="1200" dirty="0" err="1"/>
            <a:t>es</a:t>
          </a:r>
          <a:r>
            <a:rPr lang="en-US" sz="1800" kern="1200" dirty="0"/>
            <a:t> </a:t>
          </a:r>
          <a:r>
            <a:rPr lang="en-US" sz="1800" kern="1200" dirty="0" err="1"/>
            <a:t>importante</a:t>
          </a:r>
          <a:r>
            <a:rPr lang="en-US" sz="1800" kern="1200" dirty="0"/>
            <a:t> </a:t>
          </a:r>
          <a:r>
            <a:rPr lang="en-US" sz="1800" kern="1200" dirty="0" err="1"/>
            <a:t>analizar</a:t>
          </a:r>
          <a:r>
            <a:rPr lang="en-US" sz="1800" kern="1200" dirty="0"/>
            <a:t> el </a:t>
          </a:r>
          <a:r>
            <a:rPr lang="en-US" sz="1800" kern="1200" dirty="0" err="1"/>
            <a:t>número</a:t>
          </a:r>
          <a:r>
            <a:rPr lang="en-US" sz="1800" kern="1200" dirty="0"/>
            <a:t> de </a:t>
          </a:r>
          <a:r>
            <a:rPr lang="en-US" sz="1800" kern="1200" dirty="0" err="1"/>
            <a:t>muestras</a:t>
          </a:r>
          <a:r>
            <a:rPr lang="en-US" sz="1800" kern="1200" dirty="0"/>
            <a:t> </a:t>
          </a:r>
          <a:r>
            <a:rPr lang="en-US" sz="1800" kern="1200" dirty="0" err="1"/>
            <a:t>totales</a:t>
          </a:r>
          <a:r>
            <a:rPr lang="en-US" sz="1800" kern="1200" dirty="0"/>
            <a:t>, para de </a:t>
          </a:r>
          <a:r>
            <a:rPr lang="en-US" sz="1800" kern="1200" dirty="0" err="1"/>
            <a:t>esta</a:t>
          </a:r>
          <a:r>
            <a:rPr lang="en-US" sz="1800" kern="1200" dirty="0"/>
            <a:t> forma </a:t>
          </a:r>
          <a:r>
            <a:rPr lang="en-US" sz="1800" kern="1200" dirty="0" err="1"/>
            <a:t>definir</a:t>
          </a:r>
          <a:r>
            <a:rPr lang="en-US" sz="1800" kern="1200" dirty="0"/>
            <a:t> </a:t>
          </a:r>
          <a:r>
            <a:rPr lang="en-US" sz="1800" kern="1200" dirty="0" err="1"/>
            <a:t>los</a:t>
          </a:r>
          <a:r>
            <a:rPr lang="en-US" sz="1800" kern="1200" dirty="0"/>
            <a:t> </a:t>
          </a:r>
          <a:r>
            <a:rPr lang="en-US" sz="1800" kern="1200" dirty="0" err="1"/>
            <a:t>porcentajes</a:t>
          </a:r>
          <a:r>
            <a:rPr lang="en-US" sz="1800" kern="1200" dirty="0"/>
            <a:t> de </a:t>
          </a:r>
          <a:r>
            <a:rPr lang="en-US" sz="1800" kern="1200" dirty="0" err="1"/>
            <a:t>muestras</a:t>
          </a:r>
          <a:r>
            <a:rPr lang="en-US" sz="1800" kern="1200" dirty="0"/>
            <a:t> que se le </a:t>
          </a:r>
          <a:r>
            <a:rPr lang="en-US" sz="1800" kern="1200" dirty="0" err="1"/>
            <a:t>asignará</a:t>
          </a:r>
          <a:r>
            <a:rPr lang="en-US" sz="1800" kern="1200" dirty="0"/>
            <a:t> al </a:t>
          </a:r>
          <a:r>
            <a:rPr lang="en-US" sz="1800" kern="1200" dirty="0" err="1"/>
            <a:t>conjunto</a:t>
          </a:r>
          <a:r>
            <a:rPr lang="en-US" sz="1800" kern="1200" dirty="0"/>
            <a:t> de </a:t>
          </a:r>
          <a:r>
            <a:rPr lang="en-US" sz="1800" kern="1200" dirty="0" err="1"/>
            <a:t>entrenamiento</a:t>
          </a:r>
          <a:r>
            <a:rPr lang="en-US" sz="1800" kern="1200" dirty="0"/>
            <a:t> y al </a:t>
          </a:r>
          <a:r>
            <a:rPr lang="en-US" sz="1800" kern="1200" dirty="0" err="1"/>
            <a:t>conjunto</a:t>
          </a:r>
          <a:r>
            <a:rPr lang="en-US" sz="1800" kern="1200" dirty="0"/>
            <a:t> de </a:t>
          </a:r>
          <a:r>
            <a:rPr lang="en-US" sz="1800" kern="1200" dirty="0" err="1"/>
            <a:t>validación</a:t>
          </a:r>
          <a:r>
            <a:rPr lang="en-US" sz="1800" kern="1200" dirty="0"/>
            <a:t>, </a:t>
          </a:r>
          <a:r>
            <a:rPr lang="en-US" sz="1800" kern="1200" dirty="0" err="1"/>
            <a:t>ya</a:t>
          </a:r>
          <a:r>
            <a:rPr lang="en-US" sz="1800" kern="1200" dirty="0"/>
            <a:t> que de </a:t>
          </a:r>
          <a:r>
            <a:rPr lang="en-US" sz="1800" kern="1200" dirty="0" err="1"/>
            <a:t>estos</a:t>
          </a:r>
          <a:r>
            <a:rPr lang="en-US" sz="1800" kern="1200" dirty="0"/>
            <a:t> </a:t>
          </a:r>
          <a:r>
            <a:rPr lang="en-US" sz="1800" kern="1200" dirty="0" err="1"/>
            <a:t>dependerá</a:t>
          </a:r>
          <a:r>
            <a:rPr lang="en-US" sz="1800" kern="1200" dirty="0"/>
            <a:t> el </a:t>
          </a:r>
          <a:r>
            <a:rPr lang="en-US" sz="1800" kern="1200" dirty="0" err="1"/>
            <a:t>desempeño</a:t>
          </a:r>
          <a:r>
            <a:rPr lang="en-US" sz="1800" kern="1200" dirty="0"/>
            <a:t> del </a:t>
          </a:r>
          <a:r>
            <a:rPr lang="en-US" sz="1800" kern="1200" dirty="0" err="1"/>
            <a:t>clasificador</a:t>
          </a:r>
          <a:r>
            <a:rPr lang="en-US" sz="1800" kern="1200" dirty="0"/>
            <a:t>.</a:t>
          </a:r>
          <a:endParaRPr lang="es-ES" sz="1800" kern="1200" dirty="0"/>
        </a:p>
      </dsp:txBody>
      <dsp:txXfrm>
        <a:off x="1048568" y="938579"/>
        <a:ext cx="7509620" cy="1394305"/>
      </dsp:txXfrm>
    </dsp:sp>
    <dsp:sp modelId="{59B6BAF9-1EE2-43AB-A459-FD0FBACBF21E}">
      <dsp:nvSpPr>
        <dsp:cNvPr id="0" name=""/>
        <dsp:cNvSpPr/>
      </dsp:nvSpPr>
      <dsp:spPr>
        <a:xfrm>
          <a:off x="670752" y="640691"/>
          <a:ext cx="346329" cy="2530498"/>
        </a:xfrm>
        <a:custGeom>
          <a:avLst/>
          <a:gdLst/>
          <a:ahLst/>
          <a:cxnLst/>
          <a:rect l="0" t="0" r="0" b="0"/>
          <a:pathLst>
            <a:path>
              <a:moveTo>
                <a:pt x="0" y="0"/>
              </a:moveTo>
              <a:lnTo>
                <a:pt x="0" y="2530498"/>
              </a:lnTo>
              <a:lnTo>
                <a:pt x="346329" y="2530498"/>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C98293-6788-4959-8701-87899D3A5AE8}">
      <dsp:nvSpPr>
        <dsp:cNvPr id="0" name=""/>
        <dsp:cNvSpPr/>
      </dsp:nvSpPr>
      <dsp:spPr>
        <a:xfrm>
          <a:off x="1017081" y="2654575"/>
          <a:ext cx="7571578" cy="1033228"/>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25048"/>
              <a:satOff val="629"/>
              <a:lumOff val="249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en-US" sz="1800" kern="1200" dirty="0" err="1"/>
            <a:t>Es</a:t>
          </a:r>
          <a:r>
            <a:rPr lang="en-US" sz="1800" kern="1200" dirty="0"/>
            <a:t> </a:t>
          </a:r>
          <a:r>
            <a:rPr lang="en-US" sz="1800" kern="1200" dirty="0" err="1"/>
            <a:t>importante</a:t>
          </a:r>
          <a:r>
            <a:rPr lang="en-US" sz="1800" kern="1200" dirty="0"/>
            <a:t> </a:t>
          </a:r>
          <a:r>
            <a:rPr lang="en-US" sz="1800" kern="1200" dirty="0" err="1"/>
            <a:t>probar</a:t>
          </a:r>
          <a:r>
            <a:rPr lang="en-US" sz="1800" kern="1200" dirty="0"/>
            <a:t> con </a:t>
          </a:r>
          <a:r>
            <a:rPr lang="en-US" sz="1800" kern="1200" dirty="0" err="1"/>
            <a:t>otros</a:t>
          </a:r>
          <a:r>
            <a:rPr lang="en-US" sz="1800" kern="1200" dirty="0"/>
            <a:t> </a:t>
          </a:r>
          <a:r>
            <a:rPr lang="en-US" sz="1800" kern="1200" dirty="0" err="1"/>
            <a:t>métodos</a:t>
          </a:r>
          <a:r>
            <a:rPr lang="en-US" sz="1800" kern="1200" dirty="0"/>
            <a:t> de </a:t>
          </a:r>
          <a:r>
            <a:rPr lang="en-US" sz="1800" kern="1200" dirty="0" err="1"/>
            <a:t>evaluación</a:t>
          </a:r>
          <a:r>
            <a:rPr lang="en-US" sz="1800" kern="1200" dirty="0"/>
            <a:t> de </a:t>
          </a:r>
          <a:r>
            <a:rPr lang="en-US" sz="1800" kern="1200" dirty="0" err="1"/>
            <a:t>clasificación</a:t>
          </a:r>
          <a:r>
            <a:rPr lang="en-US" sz="1800" kern="1200" dirty="0"/>
            <a:t>, para de </a:t>
          </a:r>
          <a:r>
            <a:rPr lang="en-US" sz="1800" kern="1200" dirty="0" err="1"/>
            <a:t>esta</a:t>
          </a:r>
          <a:r>
            <a:rPr lang="en-US" sz="1800" kern="1200" dirty="0"/>
            <a:t> forma </a:t>
          </a:r>
          <a:r>
            <a:rPr lang="en-US" sz="1800" kern="1200" dirty="0" err="1"/>
            <a:t>obtener</a:t>
          </a:r>
          <a:r>
            <a:rPr lang="en-US" sz="1800" kern="1200" dirty="0"/>
            <a:t> </a:t>
          </a:r>
          <a:r>
            <a:rPr lang="en-US" sz="1800" kern="1200" dirty="0" err="1"/>
            <a:t>resultados</a:t>
          </a:r>
          <a:r>
            <a:rPr lang="en-US" sz="1800" kern="1200" dirty="0"/>
            <a:t> </a:t>
          </a:r>
          <a:r>
            <a:rPr lang="en-US" sz="1800" kern="1200" dirty="0" err="1"/>
            <a:t>más</a:t>
          </a:r>
          <a:r>
            <a:rPr lang="en-US" sz="1800" kern="1200" dirty="0"/>
            <a:t> </a:t>
          </a:r>
          <a:r>
            <a:rPr lang="en-US" sz="1800" kern="1200" dirty="0" err="1"/>
            <a:t>cercanos</a:t>
          </a:r>
          <a:r>
            <a:rPr lang="en-US" sz="1800" kern="1200" dirty="0"/>
            <a:t> al </a:t>
          </a:r>
          <a:r>
            <a:rPr lang="en-US" sz="1800" kern="1200" dirty="0" err="1"/>
            <a:t>modelo</a:t>
          </a:r>
          <a:r>
            <a:rPr lang="en-US" sz="1800" kern="1200" dirty="0"/>
            <a:t> real del </a:t>
          </a:r>
          <a:r>
            <a:rPr lang="en-US" sz="1800" kern="1200" dirty="0" err="1"/>
            <a:t>clasificador</a:t>
          </a:r>
          <a:endParaRPr lang="es-EC" sz="1800" kern="1200" dirty="0"/>
        </a:p>
      </dsp:txBody>
      <dsp:txXfrm>
        <a:off x="1047343" y="2684837"/>
        <a:ext cx="7511054" cy="972704"/>
      </dsp:txXfrm>
    </dsp:sp>
    <dsp:sp modelId="{CC26813A-3C70-474F-B955-22D5A57A2315}">
      <dsp:nvSpPr>
        <dsp:cNvPr id="0" name=""/>
        <dsp:cNvSpPr/>
      </dsp:nvSpPr>
      <dsp:spPr>
        <a:xfrm>
          <a:off x="670752" y="640691"/>
          <a:ext cx="345820" cy="4154540"/>
        </a:xfrm>
        <a:custGeom>
          <a:avLst/>
          <a:gdLst/>
          <a:ahLst/>
          <a:cxnLst/>
          <a:rect l="0" t="0" r="0" b="0"/>
          <a:pathLst>
            <a:path>
              <a:moveTo>
                <a:pt x="0" y="0"/>
              </a:moveTo>
              <a:lnTo>
                <a:pt x="0" y="4154540"/>
              </a:lnTo>
              <a:lnTo>
                <a:pt x="345820" y="4154540"/>
              </a:lnTo>
            </a:path>
          </a:pathLst>
        </a:custGeom>
        <a:noFill/>
        <a:ln w="26425"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999C8A-4352-4DC7-8C6E-BB5B23401E84}">
      <dsp:nvSpPr>
        <dsp:cNvPr id="0" name=""/>
        <dsp:cNvSpPr/>
      </dsp:nvSpPr>
      <dsp:spPr>
        <a:xfrm>
          <a:off x="1016573" y="3934650"/>
          <a:ext cx="7622982" cy="1721162"/>
        </a:xfrm>
        <a:prstGeom prst="roundRect">
          <a:avLst>
            <a:gd name="adj" fmla="val 10000"/>
          </a:avLst>
        </a:prstGeom>
        <a:solidFill>
          <a:schemeClr val="lt1">
            <a:alpha val="90000"/>
            <a:hueOff val="0"/>
            <a:satOff val="0"/>
            <a:lumOff val="0"/>
            <a:alphaOff val="0"/>
          </a:schemeClr>
        </a:solidFill>
        <a:ln w="26425" cap="flat" cmpd="sng" algn="ctr">
          <a:solidFill>
            <a:schemeClr val="accent1">
              <a:shade val="50000"/>
              <a:hueOff val="-25048"/>
              <a:satOff val="629"/>
              <a:lumOff val="249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just" defTabSz="800100">
            <a:lnSpc>
              <a:spcPct val="90000"/>
            </a:lnSpc>
            <a:spcBef>
              <a:spcPct val="0"/>
            </a:spcBef>
            <a:spcAft>
              <a:spcPct val="35000"/>
            </a:spcAft>
            <a:buNone/>
          </a:pPr>
          <a:r>
            <a:rPr lang="en-US" sz="1800" kern="1200" dirty="0" err="1"/>
            <a:t>Dentro</a:t>
          </a:r>
          <a:r>
            <a:rPr lang="en-US" sz="1800" kern="1200" dirty="0"/>
            <a:t> de </a:t>
          </a:r>
          <a:r>
            <a:rPr lang="en-US" sz="1800" kern="1200" dirty="0" err="1"/>
            <a:t>los</a:t>
          </a:r>
          <a:r>
            <a:rPr lang="en-US" sz="1800" kern="1200" dirty="0"/>
            <a:t> </a:t>
          </a:r>
          <a:r>
            <a:rPr lang="en-US" sz="1800" kern="1200" dirty="0" err="1"/>
            <a:t>clasificadores</a:t>
          </a:r>
          <a:r>
            <a:rPr lang="en-US" sz="1800" kern="1200" dirty="0"/>
            <a:t> </a:t>
          </a:r>
          <a:r>
            <a:rPr lang="en-US" sz="1800" kern="1200" dirty="0" err="1"/>
            <a:t>es</a:t>
          </a:r>
          <a:r>
            <a:rPr lang="en-US" sz="1800" kern="1200" dirty="0"/>
            <a:t> </a:t>
          </a:r>
          <a:r>
            <a:rPr lang="en-US" sz="1800" kern="1200" dirty="0" err="1"/>
            <a:t>necesario</a:t>
          </a:r>
          <a:r>
            <a:rPr lang="en-US" sz="1800" kern="1200" dirty="0"/>
            <a:t> </a:t>
          </a:r>
          <a:r>
            <a:rPr lang="en-US" sz="1800" kern="1200" dirty="0" err="1"/>
            <a:t>analizar</a:t>
          </a:r>
          <a:r>
            <a:rPr lang="en-US" sz="1800" kern="1200" dirty="0"/>
            <a:t> </a:t>
          </a:r>
          <a:r>
            <a:rPr lang="en-US" sz="1800" kern="1200" dirty="0" err="1"/>
            <a:t>tanto</a:t>
          </a:r>
          <a:r>
            <a:rPr lang="en-US" sz="1800" kern="1200" dirty="0"/>
            <a:t> la </a:t>
          </a:r>
          <a:r>
            <a:rPr lang="en-US" sz="1800" kern="1200" dirty="0" err="1"/>
            <a:t>exactitud</a:t>
          </a:r>
          <a:r>
            <a:rPr lang="en-US" sz="1800" kern="1200" dirty="0"/>
            <a:t> </a:t>
          </a:r>
          <a:r>
            <a:rPr lang="en-US" sz="1800" kern="1200" dirty="0" err="1"/>
            <a:t>como</a:t>
          </a:r>
          <a:r>
            <a:rPr lang="en-US" sz="1800" kern="1200" dirty="0"/>
            <a:t> la </a:t>
          </a:r>
          <a:r>
            <a:rPr lang="en-US" sz="1800" kern="1200" dirty="0" err="1"/>
            <a:t>velocidad</a:t>
          </a:r>
          <a:r>
            <a:rPr lang="en-US" sz="1800" kern="1200" dirty="0"/>
            <a:t> del </a:t>
          </a:r>
          <a:r>
            <a:rPr lang="en-US" sz="1800" kern="1200" dirty="0" err="1"/>
            <a:t>clasificador</a:t>
          </a:r>
          <a:r>
            <a:rPr lang="en-US" sz="1800" kern="1200" dirty="0"/>
            <a:t> </a:t>
          </a:r>
          <a:r>
            <a:rPr lang="en-US" sz="1800" kern="1200" dirty="0" err="1"/>
            <a:t>ya</a:t>
          </a:r>
          <a:r>
            <a:rPr lang="en-US" sz="1800" kern="1200" dirty="0"/>
            <a:t> que un </a:t>
          </a:r>
          <a:r>
            <a:rPr lang="en-US" sz="1800" kern="1200" dirty="0" err="1"/>
            <a:t>sistema</a:t>
          </a:r>
          <a:r>
            <a:rPr lang="en-US" sz="1800" kern="1200" dirty="0"/>
            <a:t> que </a:t>
          </a:r>
          <a:r>
            <a:rPr lang="en-US" sz="1800" kern="1200" dirty="0" err="1"/>
            <a:t>es</a:t>
          </a:r>
          <a:r>
            <a:rPr lang="en-US" sz="1800" kern="1200" dirty="0"/>
            <a:t> </a:t>
          </a:r>
          <a:r>
            <a:rPr lang="en-US" sz="1800" kern="1200" dirty="0" err="1"/>
            <a:t>bastante</a:t>
          </a:r>
          <a:r>
            <a:rPr lang="en-US" sz="1800" kern="1200" dirty="0"/>
            <a:t> </a:t>
          </a:r>
          <a:r>
            <a:rPr lang="en-US" sz="1800" kern="1200" dirty="0" err="1"/>
            <a:t>preciso</a:t>
          </a:r>
          <a:r>
            <a:rPr lang="en-US" sz="1800" kern="1200" dirty="0"/>
            <a:t> </a:t>
          </a:r>
          <a:r>
            <a:rPr lang="en-US" sz="1800" kern="1200" dirty="0" err="1"/>
            <a:t>pero</a:t>
          </a:r>
          <a:r>
            <a:rPr lang="en-US" sz="1800" kern="1200" dirty="0"/>
            <a:t> </a:t>
          </a:r>
          <a:r>
            <a:rPr lang="en-US" sz="1800" kern="1200" dirty="0" err="1"/>
            <a:t>su</a:t>
          </a:r>
          <a:r>
            <a:rPr lang="en-US" sz="1800" kern="1200" dirty="0"/>
            <a:t> </a:t>
          </a:r>
          <a:r>
            <a:rPr lang="en-US" sz="1800" kern="1200" dirty="0" err="1"/>
            <a:t>funcionamiento</a:t>
          </a:r>
          <a:r>
            <a:rPr lang="en-US" sz="1800" kern="1200" dirty="0"/>
            <a:t> </a:t>
          </a:r>
          <a:r>
            <a:rPr lang="en-US" sz="1800" kern="1200" dirty="0" err="1"/>
            <a:t>es</a:t>
          </a:r>
          <a:r>
            <a:rPr lang="en-US" sz="1800" kern="1200" dirty="0"/>
            <a:t> </a:t>
          </a:r>
          <a:r>
            <a:rPr lang="en-US" sz="1800" kern="1200" dirty="0" err="1"/>
            <a:t>bastante</a:t>
          </a:r>
          <a:r>
            <a:rPr lang="en-US" sz="1800" kern="1200" dirty="0"/>
            <a:t> lento, no </a:t>
          </a:r>
          <a:r>
            <a:rPr lang="en-US" sz="1800" kern="1200" dirty="0" err="1"/>
            <a:t>resulta</a:t>
          </a:r>
          <a:r>
            <a:rPr lang="en-US" sz="1800" kern="1200" dirty="0"/>
            <a:t> </a:t>
          </a:r>
          <a:r>
            <a:rPr lang="en-US" sz="1800" kern="1200" dirty="0" err="1"/>
            <a:t>ser</a:t>
          </a:r>
          <a:r>
            <a:rPr lang="en-US" sz="1800" kern="1200" dirty="0"/>
            <a:t> </a:t>
          </a:r>
          <a:r>
            <a:rPr lang="en-US" sz="1800" kern="1200" dirty="0" err="1"/>
            <a:t>eficiente</a:t>
          </a:r>
          <a:r>
            <a:rPr lang="en-US" sz="1800" kern="1200" dirty="0"/>
            <a:t> </a:t>
          </a:r>
          <a:r>
            <a:rPr lang="en-US" sz="1800" kern="1200" dirty="0" err="1"/>
            <a:t>ya</a:t>
          </a:r>
          <a:r>
            <a:rPr lang="en-US" sz="1800" kern="1200" dirty="0"/>
            <a:t> que </a:t>
          </a:r>
          <a:r>
            <a:rPr lang="en-US" sz="1800" kern="1200" dirty="0" err="1"/>
            <a:t>causara</a:t>
          </a:r>
          <a:r>
            <a:rPr lang="en-US" sz="1800" kern="1200" dirty="0"/>
            <a:t> </a:t>
          </a:r>
          <a:r>
            <a:rPr lang="en-US" sz="1800" kern="1200" dirty="0" err="1"/>
            <a:t>molestias</a:t>
          </a:r>
          <a:r>
            <a:rPr lang="en-US" sz="1800" kern="1200" dirty="0"/>
            <a:t> en el </a:t>
          </a:r>
          <a:r>
            <a:rPr lang="en-US" sz="1800" kern="1200" dirty="0" err="1"/>
            <a:t>usuario</a:t>
          </a:r>
          <a:r>
            <a:rPr lang="en-US" sz="1800" kern="1200" dirty="0"/>
            <a:t>, </a:t>
          </a:r>
          <a:r>
            <a:rPr lang="en-US" sz="1800" kern="1200" dirty="0" err="1"/>
            <a:t>mientras</a:t>
          </a:r>
          <a:r>
            <a:rPr lang="en-US" sz="1800" kern="1200" dirty="0"/>
            <a:t> que un </a:t>
          </a:r>
          <a:r>
            <a:rPr lang="en-US" sz="1800" kern="1200" dirty="0" err="1"/>
            <a:t>sistema</a:t>
          </a:r>
          <a:r>
            <a:rPr lang="en-US" sz="1800" kern="1200" dirty="0"/>
            <a:t> que </a:t>
          </a:r>
          <a:r>
            <a:rPr lang="en-US" sz="1800" kern="1200" dirty="0" err="1"/>
            <a:t>procesa</a:t>
          </a:r>
          <a:r>
            <a:rPr lang="en-US" sz="1800" kern="1200" dirty="0"/>
            <a:t> de forma </a:t>
          </a:r>
          <a:r>
            <a:rPr lang="en-US" sz="1800" kern="1200" dirty="0" err="1"/>
            <a:t>rápida</a:t>
          </a:r>
          <a:r>
            <a:rPr lang="en-US" sz="1800" kern="1200" dirty="0"/>
            <a:t> la </a:t>
          </a:r>
          <a:r>
            <a:rPr lang="en-US" sz="1800" kern="1200" dirty="0" err="1"/>
            <a:t>información</a:t>
          </a:r>
          <a:r>
            <a:rPr lang="en-US" sz="1800" kern="1200" dirty="0"/>
            <a:t>, </a:t>
          </a:r>
          <a:r>
            <a:rPr lang="en-US" sz="1800" kern="1200" dirty="0" err="1"/>
            <a:t>pero</a:t>
          </a:r>
          <a:r>
            <a:rPr lang="en-US" sz="1800" kern="1200" dirty="0"/>
            <a:t> no </a:t>
          </a:r>
          <a:r>
            <a:rPr lang="en-US" sz="1800" kern="1200" dirty="0" err="1"/>
            <a:t>es</a:t>
          </a:r>
          <a:r>
            <a:rPr lang="en-US" sz="1800" kern="1200" dirty="0"/>
            <a:t> </a:t>
          </a:r>
          <a:r>
            <a:rPr lang="en-US" sz="1800" kern="1200" dirty="0" err="1"/>
            <a:t>exacto</a:t>
          </a:r>
          <a:r>
            <a:rPr lang="en-US" sz="1800" kern="1200" dirty="0"/>
            <a:t> en </a:t>
          </a:r>
          <a:r>
            <a:rPr lang="en-US" sz="1800" kern="1200" dirty="0" err="1"/>
            <a:t>su</a:t>
          </a:r>
          <a:r>
            <a:rPr lang="en-US" sz="1800" kern="1200" dirty="0"/>
            <a:t> </a:t>
          </a:r>
          <a:r>
            <a:rPr lang="en-US" sz="1800" kern="1200" dirty="0" err="1"/>
            <a:t>clasificación</a:t>
          </a:r>
          <a:r>
            <a:rPr lang="en-US" sz="1800" kern="1200" dirty="0"/>
            <a:t> </a:t>
          </a:r>
          <a:r>
            <a:rPr lang="en-US" sz="1800" kern="1200" dirty="0" err="1"/>
            <a:t>podría</a:t>
          </a:r>
          <a:r>
            <a:rPr lang="en-US" sz="1800" kern="1200" dirty="0"/>
            <a:t> </a:t>
          </a:r>
          <a:r>
            <a:rPr lang="en-US" sz="1800" kern="1200" dirty="0" err="1"/>
            <a:t>resultar</a:t>
          </a:r>
          <a:r>
            <a:rPr lang="en-US" sz="1800" kern="1200" dirty="0"/>
            <a:t> </a:t>
          </a:r>
          <a:r>
            <a:rPr lang="en-US" sz="1800" kern="1200" dirty="0" err="1"/>
            <a:t>problemático</a:t>
          </a:r>
          <a:endParaRPr lang="es-EC" sz="1800" kern="1200" dirty="0"/>
        </a:p>
      </dsp:txBody>
      <dsp:txXfrm>
        <a:off x="1066984" y="3985061"/>
        <a:ext cx="7522160" cy="16203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86B3F-2292-47C0-AF74-25396F90774A}">
      <dsp:nvSpPr>
        <dsp:cNvPr id="0" name=""/>
        <dsp:cNvSpPr/>
      </dsp:nvSpPr>
      <dsp:spPr>
        <a:xfrm>
          <a:off x="0" y="129461"/>
          <a:ext cx="2664983" cy="1936020"/>
        </a:xfrm>
        <a:prstGeom prst="round2SameRect">
          <a:avLst>
            <a:gd name="adj1" fmla="val 8000"/>
            <a:gd name="adj2" fmla="val 0"/>
          </a:avLst>
        </a:prstGeom>
        <a:blipFill rotWithShape="0">
          <a:blip xmlns:r="http://schemas.openxmlformats.org/officeDocument/2006/relationships" r:embed="rId1"/>
          <a:stretch>
            <a:fillRect/>
          </a:stretch>
        </a:blipFill>
        <a:ln w="2642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FF0356-6DBE-4C8C-86D3-EE4CF4CE2F09}">
      <dsp:nvSpPr>
        <dsp:cNvPr id="0" name=""/>
        <dsp:cNvSpPr/>
      </dsp:nvSpPr>
      <dsp:spPr>
        <a:xfrm>
          <a:off x="200785" y="1947420"/>
          <a:ext cx="2268148" cy="728043"/>
        </a:xfrm>
        <a:prstGeom prst="rect">
          <a:avLst/>
        </a:prstGeom>
        <a:solidFill>
          <a:schemeClr val="lt1">
            <a:hueOff val="0"/>
            <a:satOff val="0"/>
            <a:lumOff val="0"/>
            <a:alphaOff val="0"/>
          </a:schemeClr>
        </a:solidFill>
        <a:ln w="2642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imes New Roman" panose="02020603050405020304" pitchFamily="18" charset="0"/>
              <a:ea typeface="Times New Roman" panose="02020603050405020304" pitchFamily="18" charset="0"/>
            </a:rPr>
            <a:t>Control de exoesqueletos</a:t>
          </a:r>
          <a:endParaRPr lang="es-ES" sz="2000" kern="1200" dirty="0"/>
        </a:p>
      </dsp:txBody>
      <dsp:txXfrm>
        <a:off x="200785" y="1947420"/>
        <a:ext cx="1597287" cy="728043"/>
      </dsp:txXfrm>
    </dsp:sp>
    <dsp:sp modelId="{C5198BC2-D20E-465B-9237-76C484EA5B0B}">
      <dsp:nvSpPr>
        <dsp:cNvPr id="0" name=""/>
        <dsp:cNvSpPr/>
      </dsp:nvSpPr>
      <dsp:spPr>
        <a:xfrm flipH="1">
          <a:off x="2218853" y="2436868"/>
          <a:ext cx="80615" cy="46241"/>
        </a:xfrm>
        <a:prstGeom prst="ellipse">
          <a:avLst/>
        </a:prstGeom>
        <a:solidFill>
          <a:schemeClr val="lt1">
            <a:alpha val="90000"/>
            <a:tint val="40000"/>
            <a:hueOff val="0"/>
            <a:satOff val="0"/>
            <a:lumOff val="0"/>
            <a:alphaOff val="0"/>
          </a:schemeClr>
        </a:solidFill>
        <a:ln w="26425"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sp>
    <dsp:sp modelId="{4B91C6EC-EAA8-48C1-897A-231DAFB04C5E}">
      <dsp:nvSpPr>
        <dsp:cNvPr id="0" name=""/>
        <dsp:cNvSpPr/>
      </dsp:nvSpPr>
      <dsp:spPr>
        <a:xfrm>
          <a:off x="2866382" y="144018"/>
          <a:ext cx="2606215" cy="1968274"/>
        </a:xfrm>
        <a:prstGeom prst="round2SameRect">
          <a:avLst>
            <a:gd name="adj1" fmla="val 8000"/>
            <a:gd name="adj2" fmla="val 0"/>
          </a:avLst>
        </a:prstGeom>
        <a:blipFill rotWithShape="0">
          <a:blip xmlns:r="http://schemas.openxmlformats.org/officeDocument/2006/relationships" r:embed="rId2"/>
          <a:stretch>
            <a:fillRect/>
          </a:stretch>
        </a:blipFill>
        <a:ln w="2642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37DFA0-D509-4997-82B4-8577E7F461F7}">
      <dsp:nvSpPr>
        <dsp:cNvPr id="0" name=""/>
        <dsp:cNvSpPr/>
      </dsp:nvSpPr>
      <dsp:spPr>
        <a:xfrm>
          <a:off x="3204459" y="1955484"/>
          <a:ext cx="2268148" cy="728043"/>
        </a:xfrm>
        <a:prstGeom prst="rect">
          <a:avLst/>
        </a:prstGeom>
        <a:solidFill>
          <a:schemeClr val="lt1">
            <a:hueOff val="0"/>
            <a:satOff val="0"/>
            <a:lumOff val="0"/>
            <a:alphaOff val="0"/>
          </a:schemeClr>
        </a:solidFill>
        <a:ln w="2642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imes New Roman" panose="02020603050405020304" pitchFamily="18" charset="0"/>
              <a:ea typeface="Times New Roman" panose="02020603050405020304" pitchFamily="18" charset="0"/>
            </a:rPr>
            <a:t>Control de </a:t>
          </a:r>
          <a:r>
            <a:rPr lang="es-EC" sz="2000" kern="1200" noProof="0" dirty="0">
              <a:latin typeface="Times New Roman" panose="02020603050405020304" pitchFamily="18" charset="0"/>
              <a:ea typeface="Times New Roman" panose="02020603050405020304" pitchFamily="18" charset="0"/>
            </a:rPr>
            <a:t>prótesis</a:t>
          </a:r>
          <a:endParaRPr lang="es-EC" sz="2000" kern="1200" noProof="0" dirty="0"/>
        </a:p>
      </dsp:txBody>
      <dsp:txXfrm>
        <a:off x="3204459" y="1955484"/>
        <a:ext cx="1597287" cy="728043"/>
      </dsp:txXfrm>
    </dsp:sp>
    <dsp:sp modelId="{3997EAE9-45AF-4D33-8E5E-6F4F332582B0}">
      <dsp:nvSpPr>
        <dsp:cNvPr id="0" name=""/>
        <dsp:cNvSpPr/>
      </dsp:nvSpPr>
      <dsp:spPr>
        <a:xfrm flipH="1" flipV="1">
          <a:off x="5065696" y="2417643"/>
          <a:ext cx="51473" cy="100819"/>
        </a:xfrm>
        <a:prstGeom prst="ellipse">
          <a:avLst/>
        </a:prstGeom>
        <a:solidFill>
          <a:schemeClr val="lt1">
            <a:alpha val="90000"/>
            <a:tint val="40000"/>
            <a:hueOff val="0"/>
            <a:satOff val="0"/>
            <a:lumOff val="0"/>
            <a:alphaOff val="0"/>
          </a:schemeClr>
        </a:solidFill>
        <a:ln w="26425"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6B079-AC8B-46E0-9774-F1338D0C4D6D}">
      <dsp:nvSpPr>
        <dsp:cNvPr id="0" name=""/>
        <dsp:cNvSpPr/>
      </dsp:nvSpPr>
      <dsp:spPr>
        <a:xfrm>
          <a:off x="0" y="21538"/>
          <a:ext cx="2744442" cy="1957279"/>
        </a:xfrm>
        <a:prstGeom prst="round2SameRect">
          <a:avLst>
            <a:gd name="adj1" fmla="val 8000"/>
            <a:gd name="adj2" fmla="val 0"/>
          </a:avLst>
        </a:prstGeom>
        <a:blipFill rotWithShape="0">
          <a:blip xmlns:r="http://schemas.openxmlformats.org/officeDocument/2006/relationships" r:embed="rId1"/>
          <a:stretch>
            <a:fillRect/>
          </a:stretch>
        </a:blipFill>
        <a:ln w="2642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2E870A-9A5F-4419-B1E5-8BBE1032CD80}">
      <dsp:nvSpPr>
        <dsp:cNvPr id="0" name=""/>
        <dsp:cNvSpPr/>
      </dsp:nvSpPr>
      <dsp:spPr>
        <a:xfrm>
          <a:off x="206858" y="1875815"/>
          <a:ext cx="2360729" cy="757761"/>
        </a:xfrm>
        <a:prstGeom prst="rect">
          <a:avLst/>
        </a:prstGeom>
        <a:solidFill>
          <a:schemeClr val="lt1">
            <a:hueOff val="0"/>
            <a:satOff val="0"/>
            <a:lumOff val="0"/>
            <a:alphaOff val="0"/>
          </a:schemeClr>
        </a:solidFill>
        <a:ln w="2642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s-EC" sz="2000" kern="1200" noProof="0" dirty="0">
              <a:latin typeface="Times New Roman" panose="02020603050405020304" pitchFamily="18" charset="0"/>
              <a:ea typeface="Times New Roman" panose="02020603050405020304" pitchFamily="18" charset="0"/>
            </a:rPr>
            <a:t>Diagnostico</a:t>
          </a:r>
          <a:r>
            <a:rPr lang="en-US" sz="2000" kern="1200" dirty="0">
              <a:latin typeface="Times New Roman" panose="02020603050405020304" pitchFamily="18" charset="0"/>
              <a:ea typeface="Times New Roman" panose="02020603050405020304" pitchFamily="18" charset="0"/>
            </a:rPr>
            <a:t> de </a:t>
          </a:r>
          <a:r>
            <a:rPr lang="es-EC" sz="2000" kern="1200" noProof="0" dirty="0">
              <a:latin typeface="Times New Roman" panose="02020603050405020304" pitchFamily="18" charset="0"/>
              <a:ea typeface="Times New Roman" panose="02020603050405020304" pitchFamily="18" charset="0"/>
            </a:rPr>
            <a:t>enfermedades</a:t>
          </a:r>
          <a:endParaRPr lang="es-EC" sz="2000" kern="1200" noProof="0" dirty="0"/>
        </a:p>
      </dsp:txBody>
      <dsp:txXfrm>
        <a:off x="206858" y="1875815"/>
        <a:ext cx="1662485" cy="757761"/>
      </dsp:txXfrm>
    </dsp:sp>
    <dsp:sp modelId="{E8A0FA47-024C-4712-8FD1-3FD140E83F24}">
      <dsp:nvSpPr>
        <dsp:cNvPr id="0" name=""/>
        <dsp:cNvSpPr/>
      </dsp:nvSpPr>
      <dsp:spPr>
        <a:xfrm>
          <a:off x="2325427" y="2345523"/>
          <a:ext cx="47650" cy="127565"/>
        </a:xfrm>
        <a:prstGeom prst="ellipse">
          <a:avLst/>
        </a:prstGeom>
        <a:solidFill>
          <a:schemeClr val="lt1">
            <a:alpha val="90000"/>
            <a:tint val="40000"/>
            <a:hueOff val="0"/>
            <a:satOff val="0"/>
            <a:lumOff val="0"/>
            <a:alphaOff val="0"/>
          </a:schemeClr>
        </a:solidFill>
        <a:ln w="26425"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sp>
    <dsp:sp modelId="{3C9ED157-699C-48FA-B701-4D0739E9436F}">
      <dsp:nvSpPr>
        <dsp:cNvPr id="0" name=""/>
        <dsp:cNvSpPr/>
      </dsp:nvSpPr>
      <dsp:spPr>
        <a:xfrm>
          <a:off x="2979145" y="0"/>
          <a:ext cx="2637478" cy="2020173"/>
        </a:xfrm>
        <a:prstGeom prst="round2SameRect">
          <a:avLst>
            <a:gd name="adj1" fmla="val 8000"/>
            <a:gd name="adj2" fmla="val 0"/>
          </a:avLst>
        </a:prstGeom>
        <a:blipFill rotWithShape="0">
          <a:blip xmlns:r="http://schemas.openxmlformats.org/officeDocument/2006/relationships" r:embed="rId2"/>
          <a:stretch>
            <a:fillRect/>
          </a:stretch>
        </a:blipFill>
        <a:ln w="26425"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3CD5F1-1B6B-4F2C-8CB0-C54B51AB9FC3}">
      <dsp:nvSpPr>
        <dsp:cNvPr id="0" name=""/>
        <dsp:cNvSpPr/>
      </dsp:nvSpPr>
      <dsp:spPr>
        <a:xfrm>
          <a:off x="3255894" y="1891539"/>
          <a:ext cx="2360729" cy="757761"/>
        </a:xfrm>
        <a:prstGeom prst="rect">
          <a:avLst/>
        </a:prstGeom>
        <a:solidFill>
          <a:schemeClr val="lt1">
            <a:hueOff val="0"/>
            <a:satOff val="0"/>
            <a:lumOff val="0"/>
            <a:alphaOff val="0"/>
          </a:schemeClr>
        </a:solidFill>
        <a:ln w="26425"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s-EC" sz="2000" kern="1200" noProof="0" dirty="0">
              <a:latin typeface="Times New Roman" panose="02020603050405020304" pitchFamily="18" charset="0"/>
              <a:ea typeface="Times New Roman" panose="02020603050405020304" pitchFamily="18" charset="0"/>
            </a:rPr>
            <a:t>Rehabilitación</a:t>
          </a:r>
          <a:endParaRPr lang="es-EC" sz="2000" kern="1200" noProof="0" dirty="0"/>
        </a:p>
      </dsp:txBody>
      <dsp:txXfrm>
        <a:off x="3255894" y="1891539"/>
        <a:ext cx="1662485" cy="757761"/>
      </dsp:txXfrm>
    </dsp:sp>
    <dsp:sp modelId="{96C14CFA-4A9D-45C8-9BBD-60DD561C6D27}">
      <dsp:nvSpPr>
        <dsp:cNvPr id="0" name=""/>
        <dsp:cNvSpPr/>
      </dsp:nvSpPr>
      <dsp:spPr>
        <a:xfrm>
          <a:off x="5131418" y="2312291"/>
          <a:ext cx="226988" cy="225476"/>
        </a:xfrm>
        <a:prstGeom prst="ellipse">
          <a:avLst/>
        </a:prstGeom>
        <a:solidFill>
          <a:schemeClr val="lt1">
            <a:alpha val="90000"/>
            <a:tint val="40000"/>
            <a:hueOff val="0"/>
            <a:satOff val="0"/>
            <a:lumOff val="0"/>
            <a:alphaOff val="0"/>
          </a:schemeClr>
        </a:solidFill>
        <a:ln w="26425" cap="flat" cmpd="sng" algn="ctr">
          <a:solidFill>
            <a:schemeClr val="bg1">
              <a:alpha val="9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0" y="467614"/>
          <a:ext cx="8381998" cy="684516"/>
        </a:xfrm>
        <a:prstGeom prst="roundRect">
          <a:avLst>
            <a:gd name="adj" fmla="val 10000"/>
          </a:avLst>
        </a:prstGeom>
        <a:solidFill>
          <a:schemeClr val="accent4">
            <a:hueOff val="0"/>
            <a:satOff val="0"/>
            <a:lumOff val="0"/>
            <a:alphaOff val="0"/>
          </a:schemeClr>
        </a:solidFill>
        <a:ln w="2642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s-ES" sz="2800" b="1" kern="1200" dirty="0"/>
            <a:t>ANTECEDENTES</a:t>
          </a:r>
        </a:p>
      </dsp:txBody>
      <dsp:txXfrm>
        <a:off x="20049" y="487663"/>
        <a:ext cx="8341900" cy="6444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0A8AC-1C45-4404-B5B6-271DA442F4D6}">
      <dsp:nvSpPr>
        <dsp:cNvPr id="0" name=""/>
        <dsp:cNvSpPr/>
      </dsp:nvSpPr>
      <dsp:spPr>
        <a:xfrm>
          <a:off x="6518" y="512980"/>
          <a:ext cx="5149600" cy="2790462"/>
        </a:xfrm>
        <a:prstGeom prst="roundRect">
          <a:avLst>
            <a:gd name="adj" fmla="val 10000"/>
          </a:avLst>
        </a:prstGeom>
        <a:blipFill rotWithShape="0">
          <a:blip xmlns:r="http://schemas.openxmlformats.org/officeDocument/2006/relationships" r:embed="rId1"/>
          <a:stretch>
            <a:fillRect/>
          </a:stretch>
        </a:blip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es-ES" sz="2000" kern="1200" dirty="0"/>
        </a:p>
      </dsp:txBody>
      <dsp:txXfrm>
        <a:off x="88248" y="594710"/>
        <a:ext cx="4986140" cy="2627002"/>
      </dsp:txXfrm>
    </dsp:sp>
    <dsp:sp modelId="{E9E2D68D-B2A9-4ADE-B21E-B38715DD1CAC}">
      <dsp:nvSpPr>
        <dsp:cNvPr id="0" name=""/>
        <dsp:cNvSpPr/>
      </dsp:nvSpPr>
      <dsp:spPr>
        <a:xfrm rot="18790558">
          <a:off x="4943883" y="1390932"/>
          <a:ext cx="1344288" cy="54228"/>
        </a:xfrm>
        <a:custGeom>
          <a:avLst/>
          <a:gdLst/>
          <a:ahLst/>
          <a:cxnLst/>
          <a:rect l="0" t="0" r="0" b="0"/>
          <a:pathLst>
            <a:path>
              <a:moveTo>
                <a:pt x="0" y="27114"/>
              </a:moveTo>
              <a:lnTo>
                <a:pt x="1344288" y="27114"/>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5582420" y="1384439"/>
        <a:ext cx="67214" cy="67214"/>
      </dsp:txXfrm>
    </dsp:sp>
    <dsp:sp modelId="{D2EEE439-927D-4C75-B031-C4CB91034142}">
      <dsp:nvSpPr>
        <dsp:cNvPr id="0" name=""/>
        <dsp:cNvSpPr/>
      </dsp:nvSpPr>
      <dsp:spPr>
        <a:xfrm>
          <a:off x="6075936" y="492135"/>
          <a:ext cx="2299544" cy="871492"/>
        </a:xfrm>
        <a:prstGeom prst="roundRect">
          <a:avLst>
            <a:gd name="adj" fmla="val 10000"/>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Medicina</a:t>
          </a:r>
        </a:p>
      </dsp:txBody>
      <dsp:txXfrm>
        <a:off x="6101461" y="517660"/>
        <a:ext cx="2248494" cy="820442"/>
      </dsp:txXfrm>
    </dsp:sp>
    <dsp:sp modelId="{ECD314CF-16A4-41CE-B7E0-A61B11979378}">
      <dsp:nvSpPr>
        <dsp:cNvPr id="0" name=""/>
        <dsp:cNvSpPr/>
      </dsp:nvSpPr>
      <dsp:spPr>
        <a:xfrm rot="118856">
          <a:off x="5155843" y="1897004"/>
          <a:ext cx="920367" cy="54228"/>
        </a:xfrm>
        <a:custGeom>
          <a:avLst/>
          <a:gdLst/>
          <a:ahLst/>
          <a:cxnLst/>
          <a:rect l="0" t="0" r="0" b="0"/>
          <a:pathLst>
            <a:path>
              <a:moveTo>
                <a:pt x="0" y="27114"/>
              </a:moveTo>
              <a:lnTo>
                <a:pt x="920367" y="27114"/>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5593018" y="1901109"/>
        <a:ext cx="46018" cy="46018"/>
      </dsp:txXfrm>
    </dsp:sp>
    <dsp:sp modelId="{23A6242C-DF5F-4B88-A40A-E595D976DFBE}">
      <dsp:nvSpPr>
        <dsp:cNvPr id="0" name=""/>
        <dsp:cNvSpPr/>
      </dsp:nvSpPr>
      <dsp:spPr>
        <a:xfrm>
          <a:off x="6075936" y="1536093"/>
          <a:ext cx="2299544" cy="807864"/>
        </a:xfrm>
        <a:prstGeom prst="roundRect">
          <a:avLst>
            <a:gd name="adj" fmla="val 10000"/>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Milicia</a:t>
          </a:r>
        </a:p>
      </dsp:txBody>
      <dsp:txXfrm>
        <a:off x="6099598" y="1559755"/>
        <a:ext cx="2252220" cy="760540"/>
      </dsp:txXfrm>
    </dsp:sp>
    <dsp:sp modelId="{80E478C0-BCCB-4D45-AE0B-B5CBBBF88E29}">
      <dsp:nvSpPr>
        <dsp:cNvPr id="0" name=""/>
        <dsp:cNvSpPr/>
      </dsp:nvSpPr>
      <dsp:spPr>
        <a:xfrm rot="2864162">
          <a:off x="4932196" y="2387170"/>
          <a:ext cx="1367662" cy="54228"/>
        </a:xfrm>
        <a:custGeom>
          <a:avLst/>
          <a:gdLst/>
          <a:ahLst/>
          <a:cxnLst/>
          <a:rect l="0" t="0" r="0" b="0"/>
          <a:pathLst>
            <a:path>
              <a:moveTo>
                <a:pt x="0" y="27114"/>
              </a:moveTo>
              <a:lnTo>
                <a:pt x="1367662" y="27114"/>
              </a:lnTo>
            </a:path>
          </a:pathLst>
        </a:custGeom>
        <a:noFill/>
        <a:ln w="2642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p>
      </dsp:txBody>
      <dsp:txXfrm>
        <a:off x="5581836" y="2380092"/>
        <a:ext cx="68383" cy="68383"/>
      </dsp:txXfrm>
    </dsp:sp>
    <dsp:sp modelId="{C987C130-657C-467F-82B8-EBDFE3B5EFA6}">
      <dsp:nvSpPr>
        <dsp:cNvPr id="0" name=""/>
        <dsp:cNvSpPr/>
      </dsp:nvSpPr>
      <dsp:spPr>
        <a:xfrm>
          <a:off x="6075936" y="2516424"/>
          <a:ext cx="2299544" cy="807864"/>
        </a:xfrm>
        <a:prstGeom prst="roundRect">
          <a:avLst>
            <a:gd name="adj" fmla="val 10000"/>
          </a:avLst>
        </a:prstGeom>
        <a:solidFill>
          <a:schemeClr val="lt1">
            <a:hueOff val="0"/>
            <a:satOff val="0"/>
            <a:lumOff val="0"/>
            <a:alphaOff val="0"/>
          </a:schemeClr>
        </a:solidFill>
        <a:ln w="2642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kern="1200" dirty="0"/>
            <a:t>Industria</a:t>
          </a:r>
        </a:p>
      </dsp:txBody>
      <dsp:txXfrm>
        <a:off x="6099598" y="2540086"/>
        <a:ext cx="2252220" cy="7605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485FD-E422-4D71-8642-B348180B4D2B}" type="datetimeFigureOut">
              <a:rPr lang="es-EC" smtClean="0"/>
              <a:t>29/1/2017</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E7FF29-937A-4C45-AFAA-BDB4E268252C}" type="slidenum">
              <a:rPr lang="es-EC" smtClean="0"/>
              <a:t>‹Nº›</a:t>
            </a:fld>
            <a:endParaRPr lang="es-EC"/>
          </a:p>
        </p:txBody>
      </p:sp>
    </p:spTree>
    <p:extLst>
      <p:ext uri="{BB962C8B-B14F-4D97-AF65-F5344CB8AC3E}">
        <p14:creationId xmlns:p14="http://schemas.microsoft.com/office/powerpoint/2010/main" val="212604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5E7FF29-937A-4C45-AFAA-BDB4E268252C}" type="slidenum">
              <a:rPr lang="es-EC" smtClean="0"/>
              <a:t>2</a:t>
            </a:fld>
            <a:endParaRPr lang="es-EC"/>
          </a:p>
        </p:txBody>
      </p:sp>
    </p:spTree>
    <p:extLst>
      <p:ext uri="{BB962C8B-B14F-4D97-AF65-F5344CB8AC3E}">
        <p14:creationId xmlns:p14="http://schemas.microsoft.com/office/powerpoint/2010/main" val="2582292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5E7FF29-937A-4C45-AFAA-BDB4E268252C}" type="slidenum">
              <a:rPr lang="es-EC" smtClean="0"/>
              <a:t>48</a:t>
            </a:fld>
            <a:endParaRPr lang="es-EC"/>
          </a:p>
        </p:txBody>
      </p:sp>
    </p:spTree>
    <p:extLst>
      <p:ext uri="{BB962C8B-B14F-4D97-AF65-F5344CB8AC3E}">
        <p14:creationId xmlns:p14="http://schemas.microsoft.com/office/powerpoint/2010/main" val="95995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5E7FF29-937A-4C45-AFAA-BDB4E268252C}" type="slidenum">
              <a:rPr lang="es-EC" smtClean="0"/>
              <a:t>6</a:t>
            </a:fld>
            <a:endParaRPr lang="es-EC"/>
          </a:p>
        </p:txBody>
      </p:sp>
    </p:spTree>
    <p:extLst>
      <p:ext uri="{BB962C8B-B14F-4D97-AF65-F5344CB8AC3E}">
        <p14:creationId xmlns:p14="http://schemas.microsoft.com/office/powerpoint/2010/main" val="1095346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5E7FF29-937A-4C45-AFAA-BDB4E268252C}" type="slidenum">
              <a:rPr lang="es-EC" smtClean="0"/>
              <a:t>10</a:t>
            </a:fld>
            <a:endParaRPr lang="es-EC"/>
          </a:p>
        </p:txBody>
      </p:sp>
    </p:spTree>
    <p:extLst>
      <p:ext uri="{BB962C8B-B14F-4D97-AF65-F5344CB8AC3E}">
        <p14:creationId xmlns:p14="http://schemas.microsoft.com/office/powerpoint/2010/main" val="1447091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5E7FF29-937A-4C45-AFAA-BDB4E268252C}" type="slidenum">
              <a:rPr lang="es-EC" smtClean="0"/>
              <a:t>21</a:t>
            </a:fld>
            <a:endParaRPr lang="es-EC"/>
          </a:p>
        </p:txBody>
      </p:sp>
    </p:spTree>
    <p:extLst>
      <p:ext uri="{BB962C8B-B14F-4D97-AF65-F5344CB8AC3E}">
        <p14:creationId xmlns:p14="http://schemas.microsoft.com/office/powerpoint/2010/main" val="143547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5E7FF29-937A-4C45-AFAA-BDB4E268252C}" type="slidenum">
              <a:rPr lang="es-EC" smtClean="0"/>
              <a:t>41</a:t>
            </a:fld>
            <a:endParaRPr lang="es-EC"/>
          </a:p>
        </p:txBody>
      </p:sp>
    </p:spTree>
    <p:extLst>
      <p:ext uri="{BB962C8B-B14F-4D97-AF65-F5344CB8AC3E}">
        <p14:creationId xmlns:p14="http://schemas.microsoft.com/office/powerpoint/2010/main" val="1654796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5E7FF29-937A-4C45-AFAA-BDB4E268252C}" type="slidenum">
              <a:rPr lang="es-EC" smtClean="0"/>
              <a:t>44</a:t>
            </a:fld>
            <a:endParaRPr lang="es-EC"/>
          </a:p>
        </p:txBody>
      </p:sp>
    </p:spTree>
    <p:extLst>
      <p:ext uri="{BB962C8B-B14F-4D97-AF65-F5344CB8AC3E}">
        <p14:creationId xmlns:p14="http://schemas.microsoft.com/office/powerpoint/2010/main" val="54915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5E7FF29-937A-4C45-AFAA-BDB4E268252C}" type="slidenum">
              <a:rPr lang="es-EC" smtClean="0"/>
              <a:t>45</a:t>
            </a:fld>
            <a:endParaRPr lang="es-EC"/>
          </a:p>
        </p:txBody>
      </p:sp>
    </p:spTree>
    <p:extLst>
      <p:ext uri="{BB962C8B-B14F-4D97-AF65-F5344CB8AC3E}">
        <p14:creationId xmlns:p14="http://schemas.microsoft.com/office/powerpoint/2010/main" val="243293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5E7FF29-937A-4C45-AFAA-BDB4E268252C}" type="slidenum">
              <a:rPr lang="es-EC" smtClean="0"/>
              <a:t>46</a:t>
            </a:fld>
            <a:endParaRPr lang="es-EC"/>
          </a:p>
        </p:txBody>
      </p:sp>
    </p:spTree>
    <p:extLst>
      <p:ext uri="{BB962C8B-B14F-4D97-AF65-F5344CB8AC3E}">
        <p14:creationId xmlns:p14="http://schemas.microsoft.com/office/powerpoint/2010/main" val="2055845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5E7FF29-937A-4C45-AFAA-BDB4E268252C}" type="slidenum">
              <a:rPr lang="es-EC" smtClean="0"/>
              <a:t>47</a:t>
            </a:fld>
            <a:endParaRPr lang="es-EC"/>
          </a:p>
        </p:txBody>
      </p:sp>
    </p:spTree>
    <p:extLst>
      <p:ext uri="{BB962C8B-B14F-4D97-AF65-F5344CB8AC3E}">
        <p14:creationId xmlns:p14="http://schemas.microsoft.com/office/powerpoint/2010/main" val="3956609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CFE7F48-548C-4CA0-BFD1-2CCD451C9D3E}" type="datetimeFigureOut">
              <a:rPr lang="es-EC" smtClean="0"/>
              <a:t>29/1/2017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84E2867-7A34-4851-A574-CCCB92E444F9}" type="slidenum">
              <a:rPr lang="es-EC" smtClean="0"/>
              <a:t>‹Nº›</a:t>
            </a:fld>
            <a:endParaRPr lang="es-EC"/>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ACFE7F48-548C-4CA0-BFD1-2CCD451C9D3E}" type="datetimeFigureOut">
              <a:rPr lang="es-EC" smtClean="0"/>
              <a:t>29/1/2017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84E2867-7A34-4851-A574-CCCB92E444F9}"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CFE7F48-548C-4CA0-BFD1-2CCD451C9D3E}" type="datetimeFigureOut">
              <a:rPr lang="es-EC" smtClean="0"/>
              <a:t>29/1/2017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84E2867-7A34-4851-A574-CCCB92E444F9}"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ACFE7F48-548C-4CA0-BFD1-2CCD451C9D3E}" type="datetimeFigureOut">
              <a:rPr lang="es-EC" smtClean="0"/>
              <a:t>29/1/2017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84E2867-7A34-4851-A574-CCCB92E444F9}"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CFE7F48-548C-4CA0-BFD1-2CCD451C9D3E}" type="datetimeFigureOut">
              <a:rPr lang="es-EC" smtClean="0"/>
              <a:t>29/1/2017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84E2867-7A34-4851-A574-CCCB92E444F9}" type="slidenum">
              <a:rPr lang="es-EC" smtClean="0"/>
              <a:t>‹Nº›</a:t>
            </a:fld>
            <a:endParaRPr lang="es-EC"/>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CFE7F48-548C-4CA0-BFD1-2CCD451C9D3E}" type="datetimeFigureOut">
              <a:rPr lang="es-EC" smtClean="0"/>
              <a:t>29/1/2017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84E2867-7A34-4851-A574-CCCB92E444F9}"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CFE7F48-548C-4CA0-BFD1-2CCD451C9D3E}" type="datetimeFigureOut">
              <a:rPr lang="es-EC" smtClean="0"/>
              <a:t>29/1/2017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384E2867-7A34-4851-A574-CCCB92E444F9}" type="slidenum">
              <a:rPr lang="es-EC" smtClean="0"/>
              <a:t>‹Nº›</a:t>
            </a:fld>
            <a:endParaRPr lang="es-EC"/>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ACFE7F48-548C-4CA0-BFD1-2CCD451C9D3E}" type="datetimeFigureOut">
              <a:rPr lang="es-EC" smtClean="0"/>
              <a:t>29/1/2017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384E2867-7A34-4851-A574-CCCB92E444F9}"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7F48-548C-4CA0-BFD1-2CCD451C9D3E}" type="datetimeFigureOut">
              <a:rPr lang="es-EC" smtClean="0"/>
              <a:t>29/1/2017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384E2867-7A34-4851-A574-CCCB92E444F9}"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CFE7F48-548C-4CA0-BFD1-2CCD451C9D3E}" type="datetimeFigureOut">
              <a:rPr lang="es-EC" smtClean="0"/>
              <a:t>29/1/2017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84E2867-7A34-4851-A574-CCCB92E444F9}" type="slidenum">
              <a:rPr lang="es-EC" smtClean="0"/>
              <a:t>‹Nº›</a:t>
            </a:fld>
            <a:endParaRPr lang="es-EC"/>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CFE7F48-548C-4CA0-BFD1-2CCD451C9D3E}" type="datetimeFigureOut">
              <a:rPr lang="es-EC" smtClean="0"/>
              <a:t>29/1/2017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84E2867-7A34-4851-A574-CCCB92E444F9}"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CFE7F48-548C-4CA0-BFD1-2CCD451C9D3E}" type="datetimeFigureOut">
              <a:rPr lang="es-EC" smtClean="0"/>
              <a:t>29/1/2017</a:t>
            </a:fld>
            <a:endParaRPr lang="es-EC"/>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s-EC"/>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384E2867-7A34-4851-A574-CCCB92E444F9}"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google.com.ec/url?sa=i&amp;rct=j&amp;q=&amp;esrc=s&amp;source=images&amp;cd=&amp;cad=rja&amp;uact=8&amp;ved=0ahUKEwjSqOjlrYzKAhXFTZAKHYbdCzoQjRwIBw&amp;url=http://mercadotecnia.espe.edu.ec/&amp;psig=AFQjCNFKZ54k2rStECQMW1O-bgrZ15GtPw&amp;ust=1451866353586912"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Layout" Target="../diagrams/layout15.xml"/><Relationship Id="rId7" Type="http://schemas.openxmlformats.org/officeDocument/2006/relationships/image" Target="../media/image9.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diagramLayout" Target="../diagrams/layout16.xml"/><Relationship Id="rId7" Type="http://schemas.openxmlformats.org/officeDocument/2006/relationships/diagramData" Target="../diagrams/data17.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18.xml"/><Relationship Id="rId7" Type="http://schemas.openxmlformats.org/officeDocument/2006/relationships/image" Target="../media/image11.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19.xml"/><Relationship Id="rId7" Type="http://schemas.openxmlformats.org/officeDocument/2006/relationships/image" Target="../media/image14.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6.png"/><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17.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18.pn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23.xml"/><Relationship Id="rId7" Type="http://schemas.openxmlformats.org/officeDocument/2006/relationships/image" Target="../media/image19.pn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24.xml"/><Relationship Id="rId7" Type="http://schemas.openxmlformats.org/officeDocument/2006/relationships/image" Target="../media/image21.pn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24.emf"/></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6.xml"/><Relationship Id="rId7" Type="http://schemas.openxmlformats.org/officeDocument/2006/relationships/image" Target="../media/image25.png"/><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27.xml"/><Relationship Id="rId7" Type="http://schemas.openxmlformats.org/officeDocument/2006/relationships/image" Target="../media/image26.png"/><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 Id="rId9"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8.xml"/><Relationship Id="rId7" Type="http://schemas.openxmlformats.org/officeDocument/2006/relationships/image" Target="../media/image28.png"/><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9.xml"/><Relationship Id="rId7" Type="http://schemas.openxmlformats.org/officeDocument/2006/relationships/image" Target="../media/image29.png"/><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26.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diagramLayout" Target="../diagrams/layout30.xml"/><Relationship Id="rId7" Type="http://schemas.openxmlformats.org/officeDocument/2006/relationships/image" Target="../media/image30.png"/><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 Id="rId9" Type="http://schemas.openxmlformats.org/officeDocument/2006/relationships/image" Target="../media/image290.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31.jpeg"/><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32.xml"/><Relationship Id="rId7" Type="http://schemas.openxmlformats.org/officeDocument/2006/relationships/image" Target="../media/image32.png"/><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image" Target="../media/image33.png"/><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4.xml"/><Relationship Id="rId7" Type="http://schemas.openxmlformats.org/officeDocument/2006/relationships/image" Target="../media/image34.png"/><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5.xml"/><Relationship Id="rId7" Type="http://schemas.openxmlformats.org/officeDocument/2006/relationships/image" Target="../media/image35.png"/><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6.xml"/><Relationship Id="rId7" Type="http://schemas.openxmlformats.org/officeDocument/2006/relationships/image" Target="../media/image36.png"/><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diagramLayout" Target="../diagrams/layout37.xml"/><Relationship Id="rId7" Type="http://schemas.openxmlformats.org/officeDocument/2006/relationships/image" Target="../media/image360.png"/><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 Id="rId9" Type="http://schemas.openxmlformats.org/officeDocument/2006/relationships/image" Target="../media/image38.emf"/></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8.xml"/><Relationship Id="rId7" Type="http://schemas.openxmlformats.org/officeDocument/2006/relationships/image" Target="../media/image39.emf"/><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39.xml"/><Relationship Id="rId7" Type="http://schemas.openxmlformats.org/officeDocument/2006/relationships/image" Target="../media/image40.png"/><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3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Layout" Target="../diagrams/layout40.xml"/><Relationship Id="rId7" Type="http://schemas.openxmlformats.org/officeDocument/2006/relationships/image" Target="../media/image41.png"/><Relationship Id="rId2" Type="http://schemas.openxmlformats.org/officeDocument/2006/relationships/diagramData" Target="../diagrams/data40.xml"/><Relationship Id="rId1" Type="http://schemas.openxmlformats.org/officeDocument/2006/relationships/slideLayout" Target="../slideLayouts/slideLayout2.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42.xml"/><Relationship Id="rId3" Type="http://schemas.openxmlformats.org/officeDocument/2006/relationships/diagramLayout" Target="../diagrams/layout41.xml"/><Relationship Id="rId7" Type="http://schemas.openxmlformats.org/officeDocument/2006/relationships/diagramData" Target="../diagrams/data42.xml"/><Relationship Id="rId12" Type="http://schemas.openxmlformats.org/officeDocument/2006/relationships/image" Target="../media/image43.png"/><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11" Type="http://schemas.microsoft.com/office/2007/relationships/diagramDrawing" Target="../diagrams/drawing42.xml"/><Relationship Id="rId5" Type="http://schemas.openxmlformats.org/officeDocument/2006/relationships/diagramColors" Target="../diagrams/colors41.xml"/><Relationship Id="rId10" Type="http://schemas.openxmlformats.org/officeDocument/2006/relationships/diagramColors" Target="../diagrams/colors42.xml"/><Relationship Id="rId4" Type="http://schemas.openxmlformats.org/officeDocument/2006/relationships/diagramQuickStyle" Target="../diagrams/quickStyle41.xml"/><Relationship Id="rId9" Type="http://schemas.openxmlformats.org/officeDocument/2006/relationships/diagramQuickStyle" Target="../diagrams/quickStyle4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3.xml"/><Relationship Id="rId7" Type="http://schemas.openxmlformats.org/officeDocument/2006/relationships/image" Target="../media/image44.png"/><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4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10" Type="http://schemas.openxmlformats.org/officeDocument/2006/relationships/image" Target="../media/image47.png"/><Relationship Id="rId4" Type="http://schemas.openxmlformats.org/officeDocument/2006/relationships/diagramLayout" Target="../diagrams/layout44.xml"/><Relationship Id="rId9"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5.xml"/><Relationship Id="rId7" Type="http://schemas.openxmlformats.org/officeDocument/2006/relationships/image" Target="../media/image46.png"/><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 Id="rId9" Type="http://schemas.openxmlformats.org/officeDocument/2006/relationships/image" Target="../media/image50.png"/></Relationships>
</file>

<file path=ppt/slides/_rels/slide4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4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png"/><Relationship Id="rId3" Type="http://schemas.openxmlformats.org/officeDocument/2006/relationships/diagramData" Target="../diagrams/data48.xml"/><Relationship Id="rId7" Type="http://schemas.microsoft.com/office/2007/relationships/diagramDrawing" Target="../diagrams/drawing48.xml"/><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8.xml"/><Relationship Id="rId11" Type="http://schemas.openxmlformats.org/officeDocument/2006/relationships/image" Target="../media/image54.png"/><Relationship Id="rId5" Type="http://schemas.openxmlformats.org/officeDocument/2006/relationships/diagramQuickStyle" Target="../diagrams/quickStyle48.xml"/><Relationship Id="rId10" Type="http://schemas.microsoft.com/office/2007/relationships/hdphoto" Target="../media/hdphoto2.wdp"/><Relationship Id="rId4" Type="http://schemas.openxmlformats.org/officeDocument/2006/relationships/diagramLayout" Target="../diagrams/layout48.xml"/><Relationship Id="rId9" Type="http://schemas.openxmlformats.org/officeDocument/2006/relationships/image" Target="../media/image53.png"/><Relationship Id="rId14" Type="http://schemas.microsoft.com/office/2007/relationships/hdphoto" Target="../media/hdphoto4.wdp"/></Relationships>
</file>

<file path=ppt/slides/_rels/slide4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 Id="rId9" Type="http://schemas.openxmlformats.org/officeDocument/2006/relationships/image" Target="../media/image57.png"/></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1.xml"/><Relationship Id="rId2" Type="http://schemas.openxmlformats.org/officeDocument/2006/relationships/diagramData" Target="../diagrams/data51.xml"/><Relationship Id="rId1" Type="http://schemas.openxmlformats.org/officeDocument/2006/relationships/slideLayout" Target="../slideLayouts/slideLayout2.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2519772" y="5214491"/>
            <a:ext cx="4104456" cy="576064"/>
          </a:xfrm>
        </p:spPr>
        <p:txBody>
          <a:bodyPr>
            <a:normAutofit/>
          </a:bodyPr>
          <a:lstStyle/>
          <a:p>
            <a:r>
              <a:rPr lang="es-EC" b="1" dirty="0"/>
              <a:t>EDISON E. AVILA MEZA</a:t>
            </a:r>
          </a:p>
        </p:txBody>
      </p:sp>
      <p:pic>
        <p:nvPicPr>
          <p:cNvPr id="5" name="Picture 9" descr="http://mercadotecnia.espe.edu.ec/wp-content/uploads/tmp/LOGO-PRINCIPAL-ESPE2.pn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65" y="404664"/>
            <a:ext cx="3585474" cy="720080"/>
          </a:xfrm>
          <a:prstGeom prst="rect">
            <a:avLst/>
          </a:prstGeom>
          <a:noFill/>
          <a:ln>
            <a:noFill/>
          </a:ln>
        </p:spPr>
      </p:pic>
      <p:sp>
        <p:nvSpPr>
          <p:cNvPr id="6" name="4 Rectángulo"/>
          <p:cNvSpPr/>
          <p:nvPr/>
        </p:nvSpPr>
        <p:spPr>
          <a:xfrm>
            <a:off x="683568" y="1412776"/>
            <a:ext cx="7848872" cy="206210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C" sz="3200" b="1" dirty="0"/>
              <a:t>CARACTERIZACIÓN DE MOVIMIENTOS DE LA MANO PARA EL CONTROL DE DESPLAZAMIENTO DE UN ROBOT MOVIL</a:t>
            </a:r>
            <a:endParaRPr lang="es-ES" sz="3200" b="1" dirty="0">
              <a:solidFill>
                <a:schemeClr val="tx2">
                  <a:lumMod val="50000"/>
                </a:schemeClr>
              </a:solidFill>
              <a:effectLst>
                <a:outerShdw blurRad="38100" dist="38100" dir="2700000" algn="tl">
                  <a:srgbClr val="000000">
                    <a:alpha val="43137"/>
                  </a:srgbClr>
                </a:outerShdw>
              </a:effectLst>
            </a:endParaRPr>
          </a:p>
        </p:txBody>
      </p:sp>
      <p:sp>
        <p:nvSpPr>
          <p:cNvPr id="14" name="Subtítulo 2"/>
          <p:cNvSpPr txBox="1">
            <a:spLocks/>
          </p:cNvSpPr>
          <p:nvPr/>
        </p:nvSpPr>
        <p:spPr>
          <a:xfrm>
            <a:off x="1115616" y="3762911"/>
            <a:ext cx="6912768" cy="1178258"/>
          </a:xfrm>
          <a:prstGeom prst="rect">
            <a:avLst/>
          </a:prstGeom>
        </p:spPr>
        <p:txBody>
          <a:bodyPr vert="horz" lIns="91440" tIns="45720" rIns="91440" bIns="45720" rtlCol="0">
            <a:normAutofit fontScale="92500" lnSpcReduction="20000"/>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pPr algn="ctr"/>
            <a:r>
              <a:rPr lang="es-EC" sz="2800" dirty="0"/>
              <a:t>Departamento de Eléctrica y Electrónica</a:t>
            </a:r>
          </a:p>
          <a:p>
            <a:pPr algn="ctr"/>
            <a:r>
              <a:rPr lang="es-EC" sz="2800" dirty="0"/>
              <a:t>Carrera de Ingeniería en Electrónica, Automatización y Control</a:t>
            </a:r>
          </a:p>
        </p:txBody>
      </p:sp>
      <p:sp>
        <p:nvSpPr>
          <p:cNvPr id="7" name="Subtítulo 2"/>
          <p:cNvSpPr txBox="1">
            <a:spLocks/>
          </p:cNvSpPr>
          <p:nvPr/>
        </p:nvSpPr>
        <p:spPr>
          <a:xfrm>
            <a:off x="2519772" y="5775845"/>
            <a:ext cx="4644516" cy="576064"/>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r>
              <a:rPr lang="es-EC" sz="1800" b="1" dirty="0"/>
              <a:t>DIRECTOR: ING. ANDRÉS ERAZO, MSC</a:t>
            </a:r>
          </a:p>
        </p:txBody>
      </p:sp>
      <p:sp>
        <p:nvSpPr>
          <p:cNvPr id="10"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1</a:t>
            </a:fld>
            <a:endParaRPr lang="es-ES" altLang="en-US" sz="1400"/>
          </a:p>
        </p:txBody>
      </p:sp>
    </p:spTree>
    <p:extLst>
      <p:ext uri="{BB962C8B-B14F-4D97-AF65-F5344CB8AC3E}">
        <p14:creationId xmlns:p14="http://schemas.microsoft.com/office/powerpoint/2010/main" val="175099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1538604746"/>
              </p:ext>
            </p:extLst>
          </p:nvPr>
        </p:nvGraphicFramePr>
        <p:xfrm>
          <a:off x="294456" y="476672"/>
          <a:ext cx="8526016"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10</a:t>
            </a:fld>
            <a:endParaRPr lang="es-ES" altLang="en-US" sz="1400"/>
          </a:p>
        </p:txBody>
      </p:sp>
      <p:grpSp>
        <p:nvGrpSpPr>
          <p:cNvPr id="8" name="Group 40"/>
          <p:cNvGrpSpPr>
            <a:grpSpLocks/>
          </p:cNvGrpSpPr>
          <p:nvPr/>
        </p:nvGrpSpPr>
        <p:grpSpPr bwMode="auto">
          <a:xfrm>
            <a:off x="0" y="25375"/>
            <a:ext cx="9180512" cy="595313"/>
            <a:chOff x="316116" y="5914225"/>
            <a:chExt cx="8524298" cy="595515"/>
          </a:xfrm>
        </p:grpSpPr>
        <p:sp>
          <p:nvSpPr>
            <p:cNvPr id="9"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0"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1"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2"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3"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Diseño</a:t>
              </a:r>
              <a:r>
                <a:rPr lang="en-US" sz="1200" dirty="0">
                  <a:solidFill>
                    <a:schemeClr val="tx1"/>
                  </a:solidFill>
                </a:rPr>
                <a:t> y construction del hardware</a:t>
              </a:r>
            </a:p>
          </p:txBody>
        </p:sp>
        <p:sp>
          <p:nvSpPr>
            <p:cNvPr id="14" name="Pentagon 47"/>
            <p:cNvSpPr/>
            <p:nvPr/>
          </p:nvSpPr>
          <p:spPr>
            <a:xfrm>
              <a:off x="1125784" y="5914225"/>
              <a:ext cx="1198626" cy="593926"/>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Estado  </a:t>
              </a:r>
            </a:p>
            <a:p>
              <a:pPr algn="ctr">
                <a:defRPr/>
              </a:pPr>
              <a:r>
                <a:rPr lang="es-EC" sz="1200" dirty="0">
                  <a:solidFill>
                    <a:schemeClr val="bg1"/>
                  </a:solidFill>
                </a:rPr>
                <a:t>     del Arte</a:t>
              </a:r>
              <a:endParaRPr lang="en-US" sz="1200" dirty="0">
                <a:solidFill>
                  <a:schemeClr val="bg1"/>
                </a:solidFill>
              </a:endParaRPr>
            </a:p>
          </p:txBody>
        </p:sp>
        <p:sp>
          <p:nvSpPr>
            <p:cNvPr id="15"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206335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graphicEl>
                                              <a:dgm id="{59B6BAF9-1EE2-43AB-A459-FD0FBACBF21E}"/>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F6C98293-6788-4959-8701-87899D3A5AE8}"/>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CC26813A-3C70-474F-B955-22D5A57A231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67999C8A-4352-4DC7-8C6E-BB5B23401E8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9ED4C765-696D-454D-9ACB-C863AE1F46AA}"/>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0E689972-6746-480E-BAF1-03CE9814368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4084416304"/>
              </p:ext>
            </p:extLst>
          </p:nvPr>
        </p:nvGraphicFramePr>
        <p:xfrm>
          <a:off x="323527" y="764704"/>
          <a:ext cx="8439472"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descr="C:\Users\Eddy\AppData\Local\Microsoft\Windows\INetCacheContent.Word\Mano.png"/>
          <p:cNvPicPr/>
          <p:nvPr/>
        </p:nvPicPr>
        <p:blipFill rotWithShape="1">
          <a:blip r:embed="rId7">
            <a:extLst>
              <a:ext uri="{28A0092B-C50C-407E-A947-70E740481C1C}">
                <a14:useLocalDpi xmlns:a14="http://schemas.microsoft.com/office/drawing/2010/main" val="0"/>
              </a:ext>
            </a:extLst>
          </a:blip>
          <a:srcRect l="14620" r="26902"/>
          <a:stretch/>
        </p:blipFill>
        <p:spPr bwMode="auto">
          <a:xfrm>
            <a:off x="5364088" y="3789040"/>
            <a:ext cx="2987787" cy="2952328"/>
          </a:xfrm>
          <a:prstGeom prst="rect">
            <a:avLst/>
          </a:prstGeom>
          <a:noFill/>
          <a:ln>
            <a:noFill/>
          </a:ln>
          <a:extLst>
            <a:ext uri="{53640926-AAD7-44D8-BBD7-CCE9431645EC}">
              <a14:shadowObscured xmlns:a14="http://schemas.microsoft.com/office/drawing/2010/main"/>
            </a:ext>
          </a:extLst>
        </p:spPr>
      </p:pic>
      <p:pic>
        <p:nvPicPr>
          <p:cNvPr id="8" name="Imagen 7" descr="Resultado de imagen para musculos del antebrazo anteriores y posteriores"/>
          <p:cNvPicPr/>
          <p:nvPr/>
        </p:nvPicPr>
        <p:blipFill rotWithShape="1">
          <a:blip r:embed="rId8">
            <a:extLst>
              <a:ext uri="{28A0092B-C50C-407E-A947-70E740481C1C}">
                <a14:useLocalDpi xmlns:a14="http://schemas.microsoft.com/office/drawing/2010/main" val="0"/>
              </a:ext>
            </a:extLst>
          </a:blip>
          <a:srcRect l="1923" r="1954"/>
          <a:stretch/>
        </p:blipFill>
        <p:spPr bwMode="auto">
          <a:xfrm>
            <a:off x="871998" y="3933056"/>
            <a:ext cx="3600400" cy="2664296"/>
          </a:xfrm>
          <a:prstGeom prst="rect">
            <a:avLst/>
          </a:prstGeom>
          <a:noFill/>
          <a:ln>
            <a:noFill/>
          </a:ln>
          <a:extLst>
            <a:ext uri="{53640926-AAD7-44D8-BBD7-CCE9431645EC}">
              <a14:shadowObscured xmlns:a14="http://schemas.microsoft.com/office/drawing/2010/main"/>
            </a:ext>
          </a:extLst>
        </p:spPr>
      </p:pic>
      <p:sp>
        <p:nvSpPr>
          <p:cNvPr id="9"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11</a:t>
            </a:fld>
            <a:endParaRPr lang="es-ES" altLang="en-US" sz="1400"/>
          </a:p>
        </p:txBody>
      </p:sp>
      <p:grpSp>
        <p:nvGrpSpPr>
          <p:cNvPr id="10" name="Group 40"/>
          <p:cNvGrpSpPr>
            <a:grpSpLocks/>
          </p:cNvGrpSpPr>
          <p:nvPr/>
        </p:nvGrpSpPr>
        <p:grpSpPr bwMode="auto">
          <a:xfrm>
            <a:off x="0" y="25375"/>
            <a:ext cx="9180512" cy="595313"/>
            <a:chOff x="316116" y="5914225"/>
            <a:chExt cx="8524298" cy="595515"/>
          </a:xfrm>
        </p:grpSpPr>
        <p:sp>
          <p:nvSpPr>
            <p:cNvPr id="11"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2"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3"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4"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5"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Diseño</a:t>
              </a:r>
              <a:r>
                <a:rPr lang="en-US" sz="1200" dirty="0">
                  <a:solidFill>
                    <a:schemeClr val="tx1"/>
                  </a:solidFill>
                </a:rPr>
                <a:t> y construction del hardware</a:t>
              </a:r>
            </a:p>
          </p:txBody>
        </p:sp>
        <p:sp>
          <p:nvSpPr>
            <p:cNvPr id="16" name="Pentagon 47"/>
            <p:cNvSpPr/>
            <p:nvPr/>
          </p:nvSpPr>
          <p:spPr>
            <a:xfrm>
              <a:off x="1125784" y="5914225"/>
              <a:ext cx="1198626" cy="593926"/>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Estado  </a:t>
              </a:r>
            </a:p>
            <a:p>
              <a:pPr algn="ctr">
                <a:defRPr/>
              </a:pPr>
              <a:r>
                <a:rPr lang="es-EC" sz="1200" dirty="0">
                  <a:solidFill>
                    <a:schemeClr val="bg1"/>
                  </a:solidFill>
                </a:rPr>
                <a:t>     del Arte</a:t>
              </a:r>
              <a:endParaRPr lang="en-US" sz="1200" dirty="0">
                <a:solidFill>
                  <a:schemeClr val="bg1"/>
                </a:solidFill>
              </a:endParaRPr>
            </a:p>
          </p:txBody>
        </p:sp>
        <p:sp>
          <p:nvSpPr>
            <p:cNvPr id="17"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159002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59B6BAF9-1EE2-43AB-A459-FD0FBACBF21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F6C98293-6788-4959-8701-87899D3A5AE8}"/>
                                            </p:graphic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1785136711"/>
              </p:ext>
            </p:extLst>
          </p:nvPr>
        </p:nvGraphicFramePr>
        <p:xfrm>
          <a:off x="277020" y="260648"/>
          <a:ext cx="8439472"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575735952"/>
              </p:ext>
            </p:extLst>
          </p:nvPr>
        </p:nvGraphicFramePr>
        <p:xfrm>
          <a:off x="236984" y="4077072"/>
          <a:ext cx="8439472" cy="252028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12</a:t>
            </a:fld>
            <a:endParaRPr lang="es-ES" altLang="en-US" sz="1400"/>
          </a:p>
        </p:txBody>
      </p:sp>
      <p:grpSp>
        <p:nvGrpSpPr>
          <p:cNvPr id="7" name="Group 40"/>
          <p:cNvGrpSpPr>
            <a:grpSpLocks/>
          </p:cNvGrpSpPr>
          <p:nvPr/>
        </p:nvGrpSpPr>
        <p:grpSpPr bwMode="auto">
          <a:xfrm>
            <a:off x="0" y="25375"/>
            <a:ext cx="9180512" cy="595313"/>
            <a:chOff x="316116" y="5914225"/>
            <a:chExt cx="8524298" cy="595515"/>
          </a:xfrm>
        </p:grpSpPr>
        <p:sp>
          <p:nvSpPr>
            <p:cNvPr id="8"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9"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0"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1"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2"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Diseño</a:t>
              </a:r>
              <a:r>
                <a:rPr lang="en-US" sz="1200" dirty="0">
                  <a:solidFill>
                    <a:schemeClr val="tx1"/>
                  </a:solidFill>
                </a:rPr>
                <a:t> y construction del hardware</a:t>
              </a:r>
            </a:p>
          </p:txBody>
        </p:sp>
        <p:sp>
          <p:nvSpPr>
            <p:cNvPr id="13" name="Pentagon 47"/>
            <p:cNvSpPr/>
            <p:nvPr/>
          </p:nvSpPr>
          <p:spPr>
            <a:xfrm>
              <a:off x="1125784" y="5914225"/>
              <a:ext cx="1198626" cy="593926"/>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Estado  </a:t>
              </a:r>
            </a:p>
            <a:p>
              <a:pPr algn="ctr">
                <a:defRPr/>
              </a:pPr>
              <a:r>
                <a:rPr lang="es-EC" sz="1200" dirty="0">
                  <a:solidFill>
                    <a:schemeClr val="bg1"/>
                  </a:solidFill>
                </a:rPr>
                <a:t>     del Arte</a:t>
              </a:r>
              <a:endParaRPr lang="en-US" sz="1200" dirty="0">
                <a:solidFill>
                  <a:schemeClr val="bg1"/>
                </a:solidFill>
              </a:endParaRPr>
            </a:p>
          </p:txBody>
        </p:sp>
        <p:sp>
          <p:nvSpPr>
            <p:cNvPr id="14"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6299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59B6BAF9-1EE2-43AB-A459-FD0FBACBF21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F6C98293-6788-4959-8701-87899D3A5AE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Graphic spid="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3798329975"/>
              </p:ext>
            </p:extLst>
          </p:nvPr>
        </p:nvGraphicFramePr>
        <p:xfrm>
          <a:off x="236984" y="188640"/>
          <a:ext cx="8439472"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242679" y="3660102"/>
            <a:ext cx="4660992" cy="2736304"/>
          </a:xfrm>
          <a:prstGeom prst="rect">
            <a:avLst/>
          </a:prstGeom>
        </p:spPr>
      </p:pic>
      <p:pic>
        <p:nvPicPr>
          <p:cNvPr id="5" name="Imagen 4" descr="Resultado de imagen para fases del potencial de accion emg"/>
          <p:cNvPicPr/>
          <p:nvPr/>
        </p:nvPicPr>
        <p:blipFill>
          <a:blip r:embed="rId8">
            <a:extLst>
              <a:ext uri="{28A0092B-C50C-407E-A947-70E740481C1C}">
                <a14:useLocalDpi xmlns:a14="http://schemas.microsoft.com/office/drawing/2010/main" val="0"/>
              </a:ext>
            </a:extLst>
          </a:blip>
          <a:srcRect/>
          <a:stretch>
            <a:fillRect/>
          </a:stretch>
        </p:blipFill>
        <p:spPr bwMode="auto">
          <a:xfrm>
            <a:off x="4698406" y="3768114"/>
            <a:ext cx="4211151" cy="2520280"/>
          </a:xfrm>
          <a:prstGeom prst="rect">
            <a:avLst/>
          </a:prstGeom>
          <a:noFill/>
          <a:ln>
            <a:noFill/>
          </a:ln>
        </p:spPr>
      </p:pic>
      <p:sp>
        <p:nvSpPr>
          <p:cNvPr id="7" name="Rectángulo 6"/>
          <p:cNvSpPr/>
          <p:nvPr/>
        </p:nvSpPr>
        <p:spPr>
          <a:xfrm>
            <a:off x="912546" y="6103728"/>
            <a:ext cx="3060651" cy="369332"/>
          </a:xfrm>
          <a:prstGeom prst="rect">
            <a:avLst/>
          </a:prstGeom>
        </p:spPr>
        <p:txBody>
          <a:bodyPr wrap="square">
            <a:spAutoFit/>
          </a:bodyPr>
          <a:lstStyle/>
          <a:p>
            <a:r>
              <a:rPr lang="en-US" dirty="0" err="1">
                <a:latin typeface="Times New Roman" panose="02020603050405020304" pitchFamily="18" charset="0"/>
                <a:ea typeface="Times New Roman" panose="02020603050405020304" pitchFamily="18" charset="0"/>
              </a:rPr>
              <a:t>Unidades</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motoras</a:t>
            </a:r>
            <a:endParaRPr lang="es-EC" dirty="0"/>
          </a:p>
        </p:txBody>
      </p:sp>
      <p:sp>
        <p:nvSpPr>
          <p:cNvPr id="8" name="Rectángulo 7"/>
          <p:cNvSpPr/>
          <p:nvPr/>
        </p:nvSpPr>
        <p:spPr>
          <a:xfrm>
            <a:off x="6083349" y="6288394"/>
            <a:ext cx="3060651" cy="369332"/>
          </a:xfrm>
          <a:prstGeom prst="rect">
            <a:avLst/>
          </a:prstGeom>
        </p:spPr>
        <p:txBody>
          <a:bodyPr wrap="square">
            <a:spAutoFit/>
          </a:bodyPr>
          <a:lstStyle/>
          <a:p>
            <a:r>
              <a:rPr lang="en-US" dirty="0" err="1">
                <a:latin typeface="Times New Roman" panose="02020603050405020304" pitchFamily="18" charset="0"/>
                <a:ea typeface="Times New Roman" panose="02020603050405020304" pitchFamily="18" charset="0"/>
              </a:rPr>
              <a:t>Potencial</a:t>
            </a:r>
            <a:r>
              <a:rPr lang="en-US" dirty="0">
                <a:latin typeface="Times New Roman" panose="02020603050405020304" pitchFamily="18" charset="0"/>
                <a:ea typeface="Times New Roman" panose="02020603050405020304" pitchFamily="18" charset="0"/>
              </a:rPr>
              <a:t> de </a:t>
            </a:r>
            <a:r>
              <a:rPr lang="en-US" dirty="0" err="1">
                <a:latin typeface="Times New Roman" panose="02020603050405020304" pitchFamily="18" charset="0"/>
                <a:ea typeface="Times New Roman" panose="02020603050405020304" pitchFamily="18" charset="0"/>
              </a:rPr>
              <a:t>accion</a:t>
            </a:r>
            <a:r>
              <a:rPr lang="en-US" dirty="0">
                <a:latin typeface="Times New Roman" panose="02020603050405020304" pitchFamily="18" charset="0"/>
                <a:ea typeface="Times New Roman" panose="02020603050405020304" pitchFamily="18" charset="0"/>
              </a:rPr>
              <a:t> </a:t>
            </a:r>
            <a:endParaRPr lang="es-EC" dirty="0"/>
          </a:p>
        </p:txBody>
      </p:sp>
      <p:pic>
        <p:nvPicPr>
          <p:cNvPr id="9" name="Imagen 8"/>
          <p:cNvPicPr>
            <a:picLocks noChangeAspect="1"/>
          </p:cNvPicPr>
          <p:nvPr/>
        </p:nvPicPr>
        <p:blipFill>
          <a:blip r:embed="rId9"/>
          <a:stretch>
            <a:fillRect/>
          </a:stretch>
        </p:blipFill>
        <p:spPr>
          <a:xfrm>
            <a:off x="308709" y="3501008"/>
            <a:ext cx="4176464" cy="3231075"/>
          </a:xfrm>
          <a:prstGeom prst="rect">
            <a:avLst/>
          </a:prstGeom>
        </p:spPr>
      </p:pic>
      <p:sp>
        <p:nvSpPr>
          <p:cNvPr id="11"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13</a:t>
            </a:fld>
            <a:endParaRPr lang="es-ES" altLang="en-US" sz="1400"/>
          </a:p>
        </p:txBody>
      </p:sp>
      <p:grpSp>
        <p:nvGrpSpPr>
          <p:cNvPr id="12" name="Group 40"/>
          <p:cNvGrpSpPr>
            <a:grpSpLocks/>
          </p:cNvGrpSpPr>
          <p:nvPr/>
        </p:nvGrpSpPr>
        <p:grpSpPr bwMode="auto">
          <a:xfrm>
            <a:off x="0" y="25375"/>
            <a:ext cx="9180512" cy="595313"/>
            <a:chOff x="316116" y="5914225"/>
            <a:chExt cx="8524298" cy="595515"/>
          </a:xfrm>
        </p:grpSpPr>
        <p:sp>
          <p:nvSpPr>
            <p:cNvPr id="13"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4"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5"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6"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7"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Diseño</a:t>
              </a:r>
              <a:r>
                <a:rPr lang="en-US" sz="1200" dirty="0">
                  <a:solidFill>
                    <a:schemeClr val="tx1"/>
                  </a:solidFill>
                </a:rPr>
                <a:t> y construction del hardware</a:t>
              </a:r>
            </a:p>
          </p:txBody>
        </p:sp>
        <p:sp>
          <p:nvSpPr>
            <p:cNvPr id="18" name="Pentagon 47"/>
            <p:cNvSpPr/>
            <p:nvPr/>
          </p:nvSpPr>
          <p:spPr>
            <a:xfrm>
              <a:off x="1125784" y="5914225"/>
              <a:ext cx="1198626" cy="593926"/>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Estado  </a:t>
              </a:r>
            </a:p>
            <a:p>
              <a:pPr algn="ctr">
                <a:defRPr/>
              </a:pPr>
              <a:r>
                <a:rPr lang="es-EC" sz="1200" dirty="0">
                  <a:solidFill>
                    <a:schemeClr val="bg1"/>
                  </a:solidFill>
                </a:rPr>
                <a:t>     del Arte</a:t>
              </a:r>
              <a:endParaRPr lang="en-US" sz="1200" dirty="0">
                <a:solidFill>
                  <a:schemeClr val="bg1"/>
                </a:solidFill>
              </a:endParaRPr>
            </a:p>
          </p:txBody>
        </p:sp>
        <p:sp>
          <p:nvSpPr>
            <p:cNvPr id="19"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363219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59B6BAF9-1EE2-43AB-A459-FD0FBACBF21E}"/>
                                            </p:graphic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F6C98293-6788-4959-8701-87899D3A5AE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3898232734"/>
              </p:ext>
            </p:extLst>
          </p:nvPr>
        </p:nvGraphicFramePr>
        <p:xfrm>
          <a:off x="323528" y="692696"/>
          <a:ext cx="8439472" cy="3456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a:stretch>
            <a:fillRect/>
          </a:stretch>
        </p:blipFill>
        <p:spPr>
          <a:xfrm>
            <a:off x="644649" y="3640410"/>
            <a:ext cx="4143375" cy="3028950"/>
          </a:xfrm>
          <a:prstGeom prst="rect">
            <a:avLst/>
          </a:prstGeom>
        </p:spPr>
      </p:pic>
      <p:sp>
        <p:nvSpPr>
          <p:cNvPr id="9"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14</a:t>
            </a:fld>
            <a:endParaRPr lang="es-ES" altLang="en-US" sz="1400"/>
          </a:p>
        </p:txBody>
      </p:sp>
      <p:grpSp>
        <p:nvGrpSpPr>
          <p:cNvPr id="10" name="Group 40"/>
          <p:cNvGrpSpPr>
            <a:grpSpLocks/>
          </p:cNvGrpSpPr>
          <p:nvPr/>
        </p:nvGrpSpPr>
        <p:grpSpPr bwMode="auto">
          <a:xfrm>
            <a:off x="0" y="25375"/>
            <a:ext cx="9180512" cy="595313"/>
            <a:chOff x="316116" y="5914225"/>
            <a:chExt cx="8524298" cy="595515"/>
          </a:xfrm>
        </p:grpSpPr>
        <p:sp>
          <p:nvSpPr>
            <p:cNvPr id="11"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2"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3"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4"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5"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Diseño</a:t>
              </a:r>
              <a:r>
                <a:rPr lang="en-US" sz="1200" dirty="0">
                  <a:solidFill>
                    <a:schemeClr val="tx1"/>
                  </a:solidFill>
                </a:rPr>
                <a:t> y construction del hardware</a:t>
              </a:r>
            </a:p>
          </p:txBody>
        </p:sp>
        <p:sp>
          <p:nvSpPr>
            <p:cNvPr id="16" name="Pentagon 47"/>
            <p:cNvSpPr/>
            <p:nvPr/>
          </p:nvSpPr>
          <p:spPr>
            <a:xfrm>
              <a:off x="1125784" y="5914225"/>
              <a:ext cx="1198626" cy="593926"/>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Estado  </a:t>
              </a:r>
            </a:p>
            <a:p>
              <a:pPr algn="ctr">
                <a:defRPr/>
              </a:pPr>
              <a:r>
                <a:rPr lang="es-EC" sz="1200" dirty="0">
                  <a:solidFill>
                    <a:schemeClr val="bg1"/>
                  </a:solidFill>
                </a:rPr>
                <a:t>     del Arte</a:t>
              </a:r>
              <a:endParaRPr lang="en-US" sz="1200" dirty="0">
                <a:solidFill>
                  <a:schemeClr val="bg1"/>
                </a:solidFill>
              </a:endParaRPr>
            </a:p>
          </p:txBody>
        </p:sp>
        <p:sp>
          <p:nvSpPr>
            <p:cNvPr id="17"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pic>
        <p:nvPicPr>
          <p:cNvPr id="5" name="Imagen 4"/>
          <p:cNvPicPr>
            <a:picLocks noChangeAspect="1"/>
          </p:cNvPicPr>
          <p:nvPr/>
        </p:nvPicPr>
        <p:blipFill>
          <a:blip r:embed="rId8"/>
          <a:stretch>
            <a:fillRect/>
          </a:stretch>
        </p:blipFill>
        <p:spPr>
          <a:xfrm>
            <a:off x="5036422" y="3750209"/>
            <a:ext cx="3424010" cy="2495015"/>
          </a:xfrm>
          <a:prstGeom prst="rect">
            <a:avLst/>
          </a:prstGeom>
        </p:spPr>
      </p:pic>
    </p:spTree>
    <p:extLst>
      <p:ext uri="{BB962C8B-B14F-4D97-AF65-F5344CB8AC3E}">
        <p14:creationId xmlns:p14="http://schemas.microsoft.com/office/powerpoint/2010/main" val="211589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59B6BAF9-1EE2-43AB-A459-FD0FBACBF21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F6C98293-6788-4959-8701-87899D3A5AE8}"/>
                                            </p:graphic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2174690394"/>
              </p:ext>
            </p:extLst>
          </p:nvPr>
        </p:nvGraphicFramePr>
        <p:xfrm>
          <a:off x="539552" y="692696"/>
          <a:ext cx="8439472"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p:nvPr/>
        </p:nvPicPr>
        <p:blipFill rotWithShape="1">
          <a:blip r:embed="rId7"/>
          <a:srcRect t="11060" b="16323"/>
          <a:stretch/>
        </p:blipFill>
        <p:spPr>
          <a:xfrm>
            <a:off x="2267744" y="4869160"/>
            <a:ext cx="5431790" cy="1800200"/>
          </a:xfrm>
          <a:prstGeom prst="rect">
            <a:avLst/>
          </a:prstGeom>
        </p:spPr>
      </p:pic>
      <p:sp>
        <p:nvSpPr>
          <p:cNvPr id="5"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15</a:t>
            </a:fld>
            <a:endParaRPr lang="es-ES" altLang="en-US" sz="1400"/>
          </a:p>
        </p:txBody>
      </p:sp>
      <p:grpSp>
        <p:nvGrpSpPr>
          <p:cNvPr id="7" name="Group 40"/>
          <p:cNvGrpSpPr>
            <a:grpSpLocks/>
          </p:cNvGrpSpPr>
          <p:nvPr/>
        </p:nvGrpSpPr>
        <p:grpSpPr bwMode="auto">
          <a:xfrm>
            <a:off x="0" y="25375"/>
            <a:ext cx="9180512" cy="595313"/>
            <a:chOff x="316116" y="5914225"/>
            <a:chExt cx="8524298" cy="595515"/>
          </a:xfrm>
        </p:grpSpPr>
        <p:sp>
          <p:nvSpPr>
            <p:cNvPr id="8"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9"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0"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1"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2"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Diseño</a:t>
              </a:r>
              <a:r>
                <a:rPr lang="en-US" sz="1200" dirty="0">
                  <a:solidFill>
                    <a:schemeClr val="tx1"/>
                  </a:solidFill>
                </a:rPr>
                <a:t> y construction del hardware</a:t>
              </a:r>
            </a:p>
          </p:txBody>
        </p:sp>
        <p:sp>
          <p:nvSpPr>
            <p:cNvPr id="13" name="Pentagon 47"/>
            <p:cNvSpPr/>
            <p:nvPr/>
          </p:nvSpPr>
          <p:spPr>
            <a:xfrm>
              <a:off x="1125784" y="5914225"/>
              <a:ext cx="1198626" cy="593926"/>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Estado  </a:t>
              </a:r>
            </a:p>
            <a:p>
              <a:pPr algn="ctr">
                <a:defRPr/>
              </a:pPr>
              <a:r>
                <a:rPr lang="es-EC" sz="1200" dirty="0">
                  <a:solidFill>
                    <a:schemeClr val="bg1"/>
                  </a:solidFill>
                </a:rPr>
                <a:t>     del Arte</a:t>
              </a:r>
              <a:endParaRPr lang="en-US" sz="1200" dirty="0">
                <a:solidFill>
                  <a:schemeClr val="bg1"/>
                </a:solidFill>
              </a:endParaRPr>
            </a:p>
          </p:txBody>
        </p:sp>
        <p:sp>
          <p:nvSpPr>
            <p:cNvPr id="14"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35703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59B6BAF9-1EE2-43AB-A459-FD0FBACBF21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F6C98293-6788-4959-8701-87899D3A5AE8}"/>
                                            </p:graphic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graphicEl>
                                              <a:dgm id="{CC26813A-3C70-474F-B955-22D5A57A2315}"/>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graphicEl>
                                              <a:dgm id="{67999C8A-4352-4DC7-8C6E-BB5B23401E8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467544" y="2348880"/>
            <a:ext cx="8381998" cy="2646514"/>
            <a:chOff x="1" y="290735"/>
            <a:chExt cx="8381998" cy="684516"/>
          </a:xfrm>
        </p:grpSpPr>
        <p:sp>
          <p:nvSpPr>
            <p:cNvPr id="8" name="Rectángulo: esquinas redondeadas 7"/>
            <p:cNvSpPr/>
            <p:nvPr/>
          </p:nvSpPr>
          <p:spPr>
            <a:xfrm>
              <a:off x="1" y="290735"/>
              <a:ext cx="8381998" cy="684516"/>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Rectángulo: esquinas redondeadas 4"/>
            <p:cNvSpPr txBox="1"/>
            <p:nvPr/>
          </p:nvSpPr>
          <p:spPr>
            <a:xfrm>
              <a:off x="20050" y="310784"/>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105" tIns="52070" rIns="78105" bIns="52070" numCol="1" spcCol="1270" anchor="ctr" anchorCtr="0">
              <a:noAutofit/>
            </a:bodyPr>
            <a:lstStyle/>
            <a:p>
              <a:pPr marL="0" lvl="0" indent="0" algn="ctr" defTabSz="1822450">
                <a:lnSpc>
                  <a:spcPct val="90000"/>
                </a:lnSpc>
                <a:spcBef>
                  <a:spcPct val="0"/>
                </a:spcBef>
                <a:spcAft>
                  <a:spcPct val="35000"/>
                </a:spcAft>
                <a:buNone/>
              </a:pPr>
              <a:r>
                <a:rPr lang="es-ES" sz="4100" b="1" kern="1200" dirty="0"/>
                <a:t>DISEÑO Y CONSTRUCCION DEL HARDWARE DE ADQUISICION DE SEÑALES EMG Y DEL ROBOT MOVIL</a:t>
              </a:r>
            </a:p>
          </p:txBody>
        </p:sp>
      </p:grpSp>
      <p:sp>
        <p:nvSpPr>
          <p:cNvPr id="6"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16</a:t>
            </a:fld>
            <a:endParaRPr lang="es-ES" altLang="en-US" sz="1400"/>
          </a:p>
        </p:txBody>
      </p:sp>
    </p:spTree>
    <p:extLst>
      <p:ext uri="{BB962C8B-B14F-4D97-AF65-F5344CB8AC3E}">
        <p14:creationId xmlns:p14="http://schemas.microsoft.com/office/powerpoint/2010/main" val="3861153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1801354815"/>
              </p:ext>
            </p:extLst>
          </p:nvPr>
        </p:nvGraphicFramePr>
        <p:xfrm>
          <a:off x="539552" y="341211"/>
          <a:ext cx="8439472" cy="5973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a:stretch>
            <a:fillRect/>
          </a:stretch>
        </p:blipFill>
        <p:spPr>
          <a:xfrm>
            <a:off x="30456" y="1556792"/>
            <a:ext cx="9085250" cy="4464496"/>
          </a:xfrm>
          <a:prstGeom prst="rect">
            <a:avLst/>
          </a:prstGeom>
        </p:spPr>
      </p:pic>
      <p:sp>
        <p:nvSpPr>
          <p:cNvPr id="5"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17</a:t>
            </a:fld>
            <a:endParaRPr lang="es-ES" altLang="en-US" sz="1400"/>
          </a:p>
        </p:txBody>
      </p:sp>
      <p:grpSp>
        <p:nvGrpSpPr>
          <p:cNvPr id="7" name="Group 40"/>
          <p:cNvGrpSpPr>
            <a:grpSpLocks/>
          </p:cNvGrpSpPr>
          <p:nvPr/>
        </p:nvGrpSpPr>
        <p:grpSpPr bwMode="auto">
          <a:xfrm>
            <a:off x="0" y="25375"/>
            <a:ext cx="9180512" cy="595313"/>
            <a:chOff x="316116" y="5914225"/>
            <a:chExt cx="8524298" cy="595515"/>
          </a:xfrm>
        </p:grpSpPr>
        <p:sp>
          <p:nvSpPr>
            <p:cNvPr id="8"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9"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0"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1"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2" name="Pentagon 46"/>
            <p:cNvSpPr/>
            <p:nvPr/>
          </p:nvSpPr>
          <p:spPr>
            <a:xfrm>
              <a:off x="2024356" y="5928518"/>
              <a:ext cx="1754280" cy="581222"/>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bg1"/>
                  </a:solidFill>
                </a:rPr>
                <a:t>Diseño</a:t>
              </a:r>
              <a:r>
                <a:rPr lang="en-US" sz="1200" dirty="0">
                  <a:solidFill>
                    <a:schemeClr val="bg1"/>
                  </a:solidFill>
                </a:rPr>
                <a:t> y construction del hardware</a:t>
              </a:r>
            </a:p>
          </p:txBody>
        </p:sp>
        <p:sp>
          <p:nvSpPr>
            <p:cNvPr id="13"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4"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50095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1794692725"/>
              </p:ext>
            </p:extLst>
          </p:nvPr>
        </p:nvGraphicFramePr>
        <p:xfrm>
          <a:off x="539552" y="692696"/>
          <a:ext cx="8439472"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p:nvPr/>
        </p:nvPicPr>
        <p:blipFill>
          <a:blip r:embed="rId7">
            <a:extLst>
              <a:ext uri="{28A0092B-C50C-407E-A947-70E740481C1C}">
                <a14:useLocalDpi xmlns:a14="http://schemas.microsoft.com/office/drawing/2010/main" val="0"/>
              </a:ext>
            </a:extLst>
          </a:blip>
          <a:srcRect/>
          <a:stretch>
            <a:fillRect/>
          </a:stretch>
        </p:blipFill>
        <p:spPr bwMode="auto">
          <a:xfrm>
            <a:off x="2123728" y="3933056"/>
            <a:ext cx="4987290" cy="2770252"/>
          </a:xfrm>
          <a:prstGeom prst="rect">
            <a:avLst/>
          </a:prstGeom>
          <a:noFill/>
          <a:ln>
            <a:noFill/>
          </a:ln>
        </p:spPr>
      </p:pic>
      <p:sp>
        <p:nvSpPr>
          <p:cNvPr id="7"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18</a:t>
            </a:fld>
            <a:endParaRPr lang="es-ES" altLang="en-US" sz="1400"/>
          </a:p>
        </p:txBody>
      </p:sp>
      <p:grpSp>
        <p:nvGrpSpPr>
          <p:cNvPr id="8" name="Group 40"/>
          <p:cNvGrpSpPr>
            <a:grpSpLocks/>
          </p:cNvGrpSpPr>
          <p:nvPr/>
        </p:nvGrpSpPr>
        <p:grpSpPr bwMode="auto">
          <a:xfrm>
            <a:off x="0" y="25375"/>
            <a:ext cx="9180512" cy="595313"/>
            <a:chOff x="316116" y="5914225"/>
            <a:chExt cx="8524298" cy="595515"/>
          </a:xfrm>
        </p:grpSpPr>
        <p:sp>
          <p:nvSpPr>
            <p:cNvPr id="9"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0"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1"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2"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3" name="Pentagon 46"/>
            <p:cNvSpPr/>
            <p:nvPr/>
          </p:nvSpPr>
          <p:spPr>
            <a:xfrm>
              <a:off x="2024356" y="5928518"/>
              <a:ext cx="1754280" cy="581222"/>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bg1"/>
                  </a:solidFill>
                </a:rPr>
                <a:t>Diseño</a:t>
              </a:r>
              <a:r>
                <a:rPr lang="en-US" sz="1200" dirty="0">
                  <a:solidFill>
                    <a:schemeClr val="bg1"/>
                  </a:solidFill>
                </a:rPr>
                <a:t> y construction del hardware</a:t>
              </a:r>
            </a:p>
          </p:txBody>
        </p:sp>
        <p:sp>
          <p:nvSpPr>
            <p:cNvPr id="14"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5"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217953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59B6BAF9-1EE2-43AB-A459-FD0FBACBF21E}"/>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F6C98293-6788-4959-8701-87899D3A5AE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2030503978"/>
              </p:ext>
            </p:extLst>
          </p:nvPr>
        </p:nvGraphicFramePr>
        <p:xfrm>
          <a:off x="539552" y="341211"/>
          <a:ext cx="8439472" cy="5973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p:nvPr/>
        </p:nvPicPr>
        <p:blipFill>
          <a:blip r:embed="rId7"/>
          <a:stretch>
            <a:fillRect/>
          </a:stretch>
        </p:blipFill>
        <p:spPr>
          <a:xfrm>
            <a:off x="1187624" y="1510283"/>
            <a:ext cx="4607560" cy="1990725"/>
          </a:xfrm>
          <a:prstGeom prst="rect">
            <a:avLst/>
          </a:prstGeom>
          <a:ln>
            <a:solidFill>
              <a:schemeClr val="bg1"/>
            </a:solidFill>
          </a:ln>
        </p:spPr>
      </p:pic>
      <p:pic>
        <p:nvPicPr>
          <p:cNvPr id="7" name="Imagen 6"/>
          <p:cNvPicPr/>
          <p:nvPr/>
        </p:nvPicPr>
        <p:blipFill>
          <a:blip r:embed="rId8"/>
          <a:stretch>
            <a:fillRect/>
          </a:stretch>
        </p:blipFill>
        <p:spPr>
          <a:xfrm>
            <a:off x="1196552" y="3356992"/>
            <a:ext cx="4612858" cy="3389406"/>
          </a:xfrm>
          <a:prstGeom prst="rect">
            <a:avLst/>
          </a:prstGeom>
          <a:ln>
            <a:solidFill>
              <a:schemeClr val="bg1"/>
            </a:solidFill>
          </a:ln>
        </p:spPr>
      </p:pic>
      <p:sp>
        <p:nvSpPr>
          <p:cNvPr id="2" name="Rectángulo 1"/>
          <p:cNvSpPr/>
          <p:nvPr/>
        </p:nvSpPr>
        <p:spPr>
          <a:xfrm>
            <a:off x="5988473" y="1639530"/>
            <a:ext cx="2990552" cy="923330"/>
          </a:xfrm>
          <a:prstGeom prst="rect">
            <a:avLst/>
          </a:prstGeom>
        </p:spPr>
        <p:txBody>
          <a:bodyPr wrap="square">
            <a:spAutoFit/>
          </a:bodyPr>
          <a:lstStyle/>
          <a:p>
            <a:pPr>
              <a:lnSpc>
                <a:spcPct val="150000"/>
              </a:lnSpc>
              <a:spcAft>
                <a:spcPts val="0"/>
              </a:spcAft>
            </a:pPr>
            <a:r>
              <a:rPr lang="es-EC" dirty="0">
                <a:solidFill>
                  <a:srgbClr val="000000"/>
                </a:solidFill>
                <a:latin typeface="Times New Roman" panose="02020603050405020304" pitchFamily="18" charset="0"/>
                <a:ea typeface="Calibri" panose="020F0502020204030204" pitchFamily="34" charset="0"/>
              </a:rPr>
              <a:t>Dimensiones del electrodo de acero inoxidable</a:t>
            </a:r>
          </a:p>
        </p:txBody>
      </p:sp>
      <p:sp>
        <p:nvSpPr>
          <p:cNvPr id="3" name="Rectángulo 2"/>
          <p:cNvSpPr/>
          <p:nvPr/>
        </p:nvSpPr>
        <p:spPr>
          <a:xfrm>
            <a:off x="5988472" y="4613228"/>
            <a:ext cx="2811490" cy="646331"/>
          </a:xfrm>
          <a:prstGeom prst="rect">
            <a:avLst/>
          </a:prstGeom>
        </p:spPr>
        <p:txBody>
          <a:bodyPr wrap="square">
            <a:spAutoFit/>
          </a:bodyPr>
          <a:lstStyle/>
          <a:p>
            <a:r>
              <a:rPr lang="en-US" dirty="0" err="1">
                <a:latin typeface="Times New Roman" panose="02020603050405020304" pitchFamily="18" charset="0"/>
                <a:ea typeface="Times New Roman" panose="02020603050405020304" pitchFamily="18" charset="0"/>
              </a:rPr>
              <a:t>Electrodos</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usados</a:t>
            </a:r>
            <a:r>
              <a:rPr lang="en-US" dirty="0">
                <a:latin typeface="Times New Roman" panose="02020603050405020304" pitchFamily="18" charset="0"/>
                <a:ea typeface="Times New Roman" panose="02020603050405020304" pitchFamily="18" charset="0"/>
              </a:rPr>
              <a:t> en el </a:t>
            </a:r>
            <a:r>
              <a:rPr lang="en-US" dirty="0" err="1">
                <a:latin typeface="Times New Roman" panose="02020603050405020304" pitchFamily="18" charset="0"/>
                <a:ea typeface="Times New Roman" panose="02020603050405020304" pitchFamily="18" charset="0"/>
              </a:rPr>
              <a:t>experimento</a:t>
            </a:r>
            <a:endParaRPr lang="es-EC" dirty="0"/>
          </a:p>
        </p:txBody>
      </p:sp>
      <p:sp>
        <p:nvSpPr>
          <p:cNvPr id="9"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19</a:t>
            </a:fld>
            <a:endParaRPr lang="es-ES" altLang="en-US" sz="1400"/>
          </a:p>
        </p:txBody>
      </p:sp>
      <p:grpSp>
        <p:nvGrpSpPr>
          <p:cNvPr id="10" name="Group 40"/>
          <p:cNvGrpSpPr>
            <a:grpSpLocks/>
          </p:cNvGrpSpPr>
          <p:nvPr/>
        </p:nvGrpSpPr>
        <p:grpSpPr bwMode="auto">
          <a:xfrm>
            <a:off x="0" y="25375"/>
            <a:ext cx="9180512" cy="595313"/>
            <a:chOff x="316116" y="5914225"/>
            <a:chExt cx="8524298" cy="595515"/>
          </a:xfrm>
        </p:grpSpPr>
        <p:sp>
          <p:nvSpPr>
            <p:cNvPr id="11"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2"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3"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4"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5" name="Pentagon 46"/>
            <p:cNvSpPr/>
            <p:nvPr/>
          </p:nvSpPr>
          <p:spPr>
            <a:xfrm>
              <a:off x="2024356" y="5928518"/>
              <a:ext cx="1754280" cy="581222"/>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bg1"/>
                  </a:solidFill>
                </a:rPr>
                <a:t>Diseño</a:t>
              </a:r>
              <a:r>
                <a:rPr lang="en-US" sz="1200" dirty="0">
                  <a:solidFill>
                    <a:schemeClr val="bg1"/>
                  </a:solidFill>
                </a:rPr>
                <a:t> y construction del hardware</a:t>
              </a:r>
            </a:p>
          </p:txBody>
        </p:sp>
        <p:sp>
          <p:nvSpPr>
            <p:cNvPr id="16"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7"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184841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052065333"/>
              </p:ext>
            </p:extLst>
          </p:nvPr>
        </p:nvGraphicFramePr>
        <p:xfrm>
          <a:off x="0" y="548680"/>
          <a:ext cx="9144000" cy="6048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2</a:t>
            </a:fld>
            <a:endParaRPr lang="es-ES" altLang="en-US" sz="1400"/>
          </a:p>
        </p:txBody>
      </p:sp>
    </p:spTree>
    <p:extLst>
      <p:ext uri="{BB962C8B-B14F-4D97-AF65-F5344CB8AC3E}">
        <p14:creationId xmlns:p14="http://schemas.microsoft.com/office/powerpoint/2010/main" val="102964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2933461541"/>
              </p:ext>
            </p:extLst>
          </p:nvPr>
        </p:nvGraphicFramePr>
        <p:xfrm>
          <a:off x="539552" y="341211"/>
          <a:ext cx="8439472" cy="5973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p:nvPr/>
        </p:nvPicPr>
        <p:blipFill>
          <a:blip r:embed="rId7"/>
          <a:stretch>
            <a:fillRect/>
          </a:stretch>
        </p:blipFill>
        <p:spPr>
          <a:xfrm>
            <a:off x="1979712" y="1556792"/>
            <a:ext cx="5049713" cy="4587184"/>
          </a:xfrm>
          <a:prstGeom prst="rect">
            <a:avLst/>
          </a:prstGeom>
        </p:spPr>
      </p:pic>
      <p:pic>
        <p:nvPicPr>
          <p:cNvPr id="5" name="Imagen 4"/>
          <p:cNvPicPr/>
          <p:nvPr/>
        </p:nvPicPr>
        <p:blipFill rotWithShape="1">
          <a:blip r:embed="rId8">
            <a:extLst>
              <a:ext uri="{28A0092B-C50C-407E-A947-70E740481C1C}">
                <a14:useLocalDpi xmlns:a14="http://schemas.microsoft.com/office/drawing/2010/main" val="0"/>
              </a:ext>
            </a:extLst>
          </a:blip>
          <a:srcRect t="5607" r="53132"/>
          <a:stretch/>
        </p:blipFill>
        <p:spPr bwMode="auto">
          <a:xfrm>
            <a:off x="730574" y="1556792"/>
            <a:ext cx="4129458" cy="4452371"/>
          </a:xfrm>
          <a:prstGeom prst="rect">
            <a:avLst/>
          </a:prstGeom>
          <a:noFill/>
          <a:ln>
            <a:noFill/>
          </a:ln>
        </p:spPr>
      </p:pic>
      <p:pic>
        <p:nvPicPr>
          <p:cNvPr id="7" name="Imagen 6"/>
          <p:cNvPicPr/>
          <p:nvPr/>
        </p:nvPicPr>
        <p:blipFill rotWithShape="1">
          <a:blip r:embed="rId8">
            <a:extLst>
              <a:ext uri="{28A0092B-C50C-407E-A947-70E740481C1C}">
                <a14:useLocalDpi xmlns:a14="http://schemas.microsoft.com/office/drawing/2010/main" val="0"/>
              </a:ext>
            </a:extLst>
          </a:blip>
          <a:srcRect l="54345"/>
          <a:stretch/>
        </p:blipFill>
        <p:spPr bwMode="auto">
          <a:xfrm>
            <a:off x="4747532" y="1425656"/>
            <a:ext cx="3856916" cy="4583853"/>
          </a:xfrm>
          <a:prstGeom prst="rect">
            <a:avLst/>
          </a:prstGeom>
          <a:noFill/>
          <a:ln>
            <a:noFill/>
          </a:ln>
        </p:spPr>
      </p:pic>
      <p:sp>
        <p:nvSpPr>
          <p:cNvPr id="2" name="Rectángulo 1"/>
          <p:cNvSpPr/>
          <p:nvPr/>
        </p:nvSpPr>
        <p:spPr>
          <a:xfrm>
            <a:off x="844623" y="5852881"/>
            <a:ext cx="4015409"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Curl de </a:t>
            </a:r>
            <a:r>
              <a:rPr lang="en-US" dirty="0" err="1">
                <a:latin typeface="Times New Roman" panose="02020603050405020304" pitchFamily="18" charset="0"/>
                <a:ea typeface="Times New Roman" panose="02020603050405020304" pitchFamily="18" charset="0"/>
              </a:rPr>
              <a:t>bíceps</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concentrado</a:t>
            </a:r>
            <a:r>
              <a:rPr lang="en-US" dirty="0">
                <a:latin typeface="Times New Roman" panose="02020603050405020304" pitchFamily="18" charset="0"/>
                <a:ea typeface="Times New Roman" panose="02020603050405020304" pitchFamily="18" charset="0"/>
              </a:rPr>
              <a:t> con </a:t>
            </a:r>
            <a:r>
              <a:rPr lang="en-US" dirty="0" err="1">
                <a:latin typeface="Times New Roman" panose="02020603050405020304" pitchFamily="18" charset="0"/>
                <a:ea typeface="Times New Roman" panose="02020603050405020304" pitchFamily="18" charset="0"/>
              </a:rPr>
              <a:t>mancuerna</a:t>
            </a:r>
            <a:r>
              <a:rPr lang="en-US" dirty="0">
                <a:latin typeface="Times New Roman" panose="02020603050405020304" pitchFamily="18" charset="0"/>
                <a:ea typeface="Times New Roman" panose="02020603050405020304" pitchFamily="18" charset="0"/>
              </a:rPr>
              <a:t> y </a:t>
            </a:r>
            <a:r>
              <a:rPr lang="en-US" dirty="0" err="1">
                <a:latin typeface="Times New Roman" panose="02020603050405020304" pitchFamily="18" charset="0"/>
                <a:ea typeface="Times New Roman" panose="02020603050405020304" pitchFamily="18" charset="0"/>
              </a:rPr>
              <a:t>apoyo</a:t>
            </a:r>
            <a:r>
              <a:rPr lang="en-US" dirty="0">
                <a:latin typeface="Times New Roman" panose="02020603050405020304" pitchFamily="18" charset="0"/>
                <a:ea typeface="Times New Roman" panose="02020603050405020304" pitchFamily="18" charset="0"/>
              </a:rPr>
              <a:t> en el </a:t>
            </a:r>
            <a:r>
              <a:rPr lang="en-US" dirty="0" err="1">
                <a:latin typeface="Times New Roman" panose="02020603050405020304" pitchFamily="18" charset="0"/>
                <a:ea typeface="Times New Roman" panose="02020603050405020304" pitchFamily="18" charset="0"/>
              </a:rPr>
              <a:t>muslo</a:t>
            </a:r>
            <a:endParaRPr lang="es-EC" dirty="0"/>
          </a:p>
        </p:txBody>
      </p:sp>
      <p:sp>
        <p:nvSpPr>
          <p:cNvPr id="3" name="Rectángulo 2"/>
          <p:cNvSpPr/>
          <p:nvPr/>
        </p:nvSpPr>
        <p:spPr>
          <a:xfrm>
            <a:off x="4661236" y="5852881"/>
            <a:ext cx="3528392" cy="646331"/>
          </a:xfrm>
          <a:prstGeom prst="rect">
            <a:avLst/>
          </a:prstGeom>
        </p:spPr>
        <p:txBody>
          <a:bodyPr wrap="square">
            <a:spAutoFit/>
          </a:bodyPr>
          <a:lstStyle/>
          <a:p>
            <a:r>
              <a:rPr lang="es-EC" dirty="0">
                <a:solidFill>
                  <a:srgbClr val="000000"/>
                </a:solidFill>
                <a:latin typeface="Times New Roman" panose="02020603050405020304" pitchFamily="18" charset="0"/>
                <a:ea typeface="Calibri" panose="020F0502020204030204" pitchFamily="34" charset="0"/>
              </a:rPr>
              <a:t>Curl de antebrazos con mancuerna y agarre en supinación</a:t>
            </a:r>
            <a:endParaRPr lang="es-EC" dirty="0"/>
          </a:p>
        </p:txBody>
      </p:sp>
      <p:sp>
        <p:nvSpPr>
          <p:cNvPr id="9"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20</a:t>
            </a:fld>
            <a:endParaRPr lang="es-ES" altLang="en-US" sz="1400"/>
          </a:p>
        </p:txBody>
      </p:sp>
      <p:grpSp>
        <p:nvGrpSpPr>
          <p:cNvPr id="10" name="Group 40"/>
          <p:cNvGrpSpPr>
            <a:grpSpLocks/>
          </p:cNvGrpSpPr>
          <p:nvPr/>
        </p:nvGrpSpPr>
        <p:grpSpPr bwMode="auto">
          <a:xfrm>
            <a:off x="0" y="25375"/>
            <a:ext cx="9180512" cy="595313"/>
            <a:chOff x="316116" y="5914225"/>
            <a:chExt cx="8524298" cy="595515"/>
          </a:xfrm>
        </p:grpSpPr>
        <p:sp>
          <p:nvSpPr>
            <p:cNvPr id="11"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2"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3"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4"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5" name="Pentagon 46"/>
            <p:cNvSpPr/>
            <p:nvPr/>
          </p:nvSpPr>
          <p:spPr>
            <a:xfrm>
              <a:off x="2024356" y="5928518"/>
              <a:ext cx="1754280" cy="581222"/>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bg1"/>
                  </a:solidFill>
                </a:rPr>
                <a:t>Diseño</a:t>
              </a:r>
              <a:r>
                <a:rPr lang="en-US" sz="1200" dirty="0">
                  <a:solidFill>
                    <a:schemeClr val="bg1"/>
                  </a:solidFill>
                </a:rPr>
                <a:t> y construction del hardware</a:t>
              </a:r>
            </a:p>
          </p:txBody>
        </p:sp>
        <p:sp>
          <p:nvSpPr>
            <p:cNvPr id="16"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7"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165981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1968485079"/>
              </p:ext>
            </p:extLst>
          </p:nvPr>
        </p:nvGraphicFramePr>
        <p:xfrm>
          <a:off x="539552" y="341211"/>
          <a:ext cx="8439472" cy="5973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Imagen 18"/>
          <p:cNvPicPr/>
          <p:nvPr/>
        </p:nvPicPr>
        <p:blipFill rotWithShape="1">
          <a:blip r:embed="rId8">
            <a:extLst>
              <a:ext uri="{28A0092B-C50C-407E-A947-70E740481C1C}">
                <a14:useLocalDpi xmlns:a14="http://schemas.microsoft.com/office/drawing/2010/main" val="0"/>
              </a:ext>
            </a:extLst>
          </a:blip>
          <a:srcRect l="9921" t="4788" r="8794" b="7254"/>
          <a:stretch/>
        </p:blipFill>
        <p:spPr bwMode="auto">
          <a:xfrm>
            <a:off x="34611" y="1347853"/>
            <a:ext cx="4408279" cy="4601427"/>
          </a:xfrm>
          <a:prstGeom prst="rect">
            <a:avLst/>
          </a:prstGeom>
          <a:noFill/>
          <a:ln>
            <a:noFill/>
          </a:ln>
          <a:extLst>
            <a:ext uri="{53640926-AAD7-44D8-BBD7-CCE9431645EC}">
              <a14:shadowObscured xmlns:a14="http://schemas.microsoft.com/office/drawing/2010/main"/>
            </a:ext>
          </a:extLst>
        </p:spPr>
      </p:pic>
      <p:pic>
        <p:nvPicPr>
          <p:cNvPr id="20" name="Imagen 19"/>
          <p:cNvPicPr/>
          <p:nvPr/>
        </p:nvPicPr>
        <p:blipFill rotWithShape="1">
          <a:blip r:embed="rId9">
            <a:extLst>
              <a:ext uri="{28A0092B-C50C-407E-A947-70E740481C1C}">
                <a14:useLocalDpi xmlns:a14="http://schemas.microsoft.com/office/drawing/2010/main" val="0"/>
              </a:ext>
            </a:extLst>
          </a:blip>
          <a:srcRect l="10127" t="5803" r="8554" b="5854"/>
          <a:stretch/>
        </p:blipFill>
        <p:spPr bwMode="auto">
          <a:xfrm>
            <a:off x="4809568" y="1359246"/>
            <a:ext cx="4304558" cy="4734050"/>
          </a:xfrm>
          <a:prstGeom prst="rect">
            <a:avLst/>
          </a:prstGeom>
          <a:noFill/>
          <a:ln>
            <a:noFill/>
          </a:ln>
          <a:extLst>
            <a:ext uri="{53640926-AAD7-44D8-BBD7-CCE9431645EC}">
              <a14:shadowObscured xmlns:a14="http://schemas.microsoft.com/office/drawing/2010/main"/>
            </a:ext>
          </a:extLst>
        </p:spPr>
      </p:pic>
      <p:sp>
        <p:nvSpPr>
          <p:cNvPr id="2" name="Rectángulo 1"/>
          <p:cNvSpPr/>
          <p:nvPr/>
        </p:nvSpPr>
        <p:spPr>
          <a:xfrm>
            <a:off x="143000" y="5880174"/>
            <a:ext cx="9001000" cy="1077218"/>
          </a:xfrm>
          <a:prstGeom prst="rect">
            <a:avLst/>
          </a:prstGeom>
        </p:spPr>
        <p:txBody>
          <a:bodyPr wrap="square">
            <a:spAutoFit/>
          </a:bodyPr>
          <a:lstStyle/>
          <a:p>
            <a:r>
              <a:rPr lang="en-US" sz="1600" dirty="0" err="1">
                <a:latin typeface="Times New Roman" panose="02020603050405020304" pitchFamily="18" charset="0"/>
                <a:ea typeface="Times New Roman" panose="02020603050405020304" pitchFamily="18" charset="0"/>
              </a:rPr>
              <a:t>Análisis</a:t>
            </a:r>
            <a:r>
              <a:rPr lang="en-US" sz="1600" dirty="0">
                <a:latin typeface="Times New Roman" panose="02020603050405020304" pitchFamily="18" charset="0"/>
                <a:ea typeface="Times New Roman" panose="02020603050405020304" pitchFamily="18" charset="0"/>
              </a:rPr>
              <a:t> en </a:t>
            </a:r>
            <a:r>
              <a:rPr lang="en-US" sz="1600" dirty="0" err="1">
                <a:latin typeface="Times New Roman" panose="02020603050405020304" pitchFamily="18" charset="0"/>
                <a:ea typeface="Times New Roman" panose="02020603050405020304" pitchFamily="18" charset="0"/>
              </a:rPr>
              <a:t>tiempo</a:t>
            </a:r>
            <a:r>
              <a:rPr lang="en-US" sz="1600" dirty="0">
                <a:latin typeface="Times New Roman" panose="02020603050405020304" pitchFamily="18" charset="0"/>
                <a:ea typeface="Times New Roman" panose="02020603050405020304" pitchFamily="18" charset="0"/>
              </a:rPr>
              <a:t> y </a:t>
            </a:r>
            <a:r>
              <a:rPr lang="en-US" sz="1600" dirty="0" err="1">
                <a:latin typeface="Times New Roman" panose="02020603050405020304" pitchFamily="18" charset="0"/>
                <a:ea typeface="Times New Roman" panose="02020603050405020304" pitchFamily="18" charset="0"/>
              </a:rPr>
              <a:t>frecuencia</a:t>
            </a:r>
            <a:r>
              <a:rPr lang="en-US" sz="1600" dirty="0">
                <a:latin typeface="Times New Roman" panose="02020603050405020304" pitchFamily="18" charset="0"/>
                <a:ea typeface="Times New Roman" panose="02020603050405020304" pitchFamily="18" charset="0"/>
              </a:rPr>
              <a:t> de las </a:t>
            </a:r>
            <a:r>
              <a:rPr lang="en-US" sz="1600" dirty="0" err="1">
                <a:latin typeface="Times New Roman" panose="02020603050405020304" pitchFamily="18" charset="0"/>
                <a:ea typeface="Times New Roman" panose="02020603050405020304" pitchFamily="18" charset="0"/>
              </a:rPr>
              <a:t>señales</a:t>
            </a:r>
            <a:r>
              <a:rPr lang="en-US" sz="1600" dirty="0">
                <a:latin typeface="Times New Roman" panose="02020603050405020304" pitchFamily="18" charset="0"/>
                <a:ea typeface="Times New Roman" panose="02020603050405020304" pitchFamily="18" charset="0"/>
              </a:rPr>
              <a:t> EMG de </a:t>
            </a:r>
            <a:r>
              <a:rPr lang="en-US" sz="1600" dirty="0" err="1">
                <a:latin typeface="Times New Roman" panose="02020603050405020304" pitchFamily="18" charset="0"/>
                <a:ea typeface="Times New Roman" panose="02020603050405020304" pitchFamily="18" charset="0"/>
              </a:rPr>
              <a:t>los</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diferentes</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tipos</a:t>
            </a:r>
            <a:r>
              <a:rPr lang="en-US" sz="1600" dirty="0">
                <a:latin typeface="Times New Roman" panose="02020603050405020304" pitchFamily="18" charset="0"/>
                <a:ea typeface="Times New Roman" panose="02020603050405020304" pitchFamily="18" charset="0"/>
              </a:rPr>
              <a:t> de </a:t>
            </a:r>
            <a:r>
              <a:rPr lang="en-US" sz="1600" dirty="0" err="1">
                <a:latin typeface="Times New Roman" panose="02020603050405020304" pitchFamily="18" charset="0"/>
                <a:ea typeface="Times New Roman" panose="02020603050405020304" pitchFamily="18" charset="0"/>
              </a:rPr>
              <a:t>electrodos</a:t>
            </a:r>
            <a:r>
              <a:rPr lang="en-US" sz="1600" dirty="0">
                <a:latin typeface="Times New Roman" panose="02020603050405020304" pitchFamily="18" charset="0"/>
                <a:ea typeface="Times New Roman" panose="02020603050405020304" pitchFamily="18" charset="0"/>
              </a:rPr>
              <a:t>: 1) </a:t>
            </a:r>
            <a:r>
              <a:rPr lang="en-US" sz="1600" dirty="0" err="1">
                <a:latin typeface="Times New Roman" panose="02020603050405020304" pitchFamily="18" charset="0"/>
                <a:ea typeface="Times New Roman" panose="02020603050405020304" pitchFamily="18" charset="0"/>
              </a:rPr>
              <a:t>Electrodo</a:t>
            </a:r>
            <a:r>
              <a:rPr lang="en-US" sz="1600" dirty="0">
                <a:latin typeface="Times New Roman" panose="02020603050405020304" pitchFamily="18" charset="0"/>
                <a:ea typeface="Times New Roman" panose="02020603050405020304" pitchFamily="18" charset="0"/>
              </a:rPr>
              <a:t> de </a:t>
            </a:r>
            <a:r>
              <a:rPr lang="en-US" sz="1600" dirty="0" err="1">
                <a:latin typeface="Times New Roman" panose="02020603050405020304" pitchFamily="18" charset="0"/>
                <a:ea typeface="Times New Roman" panose="02020603050405020304" pitchFamily="18" charset="0"/>
              </a:rPr>
              <a:t>Acero</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Inoxidable</a:t>
            </a:r>
            <a:r>
              <a:rPr lang="en-US" sz="1600" dirty="0">
                <a:latin typeface="Times New Roman" panose="02020603050405020304" pitchFamily="18" charset="0"/>
                <a:ea typeface="Times New Roman" panose="02020603050405020304" pitchFamily="18" charset="0"/>
              </a:rPr>
              <a:t>, 2) </a:t>
            </a:r>
            <a:r>
              <a:rPr lang="en-US" sz="1600" dirty="0" err="1">
                <a:latin typeface="Times New Roman" panose="02020603050405020304" pitchFamily="18" charset="0"/>
                <a:ea typeface="Times New Roman" panose="02020603050405020304" pitchFamily="18" charset="0"/>
              </a:rPr>
              <a:t>Electrodo</a:t>
            </a:r>
            <a:r>
              <a:rPr lang="en-US" sz="1600" dirty="0">
                <a:latin typeface="Times New Roman" panose="02020603050405020304" pitchFamily="18" charset="0"/>
                <a:ea typeface="Times New Roman" panose="02020603050405020304" pitchFamily="18" charset="0"/>
              </a:rPr>
              <a:t> de </a:t>
            </a:r>
            <a:r>
              <a:rPr lang="en-US" sz="1600" dirty="0" err="1">
                <a:latin typeface="Times New Roman" panose="02020603050405020304" pitchFamily="18" charset="0"/>
                <a:ea typeface="Times New Roman" panose="02020603050405020304" pitchFamily="18" charset="0"/>
              </a:rPr>
              <a:t>copa</a:t>
            </a:r>
            <a:r>
              <a:rPr lang="en-US" sz="1600" dirty="0">
                <a:latin typeface="Times New Roman" panose="02020603050405020304" pitchFamily="18" charset="0"/>
                <a:ea typeface="Times New Roman" panose="02020603050405020304" pitchFamily="18" charset="0"/>
              </a:rPr>
              <a:t> llano, 3) </a:t>
            </a:r>
            <a:r>
              <a:rPr lang="en-US" sz="1600" dirty="0" err="1">
                <a:latin typeface="Times New Roman" panose="02020603050405020304" pitchFamily="18" charset="0"/>
                <a:ea typeface="Times New Roman" panose="02020603050405020304" pitchFamily="18" charset="0"/>
              </a:rPr>
              <a:t>Electrodo</a:t>
            </a:r>
            <a:r>
              <a:rPr lang="en-US" sz="1600" dirty="0">
                <a:latin typeface="Times New Roman" panose="02020603050405020304" pitchFamily="18" charset="0"/>
                <a:ea typeface="Times New Roman" panose="02020603050405020304" pitchFamily="18" charset="0"/>
              </a:rPr>
              <a:t> de </a:t>
            </a:r>
            <a:r>
              <a:rPr lang="en-US" sz="1600" dirty="0" err="1">
                <a:latin typeface="Times New Roman" panose="02020603050405020304" pitchFamily="18" charset="0"/>
                <a:ea typeface="Times New Roman" panose="02020603050405020304" pitchFamily="18" charset="0"/>
              </a:rPr>
              <a:t>copa</a:t>
            </a:r>
            <a:r>
              <a:rPr lang="en-US" sz="1600" dirty="0">
                <a:latin typeface="Times New Roman" panose="02020603050405020304" pitchFamily="18" charset="0"/>
                <a:ea typeface="Times New Roman" panose="02020603050405020304" pitchFamily="18" charset="0"/>
              </a:rPr>
              <a:t> llano de </a:t>
            </a:r>
            <a:r>
              <a:rPr lang="en-US" sz="1600" dirty="0" err="1">
                <a:latin typeface="Times New Roman" panose="02020603050405020304" pitchFamily="18" charset="0"/>
                <a:ea typeface="Times New Roman" panose="02020603050405020304" pitchFamily="18" charset="0"/>
              </a:rPr>
              <a:t>oro</a:t>
            </a:r>
            <a:r>
              <a:rPr lang="en-US" sz="1600" dirty="0">
                <a:latin typeface="Times New Roman" panose="02020603050405020304" pitchFamily="18" charset="0"/>
                <a:ea typeface="Times New Roman" panose="02020603050405020304" pitchFamily="18" charset="0"/>
              </a:rPr>
              <a:t>, 4) </a:t>
            </a:r>
            <a:r>
              <a:rPr lang="en-US" sz="1600" dirty="0" err="1">
                <a:latin typeface="Times New Roman" panose="02020603050405020304" pitchFamily="18" charset="0"/>
                <a:ea typeface="Times New Roman" panose="02020603050405020304" pitchFamily="18" charset="0"/>
              </a:rPr>
              <a:t>Electrodo</a:t>
            </a:r>
            <a:r>
              <a:rPr lang="en-US" sz="1600" dirty="0">
                <a:latin typeface="Times New Roman" panose="02020603050405020304" pitchFamily="18" charset="0"/>
                <a:ea typeface="Times New Roman" panose="02020603050405020304" pitchFamily="18" charset="0"/>
              </a:rPr>
              <a:t> de </a:t>
            </a:r>
            <a:r>
              <a:rPr lang="en-US" sz="1600" dirty="0" err="1">
                <a:latin typeface="Times New Roman" panose="02020603050405020304" pitchFamily="18" charset="0"/>
                <a:ea typeface="Times New Roman" panose="02020603050405020304" pitchFamily="18" charset="0"/>
              </a:rPr>
              <a:t>copa</a:t>
            </a:r>
            <a:r>
              <a:rPr lang="en-US" sz="1600" dirty="0">
                <a:latin typeface="Times New Roman" panose="02020603050405020304" pitchFamily="18" charset="0"/>
                <a:ea typeface="Times New Roman" panose="02020603050405020304" pitchFamily="18" charset="0"/>
              </a:rPr>
              <a:t> de </a:t>
            </a:r>
            <a:r>
              <a:rPr lang="en-US" sz="1600" dirty="0" err="1">
                <a:latin typeface="Times New Roman" panose="02020603050405020304" pitchFamily="18" charset="0"/>
                <a:ea typeface="Times New Roman" panose="02020603050405020304" pitchFamily="18" charset="0"/>
              </a:rPr>
              <a:t>pupos</a:t>
            </a:r>
            <a:r>
              <a:rPr lang="en-US" sz="1600" dirty="0">
                <a:latin typeface="Times New Roman" panose="02020603050405020304" pitchFamily="18" charset="0"/>
                <a:ea typeface="Times New Roman" panose="02020603050405020304" pitchFamily="18" charset="0"/>
              </a:rPr>
              <a:t>, 5) </a:t>
            </a:r>
            <a:r>
              <a:rPr lang="en-US" sz="1600" dirty="0" err="1">
                <a:latin typeface="Times New Roman" panose="02020603050405020304" pitchFamily="18" charset="0"/>
                <a:ea typeface="Times New Roman" panose="02020603050405020304" pitchFamily="18" charset="0"/>
              </a:rPr>
              <a:t>Electrodo</a:t>
            </a:r>
            <a:r>
              <a:rPr lang="en-US" sz="1600" dirty="0">
                <a:latin typeface="Times New Roman" panose="02020603050405020304" pitchFamily="18" charset="0"/>
                <a:ea typeface="Times New Roman" panose="02020603050405020304" pitchFamily="18" charset="0"/>
              </a:rPr>
              <a:t> de </a:t>
            </a:r>
            <a:r>
              <a:rPr lang="en-US" sz="1600" dirty="0" err="1">
                <a:latin typeface="Times New Roman" panose="02020603050405020304" pitchFamily="18" charset="0"/>
                <a:ea typeface="Times New Roman" panose="02020603050405020304" pitchFamily="18" charset="0"/>
              </a:rPr>
              <a:t>copa</a:t>
            </a:r>
            <a:r>
              <a:rPr lang="en-US" sz="1600" dirty="0">
                <a:latin typeface="Times New Roman" panose="02020603050405020304" pitchFamily="18" charset="0"/>
                <a:ea typeface="Times New Roman" panose="02020603050405020304" pitchFamily="18" charset="0"/>
              </a:rPr>
              <a:t> de </a:t>
            </a:r>
            <a:r>
              <a:rPr lang="en-US" sz="1600" dirty="0" err="1">
                <a:latin typeface="Times New Roman" panose="02020603050405020304" pitchFamily="18" charset="0"/>
                <a:ea typeface="Times New Roman" panose="02020603050405020304" pitchFamily="18" charset="0"/>
              </a:rPr>
              <a:t>pupos</a:t>
            </a:r>
            <a:r>
              <a:rPr lang="en-US" sz="1600" dirty="0">
                <a:latin typeface="Times New Roman" panose="02020603050405020304" pitchFamily="18" charset="0"/>
                <a:ea typeface="Times New Roman" panose="02020603050405020304" pitchFamily="18" charset="0"/>
              </a:rPr>
              <a:t> de </a:t>
            </a:r>
            <a:r>
              <a:rPr lang="en-US" sz="1600" dirty="0" err="1">
                <a:latin typeface="Times New Roman" panose="02020603050405020304" pitchFamily="18" charset="0"/>
                <a:ea typeface="Times New Roman" panose="02020603050405020304" pitchFamily="18" charset="0"/>
              </a:rPr>
              <a:t>oro</a:t>
            </a:r>
            <a:r>
              <a:rPr lang="en-US" sz="1600" dirty="0">
                <a:latin typeface="Times New Roman" panose="02020603050405020304" pitchFamily="18" charset="0"/>
                <a:ea typeface="Times New Roman" panose="02020603050405020304" pitchFamily="18" charset="0"/>
              </a:rPr>
              <a:t>, 6) </a:t>
            </a:r>
            <a:r>
              <a:rPr lang="en-US" sz="1600" dirty="0" err="1">
                <a:latin typeface="Times New Roman" panose="02020603050405020304" pitchFamily="18" charset="0"/>
                <a:ea typeface="Times New Roman" panose="02020603050405020304" pitchFamily="18" charset="0"/>
              </a:rPr>
              <a:t>Electrodo</a:t>
            </a:r>
            <a:r>
              <a:rPr lang="en-US" sz="1600" dirty="0">
                <a:latin typeface="Times New Roman" panose="02020603050405020304" pitchFamily="18" charset="0"/>
                <a:ea typeface="Times New Roman" panose="02020603050405020304" pitchFamily="18" charset="0"/>
              </a:rPr>
              <a:t> Llano, 7) </a:t>
            </a:r>
            <a:r>
              <a:rPr lang="en-US" sz="1600" dirty="0" err="1">
                <a:latin typeface="Times New Roman" panose="02020603050405020304" pitchFamily="18" charset="0"/>
                <a:ea typeface="Times New Roman" panose="02020603050405020304" pitchFamily="18" charset="0"/>
              </a:rPr>
              <a:t>Electrodo</a:t>
            </a:r>
            <a:r>
              <a:rPr lang="en-US" sz="1600" dirty="0">
                <a:latin typeface="Times New Roman" panose="02020603050405020304" pitchFamily="18" charset="0"/>
                <a:ea typeface="Times New Roman" panose="02020603050405020304" pitchFamily="18" charset="0"/>
              </a:rPr>
              <a:t> llano de </a:t>
            </a:r>
            <a:r>
              <a:rPr lang="en-US" sz="1600" dirty="0" err="1">
                <a:latin typeface="Times New Roman" panose="02020603050405020304" pitchFamily="18" charset="0"/>
                <a:ea typeface="Times New Roman" panose="02020603050405020304" pitchFamily="18" charset="0"/>
              </a:rPr>
              <a:t>oro</a:t>
            </a:r>
            <a:r>
              <a:rPr lang="en-US" sz="1600" dirty="0">
                <a:latin typeface="Times New Roman" panose="02020603050405020304" pitchFamily="18" charset="0"/>
                <a:ea typeface="Times New Roman" panose="02020603050405020304" pitchFamily="18" charset="0"/>
              </a:rPr>
              <a:t>, 8) Lona </a:t>
            </a:r>
            <a:r>
              <a:rPr lang="en-US" sz="1600" dirty="0" err="1">
                <a:latin typeface="Times New Roman" panose="02020603050405020304" pitchFamily="18" charset="0"/>
                <a:ea typeface="Times New Roman" panose="02020603050405020304" pitchFamily="18" charset="0"/>
              </a:rPr>
              <a:t>conductora</a:t>
            </a:r>
            <a:r>
              <a:rPr lang="en-US" sz="1600" dirty="0">
                <a:latin typeface="Times New Roman" panose="02020603050405020304" pitchFamily="18" charset="0"/>
                <a:ea typeface="Times New Roman" panose="02020603050405020304" pitchFamily="18" charset="0"/>
              </a:rPr>
              <a:t> </a:t>
            </a:r>
            <a:endParaRPr lang="es-EC" sz="1600" dirty="0"/>
          </a:p>
        </p:txBody>
      </p:sp>
      <p:cxnSp>
        <p:nvCxnSpPr>
          <p:cNvPr id="4" name="Conector recto 3"/>
          <p:cNvCxnSpPr/>
          <p:nvPr/>
        </p:nvCxnSpPr>
        <p:spPr>
          <a:xfrm>
            <a:off x="4643500" y="1175434"/>
            <a:ext cx="0" cy="4557822"/>
          </a:xfrm>
          <a:prstGeom prst="line">
            <a:avLst/>
          </a:prstGeom>
        </p:spPr>
        <p:style>
          <a:lnRef idx="3">
            <a:schemeClr val="dk1"/>
          </a:lnRef>
          <a:fillRef idx="0">
            <a:schemeClr val="dk1"/>
          </a:fillRef>
          <a:effectRef idx="2">
            <a:schemeClr val="dk1"/>
          </a:effectRef>
          <a:fontRef idx="minor">
            <a:schemeClr val="tx1"/>
          </a:fontRef>
        </p:style>
      </p:cxnSp>
      <p:sp>
        <p:nvSpPr>
          <p:cNvPr id="3" name="Rectángulo 2"/>
          <p:cNvSpPr/>
          <p:nvPr/>
        </p:nvSpPr>
        <p:spPr>
          <a:xfrm>
            <a:off x="0" y="1242201"/>
            <a:ext cx="4643500" cy="125069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sp>
        <p:nvSpPr>
          <p:cNvPr id="9"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21</a:t>
            </a:fld>
            <a:endParaRPr lang="es-ES" altLang="en-US" sz="1400"/>
          </a:p>
        </p:txBody>
      </p:sp>
      <p:grpSp>
        <p:nvGrpSpPr>
          <p:cNvPr id="10" name="Group 40"/>
          <p:cNvGrpSpPr>
            <a:grpSpLocks/>
          </p:cNvGrpSpPr>
          <p:nvPr/>
        </p:nvGrpSpPr>
        <p:grpSpPr bwMode="auto">
          <a:xfrm>
            <a:off x="0" y="25375"/>
            <a:ext cx="9180512" cy="595313"/>
            <a:chOff x="316116" y="5914225"/>
            <a:chExt cx="8524298" cy="595515"/>
          </a:xfrm>
        </p:grpSpPr>
        <p:sp>
          <p:nvSpPr>
            <p:cNvPr id="11"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2"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3"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4"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5" name="Pentagon 46"/>
            <p:cNvSpPr/>
            <p:nvPr/>
          </p:nvSpPr>
          <p:spPr>
            <a:xfrm>
              <a:off x="2024356" y="5928518"/>
              <a:ext cx="1754280" cy="581222"/>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bg1"/>
                  </a:solidFill>
                </a:rPr>
                <a:t>Diseño</a:t>
              </a:r>
              <a:r>
                <a:rPr lang="en-US" sz="1200" dirty="0">
                  <a:solidFill>
                    <a:schemeClr val="bg1"/>
                  </a:solidFill>
                </a:rPr>
                <a:t> y construction del hardware</a:t>
              </a:r>
            </a:p>
          </p:txBody>
        </p:sp>
        <p:sp>
          <p:nvSpPr>
            <p:cNvPr id="16"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7"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134738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2667728598"/>
              </p:ext>
            </p:extLst>
          </p:nvPr>
        </p:nvGraphicFramePr>
        <p:xfrm>
          <a:off x="323528" y="476672"/>
          <a:ext cx="8439472" cy="1008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3628215523"/>
                  </p:ext>
                </p:extLst>
              </p:nvPr>
            </p:nvGraphicFramePr>
            <p:xfrm>
              <a:off x="1353869" y="1612468"/>
              <a:ext cx="6378790" cy="4912876"/>
            </p:xfrm>
            <a:graphic>
              <a:graphicData uri="http://schemas.openxmlformats.org/drawingml/2006/table">
                <a:tbl>
                  <a:tblPr firstRow="1" bandRow="1">
                    <a:tableStyleId>{5C22544A-7EE6-4342-B048-85BDC9FD1C3A}</a:tableStyleId>
                  </a:tblPr>
                  <a:tblGrid>
                    <a:gridCol w="3141980">
                      <a:extLst>
                        <a:ext uri="{9D8B030D-6E8A-4147-A177-3AD203B41FA5}">
                          <a16:colId xmlns:a16="http://schemas.microsoft.com/office/drawing/2014/main" val="772786755"/>
                        </a:ext>
                      </a:extLst>
                    </a:gridCol>
                    <a:gridCol w="3236810">
                      <a:extLst>
                        <a:ext uri="{9D8B030D-6E8A-4147-A177-3AD203B41FA5}">
                          <a16:colId xmlns:a16="http://schemas.microsoft.com/office/drawing/2014/main" val="990013718"/>
                        </a:ext>
                      </a:extLst>
                    </a:gridCol>
                  </a:tblGrid>
                  <a:tr h="563614">
                    <a:tc>
                      <a:txBody>
                        <a:bodyPr/>
                        <a:lstStyle/>
                        <a:p>
                          <a:pPr algn="l"/>
                          <a:r>
                            <a:rPr lang="en-US" sz="1800" b="1" kern="1200" dirty="0" err="1">
                              <a:solidFill>
                                <a:schemeClr val="lt1"/>
                              </a:solidFill>
                              <a:effectLst/>
                              <a:latin typeface="+mn-lt"/>
                              <a:ea typeface="+mn-ea"/>
                              <a:cs typeface="+mn-cs"/>
                            </a:rPr>
                            <a:t>Impedancia</a:t>
                          </a:r>
                          <a:r>
                            <a:rPr lang="en-US" sz="1800" b="1" kern="1200" dirty="0">
                              <a:solidFill>
                                <a:schemeClr val="lt1"/>
                              </a:solidFill>
                              <a:effectLst/>
                              <a:latin typeface="+mn-lt"/>
                              <a:ea typeface="+mn-ea"/>
                              <a:cs typeface="+mn-cs"/>
                            </a:rPr>
                            <a:t> de entrada</a:t>
                          </a:r>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n-US" sz="1800" b="1" i="1" kern="1200" smtClean="0">
                                    <a:solidFill>
                                      <a:schemeClr val="lt1"/>
                                    </a:solidFill>
                                    <a:effectLst/>
                                    <a:latin typeface="Cambria Math" panose="02040503050406030204" pitchFamily="18" charset="0"/>
                                    <a:ea typeface="+mn-ea"/>
                                    <a:cs typeface="+mn-cs"/>
                                  </a:rPr>
                                  <m:t>&gt; </m:t>
                                </m:r>
                                <m:sSup>
                                  <m:sSupPr>
                                    <m:ctrlPr>
                                      <a:rPr lang="es-EC" sz="1800" b="1" i="1" kern="1200">
                                        <a:solidFill>
                                          <a:schemeClr val="lt1"/>
                                        </a:solidFill>
                                        <a:effectLst/>
                                        <a:latin typeface="Cambria Math" panose="02040503050406030204" pitchFamily="18" charset="0"/>
                                        <a:ea typeface="+mn-ea"/>
                                        <a:cs typeface="+mn-cs"/>
                                      </a:rPr>
                                    </m:ctrlPr>
                                  </m:sSupPr>
                                  <m:e>
                                    <m:r>
                                      <a:rPr lang="en-US" sz="1800" b="1" i="1" kern="1200">
                                        <a:solidFill>
                                          <a:schemeClr val="lt1"/>
                                        </a:solidFill>
                                        <a:effectLst/>
                                        <a:latin typeface="Cambria Math" panose="02040503050406030204" pitchFamily="18" charset="0"/>
                                        <a:ea typeface="+mn-ea"/>
                                        <a:cs typeface="+mn-cs"/>
                                      </a:rPr>
                                      <m:t>10</m:t>
                                    </m:r>
                                  </m:e>
                                  <m:sup>
                                    <m:r>
                                      <a:rPr lang="en-US" sz="1800" b="1" i="1" kern="1200">
                                        <a:solidFill>
                                          <a:schemeClr val="lt1"/>
                                        </a:solidFill>
                                        <a:effectLst/>
                                        <a:latin typeface="Cambria Math" panose="02040503050406030204" pitchFamily="18" charset="0"/>
                                        <a:ea typeface="+mn-ea"/>
                                        <a:cs typeface="+mn-cs"/>
                                      </a:rPr>
                                      <m:t>10</m:t>
                                    </m:r>
                                  </m:sup>
                                </m:sSup>
                                <m:r>
                                  <a:rPr lang="en-US" sz="1800" b="1" i="1" kern="1200">
                                    <a:solidFill>
                                      <a:schemeClr val="lt1"/>
                                    </a:solidFill>
                                    <a:effectLst/>
                                    <a:latin typeface="Cambria Math" panose="02040503050406030204" pitchFamily="18" charset="0"/>
                                    <a:ea typeface="+mn-ea"/>
                                    <a:cs typeface="+mn-cs"/>
                                  </a:rPr>
                                  <m:t> </m:t>
                                </m:r>
                                <m:r>
                                  <m:rPr>
                                    <m:sty m:val="p"/>
                                  </m:rPr>
                                  <a:rPr lang="en-US" sz="1800" b="1" kern="1200">
                                    <a:solidFill>
                                      <a:schemeClr val="lt1"/>
                                    </a:solidFill>
                                    <a:effectLst/>
                                    <a:latin typeface="Cambria Math" panose="02040503050406030204" pitchFamily="18" charset="0"/>
                                    <a:ea typeface="+mn-ea"/>
                                    <a:cs typeface="+mn-cs"/>
                                  </a:rPr>
                                  <m:t>Ω</m:t>
                                </m:r>
                                <m:r>
                                  <a:rPr lang="en-US" sz="1800" b="1" i="1" kern="1200">
                                    <a:solidFill>
                                      <a:schemeClr val="lt1"/>
                                    </a:solidFill>
                                    <a:effectLst/>
                                    <a:latin typeface="Cambria Math" panose="02040503050406030204" pitchFamily="18" charset="0"/>
                                    <a:ea typeface="+mn-ea"/>
                                    <a:cs typeface="+mn-cs"/>
                                  </a:rPr>
                                  <m:t> </m:t>
                                </m:r>
                                <m:r>
                                  <a:rPr lang="en-US" sz="1800" b="1" i="1" kern="1200">
                                    <a:solidFill>
                                      <a:schemeClr val="lt1"/>
                                    </a:solidFill>
                                    <a:effectLst/>
                                    <a:latin typeface="Cambria Math" panose="02040503050406030204" pitchFamily="18" charset="0"/>
                                    <a:ea typeface="+mn-ea"/>
                                    <a:cs typeface="+mn-cs"/>
                                  </a:rPr>
                                  <m:t>𝑒𝑛</m:t>
                                </m:r>
                                <m:r>
                                  <a:rPr lang="en-US" sz="1800" b="1" i="1" kern="1200">
                                    <a:solidFill>
                                      <a:schemeClr val="lt1"/>
                                    </a:solidFill>
                                    <a:effectLst/>
                                    <a:latin typeface="Cambria Math" panose="02040503050406030204" pitchFamily="18" charset="0"/>
                                    <a:ea typeface="+mn-ea"/>
                                    <a:cs typeface="+mn-cs"/>
                                  </a:rPr>
                                  <m:t> </m:t>
                                </m:r>
                                <m:r>
                                  <a:rPr lang="en-US" sz="1800" b="1" i="1" kern="1200">
                                    <a:solidFill>
                                      <a:schemeClr val="lt1"/>
                                    </a:solidFill>
                                    <a:effectLst/>
                                    <a:latin typeface="Cambria Math" panose="02040503050406030204" pitchFamily="18" charset="0"/>
                                    <a:ea typeface="+mn-ea"/>
                                    <a:cs typeface="+mn-cs"/>
                                  </a:rPr>
                                  <m:t>𝐷𝐶</m:t>
                                </m:r>
                                <m:r>
                                  <a:rPr lang="en-US" sz="1800" b="1" i="1" kern="1200">
                                    <a:solidFill>
                                      <a:schemeClr val="lt1"/>
                                    </a:solidFill>
                                    <a:effectLst/>
                                    <a:latin typeface="Cambria Math" panose="02040503050406030204" pitchFamily="18" charset="0"/>
                                    <a:ea typeface="+mn-ea"/>
                                    <a:cs typeface="+mn-cs"/>
                                  </a:rPr>
                                  <m:t> </m:t>
                                </m:r>
                                <m:r>
                                  <a:rPr lang="en-US" sz="1800" b="1" i="1" kern="1200">
                                    <a:solidFill>
                                      <a:schemeClr val="lt1"/>
                                    </a:solidFill>
                                    <a:effectLst/>
                                    <a:latin typeface="Cambria Math" panose="02040503050406030204" pitchFamily="18" charset="0"/>
                                    <a:ea typeface="+mn-ea"/>
                                    <a:cs typeface="+mn-cs"/>
                                  </a:rPr>
                                  <m:t>𝑦</m:t>
                                </m:r>
                                <m:r>
                                  <a:rPr lang="es-EC" sz="1800" b="1" i="1" kern="1200" smtClean="0">
                                    <a:solidFill>
                                      <a:schemeClr val="lt1"/>
                                    </a:solidFill>
                                    <a:effectLst/>
                                    <a:latin typeface="Cambria Math" panose="02040503050406030204" pitchFamily="18" charset="0"/>
                                    <a:ea typeface="+mn-ea"/>
                                    <a:cs typeface="+mn-cs"/>
                                  </a:rPr>
                                  <m:t> </m:t>
                                </m:r>
                                <m:r>
                                  <a:rPr lang="en-US" sz="1800" b="1" i="1" kern="1200">
                                    <a:solidFill>
                                      <a:schemeClr val="lt1"/>
                                    </a:solidFill>
                                    <a:effectLst/>
                                    <a:latin typeface="Cambria Math" panose="02040503050406030204" pitchFamily="18" charset="0"/>
                                    <a:ea typeface="+mn-ea"/>
                                    <a:cs typeface="+mn-cs"/>
                                  </a:rPr>
                                  <m:t>&gt; </m:t>
                                </m:r>
                                <m:sSup>
                                  <m:sSupPr>
                                    <m:ctrlPr>
                                      <a:rPr lang="es-EC" sz="1800" b="1" i="1" kern="1200">
                                        <a:solidFill>
                                          <a:schemeClr val="lt1"/>
                                        </a:solidFill>
                                        <a:effectLst/>
                                        <a:latin typeface="Cambria Math" panose="02040503050406030204" pitchFamily="18" charset="0"/>
                                        <a:ea typeface="+mn-ea"/>
                                        <a:cs typeface="+mn-cs"/>
                                      </a:rPr>
                                    </m:ctrlPr>
                                  </m:sSupPr>
                                  <m:e>
                                    <m:r>
                                      <a:rPr lang="en-US" sz="1800" b="1" i="1" kern="1200">
                                        <a:solidFill>
                                          <a:schemeClr val="lt1"/>
                                        </a:solidFill>
                                        <a:effectLst/>
                                        <a:latin typeface="Cambria Math" panose="02040503050406030204" pitchFamily="18" charset="0"/>
                                        <a:ea typeface="+mn-ea"/>
                                        <a:cs typeface="+mn-cs"/>
                                      </a:rPr>
                                      <m:t>10</m:t>
                                    </m:r>
                                  </m:e>
                                  <m:sup>
                                    <m:r>
                                      <a:rPr lang="en-US" sz="1800" b="1" i="1" kern="1200">
                                        <a:solidFill>
                                          <a:schemeClr val="lt1"/>
                                        </a:solidFill>
                                        <a:effectLst/>
                                        <a:latin typeface="Cambria Math" panose="02040503050406030204" pitchFamily="18" charset="0"/>
                                        <a:ea typeface="+mn-ea"/>
                                        <a:cs typeface="+mn-cs"/>
                                      </a:rPr>
                                      <m:t>8</m:t>
                                    </m:r>
                                  </m:sup>
                                </m:sSup>
                                <m:r>
                                  <a:rPr lang="en-US" sz="1800" b="1" i="1" kern="1200">
                                    <a:solidFill>
                                      <a:schemeClr val="lt1"/>
                                    </a:solidFill>
                                    <a:effectLst/>
                                    <a:latin typeface="Cambria Math" panose="02040503050406030204" pitchFamily="18" charset="0"/>
                                    <a:ea typeface="+mn-ea"/>
                                    <a:cs typeface="+mn-cs"/>
                                  </a:rPr>
                                  <m:t> </m:t>
                                </m:r>
                                <m:r>
                                  <a:rPr lang="en-US" sz="1800" b="1" i="1" kern="1200">
                                    <a:solidFill>
                                      <a:schemeClr val="lt1"/>
                                    </a:solidFill>
                                    <a:effectLst/>
                                    <a:latin typeface="Cambria Math" panose="02040503050406030204" pitchFamily="18" charset="0"/>
                                    <a:ea typeface="+mn-ea"/>
                                    <a:cs typeface="+mn-cs"/>
                                  </a:rPr>
                                  <m:t>𝑎</m:t>
                                </m:r>
                                <m:r>
                                  <a:rPr lang="en-US" sz="1800" b="1" i="1" kern="1200">
                                    <a:solidFill>
                                      <a:schemeClr val="lt1"/>
                                    </a:solidFill>
                                    <a:effectLst/>
                                    <a:latin typeface="Cambria Math" panose="02040503050406030204" pitchFamily="18" charset="0"/>
                                    <a:ea typeface="+mn-ea"/>
                                    <a:cs typeface="+mn-cs"/>
                                  </a:rPr>
                                  <m:t> 100</m:t>
                                </m:r>
                                <m:r>
                                  <a:rPr lang="en-US" sz="1800" b="1" i="1" kern="1200">
                                    <a:solidFill>
                                      <a:schemeClr val="lt1"/>
                                    </a:solidFill>
                                    <a:effectLst/>
                                    <a:latin typeface="Cambria Math" panose="02040503050406030204" pitchFamily="18" charset="0"/>
                                    <a:ea typeface="+mn-ea"/>
                                    <a:cs typeface="+mn-cs"/>
                                  </a:rPr>
                                  <m:t>𝐻𝑧</m:t>
                                </m:r>
                              </m:oMath>
                            </m:oMathPara>
                          </a14:m>
                          <a:endParaRPr lang="es-EC" dirty="0"/>
                        </a:p>
                      </a:txBody>
                      <a:tcPr/>
                    </a:tc>
                    <a:extLst>
                      <a:ext uri="{0D108BD9-81ED-4DB2-BD59-A6C34878D82A}">
                        <a16:rowId xmlns:a16="http://schemas.microsoft.com/office/drawing/2014/main" val="2796965897"/>
                      </a:ext>
                    </a:extLst>
                  </a:tr>
                  <a:tr h="552972">
                    <a:tc>
                      <a:txBody>
                        <a:bodyPr/>
                        <a:lstStyle/>
                        <a:p>
                          <a:pPr algn="l"/>
                          <a:r>
                            <a:rPr lang="en-US" sz="1800" kern="1200" dirty="0" err="1">
                              <a:solidFill>
                                <a:schemeClr val="dk1"/>
                              </a:solidFill>
                              <a:effectLst/>
                              <a:latin typeface="+mn-lt"/>
                              <a:ea typeface="+mn-ea"/>
                              <a:cs typeface="+mn-cs"/>
                            </a:rPr>
                            <a:t>Ganancia</a:t>
                          </a:r>
                          <a:r>
                            <a:rPr lang="en-US" sz="1800" kern="1200" dirty="0">
                              <a:solidFill>
                                <a:schemeClr val="dk1"/>
                              </a:solidFill>
                              <a:effectLst/>
                              <a:latin typeface="+mn-lt"/>
                              <a:ea typeface="+mn-ea"/>
                              <a:cs typeface="+mn-cs"/>
                            </a:rPr>
                            <a:t> de </a:t>
                          </a:r>
                          <a:r>
                            <a:rPr lang="en-US" sz="1800" kern="1200" dirty="0" err="1">
                              <a:solidFill>
                                <a:schemeClr val="dk1"/>
                              </a:solidFill>
                              <a:effectLst/>
                              <a:latin typeface="+mn-lt"/>
                              <a:ea typeface="+mn-ea"/>
                              <a:cs typeface="+mn-cs"/>
                            </a:rPr>
                            <a:t>amplificación</a:t>
                          </a:r>
                          <a:endParaRPr lang="es-EC" dirty="0"/>
                        </a:p>
                      </a:txBody>
                      <a:tcPr/>
                    </a:tc>
                    <a:tc>
                      <a:txBody>
                        <a:bodyPr/>
                        <a:lstStyle/>
                        <a:p>
                          <a:pPr algn="l"/>
                          <a14:m>
                            <m:oMath xmlns:m="http://schemas.openxmlformats.org/officeDocument/2006/math">
                              <m:r>
                                <a:rPr lang="en-US" sz="1800" i="1" kern="1200" smtClean="0">
                                  <a:solidFill>
                                    <a:schemeClr val="dk1"/>
                                  </a:solidFill>
                                  <a:effectLst/>
                                  <a:latin typeface="Cambria Math" panose="02040503050406030204" pitchFamily="18" charset="0"/>
                                  <a:ea typeface="+mn-ea"/>
                                  <a:cs typeface="+mn-cs"/>
                                </a:rPr>
                                <m:t>200 − 100.000 ±10%</m:t>
                              </m:r>
                            </m:oMath>
                          </a14:m>
                          <a:r>
                            <a:rPr lang="en-US" sz="1800" kern="1200" dirty="0">
                              <a:solidFill>
                                <a:schemeClr val="dk1"/>
                              </a:solidFill>
                              <a:effectLst/>
                              <a:latin typeface="+mn-lt"/>
                              <a:ea typeface="+mn-ea"/>
                              <a:cs typeface="+mn-cs"/>
                            </a:rPr>
                            <a:t> en </a:t>
                          </a:r>
                          <a:r>
                            <a:rPr lang="en-US" sz="1800" kern="1200" dirty="0" err="1">
                              <a:solidFill>
                                <a:schemeClr val="dk1"/>
                              </a:solidFill>
                              <a:effectLst/>
                              <a:latin typeface="+mn-lt"/>
                              <a:ea typeface="+mn-ea"/>
                              <a:cs typeface="+mn-cs"/>
                            </a:rPr>
                            <a:t>incrementos</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discretos</a:t>
                          </a:r>
                          <a:endParaRPr lang="es-EC" dirty="0"/>
                        </a:p>
                      </a:txBody>
                      <a:tcPr/>
                    </a:tc>
                    <a:extLst>
                      <a:ext uri="{0D108BD9-81ED-4DB2-BD59-A6C34878D82A}">
                        <a16:rowId xmlns:a16="http://schemas.microsoft.com/office/drawing/2014/main" val="2087973584"/>
                      </a:ext>
                    </a:extLst>
                  </a:tr>
                  <a:tr h="315984">
                    <a:tc>
                      <a:txBody>
                        <a:bodyPr/>
                        <a:lstStyle/>
                        <a:p>
                          <a:pPr algn="l"/>
                          <a:r>
                            <a:rPr lang="en-US" sz="1800" kern="1200" dirty="0">
                              <a:solidFill>
                                <a:schemeClr val="dk1"/>
                              </a:solidFill>
                              <a:effectLst/>
                              <a:latin typeface="+mn-lt"/>
                              <a:ea typeface="+mn-ea"/>
                              <a:cs typeface="+mn-cs"/>
                            </a:rPr>
                            <a:t>No </a:t>
                          </a:r>
                          <a:r>
                            <a:rPr lang="en-US" sz="1800" kern="1200" dirty="0" err="1">
                              <a:solidFill>
                                <a:schemeClr val="dk1"/>
                              </a:solidFill>
                              <a:effectLst/>
                              <a:latin typeface="+mn-lt"/>
                              <a:ea typeface="+mn-ea"/>
                              <a:cs typeface="+mn-cs"/>
                            </a:rPr>
                            <a:t>linealidad</a:t>
                          </a:r>
                          <a:r>
                            <a:rPr lang="en-US" sz="1800" kern="1200" dirty="0">
                              <a:solidFill>
                                <a:schemeClr val="dk1"/>
                              </a:solidFill>
                              <a:effectLst/>
                              <a:latin typeface="+mn-lt"/>
                              <a:ea typeface="+mn-ea"/>
                              <a:cs typeface="+mn-cs"/>
                            </a:rPr>
                            <a:t> en la </a:t>
                          </a:r>
                          <a:r>
                            <a:rPr lang="en-US" sz="1800" kern="1200" dirty="0" err="1">
                              <a:solidFill>
                                <a:schemeClr val="dk1"/>
                              </a:solidFill>
                              <a:effectLst/>
                              <a:latin typeface="+mn-lt"/>
                              <a:ea typeface="+mn-ea"/>
                              <a:cs typeface="+mn-cs"/>
                            </a:rPr>
                            <a:t>ganancia</a:t>
                          </a:r>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n-US" sz="1800" i="1" kern="1200" smtClean="0">
                                    <a:solidFill>
                                      <a:schemeClr val="dk1"/>
                                    </a:solidFill>
                                    <a:effectLst/>
                                    <a:latin typeface="Cambria Math" panose="02040503050406030204" pitchFamily="18" charset="0"/>
                                    <a:ea typeface="+mn-ea"/>
                                    <a:cs typeface="+mn-cs"/>
                                  </a:rPr>
                                  <m:t>&lt;= ±2.5%</m:t>
                                </m:r>
                              </m:oMath>
                            </m:oMathPara>
                          </a14:m>
                          <a:endParaRPr lang="es-EC" dirty="0"/>
                        </a:p>
                      </a:txBody>
                      <a:tcPr/>
                    </a:tc>
                    <a:extLst>
                      <a:ext uri="{0D108BD9-81ED-4DB2-BD59-A6C34878D82A}">
                        <a16:rowId xmlns:a16="http://schemas.microsoft.com/office/drawing/2014/main" val="729989065"/>
                      </a:ext>
                    </a:extLst>
                  </a:tr>
                  <a:tr h="707461">
                    <a:tc>
                      <a:txBody>
                        <a:bodyPr/>
                        <a:lstStyle/>
                        <a:p>
                          <a:pPr algn="l"/>
                          <a:r>
                            <a:rPr lang="en-US" sz="1800" kern="1200" dirty="0" err="1">
                              <a:solidFill>
                                <a:schemeClr val="dk1"/>
                              </a:solidFill>
                              <a:effectLst/>
                              <a:latin typeface="+mn-lt"/>
                              <a:ea typeface="+mn-ea"/>
                              <a:cs typeface="+mn-cs"/>
                            </a:rPr>
                            <a:t>Estabilidad</a:t>
                          </a:r>
                          <a:r>
                            <a:rPr lang="en-US" sz="1800" kern="1200" dirty="0">
                              <a:solidFill>
                                <a:schemeClr val="dk1"/>
                              </a:solidFill>
                              <a:effectLst/>
                              <a:latin typeface="+mn-lt"/>
                              <a:ea typeface="+mn-ea"/>
                              <a:cs typeface="+mn-cs"/>
                            </a:rPr>
                            <a:t> en la </a:t>
                          </a:r>
                          <a:r>
                            <a:rPr lang="en-US" sz="1800" kern="1200" dirty="0" err="1">
                              <a:solidFill>
                                <a:schemeClr val="dk1"/>
                              </a:solidFill>
                              <a:effectLst/>
                              <a:latin typeface="+mn-lt"/>
                              <a:ea typeface="+mn-ea"/>
                              <a:cs typeface="+mn-cs"/>
                            </a:rPr>
                            <a:t>ganancia</a:t>
                          </a:r>
                          <a:endParaRPr lang="es-EC" dirty="0"/>
                        </a:p>
                      </a:txBody>
                      <a:tcPr/>
                    </a:tc>
                    <a:tc>
                      <a:txBody>
                        <a:bodyPr/>
                        <a:lstStyle/>
                        <a:p>
                          <a:pPr algn="l"/>
                          <a:r>
                            <a:rPr lang="en-US" sz="1800" kern="1200" dirty="0">
                              <a:solidFill>
                                <a:schemeClr val="dk1"/>
                              </a:solidFill>
                              <a:effectLst/>
                              <a:latin typeface="+mn-lt"/>
                              <a:ea typeface="+mn-ea"/>
                              <a:cs typeface="+mn-cs"/>
                            </a:rPr>
                            <a:t>Las </a:t>
                          </a:r>
                          <a:r>
                            <a:rPr lang="en-US" sz="1800" kern="1200" dirty="0" err="1">
                              <a:solidFill>
                                <a:schemeClr val="dk1"/>
                              </a:solidFill>
                              <a:effectLst/>
                              <a:latin typeface="+mn-lt"/>
                              <a:ea typeface="+mn-ea"/>
                              <a:cs typeface="+mn-cs"/>
                            </a:rPr>
                            <a:t>variaciones</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deben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ser</a:t>
                          </a:r>
                          <a:r>
                            <a:rPr lang="en-US" sz="1800" kern="1200" dirty="0">
                              <a:solidFill>
                                <a:schemeClr val="dk1"/>
                              </a:solidFill>
                              <a:effectLst/>
                              <a:latin typeface="+mn-lt"/>
                              <a:ea typeface="+mn-ea"/>
                              <a:cs typeface="+mn-cs"/>
                            </a:rPr>
                            <a:t> de 5%/</a:t>
                          </a:r>
                          <a:r>
                            <a:rPr lang="en-US" sz="1800" kern="1200" dirty="0" err="1">
                              <a:solidFill>
                                <a:schemeClr val="dk1"/>
                              </a:solidFill>
                              <a:effectLst/>
                              <a:latin typeface="+mn-lt"/>
                              <a:ea typeface="+mn-ea"/>
                              <a:cs typeface="+mn-cs"/>
                            </a:rPr>
                            <a:t>año</a:t>
                          </a:r>
                          <a:endParaRPr lang="es-EC" dirty="0"/>
                        </a:p>
                      </a:txBody>
                      <a:tcPr/>
                    </a:tc>
                    <a:extLst>
                      <a:ext uri="{0D108BD9-81ED-4DB2-BD59-A6C34878D82A}">
                        <a16:rowId xmlns:a16="http://schemas.microsoft.com/office/drawing/2014/main" val="36877846"/>
                      </a:ext>
                    </a:extLst>
                  </a:tr>
                  <a:tr h="315984">
                    <a:tc>
                      <a:txBody>
                        <a:bodyPr/>
                        <a:lstStyle/>
                        <a:p>
                          <a:pPr algn="l"/>
                          <a:r>
                            <a:rPr lang="en-US" sz="1800" kern="1200" dirty="0">
                              <a:solidFill>
                                <a:schemeClr val="dk1"/>
                              </a:solidFill>
                              <a:effectLst/>
                              <a:latin typeface="+mn-lt"/>
                              <a:ea typeface="+mn-ea"/>
                              <a:cs typeface="+mn-cs"/>
                            </a:rPr>
                            <a:t>Factor de </a:t>
                          </a:r>
                          <a:r>
                            <a:rPr lang="en-US" sz="1800" kern="1200" dirty="0" err="1">
                              <a:solidFill>
                                <a:schemeClr val="dk1"/>
                              </a:solidFill>
                              <a:effectLst/>
                              <a:latin typeface="+mn-lt"/>
                              <a:ea typeface="+mn-ea"/>
                              <a:cs typeface="+mn-cs"/>
                            </a:rPr>
                            <a:t>rechazo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modo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comun</a:t>
                          </a:r>
                          <a:r>
                            <a:rPr lang="en-US" sz="1800" kern="1200" dirty="0">
                              <a:solidFill>
                                <a:schemeClr val="dk1"/>
                              </a:solidFill>
                              <a:effectLst/>
                              <a:latin typeface="+mn-lt"/>
                              <a:ea typeface="+mn-ea"/>
                              <a:cs typeface="+mn-cs"/>
                            </a:rPr>
                            <a:t> (CMRR)</a:t>
                          </a:r>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n-US" sz="1800" i="1" kern="1200" smtClean="0">
                                    <a:solidFill>
                                      <a:schemeClr val="dk1"/>
                                    </a:solidFill>
                                    <a:effectLst/>
                                    <a:latin typeface="Cambria Math" panose="02040503050406030204" pitchFamily="18" charset="0"/>
                                    <a:ea typeface="+mn-ea"/>
                                    <a:cs typeface="+mn-cs"/>
                                  </a:rPr>
                                  <m:t>&gt;90</m:t>
                                </m:r>
                                <m:r>
                                  <a:rPr lang="en-US" sz="1800" i="1" kern="1200" smtClean="0">
                                    <a:solidFill>
                                      <a:schemeClr val="dk1"/>
                                    </a:solidFill>
                                    <a:effectLst/>
                                    <a:latin typeface="Cambria Math" panose="02040503050406030204" pitchFamily="18" charset="0"/>
                                    <a:ea typeface="+mn-ea"/>
                                    <a:cs typeface="+mn-cs"/>
                                  </a:rPr>
                                  <m:t>𝑑𝐵</m:t>
                                </m:r>
                                <m:r>
                                  <a:rPr lang="en-US" sz="1800" i="1" kern="1200" smtClean="0">
                                    <a:solidFill>
                                      <a:schemeClr val="dk1"/>
                                    </a:solidFill>
                                    <a:effectLst/>
                                    <a:latin typeface="Cambria Math" panose="02040503050406030204" pitchFamily="18" charset="0"/>
                                    <a:ea typeface="+mn-ea"/>
                                    <a:cs typeface="+mn-cs"/>
                                  </a:rPr>
                                  <m:t> </m:t>
                                </m:r>
                                <m:r>
                                  <a:rPr lang="en-US" sz="1800" i="1" kern="1200" smtClean="0">
                                    <a:solidFill>
                                      <a:schemeClr val="dk1"/>
                                    </a:solidFill>
                                    <a:effectLst/>
                                    <a:latin typeface="Cambria Math" panose="02040503050406030204" pitchFamily="18" charset="0"/>
                                    <a:ea typeface="+mn-ea"/>
                                    <a:cs typeface="+mn-cs"/>
                                  </a:rPr>
                                  <m:t>𝐴</m:t>
                                </m:r>
                                <m:r>
                                  <a:rPr lang="en-US" sz="1800" i="1" kern="1200" smtClean="0">
                                    <a:solidFill>
                                      <a:schemeClr val="dk1"/>
                                    </a:solidFill>
                                    <a:effectLst/>
                                    <a:latin typeface="Cambria Math" panose="02040503050406030204" pitchFamily="18" charset="0"/>
                                    <a:ea typeface="+mn-ea"/>
                                    <a:cs typeface="+mn-cs"/>
                                  </a:rPr>
                                  <m:t> 60</m:t>
                                </m:r>
                                <m:r>
                                  <a:rPr lang="en-US" sz="1800" i="1" kern="1200" smtClean="0">
                                    <a:solidFill>
                                      <a:schemeClr val="dk1"/>
                                    </a:solidFill>
                                    <a:effectLst/>
                                    <a:latin typeface="Cambria Math" panose="02040503050406030204" pitchFamily="18" charset="0"/>
                                    <a:ea typeface="+mn-ea"/>
                                    <a:cs typeface="+mn-cs"/>
                                  </a:rPr>
                                  <m:t>𝐻𝑧</m:t>
                                </m:r>
                              </m:oMath>
                            </m:oMathPara>
                          </a14:m>
                          <a:endParaRPr lang="es-EC" dirty="0"/>
                        </a:p>
                      </a:txBody>
                      <a:tcPr/>
                    </a:tc>
                    <a:extLst>
                      <a:ext uri="{0D108BD9-81ED-4DB2-BD59-A6C34878D82A}">
                        <a16:rowId xmlns:a16="http://schemas.microsoft.com/office/drawing/2014/main" val="4119681634"/>
                      </a:ext>
                    </a:extLst>
                  </a:tr>
                  <a:tr h="315984">
                    <a:tc>
                      <a:txBody>
                        <a:bodyPr/>
                        <a:lstStyle/>
                        <a:p>
                          <a:pPr algn="l"/>
                          <a:r>
                            <a:rPr lang="en-US" sz="1800" kern="1200" dirty="0" err="1">
                              <a:solidFill>
                                <a:schemeClr val="dk1"/>
                              </a:solidFill>
                              <a:effectLst/>
                              <a:latin typeface="+mn-lt"/>
                              <a:ea typeface="+mn-ea"/>
                              <a:cs typeface="+mn-cs"/>
                            </a:rPr>
                            <a:t>Respuesta</a:t>
                          </a:r>
                          <a:r>
                            <a:rPr lang="en-US" sz="1800" kern="1200" dirty="0">
                              <a:solidFill>
                                <a:schemeClr val="dk1"/>
                              </a:solidFill>
                              <a:effectLst/>
                              <a:latin typeface="+mn-lt"/>
                              <a:ea typeface="+mn-ea"/>
                              <a:cs typeface="+mn-cs"/>
                            </a:rPr>
                            <a:t> en </a:t>
                          </a:r>
                          <a:r>
                            <a:rPr lang="en-US" sz="1800" kern="1200" dirty="0" err="1">
                              <a:solidFill>
                                <a:schemeClr val="dk1"/>
                              </a:solidFill>
                              <a:effectLst/>
                              <a:latin typeface="+mn-lt"/>
                              <a:ea typeface="+mn-ea"/>
                              <a:cs typeface="+mn-cs"/>
                            </a:rPr>
                            <a:t>Frecuencia</a:t>
                          </a:r>
                          <a:endParaRPr lang="es-EC" dirty="0"/>
                        </a:p>
                      </a:txBody>
                      <a:tcPr/>
                    </a:tc>
                    <a:tc>
                      <a:txBody>
                        <a:bodyPr/>
                        <a:lstStyle/>
                        <a:p>
                          <a:pPr algn="l"/>
                          <a:r>
                            <a:rPr lang="en-US" sz="1800" kern="1200" dirty="0">
                              <a:solidFill>
                                <a:schemeClr val="dk1"/>
                              </a:solidFill>
                              <a:effectLst/>
                              <a:latin typeface="+mn-lt"/>
                              <a:ea typeface="+mn-ea"/>
                              <a:cs typeface="+mn-cs"/>
                            </a:rPr>
                            <a:t>1-3000Hz </a:t>
                          </a:r>
                          <a:r>
                            <a:rPr lang="en-US" sz="1800" kern="1200" dirty="0" err="1">
                              <a:solidFill>
                                <a:schemeClr val="dk1"/>
                              </a:solidFill>
                              <a:effectLst/>
                              <a:latin typeface="+mn-lt"/>
                              <a:ea typeface="+mn-ea"/>
                              <a:cs typeface="+mn-cs"/>
                            </a:rPr>
                            <a:t>medido</a:t>
                          </a:r>
                          <a:r>
                            <a:rPr lang="en-US" sz="1800" kern="1200" dirty="0">
                              <a:solidFill>
                                <a:schemeClr val="dk1"/>
                              </a:solidFill>
                              <a:effectLst/>
                              <a:latin typeface="+mn-lt"/>
                              <a:ea typeface="+mn-ea"/>
                              <a:cs typeface="+mn-cs"/>
                            </a:rPr>
                            <a:t> a -3dB</a:t>
                          </a:r>
                          <a:endParaRPr lang="es-EC" dirty="0"/>
                        </a:p>
                      </a:txBody>
                      <a:tcPr/>
                    </a:tc>
                    <a:extLst>
                      <a:ext uri="{0D108BD9-81ED-4DB2-BD59-A6C34878D82A}">
                        <a16:rowId xmlns:a16="http://schemas.microsoft.com/office/drawing/2014/main" val="346208647"/>
                      </a:ext>
                    </a:extLst>
                  </a:tr>
                  <a:tr h="552972">
                    <a:tc>
                      <a:txBody>
                        <a:bodyPr/>
                        <a:lstStyle/>
                        <a:p>
                          <a:pPr algn="l"/>
                          <a:r>
                            <a:rPr lang="en-US" sz="1800" kern="1200" dirty="0" err="1">
                              <a:solidFill>
                                <a:schemeClr val="dk1"/>
                              </a:solidFill>
                              <a:effectLst/>
                              <a:latin typeface="+mn-lt"/>
                              <a:ea typeface="+mn-ea"/>
                              <a:cs typeface="+mn-cs"/>
                            </a:rPr>
                            <a:t>Corriente</a:t>
                          </a:r>
                          <a:r>
                            <a:rPr lang="en-US" sz="1800" kern="1200" dirty="0">
                              <a:solidFill>
                                <a:schemeClr val="dk1"/>
                              </a:solidFill>
                              <a:effectLst/>
                              <a:latin typeface="+mn-lt"/>
                              <a:ea typeface="+mn-ea"/>
                              <a:cs typeface="+mn-cs"/>
                            </a:rPr>
                            <a:t> de bias de entrada</a:t>
                          </a:r>
                          <a:endParaRPr lang="es-EC"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s-EC" sz="1800" i="1" kern="1200" smtClean="0">
                                    <a:solidFill>
                                      <a:schemeClr val="dk1"/>
                                    </a:solidFill>
                                    <a:effectLst/>
                                    <a:latin typeface="Cambria Math" panose="02040503050406030204" pitchFamily="18" charset="0"/>
                                    <a:ea typeface="+mn-ea"/>
                                    <a:cs typeface="+mn-cs"/>
                                  </a:rPr>
                                  <m:t>&lt; 50</m:t>
                                </m:r>
                                <m:r>
                                  <a:rPr lang="es-EC" sz="1800" i="1" kern="1200" smtClean="0">
                                    <a:solidFill>
                                      <a:schemeClr val="dk1"/>
                                    </a:solidFill>
                                    <a:effectLst/>
                                    <a:latin typeface="Cambria Math" panose="02040503050406030204" pitchFamily="18" charset="0"/>
                                    <a:ea typeface="+mn-ea"/>
                                    <a:cs typeface="+mn-cs"/>
                                  </a:rPr>
                                  <m:t>𝑛𝐴</m:t>
                                </m:r>
                              </m:oMath>
                            </m:oMathPara>
                          </a14:m>
                          <a:endParaRPr lang="es-EC" sz="1800" kern="1200" dirty="0">
                            <a:solidFill>
                              <a:schemeClr val="dk1"/>
                            </a:solidFill>
                            <a:effectLst/>
                            <a:latin typeface="+mn-lt"/>
                            <a:ea typeface="+mn-ea"/>
                            <a:cs typeface="+mn-cs"/>
                          </a:endParaRPr>
                        </a:p>
                        <a:p>
                          <a:pPr algn="l"/>
                          <a:endParaRPr lang="es-EC" dirty="0"/>
                        </a:p>
                      </a:txBody>
                      <a:tcPr/>
                    </a:tc>
                    <a:extLst>
                      <a:ext uri="{0D108BD9-81ED-4DB2-BD59-A6C34878D82A}">
                        <a16:rowId xmlns:a16="http://schemas.microsoft.com/office/drawing/2014/main" val="987577501"/>
                      </a:ext>
                    </a:extLst>
                  </a:tr>
                  <a:tr h="789960">
                    <a:tc>
                      <a:txBody>
                        <a:bodyPr/>
                        <a:lstStyle/>
                        <a:p>
                          <a:pPr algn="l"/>
                          <a:r>
                            <a:rPr lang="en-US" sz="1800" kern="1200" dirty="0" err="1">
                              <a:solidFill>
                                <a:schemeClr val="dk1"/>
                              </a:solidFill>
                              <a:effectLst/>
                              <a:latin typeface="+mn-lt"/>
                              <a:ea typeface="+mn-ea"/>
                              <a:cs typeface="+mn-cs"/>
                            </a:rPr>
                            <a:t>Ruido</a:t>
                          </a:r>
                          <a:endParaRPr lang="es-EC" dirty="0"/>
                        </a:p>
                      </a:txBody>
                      <a:tcPr/>
                    </a:tc>
                    <a:tc>
                      <a:txBody>
                        <a:bodyPr/>
                        <a:lstStyle/>
                        <a:p>
                          <a:pPr algn="l"/>
                          <a14:m>
                            <m:oMath xmlns:m="http://schemas.openxmlformats.org/officeDocument/2006/math">
                              <m:r>
                                <a:rPr lang="en-US" sz="1800" i="1" kern="1200" smtClean="0">
                                  <a:solidFill>
                                    <a:schemeClr val="dk1"/>
                                  </a:solidFill>
                                  <a:effectLst/>
                                  <a:latin typeface="Cambria Math" panose="02040503050406030204" pitchFamily="18" charset="0"/>
                                  <a:ea typeface="+mn-ea"/>
                                  <a:cs typeface="+mn-cs"/>
                                </a:rPr>
                                <m:t>&lt; 5</m:t>
                              </m:r>
                              <m:r>
                                <a:rPr lang="en-US" sz="1800" i="1" kern="1200" smtClean="0">
                                  <a:solidFill>
                                    <a:schemeClr val="dk1"/>
                                  </a:solidFill>
                                  <a:effectLst/>
                                  <a:latin typeface="Cambria Math" panose="02040503050406030204" pitchFamily="18" charset="0"/>
                                  <a:ea typeface="+mn-ea"/>
                                  <a:cs typeface="+mn-cs"/>
                                </a:rPr>
                                <m:t>𝜇</m:t>
                              </m:r>
                              <m:r>
                                <a:rPr lang="en-US" sz="1800" i="1" kern="1200" smtClean="0">
                                  <a:solidFill>
                                    <a:schemeClr val="dk1"/>
                                  </a:solidFill>
                                  <a:effectLst/>
                                  <a:latin typeface="Cambria Math" panose="02040503050406030204" pitchFamily="18" charset="0"/>
                                  <a:ea typeface="+mn-ea"/>
                                  <a:cs typeface="+mn-cs"/>
                                </a:rPr>
                                <m:t>𝑉</m:t>
                              </m:r>
                            </m:oMath>
                          </a14:m>
                          <a:r>
                            <a:rPr lang="en-US" sz="1800" kern="1200" dirty="0">
                              <a:solidFill>
                                <a:schemeClr val="dk1"/>
                              </a:solidFill>
                              <a:effectLst/>
                              <a:latin typeface="+mn-lt"/>
                              <a:ea typeface="+mn-ea"/>
                              <a:cs typeface="+mn-cs"/>
                            </a:rPr>
                            <a:t> RMS </a:t>
                          </a:r>
                          <a:r>
                            <a:rPr lang="en-US" sz="1800" kern="1200" dirty="0" err="1">
                              <a:solidFill>
                                <a:schemeClr val="dk1"/>
                              </a:solidFill>
                              <a:effectLst/>
                              <a:latin typeface="+mn-lt"/>
                              <a:ea typeface="+mn-ea"/>
                              <a:cs typeface="+mn-cs"/>
                            </a:rPr>
                            <a:t>medido</a:t>
                          </a:r>
                          <a:r>
                            <a:rPr lang="en-US" sz="1800" kern="1200" dirty="0">
                              <a:solidFill>
                                <a:schemeClr val="dk1"/>
                              </a:solidFill>
                              <a:effectLst/>
                              <a:latin typeface="+mn-lt"/>
                              <a:ea typeface="+mn-ea"/>
                              <a:cs typeface="+mn-cs"/>
                            </a:rPr>
                            <a:t> con </a:t>
                          </a:r>
                          <a:r>
                            <a:rPr lang="en-US" sz="1800" kern="1200" dirty="0" err="1">
                              <a:solidFill>
                                <a:schemeClr val="dk1"/>
                              </a:solidFill>
                              <a:effectLst/>
                              <a:latin typeface="+mn-lt"/>
                              <a:ea typeface="+mn-ea"/>
                              <a:cs typeface="+mn-cs"/>
                            </a:rPr>
                            <a:t>una</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resistencia</a:t>
                          </a:r>
                          <a:r>
                            <a:rPr lang="en-US" sz="1800" kern="1200" dirty="0">
                              <a:solidFill>
                                <a:schemeClr val="dk1"/>
                              </a:solidFill>
                              <a:effectLst/>
                              <a:latin typeface="+mn-lt"/>
                              <a:ea typeface="+mn-ea"/>
                              <a:cs typeface="+mn-cs"/>
                            </a:rPr>
                            <a:t> de </a:t>
                          </a:r>
                          <a:r>
                            <a:rPr lang="en-US" sz="1800" kern="1200" dirty="0" err="1">
                              <a:solidFill>
                                <a:schemeClr val="dk1"/>
                              </a:solidFill>
                              <a:effectLst/>
                              <a:latin typeface="+mn-lt"/>
                              <a:ea typeface="+mn-ea"/>
                              <a:cs typeface="+mn-cs"/>
                            </a:rPr>
                            <a:t>alimentación</a:t>
                          </a:r>
                          <a:r>
                            <a:rPr lang="en-US" sz="1800" kern="1200" dirty="0">
                              <a:solidFill>
                                <a:schemeClr val="dk1"/>
                              </a:solidFill>
                              <a:effectLst/>
                              <a:latin typeface="+mn-lt"/>
                              <a:ea typeface="+mn-ea"/>
                              <a:cs typeface="+mn-cs"/>
                            </a:rPr>
                            <a:t> de 100k</a:t>
                          </a:r>
                          <a:endParaRPr lang="es-EC" dirty="0"/>
                        </a:p>
                      </a:txBody>
                      <a:tcPr/>
                    </a:tc>
                    <a:extLst>
                      <a:ext uri="{0D108BD9-81ED-4DB2-BD59-A6C34878D82A}">
                        <a16:rowId xmlns:a16="http://schemas.microsoft.com/office/drawing/2014/main" val="1007991266"/>
                      </a:ext>
                    </a:extLst>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val="3628215523"/>
                  </p:ext>
                </p:extLst>
              </p:nvPr>
            </p:nvGraphicFramePr>
            <p:xfrm>
              <a:off x="1353869" y="1612468"/>
              <a:ext cx="6378790" cy="4912876"/>
            </p:xfrm>
            <a:graphic>
              <a:graphicData uri="http://schemas.openxmlformats.org/drawingml/2006/table">
                <a:tbl>
                  <a:tblPr firstRow="1" bandRow="1">
                    <a:tableStyleId>{5C22544A-7EE6-4342-B048-85BDC9FD1C3A}</a:tableStyleId>
                  </a:tblPr>
                  <a:tblGrid>
                    <a:gridCol w="3141980">
                      <a:extLst>
                        <a:ext uri="{9D8B030D-6E8A-4147-A177-3AD203B41FA5}">
                          <a16:colId xmlns:a16="http://schemas.microsoft.com/office/drawing/2014/main" val="772786755"/>
                        </a:ext>
                      </a:extLst>
                    </a:gridCol>
                    <a:gridCol w="3236810">
                      <a:extLst>
                        <a:ext uri="{9D8B030D-6E8A-4147-A177-3AD203B41FA5}">
                          <a16:colId xmlns:a16="http://schemas.microsoft.com/office/drawing/2014/main" val="990013718"/>
                        </a:ext>
                      </a:extLst>
                    </a:gridCol>
                  </a:tblGrid>
                  <a:tr h="639255">
                    <a:tc>
                      <a:txBody>
                        <a:bodyPr/>
                        <a:lstStyle/>
                        <a:p>
                          <a:pPr algn="l"/>
                          <a:r>
                            <a:rPr lang="en-US" sz="1800" b="1" kern="1200" dirty="0" err="1">
                              <a:solidFill>
                                <a:schemeClr val="lt1"/>
                              </a:solidFill>
                              <a:effectLst/>
                              <a:latin typeface="+mn-lt"/>
                              <a:ea typeface="+mn-ea"/>
                              <a:cs typeface="+mn-cs"/>
                            </a:rPr>
                            <a:t>Impedancia</a:t>
                          </a:r>
                          <a:r>
                            <a:rPr lang="en-US" sz="1800" b="1" kern="1200" dirty="0">
                              <a:solidFill>
                                <a:schemeClr val="lt1"/>
                              </a:solidFill>
                              <a:effectLst/>
                              <a:latin typeface="+mn-lt"/>
                              <a:ea typeface="+mn-ea"/>
                              <a:cs typeface="+mn-cs"/>
                            </a:rPr>
                            <a:t> de entrada</a:t>
                          </a:r>
                          <a:endParaRPr lang="es-EC" dirty="0"/>
                        </a:p>
                      </a:txBody>
                      <a:tcPr/>
                    </a:tc>
                    <a:tc>
                      <a:txBody>
                        <a:bodyPr/>
                        <a:lstStyle/>
                        <a:p>
                          <a:endParaRPr lang="es-EC"/>
                        </a:p>
                      </a:txBody>
                      <a:tcPr>
                        <a:blipFill>
                          <a:blip r:embed="rId7"/>
                          <a:stretch>
                            <a:fillRect l="-97363" t="-4762" r="-753" b="-682857"/>
                          </a:stretch>
                        </a:blipFill>
                      </a:tcPr>
                    </a:tc>
                    <a:extLst>
                      <a:ext uri="{0D108BD9-81ED-4DB2-BD59-A6C34878D82A}">
                        <a16:rowId xmlns:a16="http://schemas.microsoft.com/office/drawing/2014/main" val="2796965897"/>
                      </a:ext>
                    </a:extLst>
                  </a:tr>
                  <a:tr h="640080">
                    <a:tc>
                      <a:txBody>
                        <a:bodyPr/>
                        <a:lstStyle/>
                        <a:p>
                          <a:pPr algn="l"/>
                          <a:r>
                            <a:rPr lang="en-US" sz="1800" kern="1200" dirty="0" err="1">
                              <a:solidFill>
                                <a:schemeClr val="dk1"/>
                              </a:solidFill>
                              <a:effectLst/>
                              <a:latin typeface="+mn-lt"/>
                              <a:ea typeface="+mn-ea"/>
                              <a:cs typeface="+mn-cs"/>
                            </a:rPr>
                            <a:t>Ganancia</a:t>
                          </a:r>
                          <a:r>
                            <a:rPr lang="en-US" sz="1800" kern="1200" dirty="0">
                              <a:solidFill>
                                <a:schemeClr val="dk1"/>
                              </a:solidFill>
                              <a:effectLst/>
                              <a:latin typeface="+mn-lt"/>
                              <a:ea typeface="+mn-ea"/>
                              <a:cs typeface="+mn-cs"/>
                            </a:rPr>
                            <a:t> de </a:t>
                          </a:r>
                          <a:r>
                            <a:rPr lang="en-US" sz="1800" kern="1200" dirty="0" err="1">
                              <a:solidFill>
                                <a:schemeClr val="dk1"/>
                              </a:solidFill>
                              <a:effectLst/>
                              <a:latin typeface="+mn-lt"/>
                              <a:ea typeface="+mn-ea"/>
                              <a:cs typeface="+mn-cs"/>
                            </a:rPr>
                            <a:t>amplificación</a:t>
                          </a:r>
                          <a:endParaRPr lang="es-EC" dirty="0"/>
                        </a:p>
                      </a:txBody>
                      <a:tcPr/>
                    </a:tc>
                    <a:tc>
                      <a:txBody>
                        <a:bodyPr/>
                        <a:lstStyle/>
                        <a:p>
                          <a:endParaRPr lang="es-EC"/>
                        </a:p>
                      </a:txBody>
                      <a:tcPr>
                        <a:blipFill>
                          <a:blip r:embed="rId7"/>
                          <a:stretch>
                            <a:fillRect l="-97363" t="-104762" r="-753" b="-582857"/>
                          </a:stretch>
                        </a:blipFill>
                      </a:tcPr>
                    </a:tc>
                    <a:extLst>
                      <a:ext uri="{0D108BD9-81ED-4DB2-BD59-A6C34878D82A}">
                        <a16:rowId xmlns:a16="http://schemas.microsoft.com/office/drawing/2014/main" val="2087973584"/>
                      </a:ext>
                    </a:extLst>
                  </a:tr>
                  <a:tr h="365760">
                    <a:tc>
                      <a:txBody>
                        <a:bodyPr/>
                        <a:lstStyle/>
                        <a:p>
                          <a:pPr algn="l"/>
                          <a:r>
                            <a:rPr lang="en-US" sz="1800" kern="1200" dirty="0">
                              <a:solidFill>
                                <a:schemeClr val="dk1"/>
                              </a:solidFill>
                              <a:effectLst/>
                              <a:latin typeface="+mn-lt"/>
                              <a:ea typeface="+mn-ea"/>
                              <a:cs typeface="+mn-cs"/>
                            </a:rPr>
                            <a:t>No </a:t>
                          </a:r>
                          <a:r>
                            <a:rPr lang="en-US" sz="1800" kern="1200" dirty="0" err="1">
                              <a:solidFill>
                                <a:schemeClr val="dk1"/>
                              </a:solidFill>
                              <a:effectLst/>
                              <a:latin typeface="+mn-lt"/>
                              <a:ea typeface="+mn-ea"/>
                              <a:cs typeface="+mn-cs"/>
                            </a:rPr>
                            <a:t>linealidad</a:t>
                          </a:r>
                          <a:r>
                            <a:rPr lang="en-US" sz="1800" kern="1200" dirty="0">
                              <a:solidFill>
                                <a:schemeClr val="dk1"/>
                              </a:solidFill>
                              <a:effectLst/>
                              <a:latin typeface="+mn-lt"/>
                              <a:ea typeface="+mn-ea"/>
                              <a:cs typeface="+mn-cs"/>
                            </a:rPr>
                            <a:t> en la </a:t>
                          </a:r>
                          <a:r>
                            <a:rPr lang="en-US" sz="1800" kern="1200" dirty="0" err="1">
                              <a:solidFill>
                                <a:schemeClr val="dk1"/>
                              </a:solidFill>
                              <a:effectLst/>
                              <a:latin typeface="+mn-lt"/>
                              <a:ea typeface="+mn-ea"/>
                              <a:cs typeface="+mn-cs"/>
                            </a:rPr>
                            <a:t>ganancia</a:t>
                          </a:r>
                          <a:endParaRPr lang="es-EC" dirty="0"/>
                        </a:p>
                      </a:txBody>
                      <a:tcPr/>
                    </a:tc>
                    <a:tc>
                      <a:txBody>
                        <a:bodyPr/>
                        <a:lstStyle/>
                        <a:p>
                          <a:endParaRPr lang="es-EC"/>
                        </a:p>
                      </a:txBody>
                      <a:tcPr>
                        <a:blipFill>
                          <a:blip r:embed="rId7"/>
                          <a:stretch>
                            <a:fillRect l="-97363" t="-358333" r="-753" b="-920000"/>
                          </a:stretch>
                        </a:blipFill>
                      </a:tcPr>
                    </a:tc>
                    <a:extLst>
                      <a:ext uri="{0D108BD9-81ED-4DB2-BD59-A6C34878D82A}">
                        <a16:rowId xmlns:a16="http://schemas.microsoft.com/office/drawing/2014/main" val="729989065"/>
                      </a:ext>
                    </a:extLst>
                  </a:tr>
                  <a:tr h="707461">
                    <a:tc>
                      <a:txBody>
                        <a:bodyPr/>
                        <a:lstStyle/>
                        <a:p>
                          <a:pPr algn="l"/>
                          <a:r>
                            <a:rPr lang="en-US" sz="1800" kern="1200" dirty="0" err="1">
                              <a:solidFill>
                                <a:schemeClr val="dk1"/>
                              </a:solidFill>
                              <a:effectLst/>
                              <a:latin typeface="+mn-lt"/>
                              <a:ea typeface="+mn-ea"/>
                              <a:cs typeface="+mn-cs"/>
                            </a:rPr>
                            <a:t>Estabilidad</a:t>
                          </a:r>
                          <a:r>
                            <a:rPr lang="en-US" sz="1800" kern="1200" dirty="0">
                              <a:solidFill>
                                <a:schemeClr val="dk1"/>
                              </a:solidFill>
                              <a:effectLst/>
                              <a:latin typeface="+mn-lt"/>
                              <a:ea typeface="+mn-ea"/>
                              <a:cs typeface="+mn-cs"/>
                            </a:rPr>
                            <a:t> en la </a:t>
                          </a:r>
                          <a:r>
                            <a:rPr lang="en-US" sz="1800" kern="1200" dirty="0" err="1">
                              <a:solidFill>
                                <a:schemeClr val="dk1"/>
                              </a:solidFill>
                              <a:effectLst/>
                              <a:latin typeface="+mn-lt"/>
                              <a:ea typeface="+mn-ea"/>
                              <a:cs typeface="+mn-cs"/>
                            </a:rPr>
                            <a:t>ganancia</a:t>
                          </a:r>
                          <a:endParaRPr lang="es-EC" dirty="0"/>
                        </a:p>
                      </a:txBody>
                      <a:tcPr/>
                    </a:tc>
                    <a:tc>
                      <a:txBody>
                        <a:bodyPr/>
                        <a:lstStyle/>
                        <a:p>
                          <a:pPr algn="l"/>
                          <a:r>
                            <a:rPr lang="en-US" sz="1800" kern="1200" dirty="0">
                              <a:solidFill>
                                <a:schemeClr val="dk1"/>
                              </a:solidFill>
                              <a:effectLst/>
                              <a:latin typeface="+mn-lt"/>
                              <a:ea typeface="+mn-ea"/>
                              <a:cs typeface="+mn-cs"/>
                            </a:rPr>
                            <a:t>Las </a:t>
                          </a:r>
                          <a:r>
                            <a:rPr lang="en-US" sz="1800" kern="1200" dirty="0" err="1">
                              <a:solidFill>
                                <a:schemeClr val="dk1"/>
                              </a:solidFill>
                              <a:effectLst/>
                              <a:latin typeface="+mn-lt"/>
                              <a:ea typeface="+mn-ea"/>
                              <a:cs typeface="+mn-cs"/>
                            </a:rPr>
                            <a:t>variaciones</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deben</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ser</a:t>
                          </a:r>
                          <a:r>
                            <a:rPr lang="en-US" sz="1800" kern="1200" dirty="0">
                              <a:solidFill>
                                <a:schemeClr val="dk1"/>
                              </a:solidFill>
                              <a:effectLst/>
                              <a:latin typeface="+mn-lt"/>
                              <a:ea typeface="+mn-ea"/>
                              <a:cs typeface="+mn-cs"/>
                            </a:rPr>
                            <a:t> de 5%/</a:t>
                          </a:r>
                          <a:r>
                            <a:rPr lang="en-US" sz="1800" kern="1200" dirty="0" err="1">
                              <a:solidFill>
                                <a:schemeClr val="dk1"/>
                              </a:solidFill>
                              <a:effectLst/>
                              <a:latin typeface="+mn-lt"/>
                              <a:ea typeface="+mn-ea"/>
                              <a:cs typeface="+mn-cs"/>
                            </a:rPr>
                            <a:t>año</a:t>
                          </a:r>
                          <a:endParaRPr lang="es-EC" dirty="0"/>
                        </a:p>
                      </a:txBody>
                      <a:tcPr/>
                    </a:tc>
                    <a:extLst>
                      <a:ext uri="{0D108BD9-81ED-4DB2-BD59-A6C34878D82A}">
                        <a16:rowId xmlns:a16="http://schemas.microsoft.com/office/drawing/2014/main" val="36877846"/>
                      </a:ext>
                    </a:extLst>
                  </a:tr>
                  <a:tr h="640080">
                    <a:tc>
                      <a:txBody>
                        <a:bodyPr/>
                        <a:lstStyle/>
                        <a:p>
                          <a:pPr algn="l"/>
                          <a:r>
                            <a:rPr lang="en-US" sz="1800" kern="1200" dirty="0">
                              <a:solidFill>
                                <a:schemeClr val="dk1"/>
                              </a:solidFill>
                              <a:effectLst/>
                              <a:latin typeface="+mn-lt"/>
                              <a:ea typeface="+mn-ea"/>
                              <a:cs typeface="+mn-cs"/>
                            </a:rPr>
                            <a:t>Factor de </a:t>
                          </a:r>
                          <a:r>
                            <a:rPr lang="en-US" sz="1800" kern="1200" dirty="0" err="1">
                              <a:solidFill>
                                <a:schemeClr val="dk1"/>
                              </a:solidFill>
                              <a:effectLst/>
                              <a:latin typeface="+mn-lt"/>
                              <a:ea typeface="+mn-ea"/>
                              <a:cs typeface="+mn-cs"/>
                            </a:rPr>
                            <a:t>rechazo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modo</a:t>
                          </a:r>
                          <a:r>
                            <a:rPr lang="en-US" sz="1800" kern="1200" dirty="0">
                              <a:solidFill>
                                <a:schemeClr val="dk1"/>
                              </a:solidFill>
                              <a:effectLst/>
                              <a:latin typeface="+mn-lt"/>
                              <a:ea typeface="+mn-ea"/>
                              <a:cs typeface="+mn-cs"/>
                            </a:rPr>
                            <a:t> </a:t>
                          </a:r>
                          <a:r>
                            <a:rPr lang="en-US" sz="1800" kern="1200" dirty="0" err="1">
                              <a:solidFill>
                                <a:schemeClr val="dk1"/>
                              </a:solidFill>
                              <a:effectLst/>
                              <a:latin typeface="+mn-lt"/>
                              <a:ea typeface="+mn-ea"/>
                              <a:cs typeface="+mn-cs"/>
                            </a:rPr>
                            <a:t>comun</a:t>
                          </a:r>
                          <a:r>
                            <a:rPr lang="en-US" sz="1800" kern="1200" dirty="0">
                              <a:solidFill>
                                <a:schemeClr val="dk1"/>
                              </a:solidFill>
                              <a:effectLst/>
                              <a:latin typeface="+mn-lt"/>
                              <a:ea typeface="+mn-ea"/>
                              <a:cs typeface="+mn-cs"/>
                            </a:rPr>
                            <a:t> (CMRR)</a:t>
                          </a:r>
                          <a:endParaRPr lang="es-EC" dirty="0"/>
                        </a:p>
                      </a:txBody>
                      <a:tcPr/>
                    </a:tc>
                    <a:tc>
                      <a:txBody>
                        <a:bodyPr/>
                        <a:lstStyle/>
                        <a:p>
                          <a:endParaRPr lang="es-EC"/>
                        </a:p>
                      </a:txBody>
                      <a:tcPr>
                        <a:blipFill>
                          <a:blip r:embed="rId7"/>
                          <a:stretch>
                            <a:fillRect l="-97363" t="-368868" r="-753" b="-311321"/>
                          </a:stretch>
                        </a:blipFill>
                      </a:tcPr>
                    </a:tc>
                    <a:extLst>
                      <a:ext uri="{0D108BD9-81ED-4DB2-BD59-A6C34878D82A}">
                        <a16:rowId xmlns:a16="http://schemas.microsoft.com/office/drawing/2014/main" val="4119681634"/>
                      </a:ext>
                    </a:extLst>
                  </a:tr>
                  <a:tr h="365760">
                    <a:tc>
                      <a:txBody>
                        <a:bodyPr/>
                        <a:lstStyle/>
                        <a:p>
                          <a:pPr algn="l"/>
                          <a:r>
                            <a:rPr lang="en-US" sz="1800" kern="1200" dirty="0" err="1">
                              <a:solidFill>
                                <a:schemeClr val="dk1"/>
                              </a:solidFill>
                              <a:effectLst/>
                              <a:latin typeface="+mn-lt"/>
                              <a:ea typeface="+mn-ea"/>
                              <a:cs typeface="+mn-cs"/>
                            </a:rPr>
                            <a:t>Respuesta</a:t>
                          </a:r>
                          <a:r>
                            <a:rPr lang="en-US" sz="1800" kern="1200" dirty="0">
                              <a:solidFill>
                                <a:schemeClr val="dk1"/>
                              </a:solidFill>
                              <a:effectLst/>
                              <a:latin typeface="+mn-lt"/>
                              <a:ea typeface="+mn-ea"/>
                              <a:cs typeface="+mn-cs"/>
                            </a:rPr>
                            <a:t> en </a:t>
                          </a:r>
                          <a:r>
                            <a:rPr lang="en-US" sz="1800" kern="1200" dirty="0" err="1">
                              <a:solidFill>
                                <a:schemeClr val="dk1"/>
                              </a:solidFill>
                              <a:effectLst/>
                              <a:latin typeface="+mn-lt"/>
                              <a:ea typeface="+mn-ea"/>
                              <a:cs typeface="+mn-cs"/>
                            </a:rPr>
                            <a:t>Frecuencia</a:t>
                          </a:r>
                          <a:endParaRPr lang="es-EC" dirty="0"/>
                        </a:p>
                      </a:txBody>
                      <a:tcPr/>
                    </a:tc>
                    <a:tc>
                      <a:txBody>
                        <a:bodyPr/>
                        <a:lstStyle/>
                        <a:p>
                          <a:pPr algn="l"/>
                          <a:r>
                            <a:rPr lang="en-US" sz="1800" kern="1200" dirty="0">
                              <a:solidFill>
                                <a:schemeClr val="dk1"/>
                              </a:solidFill>
                              <a:effectLst/>
                              <a:latin typeface="+mn-lt"/>
                              <a:ea typeface="+mn-ea"/>
                              <a:cs typeface="+mn-cs"/>
                            </a:rPr>
                            <a:t>1-3000Hz </a:t>
                          </a:r>
                          <a:r>
                            <a:rPr lang="en-US" sz="1800" kern="1200" dirty="0" err="1">
                              <a:solidFill>
                                <a:schemeClr val="dk1"/>
                              </a:solidFill>
                              <a:effectLst/>
                              <a:latin typeface="+mn-lt"/>
                              <a:ea typeface="+mn-ea"/>
                              <a:cs typeface="+mn-cs"/>
                            </a:rPr>
                            <a:t>medido</a:t>
                          </a:r>
                          <a:r>
                            <a:rPr lang="en-US" sz="1800" kern="1200" dirty="0">
                              <a:solidFill>
                                <a:schemeClr val="dk1"/>
                              </a:solidFill>
                              <a:effectLst/>
                              <a:latin typeface="+mn-lt"/>
                              <a:ea typeface="+mn-ea"/>
                              <a:cs typeface="+mn-cs"/>
                            </a:rPr>
                            <a:t> a -3dB</a:t>
                          </a:r>
                          <a:endParaRPr lang="es-EC" dirty="0"/>
                        </a:p>
                      </a:txBody>
                      <a:tcPr/>
                    </a:tc>
                    <a:extLst>
                      <a:ext uri="{0D108BD9-81ED-4DB2-BD59-A6C34878D82A}">
                        <a16:rowId xmlns:a16="http://schemas.microsoft.com/office/drawing/2014/main" val="346208647"/>
                      </a:ext>
                    </a:extLst>
                  </a:tr>
                  <a:tr h="640080">
                    <a:tc>
                      <a:txBody>
                        <a:bodyPr/>
                        <a:lstStyle/>
                        <a:p>
                          <a:pPr algn="l"/>
                          <a:r>
                            <a:rPr lang="en-US" sz="1800" kern="1200" dirty="0" err="1">
                              <a:solidFill>
                                <a:schemeClr val="dk1"/>
                              </a:solidFill>
                              <a:effectLst/>
                              <a:latin typeface="+mn-lt"/>
                              <a:ea typeface="+mn-ea"/>
                              <a:cs typeface="+mn-cs"/>
                            </a:rPr>
                            <a:t>Corriente</a:t>
                          </a:r>
                          <a:r>
                            <a:rPr lang="en-US" sz="1800" kern="1200" dirty="0">
                              <a:solidFill>
                                <a:schemeClr val="dk1"/>
                              </a:solidFill>
                              <a:effectLst/>
                              <a:latin typeface="+mn-lt"/>
                              <a:ea typeface="+mn-ea"/>
                              <a:cs typeface="+mn-cs"/>
                            </a:rPr>
                            <a:t> de bias de entrada</a:t>
                          </a:r>
                          <a:endParaRPr lang="es-EC" dirty="0"/>
                        </a:p>
                      </a:txBody>
                      <a:tcPr/>
                    </a:tc>
                    <a:tc>
                      <a:txBody>
                        <a:bodyPr/>
                        <a:lstStyle/>
                        <a:p>
                          <a:endParaRPr lang="es-EC"/>
                        </a:p>
                      </a:txBody>
                      <a:tcPr>
                        <a:blipFill>
                          <a:blip r:embed="rId7"/>
                          <a:stretch>
                            <a:fillRect l="-97363" t="-530476" r="-753" b="-157143"/>
                          </a:stretch>
                        </a:blipFill>
                      </a:tcPr>
                    </a:tc>
                    <a:extLst>
                      <a:ext uri="{0D108BD9-81ED-4DB2-BD59-A6C34878D82A}">
                        <a16:rowId xmlns:a16="http://schemas.microsoft.com/office/drawing/2014/main" val="987577501"/>
                      </a:ext>
                    </a:extLst>
                  </a:tr>
                  <a:tr h="914400">
                    <a:tc>
                      <a:txBody>
                        <a:bodyPr/>
                        <a:lstStyle/>
                        <a:p>
                          <a:pPr algn="l"/>
                          <a:r>
                            <a:rPr lang="en-US" sz="1800" kern="1200" dirty="0" err="1">
                              <a:solidFill>
                                <a:schemeClr val="dk1"/>
                              </a:solidFill>
                              <a:effectLst/>
                              <a:latin typeface="+mn-lt"/>
                              <a:ea typeface="+mn-ea"/>
                              <a:cs typeface="+mn-cs"/>
                            </a:rPr>
                            <a:t>Ruido</a:t>
                          </a:r>
                          <a:endParaRPr lang="es-EC" dirty="0"/>
                        </a:p>
                      </a:txBody>
                      <a:tcPr/>
                    </a:tc>
                    <a:tc>
                      <a:txBody>
                        <a:bodyPr/>
                        <a:lstStyle/>
                        <a:p>
                          <a:endParaRPr lang="es-EC"/>
                        </a:p>
                      </a:txBody>
                      <a:tcPr>
                        <a:blipFill>
                          <a:blip r:embed="rId7"/>
                          <a:stretch>
                            <a:fillRect l="-97363" t="-441333" r="-753" b="-10000"/>
                          </a:stretch>
                        </a:blipFill>
                      </a:tcPr>
                    </a:tc>
                    <a:extLst>
                      <a:ext uri="{0D108BD9-81ED-4DB2-BD59-A6C34878D82A}">
                        <a16:rowId xmlns:a16="http://schemas.microsoft.com/office/drawing/2014/main" val="1007991266"/>
                      </a:ext>
                    </a:extLst>
                  </a:tr>
                </a:tbl>
              </a:graphicData>
            </a:graphic>
          </p:graphicFrame>
        </mc:Fallback>
      </mc:AlternateContent>
      <p:sp>
        <p:nvSpPr>
          <p:cNvPr id="5"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22</a:t>
            </a:fld>
            <a:endParaRPr lang="es-ES" altLang="en-US" sz="1400"/>
          </a:p>
        </p:txBody>
      </p:sp>
      <p:grpSp>
        <p:nvGrpSpPr>
          <p:cNvPr id="8" name="Group 40"/>
          <p:cNvGrpSpPr>
            <a:grpSpLocks/>
          </p:cNvGrpSpPr>
          <p:nvPr/>
        </p:nvGrpSpPr>
        <p:grpSpPr bwMode="auto">
          <a:xfrm>
            <a:off x="0" y="25375"/>
            <a:ext cx="9180512" cy="595313"/>
            <a:chOff x="316116" y="5914225"/>
            <a:chExt cx="8524298" cy="595515"/>
          </a:xfrm>
        </p:grpSpPr>
        <p:sp>
          <p:nvSpPr>
            <p:cNvPr id="9"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0"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1"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2"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3" name="Pentagon 46"/>
            <p:cNvSpPr/>
            <p:nvPr/>
          </p:nvSpPr>
          <p:spPr>
            <a:xfrm>
              <a:off x="2024356" y="5928518"/>
              <a:ext cx="1754280" cy="581222"/>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bg1"/>
                  </a:solidFill>
                </a:rPr>
                <a:t>Diseño</a:t>
              </a:r>
              <a:r>
                <a:rPr lang="en-US" sz="1200" dirty="0">
                  <a:solidFill>
                    <a:schemeClr val="bg1"/>
                  </a:solidFill>
                </a:rPr>
                <a:t> y construction del hardware</a:t>
              </a:r>
            </a:p>
          </p:txBody>
        </p:sp>
        <p:sp>
          <p:nvSpPr>
            <p:cNvPr id="14"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5"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85354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2805782727"/>
              </p:ext>
            </p:extLst>
          </p:nvPr>
        </p:nvGraphicFramePr>
        <p:xfrm>
          <a:off x="323528" y="548680"/>
          <a:ext cx="8439472" cy="1008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p:nvPr/>
        </p:nvPicPr>
        <p:blipFill rotWithShape="1">
          <a:blip r:embed="rId7"/>
          <a:srcRect t="3802" b="3077"/>
          <a:stretch/>
        </p:blipFill>
        <p:spPr>
          <a:xfrm>
            <a:off x="1619672" y="2409270"/>
            <a:ext cx="5364088" cy="4437112"/>
          </a:xfrm>
          <a:prstGeom prst="rect">
            <a:avLst/>
          </a:prstGeom>
        </p:spPr>
      </p:pic>
      <mc:AlternateContent xmlns:mc="http://schemas.openxmlformats.org/markup-compatibility/2006" xmlns:a14="http://schemas.microsoft.com/office/drawing/2010/main">
        <mc:Choice Requires="a14">
          <p:sp>
            <p:nvSpPr>
              <p:cNvPr id="11" name="Rectángulo 10"/>
              <p:cNvSpPr/>
              <p:nvPr/>
            </p:nvSpPr>
            <p:spPr>
              <a:xfrm>
                <a:off x="5148064" y="1555008"/>
                <a:ext cx="1835696" cy="793872"/>
              </a:xfrm>
              <a:prstGeom prst="rect">
                <a:avLst/>
              </a:prstGeom>
              <a:ln>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sz="2400" i="1">
                              <a:latin typeface="Cambria Math" panose="02040503050406030204" pitchFamily="18" charset="0"/>
                            </a:rPr>
                          </m:ctrlPr>
                        </m:sSubPr>
                        <m:e>
                          <m:r>
                            <a:rPr lang="es-EC" sz="2400" i="1">
                              <a:latin typeface="Cambria Math" panose="02040503050406030204" pitchFamily="18" charset="0"/>
                            </a:rPr>
                            <m:t>𝑅</m:t>
                          </m:r>
                        </m:e>
                        <m:sub>
                          <m:r>
                            <a:rPr lang="es-EC" sz="2400" i="1">
                              <a:latin typeface="Cambria Math" panose="02040503050406030204" pitchFamily="18" charset="0"/>
                            </a:rPr>
                            <m:t>𝐺</m:t>
                          </m:r>
                        </m:sub>
                      </m:sSub>
                      <m:r>
                        <a:rPr lang="es-EC" sz="2400" i="0">
                          <a:latin typeface="Cambria Math" panose="02040503050406030204" pitchFamily="18" charset="0"/>
                        </a:rPr>
                        <m:t>=</m:t>
                      </m:r>
                      <m:f>
                        <m:fPr>
                          <m:ctrlPr>
                            <a:rPr lang="es-EC" sz="2400" i="1">
                              <a:latin typeface="Cambria Math" panose="02040503050406030204" pitchFamily="18" charset="0"/>
                            </a:rPr>
                          </m:ctrlPr>
                        </m:fPr>
                        <m:num>
                          <m:r>
                            <a:rPr lang="es-EC" sz="2400" i="0">
                              <a:latin typeface="Cambria Math" panose="02040503050406030204" pitchFamily="18" charset="0"/>
                            </a:rPr>
                            <m:t>50 </m:t>
                          </m:r>
                          <m:r>
                            <a:rPr lang="es-EC" sz="2400" i="1">
                              <a:latin typeface="Cambria Math" panose="02040503050406030204" pitchFamily="18" charset="0"/>
                            </a:rPr>
                            <m:t>𝑘</m:t>
                          </m:r>
                          <m:r>
                            <m:rPr>
                              <m:sty m:val="p"/>
                            </m:rPr>
                            <a:rPr lang="es-EC" sz="2400" i="0">
                              <a:latin typeface="Cambria Math" panose="02040503050406030204" pitchFamily="18" charset="0"/>
                            </a:rPr>
                            <m:t>Ω</m:t>
                          </m:r>
                        </m:num>
                        <m:den>
                          <m:r>
                            <a:rPr lang="es-EC" sz="2400" i="1">
                              <a:latin typeface="Cambria Math" panose="02040503050406030204" pitchFamily="18" charset="0"/>
                            </a:rPr>
                            <m:t>𝐺</m:t>
                          </m:r>
                          <m:r>
                            <a:rPr lang="es-EC" sz="2400" i="0">
                              <a:latin typeface="Cambria Math" panose="02040503050406030204" pitchFamily="18" charset="0"/>
                            </a:rPr>
                            <m:t>−1</m:t>
                          </m:r>
                        </m:den>
                      </m:f>
                    </m:oMath>
                  </m:oMathPara>
                </a14:m>
                <a:endParaRPr lang="es-EC" sz="2400" dirty="0"/>
              </a:p>
            </p:txBody>
          </p:sp>
        </mc:Choice>
        <mc:Fallback xmlns="">
          <p:sp>
            <p:nvSpPr>
              <p:cNvPr id="11" name="Rectángulo 10"/>
              <p:cNvSpPr>
                <a:spLocks noRot="1" noChangeAspect="1" noMove="1" noResize="1" noEditPoints="1" noAdjustHandles="1" noChangeArrowheads="1" noChangeShapeType="1" noTextEdit="1"/>
              </p:cNvSpPr>
              <p:nvPr/>
            </p:nvSpPr>
            <p:spPr>
              <a:xfrm>
                <a:off x="5148064" y="1555008"/>
                <a:ext cx="1835696" cy="793872"/>
              </a:xfrm>
              <a:prstGeom prst="rect">
                <a:avLst/>
              </a:prstGeom>
              <a:blipFill>
                <a:blip r:embed="rId8"/>
                <a:stretch>
                  <a:fillRect/>
                </a:stretch>
              </a:blipFill>
              <a:ln>
                <a:solidFill>
                  <a:schemeClr val="tx1"/>
                </a:solidFill>
              </a:ln>
            </p:spPr>
            <p:txBody>
              <a:bodyPr/>
              <a:lstStyle/>
              <a:p>
                <a:r>
                  <a:rPr lang="es-EC">
                    <a:noFill/>
                  </a:rPr>
                  <a:t> </a:t>
                </a:r>
              </a:p>
            </p:txBody>
          </p:sp>
        </mc:Fallback>
      </mc:AlternateContent>
      <p:pic>
        <p:nvPicPr>
          <p:cNvPr id="1026" name="Picture 2" descr="Resultado de imagen para ina12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61220" y="1699924"/>
            <a:ext cx="1944216" cy="1801084"/>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23</a:t>
            </a:fld>
            <a:endParaRPr lang="es-ES" altLang="en-US" sz="1400"/>
          </a:p>
        </p:txBody>
      </p:sp>
      <p:grpSp>
        <p:nvGrpSpPr>
          <p:cNvPr id="10" name="Group 40"/>
          <p:cNvGrpSpPr>
            <a:grpSpLocks/>
          </p:cNvGrpSpPr>
          <p:nvPr/>
        </p:nvGrpSpPr>
        <p:grpSpPr bwMode="auto">
          <a:xfrm>
            <a:off x="0" y="25375"/>
            <a:ext cx="9180512" cy="595313"/>
            <a:chOff x="316116" y="5914225"/>
            <a:chExt cx="8524298" cy="595515"/>
          </a:xfrm>
        </p:grpSpPr>
        <p:sp>
          <p:nvSpPr>
            <p:cNvPr id="12"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3"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4"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5"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6" name="Pentagon 46"/>
            <p:cNvSpPr/>
            <p:nvPr/>
          </p:nvSpPr>
          <p:spPr>
            <a:xfrm>
              <a:off x="2024356" y="5928518"/>
              <a:ext cx="1754280" cy="581222"/>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bg1"/>
                  </a:solidFill>
                </a:rPr>
                <a:t>Diseño</a:t>
              </a:r>
              <a:r>
                <a:rPr lang="en-US" sz="1200" dirty="0">
                  <a:solidFill>
                    <a:schemeClr val="bg1"/>
                  </a:solidFill>
                </a:rPr>
                <a:t> y construction del hardware</a:t>
              </a:r>
            </a:p>
          </p:txBody>
        </p:sp>
        <p:sp>
          <p:nvSpPr>
            <p:cNvPr id="17"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8"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379634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3275643019"/>
              </p:ext>
            </p:extLst>
          </p:nvPr>
        </p:nvGraphicFramePr>
        <p:xfrm>
          <a:off x="323528" y="692696"/>
          <a:ext cx="8439472"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p:nvPr/>
        </p:nvPicPr>
        <p:blipFill rotWithShape="1">
          <a:blip r:embed="rId7"/>
          <a:srcRect t="10391" b="6308"/>
          <a:stretch/>
        </p:blipFill>
        <p:spPr>
          <a:xfrm>
            <a:off x="495622" y="3356992"/>
            <a:ext cx="8640960" cy="3312366"/>
          </a:xfrm>
          <a:prstGeom prst="rect">
            <a:avLst/>
          </a:prstGeom>
        </p:spPr>
      </p:pic>
      <p:sp>
        <p:nvSpPr>
          <p:cNvPr id="2" name="Rectángulo 1"/>
          <p:cNvSpPr/>
          <p:nvPr/>
        </p:nvSpPr>
        <p:spPr>
          <a:xfrm>
            <a:off x="323528" y="3356992"/>
            <a:ext cx="5616624" cy="331236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dirty="0"/>
          </a:p>
        </p:txBody>
      </p:sp>
      <p:sp>
        <p:nvSpPr>
          <p:cNvPr id="7"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24</a:t>
            </a:fld>
            <a:endParaRPr lang="es-ES" altLang="en-US" sz="1400"/>
          </a:p>
        </p:txBody>
      </p:sp>
      <p:grpSp>
        <p:nvGrpSpPr>
          <p:cNvPr id="8" name="Group 40"/>
          <p:cNvGrpSpPr>
            <a:grpSpLocks/>
          </p:cNvGrpSpPr>
          <p:nvPr/>
        </p:nvGrpSpPr>
        <p:grpSpPr bwMode="auto">
          <a:xfrm>
            <a:off x="0" y="25375"/>
            <a:ext cx="9180512" cy="595313"/>
            <a:chOff x="316116" y="5914225"/>
            <a:chExt cx="8524298" cy="595515"/>
          </a:xfrm>
        </p:grpSpPr>
        <p:sp>
          <p:nvSpPr>
            <p:cNvPr id="9"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0"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1"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2"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3" name="Pentagon 46"/>
            <p:cNvSpPr/>
            <p:nvPr/>
          </p:nvSpPr>
          <p:spPr>
            <a:xfrm>
              <a:off x="2024356" y="5928518"/>
              <a:ext cx="1754280" cy="581222"/>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bg1"/>
                  </a:solidFill>
                </a:rPr>
                <a:t>Diseño</a:t>
              </a:r>
              <a:r>
                <a:rPr lang="en-US" sz="1200" dirty="0">
                  <a:solidFill>
                    <a:schemeClr val="bg1"/>
                  </a:solidFill>
                </a:rPr>
                <a:t> y construction del hardware</a:t>
              </a:r>
            </a:p>
          </p:txBody>
        </p:sp>
        <p:sp>
          <p:nvSpPr>
            <p:cNvPr id="14"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5"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216419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59B6BAF9-1EE2-43AB-A459-FD0FBACBF21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F6C98293-6788-4959-8701-87899D3A5AE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1085314279"/>
              </p:ext>
            </p:extLst>
          </p:nvPr>
        </p:nvGraphicFramePr>
        <p:xfrm>
          <a:off x="323528" y="620688"/>
          <a:ext cx="8439472" cy="266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p:nvPr/>
        </p:nvPicPr>
        <p:blipFill>
          <a:blip r:embed="rId7"/>
          <a:stretch>
            <a:fillRect/>
          </a:stretch>
        </p:blipFill>
        <p:spPr>
          <a:xfrm>
            <a:off x="2267744" y="2708920"/>
            <a:ext cx="4896544" cy="3976752"/>
          </a:xfrm>
          <a:prstGeom prst="rect">
            <a:avLst/>
          </a:prstGeom>
        </p:spPr>
      </p:pic>
      <p:sp>
        <p:nvSpPr>
          <p:cNvPr id="4" name="Rectángulo 3"/>
          <p:cNvSpPr/>
          <p:nvPr/>
        </p:nvSpPr>
        <p:spPr>
          <a:xfrm>
            <a:off x="4644008" y="3212976"/>
            <a:ext cx="1728192" cy="345638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dirty="0"/>
          </a:p>
        </p:txBody>
      </p:sp>
      <p:sp>
        <p:nvSpPr>
          <p:cNvPr id="7"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25</a:t>
            </a:fld>
            <a:endParaRPr lang="es-ES" altLang="en-US" sz="1400"/>
          </a:p>
        </p:txBody>
      </p:sp>
      <p:grpSp>
        <p:nvGrpSpPr>
          <p:cNvPr id="8" name="Group 40"/>
          <p:cNvGrpSpPr>
            <a:grpSpLocks/>
          </p:cNvGrpSpPr>
          <p:nvPr/>
        </p:nvGrpSpPr>
        <p:grpSpPr bwMode="auto">
          <a:xfrm>
            <a:off x="0" y="25375"/>
            <a:ext cx="9180512" cy="595313"/>
            <a:chOff x="316116" y="5914225"/>
            <a:chExt cx="8524298" cy="595515"/>
          </a:xfrm>
        </p:grpSpPr>
        <p:sp>
          <p:nvSpPr>
            <p:cNvPr id="9"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0"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1"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2"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3" name="Pentagon 46"/>
            <p:cNvSpPr/>
            <p:nvPr/>
          </p:nvSpPr>
          <p:spPr>
            <a:xfrm>
              <a:off x="2024356" y="5928518"/>
              <a:ext cx="1754280" cy="581222"/>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bg1"/>
                  </a:solidFill>
                </a:rPr>
                <a:t>Diseño</a:t>
              </a:r>
              <a:r>
                <a:rPr lang="en-US" sz="1200" dirty="0">
                  <a:solidFill>
                    <a:schemeClr val="bg1"/>
                  </a:solidFill>
                </a:rPr>
                <a:t> y construction del hardware</a:t>
              </a:r>
            </a:p>
          </p:txBody>
        </p:sp>
        <p:sp>
          <p:nvSpPr>
            <p:cNvPr id="14"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5"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359982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P spid="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2910868306"/>
              </p:ext>
            </p:extLst>
          </p:nvPr>
        </p:nvGraphicFramePr>
        <p:xfrm>
          <a:off x="323528" y="620688"/>
          <a:ext cx="8439472"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p:nvPr/>
        </p:nvPicPr>
        <p:blipFill>
          <a:blip r:embed="rId7"/>
          <a:stretch>
            <a:fillRect/>
          </a:stretch>
        </p:blipFill>
        <p:spPr>
          <a:xfrm>
            <a:off x="611560" y="3645024"/>
            <a:ext cx="3906188" cy="3212976"/>
          </a:xfrm>
          <a:prstGeom prst="rect">
            <a:avLst/>
          </a:prstGeom>
        </p:spPr>
      </p:pic>
      <mc:AlternateContent xmlns:mc="http://schemas.openxmlformats.org/markup-compatibility/2006" xmlns:a14="http://schemas.microsoft.com/office/drawing/2010/main">
        <mc:Choice Requires="a14">
          <p:sp>
            <p:nvSpPr>
              <p:cNvPr id="2" name="Rectángulo 1"/>
              <p:cNvSpPr/>
              <p:nvPr/>
            </p:nvSpPr>
            <p:spPr>
              <a:xfrm>
                <a:off x="4799096" y="4046464"/>
                <a:ext cx="3979615" cy="7146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𝑉𝑜𝑢𝑡</m:t>
                      </m:r>
                      <m:r>
                        <a:rPr lang="es-EC" i="0">
                          <a:latin typeface="Cambria Math" panose="02040503050406030204" pitchFamily="18" charset="0"/>
                        </a:rPr>
                        <m:t>=</m:t>
                      </m:r>
                      <m:r>
                        <a:rPr lang="es-EC" i="1">
                          <a:latin typeface="Cambria Math" panose="02040503050406030204" pitchFamily="18" charset="0"/>
                        </a:rPr>
                        <m:t>𝑅𝑓</m:t>
                      </m:r>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𝑉</m:t>
                              </m:r>
                              <m:r>
                                <a:rPr lang="es-EC" i="0">
                                  <a:latin typeface="Cambria Math" panose="02040503050406030204" pitchFamily="18" charset="0"/>
                                </a:rPr>
                                <m:t>1</m:t>
                              </m:r>
                            </m:num>
                            <m:den>
                              <m:r>
                                <a:rPr lang="es-EC" i="1">
                                  <a:latin typeface="Cambria Math" panose="02040503050406030204" pitchFamily="18" charset="0"/>
                                </a:rPr>
                                <m:t>𝑅</m:t>
                              </m:r>
                              <m:r>
                                <a:rPr lang="es-EC" i="0">
                                  <a:latin typeface="Cambria Math" panose="02040503050406030204" pitchFamily="18" charset="0"/>
                                </a:rPr>
                                <m:t>1</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𝑉</m:t>
                              </m:r>
                              <m:r>
                                <a:rPr lang="es-EC" i="0">
                                  <a:latin typeface="Cambria Math" panose="02040503050406030204" pitchFamily="18" charset="0"/>
                                </a:rPr>
                                <m:t>2</m:t>
                              </m:r>
                            </m:num>
                            <m:den>
                              <m:r>
                                <a:rPr lang="es-EC" i="1">
                                  <a:latin typeface="Cambria Math" panose="02040503050406030204" pitchFamily="18" charset="0"/>
                                </a:rPr>
                                <m:t>𝑅</m:t>
                              </m:r>
                              <m:r>
                                <a:rPr lang="es-EC" i="0">
                                  <a:latin typeface="Cambria Math" panose="02040503050406030204" pitchFamily="18" charset="0"/>
                                </a:rPr>
                                <m:t>2</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𝑉</m:t>
                              </m:r>
                              <m:r>
                                <a:rPr lang="es-EC" i="0">
                                  <a:latin typeface="Cambria Math" panose="02040503050406030204" pitchFamily="18" charset="0"/>
                                </a:rPr>
                                <m:t>3</m:t>
                              </m:r>
                            </m:num>
                            <m:den>
                              <m:r>
                                <a:rPr lang="es-EC" i="1">
                                  <a:latin typeface="Cambria Math" panose="02040503050406030204" pitchFamily="18" charset="0"/>
                                </a:rPr>
                                <m:t>𝑅</m:t>
                              </m:r>
                              <m:r>
                                <a:rPr lang="es-EC" i="0">
                                  <a:latin typeface="Cambria Math" panose="02040503050406030204" pitchFamily="18" charset="0"/>
                                </a:rPr>
                                <m:t>3</m:t>
                              </m:r>
                            </m:den>
                          </m:f>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𝑉𝑛</m:t>
                              </m:r>
                            </m:num>
                            <m:den>
                              <m:r>
                                <a:rPr lang="es-EC" i="1">
                                  <a:latin typeface="Cambria Math" panose="02040503050406030204" pitchFamily="18" charset="0"/>
                                </a:rPr>
                                <m:t>𝑅𝑛</m:t>
                              </m:r>
                            </m:den>
                          </m:f>
                        </m:e>
                      </m:d>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4799096" y="4046464"/>
                <a:ext cx="3979615" cy="714683"/>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5148064" y="5517232"/>
                <a:ext cx="1815112" cy="7085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𝑅𝑥</m:t>
                      </m:r>
                      <m:r>
                        <a:rPr lang="es-EC" i="0">
                          <a:latin typeface="Cambria Math" panose="02040503050406030204" pitchFamily="18" charset="0"/>
                        </a:rPr>
                        <m:t>=</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𝑅𝑓</m:t>
                              </m:r>
                              <m:r>
                                <a:rPr lang="es-EC" i="0">
                                  <a:latin typeface="Cambria Math" panose="02040503050406030204" pitchFamily="18" charset="0"/>
                                </a:rPr>
                                <m:t> </m:t>
                              </m:r>
                              <m:r>
                                <a:rPr lang="es-EC" i="1">
                                  <a:latin typeface="Cambria Math" panose="02040503050406030204" pitchFamily="18" charset="0"/>
                                </a:rPr>
                                <m:t>𝑅𝑝</m:t>
                              </m:r>
                            </m:num>
                            <m:den>
                              <m:r>
                                <a:rPr lang="es-EC" i="1">
                                  <a:latin typeface="Cambria Math" panose="02040503050406030204" pitchFamily="18" charset="0"/>
                                </a:rPr>
                                <m:t>𝑅𝑝</m:t>
                              </m:r>
                              <m:r>
                                <a:rPr lang="es-EC" i="0">
                                  <a:latin typeface="Cambria Math" panose="02040503050406030204" pitchFamily="18" charset="0"/>
                                </a:rPr>
                                <m:t>−</m:t>
                              </m:r>
                              <m:r>
                                <a:rPr lang="es-EC" i="1">
                                  <a:latin typeface="Cambria Math" panose="02040503050406030204" pitchFamily="18" charset="0"/>
                                </a:rPr>
                                <m:t>𝑅𝑓</m:t>
                              </m:r>
                            </m:den>
                          </m:f>
                        </m:e>
                      </m:d>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5148064" y="5517232"/>
                <a:ext cx="1815112" cy="708592"/>
              </a:xfrm>
              <a:prstGeom prst="rect">
                <a:avLst/>
              </a:prstGeom>
              <a:blipFill>
                <a:blip r:embed="rId9"/>
                <a:stretch>
                  <a:fillRect/>
                </a:stretch>
              </a:blipFill>
            </p:spPr>
            <p:txBody>
              <a:bodyPr/>
              <a:lstStyle/>
              <a:p>
                <a:r>
                  <a:rPr lang="es-EC">
                    <a:noFill/>
                  </a:rPr>
                  <a:t> </a:t>
                </a:r>
              </a:p>
            </p:txBody>
          </p:sp>
        </mc:Fallback>
      </mc:AlternateContent>
      <p:sp>
        <p:nvSpPr>
          <p:cNvPr id="8"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26</a:t>
            </a:fld>
            <a:endParaRPr lang="es-ES" altLang="en-US" sz="1400"/>
          </a:p>
        </p:txBody>
      </p:sp>
      <p:grpSp>
        <p:nvGrpSpPr>
          <p:cNvPr id="9" name="Group 40"/>
          <p:cNvGrpSpPr>
            <a:grpSpLocks/>
          </p:cNvGrpSpPr>
          <p:nvPr/>
        </p:nvGrpSpPr>
        <p:grpSpPr bwMode="auto">
          <a:xfrm>
            <a:off x="0" y="25375"/>
            <a:ext cx="9180512" cy="595313"/>
            <a:chOff x="316116" y="5914225"/>
            <a:chExt cx="8524298" cy="595515"/>
          </a:xfrm>
        </p:grpSpPr>
        <p:sp>
          <p:nvSpPr>
            <p:cNvPr id="10"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1"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2"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3"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4" name="Pentagon 46"/>
            <p:cNvSpPr/>
            <p:nvPr/>
          </p:nvSpPr>
          <p:spPr>
            <a:xfrm>
              <a:off x="2024356" y="5928518"/>
              <a:ext cx="1754280" cy="581222"/>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bg1"/>
                  </a:solidFill>
                </a:rPr>
                <a:t>Diseño</a:t>
              </a:r>
              <a:r>
                <a:rPr lang="en-US" sz="1200" dirty="0">
                  <a:solidFill>
                    <a:schemeClr val="bg1"/>
                  </a:solidFill>
                </a:rPr>
                <a:t> y construction del hardware</a:t>
              </a:r>
            </a:p>
          </p:txBody>
        </p:sp>
        <p:sp>
          <p:nvSpPr>
            <p:cNvPr id="15"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6"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32158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59B6BAF9-1EE2-43AB-A459-FD0FBACBF21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F6C98293-6788-4959-8701-87899D3A5AE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1203577578"/>
              </p:ext>
            </p:extLst>
          </p:nvPr>
        </p:nvGraphicFramePr>
        <p:xfrm>
          <a:off x="251520" y="620688"/>
          <a:ext cx="8568952"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descr="https://www.pjrc.com/teensy/teensy32_front_small.jpg"/>
          <p:cNvPicPr/>
          <p:nvPr/>
        </p:nvPicPr>
        <p:blipFill>
          <a:blip r:embed="rId7">
            <a:extLst>
              <a:ext uri="{28A0092B-C50C-407E-A947-70E740481C1C}">
                <a14:useLocalDpi xmlns:a14="http://schemas.microsoft.com/office/drawing/2010/main" val="0"/>
              </a:ext>
            </a:extLst>
          </a:blip>
          <a:srcRect/>
          <a:stretch>
            <a:fillRect/>
          </a:stretch>
        </p:blipFill>
        <p:spPr bwMode="auto">
          <a:xfrm>
            <a:off x="3185592" y="4797152"/>
            <a:ext cx="3096344" cy="1512168"/>
          </a:xfrm>
          <a:prstGeom prst="rect">
            <a:avLst/>
          </a:prstGeom>
          <a:noFill/>
          <a:ln>
            <a:noFill/>
          </a:ln>
        </p:spPr>
      </p:pic>
      <p:cxnSp>
        <p:nvCxnSpPr>
          <p:cNvPr id="4" name="Conector recto de flecha 3"/>
          <p:cNvCxnSpPr>
            <a:cxnSpLocks/>
          </p:cNvCxnSpPr>
          <p:nvPr/>
        </p:nvCxnSpPr>
        <p:spPr>
          <a:xfrm>
            <a:off x="3059832" y="4797152"/>
            <a:ext cx="0" cy="1543479"/>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8" name="Conector recto de flecha 7"/>
          <p:cNvCxnSpPr>
            <a:cxnSpLocks/>
          </p:cNvCxnSpPr>
          <p:nvPr/>
        </p:nvCxnSpPr>
        <p:spPr>
          <a:xfrm>
            <a:off x="3225661" y="6453336"/>
            <a:ext cx="3002523"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10" name="Rectángulo 9"/>
          <p:cNvSpPr/>
          <p:nvPr/>
        </p:nvSpPr>
        <p:spPr>
          <a:xfrm>
            <a:off x="2051721" y="5280859"/>
            <a:ext cx="945231" cy="576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18 mm</a:t>
            </a:r>
          </a:p>
        </p:txBody>
      </p:sp>
      <p:sp>
        <p:nvSpPr>
          <p:cNvPr id="11" name="Rectángulo 10"/>
          <p:cNvSpPr/>
          <p:nvPr/>
        </p:nvSpPr>
        <p:spPr>
          <a:xfrm>
            <a:off x="4135016" y="6540834"/>
            <a:ext cx="1197495" cy="29999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dirty="0"/>
              <a:t>36 mm</a:t>
            </a:r>
          </a:p>
        </p:txBody>
      </p:sp>
      <p:sp>
        <p:nvSpPr>
          <p:cNvPr id="12"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27</a:t>
            </a:fld>
            <a:endParaRPr lang="es-ES" altLang="en-US" sz="1400"/>
          </a:p>
        </p:txBody>
      </p:sp>
      <p:grpSp>
        <p:nvGrpSpPr>
          <p:cNvPr id="13" name="Group 40"/>
          <p:cNvGrpSpPr>
            <a:grpSpLocks/>
          </p:cNvGrpSpPr>
          <p:nvPr/>
        </p:nvGrpSpPr>
        <p:grpSpPr bwMode="auto">
          <a:xfrm>
            <a:off x="0" y="25375"/>
            <a:ext cx="9180512" cy="595313"/>
            <a:chOff x="316116" y="5914225"/>
            <a:chExt cx="8524298" cy="595515"/>
          </a:xfrm>
        </p:grpSpPr>
        <p:sp>
          <p:nvSpPr>
            <p:cNvPr id="14"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5"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6"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7"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8" name="Pentagon 46"/>
            <p:cNvSpPr/>
            <p:nvPr/>
          </p:nvSpPr>
          <p:spPr>
            <a:xfrm>
              <a:off x="2024356" y="5928518"/>
              <a:ext cx="1754280" cy="581222"/>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bg1"/>
                  </a:solidFill>
                </a:rPr>
                <a:t>Diseño</a:t>
              </a:r>
              <a:r>
                <a:rPr lang="en-US" sz="1200" dirty="0">
                  <a:solidFill>
                    <a:schemeClr val="bg1"/>
                  </a:solidFill>
                </a:rPr>
                <a:t> y construction del hardware</a:t>
              </a:r>
            </a:p>
          </p:txBody>
        </p:sp>
        <p:sp>
          <p:nvSpPr>
            <p:cNvPr id="19"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20"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31315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59B6BAF9-1EE2-43AB-A459-FD0FBACBF21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F6C98293-6788-4959-8701-87899D3A5AE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CC26813A-3C70-474F-B955-22D5A57A2315}"/>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67999C8A-4352-4DC7-8C6E-BB5B23401E84}"/>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9ED4C765-696D-454D-9ACB-C863AE1F46AA}"/>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0E689972-6746-480E-BAF1-03CE9814368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CC95F4C3-2A29-43BB-A6E1-FA6E9F8B82C6}"/>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graphicEl>
                                              <a:dgm id="{E445BB5E-A0C7-45C2-AAD8-649953BBDC32}"/>
                                            </p:graphic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3086930081"/>
              </p:ext>
            </p:extLst>
          </p:nvPr>
        </p:nvGraphicFramePr>
        <p:xfrm>
          <a:off x="251520" y="476672"/>
          <a:ext cx="8568952" cy="1224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195736" y="1412776"/>
            <a:ext cx="4608512" cy="3456384"/>
          </a:xfrm>
          <a:prstGeom prst="rect">
            <a:avLst/>
          </a:prstGeom>
          <a:noFill/>
          <a:ln>
            <a:solidFill>
              <a:schemeClr val="tx1"/>
            </a:solidFill>
          </a:ln>
          <a:effectLst/>
        </p:spPr>
      </p:pic>
      <p:sp>
        <p:nvSpPr>
          <p:cNvPr id="2" name="Rectángulo 1"/>
          <p:cNvSpPr/>
          <p:nvPr/>
        </p:nvSpPr>
        <p:spPr>
          <a:xfrm>
            <a:off x="107504" y="4725144"/>
            <a:ext cx="8892480" cy="2169825"/>
          </a:xfrm>
          <a:prstGeom prst="rect">
            <a:avLst/>
          </a:prstGeom>
        </p:spPr>
        <p:txBody>
          <a:bodyPr wrap="square">
            <a:spAutoFit/>
          </a:bodyPr>
          <a:lstStyle/>
          <a:p>
            <a:pPr algn="just">
              <a:lnSpc>
                <a:spcPct val="150000"/>
              </a:lnSpc>
              <a:spcAft>
                <a:spcPts val="0"/>
              </a:spcAft>
              <a:tabLst>
                <a:tab pos="540385" algn="l"/>
              </a:tabLst>
            </a:pPr>
            <a:r>
              <a:rPr lang="es-EC" dirty="0">
                <a:latin typeface="Times New Roman" panose="02020603050405020304" pitchFamily="18" charset="0"/>
                <a:ea typeface="Times New Roman" panose="02020603050405020304" pitchFamily="18" charset="0"/>
              </a:rPr>
              <a:t>Sección A, está formado por dos canales para la adquisición de las señales EMG de los músculos del antebrazo, estos envían la información capturada a la tarjeta principal que se encuentra en la sección B.</a:t>
            </a:r>
          </a:p>
          <a:p>
            <a:pPr algn="just">
              <a:lnSpc>
                <a:spcPct val="150000"/>
              </a:lnSpc>
              <a:spcAft>
                <a:spcPts val="0"/>
              </a:spcAft>
              <a:tabLst>
                <a:tab pos="540385" algn="l"/>
              </a:tabLst>
            </a:pPr>
            <a:r>
              <a:rPr lang="es-EC" dirty="0">
                <a:latin typeface="Times New Roman" panose="02020603050405020304" pitchFamily="18" charset="0"/>
                <a:ea typeface="Times New Roman" panose="02020603050405020304" pitchFamily="18" charset="0"/>
              </a:rPr>
              <a:t>Sección B, corresponde a la tarjeta principal del prototipo, se encarga de procesar la información y comunicarse con otros dispositivos de forma remota</a:t>
            </a:r>
          </a:p>
        </p:txBody>
      </p:sp>
      <p:sp>
        <p:nvSpPr>
          <p:cNvPr id="7" name="Slide Number Placeholder 3"/>
          <p:cNvSpPr txBox="1">
            <a:spLocks/>
          </p:cNvSpPr>
          <p:nvPr/>
        </p:nvSpPr>
        <p:spPr>
          <a:xfrm>
            <a:off x="6902896" y="6409134"/>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28</a:t>
            </a:fld>
            <a:endParaRPr lang="es-ES" altLang="en-US" sz="1400" dirty="0"/>
          </a:p>
        </p:txBody>
      </p:sp>
      <p:grpSp>
        <p:nvGrpSpPr>
          <p:cNvPr id="8" name="Group 40"/>
          <p:cNvGrpSpPr>
            <a:grpSpLocks/>
          </p:cNvGrpSpPr>
          <p:nvPr/>
        </p:nvGrpSpPr>
        <p:grpSpPr bwMode="auto">
          <a:xfrm>
            <a:off x="0" y="25375"/>
            <a:ext cx="9180512" cy="595313"/>
            <a:chOff x="316116" y="5914225"/>
            <a:chExt cx="8524298" cy="595515"/>
          </a:xfrm>
        </p:grpSpPr>
        <p:sp>
          <p:nvSpPr>
            <p:cNvPr id="10"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1"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2"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3"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4" name="Pentagon 46"/>
            <p:cNvSpPr/>
            <p:nvPr/>
          </p:nvSpPr>
          <p:spPr>
            <a:xfrm>
              <a:off x="2024356" y="5928518"/>
              <a:ext cx="1754280" cy="581222"/>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bg1"/>
                  </a:solidFill>
                </a:rPr>
                <a:t>Diseño</a:t>
              </a:r>
              <a:r>
                <a:rPr lang="en-US" sz="1200" dirty="0">
                  <a:solidFill>
                    <a:schemeClr val="bg1"/>
                  </a:solidFill>
                </a:rPr>
                <a:t> y construction del hardware</a:t>
              </a:r>
            </a:p>
          </p:txBody>
        </p:sp>
        <p:sp>
          <p:nvSpPr>
            <p:cNvPr id="15"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6"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304806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3372111411"/>
              </p:ext>
            </p:extLst>
          </p:nvPr>
        </p:nvGraphicFramePr>
        <p:xfrm>
          <a:off x="323528" y="692696"/>
          <a:ext cx="8439472" cy="2448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29</a:t>
            </a:fld>
            <a:endParaRPr lang="es-ES" altLang="en-US" sz="1400"/>
          </a:p>
        </p:txBody>
      </p:sp>
      <p:grpSp>
        <p:nvGrpSpPr>
          <p:cNvPr id="7" name="Group 40"/>
          <p:cNvGrpSpPr>
            <a:grpSpLocks/>
          </p:cNvGrpSpPr>
          <p:nvPr/>
        </p:nvGrpSpPr>
        <p:grpSpPr bwMode="auto">
          <a:xfrm>
            <a:off x="0" y="25375"/>
            <a:ext cx="9180512" cy="595313"/>
            <a:chOff x="316116" y="5914225"/>
            <a:chExt cx="8524298" cy="595515"/>
          </a:xfrm>
        </p:grpSpPr>
        <p:sp>
          <p:nvSpPr>
            <p:cNvPr id="8"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9"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0"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1"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2" name="Pentagon 46"/>
            <p:cNvSpPr/>
            <p:nvPr/>
          </p:nvSpPr>
          <p:spPr>
            <a:xfrm>
              <a:off x="2024356" y="5928518"/>
              <a:ext cx="1754280" cy="581222"/>
            </a:xfrm>
            <a:prstGeom prst="homePlat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bg1"/>
                  </a:solidFill>
                </a:rPr>
                <a:t>Diseño</a:t>
              </a:r>
              <a:r>
                <a:rPr lang="en-US" sz="1200" dirty="0">
                  <a:solidFill>
                    <a:schemeClr val="bg1"/>
                  </a:solidFill>
                </a:rPr>
                <a:t> y construction del hardware</a:t>
              </a:r>
            </a:p>
          </p:txBody>
        </p:sp>
        <p:sp>
          <p:nvSpPr>
            <p:cNvPr id="13"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4"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pic>
        <p:nvPicPr>
          <p:cNvPr id="15" name="Imagen 14"/>
          <p:cNvPicPr/>
          <p:nvPr/>
        </p:nvPicPr>
        <p:blipFill>
          <a:blip r:embed="rId7">
            <a:extLst>
              <a:ext uri="{28A0092B-C50C-407E-A947-70E740481C1C}">
                <a14:useLocalDpi xmlns:a14="http://schemas.microsoft.com/office/drawing/2010/main" val="0"/>
              </a:ext>
            </a:extLst>
          </a:blip>
          <a:srcRect/>
          <a:stretch>
            <a:fillRect/>
          </a:stretch>
        </p:blipFill>
        <p:spPr bwMode="auto">
          <a:xfrm>
            <a:off x="2924110" y="3092587"/>
            <a:ext cx="3699510" cy="3234055"/>
          </a:xfrm>
          <a:prstGeom prst="rect">
            <a:avLst/>
          </a:prstGeom>
          <a:noFill/>
          <a:ln>
            <a:noFill/>
          </a:ln>
        </p:spPr>
      </p:pic>
    </p:spTree>
    <p:extLst>
      <p:ext uri="{BB962C8B-B14F-4D97-AF65-F5344CB8AC3E}">
        <p14:creationId xmlns:p14="http://schemas.microsoft.com/office/powerpoint/2010/main" val="95118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381001" y="3086742"/>
            <a:ext cx="8381998" cy="684516"/>
            <a:chOff x="1" y="290735"/>
            <a:chExt cx="8381998" cy="684516"/>
          </a:xfrm>
        </p:grpSpPr>
        <p:sp>
          <p:nvSpPr>
            <p:cNvPr id="8" name="Rectángulo: esquinas redondeadas 7"/>
            <p:cNvSpPr/>
            <p:nvPr/>
          </p:nvSpPr>
          <p:spPr>
            <a:xfrm>
              <a:off x="1" y="290735"/>
              <a:ext cx="8381998" cy="684516"/>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Rectángulo: esquinas redondeadas 4"/>
            <p:cNvSpPr txBox="1"/>
            <p:nvPr/>
          </p:nvSpPr>
          <p:spPr>
            <a:xfrm>
              <a:off x="20050" y="310784"/>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105" tIns="52070" rIns="78105" bIns="52070" numCol="1" spcCol="1270" anchor="ctr" anchorCtr="0">
              <a:noAutofit/>
            </a:bodyPr>
            <a:lstStyle/>
            <a:p>
              <a:pPr marL="0" lvl="0" indent="0" algn="ctr" defTabSz="1822450">
                <a:lnSpc>
                  <a:spcPct val="90000"/>
                </a:lnSpc>
                <a:spcBef>
                  <a:spcPct val="0"/>
                </a:spcBef>
                <a:spcAft>
                  <a:spcPct val="35000"/>
                </a:spcAft>
                <a:buNone/>
              </a:pPr>
              <a:r>
                <a:rPr lang="es-ES" sz="4100" b="1" kern="1200" dirty="0"/>
                <a:t>INTRODUCCION</a:t>
              </a:r>
            </a:p>
          </p:txBody>
        </p:sp>
      </p:grpSp>
      <p:sp>
        <p:nvSpPr>
          <p:cNvPr id="6"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3</a:t>
            </a:fld>
            <a:endParaRPr lang="es-ES" altLang="en-US" sz="1400"/>
          </a:p>
        </p:txBody>
      </p:sp>
    </p:spTree>
    <p:extLst>
      <p:ext uri="{BB962C8B-B14F-4D97-AF65-F5344CB8AC3E}">
        <p14:creationId xmlns:p14="http://schemas.microsoft.com/office/powerpoint/2010/main" val="3421501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467544" y="2348880"/>
            <a:ext cx="8381998" cy="2088232"/>
            <a:chOff x="1" y="290735"/>
            <a:chExt cx="8381998" cy="684516"/>
          </a:xfrm>
        </p:grpSpPr>
        <p:sp>
          <p:nvSpPr>
            <p:cNvPr id="8" name="Rectángulo: esquinas redondeadas 7"/>
            <p:cNvSpPr/>
            <p:nvPr/>
          </p:nvSpPr>
          <p:spPr>
            <a:xfrm>
              <a:off x="1" y="290735"/>
              <a:ext cx="8381998" cy="684516"/>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Rectángulo: esquinas redondeadas 4"/>
            <p:cNvSpPr txBox="1"/>
            <p:nvPr/>
          </p:nvSpPr>
          <p:spPr>
            <a:xfrm>
              <a:off x="20050" y="310784"/>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105" tIns="52070" rIns="78105" bIns="52070" numCol="1" spcCol="1270" anchor="ctr" anchorCtr="0">
              <a:noAutofit/>
            </a:bodyPr>
            <a:lstStyle/>
            <a:p>
              <a:pPr lvl="0" algn="ctr" defTabSz="1822450">
                <a:lnSpc>
                  <a:spcPct val="90000"/>
                </a:lnSpc>
                <a:spcBef>
                  <a:spcPct val="0"/>
                </a:spcBef>
                <a:spcAft>
                  <a:spcPct val="35000"/>
                </a:spcAft>
              </a:pPr>
              <a:r>
                <a:rPr lang="en-US" sz="4100" b="1" dirty="0"/>
                <a:t>DISEÑO DEL EXPERIMENTO Y ADQUISICION DE DATOS</a:t>
              </a:r>
              <a:endParaRPr lang="es-ES" sz="4100" b="1" kern="1200" dirty="0"/>
            </a:p>
          </p:txBody>
        </p:sp>
      </p:grpSp>
      <p:sp>
        <p:nvSpPr>
          <p:cNvPr id="6"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30</a:t>
            </a:fld>
            <a:endParaRPr lang="es-ES" altLang="en-US" sz="1400"/>
          </a:p>
        </p:txBody>
      </p:sp>
    </p:spTree>
    <p:extLst>
      <p:ext uri="{BB962C8B-B14F-4D97-AF65-F5344CB8AC3E}">
        <p14:creationId xmlns:p14="http://schemas.microsoft.com/office/powerpoint/2010/main" val="2060076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3810769511"/>
              </p:ext>
            </p:extLst>
          </p:nvPr>
        </p:nvGraphicFramePr>
        <p:xfrm>
          <a:off x="323528" y="764704"/>
          <a:ext cx="8439472" cy="936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p:nvPr/>
        </p:nvPicPr>
        <p:blipFill>
          <a:blip r:embed="rId7">
            <a:extLst>
              <a:ext uri="{28A0092B-C50C-407E-A947-70E740481C1C}">
                <a14:useLocalDpi xmlns:a14="http://schemas.microsoft.com/office/drawing/2010/main" val="0"/>
              </a:ext>
            </a:extLst>
          </a:blip>
          <a:srcRect/>
          <a:stretch>
            <a:fillRect/>
          </a:stretch>
        </p:blipFill>
        <p:spPr bwMode="auto">
          <a:xfrm>
            <a:off x="1835697" y="1484784"/>
            <a:ext cx="5293096" cy="4032448"/>
          </a:xfrm>
          <a:prstGeom prst="rect">
            <a:avLst/>
          </a:prstGeom>
          <a:noFill/>
          <a:ln>
            <a:noFill/>
          </a:ln>
        </p:spPr>
      </p:pic>
      <p:sp>
        <p:nvSpPr>
          <p:cNvPr id="2" name="Rectángulo 1"/>
          <p:cNvSpPr/>
          <p:nvPr/>
        </p:nvSpPr>
        <p:spPr>
          <a:xfrm>
            <a:off x="506658" y="5373216"/>
            <a:ext cx="8280920" cy="1289071"/>
          </a:xfrm>
          <a:prstGeom prst="rect">
            <a:avLst/>
          </a:prstGeom>
        </p:spPr>
        <p:txBody>
          <a:bodyPr wrap="square">
            <a:spAutoFit/>
          </a:bodyPr>
          <a:lstStyle/>
          <a:p>
            <a:pPr algn="just">
              <a:lnSpc>
                <a:spcPct val="150000"/>
              </a:lnSpc>
              <a:spcAft>
                <a:spcPts val="0"/>
              </a:spcAft>
            </a:pPr>
            <a:r>
              <a:rPr lang="es-EC" b="1" dirty="0">
                <a:solidFill>
                  <a:srgbClr val="000000"/>
                </a:solidFill>
                <a:latin typeface="Times New Roman" panose="02020603050405020304" pitchFamily="18" charset="0"/>
                <a:ea typeface="Calibri" panose="020F0502020204030204" pitchFamily="34" charset="0"/>
              </a:rPr>
              <a:t>Movimientos de la mano: a) Extensión de la mano, b) Flexión de la mano, </a:t>
            </a:r>
          </a:p>
          <a:p>
            <a:pPr algn="just">
              <a:lnSpc>
                <a:spcPct val="150000"/>
              </a:lnSpc>
              <a:spcAft>
                <a:spcPts val="0"/>
              </a:spcAft>
            </a:pPr>
            <a:r>
              <a:rPr lang="es-EC" b="1" dirty="0">
                <a:solidFill>
                  <a:srgbClr val="000000"/>
                </a:solidFill>
                <a:latin typeface="Times New Roman" panose="02020603050405020304" pitchFamily="18" charset="0"/>
                <a:ea typeface="Calibri" panose="020F0502020204030204" pitchFamily="34" charset="0"/>
              </a:rPr>
              <a:t>c) Abducción de la mano, d) Palpación de las Falanges, e) Posición neutra de la mano.</a:t>
            </a:r>
          </a:p>
        </p:txBody>
      </p:sp>
      <p:sp>
        <p:nvSpPr>
          <p:cNvPr id="8"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31</a:t>
            </a:fld>
            <a:endParaRPr lang="es-ES" altLang="en-US" sz="1400"/>
          </a:p>
        </p:txBody>
      </p:sp>
      <p:grpSp>
        <p:nvGrpSpPr>
          <p:cNvPr id="9" name="Group 40"/>
          <p:cNvGrpSpPr>
            <a:grpSpLocks/>
          </p:cNvGrpSpPr>
          <p:nvPr/>
        </p:nvGrpSpPr>
        <p:grpSpPr bwMode="auto">
          <a:xfrm>
            <a:off x="0" y="25375"/>
            <a:ext cx="9180512" cy="595313"/>
            <a:chOff x="316116" y="5914225"/>
            <a:chExt cx="8524298" cy="595515"/>
          </a:xfrm>
        </p:grpSpPr>
        <p:sp>
          <p:nvSpPr>
            <p:cNvPr id="10"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1"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2"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3" name="Pentagon 45"/>
            <p:cNvSpPr/>
            <p:nvPr/>
          </p:nvSpPr>
          <p:spPr>
            <a:xfrm>
              <a:off x="3491539" y="5925342"/>
              <a:ext cx="1537802" cy="584398"/>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bg1"/>
                  </a:solidFill>
                </a:rPr>
                <a:t>Experimento</a:t>
              </a:r>
              <a:r>
                <a:rPr lang="en-US" sz="1200" dirty="0">
                  <a:solidFill>
                    <a:schemeClr val="bg1"/>
                  </a:solidFill>
                </a:rPr>
                <a:t> y </a:t>
              </a:r>
              <a:r>
                <a:rPr lang="en-US" sz="1200" dirty="0" err="1">
                  <a:solidFill>
                    <a:schemeClr val="bg1"/>
                  </a:solidFill>
                </a:rPr>
                <a:t>adquisición</a:t>
              </a:r>
              <a:r>
                <a:rPr lang="en-US" sz="1200" dirty="0">
                  <a:solidFill>
                    <a:schemeClr val="bg1"/>
                  </a:solidFill>
                </a:rPr>
                <a:t> </a:t>
              </a:r>
            </a:p>
            <a:p>
              <a:pPr algn="ctr">
                <a:defRPr/>
              </a:pPr>
              <a:r>
                <a:rPr lang="en-US" sz="1200" dirty="0">
                  <a:solidFill>
                    <a:schemeClr val="bg1"/>
                  </a:solidFill>
                </a:rPr>
                <a:t>de </a:t>
              </a:r>
              <a:r>
                <a:rPr lang="en-US" sz="1200" dirty="0" err="1">
                  <a:solidFill>
                    <a:schemeClr val="bg1"/>
                  </a:solidFill>
                </a:rPr>
                <a:t>datos</a:t>
              </a:r>
              <a:endParaRPr lang="es-EC" sz="1200" dirty="0">
                <a:solidFill>
                  <a:schemeClr val="bg1"/>
                </a:solidFill>
              </a:endParaRPr>
            </a:p>
          </p:txBody>
        </p:sp>
        <p:sp>
          <p:nvSpPr>
            <p:cNvPr id="14"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5"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6"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340497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2421728414"/>
              </p:ext>
            </p:extLst>
          </p:nvPr>
        </p:nvGraphicFramePr>
        <p:xfrm>
          <a:off x="323528" y="548680"/>
          <a:ext cx="8439472" cy="2880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p:nvPr/>
        </p:nvPicPr>
        <p:blipFill>
          <a:blip r:embed="rId7">
            <a:extLst>
              <a:ext uri="{28A0092B-C50C-407E-A947-70E740481C1C}">
                <a14:useLocalDpi xmlns:a14="http://schemas.microsoft.com/office/drawing/2010/main" val="0"/>
              </a:ext>
            </a:extLst>
          </a:blip>
          <a:srcRect/>
          <a:stretch>
            <a:fillRect/>
          </a:stretch>
        </p:blipFill>
        <p:spPr bwMode="auto">
          <a:xfrm>
            <a:off x="2555776" y="2852936"/>
            <a:ext cx="4896544" cy="4005064"/>
          </a:xfrm>
          <a:prstGeom prst="rect">
            <a:avLst/>
          </a:prstGeom>
          <a:noFill/>
          <a:ln>
            <a:noFill/>
          </a:ln>
        </p:spPr>
      </p:pic>
      <p:sp>
        <p:nvSpPr>
          <p:cNvPr id="5"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32</a:t>
            </a:fld>
            <a:endParaRPr lang="es-ES" altLang="en-US" sz="1400"/>
          </a:p>
        </p:txBody>
      </p:sp>
      <p:grpSp>
        <p:nvGrpSpPr>
          <p:cNvPr id="7" name="Group 40"/>
          <p:cNvGrpSpPr>
            <a:grpSpLocks/>
          </p:cNvGrpSpPr>
          <p:nvPr/>
        </p:nvGrpSpPr>
        <p:grpSpPr bwMode="auto">
          <a:xfrm>
            <a:off x="0" y="25375"/>
            <a:ext cx="9180512" cy="595313"/>
            <a:chOff x="316116" y="5914225"/>
            <a:chExt cx="8524298" cy="595515"/>
          </a:xfrm>
        </p:grpSpPr>
        <p:sp>
          <p:nvSpPr>
            <p:cNvPr id="8"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9"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0"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1" name="Pentagon 45"/>
            <p:cNvSpPr/>
            <p:nvPr/>
          </p:nvSpPr>
          <p:spPr>
            <a:xfrm>
              <a:off x="3491539" y="5925342"/>
              <a:ext cx="1537802" cy="584398"/>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bg1"/>
                  </a:solidFill>
                </a:rPr>
                <a:t>Experimento</a:t>
              </a:r>
              <a:r>
                <a:rPr lang="en-US" sz="1200" dirty="0">
                  <a:solidFill>
                    <a:schemeClr val="bg1"/>
                  </a:solidFill>
                </a:rPr>
                <a:t> y </a:t>
              </a:r>
              <a:r>
                <a:rPr lang="en-US" sz="1200" dirty="0" err="1">
                  <a:solidFill>
                    <a:schemeClr val="bg1"/>
                  </a:solidFill>
                </a:rPr>
                <a:t>adquisición</a:t>
              </a:r>
              <a:r>
                <a:rPr lang="en-US" sz="1200" dirty="0">
                  <a:solidFill>
                    <a:schemeClr val="bg1"/>
                  </a:solidFill>
                </a:rPr>
                <a:t> </a:t>
              </a:r>
            </a:p>
            <a:p>
              <a:pPr algn="ctr">
                <a:defRPr/>
              </a:pPr>
              <a:r>
                <a:rPr lang="en-US" sz="1200" dirty="0">
                  <a:solidFill>
                    <a:schemeClr val="bg1"/>
                  </a:solidFill>
                </a:rPr>
                <a:t>de </a:t>
              </a:r>
              <a:r>
                <a:rPr lang="en-US" sz="1200" dirty="0" err="1">
                  <a:solidFill>
                    <a:schemeClr val="bg1"/>
                  </a:solidFill>
                </a:rPr>
                <a:t>datos</a:t>
              </a:r>
              <a:endParaRPr lang="es-EC" sz="1200" dirty="0">
                <a:solidFill>
                  <a:schemeClr val="bg1"/>
                </a:solidFill>
              </a:endParaRPr>
            </a:p>
          </p:txBody>
        </p:sp>
        <p:sp>
          <p:nvSpPr>
            <p:cNvPr id="12"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3"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4"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194539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355179651"/>
              </p:ext>
            </p:extLst>
          </p:nvPr>
        </p:nvGraphicFramePr>
        <p:xfrm>
          <a:off x="323528" y="692696"/>
          <a:ext cx="8439472" cy="864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a:stretch>
            <a:fillRect/>
          </a:stretch>
        </p:blipFill>
        <p:spPr>
          <a:xfrm>
            <a:off x="1475656" y="1412776"/>
            <a:ext cx="5954508" cy="5400600"/>
          </a:xfrm>
          <a:prstGeom prst="rect">
            <a:avLst/>
          </a:prstGeom>
        </p:spPr>
      </p:pic>
      <p:sp>
        <p:nvSpPr>
          <p:cNvPr id="5"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33</a:t>
            </a:fld>
            <a:endParaRPr lang="es-ES" altLang="en-US" sz="1400"/>
          </a:p>
        </p:txBody>
      </p:sp>
      <p:grpSp>
        <p:nvGrpSpPr>
          <p:cNvPr id="7" name="Group 40"/>
          <p:cNvGrpSpPr>
            <a:grpSpLocks/>
          </p:cNvGrpSpPr>
          <p:nvPr/>
        </p:nvGrpSpPr>
        <p:grpSpPr bwMode="auto">
          <a:xfrm>
            <a:off x="0" y="25375"/>
            <a:ext cx="9180512" cy="595313"/>
            <a:chOff x="316116" y="5914225"/>
            <a:chExt cx="8524298" cy="595515"/>
          </a:xfrm>
        </p:grpSpPr>
        <p:sp>
          <p:nvSpPr>
            <p:cNvPr id="8"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9"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0"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1" name="Pentagon 45"/>
            <p:cNvSpPr/>
            <p:nvPr/>
          </p:nvSpPr>
          <p:spPr>
            <a:xfrm>
              <a:off x="3491539" y="5925342"/>
              <a:ext cx="1537802" cy="584398"/>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bg1"/>
                  </a:solidFill>
                </a:rPr>
                <a:t>Experimento</a:t>
              </a:r>
              <a:r>
                <a:rPr lang="en-US" sz="1200" dirty="0">
                  <a:solidFill>
                    <a:schemeClr val="bg1"/>
                  </a:solidFill>
                </a:rPr>
                <a:t> y </a:t>
              </a:r>
              <a:r>
                <a:rPr lang="en-US" sz="1200" dirty="0" err="1">
                  <a:solidFill>
                    <a:schemeClr val="bg1"/>
                  </a:solidFill>
                </a:rPr>
                <a:t>adquisición</a:t>
              </a:r>
              <a:r>
                <a:rPr lang="en-US" sz="1200" dirty="0">
                  <a:solidFill>
                    <a:schemeClr val="bg1"/>
                  </a:solidFill>
                </a:rPr>
                <a:t> </a:t>
              </a:r>
            </a:p>
            <a:p>
              <a:pPr algn="ctr">
                <a:defRPr/>
              </a:pPr>
              <a:r>
                <a:rPr lang="en-US" sz="1200" dirty="0">
                  <a:solidFill>
                    <a:schemeClr val="bg1"/>
                  </a:solidFill>
                </a:rPr>
                <a:t>de </a:t>
              </a:r>
              <a:r>
                <a:rPr lang="en-US" sz="1200" dirty="0" err="1">
                  <a:solidFill>
                    <a:schemeClr val="bg1"/>
                  </a:solidFill>
                </a:rPr>
                <a:t>datos</a:t>
              </a:r>
              <a:endParaRPr lang="es-EC" sz="1200" dirty="0">
                <a:solidFill>
                  <a:schemeClr val="bg1"/>
                </a:solidFill>
              </a:endParaRPr>
            </a:p>
          </p:txBody>
        </p:sp>
        <p:sp>
          <p:nvSpPr>
            <p:cNvPr id="12"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3"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4"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289632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467544" y="2348880"/>
            <a:ext cx="8381998" cy="2088232"/>
            <a:chOff x="1" y="290735"/>
            <a:chExt cx="8381998" cy="684516"/>
          </a:xfrm>
        </p:grpSpPr>
        <p:sp>
          <p:nvSpPr>
            <p:cNvPr id="8" name="Rectángulo: esquinas redondeadas 7"/>
            <p:cNvSpPr/>
            <p:nvPr/>
          </p:nvSpPr>
          <p:spPr>
            <a:xfrm>
              <a:off x="1" y="290735"/>
              <a:ext cx="8381998" cy="684516"/>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Rectángulo: esquinas redondeadas 4"/>
            <p:cNvSpPr txBox="1"/>
            <p:nvPr/>
          </p:nvSpPr>
          <p:spPr>
            <a:xfrm>
              <a:off x="20050" y="310784"/>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105" tIns="52070" rIns="78105" bIns="52070" numCol="1" spcCol="1270" anchor="ctr" anchorCtr="0">
              <a:noAutofit/>
            </a:bodyPr>
            <a:lstStyle/>
            <a:p>
              <a:pPr lvl="0" algn="ctr" defTabSz="1822450">
                <a:lnSpc>
                  <a:spcPct val="90000"/>
                </a:lnSpc>
                <a:spcBef>
                  <a:spcPct val="0"/>
                </a:spcBef>
                <a:spcAft>
                  <a:spcPct val="35000"/>
                </a:spcAft>
              </a:pPr>
              <a:r>
                <a:rPr lang="en-US" sz="4100" b="1" dirty="0"/>
                <a:t>TRATAMIENTO DE LAS SEÑALES EMG</a:t>
              </a:r>
              <a:endParaRPr lang="es-ES" sz="4100" b="1" kern="1200" dirty="0"/>
            </a:p>
          </p:txBody>
        </p:sp>
      </p:grpSp>
      <p:sp>
        <p:nvSpPr>
          <p:cNvPr id="6"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34</a:t>
            </a:fld>
            <a:endParaRPr lang="es-ES" altLang="en-US" sz="1400"/>
          </a:p>
        </p:txBody>
      </p:sp>
    </p:spTree>
    <p:extLst>
      <p:ext uri="{BB962C8B-B14F-4D97-AF65-F5344CB8AC3E}">
        <p14:creationId xmlns:p14="http://schemas.microsoft.com/office/powerpoint/2010/main" val="6375014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3027645008"/>
              </p:ext>
            </p:extLst>
          </p:nvPr>
        </p:nvGraphicFramePr>
        <p:xfrm>
          <a:off x="323528" y="692696"/>
          <a:ext cx="8439472" cy="720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sp>
            <p:nvSpPr>
              <p:cNvPr id="4" name="Rectángulo 3"/>
              <p:cNvSpPr/>
              <p:nvPr/>
            </p:nvSpPr>
            <p:spPr>
              <a:xfrm>
                <a:off x="899592" y="4941168"/>
                <a:ext cx="7763920" cy="11212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𝐻</m:t>
                      </m:r>
                      <m:d>
                        <m:dPr>
                          <m:ctrlPr>
                            <a:rPr lang="es-EC" i="1">
                              <a:latin typeface="Cambria Math" panose="02040503050406030204" pitchFamily="18" charset="0"/>
                            </a:rPr>
                          </m:ctrlPr>
                        </m:dPr>
                        <m:e>
                          <m:r>
                            <a:rPr lang="es-EC" b="0" i="1" smtClean="0">
                              <a:latin typeface="Cambria Math" panose="02040503050406030204" pitchFamily="18" charset="0"/>
                            </a:rPr>
                            <m:t>𝑍</m:t>
                          </m:r>
                        </m:e>
                      </m:d>
                      <m:r>
                        <a:rPr lang="es-EC">
                          <a:latin typeface="Cambria Math" panose="02040503050406030204" pitchFamily="18" charset="0"/>
                        </a:rPr>
                        <m:t>=</m:t>
                      </m:r>
                      <m:f>
                        <m:fPr>
                          <m:ctrlPr>
                            <a:rPr lang="es-EC" i="1">
                              <a:latin typeface="Cambria Math" panose="02040503050406030204" pitchFamily="18" charset="0"/>
                            </a:rPr>
                          </m:ctrlPr>
                        </m:fPr>
                        <m:num>
                          <m:eqArr>
                            <m:eqArrPr>
                              <m:ctrlPr>
                                <a:rPr lang="es-EC" i="1">
                                  <a:latin typeface="Cambria Math" panose="02040503050406030204" pitchFamily="18" charset="0"/>
                                </a:rPr>
                              </m:ctrlPr>
                            </m:eqArrPr>
                            <m:e>
                              <m:r>
                                <a:rPr lang="es-EC" i="0">
                                  <a:latin typeface="Cambria Math" panose="02040503050406030204" pitchFamily="18" charset="0"/>
                                </a:rPr>
                                <m:t>&amp;0.2951 </m:t>
                              </m:r>
                              <m:sSup>
                                <m:sSupPr>
                                  <m:ctrlPr>
                                    <a:rPr lang="es-EC" i="1">
                                      <a:latin typeface="Cambria Math" panose="02040503050406030204" pitchFamily="18" charset="0"/>
                                    </a:rPr>
                                  </m:ctrlPr>
                                </m:sSupPr>
                                <m:e>
                                  <m:r>
                                    <a:rPr lang="es-EC" i="1">
                                      <a:latin typeface="Cambria Math" panose="02040503050406030204" pitchFamily="18" charset="0"/>
                                    </a:rPr>
                                    <m:t>𝑧</m:t>
                                  </m:r>
                                </m:e>
                                <m:sup>
                                  <m:r>
                                    <a:rPr lang="es-EC" i="0">
                                      <a:latin typeface="Cambria Math" panose="02040503050406030204" pitchFamily="18" charset="0"/>
                                    </a:rPr>
                                    <m:t>10</m:t>
                                  </m:r>
                                </m:sup>
                              </m:sSup>
                              <m:r>
                                <a:rPr lang="es-EC" i="0">
                                  <a:latin typeface="Cambria Math" panose="02040503050406030204" pitchFamily="18" charset="0"/>
                                </a:rPr>
                                <m:t>−1.476 </m:t>
                              </m:r>
                              <m:sSup>
                                <m:sSupPr>
                                  <m:ctrlPr>
                                    <a:rPr lang="es-EC" i="1">
                                      <a:latin typeface="Cambria Math" panose="02040503050406030204" pitchFamily="18" charset="0"/>
                                    </a:rPr>
                                  </m:ctrlPr>
                                </m:sSupPr>
                                <m:e>
                                  <m:r>
                                    <a:rPr lang="es-EC" i="1">
                                      <a:latin typeface="Cambria Math" panose="02040503050406030204" pitchFamily="18" charset="0"/>
                                    </a:rPr>
                                    <m:t>𝑧</m:t>
                                  </m:r>
                                </m:e>
                                <m:sup>
                                  <m:r>
                                    <a:rPr lang="es-EC" i="0">
                                      <a:latin typeface="Cambria Math" panose="02040503050406030204" pitchFamily="18" charset="0"/>
                                    </a:rPr>
                                    <m:t>8</m:t>
                                  </m:r>
                                </m:sup>
                              </m:sSup>
                              <m:r>
                                <a:rPr lang="es-EC" i="0">
                                  <a:latin typeface="Cambria Math" panose="02040503050406030204" pitchFamily="18" charset="0"/>
                                </a:rPr>
                                <m:t>+2.951 </m:t>
                              </m:r>
                              <m:sSup>
                                <m:sSupPr>
                                  <m:ctrlPr>
                                    <a:rPr lang="es-EC" i="1">
                                      <a:latin typeface="Cambria Math" panose="02040503050406030204" pitchFamily="18" charset="0"/>
                                    </a:rPr>
                                  </m:ctrlPr>
                                </m:sSupPr>
                                <m:e>
                                  <m:r>
                                    <a:rPr lang="es-EC" i="1">
                                      <a:latin typeface="Cambria Math" panose="02040503050406030204" pitchFamily="18" charset="0"/>
                                    </a:rPr>
                                    <m:t>𝑧</m:t>
                                  </m:r>
                                </m:e>
                                <m:sup>
                                  <m:r>
                                    <a:rPr lang="es-EC" i="0">
                                      <a:latin typeface="Cambria Math" panose="02040503050406030204" pitchFamily="18" charset="0"/>
                                    </a:rPr>
                                    <m:t>6</m:t>
                                  </m:r>
                                </m:sup>
                              </m:sSup>
                            </m:e>
                            <m:e>
                              <m:r>
                                <a:rPr lang="es-EC" i="0">
                                  <a:latin typeface="Cambria Math" panose="02040503050406030204" pitchFamily="18" charset="0"/>
                                </a:rPr>
                                <m:t>&amp;−2.951 </m:t>
                              </m:r>
                              <m:sSup>
                                <m:sSupPr>
                                  <m:ctrlPr>
                                    <a:rPr lang="es-EC" i="1">
                                      <a:latin typeface="Cambria Math" panose="02040503050406030204" pitchFamily="18" charset="0"/>
                                    </a:rPr>
                                  </m:ctrlPr>
                                </m:sSupPr>
                                <m:e>
                                  <m:r>
                                    <a:rPr lang="es-EC" i="1">
                                      <a:latin typeface="Cambria Math" panose="02040503050406030204" pitchFamily="18" charset="0"/>
                                    </a:rPr>
                                    <m:t>𝑧</m:t>
                                  </m:r>
                                </m:e>
                                <m:sup>
                                  <m:r>
                                    <a:rPr lang="es-EC" i="0">
                                      <a:latin typeface="Cambria Math" panose="02040503050406030204" pitchFamily="18" charset="0"/>
                                    </a:rPr>
                                    <m:t>4</m:t>
                                  </m:r>
                                </m:sup>
                              </m:sSup>
                              <m:r>
                                <a:rPr lang="es-EC" i="0">
                                  <a:latin typeface="Cambria Math" panose="02040503050406030204" pitchFamily="18" charset="0"/>
                                </a:rPr>
                                <m:t>+1.476 </m:t>
                              </m:r>
                              <m:sSup>
                                <m:sSupPr>
                                  <m:ctrlPr>
                                    <a:rPr lang="es-EC" i="1">
                                      <a:latin typeface="Cambria Math" panose="02040503050406030204" pitchFamily="18" charset="0"/>
                                    </a:rPr>
                                  </m:ctrlPr>
                                </m:sSupPr>
                                <m:e>
                                  <m:r>
                                    <a:rPr lang="es-EC" i="1">
                                      <a:latin typeface="Cambria Math" panose="02040503050406030204" pitchFamily="18" charset="0"/>
                                    </a:rPr>
                                    <m:t>𝑧</m:t>
                                  </m:r>
                                </m:e>
                                <m:sup>
                                  <m:r>
                                    <a:rPr lang="es-EC" i="0">
                                      <a:latin typeface="Cambria Math" panose="02040503050406030204" pitchFamily="18" charset="0"/>
                                    </a:rPr>
                                    <m:t>2</m:t>
                                  </m:r>
                                </m:sup>
                              </m:sSup>
                              <m:r>
                                <a:rPr lang="es-EC" i="0">
                                  <a:latin typeface="Cambria Math" panose="02040503050406030204" pitchFamily="18" charset="0"/>
                                </a:rPr>
                                <m:t> − 0.2951</m:t>
                              </m:r>
                            </m:e>
                          </m:eqArr>
                        </m:num>
                        <m:den>
                          <m:eqArr>
                            <m:eqArrPr>
                              <m:ctrlPr>
                                <a:rPr lang="es-EC" i="1">
                                  <a:latin typeface="Cambria Math" panose="02040503050406030204" pitchFamily="18" charset="0"/>
                                </a:rPr>
                              </m:ctrlPr>
                            </m:eqArrPr>
                            <m:e>
                              <m:r>
                                <a:rPr lang="es-EC" i="0">
                                  <a:latin typeface="Cambria Math" panose="02040503050406030204" pitchFamily="18" charset="0"/>
                                </a:rPr>
                                <m:t>&amp;</m:t>
                              </m:r>
                              <m:sSup>
                                <m:sSupPr>
                                  <m:ctrlPr>
                                    <a:rPr lang="es-EC" i="1">
                                      <a:latin typeface="Cambria Math" panose="02040503050406030204" pitchFamily="18" charset="0"/>
                                    </a:rPr>
                                  </m:ctrlPr>
                                </m:sSupPr>
                                <m:e>
                                  <m:r>
                                    <a:rPr lang="es-EC" i="1">
                                      <a:latin typeface="Cambria Math" panose="02040503050406030204" pitchFamily="18" charset="0"/>
                                    </a:rPr>
                                    <m:t>𝑧</m:t>
                                  </m:r>
                                </m:e>
                                <m:sup>
                                  <m:r>
                                    <a:rPr lang="es-EC" i="0">
                                      <a:latin typeface="Cambria Math" panose="02040503050406030204" pitchFamily="18" charset="0"/>
                                    </a:rPr>
                                    <m:t>10</m:t>
                                  </m:r>
                                </m:sup>
                              </m:sSup>
                              <m:r>
                                <a:rPr lang="es-EC" i="0">
                                  <a:latin typeface="Cambria Math" panose="02040503050406030204" pitchFamily="18" charset="0"/>
                                </a:rPr>
                                <m:t> − 1.03 </m:t>
                              </m:r>
                              <m:sSup>
                                <m:sSupPr>
                                  <m:ctrlPr>
                                    <a:rPr lang="es-EC" i="1">
                                      <a:latin typeface="Cambria Math" panose="02040503050406030204" pitchFamily="18" charset="0"/>
                                    </a:rPr>
                                  </m:ctrlPr>
                                </m:sSupPr>
                                <m:e>
                                  <m:r>
                                    <a:rPr lang="es-EC" i="1">
                                      <a:latin typeface="Cambria Math" panose="02040503050406030204" pitchFamily="18" charset="0"/>
                                    </a:rPr>
                                    <m:t>𝑧</m:t>
                                  </m:r>
                                </m:e>
                                <m:sup>
                                  <m:r>
                                    <a:rPr lang="es-EC" i="0">
                                      <a:latin typeface="Cambria Math" panose="02040503050406030204" pitchFamily="18" charset="0"/>
                                    </a:rPr>
                                    <m:t>9</m:t>
                                  </m:r>
                                </m:sup>
                              </m:sSup>
                              <m:r>
                                <a:rPr lang="es-EC" i="0">
                                  <a:latin typeface="Cambria Math" panose="02040503050406030204" pitchFamily="18" charset="0"/>
                                </a:rPr>
                                <m:t> − 2.154 </m:t>
                              </m:r>
                              <m:sSup>
                                <m:sSupPr>
                                  <m:ctrlPr>
                                    <a:rPr lang="es-EC" i="1">
                                      <a:latin typeface="Cambria Math" panose="02040503050406030204" pitchFamily="18" charset="0"/>
                                    </a:rPr>
                                  </m:ctrlPr>
                                </m:sSupPr>
                                <m:e>
                                  <m:r>
                                    <a:rPr lang="es-EC" i="1">
                                      <a:latin typeface="Cambria Math" panose="02040503050406030204" pitchFamily="18" charset="0"/>
                                    </a:rPr>
                                    <m:t>𝑧</m:t>
                                  </m:r>
                                </m:e>
                                <m:sup>
                                  <m:r>
                                    <a:rPr lang="es-EC" i="0">
                                      <a:latin typeface="Cambria Math" panose="02040503050406030204" pitchFamily="18" charset="0"/>
                                    </a:rPr>
                                    <m:t>8</m:t>
                                  </m:r>
                                </m:sup>
                              </m:sSup>
                              <m:r>
                                <a:rPr lang="es-EC" i="0">
                                  <a:latin typeface="Cambria Math" panose="02040503050406030204" pitchFamily="18" charset="0"/>
                                </a:rPr>
                                <m:t> + 1.758 </m:t>
                              </m:r>
                              <m:sSup>
                                <m:sSupPr>
                                  <m:ctrlPr>
                                    <a:rPr lang="es-EC" i="1">
                                      <a:latin typeface="Cambria Math" panose="02040503050406030204" pitchFamily="18" charset="0"/>
                                    </a:rPr>
                                  </m:ctrlPr>
                                </m:sSupPr>
                                <m:e>
                                  <m:r>
                                    <a:rPr lang="es-EC" i="1">
                                      <a:latin typeface="Cambria Math" panose="02040503050406030204" pitchFamily="18" charset="0"/>
                                    </a:rPr>
                                    <m:t>𝑧</m:t>
                                  </m:r>
                                </m:e>
                                <m:sup>
                                  <m:r>
                                    <a:rPr lang="es-EC" i="0">
                                      <a:latin typeface="Cambria Math" panose="02040503050406030204" pitchFamily="18" charset="0"/>
                                    </a:rPr>
                                    <m:t>7</m:t>
                                  </m:r>
                                </m:sup>
                              </m:sSup>
                              <m:r>
                                <a:rPr lang="es-EC" i="0">
                                  <a:latin typeface="Cambria Math" panose="02040503050406030204" pitchFamily="18" charset="0"/>
                                </a:rPr>
                                <m:t> + 2.57 </m:t>
                              </m:r>
                              <m:sSup>
                                <m:sSupPr>
                                  <m:ctrlPr>
                                    <a:rPr lang="es-EC" i="1">
                                      <a:latin typeface="Cambria Math" panose="02040503050406030204" pitchFamily="18" charset="0"/>
                                    </a:rPr>
                                  </m:ctrlPr>
                                </m:sSupPr>
                                <m:e>
                                  <m:r>
                                    <a:rPr lang="es-EC" i="1">
                                      <a:latin typeface="Cambria Math" panose="02040503050406030204" pitchFamily="18" charset="0"/>
                                    </a:rPr>
                                    <m:t>𝑧</m:t>
                                  </m:r>
                                </m:e>
                                <m:sup>
                                  <m:r>
                                    <a:rPr lang="es-EC" i="0">
                                      <a:latin typeface="Cambria Math" panose="02040503050406030204" pitchFamily="18" charset="0"/>
                                    </a:rPr>
                                    <m:t>6</m:t>
                                  </m:r>
                                </m:sup>
                              </m:sSup>
                              <m:r>
                                <a:rPr lang="es-EC" i="0">
                                  <a:latin typeface="Cambria Math" panose="02040503050406030204" pitchFamily="18" charset="0"/>
                                </a:rPr>
                                <m:t> </m:t>
                              </m:r>
                            </m:e>
                            <m:e>
                              <m:r>
                                <a:rPr lang="es-EC" i="0">
                                  <a:latin typeface="Cambria Math" panose="02040503050406030204" pitchFamily="18" charset="0"/>
                                </a:rPr>
                                <m:t>&amp;− 1.445 </m:t>
                              </m:r>
                              <m:sSup>
                                <m:sSupPr>
                                  <m:ctrlPr>
                                    <a:rPr lang="es-EC" i="1">
                                      <a:latin typeface="Cambria Math" panose="02040503050406030204" pitchFamily="18" charset="0"/>
                                    </a:rPr>
                                  </m:ctrlPr>
                                </m:sSupPr>
                                <m:e>
                                  <m:r>
                                    <a:rPr lang="es-EC" i="1">
                                      <a:latin typeface="Cambria Math" panose="02040503050406030204" pitchFamily="18" charset="0"/>
                                    </a:rPr>
                                    <m:t>𝑧</m:t>
                                  </m:r>
                                </m:e>
                                <m:sup>
                                  <m:r>
                                    <a:rPr lang="es-EC" i="0">
                                      <a:latin typeface="Cambria Math" panose="02040503050406030204" pitchFamily="18" charset="0"/>
                                    </a:rPr>
                                    <m:t>5</m:t>
                                  </m:r>
                                </m:sup>
                              </m:sSup>
                              <m:r>
                                <a:rPr lang="es-EC" i="0">
                                  <a:latin typeface="Cambria Math" panose="02040503050406030204" pitchFamily="18" charset="0"/>
                                </a:rPr>
                                <m:t> − 1.677 </m:t>
                              </m:r>
                              <m:sSup>
                                <m:sSupPr>
                                  <m:ctrlPr>
                                    <a:rPr lang="es-EC" i="1">
                                      <a:latin typeface="Cambria Math" panose="02040503050406030204" pitchFamily="18" charset="0"/>
                                    </a:rPr>
                                  </m:ctrlPr>
                                </m:sSupPr>
                                <m:e>
                                  <m:r>
                                    <a:rPr lang="es-EC" i="1">
                                      <a:latin typeface="Cambria Math" panose="02040503050406030204" pitchFamily="18" charset="0"/>
                                    </a:rPr>
                                    <m:t>𝑧</m:t>
                                  </m:r>
                                </m:e>
                                <m:sup>
                                  <m:r>
                                    <a:rPr lang="es-EC" i="0">
                                      <a:latin typeface="Cambria Math" panose="02040503050406030204" pitchFamily="18" charset="0"/>
                                    </a:rPr>
                                    <m:t>4</m:t>
                                  </m:r>
                                </m:sup>
                              </m:sSup>
                              <m:r>
                                <a:rPr lang="es-EC" i="0">
                                  <a:latin typeface="Cambria Math" panose="02040503050406030204" pitchFamily="18" charset="0"/>
                                </a:rPr>
                                <m:t> + 0.5676 </m:t>
                              </m:r>
                              <m:r>
                                <a:rPr lang="es-EC" i="1">
                                  <a:latin typeface="Cambria Math" panose="02040503050406030204" pitchFamily="18" charset="0"/>
                                </a:rPr>
                                <m:t>𝑧</m:t>
                              </m:r>
                              <m:r>
                                <m:rPr>
                                  <m:lit/>
                                </m:rPr>
                                <a:rPr lang="es-EC" i="0">
                                  <a:latin typeface="Cambria Math" panose="02040503050406030204" pitchFamily="18" charset="0"/>
                                </a:rPr>
                                <m:t>^</m:t>
                              </m:r>
                              <m:r>
                                <a:rPr lang="es-EC" i="0">
                                  <a:latin typeface="Cambria Math" panose="02040503050406030204" pitchFamily="18" charset="0"/>
                                </a:rPr>
                                <m:t>3 + 0.5912 </m:t>
                              </m:r>
                              <m:r>
                                <a:rPr lang="es-EC" i="1">
                                  <a:latin typeface="Cambria Math" panose="02040503050406030204" pitchFamily="18" charset="0"/>
                                </a:rPr>
                                <m:t>𝑧</m:t>
                              </m:r>
                              <m:r>
                                <m:rPr>
                                  <m:lit/>
                                </m:rPr>
                                <a:rPr lang="es-EC" i="0">
                                  <a:latin typeface="Cambria Math" panose="02040503050406030204" pitchFamily="18" charset="0"/>
                                </a:rPr>
                                <m:t>^</m:t>
                              </m:r>
                              <m:r>
                                <a:rPr lang="es-EC" i="0">
                                  <a:latin typeface="Cambria Math" panose="02040503050406030204" pitchFamily="18" charset="0"/>
                                </a:rPr>
                                <m:t>2 − 0.08972 </m:t>
                              </m:r>
                              <m:r>
                                <a:rPr lang="es-EC" i="1">
                                  <a:latin typeface="Cambria Math" panose="02040503050406030204" pitchFamily="18" charset="0"/>
                                </a:rPr>
                                <m:t>𝑧</m:t>
                              </m:r>
                            </m:e>
                          </m:eqArr>
                        </m:den>
                      </m:f>
                    </m:oMath>
                  </m:oMathPara>
                </a14:m>
                <a:endParaRPr lang="es-EC" dirty="0"/>
              </a:p>
            </p:txBody>
          </p:sp>
        </mc:Choice>
        <mc:Fallback xmlns="">
          <p:sp>
            <p:nvSpPr>
              <p:cNvPr id="4" name="Rectángulo 3"/>
              <p:cNvSpPr>
                <a:spLocks noRot="1" noChangeAspect="1" noMove="1" noResize="1" noEditPoints="1" noAdjustHandles="1" noChangeArrowheads="1" noChangeShapeType="1" noTextEdit="1"/>
              </p:cNvSpPr>
              <p:nvPr/>
            </p:nvSpPr>
            <p:spPr>
              <a:xfrm>
                <a:off x="899592" y="4941168"/>
                <a:ext cx="7763920" cy="1121269"/>
              </a:xfrm>
              <a:prstGeom prst="rect">
                <a:avLst/>
              </a:prstGeom>
              <a:blipFill>
                <a:blip r:embed="rId7"/>
                <a:stretch>
                  <a:fillRect/>
                </a:stretch>
              </a:blipFill>
            </p:spPr>
            <p:txBody>
              <a:bodyPr/>
              <a:lstStyle/>
              <a:p>
                <a:r>
                  <a:rPr lang="es-EC">
                    <a:noFill/>
                  </a:rPr>
                  <a:t> </a:t>
                </a:r>
              </a:p>
            </p:txBody>
          </p:sp>
        </mc:Fallback>
      </mc:AlternateContent>
      <p:pic>
        <p:nvPicPr>
          <p:cNvPr id="9" name="Imagen 8"/>
          <p:cNvPicPr/>
          <p:nvPr/>
        </p:nvPicPr>
        <p:blipFill>
          <a:blip r:embed="rId8">
            <a:extLst>
              <a:ext uri="{28A0092B-C50C-407E-A947-70E740481C1C}">
                <a14:useLocalDpi xmlns:a14="http://schemas.microsoft.com/office/drawing/2010/main" val="0"/>
              </a:ext>
            </a:extLst>
          </a:blip>
          <a:srcRect/>
          <a:stretch>
            <a:fillRect/>
          </a:stretch>
        </p:blipFill>
        <p:spPr bwMode="auto">
          <a:xfrm>
            <a:off x="1885637" y="2060848"/>
            <a:ext cx="5791830" cy="2697532"/>
          </a:xfrm>
          <a:prstGeom prst="rect">
            <a:avLst/>
          </a:prstGeom>
          <a:noFill/>
          <a:ln>
            <a:noFill/>
          </a:ln>
        </p:spPr>
      </p:pic>
      <p:sp>
        <p:nvSpPr>
          <p:cNvPr id="11" name="Rectángulo 10"/>
          <p:cNvSpPr/>
          <p:nvPr/>
        </p:nvSpPr>
        <p:spPr>
          <a:xfrm>
            <a:off x="3260996" y="1503270"/>
            <a:ext cx="3382906" cy="576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s-EC" b="1" dirty="0"/>
              <a:t>Repuesta en Magnitud</a:t>
            </a:r>
          </a:p>
        </p:txBody>
      </p:sp>
      <p:pic>
        <p:nvPicPr>
          <p:cNvPr id="13" name="Imagen 12"/>
          <p:cNvPicPr/>
          <p:nvPr/>
        </p:nvPicPr>
        <p:blipFill rotWithShape="1">
          <a:blip r:embed="rId9">
            <a:extLst>
              <a:ext uri="{28A0092B-C50C-407E-A947-70E740481C1C}">
                <a14:useLocalDpi xmlns:a14="http://schemas.microsoft.com/office/drawing/2010/main" val="0"/>
              </a:ext>
            </a:extLst>
          </a:blip>
          <a:srcRect l="10932" r="7955" b="52337"/>
          <a:stretch/>
        </p:blipFill>
        <p:spPr bwMode="auto">
          <a:xfrm>
            <a:off x="1344968" y="3157586"/>
            <a:ext cx="6878236" cy="1800200"/>
          </a:xfrm>
          <a:prstGeom prst="rect">
            <a:avLst/>
          </a:prstGeom>
          <a:noFill/>
          <a:ln>
            <a:noFill/>
          </a:ln>
          <a:extLst>
            <a:ext uri="{53640926-AAD7-44D8-BBD7-CCE9431645EC}">
              <a14:shadowObscured xmlns:a14="http://schemas.microsoft.com/office/drawing/2010/main"/>
            </a:ext>
          </a:extLst>
        </p:spPr>
      </p:pic>
      <p:pic>
        <p:nvPicPr>
          <p:cNvPr id="10" name="Imagen 9"/>
          <p:cNvPicPr/>
          <p:nvPr/>
        </p:nvPicPr>
        <p:blipFill rotWithShape="1">
          <a:blip r:embed="rId9">
            <a:extLst>
              <a:ext uri="{28A0092B-C50C-407E-A947-70E740481C1C}">
                <a14:useLocalDpi xmlns:a14="http://schemas.microsoft.com/office/drawing/2010/main" val="0"/>
              </a:ext>
            </a:extLst>
          </a:blip>
          <a:srcRect l="10932" t="49569" r="7955"/>
          <a:stretch/>
        </p:blipFill>
        <p:spPr bwMode="auto">
          <a:xfrm>
            <a:off x="1344968" y="1452243"/>
            <a:ext cx="6878236" cy="1904749"/>
          </a:xfrm>
          <a:prstGeom prst="rect">
            <a:avLst/>
          </a:prstGeom>
          <a:noFill/>
          <a:ln>
            <a:noFill/>
          </a:ln>
          <a:extLst>
            <a:ext uri="{53640926-AAD7-44D8-BBD7-CCE9431645EC}">
              <a14:shadowObscured xmlns:a14="http://schemas.microsoft.com/office/drawing/2010/main"/>
            </a:ext>
          </a:extLst>
        </p:spPr>
      </p:pic>
      <p:sp>
        <p:nvSpPr>
          <p:cNvPr id="15"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35</a:t>
            </a:fld>
            <a:endParaRPr lang="es-ES" altLang="en-US" sz="1400"/>
          </a:p>
        </p:txBody>
      </p:sp>
      <p:grpSp>
        <p:nvGrpSpPr>
          <p:cNvPr id="16" name="Group 40"/>
          <p:cNvGrpSpPr>
            <a:grpSpLocks/>
          </p:cNvGrpSpPr>
          <p:nvPr/>
        </p:nvGrpSpPr>
        <p:grpSpPr bwMode="auto">
          <a:xfrm>
            <a:off x="0" y="25375"/>
            <a:ext cx="9180512" cy="595313"/>
            <a:chOff x="316116" y="5914225"/>
            <a:chExt cx="8524298" cy="595515"/>
          </a:xfrm>
        </p:grpSpPr>
        <p:sp>
          <p:nvSpPr>
            <p:cNvPr id="17"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8"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9" name="Pentagon 44"/>
            <p:cNvSpPr/>
            <p:nvPr/>
          </p:nvSpPr>
          <p:spPr>
            <a:xfrm>
              <a:off x="4748750" y="5928518"/>
              <a:ext cx="1447719" cy="581222"/>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Tratamiento </a:t>
              </a:r>
            </a:p>
            <a:p>
              <a:pPr algn="ctr">
                <a:defRPr/>
              </a:pPr>
              <a:r>
                <a:rPr lang="es-EC" sz="1200" dirty="0">
                  <a:solidFill>
                    <a:schemeClr val="bg1"/>
                  </a:solidFill>
                </a:rPr>
                <a:t>de las señales</a:t>
              </a:r>
              <a:endParaRPr lang="en-US" sz="1200" dirty="0">
                <a:solidFill>
                  <a:schemeClr val="bg1"/>
                </a:solidFill>
              </a:endParaRPr>
            </a:p>
          </p:txBody>
        </p:sp>
        <p:sp>
          <p:nvSpPr>
            <p:cNvPr id="20"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21"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22"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23"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111277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1"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617526692"/>
              </p:ext>
            </p:extLst>
          </p:nvPr>
        </p:nvGraphicFramePr>
        <p:xfrm>
          <a:off x="323528" y="692696"/>
          <a:ext cx="8439472" cy="2232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p:nvPr/>
        </p:nvPicPr>
        <p:blipFill rotWithShape="1">
          <a:blip r:embed="rId7">
            <a:extLst>
              <a:ext uri="{28A0092B-C50C-407E-A947-70E740481C1C}">
                <a14:useLocalDpi xmlns:a14="http://schemas.microsoft.com/office/drawing/2010/main" val="0"/>
              </a:ext>
            </a:extLst>
          </a:blip>
          <a:srcRect l="10933" r="12978"/>
          <a:stretch/>
        </p:blipFill>
        <p:spPr bwMode="auto">
          <a:xfrm>
            <a:off x="179512" y="2708920"/>
            <a:ext cx="8784976" cy="3960440"/>
          </a:xfrm>
          <a:prstGeom prst="rect">
            <a:avLst/>
          </a:prstGeom>
          <a:noFill/>
          <a:ln>
            <a:noFill/>
          </a:ln>
          <a:extLst>
            <a:ext uri="{53640926-AAD7-44D8-BBD7-CCE9431645EC}">
              <a14:shadowObscured xmlns:a14="http://schemas.microsoft.com/office/drawing/2010/main"/>
            </a:ext>
          </a:extLst>
        </p:spPr>
      </p:pic>
      <p:sp>
        <p:nvSpPr>
          <p:cNvPr id="5"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36</a:t>
            </a:fld>
            <a:endParaRPr lang="es-ES" altLang="en-US" sz="1400"/>
          </a:p>
        </p:txBody>
      </p:sp>
      <p:grpSp>
        <p:nvGrpSpPr>
          <p:cNvPr id="7" name="Group 40"/>
          <p:cNvGrpSpPr>
            <a:grpSpLocks/>
          </p:cNvGrpSpPr>
          <p:nvPr/>
        </p:nvGrpSpPr>
        <p:grpSpPr bwMode="auto">
          <a:xfrm>
            <a:off x="0" y="25375"/>
            <a:ext cx="9180512" cy="595313"/>
            <a:chOff x="316116" y="5914225"/>
            <a:chExt cx="8524298" cy="595515"/>
          </a:xfrm>
        </p:grpSpPr>
        <p:sp>
          <p:nvSpPr>
            <p:cNvPr id="8"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9"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0" name="Pentagon 44"/>
            <p:cNvSpPr/>
            <p:nvPr/>
          </p:nvSpPr>
          <p:spPr>
            <a:xfrm>
              <a:off x="4748750" y="5928518"/>
              <a:ext cx="1447719" cy="581222"/>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Tratamiento </a:t>
              </a:r>
            </a:p>
            <a:p>
              <a:pPr algn="ctr">
                <a:defRPr/>
              </a:pPr>
              <a:r>
                <a:rPr lang="es-EC" sz="1200" dirty="0">
                  <a:solidFill>
                    <a:schemeClr val="bg1"/>
                  </a:solidFill>
                </a:rPr>
                <a:t>de las señales</a:t>
              </a:r>
              <a:endParaRPr lang="en-US" sz="1200" dirty="0">
                <a:solidFill>
                  <a:schemeClr val="bg1"/>
                </a:solidFill>
              </a:endParaRPr>
            </a:p>
          </p:txBody>
        </p:sp>
        <p:sp>
          <p:nvSpPr>
            <p:cNvPr id="11"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2"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3"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4"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373985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9ED4C765-696D-454D-9ACB-C863AE1F46AA}"/>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0E689972-6746-480E-BAF1-03CE98143681}"/>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2974134859"/>
              </p:ext>
            </p:extLst>
          </p:nvPr>
        </p:nvGraphicFramePr>
        <p:xfrm>
          <a:off x="460277" y="692696"/>
          <a:ext cx="8439472" cy="864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p:nvPr/>
        </p:nvPicPr>
        <p:blipFill>
          <a:blip r:embed="rId7"/>
          <a:stretch>
            <a:fillRect/>
          </a:stretch>
        </p:blipFill>
        <p:spPr>
          <a:xfrm>
            <a:off x="1839743" y="1412776"/>
            <a:ext cx="5324546" cy="5400600"/>
          </a:xfrm>
          <a:prstGeom prst="rect">
            <a:avLst/>
          </a:prstGeom>
        </p:spPr>
      </p:pic>
      <p:sp>
        <p:nvSpPr>
          <p:cNvPr id="5"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37</a:t>
            </a:fld>
            <a:endParaRPr lang="es-ES" altLang="en-US" sz="1400"/>
          </a:p>
        </p:txBody>
      </p:sp>
      <p:grpSp>
        <p:nvGrpSpPr>
          <p:cNvPr id="7" name="Group 40"/>
          <p:cNvGrpSpPr>
            <a:grpSpLocks/>
          </p:cNvGrpSpPr>
          <p:nvPr/>
        </p:nvGrpSpPr>
        <p:grpSpPr bwMode="auto">
          <a:xfrm>
            <a:off x="0" y="25375"/>
            <a:ext cx="9180512" cy="595313"/>
            <a:chOff x="316116" y="5914225"/>
            <a:chExt cx="8524298" cy="595515"/>
          </a:xfrm>
        </p:grpSpPr>
        <p:sp>
          <p:nvSpPr>
            <p:cNvPr id="8"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9"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0" name="Pentagon 44"/>
            <p:cNvSpPr/>
            <p:nvPr/>
          </p:nvSpPr>
          <p:spPr>
            <a:xfrm>
              <a:off x="4748750" y="5928518"/>
              <a:ext cx="1447719" cy="581222"/>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Tratamiento </a:t>
              </a:r>
            </a:p>
            <a:p>
              <a:pPr algn="ctr">
                <a:defRPr/>
              </a:pPr>
              <a:r>
                <a:rPr lang="es-EC" sz="1200" dirty="0">
                  <a:solidFill>
                    <a:schemeClr val="bg1"/>
                  </a:solidFill>
                </a:rPr>
                <a:t>de las señales</a:t>
              </a:r>
              <a:endParaRPr lang="en-US" sz="1200" dirty="0">
                <a:solidFill>
                  <a:schemeClr val="bg1"/>
                </a:solidFill>
              </a:endParaRPr>
            </a:p>
          </p:txBody>
        </p:sp>
        <p:sp>
          <p:nvSpPr>
            <p:cNvPr id="11"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2"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3"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4"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375368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2424835782"/>
              </p:ext>
            </p:extLst>
          </p:nvPr>
        </p:nvGraphicFramePr>
        <p:xfrm>
          <a:off x="323528" y="692696"/>
          <a:ext cx="8439472" cy="230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2743651" y="2572190"/>
            <a:ext cx="4096436" cy="3737130"/>
          </a:xfrm>
          <a:prstGeom prst="rect">
            <a:avLst/>
          </a:prstGeom>
        </p:spPr>
      </p:pic>
      <p:pic>
        <p:nvPicPr>
          <p:cNvPr id="5" name="Imagen 4"/>
          <p:cNvPicPr>
            <a:picLocks noChangeAspect="1"/>
          </p:cNvPicPr>
          <p:nvPr/>
        </p:nvPicPr>
        <p:blipFill>
          <a:blip r:embed="rId8"/>
          <a:stretch>
            <a:fillRect/>
          </a:stretch>
        </p:blipFill>
        <p:spPr>
          <a:xfrm>
            <a:off x="2529626" y="2849439"/>
            <a:ext cx="4687784" cy="3543300"/>
          </a:xfrm>
          <a:prstGeom prst="rect">
            <a:avLst/>
          </a:prstGeom>
        </p:spPr>
      </p:pic>
      <p:sp>
        <p:nvSpPr>
          <p:cNvPr id="8"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38</a:t>
            </a:fld>
            <a:endParaRPr lang="es-ES" altLang="en-US" sz="1400"/>
          </a:p>
        </p:txBody>
      </p:sp>
      <p:grpSp>
        <p:nvGrpSpPr>
          <p:cNvPr id="9" name="Group 40"/>
          <p:cNvGrpSpPr>
            <a:grpSpLocks/>
          </p:cNvGrpSpPr>
          <p:nvPr/>
        </p:nvGrpSpPr>
        <p:grpSpPr bwMode="auto">
          <a:xfrm>
            <a:off x="0" y="25375"/>
            <a:ext cx="9180512" cy="595313"/>
            <a:chOff x="316116" y="5914225"/>
            <a:chExt cx="8524298" cy="595515"/>
          </a:xfrm>
        </p:grpSpPr>
        <p:sp>
          <p:nvSpPr>
            <p:cNvPr id="10"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1"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2" name="Pentagon 44"/>
            <p:cNvSpPr/>
            <p:nvPr/>
          </p:nvSpPr>
          <p:spPr>
            <a:xfrm>
              <a:off x="4748750" y="5928518"/>
              <a:ext cx="1447719" cy="581222"/>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Tratamiento </a:t>
              </a:r>
            </a:p>
            <a:p>
              <a:pPr algn="ctr">
                <a:defRPr/>
              </a:pPr>
              <a:r>
                <a:rPr lang="es-EC" sz="1200" dirty="0">
                  <a:solidFill>
                    <a:schemeClr val="bg1"/>
                  </a:solidFill>
                </a:rPr>
                <a:t>de las señales</a:t>
              </a:r>
              <a:endParaRPr lang="en-US" sz="1200" dirty="0">
                <a:solidFill>
                  <a:schemeClr val="bg1"/>
                </a:solidFill>
              </a:endParaRPr>
            </a:p>
          </p:txBody>
        </p:sp>
        <p:sp>
          <p:nvSpPr>
            <p:cNvPr id="13"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4"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5"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6"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288509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399592206"/>
              </p:ext>
            </p:extLst>
          </p:nvPr>
        </p:nvGraphicFramePr>
        <p:xfrm>
          <a:off x="323528" y="1268760"/>
          <a:ext cx="8439472" cy="2376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extLst>
              <p:ext uri="{D42A27DB-BD31-4B8C-83A1-F6EECF244321}">
                <p14:modId xmlns:p14="http://schemas.microsoft.com/office/powerpoint/2010/main" val="2988561896"/>
              </p:ext>
            </p:extLst>
          </p:nvPr>
        </p:nvGraphicFramePr>
        <p:xfrm>
          <a:off x="381000" y="692696"/>
          <a:ext cx="8382000" cy="9361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 name="Imagen 1"/>
          <p:cNvPicPr>
            <a:picLocks noChangeAspect="1"/>
          </p:cNvPicPr>
          <p:nvPr/>
        </p:nvPicPr>
        <p:blipFill>
          <a:blip r:embed="rId12"/>
          <a:stretch>
            <a:fillRect/>
          </a:stretch>
        </p:blipFill>
        <p:spPr>
          <a:xfrm>
            <a:off x="2195736" y="3284984"/>
            <a:ext cx="5323626" cy="3456384"/>
          </a:xfrm>
          <a:prstGeom prst="rect">
            <a:avLst/>
          </a:prstGeom>
        </p:spPr>
      </p:pic>
      <p:sp>
        <p:nvSpPr>
          <p:cNvPr id="8"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39</a:t>
            </a:fld>
            <a:endParaRPr lang="es-ES" altLang="en-US" sz="1400"/>
          </a:p>
        </p:txBody>
      </p:sp>
      <p:grpSp>
        <p:nvGrpSpPr>
          <p:cNvPr id="9" name="Group 40"/>
          <p:cNvGrpSpPr>
            <a:grpSpLocks/>
          </p:cNvGrpSpPr>
          <p:nvPr/>
        </p:nvGrpSpPr>
        <p:grpSpPr bwMode="auto">
          <a:xfrm>
            <a:off x="0" y="25375"/>
            <a:ext cx="9180512" cy="595313"/>
            <a:chOff x="316116" y="5914225"/>
            <a:chExt cx="8524298" cy="595515"/>
          </a:xfrm>
        </p:grpSpPr>
        <p:sp>
          <p:nvSpPr>
            <p:cNvPr id="10"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1"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2" name="Pentagon 44"/>
            <p:cNvSpPr/>
            <p:nvPr/>
          </p:nvSpPr>
          <p:spPr>
            <a:xfrm>
              <a:off x="4748750" y="5928518"/>
              <a:ext cx="1447719" cy="581222"/>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Tratamiento </a:t>
              </a:r>
            </a:p>
            <a:p>
              <a:pPr algn="ctr">
                <a:defRPr/>
              </a:pPr>
              <a:r>
                <a:rPr lang="es-EC" sz="1200" dirty="0">
                  <a:solidFill>
                    <a:schemeClr val="bg1"/>
                  </a:solidFill>
                </a:rPr>
                <a:t>de las señales</a:t>
              </a:r>
              <a:endParaRPr lang="en-US" sz="1200" dirty="0">
                <a:solidFill>
                  <a:schemeClr val="bg1"/>
                </a:solidFill>
              </a:endParaRPr>
            </a:p>
          </p:txBody>
        </p:sp>
        <p:sp>
          <p:nvSpPr>
            <p:cNvPr id="13"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4"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5"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6"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152400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ECB1CA3E-26B8-4A39-AEF8-6F06E506D3C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5 Diagrama"/>
          <p:cNvGraphicFramePr/>
          <p:nvPr>
            <p:extLst>
              <p:ext uri="{D42A27DB-BD31-4B8C-83A1-F6EECF244321}">
                <p14:modId xmlns:p14="http://schemas.microsoft.com/office/powerpoint/2010/main" val="818096966"/>
              </p:ext>
            </p:extLst>
          </p:nvPr>
        </p:nvGraphicFramePr>
        <p:xfrm>
          <a:off x="395536" y="332656"/>
          <a:ext cx="8382000" cy="780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1082845069"/>
              </p:ext>
            </p:extLst>
          </p:nvPr>
        </p:nvGraphicFramePr>
        <p:xfrm>
          <a:off x="1234574" y="2924944"/>
          <a:ext cx="7373888" cy="39330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2 Marcador de número de diapositiva"/>
          <p:cNvSpPr>
            <a:spLocks noGrp="1"/>
          </p:cNvSpPr>
          <p:nvPr>
            <p:ph type="sldNum" sz="quarter" idx="12"/>
          </p:nvPr>
        </p:nvSpPr>
        <p:spPr>
          <a:xfrm>
            <a:off x="7620000" y="18288"/>
            <a:ext cx="1066800" cy="329184"/>
          </a:xfrm>
        </p:spPr>
        <p:txBody>
          <a:bodyPr/>
          <a:lstStyle/>
          <a:p>
            <a:fld id="{43AF908C-076E-4FB3-8B0D-B1FA4702EDFF}" type="slidenum">
              <a:rPr lang="es-ES" smtClean="0"/>
              <a:t>4</a:t>
            </a:fld>
            <a:endParaRPr lang="es-ES"/>
          </a:p>
        </p:txBody>
      </p:sp>
      <p:graphicFrame>
        <p:nvGraphicFramePr>
          <p:cNvPr id="9" name="4 Diagrama"/>
          <p:cNvGraphicFramePr/>
          <p:nvPr>
            <p:extLst>
              <p:ext uri="{D42A27DB-BD31-4B8C-83A1-F6EECF244321}">
                <p14:modId xmlns:p14="http://schemas.microsoft.com/office/powerpoint/2010/main" val="2607814030"/>
              </p:ext>
            </p:extLst>
          </p:nvPr>
        </p:nvGraphicFramePr>
        <p:xfrm>
          <a:off x="304800" y="746833"/>
          <a:ext cx="8382000" cy="253815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10" name="Group 40"/>
          <p:cNvGrpSpPr>
            <a:grpSpLocks/>
          </p:cNvGrpSpPr>
          <p:nvPr/>
        </p:nvGrpSpPr>
        <p:grpSpPr bwMode="auto">
          <a:xfrm>
            <a:off x="0" y="25375"/>
            <a:ext cx="9180512" cy="595313"/>
            <a:chOff x="316116" y="5914225"/>
            <a:chExt cx="8524298" cy="595515"/>
          </a:xfrm>
        </p:grpSpPr>
        <p:sp>
          <p:nvSpPr>
            <p:cNvPr id="11"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2"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3"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4"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5"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Diseño</a:t>
              </a:r>
              <a:r>
                <a:rPr lang="en-US" sz="1200" dirty="0">
                  <a:solidFill>
                    <a:schemeClr val="tx1"/>
                  </a:solidFill>
                </a:rPr>
                <a:t> y construction del hardware</a:t>
              </a:r>
            </a:p>
          </p:txBody>
        </p:sp>
        <p:sp>
          <p:nvSpPr>
            <p:cNvPr id="16"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7" name="Pentagon 48"/>
            <p:cNvSpPr/>
            <p:nvPr/>
          </p:nvSpPr>
          <p:spPr>
            <a:xfrm>
              <a:off x="316116" y="5914225"/>
              <a:ext cx="1158936" cy="592339"/>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Introducción</a:t>
              </a:r>
              <a:endParaRPr lang="en-US" sz="1200" dirty="0">
                <a:solidFill>
                  <a:schemeClr val="bg1"/>
                </a:solidFill>
              </a:endParaRPr>
            </a:p>
          </p:txBody>
        </p:sp>
      </p:grpSp>
      <p:sp>
        <p:nvSpPr>
          <p:cNvPr id="18"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4</a:t>
            </a:fld>
            <a:endParaRPr lang="es-ES" altLang="en-US" sz="1400"/>
          </a:p>
        </p:txBody>
      </p:sp>
    </p:spTree>
    <p:extLst>
      <p:ext uri="{BB962C8B-B14F-4D97-AF65-F5344CB8AC3E}">
        <p14:creationId xmlns:p14="http://schemas.microsoft.com/office/powerpoint/2010/main" val="257082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2964245800"/>
              </p:ext>
            </p:extLst>
          </p:nvPr>
        </p:nvGraphicFramePr>
        <p:xfrm>
          <a:off x="323528" y="764704"/>
          <a:ext cx="8439472" cy="2448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p:nvPr/>
        </p:nvPicPr>
        <p:blipFill>
          <a:blip r:embed="rId7"/>
          <a:stretch>
            <a:fillRect/>
          </a:stretch>
        </p:blipFill>
        <p:spPr>
          <a:xfrm>
            <a:off x="1446920" y="2924944"/>
            <a:ext cx="6581464" cy="3744416"/>
          </a:xfrm>
          <a:prstGeom prst="rect">
            <a:avLst/>
          </a:prstGeom>
        </p:spPr>
      </p:pic>
      <p:sp>
        <p:nvSpPr>
          <p:cNvPr id="5"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40</a:t>
            </a:fld>
            <a:endParaRPr lang="es-ES" altLang="en-US" sz="1400"/>
          </a:p>
        </p:txBody>
      </p:sp>
      <p:grpSp>
        <p:nvGrpSpPr>
          <p:cNvPr id="7" name="Group 40"/>
          <p:cNvGrpSpPr>
            <a:grpSpLocks/>
          </p:cNvGrpSpPr>
          <p:nvPr/>
        </p:nvGrpSpPr>
        <p:grpSpPr bwMode="auto">
          <a:xfrm>
            <a:off x="0" y="25375"/>
            <a:ext cx="9180512" cy="595313"/>
            <a:chOff x="316116" y="5914225"/>
            <a:chExt cx="8524298" cy="595515"/>
          </a:xfrm>
        </p:grpSpPr>
        <p:sp>
          <p:nvSpPr>
            <p:cNvPr id="8"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9"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0" name="Pentagon 44"/>
            <p:cNvSpPr/>
            <p:nvPr/>
          </p:nvSpPr>
          <p:spPr>
            <a:xfrm>
              <a:off x="4748750" y="5928518"/>
              <a:ext cx="1447719" cy="581222"/>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Tratamiento </a:t>
              </a:r>
            </a:p>
            <a:p>
              <a:pPr algn="ctr">
                <a:defRPr/>
              </a:pPr>
              <a:r>
                <a:rPr lang="es-EC" sz="1200" dirty="0">
                  <a:solidFill>
                    <a:schemeClr val="bg1"/>
                  </a:solidFill>
                </a:rPr>
                <a:t>de las señales</a:t>
              </a:r>
              <a:endParaRPr lang="en-US" sz="1200" dirty="0">
                <a:solidFill>
                  <a:schemeClr val="bg1"/>
                </a:solidFill>
              </a:endParaRPr>
            </a:p>
          </p:txBody>
        </p:sp>
        <p:sp>
          <p:nvSpPr>
            <p:cNvPr id="11"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2"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3"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4"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147326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816256505"/>
              </p:ext>
            </p:extLst>
          </p:nvPr>
        </p:nvGraphicFramePr>
        <p:xfrm>
          <a:off x="323528" y="692696"/>
          <a:ext cx="8439472" cy="936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p:cNvPicPr/>
          <p:nvPr/>
        </p:nvPicPr>
        <p:blipFill rotWithShape="1">
          <a:blip r:embed="rId8"/>
          <a:srcRect r="2512"/>
          <a:stretch/>
        </p:blipFill>
        <p:spPr bwMode="auto">
          <a:xfrm>
            <a:off x="323528" y="1412776"/>
            <a:ext cx="8655496" cy="1008112"/>
          </a:xfrm>
          <a:prstGeom prst="rect">
            <a:avLst/>
          </a:prstGeom>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5" name="Rectángulo 4"/>
              <p:cNvSpPr/>
              <p:nvPr/>
            </p:nvSpPr>
            <p:spPr>
              <a:xfrm>
                <a:off x="35496" y="2492896"/>
                <a:ext cx="4032448" cy="3831818"/>
              </a:xfrm>
              <a:prstGeom prst="rect">
                <a:avLst/>
              </a:prstGeom>
            </p:spPr>
            <p:txBody>
              <a:bodyPr wrap="square">
                <a:spAutoFit/>
              </a:bodyPr>
              <a:lstStyle/>
              <a:p>
                <a:pPr algn="just">
                  <a:lnSpc>
                    <a:spcPct val="150000"/>
                  </a:lnSpc>
                  <a:spcAft>
                    <a:spcPts val="0"/>
                  </a:spcAft>
                </a:pPr>
                <a:r>
                  <a:rPr lang="es-EC" b="1" dirty="0">
                    <a:solidFill>
                      <a:srgbClr val="000000"/>
                    </a:solidFill>
                    <a:latin typeface="Times New Roman" panose="02020603050405020304" pitchFamily="18" charset="0"/>
                    <a:ea typeface="Calibri" panose="020F0502020204030204" pitchFamily="34" charset="0"/>
                  </a:rPr>
                  <a:t>Donde</a:t>
                </a:r>
              </a:p>
              <a:p>
                <a:pPr algn="just">
                  <a:lnSpc>
                    <a:spcPct val="150000"/>
                  </a:lnSpc>
                  <a:spcAft>
                    <a:spcPts val="0"/>
                  </a:spcAft>
                </a:pPr>
                <a14:m>
                  <m:oMath xmlns:m="http://schemas.openxmlformats.org/officeDocument/2006/math">
                    <m:r>
                      <a:rPr lang="es-EC" i="1">
                        <a:solidFill>
                          <a:srgbClr val="000000"/>
                        </a:solidFill>
                        <a:latin typeface="Cambria Math" panose="02040503050406030204" pitchFamily="18" charset="0"/>
                        <a:ea typeface="Calibri" panose="020F0502020204030204" pitchFamily="34" charset="0"/>
                      </a:rPr>
                      <m:t>𝑝</m:t>
                    </m:r>
                    <m:r>
                      <a:rPr lang="es-EC" i="1">
                        <a:solidFill>
                          <a:srgbClr val="000000"/>
                        </a:solidFill>
                        <a:latin typeface="Cambria Math" panose="02040503050406030204" pitchFamily="18" charset="0"/>
                        <a:ea typeface="Calibri" panose="020F0502020204030204" pitchFamily="34" charset="0"/>
                      </a:rPr>
                      <m:t>:</m:t>
                    </m:r>
                  </m:oMath>
                </a14:m>
                <a:r>
                  <a:rPr lang="es-EC" dirty="0">
                    <a:solidFill>
                      <a:srgbClr val="000000"/>
                    </a:solidFill>
                    <a:latin typeface="Times New Roman" panose="02020603050405020304" pitchFamily="18" charset="0"/>
                    <a:ea typeface="Times New Roman" panose="02020603050405020304" pitchFamily="18" charset="0"/>
                  </a:rPr>
                  <a:t> entradas o patrones.</a:t>
                </a:r>
                <a:endParaRPr lang="es-EC" dirty="0">
                  <a:solidFill>
                    <a:srgbClr val="000000"/>
                  </a:solidFill>
                  <a:latin typeface="Times New Roman" panose="02020603050405020304" pitchFamily="18" charset="0"/>
                  <a:ea typeface="Calibri" panose="020F0502020204030204" pitchFamily="34" charset="0"/>
                </a:endParaRPr>
              </a:p>
              <a:p>
                <a:pPr algn="just">
                  <a:lnSpc>
                    <a:spcPct val="150000"/>
                  </a:lnSpc>
                  <a:spcAft>
                    <a:spcPts val="0"/>
                  </a:spcAft>
                </a:pPr>
                <a14:m>
                  <m:oMath xmlns:m="http://schemas.openxmlformats.org/officeDocument/2006/math">
                    <m:r>
                      <a:rPr lang="es-EC" i="1">
                        <a:solidFill>
                          <a:srgbClr val="000000"/>
                        </a:solidFill>
                        <a:latin typeface="Cambria Math" panose="02040503050406030204" pitchFamily="18" charset="0"/>
                        <a:ea typeface="Times New Roman" panose="02020603050405020304" pitchFamily="18" charset="0"/>
                      </a:rPr>
                      <m:t>𝑊</m:t>
                    </m:r>
                  </m:oMath>
                </a14:m>
                <a:r>
                  <a:rPr lang="es-EC" dirty="0">
                    <a:solidFill>
                      <a:srgbClr val="000000"/>
                    </a:solidFill>
                    <a:latin typeface="Times New Roman" panose="02020603050405020304" pitchFamily="18" charset="0"/>
                    <a:ea typeface="Times New Roman" panose="02020603050405020304" pitchFamily="18" charset="0"/>
                  </a:rPr>
                  <a:t>: pesos sinápticos </a:t>
                </a:r>
                <a:endParaRPr lang="es-EC" dirty="0">
                  <a:solidFill>
                    <a:srgbClr val="000000"/>
                  </a:solidFill>
                  <a:latin typeface="Times New Roman" panose="02020603050405020304" pitchFamily="18" charset="0"/>
                  <a:ea typeface="Calibri" panose="020F0502020204030204" pitchFamily="34" charset="0"/>
                </a:endParaRPr>
              </a:p>
              <a:p>
                <a:pPr algn="just">
                  <a:lnSpc>
                    <a:spcPct val="150000"/>
                  </a:lnSpc>
                  <a:spcAft>
                    <a:spcPts val="0"/>
                  </a:spcAft>
                </a:pPr>
                <a14:m>
                  <m:oMath xmlns:m="http://schemas.openxmlformats.org/officeDocument/2006/math">
                    <m:r>
                      <a:rPr lang="es-EC" i="1">
                        <a:solidFill>
                          <a:srgbClr val="000000"/>
                        </a:solidFill>
                        <a:latin typeface="Cambria Math" panose="02040503050406030204" pitchFamily="18" charset="0"/>
                        <a:ea typeface="Calibri" panose="020F0502020204030204" pitchFamily="34" charset="0"/>
                      </a:rPr>
                      <m:t>𝑏</m:t>
                    </m:r>
                  </m:oMath>
                </a14:m>
                <a:r>
                  <a:rPr lang="es-EC" dirty="0">
                    <a:solidFill>
                      <a:srgbClr val="000000"/>
                    </a:solidFill>
                    <a:latin typeface="Times New Roman" panose="02020603050405020304" pitchFamily="18" charset="0"/>
                    <a:ea typeface="Times New Roman" panose="02020603050405020304" pitchFamily="18" charset="0"/>
                  </a:rPr>
                  <a:t>: polarización.</a:t>
                </a:r>
                <a:endParaRPr lang="es-EC" dirty="0">
                  <a:solidFill>
                    <a:srgbClr val="000000"/>
                  </a:solidFill>
                  <a:latin typeface="Times New Roman" panose="02020603050405020304" pitchFamily="18" charset="0"/>
                  <a:ea typeface="Calibri" panose="020F0502020204030204" pitchFamily="34" charset="0"/>
                </a:endParaRPr>
              </a:p>
              <a:p>
                <a:pPr algn="just">
                  <a:lnSpc>
                    <a:spcPct val="150000"/>
                  </a:lnSpc>
                  <a:spcAft>
                    <a:spcPts val="0"/>
                  </a:spcAft>
                </a:pPr>
                <a14:m>
                  <m:oMath xmlns:m="http://schemas.openxmlformats.org/officeDocument/2006/math">
                    <m:r>
                      <a:rPr lang="es-EC" i="1">
                        <a:solidFill>
                          <a:srgbClr val="000000"/>
                        </a:solidFill>
                        <a:latin typeface="Cambria Math" panose="02040503050406030204" pitchFamily="18" charset="0"/>
                        <a:ea typeface="Calibri" panose="020F0502020204030204" pitchFamily="34" charset="0"/>
                      </a:rPr>
                      <m:t>𝑛</m:t>
                    </m:r>
                    <m:r>
                      <a:rPr lang="es-EC" i="1">
                        <a:solidFill>
                          <a:srgbClr val="000000"/>
                        </a:solidFill>
                        <a:latin typeface="Cambria Math" panose="02040503050406030204" pitchFamily="18" charset="0"/>
                        <a:ea typeface="Calibri" panose="020F0502020204030204" pitchFamily="34" charset="0"/>
                      </a:rPr>
                      <m:t>:</m:t>
                    </m:r>
                  </m:oMath>
                </a14:m>
                <a:r>
                  <a:rPr lang="es-EC" dirty="0">
                    <a:solidFill>
                      <a:srgbClr val="000000"/>
                    </a:solidFill>
                    <a:latin typeface="Times New Roman" panose="02020603050405020304" pitchFamily="18" charset="0"/>
                    <a:ea typeface="Times New Roman" panose="02020603050405020304" pitchFamily="18" charset="0"/>
                  </a:rPr>
                  <a:t> entrada neta, combinación lineal de las entras por los pesos más una polarización</a:t>
                </a:r>
                <a:endParaRPr lang="es-EC" dirty="0">
                  <a:solidFill>
                    <a:srgbClr val="000000"/>
                  </a:solidFill>
                  <a:latin typeface="Times New Roman" panose="02020603050405020304" pitchFamily="18" charset="0"/>
                  <a:ea typeface="Calibri" panose="020F0502020204030204" pitchFamily="34" charset="0"/>
                </a:endParaRPr>
              </a:p>
              <a:p>
                <a:pPr algn="just">
                  <a:lnSpc>
                    <a:spcPct val="150000"/>
                  </a:lnSpc>
                  <a:spcAft>
                    <a:spcPts val="0"/>
                  </a:spcAft>
                </a:pPr>
                <a14:m>
                  <m:oMath xmlns:m="http://schemas.openxmlformats.org/officeDocument/2006/math">
                    <m:r>
                      <a:rPr lang="es-EC" i="1">
                        <a:solidFill>
                          <a:srgbClr val="000000"/>
                        </a:solidFill>
                        <a:latin typeface="Cambria Math" panose="02040503050406030204" pitchFamily="18" charset="0"/>
                        <a:ea typeface="Times New Roman" panose="02020603050405020304" pitchFamily="18" charset="0"/>
                      </a:rPr>
                      <m:t>𝑓</m:t>
                    </m:r>
                  </m:oMath>
                </a14:m>
                <a:r>
                  <a:rPr lang="es-EC" dirty="0">
                    <a:solidFill>
                      <a:srgbClr val="000000"/>
                    </a:solidFill>
                    <a:latin typeface="Times New Roman" panose="02020603050405020304" pitchFamily="18" charset="0"/>
                    <a:ea typeface="Times New Roman" panose="02020603050405020304" pitchFamily="18" charset="0"/>
                  </a:rPr>
                  <a:t>: función de activación</a:t>
                </a:r>
                <a:endParaRPr lang="es-EC" dirty="0">
                  <a:solidFill>
                    <a:srgbClr val="000000"/>
                  </a:solidFill>
                  <a:latin typeface="Times New Roman" panose="02020603050405020304" pitchFamily="18" charset="0"/>
                  <a:ea typeface="Calibri" panose="020F0502020204030204" pitchFamily="34" charset="0"/>
                </a:endParaRPr>
              </a:p>
              <a:p>
                <a:pPr algn="just">
                  <a:lnSpc>
                    <a:spcPct val="150000"/>
                  </a:lnSpc>
                  <a:spcAft>
                    <a:spcPts val="0"/>
                  </a:spcAft>
                </a:pPr>
                <a14:m>
                  <m:oMath xmlns:m="http://schemas.openxmlformats.org/officeDocument/2006/math">
                    <m:r>
                      <a:rPr lang="es-EC" i="1">
                        <a:solidFill>
                          <a:srgbClr val="000000"/>
                        </a:solidFill>
                        <a:latin typeface="Cambria Math" panose="02040503050406030204" pitchFamily="18" charset="0"/>
                        <a:ea typeface="Times New Roman" panose="02020603050405020304" pitchFamily="18" charset="0"/>
                      </a:rPr>
                      <m:t>𝑀</m:t>
                    </m:r>
                  </m:oMath>
                </a14:m>
                <a:r>
                  <a:rPr lang="es-EC" dirty="0">
                    <a:solidFill>
                      <a:srgbClr val="000000"/>
                    </a:solidFill>
                    <a:latin typeface="Times New Roman" panose="02020603050405020304" pitchFamily="18" charset="0"/>
                    <a:ea typeface="Times New Roman" panose="02020603050405020304" pitchFamily="18" charset="0"/>
                  </a:rPr>
                  <a:t>: última capa de la RNA</a:t>
                </a:r>
                <a:endParaRPr lang="es-EC" dirty="0">
                  <a:solidFill>
                    <a:srgbClr val="000000"/>
                  </a:solidFill>
                  <a:latin typeface="Times New Roman" panose="02020603050405020304" pitchFamily="18" charset="0"/>
                  <a:ea typeface="Calibri" panose="020F0502020204030204" pitchFamily="34" charset="0"/>
                </a:endParaRPr>
              </a:p>
              <a:p>
                <a:pPr algn="just">
                  <a:lnSpc>
                    <a:spcPct val="150000"/>
                  </a:lnSpc>
                  <a:spcAft>
                    <a:spcPts val="0"/>
                  </a:spcAft>
                </a:pPr>
                <a14:m>
                  <m:oMath xmlns:m="http://schemas.openxmlformats.org/officeDocument/2006/math">
                    <m:r>
                      <a:rPr lang="es-EC" i="1">
                        <a:solidFill>
                          <a:srgbClr val="000000"/>
                        </a:solidFill>
                        <a:latin typeface="Cambria Math" panose="02040503050406030204" pitchFamily="18" charset="0"/>
                        <a:ea typeface="Times New Roman" panose="02020603050405020304" pitchFamily="18" charset="0"/>
                      </a:rPr>
                      <m:t>𝑎</m:t>
                    </m:r>
                  </m:oMath>
                </a14:m>
                <a:r>
                  <a:rPr lang="es-EC" dirty="0">
                    <a:solidFill>
                      <a:srgbClr val="000000"/>
                    </a:solidFill>
                    <a:latin typeface="Times New Roman" panose="02020603050405020304" pitchFamily="18" charset="0"/>
                    <a:ea typeface="Times New Roman" panose="02020603050405020304" pitchFamily="18" charset="0"/>
                  </a:rPr>
                  <a:t>: salida</a:t>
                </a:r>
                <a:endParaRPr lang="es-EC" dirty="0">
                  <a:solidFill>
                    <a:srgbClr val="000000"/>
                  </a:solidFill>
                  <a:latin typeface="Times New Roman" panose="02020603050405020304" pitchFamily="18" charset="0"/>
                  <a:ea typeface="Calibri" panose="020F0502020204030204" pitchFamily="34"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35496" y="2492896"/>
                <a:ext cx="4032448" cy="3831818"/>
              </a:xfrm>
              <a:prstGeom prst="rect">
                <a:avLst/>
              </a:prstGeom>
              <a:blipFill>
                <a:blip r:embed="rId9"/>
                <a:stretch>
                  <a:fillRect l="-1362" r="-1210" b="-318"/>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5057709" y="2492896"/>
                <a:ext cx="3522503" cy="4259564"/>
              </a:xfrm>
              <a:prstGeom prst="rect">
                <a:avLst/>
              </a:prstGeom>
            </p:spPr>
            <p:txBody>
              <a:bodyPr wrap="none">
                <a:spAutoFit/>
              </a:bodyPr>
              <a:lstStyle/>
              <a:p>
                <a:pPr algn="just">
                  <a:lnSpc>
                    <a:spcPct val="150000"/>
                  </a:lnSpc>
                  <a:spcAft>
                    <a:spcPts val="0"/>
                  </a:spcAft>
                </a:pPr>
                <a14:m>
                  <m:oMath xmlns:m="http://schemas.openxmlformats.org/officeDocument/2006/math">
                    <m:r>
                      <a:rPr lang="es-EC" sz="1600" b="0" i="0" smtClean="0">
                        <a:solidFill>
                          <a:srgbClr val="000000"/>
                        </a:solidFill>
                        <a:latin typeface="Cambria Math" panose="02040503050406030204" pitchFamily="18" charset="0"/>
                        <a:ea typeface="Times New Roman" panose="02020603050405020304" pitchFamily="18" charset="0"/>
                      </a:rPr>
                      <m:t>1) </m:t>
                    </m:r>
                    <m:r>
                      <m:rPr>
                        <m:sty m:val="p"/>
                      </m:rPr>
                      <a:rPr lang="es-EC" sz="1600" b="0" i="0" smtClean="0">
                        <a:solidFill>
                          <a:srgbClr val="000000"/>
                        </a:solidFill>
                        <a:latin typeface="Cambria Math" panose="02040503050406030204" pitchFamily="18" charset="0"/>
                        <a:ea typeface="Times New Roman" panose="02020603050405020304" pitchFamily="18" charset="0"/>
                      </a:rPr>
                      <m:t>Inicializacion</m:t>
                    </m:r>
                    <m:r>
                      <a:rPr lang="es-EC" sz="1600" b="0" i="0" smtClean="0">
                        <a:solidFill>
                          <a:srgbClr val="000000"/>
                        </a:solidFill>
                        <a:latin typeface="Cambria Math" panose="02040503050406030204" pitchFamily="18" charset="0"/>
                        <a:ea typeface="Times New Roman" panose="02020603050405020304" pitchFamily="18" charset="0"/>
                      </a:rPr>
                      <m:t> </m:t>
                    </m:r>
                    <m:r>
                      <m:rPr>
                        <m:sty m:val="p"/>
                      </m:rPr>
                      <a:rPr lang="es-EC" sz="1600" b="0" i="0" smtClean="0">
                        <a:solidFill>
                          <a:srgbClr val="000000"/>
                        </a:solidFill>
                        <a:latin typeface="Cambria Math" panose="02040503050406030204" pitchFamily="18" charset="0"/>
                        <a:ea typeface="Times New Roman" panose="02020603050405020304" pitchFamily="18" charset="0"/>
                      </a:rPr>
                      <m:t>aleatoria</m:t>
                    </m:r>
                    <m:r>
                      <a:rPr lang="es-EC" sz="1600" b="0" i="0" smtClean="0">
                        <a:solidFill>
                          <a:srgbClr val="000000"/>
                        </a:solidFill>
                        <a:latin typeface="Cambria Math" panose="02040503050406030204" pitchFamily="18" charset="0"/>
                        <a:ea typeface="Times New Roman" panose="02020603050405020304" pitchFamily="18" charset="0"/>
                      </a:rPr>
                      <m:t> </m:t>
                    </m:r>
                    <m:r>
                      <m:rPr>
                        <m:sty m:val="p"/>
                      </m:rPr>
                      <a:rPr lang="es-EC" sz="1600" b="0" i="0" smtClean="0">
                        <a:solidFill>
                          <a:srgbClr val="000000"/>
                        </a:solidFill>
                        <a:latin typeface="Cambria Math" panose="02040503050406030204" pitchFamily="18" charset="0"/>
                        <a:ea typeface="Times New Roman" panose="02020603050405020304" pitchFamily="18" charset="0"/>
                      </a:rPr>
                      <m:t>de</m:t>
                    </m:r>
                    <m:r>
                      <a:rPr lang="es-EC" sz="1600" b="0" i="0" smtClean="0">
                        <a:solidFill>
                          <a:srgbClr val="000000"/>
                        </a:solidFill>
                        <a:latin typeface="Cambria Math" panose="02040503050406030204" pitchFamily="18" charset="0"/>
                        <a:ea typeface="Times New Roman" panose="02020603050405020304" pitchFamily="18" charset="0"/>
                      </a:rPr>
                      <m:t> </m:t>
                    </m:r>
                    <m:r>
                      <m:rPr>
                        <m:sty m:val="p"/>
                      </m:rPr>
                      <a:rPr lang="es-EC" sz="1600" b="0" i="0" smtClean="0">
                        <a:solidFill>
                          <a:srgbClr val="000000"/>
                        </a:solidFill>
                        <a:latin typeface="Cambria Math" panose="02040503050406030204" pitchFamily="18" charset="0"/>
                        <a:ea typeface="Times New Roman" panose="02020603050405020304" pitchFamily="18" charset="0"/>
                      </a:rPr>
                      <m:t>W</m:t>
                    </m:r>
                    <m:r>
                      <a:rPr lang="es-EC" sz="1600" b="0" i="0" smtClean="0">
                        <a:solidFill>
                          <a:srgbClr val="000000"/>
                        </a:solidFill>
                        <a:latin typeface="Cambria Math" panose="02040503050406030204" pitchFamily="18" charset="0"/>
                        <a:ea typeface="Times New Roman" panose="02020603050405020304" pitchFamily="18" charset="0"/>
                      </a:rPr>
                      <m:t> </m:t>
                    </m:r>
                    <m:r>
                      <m:rPr>
                        <m:sty m:val="p"/>
                      </m:rPr>
                      <a:rPr lang="es-EC" sz="1600" b="0" i="0" smtClean="0">
                        <a:solidFill>
                          <a:srgbClr val="000000"/>
                        </a:solidFill>
                        <a:latin typeface="Cambria Math" panose="02040503050406030204" pitchFamily="18" charset="0"/>
                        <a:ea typeface="Times New Roman" panose="02020603050405020304" pitchFamily="18" charset="0"/>
                      </a:rPr>
                      <m:t>y</m:t>
                    </m:r>
                    <m:r>
                      <a:rPr lang="es-EC" sz="1600" b="0" i="0" smtClean="0">
                        <a:solidFill>
                          <a:srgbClr val="000000"/>
                        </a:solidFill>
                        <a:latin typeface="Cambria Math" panose="02040503050406030204" pitchFamily="18" charset="0"/>
                        <a:ea typeface="Times New Roman" panose="02020603050405020304" pitchFamily="18" charset="0"/>
                      </a:rPr>
                      <m:t> </m:t>
                    </m:r>
                    <m:r>
                      <m:rPr>
                        <m:sty m:val="p"/>
                      </m:rPr>
                      <a:rPr lang="es-EC" sz="1600" b="0" i="0" smtClean="0">
                        <a:solidFill>
                          <a:srgbClr val="000000"/>
                        </a:solidFill>
                        <a:latin typeface="Cambria Math" panose="02040503050406030204" pitchFamily="18" charset="0"/>
                        <a:ea typeface="Times New Roman" panose="02020603050405020304" pitchFamily="18" charset="0"/>
                      </a:rPr>
                      <m:t>b</m:t>
                    </m:r>
                  </m:oMath>
                </a14:m>
                <a:r>
                  <a:rPr lang="es-EC" sz="1600" dirty="0">
                    <a:solidFill>
                      <a:srgbClr val="000000"/>
                    </a:solidFill>
                    <a:latin typeface="Times New Roman" panose="02020603050405020304" pitchFamily="18" charset="0"/>
                    <a:ea typeface="Times New Roman" panose="02020603050405020304" pitchFamily="18" charset="0"/>
                  </a:rPr>
                  <a:t>.</a:t>
                </a:r>
              </a:p>
              <a:p>
                <a:pPr algn="just">
                  <a:lnSpc>
                    <a:spcPct val="150000"/>
                  </a:lnSpc>
                  <a:spcAft>
                    <a:spcPts val="0"/>
                  </a:spcAft>
                </a:pPr>
                <a:r>
                  <a:rPr lang="es-EC" sz="1600" dirty="0">
                    <a:solidFill>
                      <a:srgbClr val="000000"/>
                    </a:solidFill>
                    <a:latin typeface="Times New Roman" panose="02020603050405020304" pitchFamily="18" charset="0"/>
                    <a:ea typeface="Calibri" panose="020F0502020204030204" pitchFamily="34" charset="0"/>
                  </a:rPr>
                  <a:t>2) Propagar hacia adelante </a:t>
                </a:r>
              </a:p>
              <a:p>
                <a:pPr algn="just">
                  <a:lnSpc>
                    <a:spcPct val="150000"/>
                  </a:lnSpc>
                  <a:spcAft>
                    <a:spcPts val="0"/>
                  </a:spcAft>
                </a:pPr>
                <a14:m>
                  <m:oMathPara xmlns:m="http://schemas.openxmlformats.org/officeDocument/2006/math">
                    <m:oMathParaPr>
                      <m:jc m:val="center"/>
                    </m:oMathParaPr>
                    <m:oMath xmlns:m="http://schemas.openxmlformats.org/officeDocument/2006/math">
                      <m:d>
                        <m:dPr>
                          <m:begChr m:val=""/>
                          <m:ctrlPr>
                            <a:rPr lang="es-EC" sz="1600" i="1">
                              <a:latin typeface="Cambria Math" panose="02040503050406030204" pitchFamily="18" charset="0"/>
                            </a:rPr>
                          </m:ctrlPr>
                        </m:dPr>
                        <m:e>
                          <m:sSup>
                            <m:sSupPr>
                              <m:ctrlPr>
                                <a:rPr lang="es-EC" sz="1600" i="1">
                                  <a:latin typeface="Cambria Math" panose="02040503050406030204" pitchFamily="18" charset="0"/>
                                </a:rPr>
                              </m:ctrlPr>
                            </m:sSupPr>
                            <m:e>
                              <m:r>
                                <a:rPr lang="es-EC" sz="1600" i="1">
                                  <a:latin typeface="Cambria Math" panose="02040503050406030204" pitchFamily="18" charset="0"/>
                                </a:rPr>
                                <m:t>𝑎</m:t>
                              </m:r>
                            </m:e>
                            <m:sup>
                              <m:r>
                                <a:rPr lang="es-EC" sz="1600" i="1">
                                  <a:latin typeface="Cambria Math" panose="02040503050406030204" pitchFamily="18" charset="0"/>
                                </a:rPr>
                                <m:t>𝑚</m:t>
                              </m:r>
                            </m:sup>
                          </m:sSup>
                          <m:r>
                            <a:rPr lang="es-EC" sz="1600">
                              <a:latin typeface="Cambria Math" panose="02040503050406030204" pitchFamily="18" charset="0"/>
                            </a:rPr>
                            <m:t>=</m:t>
                          </m:r>
                          <m:sSup>
                            <m:sSupPr>
                              <m:ctrlPr>
                                <a:rPr lang="es-EC" sz="1600" i="1">
                                  <a:latin typeface="Cambria Math" panose="02040503050406030204" pitchFamily="18" charset="0"/>
                                </a:rPr>
                              </m:ctrlPr>
                            </m:sSupPr>
                            <m:e>
                              <m:r>
                                <a:rPr lang="es-EC" sz="1600" i="1">
                                  <a:latin typeface="Cambria Math" panose="02040503050406030204" pitchFamily="18" charset="0"/>
                                </a:rPr>
                                <m:t>𝑓</m:t>
                              </m:r>
                            </m:e>
                            <m:sup>
                              <m:r>
                                <a:rPr lang="es-EC" sz="1600" i="1">
                                  <a:latin typeface="Cambria Math" panose="02040503050406030204" pitchFamily="18" charset="0"/>
                                </a:rPr>
                                <m:t>𝑚</m:t>
                              </m:r>
                            </m:sup>
                          </m:sSup>
                          <m:r>
                            <a:rPr lang="es-EC" sz="1600">
                              <a:latin typeface="Cambria Math" panose="02040503050406030204" pitchFamily="18" charset="0"/>
                            </a:rPr>
                            <m:t>(</m:t>
                          </m:r>
                          <m:sSup>
                            <m:sSupPr>
                              <m:ctrlPr>
                                <a:rPr lang="es-EC" sz="1600" i="1">
                                  <a:latin typeface="Cambria Math" panose="02040503050406030204" pitchFamily="18" charset="0"/>
                                </a:rPr>
                              </m:ctrlPr>
                            </m:sSupPr>
                            <m:e>
                              <m:r>
                                <a:rPr lang="es-EC" sz="1600" i="1">
                                  <a:latin typeface="Cambria Math" panose="02040503050406030204" pitchFamily="18" charset="0"/>
                                </a:rPr>
                                <m:t>𝑊</m:t>
                              </m:r>
                            </m:e>
                            <m:sup>
                              <m:r>
                                <a:rPr lang="es-EC" sz="1600" i="1">
                                  <a:latin typeface="Cambria Math" panose="02040503050406030204" pitchFamily="18" charset="0"/>
                                </a:rPr>
                                <m:t>𝑚</m:t>
                              </m:r>
                            </m:sup>
                          </m:sSup>
                          <m:sSup>
                            <m:sSupPr>
                              <m:ctrlPr>
                                <a:rPr lang="es-EC" sz="1600" i="1">
                                  <a:latin typeface="Cambria Math" panose="02040503050406030204" pitchFamily="18" charset="0"/>
                                </a:rPr>
                              </m:ctrlPr>
                            </m:sSupPr>
                            <m:e>
                              <m:r>
                                <a:rPr lang="es-EC" sz="1600" i="1">
                                  <a:latin typeface="Cambria Math" panose="02040503050406030204" pitchFamily="18" charset="0"/>
                                </a:rPr>
                                <m:t>𝑎</m:t>
                              </m:r>
                            </m:e>
                            <m:sup>
                              <m:r>
                                <a:rPr lang="es-EC" sz="1600" i="1">
                                  <a:latin typeface="Cambria Math" panose="02040503050406030204" pitchFamily="18" charset="0"/>
                                </a:rPr>
                                <m:t>𝑚</m:t>
                              </m:r>
                              <m:r>
                                <a:rPr lang="es-EC" sz="1600">
                                  <a:latin typeface="Cambria Math" panose="02040503050406030204" pitchFamily="18" charset="0"/>
                                </a:rPr>
                                <m:t>−1</m:t>
                              </m:r>
                            </m:sup>
                          </m:sSup>
                          <m:r>
                            <a:rPr lang="es-EC" sz="1600">
                              <a:latin typeface="Cambria Math" panose="02040503050406030204" pitchFamily="18" charset="0"/>
                            </a:rPr>
                            <m:t>+</m:t>
                          </m:r>
                          <m:sSup>
                            <m:sSupPr>
                              <m:ctrlPr>
                                <a:rPr lang="es-EC" sz="1600" i="1">
                                  <a:latin typeface="Cambria Math" panose="02040503050406030204" pitchFamily="18" charset="0"/>
                                </a:rPr>
                              </m:ctrlPr>
                            </m:sSupPr>
                            <m:e>
                              <m:r>
                                <a:rPr lang="es-EC" sz="1600" i="1">
                                  <a:latin typeface="Cambria Math" panose="02040503050406030204" pitchFamily="18" charset="0"/>
                                </a:rPr>
                                <m:t>𝑏</m:t>
                              </m:r>
                            </m:e>
                            <m:sup>
                              <m:r>
                                <a:rPr lang="es-EC" sz="1600" i="1">
                                  <a:latin typeface="Cambria Math" panose="02040503050406030204" pitchFamily="18" charset="0"/>
                                </a:rPr>
                                <m:t>𝑚</m:t>
                              </m:r>
                            </m:sup>
                          </m:sSup>
                        </m:e>
                      </m:d>
                    </m:oMath>
                  </m:oMathPara>
                </a14:m>
                <a:endParaRPr lang="es-EC" sz="1600" dirty="0">
                  <a:solidFill>
                    <a:srgbClr val="000000"/>
                  </a:solidFill>
                  <a:latin typeface="Times New Roman" panose="02020603050405020304" pitchFamily="18" charset="0"/>
                  <a:ea typeface="Calibri" panose="020F0502020204030204" pitchFamily="34" charset="0"/>
                </a:endParaRPr>
              </a:p>
              <a:p>
                <a:pPr algn="just">
                  <a:lnSpc>
                    <a:spcPct val="150000"/>
                  </a:lnSpc>
                  <a:spcAft>
                    <a:spcPts val="0"/>
                  </a:spcAft>
                </a:pPr>
                <a:r>
                  <a:rPr lang="es-EC" sz="1600" dirty="0">
                    <a:solidFill>
                      <a:srgbClr val="000000"/>
                    </a:solidFill>
                    <a:latin typeface="Times New Roman" panose="02020603050405020304" pitchFamily="18" charset="0"/>
                    <a:ea typeface="Calibri" panose="020F0502020204030204" pitchFamily="34" charset="0"/>
                  </a:rPr>
                  <a:t>3) Propagación hacia atrás</a:t>
                </a:r>
              </a:p>
              <a:p>
                <a:pPr algn="just">
                  <a:lnSpc>
                    <a:spcPct val="150000"/>
                  </a:lnSpc>
                  <a:spcAft>
                    <a:spcPts val="0"/>
                  </a:spcAft>
                </a:pPr>
                <a14:m>
                  <m:oMathPara xmlns:m="http://schemas.openxmlformats.org/officeDocument/2006/math">
                    <m:oMathParaPr>
                      <m:jc m:val="center"/>
                    </m:oMathParaPr>
                    <m:oMath xmlns:m="http://schemas.openxmlformats.org/officeDocument/2006/math">
                      <m:sSub>
                        <m:sSubPr>
                          <m:ctrlPr>
                            <a:rPr lang="es-EC" sz="1600" b="0" i="1" smtClean="0">
                              <a:latin typeface="Cambria Math" panose="02040503050406030204" pitchFamily="18" charset="0"/>
                            </a:rPr>
                          </m:ctrlPr>
                        </m:sSubPr>
                        <m:e>
                          <m:r>
                            <a:rPr lang="es-EC" sz="1600" b="0" i="1" smtClean="0">
                              <a:latin typeface="Cambria Math" panose="02040503050406030204" pitchFamily="18" charset="0"/>
                            </a:rPr>
                            <m:t>𝑒</m:t>
                          </m:r>
                        </m:e>
                        <m:sub>
                          <m:r>
                            <a:rPr lang="es-EC" sz="1600" b="0" i="1" smtClean="0">
                              <a:latin typeface="Cambria Math" panose="02040503050406030204" pitchFamily="18" charset="0"/>
                            </a:rPr>
                            <m:t>𝑞</m:t>
                          </m:r>
                        </m:sub>
                      </m:sSub>
                      <m:r>
                        <a:rPr lang="es-EC" sz="1600" b="0" i="1" smtClean="0">
                          <a:latin typeface="Cambria Math" panose="02040503050406030204" pitchFamily="18" charset="0"/>
                        </a:rPr>
                        <m:t>=</m:t>
                      </m:r>
                      <m:sSub>
                        <m:sSubPr>
                          <m:ctrlPr>
                            <a:rPr lang="es-EC" sz="1600" b="0" i="1" smtClean="0">
                              <a:latin typeface="Cambria Math" panose="02040503050406030204" pitchFamily="18" charset="0"/>
                            </a:rPr>
                          </m:ctrlPr>
                        </m:sSubPr>
                        <m:e>
                          <m:r>
                            <a:rPr lang="es-EC" sz="1600" b="0" i="1" smtClean="0">
                              <a:latin typeface="Cambria Math" panose="02040503050406030204" pitchFamily="18" charset="0"/>
                            </a:rPr>
                            <m:t>𝑡</m:t>
                          </m:r>
                        </m:e>
                        <m:sub>
                          <m:r>
                            <a:rPr lang="es-EC" sz="1600" b="0" i="1" smtClean="0">
                              <a:latin typeface="Cambria Math" panose="02040503050406030204" pitchFamily="18" charset="0"/>
                            </a:rPr>
                            <m:t>𝑞</m:t>
                          </m:r>
                        </m:sub>
                      </m:sSub>
                      <m:r>
                        <a:rPr lang="es-EC" sz="1600" b="0" i="1" smtClean="0">
                          <a:latin typeface="Cambria Math" panose="02040503050406030204" pitchFamily="18" charset="0"/>
                        </a:rPr>
                        <m:t>−</m:t>
                      </m:r>
                      <m:sSubSup>
                        <m:sSubSupPr>
                          <m:ctrlPr>
                            <a:rPr lang="es-EC" sz="1600" b="0" i="1" smtClean="0">
                              <a:latin typeface="Cambria Math" panose="02040503050406030204" pitchFamily="18" charset="0"/>
                            </a:rPr>
                          </m:ctrlPr>
                        </m:sSubSupPr>
                        <m:e>
                          <m:r>
                            <a:rPr lang="es-EC" sz="1600" b="0" i="1" smtClean="0">
                              <a:latin typeface="Cambria Math" panose="02040503050406030204" pitchFamily="18" charset="0"/>
                            </a:rPr>
                            <m:t>𝑎</m:t>
                          </m:r>
                        </m:e>
                        <m:sub>
                          <m:r>
                            <a:rPr lang="es-EC" sz="1600" b="0" i="1" smtClean="0">
                              <a:latin typeface="Cambria Math" panose="02040503050406030204" pitchFamily="18" charset="0"/>
                            </a:rPr>
                            <m:t>𝑞</m:t>
                          </m:r>
                        </m:sub>
                        <m:sup>
                          <m:r>
                            <a:rPr lang="es-EC" sz="1600" b="0" i="1" smtClean="0">
                              <a:latin typeface="Cambria Math" panose="02040503050406030204" pitchFamily="18" charset="0"/>
                            </a:rPr>
                            <m:t>𝑀</m:t>
                          </m:r>
                        </m:sup>
                      </m:sSubSup>
                    </m:oMath>
                  </m:oMathPara>
                </a14:m>
                <a:endParaRPr lang="es-EC" sz="1600" dirty="0">
                  <a:solidFill>
                    <a:srgbClr val="000000"/>
                  </a:solidFill>
                  <a:latin typeface="Times New Roman" panose="02020603050405020304" pitchFamily="18" charset="0"/>
                  <a:ea typeface="Calibri" panose="020F0502020204030204" pitchFamily="34" charset="0"/>
                </a:endParaRPr>
              </a:p>
              <a:p>
                <a:pPr algn="just">
                  <a:lnSpc>
                    <a:spcPct val="150000"/>
                  </a:lnSpc>
                  <a:spcAft>
                    <a:spcPts val="0"/>
                  </a:spcAft>
                </a:pPr>
                <a14:m>
                  <m:oMathPara xmlns:m="http://schemas.openxmlformats.org/officeDocument/2006/math">
                    <m:oMathParaPr>
                      <m:jc m:val="center"/>
                    </m:oMathParaPr>
                    <m:oMath xmlns:m="http://schemas.openxmlformats.org/officeDocument/2006/math">
                      <m:sSup>
                        <m:sSupPr>
                          <m:ctrlPr>
                            <a:rPr lang="es-EC" sz="1600" i="1">
                              <a:latin typeface="Cambria Math" panose="02040503050406030204" pitchFamily="18" charset="0"/>
                            </a:rPr>
                          </m:ctrlPr>
                        </m:sSupPr>
                        <m:e>
                          <m:r>
                            <a:rPr lang="en-US" sz="1600" i="1">
                              <a:latin typeface="Cambria Math" panose="02040503050406030204" pitchFamily="18" charset="0"/>
                            </a:rPr>
                            <m:t>𝑠</m:t>
                          </m:r>
                        </m:e>
                        <m:sup>
                          <m:r>
                            <a:rPr lang="en-US" sz="1600" i="1">
                              <a:latin typeface="Cambria Math" panose="02040503050406030204" pitchFamily="18" charset="0"/>
                            </a:rPr>
                            <m:t>𝑀</m:t>
                          </m:r>
                        </m:sup>
                      </m:sSup>
                      <m:r>
                        <a:rPr lang="en-US" sz="1600" i="1">
                          <a:latin typeface="Cambria Math" panose="02040503050406030204" pitchFamily="18" charset="0"/>
                        </a:rPr>
                        <m:t>=</m:t>
                      </m:r>
                      <m:sSup>
                        <m:sSupPr>
                          <m:ctrlPr>
                            <a:rPr lang="es-EC" sz="1600" i="1">
                              <a:latin typeface="Cambria Math" panose="02040503050406030204" pitchFamily="18" charset="0"/>
                            </a:rPr>
                          </m:ctrlPr>
                        </m:sSupPr>
                        <m:e>
                          <m:acc>
                            <m:accPr>
                              <m:chr m:val="̇"/>
                              <m:ctrlPr>
                                <a:rPr lang="es-EC" sz="1600" i="1">
                                  <a:latin typeface="Cambria Math" panose="02040503050406030204" pitchFamily="18" charset="0"/>
                                </a:rPr>
                              </m:ctrlPr>
                            </m:accPr>
                            <m:e>
                              <m:r>
                                <a:rPr lang="en-US" sz="1600" i="1">
                                  <a:latin typeface="Cambria Math" panose="02040503050406030204" pitchFamily="18" charset="0"/>
                                </a:rPr>
                                <m:t>−2</m:t>
                              </m:r>
                              <m:r>
                                <a:rPr lang="en-US" sz="1600" i="1">
                                  <a:latin typeface="Cambria Math" panose="02040503050406030204" pitchFamily="18" charset="0"/>
                                </a:rPr>
                                <m:t>𝐹</m:t>
                              </m:r>
                            </m:e>
                          </m:acc>
                        </m:e>
                        <m:sup>
                          <m:r>
                            <a:rPr lang="en-US" sz="1600" i="1">
                              <a:latin typeface="Cambria Math" panose="02040503050406030204" pitchFamily="18" charset="0"/>
                            </a:rPr>
                            <m:t>𝑀</m:t>
                          </m:r>
                        </m:sup>
                      </m:sSup>
                      <m:d>
                        <m:dPr>
                          <m:ctrlPr>
                            <a:rPr lang="es-EC" sz="1600" i="1">
                              <a:latin typeface="Cambria Math" panose="02040503050406030204" pitchFamily="18" charset="0"/>
                            </a:rPr>
                          </m:ctrlPr>
                        </m:dPr>
                        <m:e>
                          <m:sSup>
                            <m:sSupPr>
                              <m:ctrlPr>
                                <a:rPr lang="es-EC" sz="1600" i="1">
                                  <a:latin typeface="Cambria Math" panose="02040503050406030204" pitchFamily="18" charset="0"/>
                                </a:rPr>
                              </m:ctrlPr>
                            </m:sSupPr>
                            <m:e>
                              <m:r>
                                <a:rPr lang="en-US" sz="1600" i="1">
                                  <a:latin typeface="Cambria Math" panose="02040503050406030204" pitchFamily="18" charset="0"/>
                                </a:rPr>
                                <m:t>𝑛</m:t>
                              </m:r>
                            </m:e>
                            <m:sup>
                              <m:r>
                                <a:rPr lang="en-US" sz="1600" i="1">
                                  <a:latin typeface="Cambria Math" panose="02040503050406030204" pitchFamily="18" charset="0"/>
                                </a:rPr>
                                <m:t>𝑀</m:t>
                              </m:r>
                            </m:sup>
                          </m:sSup>
                        </m:e>
                      </m:d>
                      <m:sSub>
                        <m:sSubPr>
                          <m:ctrlPr>
                            <a:rPr lang="es-EC" sz="1600" i="1">
                              <a:latin typeface="Cambria Math" panose="02040503050406030204" pitchFamily="18" charset="0"/>
                            </a:rPr>
                          </m:ctrlPr>
                        </m:sSubPr>
                        <m:e>
                          <m:r>
                            <a:rPr lang="en-US" sz="1600" i="1">
                              <a:latin typeface="Cambria Math" panose="02040503050406030204" pitchFamily="18" charset="0"/>
                            </a:rPr>
                            <m:t>𝑒</m:t>
                          </m:r>
                        </m:e>
                        <m:sub>
                          <m:r>
                            <a:rPr lang="en-US" sz="1600" i="1">
                              <a:latin typeface="Cambria Math" panose="02040503050406030204" pitchFamily="18" charset="0"/>
                            </a:rPr>
                            <m:t>𝑞</m:t>
                          </m:r>
                        </m:sub>
                      </m:sSub>
                    </m:oMath>
                  </m:oMathPara>
                </a14:m>
                <a:endParaRPr lang="es-EC" sz="1600" dirty="0">
                  <a:solidFill>
                    <a:srgbClr val="000000"/>
                  </a:solidFill>
                  <a:latin typeface="Times New Roman" panose="02020603050405020304" pitchFamily="18" charset="0"/>
                  <a:ea typeface="Calibri" panose="020F0502020204030204" pitchFamily="34" charset="0"/>
                </a:endParaRPr>
              </a:p>
              <a:p>
                <a:pPr algn="just">
                  <a:lnSpc>
                    <a:spcPct val="150000"/>
                  </a:lnSpc>
                  <a:spcAft>
                    <a:spcPts val="0"/>
                  </a:spcAft>
                </a:pPr>
                <a14:m>
                  <m:oMathPara xmlns:m="http://schemas.openxmlformats.org/officeDocument/2006/math">
                    <m:oMathParaPr>
                      <m:jc m:val="center"/>
                    </m:oMathParaPr>
                    <m:oMath xmlns:m="http://schemas.openxmlformats.org/officeDocument/2006/math">
                      <m:sSup>
                        <m:sSupPr>
                          <m:ctrlPr>
                            <a:rPr lang="es-EC" sz="1600" i="1">
                              <a:latin typeface="Cambria Math" panose="02040503050406030204" pitchFamily="18" charset="0"/>
                            </a:rPr>
                          </m:ctrlPr>
                        </m:sSupPr>
                        <m:e>
                          <m:r>
                            <a:rPr lang="es-EC" sz="1600" i="1">
                              <a:latin typeface="Cambria Math" panose="02040503050406030204" pitchFamily="18" charset="0"/>
                            </a:rPr>
                            <m:t>𝑠</m:t>
                          </m:r>
                        </m:e>
                        <m:sup>
                          <m:r>
                            <a:rPr lang="es-EC" sz="1600" i="1">
                              <a:latin typeface="Cambria Math" panose="02040503050406030204" pitchFamily="18" charset="0"/>
                            </a:rPr>
                            <m:t>𝑚</m:t>
                          </m:r>
                          <m:r>
                            <a:rPr lang="es-EC" sz="1600">
                              <a:latin typeface="Cambria Math" panose="02040503050406030204" pitchFamily="18" charset="0"/>
                            </a:rPr>
                            <m:t>−1</m:t>
                          </m:r>
                        </m:sup>
                      </m:sSup>
                      <m:r>
                        <a:rPr lang="es-EC" sz="1600">
                          <a:latin typeface="Cambria Math" panose="02040503050406030204" pitchFamily="18" charset="0"/>
                        </a:rPr>
                        <m:t>=</m:t>
                      </m:r>
                      <m:sSup>
                        <m:sSupPr>
                          <m:ctrlPr>
                            <a:rPr lang="es-EC" sz="1600" i="1">
                              <a:latin typeface="Cambria Math" panose="02040503050406030204" pitchFamily="18" charset="0"/>
                            </a:rPr>
                          </m:ctrlPr>
                        </m:sSupPr>
                        <m:e>
                          <m:acc>
                            <m:accPr>
                              <m:chr m:val="̇"/>
                              <m:ctrlPr>
                                <a:rPr lang="es-EC" sz="1600" i="1">
                                  <a:latin typeface="Cambria Math" panose="02040503050406030204" pitchFamily="18" charset="0"/>
                                </a:rPr>
                              </m:ctrlPr>
                            </m:accPr>
                            <m:e>
                              <m:r>
                                <a:rPr lang="es-EC" sz="1600" i="1">
                                  <a:latin typeface="Cambria Math" panose="02040503050406030204" pitchFamily="18" charset="0"/>
                                </a:rPr>
                                <m:t>𝐹</m:t>
                              </m:r>
                            </m:e>
                          </m:acc>
                        </m:e>
                        <m:sup>
                          <m:r>
                            <a:rPr lang="es-EC" sz="1600" i="1">
                              <a:latin typeface="Cambria Math" panose="02040503050406030204" pitchFamily="18" charset="0"/>
                            </a:rPr>
                            <m:t>𝑚</m:t>
                          </m:r>
                          <m:r>
                            <a:rPr lang="es-EC" sz="1600">
                              <a:latin typeface="Cambria Math" panose="02040503050406030204" pitchFamily="18" charset="0"/>
                            </a:rPr>
                            <m:t>−1</m:t>
                          </m:r>
                        </m:sup>
                      </m:sSup>
                      <m:d>
                        <m:dPr>
                          <m:ctrlPr>
                            <a:rPr lang="es-EC" sz="1600" i="1">
                              <a:latin typeface="Cambria Math" panose="02040503050406030204" pitchFamily="18" charset="0"/>
                            </a:rPr>
                          </m:ctrlPr>
                        </m:dPr>
                        <m:e>
                          <m:sSup>
                            <m:sSupPr>
                              <m:ctrlPr>
                                <a:rPr lang="es-EC" sz="1600" i="1">
                                  <a:latin typeface="Cambria Math" panose="02040503050406030204" pitchFamily="18" charset="0"/>
                                </a:rPr>
                              </m:ctrlPr>
                            </m:sSupPr>
                            <m:e>
                              <m:r>
                                <a:rPr lang="es-EC" sz="1600" i="1">
                                  <a:latin typeface="Cambria Math" panose="02040503050406030204" pitchFamily="18" charset="0"/>
                                </a:rPr>
                                <m:t>𝑛</m:t>
                              </m:r>
                            </m:e>
                            <m:sup>
                              <m:r>
                                <a:rPr lang="es-EC" sz="1600" i="1">
                                  <a:latin typeface="Cambria Math" panose="02040503050406030204" pitchFamily="18" charset="0"/>
                                </a:rPr>
                                <m:t>𝑚</m:t>
                              </m:r>
                              <m:r>
                                <a:rPr lang="es-EC" sz="1600">
                                  <a:latin typeface="Cambria Math" panose="02040503050406030204" pitchFamily="18" charset="0"/>
                                </a:rPr>
                                <m:t>−1</m:t>
                              </m:r>
                            </m:sup>
                          </m:sSup>
                        </m:e>
                      </m:d>
                      <m:r>
                        <a:rPr lang="es-EC" sz="1600">
                          <a:latin typeface="Cambria Math" panose="02040503050406030204" pitchFamily="18" charset="0"/>
                        </a:rPr>
                        <m:t>+</m:t>
                      </m:r>
                      <m:sSup>
                        <m:sSupPr>
                          <m:ctrlPr>
                            <a:rPr lang="es-EC" sz="1600" i="1">
                              <a:latin typeface="Cambria Math" panose="02040503050406030204" pitchFamily="18" charset="0"/>
                            </a:rPr>
                          </m:ctrlPr>
                        </m:sSupPr>
                        <m:e>
                          <m:d>
                            <m:dPr>
                              <m:endChr m:val=""/>
                              <m:ctrlPr>
                                <a:rPr lang="es-EC" sz="1600" i="1">
                                  <a:latin typeface="Cambria Math" panose="02040503050406030204" pitchFamily="18" charset="0"/>
                                </a:rPr>
                              </m:ctrlPr>
                            </m:dPr>
                            <m:e>
                              <m:r>
                                <a:rPr lang="es-EC" sz="1600" i="1">
                                  <a:latin typeface="Cambria Math" panose="02040503050406030204" pitchFamily="18" charset="0"/>
                                </a:rPr>
                                <m:t>𝑊</m:t>
                              </m:r>
                            </m:e>
                          </m:d>
                        </m:e>
                        <m:sup>
                          <m:r>
                            <a:rPr lang="es-EC" sz="1600" i="1">
                              <a:latin typeface="Cambria Math" panose="02040503050406030204" pitchFamily="18" charset="0"/>
                            </a:rPr>
                            <m:t>𝑚</m:t>
                          </m:r>
                        </m:sup>
                      </m:sSup>
                      <m:sSup>
                        <m:sSupPr>
                          <m:ctrlPr>
                            <a:rPr lang="es-EC" sz="1600" i="1">
                              <a:latin typeface="Cambria Math" panose="02040503050406030204" pitchFamily="18" charset="0"/>
                            </a:rPr>
                          </m:ctrlPr>
                        </m:sSupPr>
                        <m:e>
                          <m:r>
                            <a:rPr lang="es-EC" sz="1600" i="1">
                              <a:latin typeface="Cambria Math" panose="02040503050406030204" pitchFamily="18" charset="0"/>
                            </a:rPr>
                            <m:t>)</m:t>
                          </m:r>
                        </m:e>
                        <m:sup>
                          <m:r>
                            <a:rPr lang="es-EC" sz="1600" i="1">
                              <a:latin typeface="Cambria Math" panose="02040503050406030204" pitchFamily="18" charset="0"/>
                            </a:rPr>
                            <m:t>𝑇</m:t>
                          </m:r>
                        </m:sup>
                      </m:sSup>
                      <m:r>
                        <a:rPr lang="es-EC" sz="1600">
                          <a:latin typeface="Cambria Math" panose="02040503050406030204" pitchFamily="18" charset="0"/>
                        </a:rPr>
                        <m:t> </m:t>
                      </m:r>
                      <m:sSup>
                        <m:sSupPr>
                          <m:ctrlPr>
                            <a:rPr lang="es-EC" sz="1600" i="1">
                              <a:latin typeface="Cambria Math" panose="02040503050406030204" pitchFamily="18" charset="0"/>
                            </a:rPr>
                          </m:ctrlPr>
                        </m:sSupPr>
                        <m:e>
                          <m:r>
                            <a:rPr lang="es-EC" sz="1600" i="1">
                              <a:latin typeface="Cambria Math" panose="02040503050406030204" pitchFamily="18" charset="0"/>
                            </a:rPr>
                            <m:t>𝑠</m:t>
                          </m:r>
                        </m:e>
                        <m:sup>
                          <m:r>
                            <a:rPr lang="es-EC" sz="1600" i="1">
                              <a:latin typeface="Cambria Math" panose="02040503050406030204" pitchFamily="18" charset="0"/>
                            </a:rPr>
                            <m:t>𝑚</m:t>
                          </m:r>
                        </m:sup>
                      </m:sSup>
                    </m:oMath>
                  </m:oMathPara>
                </a14:m>
                <a:endParaRPr lang="es-EC" sz="1600" dirty="0">
                  <a:solidFill>
                    <a:srgbClr val="000000"/>
                  </a:solidFill>
                  <a:latin typeface="Times New Roman" panose="02020603050405020304" pitchFamily="18" charset="0"/>
                  <a:ea typeface="Calibri" panose="020F0502020204030204" pitchFamily="34" charset="0"/>
                </a:endParaRPr>
              </a:p>
              <a:p>
                <a:pPr algn="just">
                  <a:lnSpc>
                    <a:spcPct val="150000"/>
                  </a:lnSpc>
                  <a:spcAft>
                    <a:spcPts val="0"/>
                  </a:spcAft>
                </a:pPr>
                <a:r>
                  <a:rPr lang="es-EC" sz="1600" dirty="0">
                    <a:solidFill>
                      <a:srgbClr val="000000"/>
                    </a:solidFill>
                    <a:latin typeface="Times New Roman" panose="02020603050405020304" pitchFamily="18" charset="0"/>
                    <a:ea typeface="Calibri" panose="020F0502020204030204" pitchFamily="34" charset="0"/>
                  </a:rPr>
                  <a:t>4) Actualización de W y b</a:t>
                </a:r>
              </a:p>
              <a:p>
                <a:pPr algn="just">
                  <a:lnSpc>
                    <a:spcPct val="150000"/>
                  </a:lnSpc>
                  <a:spcAft>
                    <a:spcPts val="0"/>
                  </a:spcAft>
                </a:pPr>
                <a14:m>
                  <m:oMathPara xmlns:m="http://schemas.openxmlformats.org/officeDocument/2006/math">
                    <m:oMathParaPr>
                      <m:jc m:val="center"/>
                    </m:oMathParaPr>
                    <m:oMath xmlns:m="http://schemas.openxmlformats.org/officeDocument/2006/math">
                      <m:sSup>
                        <m:sSupPr>
                          <m:ctrlPr>
                            <a:rPr lang="es-EC" sz="1600" i="1">
                              <a:latin typeface="Cambria Math" panose="02040503050406030204" pitchFamily="18" charset="0"/>
                            </a:rPr>
                          </m:ctrlPr>
                        </m:sSupPr>
                        <m:e>
                          <m:r>
                            <a:rPr lang="es-EC" sz="1600" i="1">
                              <a:latin typeface="Cambria Math" panose="02040503050406030204" pitchFamily="18" charset="0"/>
                            </a:rPr>
                            <m:t>𝑊</m:t>
                          </m:r>
                        </m:e>
                        <m:sup>
                          <m:r>
                            <a:rPr lang="es-EC" sz="1600" i="1">
                              <a:latin typeface="Cambria Math" panose="02040503050406030204" pitchFamily="18" charset="0"/>
                            </a:rPr>
                            <m:t>𝑚</m:t>
                          </m:r>
                        </m:sup>
                      </m:sSup>
                      <m:r>
                        <a:rPr lang="es-EC" sz="1600">
                          <a:latin typeface="Cambria Math" panose="02040503050406030204" pitchFamily="18" charset="0"/>
                        </a:rPr>
                        <m:t>=</m:t>
                      </m:r>
                      <m:sSup>
                        <m:sSupPr>
                          <m:ctrlPr>
                            <a:rPr lang="es-EC" sz="1600" i="1">
                              <a:latin typeface="Cambria Math" panose="02040503050406030204" pitchFamily="18" charset="0"/>
                            </a:rPr>
                          </m:ctrlPr>
                        </m:sSupPr>
                        <m:e>
                          <m:r>
                            <a:rPr lang="es-EC" sz="1600" i="1">
                              <a:latin typeface="Cambria Math" panose="02040503050406030204" pitchFamily="18" charset="0"/>
                            </a:rPr>
                            <m:t>𝑊</m:t>
                          </m:r>
                        </m:e>
                        <m:sup>
                          <m:r>
                            <a:rPr lang="es-EC" sz="1600" i="1">
                              <a:latin typeface="Cambria Math" panose="02040503050406030204" pitchFamily="18" charset="0"/>
                            </a:rPr>
                            <m:t>𝑚</m:t>
                          </m:r>
                        </m:sup>
                      </m:sSup>
                      <m:r>
                        <a:rPr lang="es-EC" sz="1600">
                          <a:latin typeface="Cambria Math" panose="02040503050406030204" pitchFamily="18" charset="0"/>
                        </a:rPr>
                        <m:t>−</m:t>
                      </m:r>
                      <m:r>
                        <a:rPr lang="es-EC" sz="1600" i="1">
                          <a:latin typeface="Cambria Math" panose="02040503050406030204" pitchFamily="18" charset="0"/>
                        </a:rPr>
                        <m:t>𝛼</m:t>
                      </m:r>
                      <m:sSup>
                        <m:sSupPr>
                          <m:ctrlPr>
                            <a:rPr lang="es-EC" sz="1600" i="1">
                              <a:latin typeface="Cambria Math" panose="02040503050406030204" pitchFamily="18" charset="0"/>
                            </a:rPr>
                          </m:ctrlPr>
                        </m:sSupPr>
                        <m:e>
                          <m:r>
                            <a:rPr lang="es-EC" sz="1600" i="1">
                              <a:latin typeface="Cambria Math" panose="02040503050406030204" pitchFamily="18" charset="0"/>
                            </a:rPr>
                            <m:t>𝑠</m:t>
                          </m:r>
                        </m:e>
                        <m:sup>
                          <m:r>
                            <a:rPr lang="es-EC" sz="1600" i="1">
                              <a:latin typeface="Cambria Math" panose="02040503050406030204" pitchFamily="18" charset="0"/>
                            </a:rPr>
                            <m:t>𝑚</m:t>
                          </m:r>
                        </m:sup>
                      </m:sSup>
                      <m:sSup>
                        <m:sSupPr>
                          <m:ctrlPr>
                            <a:rPr lang="es-EC" sz="1600" i="1">
                              <a:latin typeface="Cambria Math" panose="02040503050406030204" pitchFamily="18" charset="0"/>
                            </a:rPr>
                          </m:ctrlPr>
                        </m:sSupPr>
                        <m:e>
                          <m:d>
                            <m:dPr>
                              <m:ctrlPr>
                                <a:rPr lang="es-EC" sz="1600" i="1">
                                  <a:latin typeface="Cambria Math" panose="02040503050406030204" pitchFamily="18" charset="0"/>
                                </a:rPr>
                              </m:ctrlPr>
                            </m:dPr>
                            <m:e>
                              <m:sSup>
                                <m:sSupPr>
                                  <m:ctrlPr>
                                    <a:rPr lang="es-EC" sz="1600" i="1">
                                      <a:latin typeface="Cambria Math" panose="02040503050406030204" pitchFamily="18" charset="0"/>
                                    </a:rPr>
                                  </m:ctrlPr>
                                </m:sSupPr>
                                <m:e>
                                  <m:r>
                                    <a:rPr lang="es-EC" sz="1600" i="1">
                                      <a:latin typeface="Cambria Math" panose="02040503050406030204" pitchFamily="18" charset="0"/>
                                    </a:rPr>
                                    <m:t>𝑎</m:t>
                                  </m:r>
                                </m:e>
                                <m:sup>
                                  <m:r>
                                    <a:rPr lang="es-EC" sz="1600" i="1">
                                      <a:latin typeface="Cambria Math" panose="02040503050406030204" pitchFamily="18" charset="0"/>
                                    </a:rPr>
                                    <m:t>𝑚</m:t>
                                  </m:r>
                                  <m:r>
                                    <a:rPr lang="es-EC" sz="1600">
                                      <a:latin typeface="Cambria Math" panose="02040503050406030204" pitchFamily="18" charset="0"/>
                                    </a:rPr>
                                    <m:t>−1</m:t>
                                  </m:r>
                                </m:sup>
                              </m:sSup>
                            </m:e>
                          </m:d>
                        </m:e>
                        <m:sup>
                          <m:r>
                            <a:rPr lang="es-EC" sz="1600" i="1">
                              <a:latin typeface="Cambria Math" panose="02040503050406030204" pitchFamily="18" charset="0"/>
                            </a:rPr>
                            <m:t>𝑇</m:t>
                          </m:r>
                        </m:sup>
                      </m:sSup>
                    </m:oMath>
                  </m:oMathPara>
                </a14:m>
                <a:endParaRPr lang="es-EC" sz="1600" dirty="0">
                  <a:solidFill>
                    <a:srgbClr val="000000"/>
                  </a:solidFill>
                  <a:latin typeface="Times New Roman" panose="02020603050405020304" pitchFamily="18" charset="0"/>
                  <a:ea typeface="Calibri" panose="020F0502020204030204" pitchFamily="34" charset="0"/>
                </a:endParaRPr>
              </a:p>
              <a:p>
                <a:pPr algn="just">
                  <a:lnSpc>
                    <a:spcPct val="150000"/>
                  </a:lnSpc>
                  <a:spcAft>
                    <a:spcPts val="0"/>
                  </a:spcAft>
                </a:pPr>
                <a14:m>
                  <m:oMathPara xmlns:m="http://schemas.openxmlformats.org/officeDocument/2006/math">
                    <m:oMathParaPr>
                      <m:jc m:val="center"/>
                    </m:oMathParaPr>
                    <m:oMath xmlns:m="http://schemas.openxmlformats.org/officeDocument/2006/math">
                      <m:sSup>
                        <m:sSupPr>
                          <m:ctrlPr>
                            <a:rPr lang="es-EC" sz="1600" i="1">
                              <a:latin typeface="Cambria Math" panose="02040503050406030204" pitchFamily="18" charset="0"/>
                            </a:rPr>
                          </m:ctrlPr>
                        </m:sSupPr>
                        <m:e>
                          <m:r>
                            <a:rPr lang="es-EC" sz="1600" i="1">
                              <a:latin typeface="Cambria Math" panose="02040503050406030204" pitchFamily="18" charset="0"/>
                            </a:rPr>
                            <m:t>𝑏</m:t>
                          </m:r>
                        </m:e>
                        <m:sup>
                          <m:r>
                            <a:rPr lang="es-EC" sz="1600" i="1">
                              <a:latin typeface="Cambria Math" panose="02040503050406030204" pitchFamily="18" charset="0"/>
                            </a:rPr>
                            <m:t>𝑚</m:t>
                          </m:r>
                        </m:sup>
                      </m:sSup>
                      <m:r>
                        <a:rPr lang="es-EC" sz="1600">
                          <a:latin typeface="Cambria Math" panose="02040503050406030204" pitchFamily="18" charset="0"/>
                        </a:rPr>
                        <m:t>=</m:t>
                      </m:r>
                      <m:sSup>
                        <m:sSupPr>
                          <m:ctrlPr>
                            <a:rPr lang="es-EC" sz="1600" i="1">
                              <a:latin typeface="Cambria Math" panose="02040503050406030204" pitchFamily="18" charset="0"/>
                            </a:rPr>
                          </m:ctrlPr>
                        </m:sSupPr>
                        <m:e>
                          <m:r>
                            <a:rPr lang="es-EC" sz="1600" i="1">
                              <a:latin typeface="Cambria Math" panose="02040503050406030204" pitchFamily="18" charset="0"/>
                            </a:rPr>
                            <m:t>𝑏</m:t>
                          </m:r>
                        </m:e>
                        <m:sup>
                          <m:r>
                            <a:rPr lang="es-EC" sz="1600" i="1">
                              <a:latin typeface="Cambria Math" panose="02040503050406030204" pitchFamily="18" charset="0"/>
                            </a:rPr>
                            <m:t>𝑚</m:t>
                          </m:r>
                        </m:sup>
                      </m:sSup>
                      <m:r>
                        <a:rPr lang="es-EC" sz="1600">
                          <a:latin typeface="Cambria Math" panose="02040503050406030204" pitchFamily="18" charset="0"/>
                        </a:rPr>
                        <m:t>−</m:t>
                      </m:r>
                      <m:r>
                        <a:rPr lang="es-EC" sz="1600" i="1">
                          <a:latin typeface="Cambria Math" panose="02040503050406030204" pitchFamily="18" charset="0"/>
                        </a:rPr>
                        <m:t>𝛼</m:t>
                      </m:r>
                      <m:sSup>
                        <m:sSupPr>
                          <m:ctrlPr>
                            <a:rPr lang="es-EC" sz="1600" i="1">
                              <a:latin typeface="Cambria Math" panose="02040503050406030204" pitchFamily="18" charset="0"/>
                            </a:rPr>
                          </m:ctrlPr>
                        </m:sSupPr>
                        <m:e>
                          <m:r>
                            <a:rPr lang="es-EC" sz="1600" i="1">
                              <a:latin typeface="Cambria Math" panose="02040503050406030204" pitchFamily="18" charset="0"/>
                            </a:rPr>
                            <m:t>𝑠</m:t>
                          </m:r>
                        </m:e>
                        <m:sup>
                          <m:r>
                            <a:rPr lang="es-EC" sz="1600" i="1">
                              <a:latin typeface="Cambria Math" panose="02040503050406030204" pitchFamily="18" charset="0"/>
                            </a:rPr>
                            <m:t>𝑚</m:t>
                          </m:r>
                        </m:sup>
                      </m:sSup>
                    </m:oMath>
                  </m:oMathPara>
                </a14:m>
                <a:endParaRPr lang="es-EC" sz="1600" dirty="0">
                  <a:solidFill>
                    <a:srgbClr val="000000"/>
                  </a:solidFill>
                  <a:latin typeface="Times New Roman" panose="02020603050405020304" pitchFamily="18" charset="0"/>
                  <a:ea typeface="Calibri" panose="020F0502020204030204" pitchFamily="34" charset="0"/>
                </a:endParaRPr>
              </a:p>
              <a:p>
                <a:pPr algn="just">
                  <a:lnSpc>
                    <a:spcPct val="150000"/>
                  </a:lnSpc>
                  <a:spcAft>
                    <a:spcPts val="0"/>
                  </a:spcAft>
                </a:pPr>
                <a:r>
                  <a:rPr lang="es-EC" sz="1600" dirty="0">
                    <a:solidFill>
                      <a:srgbClr val="000000"/>
                    </a:solidFill>
                    <a:latin typeface="Times New Roman" panose="02020603050405020304" pitchFamily="18" charset="0"/>
                    <a:ea typeface="Calibri" panose="020F0502020204030204" pitchFamily="34" charset="0"/>
                  </a:rPr>
                  <a:t>5) Repetir el proceso si no satisface</a:t>
                </a:r>
              </a:p>
            </p:txBody>
          </p:sp>
        </mc:Choice>
        <mc:Fallback xmlns="">
          <p:sp>
            <p:nvSpPr>
              <p:cNvPr id="12" name="Rectángulo 11"/>
              <p:cNvSpPr>
                <a:spLocks noRot="1" noChangeAspect="1" noMove="1" noResize="1" noEditPoints="1" noAdjustHandles="1" noChangeArrowheads="1" noChangeShapeType="1" noTextEdit="1"/>
              </p:cNvSpPr>
              <p:nvPr/>
            </p:nvSpPr>
            <p:spPr>
              <a:xfrm>
                <a:off x="5057709" y="2492896"/>
                <a:ext cx="3522503" cy="4259564"/>
              </a:xfrm>
              <a:prstGeom prst="rect">
                <a:avLst/>
              </a:prstGeom>
              <a:blipFill>
                <a:blip r:embed="rId10"/>
                <a:stretch>
                  <a:fillRect l="-1038"/>
                </a:stretch>
              </a:blipFill>
            </p:spPr>
            <p:txBody>
              <a:bodyPr/>
              <a:lstStyle/>
              <a:p>
                <a:r>
                  <a:rPr lang="es-EC">
                    <a:noFill/>
                  </a:rPr>
                  <a:t> </a:t>
                </a:r>
              </a:p>
            </p:txBody>
          </p:sp>
        </mc:Fallback>
      </mc:AlternateContent>
      <p:sp>
        <p:nvSpPr>
          <p:cNvPr id="14" name="Rectángulo 13"/>
          <p:cNvSpPr/>
          <p:nvPr/>
        </p:nvSpPr>
        <p:spPr>
          <a:xfrm>
            <a:off x="3763701" y="2561129"/>
            <a:ext cx="1197764" cy="507831"/>
          </a:xfrm>
          <a:prstGeom prst="rect">
            <a:avLst/>
          </a:prstGeom>
        </p:spPr>
        <p:txBody>
          <a:bodyPr wrap="none">
            <a:spAutoFit/>
          </a:bodyPr>
          <a:lstStyle/>
          <a:p>
            <a:pPr algn="just">
              <a:lnSpc>
                <a:spcPct val="150000"/>
              </a:lnSpc>
            </a:pPr>
            <a:r>
              <a:rPr lang="es-EC" b="1" dirty="0">
                <a:solidFill>
                  <a:srgbClr val="000000"/>
                </a:solidFill>
                <a:latin typeface="Times New Roman" panose="02020603050405020304" pitchFamily="18" charset="0"/>
                <a:ea typeface="Calibri" panose="020F0502020204030204" pitchFamily="34" charset="0"/>
              </a:rPr>
              <a:t>Algoritmo</a:t>
            </a:r>
            <a:endParaRPr lang="es-EC" dirty="0">
              <a:solidFill>
                <a:srgbClr val="000000"/>
              </a:solidFill>
              <a:latin typeface="Cambria Math" panose="02040503050406030204" pitchFamily="18" charset="0"/>
              <a:ea typeface="Times New Roman" panose="02020603050405020304" pitchFamily="18" charset="0"/>
            </a:endParaRPr>
          </a:p>
        </p:txBody>
      </p:sp>
      <p:sp>
        <p:nvSpPr>
          <p:cNvPr id="8"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41</a:t>
            </a:fld>
            <a:endParaRPr lang="es-ES" altLang="en-US" sz="1400"/>
          </a:p>
        </p:txBody>
      </p:sp>
      <p:grpSp>
        <p:nvGrpSpPr>
          <p:cNvPr id="9" name="Group 40"/>
          <p:cNvGrpSpPr>
            <a:grpSpLocks/>
          </p:cNvGrpSpPr>
          <p:nvPr/>
        </p:nvGrpSpPr>
        <p:grpSpPr bwMode="auto">
          <a:xfrm>
            <a:off x="0" y="25375"/>
            <a:ext cx="9180512" cy="595313"/>
            <a:chOff x="316116" y="5914225"/>
            <a:chExt cx="8524298" cy="595515"/>
          </a:xfrm>
        </p:grpSpPr>
        <p:sp>
          <p:nvSpPr>
            <p:cNvPr id="10"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1"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3" name="Pentagon 44"/>
            <p:cNvSpPr/>
            <p:nvPr/>
          </p:nvSpPr>
          <p:spPr>
            <a:xfrm>
              <a:off x="4748750" y="5928518"/>
              <a:ext cx="1447719" cy="581222"/>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Tratamiento </a:t>
              </a:r>
            </a:p>
            <a:p>
              <a:pPr algn="ctr">
                <a:defRPr/>
              </a:pPr>
              <a:r>
                <a:rPr lang="es-EC" sz="1200" dirty="0">
                  <a:solidFill>
                    <a:schemeClr val="bg1"/>
                  </a:solidFill>
                </a:rPr>
                <a:t>de las señales</a:t>
              </a:r>
              <a:endParaRPr lang="en-US" sz="1200" dirty="0">
                <a:solidFill>
                  <a:schemeClr val="bg1"/>
                </a:solidFill>
              </a:endParaRPr>
            </a:p>
          </p:txBody>
        </p:sp>
        <p:sp>
          <p:nvSpPr>
            <p:cNvPr id="15"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6"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7"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8"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415070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467544" y="2420888"/>
            <a:ext cx="8381998" cy="2088232"/>
            <a:chOff x="1" y="290735"/>
            <a:chExt cx="8381998" cy="684516"/>
          </a:xfrm>
        </p:grpSpPr>
        <p:sp>
          <p:nvSpPr>
            <p:cNvPr id="8" name="Rectángulo: esquinas redondeadas 7"/>
            <p:cNvSpPr/>
            <p:nvPr/>
          </p:nvSpPr>
          <p:spPr>
            <a:xfrm>
              <a:off x="1" y="290735"/>
              <a:ext cx="8381998" cy="684516"/>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Rectángulo: esquinas redondeadas 4"/>
            <p:cNvSpPr txBox="1"/>
            <p:nvPr/>
          </p:nvSpPr>
          <p:spPr>
            <a:xfrm>
              <a:off x="20050" y="310784"/>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105" tIns="52070" rIns="78105" bIns="52070" numCol="1" spcCol="1270" anchor="ctr" anchorCtr="0">
              <a:noAutofit/>
            </a:bodyPr>
            <a:lstStyle/>
            <a:p>
              <a:pPr lvl="0" algn="ctr" defTabSz="1822450">
                <a:lnSpc>
                  <a:spcPct val="90000"/>
                </a:lnSpc>
                <a:spcBef>
                  <a:spcPct val="0"/>
                </a:spcBef>
                <a:spcAft>
                  <a:spcPct val="35000"/>
                </a:spcAft>
              </a:pPr>
              <a:r>
                <a:rPr lang="en-US" sz="4100" b="1" dirty="0"/>
                <a:t>PRUEBAS Y EVALUACION DE RESULTADOS</a:t>
              </a:r>
              <a:endParaRPr lang="es-ES" sz="4100" b="1" kern="1200" dirty="0"/>
            </a:p>
          </p:txBody>
        </p:sp>
      </p:grpSp>
      <p:sp>
        <p:nvSpPr>
          <p:cNvPr id="10"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42</a:t>
            </a:fld>
            <a:endParaRPr lang="es-ES" altLang="en-US" sz="1400"/>
          </a:p>
        </p:txBody>
      </p:sp>
    </p:spTree>
    <p:extLst>
      <p:ext uri="{BB962C8B-B14F-4D97-AF65-F5344CB8AC3E}">
        <p14:creationId xmlns:p14="http://schemas.microsoft.com/office/powerpoint/2010/main" val="1900586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1803359270"/>
              </p:ext>
            </p:extLst>
          </p:nvPr>
        </p:nvGraphicFramePr>
        <p:xfrm>
          <a:off x="323528" y="692696"/>
          <a:ext cx="8439472" cy="3888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a:stretch>
            <a:fillRect/>
          </a:stretch>
        </p:blipFill>
        <p:spPr>
          <a:xfrm>
            <a:off x="1331640" y="4077072"/>
            <a:ext cx="6842397" cy="2664296"/>
          </a:xfrm>
          <a:prstGeom prst="rect">
            <a:avLst/>
          </a:prstGeom>
        </p:spPr>
      </p:pic>
      <p:sp>
        <p:nvSpPr>
          <p:cNvPr id="5"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43</a:t>
            </a:fld>
            <a:endParaRPr lang="es-ES" altLang="en-US" sz="1400"/>
          </a:p>
        </p:txBody>
      </p:sp>
      <p:grpSp>
        <p:nvGrpSpPr>
          <p:cNvPr id="7" name="Group 40"/>
          <p:cNvGrpSpPr>
            <a:grpSpLocks/>
          </p:cNvGrpSpPr>
          <p:nvPr/>
        </p:nvGrpSpPr>
        <p:grpSpPr bwMode="auto">
          <a:xfrm>
            <a:off x="0" y="25375"/>
            <a:ext cx="9180512" cy="595313"/>
            <a:chOff x="316116" y="5914225"/>
            <a:chExt cx="8524298" cy="595515"/>
          </a:xfrm>
        </p:grpSpPr>
        <p:sp>
          <p:nvSpPr>
            <p:cNvPr id="8"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9" name="Pentagon 42"/>
            <p:cNvSpPr/>
            <p:nvPr/>
          </p:nvSpPr>
          <p:spPr>
            <a:xfrm>
              <a:off x="5962875" y="5928518"/>
              <a:ext cx="1344320" cy="581222"/>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Resultados</a:t>
              </a:r>
              <a:endParaRPr lang="en-US" sz="1200" dirty="0">
                <a:solidFill>
                  <a:schemeClr val="bg1"/>
                </a:solidFill>
              </a:endParaRPr>
            </a:p>
          </p:txBody>
        </p:sp>
        <p:sp>
          <p:nvSpPr>
            <p:cNvPr id="10"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1"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2"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3"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4"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145865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59B6BAF9-1EE2-43AB-A459-FD0FBACBF21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F6C98293-6788-4959-8701-87899D3A5AE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3906270731"/>
              </p:ext>
            </p:extLst>
          </p:nvPr>
        </p:nvGraphicFramePr>
        <p:xfrm>
          <a:off x="339263" y="692696"/>
          <a:ext cx="8439472" cy="72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p:cNvPicPr>
            <a:picLocks noChangeAspect="1"/>
          </p:cNvPicPr>
          <p:nvPr/>
        </p:nvPicPr>
        <p:blipFill>
          <a:blip r:embed="rId8"/>
          <a:stretch>
            <a:fillRect/>
          </a:stretch>
        </p:blipFill>
        <p:spPr>
          <a:xfrm>
            <a:off x="683568" y="1458934"/>
            <a:ext cx="5701444" cy="2258098"/>
          </a:xfrm>
          <a:prstGeom prst="rect">
            <a:avLst/>
          </a:prstGeom>
        </p:spPr>
      </p:pic>
      <p:grpSp>
        <p:nvGrpSpPr>
          <p:cNvPr id="7" name="Grupo 6"/>
          <p:cNvGrpSpPr/>
          <p:nvPr/>
        </p:nvGrpSpPr>
        <p:grpSpPr>
          <a:xfrm>
            <a:off x="339265" y="3788275"/>
            <a:ext cx="8439470" cy="720845"/>
            <a:chOff x="0" y="-31636"/>
            <a:chExt cx="8439470" cy="720845"/>
          </a:xfrm>
          <a:solidFill>
            <a:schemeClr val="accent5">
              <a:lumMod val="75000"/>
            </a:schemeClr>
          </a:solidFill>
        </p:grpSpPr>
        <p:sp>
          <p:nvSpPr>
            <p:cNvPr id="8" name="Rectángulo: esquinas redondeadas 7"/>
            <p:cNvSpPr/>
            <p:nvPr/>
          </p:nvSpPr>
          <p:spPr>
            <a:xfrm>
              <a:off x="0" y="0"/>
              <a:ext cx="8439470" cy="689209"/>
            </a:xfrm>
            <a:prstGeom prst="roundRect">
              <a:avLst>
                <a:gd name="adj" fmla="val 10000"/>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9" name="Rectángulo: esquinas redondeadas 4"/>
            <p:cNvSpPr txBox="1"/>
            <p:nvPr/>
          </p:nvSpPr>
          <p:spPr>
            <a:xfrm>
              <a:off x="20186" y="-31636"/>
              <a:ext cx="8399098" cy="6488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Clasificación con 5 características </a:t>
              </a:r>
            </a:p>
          </p:txBody>
        </p:sp>
      </p:grpSp>
      <p:pic>
        <p:nvPicPr>
          <p:cNvPr id="5" name="Imagen 4"/>
          <p:cNvPicPr>
            <a:picLocks noChangeAspect="1"/>
          </p:cNvPicPr>
          <p:nvPr/>
        </p:nvPicPr>
        <p:blipFill>
          <a:blip r:embed="rId9"/>
          <a:stretch>
            <a:fillRect/>
          </a:stretch>
        </p:blipFill>
        <p:spPr>
          <a:xfrm>
            <a:off x="755576" y="4481972"/>
            <a:ext cx="5817866" cy="2360570"/>
          </a:xfrm>
          <a:prstGeom prst="rect">
            <a:avLst/>
          </a:prstGeom>
        </p:spPr>
      </p:pic>
      <p:sp>
        <p:nvSpPr>
          <p:cNvPr id="10" name="Rectángulo 9"/>
          <p:cNvSpPr/>
          <p:nvPr/>
        </p:nvSpPr>
        <p:spPr>
          <a:xfrm>
            <a:off x="7164288" y="1242626"/>
            <a:ext cx="1738277" cy="1754326"/>
          </a:xfrm>
          <a:prstGeom prst="rect">
            <a:avLst/>
          </a:prstGeom>
        </p:spPr>
        <p:txBody>
          <a:bodyPr wrap="square">
            <a:spAutoFit/>
          </a:bodyPr>
          <a:lstStyle/>
          <a:p>
            <a:pPr algn="just">
              <a:lnSpc>
                <a:spcPct val="150000"/>
              </a:lnSpc>
            </a:pPr>
            <a:r>
              <a:rPr lang="es-EC" b="1" dirty="0">
                <a:solidFill>
                  <a:srgbClr val="000000"/>
                </a:solidFill>
                <a:latin typeface="Times New Roman" panose="02020603050405020304" pitchFamily="18" charset="0"/>
                <a:ea typeface="Calibri" panose="020F0502020204030204" pitchFamily="34" charset="0"/>
              </a:rPr>
              <a:t>ZC</a:t>
            </a:r>
          </a:p>
          <a:p>
            <a:pPr algn="just">
              <a:lnSpc>
                <a:spcPct val="150000"/>
              </a:lnSpc>
            </a:pPr>
            <a:r>
              <a:rPr lang="es-EC" b="1" dirty="0">
                <a:solidFill>
                  <a:srgbClr val="000000"/>
                </a:solidFill>
                <a:latin typeface="Times New Roman" panose="02020603050405020304" pitchFamily="18" charset="0"/>
                <a:ea typeface="Times New Roman" panose="02020603050405020304" pitchFamily="18" charset="0"/>
              </a:rPr>
              <a:t>RMS</a:t>
            </a:r>
          </a:p>
          <a:p>
            <a:pPr algn="just">
              <a:lnSpc>
                <a:spcPct val="150000"/>
              </a:lnSpc>
            </a:pPr>
            <a:r>
              <a:rPr lang="es-EC" b="1" dirty="0">
                <a:solidFill>
                  <a:srgbClr val="000000"/>
                </a:solidFill>
                <a:latin typeface="Times New Roman" panose="02020603050405020304" pitchFamily="18" charset="0"/>
                <a:ea typeface="Times New Roman" panose="02020603050405020304" pitchFamily="18" charset="0"/>
              </a:rPr>
              <a:t>MAV</a:t>
            </a:r>
          </a:p>
          <a:p>
            <a:pPr algn="just">
              <a:lnSpc>
                <a:spcPct val="150000"/>
              </a:lnSpc>
            </a:pPr>
            <a:r>
              <a:rPr lang="es-EC" b="1" dirty="0">
                <a:solidFill>
                  <a:srgbClr val="000000"/>
                </a:solidFill>
                <a:latin typeface="Times New Roman" panose="02020603050405020304" pitchFamily="18" charset="0"/>
                <a:ea typeface="Times New Roman" panose="02020603050405020304" pitchFamily="18" charset="0"/>
              </a:rPr>
              <a:t>MMAV</a:t>
            </a:r>
            <a:endParaRPr lang="es-EC" dirty="0">
              <a:solidFill>
                <a:srgbClr val="000000"/>
              </a:solidFill>
              <a:latin typeface="Cambria Math" panose="02040503050406030204" pitchFamily="18" charset="0"/>
              <a:ea typeface="Times New Roman" panose="02020603050405020304" pitchFamily="18" charset="0"/>
            </a:endParaRPr>
          </a:p>
        </p:txBody>
      </p:sp>
      <p:sp>
        <p:nvSpPr>
          <p:cNvPr id="11" name="Rectángulo 10"/>
          <p:cNvSpPr/>
          <p:nvPr/>
        </p:nvSpPr>
        <p:spPr>
          <a:xfrm>
            <a:off x="7164287" y="4365104"/>
            <a:ext cx="1738277" cy="1938992"/>
          </a:xfrm>
          <a:prstGeom prst="rect">
            <a:avLst/>
          </a:prstGeom>
        </p:spPr>
        <p:txBody>
          <a:bodyPr wrap="square">
            <a:spAutoFit/>
          </a:bodyPr>
          <a:lstStyle/>
          <a:p>
            <a:pPr algn="just">
              <a:lnSpc>
                <a:spcPct val="150000"/>
              </a:lnSpc>
            </a:pPr>
            <a:r>
              <a:rPr lang="es-EC" sz="1600" b="1" dirty="0">
                <a:solidFill>
                  <a:srgbClr val="000000"/>
                </a:solidFill>
                <a:latin typeface="Times New Roman" panose="02020603050405020304" pitchFamily="18" charset="0"/>
                <a:ea typeface="Calibri" panose="020F0502020204030204" pitchFamily="34" charset="0"/>
              </a:rPr>
              <a:t>ZC</a:t>
            </a:r>
          </a:p>
          <a:p>
            <a:pPr algn="just">
              <a:lnSpc>
                <a:spcPct val="150000"/>
              </a:lnSpc>
            </a:pPr>
            <a:r>
              <a:rPr lang="es-EC" sz="1600" b="1" dirty="0">
                <a:solidFill>
                  <a:srgbClr val="000000"/>
                </a:solidFill>
                <a:latin typeface="Times New Roman" panose="02020603050405020304" pitchFamily="18" charset="0"/>
                <a:ea typeface="Times New Roman" panose="02020603050405020304" pitchFamily="18" charset="0"/>
              </a:rPr>
              <a:t>RMS</a:t>
            </a:r>
          </a:p>
          <a:p>
            <a:pPr algn="just">
              <a:lnSpc>
                <a:spcPct val="150000"/>
              </a:lnSpc>
            </a:pPr>
            <a:r>
              <a:rPr lang="es-EC" sz="1600" b="1" dirty="0">
                <a:solidFill>
                  <a:srgbClr val="000000"/>
                </a:solidFill>
                <a:latin typeface="Times New Roman" panose="02020603050405020304" pitchFamily="18" charset="0"/>
                <a:ea typeface="Times New Roman" panose="02020603050405020304" pitchFamily="18" charset="0"/>
              </a:rPr>
              <a:t>MAV</a:t>
            </a:r>
          </a:p>
          <a:p>
            <a:pPr algn="just">
              <a:lnSpc>
                <a:spcPct val="150000"/>
              </a:lnSpc>
            </a:pPr>
            <a:r>
              <a:rPr lang="es-EC" sz="1600" b="1" dirty="0">
                <a:solidFill>
                  <a:srgbClr val="000000"/>
                </a:solidFill>
                <a:latin typeface="Times New Roman" panose="02020603050405020304" pitchFamily="18" charset="0"/>
                <a:ea typeface="Times New Roman" panose="02020603050405020304" pitchFamily="18" charset="0"/>
              </a:rPr>
              <a:t>MMAV</a:t>
            </a:r>
          </a:p>
          <a:p>
            <a:pPr algn="just">
              <a:lnSpc>
                <a:spcPct val="150000"/>
              </a:lnSpc>
            </a:pPr>
            <a:r>
              <a:rPr lang="es-EC" sz="1600" b="1" dirty="0">
                <a:solidFill>
                  <a:srgbClr val="000000"/>
                </a:solidFill>
                <a:latin typeface="Times New Roman" panose="02020603050405020304" pitchFamily="18" charset="0"/>
                <a:ea typeface="Times New Roman" panose="02020603050405020304" pitchFamily="18" charset="0"/>
              </a:rPr>
              <a:t>VAR</a:t>
            </a:r>
            <a:endParaRPr lang="es-EC" sz="1600" dirty="0">
              <a:solidFill>
                <a:srgbClr val="000000"/>
              </a:solidFill>
              <a:latin typeface="Cambria Math" panose="02040503050406030204" pitchFamily="18" charset="0"/>
              <a:ea typeface="Times New Roman" panose="02020603050405020304" pitchFamily="18" charset="0"/>
            </a:endParaRPr>
          </a:p>
        </p:txBody>
      </p:sp>
      <p:sp>
        <p:nvSpPr>
          <p:cNvPr id="12" name="Rectángulo 11"/>
          <p:cNvSpPr/>
          <p:nvPr/>
        </p:nvSpPr>
        <p:spPr>
          <a:xfrm>
            <a:off x="7056936" y="3115262"/>
            <a:ext cx="1738277" cy="457754"/>
          </a:xfrm>
          <a:prstGeom prst="rect">
            <a:avLst/>
          </a:prstGeom>
          <a:ln>
            <a:solidFill>
              <a:srgbClr val="FF0000"/>
            </a:solidFill>
          </a:ln>
        </p:spPr>
        <p:txBody>
          <a:bodyPr wrap="square">
            <a:spAutoFit/>
          </a:bodyPr>
          <a:lstStyle/>
          <a:p>
            <a:pPr algn="just">
              <a:lnSpc>
                <a:spcPct val="150000"/>
              </a:lnSpc>
            </a:pPr>
            <a:r>
              <a:rPr lang="es-EC" b="1" dirty="0">
                <a:solidFill>
                  <a:srgbClr val="000000"/>
                </a:solidFill>
                <a:latin typeface="Times New Roman" panose="02020603050405020304" pitchFamily="18" charset="0"/>
                <a:ea typeface="Calibri" panose="020F0502020204030204" pitchFamily="34" charset="0"/>
              </a:rPr>
              <a:t>80% - 92,5% </a:t>
            </a:r>
            <a:endParaRPr lang="es-EC" dirty="0">
              <a:solidFill>
                <a:srgbClr val="000000"/>
              </a:solidFill>
              <a:latin typeface="Cambria Math" panose="02040503050406030204" pitchFamily="18" charset="0"/>
              <a:ea typeface="Times New Roman" panose="02020603050405020304" pitchFamily="18" charset="0"/>
            </a:endParaRPr>
          </a:p>
        </p:txBody>
      </p:sp>
      <p:sp>
        <p:nvSpPr>
          <p:cNvPr id="13" name="Rectángulo 12"/>
          <p:cNvSpPr/>
          <p:nvPr/>
        </p:nvSpPr>
        <p:spPr>
          <a:xfrm>
            <a:off x="6876257" y="6309320"/>
            <a:ext cx="1584176" cy="507831"/>
          </a:xfrm>
          <a:prstGeom prst="rect">
            <a:avLst/>
          </a:prstGeom>
          <a:ln>
            <a:solidFill>
              <a:srgbClr val="FF0000"/>
            </a:solidFill>
          </a:ln>
        </p:spPr>
        <p:txBody>
          <a:bodyPr wrap="square">
            <a:spAutoFit/>
          </a:bodyPr>
          <a:lstStyle/>
          <a:p>
            <a:pPr algn="just">
              <a:lnSpc>
                <a:spcPct val="150000"/>
              </a:lnSpc>
            </a:pPr>
            <a:r>
              <a:rPr lang="es-EC" b="1" dirty="0">
                <a:solidFill>
                  <a:srgbClr val="000000"/>
                </a:solidFill>
                <a:latin typeface="Times New Roman" panose="02020603050405020304" pitchFamily="18" charset="0"/>
                <a:ea typeface="Calibri" panose="020F0502020204030204" pitchFamily="34" charset="0"/>
              </a:rPr>
              <a:t>95% - 100% </a:t>
            </a:r>
            <a:endParaRPr lang="es-EC" dirty="0">
              <a:solidFill>
                <a:srgbClr val="000000"/>
              </a:solidFill>
              <a:latin typeface="Cambria Math" panose="02040503050406030204" pitchFamily="18" charset="0"/>
              <a:ea typeface="Times New Roman" panose="02020603050405020304" pitchFamily="18" charset="0"/>
            </a:endParaRPr>
          </a:p>
        </p:txBody>
      </p:sp>
      <p:sp>
        <p:nvSpPr>
          <p:cNvPr id="15"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44</a:t>
            </a:fld>
            <a:endParaRPr lang="es-ES" altLang="en-US" sz="1400"/>
          </a:p>
        </p:txBody>
      </p:sp>
      <p:grpSp>
        <p:nvGrpSpPr>
          <p:cNvPr id="16" name="Group 40"/>
          <p:cNvGrpSpPr>
            <a:grpSpLocks/>
          </p:cNvGrpSpPr>
          <p:nvPr/>
        </p:nvGrpSpPr>
        <p:grpSpPr bwMode="auto">
          <a:xfrm>
            <a:off x="0" y="25375"/>
            <a:ext cx="9180512" cy="595313"/>
            <a:chOff x="316116" y="5914225"/>
            <a:chExt cx="8524298" cy="595515"/>
          </a:xfrm>
        </p:grpSpPr>
        <p:sp>
          <p:nvSpPr>
            <p:cNvPr id="17"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8" name="Pentagon 42"/>
            <p:cNvSpPr/>
            <p:nvPr/>
          </p:nvSpPr>
          <p:spPr>
            <a:xfrm>
              <a:off x="5962875" y="5928518"/>
              <a:ext cx="1344320" cy="581222"/>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Resultados</a:t>
              </a:r>
              <a:endParaRPr lang="en-US" sz="1200" dirty="0">
                <a:solidFill>
                  <a:schemeClr val="bg1"/>
                </a:solidFill>
              </a:endParaRPr>
            </a:p>
          </p:txBody>
        </p:sp>
        <p:sp>
          <p:nvSpPr>
            <p:cNvPr id="19"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20"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21"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22"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23"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397856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4188948964"/>
              </p:ext>
            </p:extLst>
          </p:nvPr>
        </p:nvGraphicFramePr>
        <p:xfrm>
          <a:off x="339263" y="764704"/>
          <a:ext cx="8439472" cy="72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Imagen 1"/>
          <p:cNvPicPr>
            <a:picLocks noChangeAspect="1"/>
          </p:cNvPicPr>
          <p:nvPr/>
        </p:nvPicPr>
        <p:blipFill>
          <a:blip r:embed="rId8"/>
          <a:stretch>
            <a:fillRect/>
          </a:stretch>
        </p:blipFill>
        <p:spPr>
          <a:xfrm>
            <a:off x="827584" y="1608374"/>
            <a:ext cx="7312593" cy="2880320"/>
          </a:xfrm>
          <a:prstGeom prst="rect">
            <a:avLst/>
          </a:prstGeom>
        </p:spPr>
      </p:pic>
      <p:sp>
        <p:nvSpPr>
          <p:cNvPr id="5" name="Rectángulo 4"/>
          <p:cNvSpPr/>
          <p:nvPr/>
        </p:nvSpPr>
        <p:spPr>
          <a:xfrm>
            <a:off x="2339752" y="4661411"/>
            <a:ext cx="1584176" cy="1754326"/>
          </a:xfrm>
          <a:prstGeom prst="rect">
            <a:avLst/>
          </a:prstGeom>
        </p:spPr>
        <p:txBody>
          <a:bodyPr wrap="square">
            <a:spAutoFit/>
          </a:bodyPr>
          <a:lstStyle/>
          <a:p>
            <a:pPr algn="just">
              <a:lnSpc>
                <a:spcPct val="150000"/>
              </a:lnSpc>
            </a:pPr>
            <a:r>
              <a:rPr lang="es-EC" b="1" dirty="0">
                <a:solidFill>
                  <a:srgbClr val="000000"/>
                </a:solidFill>
                <a:latin typeface="Times New Roman" panose="02020603050405020304" pitchFamily="18" charset="0"/>
                <a:ea typeface="Calibri" panose="020F0502020204030204" pitchFamily="34" charset="0"/>
              </a:rPr>
              <a:t>ZC</a:t>
            </a:r>
          </a:p>
          <a:p>
            <a:pPr algn="just">
              <a:lnSpc>
                <a:spcPct val="150000"/>
              </a:lnSpc>
            </a:pPr>
            <a:r>
              <a:rPr lang="es-EC" b="1" dirty="0">
                <a:solidFill>
                  <a:srgbClr val="000000"/>
                </a:solidFill>
                <a:latin typeface="Times New Roman" panose="02020603050405020304" pitchFamily="18" charset="0"/>
                <a:ea typeface="Times New Roman" panose="02020603050405020304" pitchFamily="18" charset="0"/>
              </a:rPr>
              <a:t>RMS</a:t>
            </a:r>
          </a:p>
          <a:p>
            <a:pPr algn="just">
              <a:lnSpc>
                <a:spcPct val="150000"/>
              </a:lnSpc>
            </a:pPr>
            <a:r>
              <a:rPr lang="es-EC" b="1" dirty="0">
                <a:solidFill>
                  <a:srgbClr val="000000"/>
                </a:solidFill>
                <a:latin typeface="Times New Roman" panose="02020603050405020304" pitchFamily="18" charset="0"/>
                <a:ea typeface="Times New Roman" panose="02020603050405020304" pitchFamily="18" charset="0"/>
              </a:rPr>
              <a:t>MAV</a:t>
            </a:r>
          </a:p>
          <a:p>
            <a:pPr algn="just">
              <a:lnSpc>
                <a:spcPct val="150000"/>
              </a:lnSpc>
            </a:pPr>
            <a:endParaRPr lang="es-EC" dirty="0">
              <a:solidFill>
                <a:srgbClr val="000000"/>
              </a:solidFill>
              <a:latin typeface="Cambria Math" panose="02040503050406030204" pitchFamily="18" charset="0"/>
              <a:ea typeface="Times New Roman" panose="02020603050405020304" pitchFamily="18" charset="0"/>
            </a:endParaRPr>
          </a:p>
        </p:txBody>
      </p:sp>
      <p:sp>
        <p:nvSpPr>
          <p:cNvPr id="3" name="Rectángulo 2"/>
          <p:cNvSpPr/>
          <p:nvPr/>
        </p:nvSpPr>
        <p:spPr>
          <a:xfrm>
            <a:off x="4932040" y="4661411"/>
            <a:ext cx="1872208" cy="1338828"/>
          </a:xfrm>
          <a:prstGeom prst="rect">
            <a:avLst/>
          </a:prstGeom>
        </p:spPr>
        <p:txBody>
          <a:bodyPr wrap="square">
            <a:spAutoFit/>
          </a:bodyPr>
          <a:lstStyle/>
          <a:p>
            <a:pPr algn="just">
              <a:lnSpc>
                <a:spcPct val="150000"/>
              </a:lnSpc>
            </a:pPr>
            <a:r>
              <a:rPr lang="es-EC" b="1" dirty="0">
                <a:solidFill>
                  <a:srgbClr val="000000"/>
                </a:solidFill>
                <a:latin typeface="Times New Roman" panose="02020603050405020304" pitchFamily="18" charset="0"/>
                <a:ea typeface="Times New Roman" panose="02020603050405020304" pitchFamily="18" charset="0"/>
              </a:rPr>
              <a:t>MMAV</a:t>
            </a:r>
          </a:p>
          <a:p>
            <a:pPr algn="just">
              <a:lnSpc>
                <a:spcPct val="150000"/>
              </a:lnSpc>
            </a:pPr>
            <a:r>
              <a:rPr lang="es-EC" b="1" dirty="0">
                <a:solidFill>
                  <a:srgbClr val="000000"/>
                </a:solidFill>
                <a:latin typeface="Times New Roman" panose="02020603050405020304" pitchFamily="18" charset="0"/>
                <a:ea typeface="Times New Roman" panose="02020603050405020304" pitchFamily="18" charset="0"/>
              </a:rPr>
              <a:t>VAR</a:t>
            </a:r>
          </a:p>
          <a:p>
            <a:pPr algn="just">
              <a:lnSpc>
                <a:spcPct val="150000"/>
              </a:lnSpc>
            </a:pPr>
            <a:r>
              <a:rPr lang="es-EC" b="1" dirty="0">
                <a:solidFill>
                  <a:srgbClr val="000000"/>
                </a:solidFill>
                <a:latin typeface="Times New Roman" panose="02020603050405020304" pitchFamily="18" charset="0"/>
                <a:ea typeface="Times New Roman" panose="02020603050405020304" pitchFamily="18" charset="0"/>
              </a:rPr>
              <a:t>SD</a:t>
            </a:r>
            <a:endParaRPr lang="es-EC" dirty="0"/>
          </a:p>
        </p:txBody>
      </p:sp>
      <p:sp>
        <p:nvSpPr>
          <p:cNvPr id="7" name="Rectángulo 6"/>
          <p:cNvSpPr/>
          <p:nvPr/>
        </p:nvSpPr>
        <p:spPr>
          <a:xfrm>
            <a:off x="3419872" y="6115655"/>
            <a:ext cx="1440160" cy="507831"/>
          </a:xfrm>
          <a:prstGeom prst="rect">
            <a:avLst/>
          </a:prstGeom>
          <a:ln>
            <a:solidFill>
              <a:srgbClr val="FF0000"/>
            </a:solidFill>
          </a:ln>
        </p:spPr>
        <p:txBody>
          <a:bodyPr wrap="square">
            <a:spAutoFit/>
          </a:bodyPr>
          <a:lstStyle/>
          <a:p>
            <a:pPr algn="just">
              <a:lnSpc>
                <a:spcPct val="150000"/>
              </a:lnSpc>
            </a:pPr>
            <a:r>
              <a:rPr lang="es-EC" b="1" dirty="0">
                <a:solidFill>
                  <a:srgbClr val="000000"/>
                </a:solidFill>
                <a:latin typeface="Times New Roman" panose="02020603050405020304" pitchFamily="18" charset="0"/>
                <a:ea typeface="Calibri" panose="020F0502020204030204" pitchFamily="34" charset="0"/>
              </a:rPr>
              <a:t>90% - 100%</a:t>
            </a:r>
            <a:endParaRPr lang="es-EC" dirty="0">
              <a:solidFill>
                <a:srgbClr val="000000"/>
              </a:solidFill>
              <a:latin typeface="Cambria Math" panose="02040503050406030204" pitchFamily="18" charset="0"/>
              <a:ea typeface="Times New Roman" panose="02020603050405020304" pitchFamily="18" charset="0"/>
            </a:endParaRPr>
          </a:p>
        </p:txBody>
      </p:sp>
      <p:sp>
        <p:nvSpPr>
          <p:cNvPr id="9"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45</a:t>
            </a:fld>
            <a:endParaRPr lang="es-ES" altLang="en-US" sz="1400"/>
          </a:p>
        </p:txBody>
      </p:sp>
      <p:grpSp>
        <p:nvGrpSpPr>
          <p:cNvPr id="10" name="Group 40"/>
          <p:cNvGrpSpPr>
            <a:grpSpLocks/>
          </p:cNvGrpSpPr>
          <p:nvPr/>
        </p:nvGrpSpPr>
        <p:grpSpPr bwMode="auto">
          <a:xfrm>
            <a:off x="0" y="25375"/>
            <a:ext cx="9180512" cy="595313"/>
            <a:chOff x="316116" y="5914225"/>
            <a:chExt cx="8524298" cy="595515"/>
          </a:xfrm>
        </p:grpSpPr>
        <p:sp>
          <p:nvSpPr>
            <p:cNvPr id="11"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2" name="Pentagon 42"/>
            <p:cNvSpPr/>
            <p:nvPr/>
          </p:nvSpPr>
          <p:spPr>
            <a:xfrm>
              <a:off x="5962875" y="5928518"/>
              <a:ext cx="1344320" cy="581222"/>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Resultados</a:t>
              </a:r>
              <a:endParaRPr lang="en-US" sz="1200" dirty="0">
                <a:solidFill>
                  <a:schemeClr val="bg1"/>
                </a:solidFill>
              </a:endParaRPr>
            </a:p>
          </p:txBody>
        </p:sp>
        <p:sp>
          <p:nvSpPr>
            <p:cNvPr id="13"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4"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5"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6"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7"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428800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917677305"/>
              </p:ext>
            </p:extLst>
          </p:nvPr>
        </p:nvGraphicFramePr>
        <p:xfrm>
          <a:off x="339263" y="692696"/>
          <a:ext cx="8439472" cy="72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p:cNvPicPr>
            <a:picLocks noChangeAspect="1"/>
          </p:cNvPicPr>
          <p:nvPr/>
        </p:nvPicPr>
        <p:blipFill>
          <a:blip r:embed="rId8"/>
          <a:stretch>
            <a:fillRect/>
          </a:stretch>
        </p:blipFill>
        <p:spPr>
          <a:xfrm>
            <a:off x="1146697" y="1521108"/>
            <a:ext cx="2324100" cy="4914900"/>
          </a:xfrm>
          <a:prstGeom prst="rect">
            <a:avLst/>
          </a:prstGeom>
        </p:spPr>
      </p:pic>
      <p:pic>
        <p:nvPicPr>
          <p:cNvPr id="9" name="Imagen 8"/>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3635894" y="1560147"/>
            <a:ext cx="1338650" cy="1220781"/>
          </a:xfrm>
          <a:prstGeom prst="rect">
            <a:avLst/>
          </a:prstGeom>
        </p:spPr>
      </p:pic>
      <p:pic>
        <p:nvPicPr>
          <p:cNvPr id="10" name="Imagen 9"/>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rot="2289236" flipH="1">
            <a:off x="3775880" y="1394327"/>
            <a:ext cx="1050476" cy="705429"/>
          </a:xfrm>
          <a:prstGeom prst="rect">
            <a:avLst/>
          </a:prstGeom>
        </p:spPr>
      </p:pic>
      <p:pic>
        <p:nvPicPr>
          <p:cNvPr id="11" name="Imagen 1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3639902" y="2852936"/>
            <a:ext cx="1334641" cy="1217125"/>
          </a:xfrm>
          <a:prstGeom prst="rect">
            <a:avLst/>
          </a:prstGeom>
        </p:spPr>
      </p:pic>
      <p:pic>
        <p:nvPicPr>
          <p:cNvPr id="12" name="Imagen 11"/>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rot="19310764">
            <a:off x="3675106" y="2683058"/>
            <a:ext cx="1105485" cy="742369"/>
          </a:xfrm>
          <a:prstGeom prst="rect">
            <a:avLst/>
          </a:prstGeom>
        </p:spPr>
      </p:pic>
      <p:pic>
        <p:nvPicPr>
          <p:cNvPr id="13" name="Imagen 12"/>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3358969" y="4070061"/>
            <a:ext cx="1410191" cy="1286024"/>
          </a:xfrm>
          <a:prstGeom prst="rect">
            <a:avLst/>
          </a:prstGeom>
        </p:spPr>
      </p:pic>
      <p:pic>
        <p:nvPicPr>
          <p:cNvPr id="14" name="Imagen 13"/>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3369984" y="5171085"/>
            <a:ext cx="1388160" cy="1265932"/>
          </a:xfrm>
          <a:prstGeom prst="rect">
            <a:avLst/>
          </a:prstGeom>
        </p:spPr>
      </p:pic>
      <p:pic>
        <p:nvPicPr>
          <p:cNvPr id="15" name="Picture 4" descr="Resultado de imagen para flecha azul hacia arriba"/>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42381" y="5370222"/>
            <a:ext cx="332481" cy="8806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sultado de imagen para flecha azul hacia arriba"/>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0800000">
            <a:off x="4445810" y="4283343"/>
            <a:ext cx="416905" cy="880673"/>
          </a:xfrm>
          <a:prstGeom prst="rect">
            <a:avLst/>
          </a:prstGeom>
          <a:noFill/>
          <a:extLst>
            <a:ext uri="{909E8E84-426E-40DD-AFC4-6F175D3DCCD1}">
              <a14:hiddenFill xmlns:a14="http://schemas.microsoft.com/office/drawing/2010/main">
                <a:solidFill>
                  <a:srgbClr val="FFFFFF"/>
                </a:solidFill>
              </a14:hiddenFill>
            </a:ext>
          </a:extLst>
        </p:spPr>
      </p:pic>
      <p:sp>
        <p:nvSpPr>
          <p:cNvPr id="17" name="Marcador de contenido 2"/>
          <p:cNvSpPr>
            <a:spLocks noGrp="1"/>
          </p:cNvSpPr>
          <p:nvPr>
            <p:ph idx="1"/>
          </p:nvPr>
        </p:nvSpPr>
        <p:spPr>
          <a:xfrm>
            <a:off x="5173032" y="1809782"/>
            <a:ext cx="2605013" cy="360755"/>
          </a:xfrm>
        </p:spPr>
        <p:txBody>
          <a:bodyPr>
            <a:normAutofit lnSpcReduction="10000"/>
          </a:bodyPr>
          <a:lstStyle/>
          <a:p>
            <a:pPr marL="0" indent="0">
              <a:buNone/>
            </a:pPr>
            <a:r>
              <a:rPr lang="es-EC" sz="1800" b="1" dirty="0"/>
              <a:t>Giro a la Izquierda</a:t>
            </a:r>
          </a:p>
        </p:txBody>
      </p:sp>
      <p:sp>
        <p:nvSpPr>
          <p:cNvPr id="18" name="Marcador de contenido 2"/>
          <p:cNvSpPr txBox="1">
            <a:spLocks/>
          </p:cNvSpPr>
          <p:nvPr/>
        </p:nvSpPr>
        <p:spPr>
          <a:xfrm>
            <a:off x="5173031" y="3081725"/>
            <a:ext cx="2605013" cy="360755"/>
          </a:xfrm>
          <a:prstGeom prst="rect">
            <a:avLst/>
          </a:prstGeom>
        </p:spPr>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s-EC" sz="1800" b="1" dirty="0"/>
              <a:t>Giro a la Derecha</a:t>
            </a:r>
          </a:p>
        </p:txBody>
      </p:sp>
      <p:sp>
        <p:nvSpPr>
          <p:cNvPr id="19" name="Marcador de contenido 2"/>
          <p:cNvSpPr txBox="1">
            <a:spLocks/>
          </p:cNvSpPr>
          <p:nvPr/>
        </p:nvSpPr>
        <p:spPr>
          <a:xfrm>
            <a:off x="5173031" y="4386121"/>
            <a:ext cx="2605013" cy="360755"/>
          </a:xfrm>
          <a:prstGeom prst="rect">
            <a:avLst/>
          </a:prstGeom>
        </p:spPr>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s-EC" sz="1800" b="1" dirty="0"/>
              <a:t>Retrocede o Para</a:t>
            </a:r>
          </a:p>
        </p:txBody>
      </p:sp>
      <p:sp>
        <p:nvSpPr>
          <p:cNvPr id="20" name="Marcador de contenido 2"/>
          <p:cNvSpPr txBox="1">
            <a:spLocks/>
          </p:cNvSpPr>
          <p:nvPr/>
        </p:nvSpPr>
        <p:spPr>
          <a:xfrm>
            <a:off x="5173031" y="5623673"/>
            <a:ext cx="2605013" cy="360755"/>
          </a:xfrm>
          <a:prstGeom prst="rect">
            <a:avLst/>
          </a:prstGeom>
        </p:spPr>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Font typeface="Arial" pitchFamily="34" charset="0"/>
              <a:buNone/>
            </a:pPr>
            <a:r>
              <a:rPr lang="es-EC" sz="1800" b="1" dirty="0"/>
              <a:t>Avanza</a:t>
            </a:r>
          </a:p>
        </p:txBody>
      </p:sp>
      <p:sp>
        <p:nvSpPr>
          <p:cNvPr id="21"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46</a:t>
            </a:fld>
            <a:endParaRPr lang="es-ES" altLang="en-US" sz="1400"/>
          </a:p>
        </p:txBody>
      </p:sp>
      <p:grpSp>
        <p:nvGrpSpPr>
          <p:cNvPr id="22" name="Group 40"/>
          <p:cNvGrpSpPr>
            <a:grpSpLocks/>
          </p:cNvGrpSpPr>
          <p:nvPr/>
        </p:nvGrpSpPr>
        <p:grpSpPr bwMode="auto">
          <a:xfrm>
            <a:off x="0" y="25375"/>
            <a:ext cx="9180512" cy="595313"/>
            <a:chOff x="316116" y="5914225"/>
            <a:chExt cx="8524298" cy="595515"/>
          </a:xfrm>
        </p:grpSpPr>
        <p:sp>
          <p:nvSpPr>
            <p:cNvPr id="23"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24" name="Pentagon 42"/>
            <p:cNvSpPr/>
            <p:nvPr/>
          </p:nvSpPr>
          <p:spPr>
            <a:xfrm>
              <a:off x="5962875" y="5928518"/>
              <a:ext cx="1344320" cy="581222"/>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Resultados</a:t>
              </a:r>
              <a:endParaRPr lang="en-US" sz="1200" dirty="0">
                <a:solidFill>
                  <a:schemeClr val="bg1"/>
                </a:solidFill>
              </a:endParaRPr>
            </a:p>
          </p:txBody>
        </p:sp>
        <p:sp>
          <p:nvSpPr>
            <p:cNvPr id="25"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26"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27"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28"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29"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3164833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1349681098"/>
              </p:ext>
            </p:extLst>
          </p:nvPr>
        </p:nvGraphicFramePr>
        <p:xfrm>
          <a:off x="339263" y="764704"/>
          <a:ext cx="8439472" cy="72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upo 6"/>
          <p:cNvGrpSpPr/>
          <p:nvPr/>
        </p:nvGrpSpPr>
        <p:grpSpPr>
          <a:xfrm>
            <a:off x="339265" y="3747903"/>
            <a:ext cx="8439470" cy="689209"/>
            <a:chOff x="0" y="0"/>
            <a:chExt cx="8439470" cy="689209"/>
          </a:xfrm>
          <a:solidFill>
            <a:schemeClr val="accent5">
              <a:lumMod val="75000"/>
            </a:schemeClr>
          </a:solidFill>
        </p:grpSpPr>
        <p:sp>
          <p:nvSpPr>
            <p:cNvPr id="8" name="Rectángulo: esquinas redondeadas 7"/>
            <p:cNvSpPr/>
            <p:nvPr/>
          </p:nvSpPr>
          <p:spPr>
            <a:xfrm>
              <a:off x="0" y="0"/>
              <a:ext cx="8439470" cy="689209"/>
            </a:xfrm>
            <a:prstGeom prst="roundRect">
              <a:avLst>
                <a:gd name="adj" fmla="val 10000"/>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9" name="Rectángulo: esquinas redondeadas 4"/>
            <p:cNvSpPr txBox="1"/>
            <p:nvPr/>
          </p:nvSpPr>
          <p:spPr>
            <a:xfrm>
              <a:off x="20186" y="20186"/>
              <a:ext cx="8399098" cy="6488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Porcentajes de clasificación por movimiento</a:t>
              </a:r>
            </a:p>
          </p:txBody>
        </p:sp>
      </p:grpSp>
      <p:pic>
        <p:nvPicPr>
          <p:cNvPr id="2" name="Imagen 1"/>
          <p:cNvPicPr>
            <a:picLocks noChangeAspect="1"/>
          </p:cNvPicPr>
          <p:nvPr/>
        </p:nvPicPr>
        <p:blipFill>
          <a:blip r:embed="rId8"/>
          <a:stretch>
            <a:fillRect/>
          </a:stretch>
        </p:blipFill>
        <p:spPr>
          <a:xfrm>
            <a:off x="1600402" y="1558898"/>
            <a:ext cx="5859743" cy="2158134"/>
          </a:xfrm>
          <a:prstGeom prst="rect">
            <a:avLst/>
          </a:prstGeom>
        </p:spPr>
      </p:pic>
      <p:pic>
        <p:nvPicPr>
          <p:cNvPr id="3" name="Imagen 2"/>
          <p:cNvPicPr>
            <a:picLocks noChangeAspect="1"/>
          </p:cNvPicPr>
          <p:nvPr/>
        </p:nvPicPr>
        <p:blipFill>
          <a:blip r:embed="rId9"/>
          <a:stretch>
            <a:fillRect/>
          </a:stretch>
        </p:blipFill>
        <p:spPr>
          <a:xfrm>
            <a:off x="3105467" y="4522963"/>
            <a:ext cx="2907063" cy="2290413"/>
          </a:xfrm>
          <a:prstGeom prst="rect">
            <a:avLst/>
          </a:prstGeom>
        </p:spPr>
      </p:pic>
      <p:sp>
        <p:nvSpPr>
          <p:cNvPr id="11"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47</a:t>
            </a:fld>
            <a:endParaRPr lang="es-ES" altLang="en-US" sz="1400"/>
          </a:p>
        </p:txBody>
      </p:sp>
      <p:grpSp>
        <p:nvGrpSpPr>
          <p:cNvPr id="12" name="Group 40"/>
          <p:cNvGrpSpPr>
            <a:grpSpLocks/>
          </p:cNvGrpSpPr>
          <p:nvPr/>
        </p:nvGrpSpPr>
        <p:grpSpPr bwMode="auto">
          <a:xfrm>
            <a:off x="0" y="25375"/>
            <a:ext cx="9180512" cy="595313"/>
            <a:chOff x="316116" y="5914225"/>
            <a:chExt cx="8524298" cy="595515"/>
          </a:xfrm>
        </p:grpSpPr>
        <p:sp>
          <p:nvSpPr>
            <p:cNvPr id="13"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4" name="Pentagon 42"/>
            <p:cNvSpPr/>
            <p:nvPr/>
          </p:nvSpPr>
          <p:spPr>
            <a:xfrm>
              <a:off x="5962875" y="5928518"/>
              <a:ext cx="1344320" cy="581222"/>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Resultados</a:t>
              </a:r>
              <a:endParaRPr lang="en-US" sz="1200" dirty="0">
                <a:solidFill>
                  <a:schemeClr val="bg1"/>
                </a:solidFill>
              </a:endParaRPr>
            </a:p>
          </p:txBody>
        </p:sp>
        <p:sp>
          <p:nvSpPr>
            <p:cNvPr id="15"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6"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7"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8"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9"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4049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2916847595"/>
              </p:ext>
            </p:extLst>
          </p:nvPr>
        </p:nvGraphicFramePr>
        <p:xfrm>
          <a:off x="179512" y="692696"/>
          <a:ext cx="8439472" cy="72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upo 6"/>
          <p:cNvGrpSpPr/>
          <p:nvPr/>
        </p:nvGrpSpPr>
        <p:grpSpPr>
          <a:xfrm>
            <a:off x="179512" y="4395975"/>
            <a:ext cx="8439470" cy="689209"/>
            <a:chOff x="0" y="0"/>
            <a:chExt cx="8439470" cy="689209"/>
          </a:xfrm>
          <a:solidFill>
            <a:schemeClr val="accent5">
              <a:lumMod val="75000"/>
            </a:schemeClr>
          </a:solidFill>
        </p:grpSpPr>
        <p:sp>
          <p:nvSpPr>
            <p:cNvPr id="8" name="Rectángulo: esquinas redondeadas 7"/>
            <p:cNvSpPr/>
            <p:nvPr/>
          </p:nvSpPr>
          <p:spPr>
            <a:xfrm>
              <a:off x="0" y="0"/>
              <a:ext cx="8439470" cy="689209"/>
            </a:xfrm>
            <a:prstGeom prst="roundRect">
              <a:avLst>
                <a:gd name="adj" fmla="val 10000"/>
              </a:avLst>
            </a:prstGeom>
            <a:grpFill/>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9" name="Rectángulo: esquinas redondeadas 4"/>
            <p:cNvSpPr txBox="1"/>
            <p:nvPr/>
          </p:nvSpPr>
          <p:spPr>
            <a:xfrm>
              <a:off x="20186" y="20186"/>
              <a:ext cx="8399098" cy="6488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7625" tIns="31750" rIns="47625" bIns="31750" numCol="1" spcCol="1270" anchor="ctr" anchorCtr="0">
              <a:noAutofit/>
            </a:bodyPr>
            <a:lstStyle/>
            <a:p>
              <a:pPr marL="0" lvl="0" indent="0" algn="just" defTabSz="1111250">
                <a:lnSpc>
                  <a:spcPct val="90000"/>
                </a:lnSpc>
                <a:spcBef>
                  <a:spcPct val="0"/>
                </a:spcBef>
                <a:spcAft>
                  <a:spcPct val="35000"/>
                </a:spcAft>
                <a:buNone/>
              </a:pPr>
              <a:r>
                <a:rPr lang="es-ES" sz="2500" b="1" kern="1200" dirty="0"/>
                <a:t>Tiempo de clasificación</a:t>
              </a:r>
            </a:p>
          </p:txBody>
        </p:sp>
      </p:grpSp>
      <p:sp>
        <p:nvSpPr>
          <p:cNvPr id="2" name="Rectángulo 1"/>
          <p:cNvSpPr/>
          <p:nvPr/>
        </p:nvSpPr>
        <p:spPr>
          <a:xfrm>
            <a:off x="179512" y="1340768"/>
            <a:ext cx="8964488" cy="2923877"/>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sz="1600" dirty="0">
                <a:solidFill>
                  <a:srgbClr val="000000"/>
                </a:solidFill>
                <a:latin typeface="Times New Roman" panose="02020603050405020304" pitchFamily="18" charset="0"/>
                <a:ea typeface="Calibri" panose="020F0502020204030204" pitchFamily="34" charset="0"/>
              </a:rPr>
              <a:t>Numero de RNA implementadas: 2, una para cada musculo del antebrazo.</a:t>
            </a:r>
          </a:p>
          <a:p>
            <a:pPr marL="342900" lvl="0" indent="-342900" algn="just">
              <a:lnSpc>
                <a:spcPct val="150000"/>
              </a:lnSpc>
              <a:spcAft>
                <a:spcPts val="0"/>
              </a:spcAft>
              <a:buFont typeface="Symbol" panose="05050102010706020507" pitchFamily="18" charset="2"/>
              <a:buChar char=""/>
            </a:pPr>
            <a:r>
              <a:rPr lang="es-EC" sz="1600" dirty="0">
                <a:solidFill>
                  <a:srgbClr val="000000"/>
                </a:solidFill>
                <a:latin typeface="Times New Roman" panose="02020603050405020304" pitchFamily="18" charset="0"/>
                <a:ea typeface="Calibri" panose="020F0502020204030204" pitchFamily="34" charset="0"/>
              </a:rPr>
              <a:t>Numero de capas 3: capa de entrada, capa oculta y capa de salida</a:t>
            </a:r>
          </a:p>
          <a:p>
            <a:pPr marL="342900" lvl="0" indent="-342900" algn="just">
              <a:lnSpc>
                <a:spcPct val="150000"/>
              </a:lnSpc>
              <a:spcAft>
                <a:spcPts val="0"/>
              </a:spcAft>
              <a:buFont typeface="Symbol" panose="05050102010706020507" pitchFamily="18" charset="2"/>
              <a:buChar char=""/>
            </a:pPr>
            <a:r>
              <a:rPr lang="es-EC" sz="1600" dirty="0">
                <a:solidFill>
                  <a:srgbClr val="000000"/>
                </a:solidFill>
                <a:latin typeface="Times New Roman" panose="02020603050405020304" pitchFamily="18" charset="0"/>
                <a:ea typeface="Calibri" panose="020F0502020204030204" pitchFamily="34" charset="0"/>
              </a:rPr>
              <a:t>Número de entradas: 5</a:t>
            </a:r>
          </a:p>
          <a:p>
            <a:pPr marL="342900" lvl="0" indent="-342900" algn="just">
              <a:lnSpc>
                <a:spcPct val="150000"/>
              </a:lnSpc>
              <a:spcAft>
                <a:spcPts val="0"/>
              </a:spcAft>
              <a:buFont typeface="Symbol" panose="05050102010706020507" pitchFamily="18" charset="2"/>
              <a:buChar char=""/>
            </a:pPr>
            <a:r>
              <a:rPr lang="es-EC" sz="1600" dirty="0">
                <a:solidFill>
                  <a:srgbClr val="000000"/>
                </a:solidFill>
                <a:latin typeface="Times New Roman" panose="02020603050405020304" pitchFamily="18" charset="0"/>
                <a:ea typeface="Calibri" panose="020F0502020204030204" pitchFamily="34" charset="0"/>
              </a:rPr>
              <a:t>Numero de neuronas en la capa oculta: 5</a:t>
            </a:r>
          </a:p>
          <a:p>
            <a:pPr marL="342900" lvl="0" indent="-342900" algn="just">
              <a:lnSpc>
                <a:spcPct val="150000"/>
              </a:lnSpc>
              <a:spcAft>
                <a:spcPts val="0"/>
              </a:spcAft>
              <a:buFont typeface="Symbol" panose="05050102010706020507" pitchFamily="18" charset="2"/>
              <a:buChar char=""/>
            </a:pPr>
            <a:r>
              <a:rPr lang="es-EC" sz="1600" dirty="0">
                <a:solidFill>
                  <a:srgbClr val="000000"/>
                </a:solidFill>
                <a:latin typeface="Times New Roman" panose="02020603050405020304" pitchFamily="18" charset="0"/>
                <a:ea typeface="Calibri" panose="020F0502020204030204" pitchFamily="34" charset="0"/>
              </a:rPr>
              <a:t>Numero de neuronas en la capa de salidas: 4, una para cada movimiento</a:t>
            </a:r>
          </a:p>
          <a:p>
            <a:pPr marL="342900" lvl="0" indent="-342900" algn="just">
              <a:lnSpc>
                <a:spcPct val="150000"/>
              </a:lnSpc>
              <a:spcAft>
                <a:spcPts val="0"/>
              </a:spcAft>
              <a:buFont typeface="Symbol" panose="05050102010706020507" pitchFamily="18" charset="2"/>
              <a:buChar char=""/>
            </a:pPr>
            <a:r>
              <a:rPr lang="es-EC" sz="1600" dirty="0">
                <a:solidFill>
                  <a:srgbClr val="000000"/>
                </a:solidFill>
                <a:latin typeface="Times New Roman" panose="02020603050405020304" pitchFamily="18" charset="0"/>
                <a:ea typeface="Calibri" panose="020F0502020204030204" pitchFamily="34" charset="0"/>
              </a:rPr>
              <a:t>Error cuadrático: 0.01</a:t>
            </a:r>
          </a:p>
          <a:p>
            <a:pPr marL="342900" lvl="0" indent="-342900" algn="just">
              <a:lnSpc>
                <a:spcPct val="150000"/>
              </a:lnSpc>
              <a:spcAft>
                <a:spcPts val="0"/>
              </a:spcAft>
              <a:buFont typeface="Symbol" panose="05050102010706020507" pitchFamily="18" charset="2"/>
              <a:buChar char=""/>
            </a:pPr>
            <a:r>
              <a:rPr lang="es-EC" sz="1600" dirty="0">
                <a:solidFill>
                  <a:srgbClr val="000000"/>
                </a:solidFill>
                <a:latin typeface="Times New Roman" panose="02020603050405020304" pitchFamily="18" charset="0"/>
                <a:ea typeface="Calibri" panose="020F0502020204030204" pitchFamily="34" charset="0"/>
              </a:rPr>
              <a:t>Épocas: 10000</a:t>
            </a:r>
          </a:p>
          <a:p>
            <a:pPr marL="285750" indent="-285750">
              <a:buFont typeface="Arial" panose="020B0604020202020204" pitchFamily="34" charset="0"/>
              <a:buChar char="•"/>
            </a:pPr>
            <a:r>
              <a:rPr lang="en-US" sz="1600" dirty="0" err="1">
                <a:latin typeface="Times New Roman" panose="02020603050405020304" pitchFamily="18" charset="0"/>
                <a:ea typeface="Times New Roman" panose="02020603050405020304" pitchFamily="18" charset="0"/>
              </a:rPr>
              <a:t>Patrones</a:t>
            </a:r>
            <a:r>
              <a:rPr lang="en-US" sz="1600" dirty="0">
                <a:latin typeface="Times New Roman" panose="02020603050405020304" pitchFamily="18" charset="0"/>
                <a:ea typeface="Times New Roman" panose="02020603050405020304" pitchFamily="18" charset="0"/>
              </a:rPr>
              <a:t> de </a:t>
            </a:r>
            <a:r>
              <a:rPr lang="en-US" sz="1600" dirty="0" err="1">
                <a:latin typeface="Times New Roman" panose="02020603050405020304" pitchFamily="18" charset="0"/>
                <a:ea typeface="Times New Roman" panose="02020603050405020304" pitchFamily="18" charset="0"/>
              </a:rPr>
              <a:t>ejemplo</a:t>
            </a:r>
            <a:r>
              <a:rPr lang="en-US" sz="1600" dirty="0">
                <a:latin typeface="Times New Roman" panose="02020603050405020304" pitchFamily="18" charset="0"/>
                <a:ea typeface="Times New Roman" panose="02020603050405020304" pitchFamily="18" charset="0"/>
              </a:rPr>
              <a:t>: 20 </a:t>
            </a:r>
            <a:r>
              <a:rPr lang="en-US" sz="1600" dirty="0" err="1">
                <a:latin typeface="Times New Roman" panose="02020603050405020304" pitchFamily="18" charset="0"/>
                <a:ea typeface="Times New Roman" panose="02020603050405020304" pitchFamily="18" charset="0"/>
              </a:rPr>
              <a:t>por</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cada</a:t>
            </a:r>
            <a:r>
              <a:rPr lang="en-US" sz="1600" dirty="0">
                <a:latin typeface="Times New Roman" panose="02020603050405020304" pitchFamily="18" charset="0"/>
                <a:ea typeface="Times New Roman" panose="02020603050405020304" pitchFamily="18" charset="0"/>
              </a:rPr>
              <a:t> </a:t>
            </a:r>
            <a:r>
              <a:rPr lang="en-US" sz="1600" dirty="0" err="1">
                <a:latin typeface="Times New Roman" panose="02020603050405020304" pitchFamily="18" charset="0"/>
                <a:ea typeface="Times New Roman" panose="02020603050405020304" pitchFamily="18" charset="0"/>
              </a:rPr>
              <a:t>movimiento</a:t>
            </a:r>
            <a:endParaRPr lang="es-EC" sz="1600" dirty="0"/>
          </a:p>
        </p:txBody>
      </p:sp>
      <p:sp>
        <p:nvSpPr>
          <p:cNvPr id="3" name="Rectángulo 2"/>
          <p:cNvSpPr/>
          <p:nvPr/>
        </p:nvSpPr>
        <p:spPr>
          <a:xfrm>
            <a:off x="467544" y="5229200"/>
            <a:ext cx="7560840" cy="923330"/>
          </a:xfrm>
          <a:prstGeom prst="rect">
            <a:avLst/>
          </a:prstGeom>
        </p:spPr>
        <p:txBody>
          <a:bodyPr wrap="square">
            <a:spAutoFit/>
          </a:bodyPr>
          <a:lstStyle/>
          <a:p>
            <a:r>
              <a:rPr lang="es-EC" dirty="0"/>
              <a:t>El tiempo de clasificación es muy importante ya que al clasificador no se lo considera eficiente si este es preciso pero no procesa la información de forma inmediata </a:t>
            </a:r>
          </a:p>
        </p:txBody>
      </p:sp>
      <p:sp>
        <p:nvSpPr>
          <p:cNvPr id="12"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48</a:t>
            </a:fld>
            <a:endParaRPr lang="es-ES" altLang="en-US" sz="1400"/>
          </a:p>
        </p:txBody>
      </p:sp>
      <p:grpSp>
        <p:nvGrpSpPr>
          <p:cNvPr id="13" name="Group 40"/>
          <p:cNvGrpSpPr>
            <a:grpSpLocks/>
          </p:cNvGrpSpPr>
          <p:nvPr/>
        </p:nvGrpSpPr>
        <p:grpSpPr bwMode="auto">
          <a:xfrm>
            <a:off x="0" y="25375"/>
            <a:ext cx="9180512" cy="595313"/>
            <a:chOff x="316116" y="5914225"/>
            <a:chExt cx="8524298" cy="595515"/>
          </a:xfrm>
        </p:grpSpPr>
        <p:sp>
          <p:nvSpPr>
            <p:cNvPr id="14"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5" name="Pentagon 42"/>
            <p:cNvSpPr/>
            <p:nvPr/>
          </p:nvSpPr>
          <p:spPr>
            <a:xfrm>
              <a:off x="5962875" y="5928518"/>
              <a:ext cx="1344320" cy="581222"/>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Resultados</a:t>
              </a:r>
              <a:endParaRPr lang="en-US" sz="1200" dirty="0">
                <a:solidFill>
                  <a:schemeClr val="bg1"/>
                </a:solidFill>
              </a:endParaRPr>
            </a:p>
          </p:txBody>
        </p:sp>
        <p:sp>
          <p:nvSpPr>
            <p:cNvPr id="16"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7"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8"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9"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20"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293173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243408"/>
            <a:ext cx="9144000" cy="216024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6" name="Rectángulo 5"/>
          <p:cNvSpPr/>
          <p:nvPr/>
        </p:nvSpPr>
        <p:spPr>
          <a:xfrm>
            <a:off x="0" y="4700703"/>
            <a:ext cx="9144000" cy="2160240"/>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pic>
        <p:nvPicPr>
          <p:cNvPr id="4" name="Video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561605"/>
            <a:ext cx="9206554" cy="5187566"/>
          </a:xfrm>
        </p:spPr>
      </p:pic>
      <p:sp>
        <p:nvSpPr>
          <p:cNvPr id="7" name="2 Marcador de número de diapositiva"/>
          <p:cNvSpPr>
            <a:spLocks noGrp="1"/>
          </p:cNvSpPr>
          <p:nvPr>
            <p:ph type="sldNum" sz="quarter" idx="12"/>
          </p:nvPr>
        </p:nvSpPr>
        <p:spPr>
          <a:xfrm>
            <a:off x="8000973" y="6483350"/>
            <a:ext cx="1066800" cy="329184"/>
          </a:xfrm>
        </p:spPr>
        <p:txBody>
          <a:bodyPr/>
          <a:lstStyle/>
          <a:p>
            <a:fld id="{43AF908C-076E-4FB3-8B0D-B1FA4702EDFF}" type="slidenum">
              <a:rPr lang="es-ES" smtClean="0"/>
              <a:t>49</a:t>
            </a:fld>
            <a:endParaRPr lang="es-ES" dirty="0"/>
          </a:p>
        </p:txBody>
      </p:sp>
      <p:sp>
        <p:nvSpPr>
          <p:cNvPr id="8"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49</a:t>
            </a:fld>
            <a:endParaRPr lang="es-ES" altLang="en-US" sz="1400"/>
          </a:p>
        </p:txBody>
      </p:sp>
      <p:grpSp>
        <p:nvGrpSpPr>
          <p:cNvPr id="9" name="Group 40"/>
          <p:cNvGrpSpPr>
            <a:grpSpLocks/>
          </p:cNvGrpSpPr>
          <p:nvPr/>
        </p:nvGrpSpPr>
        <p:grpSpPr bwMode="auto">
          <a:xfrm>
            <a:off x="0" y="25375"/>
            <a:ext cx="9180512" cy="595313"/>
            <a:chOff x="316116" y="5914225"/>
            <a:chExt cx="8524298" cy="595515"/>
          </a:xfrm>
        </p:grpSpPr>
        <p:sp>
          <p:nvSpPr>
            <p:cNvPr id="10"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1" name="Pentagon 42"/>
            <p:cNvSpPr/>
            <p:nvPr/>
          </p:nvSpPr>
          <p:spPr>
            <a:xfrm>
              <a:off x="5962875" y="5928518"/>
              <a:ext cx="1344320" cy="581222"/>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Resultados</a:t>
              </a:r>
              <a:endParaRPr lang="en-US" sz="1200" dirty="0">
                <a:solidFill>
                  <a:schemeClr val="bg1"/>
                </a:solidFill>
              </a:endParaRPr>
            </a:p>
          </p:txBody>
        </p:sp>
        <p:sp>
          <p:nvSpPr>
            <p:cNvPr id="12"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3"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4"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5"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6"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344185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1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5 Diagrama"/>
          <p:cNvGraphicFramePr/>
          <p:nvPr>
            <p:extLst>
              <p:ext uri="{D42A27DB-BD31-4B8C-83A1-F6EECF244321}">
                <p14:modId xmlns:p14="http://schemas.microsoft.com/office/powerpoint/2010/main" val="3744733106"/>
              </p:ext>
            </p:extLst>
          </p:nvPr>
        </p:nvGraphicFramePr>
        <p:xfrm>
          <a:off x="395536" y="632732"/>
          <a:ext cx="8382000" cy="780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3915116467"/>
              </p:ext>
            </p:extLst>
          </p:nvPr>
        </p:nvGraphicFramePr>
        <p:xfrm>
          <a:off x="1979712" y="4077072"/>
          <a:ext cx="5472608" cy="28083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2 Marcador de número de diapositiva"/>
          <p:cNvSpPr>
            <a:spLocks noGrp="1"/>
          </p:cNvSpPr>
          <p:nvPr>
            <p:ph type="sldNum" sz="quarter" idx="12"/>
          </p:nvPr>
        </p:nvSpPr>
        <p:spPr>
          <a:xfrm>
            <a:off x="7620000" y="18288"/>
            <a:ext cx="1066800" cy="329184"/>
          </a:xfrm>
        </p:spPr>
        <p:txBody>
          <a:bodyPr/>
          <a:lstStyle/>
          <a:p>
            <a:fld id="{43AF908C-076E-4FB3-8B0D-B1FA4702EDFF}" type="slidenum">
              <a:rPr lang="es-ES" smtClean="0"/>
              <a:t>5</a:t>
            </a:fld>
            <a:endParaRPr lang="es-ES"/>
          </a:p>
        </p:txBody>
      </p:sp>
      <p:graphicFrame>
        <p:nvGraphicFramePr>
          <p:cNvPr id="7" name="Diagrama 6"/>
          <p:cNvGraphicFramePr/>
          <p:nvPr>
            <p:extLst>
              <p:ext uri="{D42A27DB-BD31-4B8C-83A1-F6EECF244321}">
                <p14:modId xmlns:p14="http://schemas.microsoft.com/office/powerpoint/2010/main" val="2992903962"/>
              </p:ext>
            </p:extLst>
          </p:nvPr>
        </p:nvGraphicFramePr>
        <p:xfrm>
          <a:off x="1907704" y="1499445"/>
          <a:ext cx="5616624" cy="264963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pSp>
        <p:nvGrpSpPr>
          <p:cNvPr id="8" name="Group 40"/>
          <p:cNvGrpSpPr>
            <a:grpSpLocks/>
          </p:cNvGrpSpPr>
          <p:nvPr/>
        </p:nvGrpSpPr>
        <p:grpSpPr bwMode="auto">
          <a:xfrm>
            <a:off x="0" y="25375"/>
            <a:ext cx="9180512" cy="595313"/>
            <a:chOff x="316116" y="5914225"/>
            <a:chExt cx="8524298" cy="595515"/>
          </a:xfrm>
        </p:grpSpPr>
        <p:sp>
          <p:nvSpPr>
            <p:cNvPr id="9"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0"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1"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2"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3"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Diseño</a:t>
              </a:r>
              <a:r>
                <a:rPr lang="en-US" sz="1200" dirty="0">
                  <a:solidFill>
                    <a:schemeClr val="tx1"/>
                  </a:solidFill>
                </a:rPr>
                <a:t> y construction del hardware</a:t>
              </a:r>
            </a:p>
          </p:txBody>
        </p:sp>
        <p:sp>
          <p:nvSpPr>
            <p:cNvPr id="14"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5" name="Pentagon 48"/>
            <p:cNvSpPr/>
            <p:nvPr/>
          </p:nvSpPr>
          <p:spPr>
            <a:xfrm>
              <a:off x="316116" y="5914225"/>
              <a:ext cx="1158936" cy="592339"/>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Introducción</a:t>
              </a:r>
              <a:endParaRPr lang="en-US" sz="1200" dirty="0">
                <a:solidFill>
                  <a:schemeClr val="bg1"/>
                </a:solidFill>
              </a:endParaRPr>
            </a:p>
          </p:txBody>
        </p:sp>
      </p:grpSp>
      <p:sp>
        <p:nvSpPr>
          <p:cNvPr id="16"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5</a:t>
            </a:fld>
            <a:endParaRPr lang="es-ES" altLang="en-US" sz="1400"/>
          </a:p>
        </p:txBody>
      </p:sp>
    </p:spTree>
    <p:extLst>
      <p:ext uri="{BB962C8B-B14F-4D97-AF65-F5344CB8AC3E}">
        <p14:creationId xmlns:p14="http://schemas.microsoft.com/office/powerpoint/2010/main" val="389295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381001" y="3086742"/>
            <a:ext cx="8381998" cy="1422378"/>
            <a:chOff x="1" y="290735"/>
            <a:chExt cx="8381998" cy="684516"/>
          </a:xfrm>
        </p:grpSpPr>
        <p:sp>
          <p:nvSpPr>
            <p:cNvPr id="8" name="Rectángulo: esquinas redondeadas 7"/>
            <p:cNvSpPr/>
            <p:nvPr/>
          </p:nvSpPr>
          <p:spPr>
            <a:xfrm>
              <a:off x="1" y="290735"/>
              <a:ext cx="8381998" cy="684516"/>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Rectángulo: esquinas redondeadas 4"/>
            <p:cNvSpPr txBox="1"/>
            <p:nvPr/>
          </p:nvSpPr>
          <p:spPr>
            <a:xfrm>
              <a:off x="20050" y="310784"/>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105" tIns="52070" rIns="78105" bIns="52070" numCol="1" spcCol="1270" anchor="ctr" anchorCtr="0">
              <a:noAutofit/>
            </a:bodyPr>
            <a:lstStyle/>
            <a:p>
              <a:pPr marL="0" lvl="0" indent="0" algn="ctr" defTabSz="1822450">
                <a:lnSpc>
                  <a:spcPct val="90000"/>
                </a:lnSpc>
                <a:spcBef>
                  <a:spcPct val="0"/>
                </a:spcBef>
                <a:spcAft>
                  <a:spcPct val="35000"/>
                </a:spcAft>
                <a:buNone/>
              </a:pPr>
              <a:r>
                <a:rPr lang="es-ES" sz="4100" b="1" kern="1200" dirty="0"/>
                <a:t>CONCLUSIONES Y RECOMENDACIONES</a:t>
              </a:r>
            </a:p>
          </p:txBody>
        </p:sp>
      </p:grpSp>
      <p:sp>
        <p:nvSpPr>
          <p:cNvPr id="10"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50</a:t>
            </a:fld>
            <a:endParaRPr lang="es-ES" altLang="en-US" sz="1400"/>
          </a:p>
        </p:txBody>
      </p:sp>
    </p:spTree>
    <p:extLst>
      <p:ext uri="{BB962C8B-B14F-4D97-AF65-F5344CB8AC3E}">
        <p14:creationId xmlns:p14="http://schemas.microsoft.com/office/powerpoint/2010/main" val="23392765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2391915010"/>
              </p:ext>
            </p:extLst>
          </p:nvPr>
        </p:nvGraphicFramePr>
        <p:xfrm>
          <a:off x="35496" y="620688"/>
          <a:ext cx="8964488" cy="6117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51</a:t>
            </a:fld>
            <a:endParaRPr lang="es-ES" altLang="en-US" sz="1400"/>
          </a:p>
        </p:txBody>
      </p:sp>
      <p:grpSp>
        <p:nvGrpSpPr>
          <p:cNvPr id="5" name="Group 40"/>
          <p:cNvGrpSpPr>
            <a:grpSpLocks/>
          </p:cNvGrpSpPr>
          <p:nvPr/>
        </p:nvGrpSpPr>
        <p:grpSpPr bwMode="auto">
          <a:xfrm>
            <a:off x="0" y="25375"/>
            <a:ext cx="9180512" cy="595313"/>
            <a:chOff x="316116" y="5914225"/>
            <a:chExt cx="8524298" cy="595515"/>
          </a:xfrm>
        </p:grpSpPr>
        <p:sp>
          <p:nvSpPr>
            <p:cNvPr id="7" name="Pentagon 41"/>
            <p:cNvSpPr/>
            <p:nvPr/>
          </p:nvSpPr>
          <p:spPr>
            <a:xfrm>
              <a:off x="6935349" y="5920577"/>
              <a:ext cx="1905065" cy="582811"/>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Conclusiones y Recomendaciones</a:t>
              </a:r>
              <a:endParaRPr lang="en-US" sz="1200" dirty="0">
                <a:solidFill>
                  <a:schemeClr val="bg1"/>
                </a:solidFill>
              </a:endParaRPr>
            </a:p>
          </p:txBody>
        </p:sp>
        <p:sp>
          <p:nvSpPr>
            <p:cNvPr id="8"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9"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0"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1"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2"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3"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98484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59B6BAF9-1EE2-43AB-A459-FD0FBACBF21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F6C98293-6788-4959-8701-87899D3A5AE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CC26813A-3C70-474F-B955-22D5A57A2315}"/>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67999C8A-4352-4DC7-8C6E-BB5B23401E8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4059573221"/>
              </p:ext>
            </p:extLst>
          </p:nvPr>
        </p:nvGraphicFramePr>
        <p:xfrm>
          <a:off x="35496" y="407640"/>
          <a:ext cx="8964488" cy="5469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52</a:t>
            </a:fld>
            <a:endParaRPr lang="es-ES" altLang="en-US" sz="1400"/>
          </a:p>
        </p:txBody>
      </p:sp>
      <p:grpSp>
        <p:nvGrpSpPr>
          <p:cNvPr id="5" name="Group 40"/>
          <p:cNvGrpSpPr>
            <a:grpSpLocks/>
          </p:cNvGrpSpPr>
          <p:nvPr/>
        </p:nvGrpSpPr>
        <p:grpSpPr bwMode="auto">
          <a:xfrm>
            <a:off x="0" y="25375"/>
            <a:ext cx="9180512" cy="595313"/>
            <a:chOff x="316116" y="5914225"/>
            <a:chExt cx="8524298" cy="595515"/>
          </a:xfrm>
        </p:grpSpPr>
        <p:sp>
          <p:nvSpPr>
            <p:cNvPr id="7" name="Pentagon 41"/>
            <p:cNvSpPr/>
            <p:nvPr/>
          </p:nvSpPr>
          <p:spPr>
            <a:xfrm>
              <a:off x="6935349" y="5920577"/>
              <a:ext cx="1905065" cy="582811"/>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Conclusiones y Recomendaciones</a:t>
              </a:r>
              <a:endParaRPr lang="en-US" sz="1200" dirty="0">
                <a:solidFill>
                  <a:schemeClr val="bg1"/>
                </a:solidFill>
              </a:endParaRPr>
            </a:p>
          </p:txBody>
        </p:sp>
        <p:sp>
          <p:nvSpPr>
            <p:cNvPr id="8"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9"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0"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1"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2"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3"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115602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59B6BAF9-1EE2-43AB-A459-FD0FBACBF21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F6C98293-6788-4959-8701-87899D3A5AE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4 Diagrama"/>
          <p:cNvGraphicFramePr/>
          <p:nvPr>
            <p:extLst>
              <p:ext uri="{D42A27DB-BD31-4B8C-83A1-F6EECF244321}">
                <p14:modId xmlns:p14="http://schemas.microsoft.com/office/powerpoint/2010/main" val="433526932"/>
              </p:ext>
            </p:extLst>
          </p:nvPr>
        </p:nvGraphicFramePr>
        <p:xfrm>
          <a:off x="35496" y="620688"/>
          <a:ext cx="8964488" cy="6117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53</a:t>
            </a:fld>
            <a:endParaRPr lang="es-ES" altLang="en-US" sz="1400"/>
          </a:p>
        </p:txBody>
      </p:sp>
      <p:grpSp>
        <p:nvGrpSpPr>
          <p:cNvPr id="5" name="Group 40"/>
          <p:cNvGrpSpPr>
            <a:grpSpLocks/>
          </p:cNvGrpSpPr>
          <p:nvPr/>
        </p:nvGrpSpPr>
        <p:grpSpPr bwMode="auto">
          <a:xfrm>
            <a:off x="0" y="44624"/>
            <a:ext cx="9180512" cy="595313"/>
            <a:chOff x="316116" y="5914225"/>
            <a:chExt cx="8524298" cy="595515"/>
          </a:xfrm>
        </p:grpSpPr>
        <p:sp>
          <p:nvSpPr>
            <p:cNvPr id="7" name="Pentagon 41"/>
            <p:cNvSpPr/>
            <p:nvPr/>
          </p:nvSpPr>
          <p:spPr>
            <a:xfrm>
              <a:off x="6935349" y="5920577"/>
              <a:ext cx="1905065" cy="582811"/>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Conclusiones y Recomendaciones</a:t>
              </a:r>
              <a:endParaRPr lang="en-US" sz="1200" dirty="0">
                <a:solidFill>
                  <a:schemeClr val="bg1"/>
                </a:solidFill>
              </a:endParaRPr>
            </a:p>
          </p:txBody>
        </p:sp>
        <p:sp>
          <p:nvSpPr>
            <p:cNvPr id="8"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9"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0"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1"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a:solidFill>
                    <a:schemeClr val="bg1"/>
                  </a:solidFill>
                </a:rPr>
                <a:t>   </a:t>
              </a:r>
              <a:r>
                <a:rPr lang="en-US" sz="1200" dirty="0" err="1">
                  <a:solidFill>
                    <a:schemeClr val="tx1"/>
                  </a:solidFill>
                </a:rPr>
                <a:t>Diseño</a:t>
              </a:r>
              <a:r>
                <a:rPr lang="en-US" sz="1200" dirty="0">
                  <a:solidFill>
                    <a:schemeClr val="tx1"/>
                  </a:solidFill>
                </a:rPr>
                <a:t> y construction del hardware</a:t>
              </a:r>
            </a:p>
          </p:txBody>
        </p:sp>
        <p:sp>
          <p:nvSpPr>
            <p:cNvPr id="12"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3" name="Pentagon 48"/>
            <p:cNvSpPr/>
            <p:nvPr/>
          </p:nvSpPr>
          <p:spPr>
            <a:xfrm>
              <a:off x="316116" y="5914225"/>
              <a:ext cx="1158936" cy="592339"/>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Tree>
    <p:extLst>
      <p:ext uri="{BB962C8B-B14F-4D97-AF65-F5344CB8AC3E}">
        <p14:creationId xmlns:p14="http://schemas.microsoft.com/office/powerpoint/2010/main" val="80555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59B6BAF9-1EE2-43AB-A459-FD0FBACBF21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F6C98293-6788-4959-8701-87899D3A5AE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CC26813A-3C70-474F-B955-22D5A57A2315}"/>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67999C8A-4352-4DC7-8C6E-BB5B23401E8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http://image.slidesharecdn.com/diapositivadetecnolgiaenlaeducacin-141005173802-conversion-gate01/95/diapositiva-de-tecnolgia-en-la-educacin-10-638.jpg?cb=14125308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48680"/>
            <a:ext cx="7776864" cy="58387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54</a:t>
            </a:fld>
            <a:endParaRPr lang="es-ES" altLang="en-US" sz="1400"/>
          </a:p>
        </p:txBody>
      </p:sp>
    </p:spTree>
    <p:extLst>
      <p:ext uri="{BB962C8B-B14F-4D97-AF65-F5344CB8AC3E}">
        <p14:creationId xmlns:p14="http://schemas.microsoft.com/office/powerpoint/2010/main" val="175689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fade">
                                      <p:cBhvr>
                                        <p:cTn id="7" dur="1000"/>
                                        <p:tgtEl>
                                          <p:spTgt spid="19460"/>
                                        </p:tgtEl>
                                      </p:cBhvr>
                                    </p:animEffect>
                                    <p:anim calcmode="lin" valueType="num">
                                      <p:cBhvr>
                                        <p:cTn id="8" dur="1000" fill="hold"/>
                                        <p:tgtEl>
                                          <p:spTgt spid="19460"/>
                                        </p:tgtEl>
                                        <p:attrNameLst>
                                          <p:attrName>ppt_x</p:attrName>
                                        </p:attrNameLst>
                                      </p:cBhvr>
                                      <p:tavLst>
                                        <p:tav tm="0">
                                          <p:val>
                                            <p:strVal val="#ppt_x"/>
                                          </p:val>
                                        </p:tav>
                                        <p:tav tm="100000">
                                          <p:val>
                                            <p:strVal val="#ppt_x"/>
                                          </p:val>
                                        </p:tav>
                                      </p:tavLst>
                                    </p:anim>
                                    <p:anim calcmode="lin" valueType="num">
                                      <p:cBhvr>
                                        <p:cTn id="9" dur="1000" fill="hold"/>
                                        <p:tgtEl>
                                          <p:spTgt spid="194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7" y="33277"/>
            <a:ext cx="9121393" cy="6880569"/>
          </a:xfrm>
          <a:prstGeom prst="rect">
            <a:avLst/>
          </a:prstGeom>
        </p:spPr>
      </p:pic>
    </p:spTree>
    <p:extLst>
      <p:ext uri="{BB962C8B-B14F-4D97-AF65-F5344CB8AC3E}">
        <p14:creationId xmlns:p14="http://schemas.microsoft.com/office/powerpoint/2010/main" val="2846314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5 Diagrama"/>
          <p:cNvGraphicFramePr/>
          <p:nvPr>
            <p:extLst>
              <p:ext uri="{D42A27DB-BD31-4B8C-83A1-F6EECF244321}">
                <p14:modId xmlns:p14="http://schemas.microsoft.com/office/powerpoint/2010/main" val="1999914092"/>
              </p:ext>
            </p:extLst>
          </p:nvPr>
        </p:nvGraphicFramePr>
        <p:xfrm>
          <a:off x="395536" y="332656"/>
          <a:ext cx="8382000" cy="1370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a 1"/>
          <p:cNvGraphicFramePr/>
          <p:nvPr>
            <p:extLst>
              <p:ext uri="{D42A27DB-BD31-4B8C-83A1-F6EECF244321}">
                <p14:modId xmlns:p14="http://schemas.microsoft.com/office/powerpoint/2010/main" val="2361407173"/>
              </p:ext>
            </p:extLst>
          </p:nvPr>
        </p:nvGraphicFramePr>
        <p:xfrm>
          <a:off x="395536" y="1412776"/>
          <a:ext cx="8382000" cy="38164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2 Marcador de número de diapositiva"/>
          <p:cNvSpPr>
            <a:spLocks noGrp="1"/>
          </p:cNvSpPr>
          <p:nvPr>
            <p:ph type="sldNum" sz="quarter" idx="12"/>
          </p:nvPr>
        </p:nvSpPr>
        <p:spPr>
          <a:xfrm>
            <a:off x="7620000" y="18288"/>
            <a:ext cx="1066800" cy="329184"/>
          </a:xfrm>
        </p:spPr>
        <p:txBody>
          <a:bodyPr/>
          <a:lstStyle/>
          <a:p>
            <a:fld id="{43AF908C-076E-4FB3-8B0D-B1FA4702EDFF}" type="slidenum">
              <a:rPr lang="es-ES" smtClean="0"/>
              <a:t>6</a:t>
            </a:fld>
            <a:endParaRPr lang="es-ES"/>
          </a:p>
        </p:txBody>
      </p:sp>
      <p:sp>
        <p:nvSpPr>
          <p:cNvPr id="7" name="Freeform 4"/>
          <p:cNvSpPr/>
          <p:nvPr/>
        </p:nvSpPr>
        <p:spPr>
          <a:xfrm>
            <a:off x="755576" y="5085184"/>
            <a:ext cx="7560840" cy="1368152"/>
          </a:xfrm>
          <a:custGeom>
            <a:avLst/>
            <a:gdLst>
              <a:gd name="connsiteX0" fmla="*/ 0 w 6509541"/>
              <a:gd name="connsiteY0" fmla="*/ 83642 h 501840"/>
              <a:gd name="connsiteX1" fmla="*/ 83642 w 6509541"/>
              <a:gd name="connsiteY1" fmla="*/ 0 h 501840"/>
              <a:gd name="connsiteX2" fmla="*/ 6425899 w 6509541"/>
              <a:gd name="connsiteY2" fmla="*/ 0 h 501840"/>
              <a:gd name="connsiteX3" fmla="*/ 6509541 w 6509541"/>
              <a:gd name="connsiteY3" fmla="*/ 83642 h 501840"/>
              <a:gd name="connsiteX4" fmla="*/ 6509541 w 6509541"/>
              <a:gd name="connsiteY4" fmla="*/ 418198 h 501840"/>
              <a:gd name="connsiteX5" fmla="*/ 6425899 w 6509541"/>
              <a:gd name="connsiteY5" fmla="*/ 501840 h 501840"/>
              <a:gd name="connsiteX6" fmla="*/ 83642 w 6509541"/>
              <a:gd name="connsiteY6" fmla="*/ 501840 h 501840"/>
              <a:gd name="connsiteX7" fmla="*/ 0 w 6509541"/>
              <a:gd name="connsiteY7" fmla="*/ 418198 h 501840"/>
              <a:gd name="connsiteX8" fmla="*/ 0 w 6509541"/>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9541" h="501840">
                <a:moveTo>
                  <a:pt x="0" y="83642"/>
                </a:moveTo>
                <a:cubicBezTo>
                  <a:pt x="0" y="37448"/>
                  <a:pt x="37448" y="0"/>
                  <a:pt x="83642" y="0"/>
                </a:cubicBezTo>
                <a:lnTo>
                  <a:pt x="6425899" y="0"/>
                </a:lnTo>
                <a:cubicBezTo>
                  <a:pt x="6472093" y="0"/>
                  <a:pt x="6509541" y="37448"/>
                  <a:pt x="6509541" y="83642"/>
                </a:cubicBezTo>
                <a:lnTo>
                  <a:pt x="6509541" y="418198"/>
                </a:lnTo>
                <a:cubicBezTo>
                  <a:pt x="6509541" y="464392"/>
                  <a:pt x="6472093" y="501840"/>
                  <a:pt x="6425899" y="501840"/>
                </a:cubicBezTo>
                <a:lnTo>
                  <a:pt x="83642" y="501840"/>
                </a:lnTo>
                <a:cubicBezTo>
                  <a:pt x="37448" y="501840"/>
                  <a:pt x="0" y="464392"/>
                  <a:pt x="0" y="418198"/>
                </a:cubicBezTo>
                <a:lnTo>
                  <a:pt x="0" y="83642"/>
                </a:lnTo>
                <a:close/>
              </a:path>
            </a:pathLst>
          </a:custGeom>
        </p:spPr>
        <p:style>
          <a:lnRef idx="1">
            <a:schemeClr val="accent2"/>
          </a:lnRef>
          <a:fillRef idx="2">
            <a:schemeClr val="accent2"/>
          </a:fillRef>
          <a:effectRef idx="1">
            <a:schemeClr val="accent2"/>
          </a:effectRef>
          <a:fontRef idx="minor">
            <a:schemeClr val="dk1"/>
          </a:fontRef>
        </p:style>
        <p:txBody>
          <a:bodyPr lIns="218830" tIns="24498" rIns="218830" bIns="24498" spcCol="1270" anchor="ctr"/>
          <a:lstStyle/>
          <a:p>
            <a:pPr algn="just"/>
            <a:r>
              <a:rPr lang="es-EC" sz="2000" dirty="0"/>
              <a:t>Esta técnica es muy útil ya que su funcionamiento está basado en las señales eléctricas generadas por los músculos del cuerpo y, por tanto, no será necesario estar delante de un receptor</a:t>
            </a:r>
          </a:p>
        </p:txBody>
      </p:sp>
      <p:grpSp>
        <p:nvGrpSpPr>
          <p:cNvPr id="8" name="Group 40"/>
          <p:cNvGrpSpPr>
            <a:grpSpLocks/>
          </p:cNvGrpSpPr>
          <p:nvPr/>
        </p:nvGrpSpPr>
        <p:grpSpPr bwMode="auto">
          <a:xfrm>
            <a:off x="0" y="25375"/>
            <a:ext cx="9180512" cy="595313"/>
            <a:chOff x="316116" y="5914225"/>
            <a:chExt cx="8524298" cy="595515"/>
          </a:xfrm>
        </p:grpSpPr>
        <p:sp>
          <p:nvSpPr>
            <p:cNvPr id="9"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10"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1"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2"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3"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Diseño</a:t>
              </a:r>
              <a:r>
                <a:rPr lang="en-US" sz="1200" dirty="0">
                  <a:solidFill>
                    <a:schemeClr val="tx1"/>
                  </a:solidFill>
                </a:rPr>
                <a:t> y construction del hardware</a:t>
              </a:r>
            </a:p>
          </p:txBody>
        </p:sp>
        <p:sp>
          <p:nvSpPr>
            <p:cNvPr id="14"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5" name="Pentagon 48"/>
            <p:cNvSpPr/>
            <p:nvPr/>
          </p:nvSpPr>
          <p:spPr>
            <a:xfrm>
              <a:off x="316116" y="5914225"/>
              <a:ext cx="1158936" cy="592339"/>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Introducción</a:t>
              </a:r>
              <a:endParaRPr lang="en-US" sz="1200" dirty="0">
                <a:solidFill>
                  <a:schemeClr val="bg1"/>
                </a:solidFill>
              </a:endParaRPr>
            </a:p>
          </p:txBody>
        </p:sp>
      </p:grpSp>
      <p:sp>
        <p:nvSpPr>
          <p:cNvPr id="16"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6</a:t>
            </a:fld>
            <a:endParaRPr lang="es-ES" altLang="en-US" sz="1400"/>
          </a:p>
        </p:txBody>
      </p:sp>
    </p:spTree>
    <p:extLst>
      <p:ext uri="{BB962C8B-B14F-4D97-AF65-F5344CB8AC3E}">
        <p14:creationId xmlns:p14="http://schemas.microsoft.com/office/powerpoint/2010/main" val="342103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4 Diagrama"/>
          <p:cNvGraphicFramePr/>
          <p:nvPr>
            <p:extLst>
              <p:ext uri="{D42A27DB-BD31-4B8C-83A1-F6EECF244321}">
                <p14:modId xmlns:p14="http://schemas.microsoft.com/office/powerpoint/2010/main" val="3302089234"/>
              </p:ext>
            </p:extLst>
          </p:nvPr>
        </p:nvGraphicFramePr>
        <p:xfrm>
          <a:off x="381000" y="609600"/>
          <a:ext cx="8382000" cy="129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extLst>
              <p:ext uri="{D42A27DB-BD31-4B8C-83A1-F6EECF244321}">
                <p14:modId xmlns:p14="http://schemas.microsoft.com/office/powerpoint/2010/main" val="3541596387"/>
              </p:ext>
            </p:extLst>
          </p:nvPr>
        </p:nvGraphicFramePr>
        <p:xfrm>
          <a:off x="304800" y="2133600"/>
          <a:ext cx="8382000" cy="2667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2 Marcador de número de diapositiva"/>
          <p:cNvSpPr>
            <a:spLocks noGrp="1"/>
          </p:cNvSpPr>
          <p:nvPr>
            <p:ph type="sldNum" sz="quarter" idx="12"/>
          </p:nvPr>
        </p:nvSpPr>
        <p:spPr>
          <a:xfrm>
            <a:off x="7620000" y="18288"/>
            <a:ext cx="1066800" cy="329184"/>
          </a:xfrm>
        </p:spPr>
        <p:txBody>
          <a:bodyPr/>
          <a:lstStyle/>
          <a:p>
            <a:fld id="{43AF908C-076E-4FB3-8B0D-B1FA4702EDFF}" type="slidenum">
              <a:rPr lang="es-ES" smtClean="0"/>
              <a:t>7</a:t>
            </a:fld>
            <a:endParaRPr lang="es-ES"/>
          </a:p>
        </p:txBody>
      </p:sp>
      <p:grpSp>
        <p:nvGrpSpPr>
          <p:cNvPr id="7" name="Group 40"/>
          <p:cNvGrpSpPr>
            <a:grpSpLocks/>
          </p:cNvGrpSpPr>
          <p:nvPr/>
        </p:nvGrpSpPr>
        <p:grpSpPr bwMode="auto">
          <a:xfrm>
            <a:off x="0" y="25375"/>
            <a:ext cx="9180512" cy="595313"/>
            <a:chOff x="316116" y="5914225"/>
            <a:chExt cx="8524298" cy="595515"/>
          </a:xfrm>
        </p:grpSpPr>
        <p:sp>
          <p:nvSpPr>
            <p:cNvPr id="8"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9"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0"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1"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2"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Diseño</a:t>
              </a:r>
              <a:r>
                <a:rPr lang="en-US" sz="1200" dirty="0">
                  <a:solidFill>
                    <a:schemeClr val="tx1"/>
                  </a:solidFill>
                </a:rPr>
                <a:t> y construction del hardware</a:t>
              </a:r>
            </a:p>
          </p:txBody>
        </p:sp>
        <p:sp>
          <p:nvSpPr>
            <p:cNvPr id="13"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4" name="Pentagon 48"/>
            <p:cNvSpPr/>
            <p:nvPr/>
          </p:nvSpPr>
          <p:spPr>
            <a:xfrm>
              <a:off x="316116" y="5914225"/>
              <a:ext cx="1158936" cy="592339"/>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Introducción</a:t>
              </a:r>
              <a:endParaRPr lang="en-US" sz="1200" dirty="0">
                <a:solidFill>
                  <a:schemeClr val="bg1"/>
                </a:solidFill>
              </a:endParaRPr>
            </a:p>
          </p:txBody>
        </p:sp>
      </p:grpSp>
      <p:sp>
        <p:nvSpPr>
          <p:cNvPr id="15"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7</a:t>
            </a:fld>
            <a:endParaRPr lang="es-ES" altLang="en-US" sz="1400"/>
          </a:p>
        </p:txBody>
      </p:sp>
    </p:spTree>
    <p:extLst>
      <p:ext uri="{BB962C8B-B14F-4D97-AF65-F5344CB8AC3E}">
        <p14:creationId xmlns:p14="http://schemas.microsoft.com/office/powerpoint/2010/main" val="366108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4 Diagrama"/>
          <p:cNvGraphicFramePr/>
          <p:nvPr>
            <p:extLst>
              <p:ext uri="{D42A27DB-BD31-4B8C-83A1-F6EECF244321}">
                <p14:modId xmlns:p14="http://schemas.microsoft.com/office/powerpoint/2010/main" val="3323050870"/>
              </p:ext>
            </p:extLst>
          </p:nvPr>
        </p:nvGraphicFramePr>
        <p:xfrm>
          <a:off x="381000" y="609600"/>
          <a:ext cx="8382000" cy="129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4 Diagrama"/>
          <p:cNvGraphicFramePr/>
          <p:nvPr>
            <p:extLst>
              <p:ext uri="{D42A27DB-BD31-4B8C-83A1-F6EECF244321}">
                <p14:modId xmlns:p14="http://schemas.microsoft.com/office/powerpoint/2010/main" val="3605377119"/>
              </p:ext>
            </p:extLst>
          </p:nvPr>
        </p:nvGraphicFramePr>
        <p:xfrm>
          <a:off x="381000" y="1556792"/>
          <a:ext cx="8382000" cy="518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2 Marcador de número de diapositiva"/>
          <p:cNvSpPr>
            <a:spLocks noGrp="1"/>
          </p:cNvSpPr>
          <p:nvPr>
            <p:ph type="sldNum" sz="quarter" idx="12"/>
          </p:nvPr>
        </p:nvSpPr>
        <p:spPr>
          <a:xfrm>
            <a:off x="7620000" y="18288"/>
            <a:ext cx="1066800" cy="329184"/>
          </a:xfrm>
        </p:spPr>
        <p:txBody>
          <a:bodyPr/>
          <a:lstStyle/>
          <a:p>
            <a:fld id="{43AF908C-076E-4FB3-8B0D-B1FA4702EDFF}" type="slidenum">
              <a:rPr lang="es-ES" smtClean="0"/>
              <a:t>8</a:t>
            </a:fld>
            <a:endParaRPr lang="es-ES"/>
          </a:p>
        </p:txBody>
      </p:sp>
      <p:grpSp>
        <p:nvGrpSpPr>
          <p:cNvPr id="7" name="Group 40"/>
          <p:cNvGrpSpPr>
            <a:grpSpLocks/>
          </p:cNvGrpSpPr>
          <p:nvPr/>
        </p:nvGrpSpPr>
        <p:grpSpPr bwMode="auto">
          <a:xfrm>
            <a:off x="0" y="25375"/>
            <a:ext cx="9180512" cy="595313"/>
            <a:chOff x="316116" y="5914225"/>
            <a:chExt cx="8524298" cy="595515"/>
          </a:xfrm>
        </p:grpSpPr>
        <p:sp>
          <p:nvSpPr>
            <p:cNvPr id="8" name="Pentagon 41"/>
            <p:cNvSpPr/>
            <p:nvPr/>
          </p:nvSpPr>
          <p:spPr>
            <a:xfrm>
              <a:off x="6935349" y="5920577"/>
              <a:ext cx="1905065" cy="582811"/>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Conclusiones y Recomendaciones</a:t>
              </a:r>
              <a:endParaRPr lang="en-US" sz="1200" dirty="0">
                <a:solidFill>
                  <a:schemeClr val="tx1"/>
                </a:solidFill>
              </a:endParaRPr>
            </a:p>
          </p:txBody>
        </p:sp>
        <p:sp>
          <p:nvSpPr>
            <p:cNvPr id="9" name="Pentagon 42"/>
            <p:cNvSpPr/>
            <p:nvPr/>
          </p:nvSpPr>
          <p:spPr>
            <a:xfrm>
              <a:off x="5962875" y="5928518"/>
              <a:ext cx="1344320"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Resultados</a:t>
              </a:r>
              <a:endParaRPr lang="en-US" sz="1200" dirty="0">
                <a:solidFill>
                  <a:schemeClr val="tx1"/>
                </a:solidFill>
              </a:endParaRPr>
            </a:p>
          </p:txBody>
        </p:sp>
        <p:sp>
          <p:nvSpPr>
            <p:cNvPr id="10" name="Pentagon 44"/>
            <p:cNvSpPr/>
            <p:nvPr/>
          </p:nvSpPr>
          <p:spPr>
            <a:xfrm>
              <a:off x="4748750" y="5928518"/>
              <a:ext cx="1447719" cy="581222"/>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Tratamiento </a:t>
              </a:r>
            </a:p>
            <a:p>
              <a:pPr algn="ctr">
                <a:defRPr/>
              </a:pPr>
              <a:r>
                <a:rPr lang="es-EC" sz="1200" dirty="0">
                  <a:solidFill>
                    <a:schemeClr val="tx1"/>
                  </a:solidFill>
                </a:rPr>
                <a:t>de las señales</a:t>
              </a:r>
              <a:endParaRPr lang="en-US" sz="1200" dirty="0">
                <a:solidFill>
                  <a:schemeClr val="tx1"/>
                </a:solidFill>
              </a:endParaRPr>
            </a:p>
          </p:txBody>
        </p:sp>
        <p:sp>
          <p:nvSpPr>
            <p:cNvPr id="11" name="Pentagon 45"/>
            <p:cNvSpPr/>
            <p:nvPr/>
          </p:nvSpPr>
          <p:spPr>
            <a:xfrm>
              <a:off x="3491539" y="5925342"/>
              <a:ext cx="1537802" cy="584398"/>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Experimento</a:t>
              </a:r>
              <a:r>
                <a:rPr lang="en-US" sz="1200" dirty="0">
                  <a:solidFill>
                    <a:schemeClr val="tx1"/>
                  </a:solidFill>
                </a:rPr>
                <a:t> y </a:t>
              </a:r>
              <a:r>
                <a:rPr lang="en-US" sz="1200" dirty="0" err="1">
                  <a:solidFill>
                    <a:schemeClr val="tx1"/>
                  </a:solidFill>
                </a:rPr>
                <a:t>adquisición</a:t>
              </a:r>
              <a:r>
                <a:rPr lang="en-US" sz="1200" dirty="0">
                  <a:solidFill>
                    <a:schemeClr val="tx1"/>
                  </a:solidFill>
                </a:rPr>
                <a:t> </a:t>
              </a:r>
            </a:p>
            <a:p>
              <a:pPr algn="ctr">
                <a:defRPr/>
              </a:pPr>
              <a:r>
                <a:rPr lang="en-US" sz="1200" dirty="0">
                  <a:solidFill>
                    <a:schemeClr val="tx1"/>
                  </a:solidFill>
                </a:rPr>
                <a:t>de </a:t>
              </a:r>
              <a:r>
                <a:rPr lang="en-US" sz="1200" dirty="0" err="1">
                  <a:solidFill>
                    <a:schemeClr val="tx1"/>
                  </a:solidFill>
                </a:rPr>
                <a:t>datos</a:t>
              </a:r>
              <a:endParaRPr lang="es-EC" sz="1200" dirty="0">
                <a:solidFill>
                  <a:schemeClr val="tx1"/>
                </a:solidFill>
              </a:endParaRPr>
            </a:p>
          </p:txBody>
        </p:sp>
        <p:sp>
          <p:nvSpPr>
            <p:cNvPr id="12" name="Pentagon 46"/>
            <p:cNvSpPr/>
            <p:nvPr/>
          </p:nvSpPr>
          <p:spPr>
            <a:xfrm>
              <a:off x="2024356" y="5928518"/>
              <a:ext cx="1754280" cy="581222"/>
            </a:xfrm>
            <a:prstGeom prst="homePlate">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n-US" sz="1200" dirty="0" err="1">
                  <a:solidFill>
                    <a:schemeClr val="tx1"/>
                  </a:solidFill>
                </a:rPr>
                <a:t>Diseño</a:t>
              </a:r>
              <a:r>
                <a:rPr lang="en-US" sz="1200" dirty="0">
                  <a:solidFill>
                    <a:schemeClr val="tx1"/>
                  </a:solidFill>
                </a:rPr>
                <a:t> y construction del hardware</a:t>
              </a:r>
            </a:p>
          </p:txBody>
        </p:sp>
        <p:sp>
          <p:nvSpPr>
            <p:cNvPr id="13" name="Pentagon 47"/>
            <p:cNvSpPr/>
            <p:nvPr/>
          </p:nvSpPr>
          <p:spPr>
            <a:xfrm>
              <a:off x="1125784" y="5914225"/>
              <a:ext cx="1198626" cy="593926"/>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4" name="Pentagon 48"/>
            <p:cNvSpPr/>
            <p:nvPr/>
          </p:nvSpPr>
          <p:spPr>
            <a:xfrm>
              <a:off x="316116" y="5914225"/>
              <a:ext cx="1158936" cy="592339"/>
            </a:xfrm>
            <a:prstGeom prst="homePlat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Introducción</a:t>
              </a:r>
              <a:endParaRPr lang="en-US" sz="1200" dirty="0">
                <a:solidFill>
                  <a:schemeClr val="bg1"/>
                </a:solidFill>
              </a:endParaRPr>
            </a:p>
          </p:txBody>
        </p:sp>
      </p:grpSp>
      <p:sp>
        <p:nvSpPr>
          <p:cNvPr id="15"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8</a:t>
            </a:fld>
            <a:endParaRPr lang="es-ES" altLang="en-US" sz="1400"/>
          </a:p>
        </p:txBody>
      </p:sp>
    </p:spTree>
    <p:extLst>
      <p:ext uri="{BB962C8B-B14F-4D97-AF65-F5344CB8AC3E}">
        <p14:creationId xmlns:p14="http://schemas.microsoft.com/office/powerpoint/2010/main" val="383314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04EAAFF2-F757-4829-8DE2-3822D97053B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dgm id="{E71390C3-22EC-4252-819F-F42DBCE732A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59B6BAF9-1EE2-43AB-A459-FD0FBACBF21E}"/>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graphicEl>
                                              <a:dgm id="{F6C98293-6788-4959-8701-87899D3A5AE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graphicEl>
                                              <a:dgm id="{CC26813A-3C70-474F-B955-22D5A57A2315}"/>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graphicEl>
                                              <a:dgm id="{67999C8A-4352-4DC7-8C6E-BB5B23401E84}"/>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graphicEl>
                                              <a:dgm id="{9ED4C765-696D-454D-9ACB-C863AE1F46AA}"/>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graphicEl>
                                              <a:dgm id="{0E689972-6746-480E-BAF1-03CE9814368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o 6"/>
          <p:cNvGrpSpPr/>
          <p:nvPr/>
        </p:nvGrpSpPr>
        <p:grpSpPr>
          <a:xfrm>
            <a:off x="381001" y="3086742"/>
            <a:ext cx="8381998" cy="684516"/>
            <a:chOff x="1" y="290735"/>
            <a:chExt cx="8381998" cy="684516"/>
          </a:xfrm>
        </p:grpSpPr>
        <p:sp>
          <p:nvSpPr>
            <p:cNvPr id="8" name="Rectángulo: esquinas redondeadas 7"/>
            <p:cNvSpPr/>
            <p:nvPr/>
          </p:nvSpPr>
          <p:spPr>
            <a:xfrm>
              <a:off x="1" y="290735"/>
              <a:ext cx="8381998" cy="684516"/>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9" name="Rectángulo: esquinas redondeadas 4"/>
            <p:cNvSpPr txBox="1"/>
            <p:nvPr/>
          </p:nvSpPr>
          <p:spPr>
            <a:xfrm>
              <a:off x="20050" y="310784"/>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105" tIns="52070" rIns="78105" bIns="52070" numCol="1" spcCol="1270" anchor="ctr" anchorCtr="0">
              <a:noAutofit/>
            </a:bodyPr>
            <a:lstStyle/>
            <a:p>
              <a:pPr marL="0" lvl="0" indent="0" algn="ctr" defTabSz="1822450">
                <a:lnSpc>
                  <a:spcPct val="90000"/>
                </a:lnSpc>
                <a:spcBef>
                  <a:spcPct val="0"/>
                </a:spcBef>
                <a:spcAft>
                  <a:spcPct val="35000"/>
                </a:spcAft>
                <a:buNone/>
              </a:pPr>
              <a:r>
                <a:rPr lang="es-ES" sz="4100" b="1" kern="1200" dirty="0"/>
                <a:t>ESTADO DEL ARTE </a:t>
              </a:r>
            </a:p>
          </p:txBody>
        </p:sp>
      </p:grpSp>
      <p:sp>
        <p:nvSpPr>
          <p:cNvPr id="6" name="Slide Number Placeholder 3"/>
          <p:cNvSpPr txBox="1">
            <a:spLocks/>
          </p:cNvSpPr>
          <p:nvPr/>
        </p:nvSpPr>
        <p:spPr>
          <a:xfrm>
            <a:off x="6902896" y="6245225"/>
            <a:ext cx="2133600" cy="476250"/>
          </a:xfrm>
          <a:prstGeom prst="rect">
            <a:avLst/>
          </a:prstGeom>
          <a:noFill/>
        </p:spPr>
        <p:txBody>
          <a:bodyPr vert="horz" lIns="91440" tIns="45720" rIns="91440" bIns="45720" rtlCol="0" anchor="ctr"/>
          <a:lstStyle>
            <a:defPPr>
              <a:defRPr lang="es-EC"/>
            </a:defPPr>
            <a:lvl1pPr marL="0" algn="l" defTabSz="914400" rtl="0" eaLnBrk="1" latinLnBrk="0" hangingPunct="1">
              <a:spcBef>
                <a:spcPct val="20000"/>
              </a:spcBef>
              <a:buChar char="•"/>
              <a:defRPr sz="32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lgn="r">
              <a:spcBef>
                <a:spcPct val="0"/>
              </a:spcBef>
              <a:buFontTx/>
              <a:buNone/>
            </a:pPr>
            <a:fld id="{17B07CED-FF12-438A-82FA-F45D02659A30}" type="slidenum">
              <a:rPr lang="es-ES" altLang="en-US" sz="1400" smtClean="0"/>
              <a:pPr algn="r">
                <a:spcBef>
                  <a:spcPct val="0"/>
                </a:spcBef>
                <a:buFontTx/>
                <a:buNone/>
              </a:pPr>
              <a:t>9</a:t>
            </a:fld>
            <a:endParaRPr lang="es-ES" altLang="en-US" sz="1400"/>
          </a:p>
        </p:txBody>
      </p:sp>
    </p:spTree>
    <p:extLst>
      <p:ext uri="{BB962C8B-B14F-4D97-AF65-F5344CB8AC3E}">
        <p14:creationId xmlns:p14="http://schemas.microsoft.com/office/powerpoint/2010/main" val="1512929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dad">
  <a:themeElements>
    <a:clrScheme name="Personalizado 5">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dad">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3456</TotalTime>
  <Words>3697</Words>
  <Application>Microsoft Office PowerPoint</Application>
  <PresentationFormat>Presentación en pantalla (4:3)</PresentationFormat>
  <Paragraphs>728</Paragraphs>
  <Slides>55</Slides>
  <Notes>10</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55</vt:i4>
      </vt:variant>
    </vt:vector>
  </HeadingPairs>
  <TitlesOfParts>
    <vt:vector size="61" baseType="lpstr">
      <vt:lpstr>Arial</vt:lpstr>
      <vt:lpstr>Calibri</vt:lpstr>
      <vt:lpstr>Cambria Math</vt:lpstr>
      <vt:lpstr>Symbol</vt:lpstr>
      <vt:lpstr>Times New Roman</vt:lpstr>
      <vt:lpstr>Claridad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EDDY</dc:creator>
  <cp:lastModifiedBy>Eddy Avila</cp:lastModifiedBy>
  <cp:revision>169</cp:revision>
  <dcterms:created xsi:type="dcterms:W3CDTF">2015-05-10T03:58:12Z</dcterms:created>
  <dcterms:modified xsi:type="dcterms:W3CDTF">2017-01-29T23:21:10Z</dcterms:modified>
</cp:coreProperties>
</file>