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0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11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12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1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1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15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16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17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18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19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20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21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22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67"/>
  </p:notesMasterIdLst>
  <p:sldIdLst>
    <p:sldId id="301" r:id="rId2"/>
    <p:sldId id="303" r:id="rId3"/>
    <p:sldId id="308" r:id="rId4"/>
    <p:sldId id="368" r:id="rId5"/>
    <p:sldId id="365" r:id="rId6"/>
    <p:sldId id="305" r:id="rId7"/>
    <p:sldId id="307" r:id="rId8"/>
    <p:sldId id="310" r:id="rId9"/>
    <p:sldId id="369" r:id="rId10"/>
    <p:sldId id="311" r:id="rId11"/>
    <p:sldId id="312" r:id="rId12"/>
    <p:sldId id="366" r:id="rId13"/>
    <p:sldId id="314" r:id="rId14"/>
    <p:sldId id="315" r:id="rId15"/>
    <p:sldId id="370" r:id="rId16"/>
    <p:sldId id="371" r:id="rId17"/>
    <p:sldId id="373" r:id="rId18"/>
    <p:sldId id="374" r:id="rId19"/>
    <p:sldId id="375" r:id="rId20"/>
    <p:sldId id="376" r:id="rId21"/>
    <p:sldId id="377" r:id="rId22"/>
    <p:sldId id="378" r:id="rId23"/>
    <p:sldId id="316" r:id="rId24"/>
    <p:sldId id="317" r:id="rId25"/>
    <p:sldId id="354" r:id="rId26"/>
    <p:sldId id="379" r:id="rId27"/>
    <p:sldId id="380" r:id="rId28"/>
    <p:sldId id="318" r:id="rId29"/>
    <p:sldId id="381" r:id="rId30"/>
    <p:sldId id="382" r:id="rId31"/>
    <p:sldId id="320" r:id="rId32"/>
    <p:sldId id="342" r:id="rId33"/>
    <p:sldId id="343" r:id="rId34"/>
    <p:sldId id="384" r:id="rId35"/>
    <p:sldId id="385" r:id="rId36"/>
    <p:sldId id="386" r:id="rId37"/>
    <p:sldId id="389" r:id="rId38"/>
    <p:sldId id="388" r:id="rId39"/>
    <p:sldId id="397" r:id="rId40"/>
    <p:sldId id="391" r:id="rId41"/>
    <p:sldId id="392" r:id="rId42"/>
    <p:sldId id="393" r:id="rId43"/>
    <p:sldId id="394" r:id="rId44"/>
    <p:sldId id="395" r:id="rId45"/>
    <p:sldId id="396" r:id="rId46"/>
    <p:sldId id="398" r:id="rId47"/>
    <p:sldId id="399" r:id="rId48"/>
    <p:sldId id="345" r:id="rId49"/>
    <p:sldId id="400" r:id="rId50"/>
    <p:sldId id="401" r:id="rId51"/>
    <p:sldId id="402" r:id="rId52"/>
    <p:sldId id="403" r:id="rId53"/>
    <p:sldId id="404" r:id="rId54"/>
    <p:sldId id="405" r:id="rId55"/>
    <p:sldId id="406" r:id="rId56"/>
    <p:sldId id="407" r:id="rId57"/>
    <p:sldId id="408" r:id="rId58"/>
    <p:sldId id="409" r:id="rId59"/>
    <p:sldId id="410" r:id="rId60"/>
    <p:sldId id="411" r:id="rId61"/>
    <p:sldId id="350" r:id="rId62"/>
    <p:sldId id="351" r:id="rId63"/>
    <p:sldId id="412" r:id="rId64"/>
    <p:sldId id="358" r:id="rId65"/>
    <p:sldId id="294" r:id="rId6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dy Avila" initials="EA" lastIdx="1" clrIdx="0">
    <p:extLst>
      <p:ext uri="{19B8F6BF-5375-455C-9EA6-DF929625EA0E}">
        <p15:presenceInfo xmlns:p15="http://schemas.microsoft.com/office/powerpoint/2012/main" userId="29607ec60a99eb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660"/>
  </p:normalViewPr>
  <p:slideViewPr>
    <p:cSldViewPr>
      <p:cViewPr varScale="1">
        <p:scale>
          <a:sx n="42" d="100"/>
          <a:sy n="42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b="1" dirty="0" err="1"/>
            <a:t>Contenido</a:t>
          </a:r>
          <a:endParaRPr lang="es-ES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b="1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b="1"/>
        </a:p>
      </dgm:t>
    </dgm:pt>
    <dgm:pt modelId="{D0D20E71-FED1-4623-8034-D329000238BD}">
      <dgm:prSet phldrT="[Texto]"/>
      <dgm:spPr/>
      <dgm:t>
        <a:bodyPr/>
        <a:lstStyle/>
        <a:p>
          <a:r>
            <a:rPr lang="en-US" b="1" dirty="0"/>
            <a:t>INTRODUCCIÓN</a:t>
          </a:r>
          <a:endParaRPr lang="es-ES" b="1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 b="1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 b="1"/>
        </a:p>
      </dgm:t>
    </dgm:pt>
    <dgm:pt modelId="{C718ADCF-EE16-40A9-92E0-023D415A390D}">
      <dgm:prSet phldrT="[Texto]"/>
      <dgm:spPr/>
      <dgm:t>
        <a:bodyPr/>
        <a:lstStyle/>
        <a:p>
          <a:pPr algn="ctr"/>
          <a:r>
            <a:rPr lang="en-US" b="1" dirty="0"/>
            <a:t>ESTADO DEL ARTE</a:t>
          </a:r>
          <a:endParaRPr lang="es-ES" b="1" dirty="0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 b="1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 b="1"/>
        </a:p>
      </dgm:t>
    </dgm:pt>
    <dgm:pt modelId="{899E1ADC-A5F1-4A73-A31F-1C0AD6641338}">
      <dgm:prSet phldrT="[Texto]"/>
      <dgm:spPr/>
      <dgm:t>
        <a:bodyPr/>
        <a:lstStyle/>
        <a:p>
          <a:r>
            <a:rPr lang="es-ES" b="1" dirty="0"/>
            <a:t>CONCLUSIONES Y RECOMENDACIONES</a:t>
          </a:r>
        </a:p>
      </dgm:t>
    </dgm:pt>
    <dgm:pt modelId="{301A0A74-2343-4CEA-B863-2D371450EB06}" type="parTrans" cxnId="{38EF3CBF-FFD4-4DFD-A0C5-BDEF04B894C9}">
      <dgm:prSet/>
      <dgm:spPr/>
      <dgm:t>
        <a:bodyPr/>
        <a:lstStyle/>
        <a:p>
          <a:endParaRPr lang="es-EC" b="1"/>
        </a:p>
      </dgm:t>
    </dgm:pt>
    <dgm:pt modelId="{D76A1907-7230-4637-ADB0-84303BAF03B8}" type="sibTrans" cxnId="{38EF3CBF-FFD4-4DFD-A0C5-BDEF04B894C9}">
      <dgm:prSet/>
      <dgm:spPr/>
      <dgm:t>
        <a:bodyPr/>
        <a:lstStyle/>
        <a:p>
          <a:endParaRPr lang="es-EC" b="1"/>
        </a:p>
      </dgm:t>
    </dgm:pt>
    <dgm:pt modelId="{0513EB34-D5DA-481B-ABF2-86E7A749B019}">
      <dgm:prSet phldrT="[Texto]"/>
      <dgm:spPr/>
      <dgm:t>
        <a:bodyPr/>
        <a:lstStyle/>
        <a:p>
          <a:r>
            <a:rPr lang="en-US" b="1" dirty="0" smtClean="0"/>
            <a:t>RESULTADOS</a:t>
          </a:r>
          <a:endParaRPr lang="es-ES" b="1" dirty="0"/>
        </a:p>
      </dgm:t>
    </dgm:pt>
    <dgm:pt modelId="{DB70EF1C-821B-478A-8ABD-9953864A03C7}" type="parTrans" cxnId="{4D96F5A6-909E-4A72-A717-ADBD82D114D9}">
      <dgm:prSet/>
      <dgm:spPr/>
      <dgm:t>
        <a:bodyPr/>
        <a:lstStyle/>
        <a:p>
          <a:endParaRPr lang="es-ES" b="1"/>
        </a:p>
      </dgm:t>
    </dgm:pt>
    <dgm:pt modelId="{005B4B39-BFCB-4D6A-B6B0-DE43D8DE53C6}" type="sibTrans" cxnId="{4D96F5A6-909E-4A72-A717-ADBD82D114D9}">
      <dgm:prSet/>
      <dgm:spPr/>
      <dgm:t>
        <a:bodyPr/>
        <a:lstStyle/>
        <a:p>
          <a:endParaRPr lang="es-ES" b="1"/>
        </a:p>
      </dgm:t>
    </dgm:pt>
    <dgm:pt modelId="{75D8DDDB-37A2-451F-84D1-A9ACAD074391}">
      <dgm:prSet phldrT="[Texto]"/>
      <dgm:spPr/>
      <dgm:t>
        <a:bodyPr/>
        <a:lstStyle/>
        <a:p>
          <a:r>
            <a:rPr lang="en-US" b="1" dirty="0"/>
            <a:t>OBJETIVOS</a:t>
          </a:r>
          <a:endParaRPr lang="es-ES" b="1" dirty="0"/>
        </a:p>
      </dgm:t>
    </dgm:pt>
    <dgm:pt modelId="{1BC09EBB-BF76-4E79-9071-C7578C102458}" type="parTrans" cxnId="{96CFDFAB-308E-4E8A-8A44-3576111B6917}">
      <dgm:prSet/>
      <dgm:spPr/>
      <dgm:t>
        <a:bodyPr/>
        <a:lstStyle/>
        <a:p>
          <a:endParaRPr lang="es-ES"/>
        </a:p>
      </dgm:t>
    </dgm:pt>
    <dgm:pt modelId="{CE854DC7-8D07-469E-B7AE-44D85115F487}" type="sibTrans" cxnId="{96CFDFAB-308E-4E8A-8A44-3576111B6917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5"/>
      <dgm:spPr/>
      <dgm:t>
        <a:bodyPr/>
        <a:lstStyle/>
        <a:p>
          <a:endParaRPr lang="es-EC"/>
        </a:p>
      </dgm:t>
    </dgm:pt>
    <dgm:pt modelId="{45B98A4A-0B6D-4F48-B74E-847DD2F0977C}" type="pres">
      <dgm:prSet presAssocID="{D0D20E71-FED1-4623-8034-D329000238BD}" presName="childText" presStyleLbl="bgAcc1" presStyleIdx="0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F1FABA-4DA8-402B-A11D-DF4245849B69}" type="pres">
      <dgm:prSet presAssocID="{1BC09EBB-BF76-4E79-9071-C7578C102458}" presName="Name13" presStyleLbl="parChTrans1D2" presStyleIdx="1" presStyleCnt="5"/>
      <dgm:spPr/>
      <dgm:t>
        <a:bodyPr/>
        <a:lstStyle/>
        <a:p>
          <a:endParaRPr lang="es-EC"/>
        </a:p>
      </dgm:t>
    </dgm:pt>
    <dgm:pt modelId="{BD58ED50-4D23-4BC6-9E32-1D34C79EE57B}" type="pres">
      <dgm:prSet presAssocID="{75D8DDDB-37A2-451F-84D1-A9ACAD074391}" presName="childText" presStyleLbl="bgAcc1" presStyleIdx="1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81AC24-19E8-4B05-BE18-7F7DC22883F5}" type="pres">
      <dgm:prSet presAssocID="{300571DF-0E8D-4A75-B42A-9E0E27DF9B85}" presName="Name13" presStyleLbl="parChTrans1D2" presStyleIdx="2" presStyleCnt="5"/>
      <dgm:spPr/>
      <dgm:t>
        <a:bodyPr/>
        <a:lstStyle/>
        <a:p>
          <a:endParaRPr lang="es-EC"/>
        </a:p>
      </dgm:t>
    </dgm:pt>
    <dgm:pt modelId="{7210391E-D0BA-4B05-BC9D-4C5F7A7038B2}" type="pres">
      <dgm:prSet presAssocID="{C718ADCF-EE16-40A9-92E0-023D415A390D}" presName="childText" presStyleLbl="bgAcc1" presStyleIdx="2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B85963-05E1-4BEC-A86D-23D37A89EA1A}" type="pres">
      <dgm:prSet presAssocID="{DB70EF1C-821B-478A-8ABD-9953864A03C7}" presName="Name13" presStyleLbl="parChTrans1D2" presStyleIdx="3" presStyleCnt="5"/>
      <dgm:spPr/>
      <dgm:t>
        <a:bodyPr/>
        <a:lstStyle/>
        <a:p>
          <a:endParaRPr lang="es-EC"/>
        </a:p>
      </dgm:t>
    </dgm:pt>
    <dgm:pt modelId="{81922897-FF90-4EFE-BA12-6BCDCF62FBC8}" type="pres">
      <dgm:prSet presAssocID="{0513EB34-D5DA-481B-ABF2-86E7A749B019}" presName="childText" presStyleLbl="bgAcc1" presStyleIdx="3" presStyleCnt="5" custScaleX="73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E03B5F-E219-44EB-8852-1481FA39A4B8}" type="pres">
      <dgm:prSet presAssocID="{301A0A74-2343-4CEA-B863-2D371450EB06}" presName="Name13" presStyleLbl="parChTrans1D2" presStyleIdx="4" presStyleCnt="5"/>
      <dgm:spPr/>
      <dgm:t>
        <a:bodyPr/>
        <a:lstStyle/>
        <a:p>
          <a:endParaRPr lang="es-EC"/>
        </a:p>
      </dgm:t>
    </dgm:pt>
    <dgm:pt modelId="{81DAE338-0459-41E0-8F32-4D9341A91329}" type="pres">
      <dgm:prSet presAssocID="{899E1ADC-A5F1-4A73-A31F-1C0AD6641338}" presName="childText" presStyleLbl="bgAcc1" presStyleIdx="4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D1123D-AF5C-4D11-8130-811B21E39D74}" type="presOf" srcId="{4349BE00-98CD-4A0C-8970-0800DCF0B510}" destId="{6453487C-0FAF-4B32-BD10-ECD1ABD7E947}" srcOrd="0" destOrd="0" presId="urn:microsoft.com/office/officeart/2005/8/layout/hierarchy3"/>
    <dgm:cxn modelId="{26837CF1-B42E-4157-BF55-0812B75BD343}" srcId="{CB9964DC-5E01-4879-9733-CDEE2AB1D1F7}" destId="{C718ADCF-EE16-40A9-92E0-023D415A390D}" srcOrd="2" destOrd="0" parTransId="{300571DF-0E8D-4A75-B42A-9E0E27DF9B85}" sibTransId="{6114FBC9-8357-44C8-835B-83E4DB75B6AA}"/>
    <dgm:cxn modelId="{12C509C1-BCF8-417C-924A-E54D8E4FCA8F}" type="presOf" srcId="{7061F2FC-F2AB-4DE3-98B0-886576B4E2C6}" destId="{D433476B-D68D-4328-ADAC-B2895D3D50CF}" srcOrd="0" destOrd="0" presId="urn:microsoft.com/office/officeart/2005/8/layout/hierarchy3"/>
    <dgm:cxn modelId="{8D03BA16-A700-4597-B40F-954152CE8197}" type="presOf" srcId="{301A0A74-2343-4CEA-B863-2D371450EB06}" destId="{9AE03B5F-E219-44EB-8852-1481FA39A4B8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B8C857CF-DE7C-406E-886D-4FE4E4B786EC}" type="presOf" srcId="{CB9964DC-5E01-4879-9733-CDEE2AB1D1F7}" destId="{C7DDC059-89DD-4F99-A10D-9C975D60C8D8}" srcOrd="1" destOrd="0" presId="urn:microsoft.com/office/officeart/2005/8/layout/hierarchy3"/>
    <dgm:cxn modelId="{1C6A7A0A-A2F4-4F62-9006-FFC822F4F8C4}" type="presOf" srcId="{DB70EF1C-821B-478A-8ABD-9953864A03C7}" destId="{0DB85963-05E1-4BEC-A86D-23D37A89EA1A}" srcOrd="0" destOrd="0" presId="urn:microsoft.com/office/officeart/2005/8/layout/hierarchy3"/>
    <dgm:cxn modelId="{0EDF4923-EB56-4F05-9970-55FAD62DC215}" type="presOf" srcId="{1BC09EBB-BF76-4E79-9071-C7578C102458}" destId="{35F1FABA-4DA8-402B-A11D-DF4245849B69}" srcOrd="0" destOrd="0" presId="urn:microsoft.com/office/officeart/2005/8/layout/hierarchy3"/>
    <dgm:cxn modelId="{D0B2A81B-5F5B-47C9-83F7-A99C114BCF45}" type="presOf" srcId="{899E1ADC-A5F1-4A73-A31F-1C0AD6641338}" destId="{81DAE338-0459-41E0-8F32-4D9341A91329}" srcOrd="0" destOrd="0" presId="urn:microsoft.com/office/officeart/2005/8/layout/hierarchy3"/>
    <dgm:cxn modelId="{96CFDFAB-308E-4E8A-8A44-3576111B6917}" srcId="{CB9964DC-5E01-4879-9733-CDEE2AB1D1F7}" destId="{75D8DDDB-37A2-451F-84D1-A9ACAD074391}" srcOrd="1" destOrd="0" parTransId="{1BC09EBB-BF76-4E79-9071-C7578C102458}" sibTransId="{CE854DC7-8D07-469E-B7AE-44D85115F487}"/>
    <dgm:cxn modelId="{C4F6E100-D4F6-4439-A0CD-7BE7AA0B8F4E}" type="presOf" srcId="{D0D20E71-FED1-4623-8034-D329000238BD}" destId="{45B98A4A-0B6D-4F48-B74E-847DD2F0977C}" srcOrd="0" destOrd="0" presId="urn:microsoft.com/office/officeart/2005/8/layout/hierarchy3"/>
    <dgm:cxn modelId="{E692BC88-010B-4F3F-94D9-18B2AC6355A4}" type="presOf" srcId="{300571DF-0E8D-4A75-B42A-9E0E27DF9B85}" destId="{2A81AC24-19E8-4B05-BE18-7F7DC22883F5}" srcOrd="0" destOrd="0" presId="urn:microsoft.com/office/officeart/2005/8/layout/hierarchy3"/>
    <dgm:cxn modelId="{152BB1BD-6D6A-43D6-9E5B-F62B03AB084E}" type="presOf" srcId="{75D8DDDB-37A2-451F-84D1-A9ACAD074391}" destId="{BD58ED50-4D23-4BC6-9E32-1D34C79EE57B}" srcOrd="0" destOrd="0" presId="urn:microsoft.com/office/officeart/2005/8/layout/hierarchy3"/>
    <dgm:cxn modelId="{16AA6408-DADC-4706-99CD-8696F8AC0A32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8EF3CBF-FFD4-4DFD-A0C5-BDEF04B894C9}" srcId="{CB9964DC-5E01-4879-9733-CDEE2AB1D1F7}" destId="{899E1ADC-A5F1-4A73-A31F-1C0AD6641338}" srcOrd="4" destOrd="0" parTransId="{301A0A74-2343-4CEA-B863-2D371450EB06}" sibTransId="{D76A1907-7230-4637-ADB0-84303BAF03B8}"/>
    <dgm:cxn modelId="{1AE8FCE5-194C-4804-A3B2-7644E22921D1}" type="presOf" srcId="{0513EB34-D5DA-481B-ABF2-86E7A749B019}" destId="{81922897-FF90-4EFE-BA12-6BCDCF62FBC8}" srcOrd="0" destOrd="0" presId="urn:microsoft.com/office/officeart/2005/8/layout/hierarchy3"/>
    <dgm:cxn modelId="{4D96F5A6-909E-4A72-A717-ADBD82D114D9}" srcId="{CB9964DC-5E01-4879-9733-CDEE2AB1D1F7}" destId="{0513EB34-D5DA-481B-ABF2-86E7A749B019}" srcOrd="3" destOrd="0" parTransId="{DB70EF1C-821B-478A-8ABD-9953864A03C7}" sibTransId="{005B4B39-BFCB-4D6A-B6B0-DE43D8DE53C6}"/>
    <dgm:cxn modelId="{5246CA32-C80F-4790-9467-D9DE57EF02B5}" type="presOf" srcId="{C718ADCF-EE16-40A9-92E0-023D415A390D}" destId="{7210391E-D0BA-4B05-BC9D-4C5F7A7038B2}" srcOrd="0" destOrd="0" presId="urn:microsoft.com/office/officeart/2005/8/layout/hierarchy3"/>
    <dgm:cxn modelId="{40C4E94A-6523-4E53-98BC-28F920B28A5C}" type="presParOf" srcId="{D433476B-D68D-4328-ADAC-B2895D3D50CF}" destId="{1E58A3BC-F1F7-40EE-89AA-32E802ED4BF7}" srcOrd="0" destOrd="0" presId="urn:microsoft.com/office/officeart/2005/8/layout/hierarchy3"/>
    <dgm:cxn modelId="{6D636542-804E-4694-828E-8EFB8F892341}" type="presParOf" srcId="{1E58A3BC-F1F7-40EE-89AA-32E802ED4BF7}" destId="{D21DF85A-45CA-4CE0-B0ED-CF4615475EE0}" srcOrd="0" destOrd="0" presId="urn:microsoft.com/office/officeart/2005/8/layout/hierarchy3"/>
    <dgm:cxn modelId="{5628D166-9029-483A-8E5F-A0EF324FCC04}" type="presParOf" srcId="{D21DF85A-45CA-4CE0-B0ED-CF4615475EE0}" destId="{ECB1CA3E-26B8-4A39-AEF8-6F06E506D3C7}" srcOrd="0" destOrd="0" presId="urn:microsoft.com/office/officeart/2005/8/layout/hierarchy3"/>
    <dgm:cxn modelId="{2A383C87-2B71-4D13-B8DF-239972E8C1BF}" type="presParOf" srcId="{D21DF85A-45CA-4CE0-B0ED-CF4615475EE0}" destId="{C7DDC059-89DD-4F99-A10D-9C975D60C8D8}" srcOrd="1" destOrd="0" presId="urn:microsoft.com/office/officeart/2005/8/layout/hierarchy3"/>
    <dgm:cxn modelId="{160778B0-BC32-49AD-8032-393BF5B97258}" type="presParOf" srcId="{1E58A3BC-F1F7-40EE-89AA-32E802ED4BF7}" destId="{F784BE88-3DB9-4E87-AFCA-2ED0BF00DEA1}" srcOrd="1" destOrd="0" presId="urn:microsoft.com/office/officeart/2005/8/layout/hierarchy3"/>
    <dgm:cxn modelId="{53B8FF4B-1A0D-4DE1-8312-C4528742FF6B}" type="presParOf" srcId="{F784BE88-3DB9-4E87-AFCA-2ED0BF00DEA1}" destId="{6453487C-0FAF-4B32-BD10-ECD1ABD7E947}" srcOrd="0" destOrd="0" presId="urn:microsoft.com/office/officeart/2005/8/layout/hierarchy3"/>
    <dgm:cxn modelId="{C4DE61A4-14E2-41B3-A51D-0761A9D6DF2E}" type="presParOf" srcId="{F784BE88-3DB9-4E87-AFCA-2ED0BF00DEA1}" destId="{45B98A4A-0B6D-4F48-B74E-847DD2F0977C}" srcOrd="1" destOrd="0" presId="urn:microsoft.com/office/officeart/2005/8/layout/hierarchy3"/>
    <dgm:cxn modelId="{AE3B8621-0157-4B55-AD2F-AB62B94CE082}" type="presParOf" srcId="{F784BE88-3DB9-4E87-AFCA-2ED0BF00DEA1}" destId="{35F1FABA-4DA8-402B-A11D-DF4245849B69}" srcOrd="2" destOrd="0" presId="urn:microsoft.com/office/officeart/2005/8/layout/hierarchy3"/>
    <dgm:cxn modelId="{E173179F-4CBB-47A8-B580-71B80BC87ABF}" type="presParOf" srcId="{F784BE88-3DB9-4E87-AFCA-2ED0BF00DEA1}" destId="{BD58ED50-4D23-4BC6-9E32-1D34C79EE57B}" srcOrd="3" destOrd="0" presId="urn:microsoft.com/office/officeart/2005/8/layout/hierarchy3"/>
    <dgm:cxn modelId="{E17BE7C8-C328-47A8-BD0A-39B19E47061E}" type="presParOf" srcId="{F784BE88-3DB9-4E87-AFCA-2ED0BF00DEA1}" destId="{2A81AC24-19E8-4B05-BE18-7F7DC22883F5}" srcOrd="4" destOrd="0" presId="urn:microsoft.com/office/officeart/2005/8/layout/hierarchy3"/>
    <dgm:cxn modelId="{818E7D6F-5583-4BBB-AD7D-2D0F143DB71D}" type="presParOf" srcId="{F784BE88-3DB9-4E87-AFCA-2ED0BF00DEA1}" destId="{7210391E-D0BA-4B05-BC9D-4C5F7A7038B2}" srcOrd="5" destOrd="0" presId="urn:microsoft.com/office/officeart/2005/8/layout/hierarchy3"/>
    <dgm:cxn modelId="{A586693B-1179-4EEC-90B7-6EDEE1138619}" type="presParOf" srcId="{F784BE88-3DB9-4E87-AFCA-2ED0BF00DEA1}" destId="{0DB85963-05E1-4BEC-A86D-23D37A89EA1A}" srcOrd="6" destOrd="0" presId="urn:microsoft.com/office/officeart/2005/8/layout/hierarchy3"/>
    <dgm:cxn modelId="{7823C982-5335-4AF3-9C01-E2F6C00C9C48}" type="presParOf" srcId="{F784BE88-3DB9-4E87-AFCA-2ED0BF00DEA1}" destId="{81922897-FF90-4EFE-BA12-6BCDCF62FBC8}" srcOrd="7" destOrd="0" presId="urn:microsoft.com/office/officeart/2005/8/layout/hierarchy3"/>
    <dgm:cxn modelId="{70B8359E-0E67-4837-AFC0-FDDB83C82806}" type="presParOf" srcId="{F784BE88-3DB9-4E87-AFCA-2ED0BF00DEA1}" destId="{9AE03B5F-E219-44EB-8852-1481FA39A4B8}" srcOrd="8" destOrd="0" presId="urn:microsoft.com/office/officeart/2005/8/layout/hierarchy3"/>
    <dgm:cxn modelId="{FBAA800B-06AE-4B58-81DD-F4FD67BF5C0C}" type="presParOf" srcId="{F784BE88-3DB9-4E87-AFCA-2ED0BF00DEA1}" destId="{81DAE338-0459-41E0-8F32-4D9341A9132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4000" b="0" dirty="0"/>
            <a:t>Objetivos</a:t>
          </a:r>
          <a:r>
            <a:rPr lang="es-ES" sz="3200" b="0" dirty="0"/>
            <a:t> 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88653" custLinFactNeighborY="-21613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B112A14-9192-4202-8CEC-56A3069005E4}" type="presOf" srcId="{7061F2FC-F2AB-4DE3-98B0-886576B4E2C6}" destId="{D433476B-D68D-4328-ADAC-B2895D3D50CF}" srcOrd="0" destOrd="0" presId="urn:microsoft.com/office/officeart/2005/8/layout/hierarchy3"/>
    <dgm:cxn modelId="{E20E6725-3CFC-4EC2-B97E-E2F537873922}" type="presOf" srcId="{CB9964DC-5E01-4879-9733-CDEE2AB1D1F7}" destId="{C7DDC059-89DD-4F99-A10D-9C975D60C8D8}" srcOrd="1" destOrd="0" presId="urn:microsoft.com/office/officeart/2005/8/layout/hierarchy3"/>
    <dgm:cxn modelId="{52E61FC9-79A3-4989-BAF1-033A4A20ECDB}" type="presOf" srcId="{CB9964DC-5E01-4879-9733-CDEE2AB1D1F7}" destId="{ECB1CA3E-26B8-4A39-AEF8-6F06E506D3C7}" srcOrd="0" destOrd="0" presId="urn:microsoft.com/office/officeart/2005/8/layout/hierarchy3"/>
    <dgm:cxn modelId="{F7AD2BCE-CB92-4132-85F7-CF1FFDD672EF}" type="presParOf" srcId="{D433476B-D68D-4328-ADAC-B2895D3D50CF}" destId="{1E58A3BC-F1F7-40EE-89AA-32E802ED4BF7}" srcOrd="0" destOrd="0" presId="urn:microsoft.com/office/officeart/2005/8/layout/hierarchy3"/>
    <dgm:cxn modelId="{6142DC46-691A-465F-B642-AAC009B563C6}" type="presParOf" srcId="{1E58A3BC-F1F7-40EE-89AA-32E802ED4BF7}" destId="{D21DF85A-45CA-4CE0-B0ED-CF4615475EE0}" srcOrd="0" destOrd="0" presId="urn:microsoft.com/office/officeart/2005/8/layout/hierarchy3"/>
    <dgm:cxn modelId="{5B79AA8A-8AE3-429B-8F6A-B735FB93ADA0}" type="presParOf" srcId="{D21DF85A-45CA-4CE0-B0ED-CF4615475EE0}" destId="{ECB1CA3E-26B8-4A39-AEF8-6F06E506D3C7}" srcOrd="0" destOrd="0" presId="urn:microsoft.com/office/officeart/2005/8/layout/hierarchy3"/>
    <dgm:cxn modelId="{627B98FC-2738-42E3-8A6E-D60FB5972AA4}" type="presParOf" srcId="{D21DF85A-45CA-4CE0-B0ED-CF4615475EE0}" destId="{C7DDC059-89DD-4F99-A10D-9C975D60C8D8}" srcOrd="1" destOrd="0" presId="urn:microsoft.com/office/officeart/2005/8/layout/hierarchy3"/>
    <dgm:cxn modelId="{CB66C71F-3A03-44EC-A706-256764FA22C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/>
            <a:t>Objetivos Específicos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r>
            <a:rPr lang="es-EC" sz="2000" dirty="0" smtClean="0"/>
            <a:t>Adquirir datos de cuatro variables: tensión, corriente, temperatura e iluminancia, de las fases de encendido del sistema balastro-lámpara para su clasificación.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r>
            <a:rPr lang="es-EC" sz="2000" dirty="0" smtClean="0"/>
            <a:t>Implementar un clasificador de los estados de encendido del sistema balastro lámpara basado en SVM.</a:t>
          </a:r>
          <a:endParaRPr lang="es-EC" sz="2000" dirty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834F458C-154E-46FF-A8D3-E5993912B8BD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EC" sz="2000" dirty="0" smtClean="0"/>
            <a:t>Identificar el tipo de variable que permite una mejor clasificación de estados.</a:t>
          </a:r>
          <a:endParaRPr lang="es-EC" sz="2000" dirty="0"/>
        </a:p>
      </dgm:t>
    </dgm:pt>
    <dgm:pt modelId="{4184DDA8-3130-4A2A-8F8B-B17D516CA3A1}" type="parTrans" cxnId="{1B93A210-4D58-43C2-AA64-C355CB737F7B}">
      <dgm:prSet/>
      <dgm:spPr/>
      <dgm:t>
        <a:bodyPr/>
        <a:lstStyle/>
        <a:p>
          <a:pPr algn="just"/>
          <a:endParaRPr lang="es-EC"/>
        </a:p>
      </dgm:t>
    </dgm:pt>
    <dgm:pt modelId="{DAB85B2B-E7ED-46A4-9F62-3982837DCF7B}" type="sibTrans" cxnId="{1B93A210-4D58-43C2-AA64-C355CB737F7B}">
      <dgm:prSet/>
      <dgm:spPr/>
      <dgm:t>
        <a:bodyPr/>
        <a:lstStyle/>
        <a:p>
          <a:pPr algn="just"/>
          <a:endParaRPr lang="es-EC"/>
        </a:p>
      </dgm:t>
    </dgm:pt>
    <dgm:pt modelId="{2CC03ADB-B4B6-46E2-B906-0324971262B4}">
      <dgm:prSet custT="1"/>
      <dgm:spPr/>
      <dgm:t>
        <a:bodyPr/>
        <a:lstStyle/>
        <a:p>
          <a:pPr algn="ctr"/>
          <a:r>
            <a:rPr lang="es-EC" sz="2000" dirty="0" smtClean="0"/>
            <a:t>Diseñar el controlador dinámico basado en el clasificador SVM de variables de mejor desempeño.</a:t>
          </a:r>
          <a:endParaRPr lang="es-EC" sz="2000" dirty="0"/>
        </a:p>
      </dgm:t>
    </dgm:pt>
    <dgm:pt modelId="{11572283-6303-4770-A1FB-46D3715A733E}" type="sibTrans" cxnId="{3BAAA845-0EEC-4558-9EBF-140ABFAB2864}">
      <dgm:prSet/>
      <dgm:spPr/>
      <dgm:t>
        <a:bodyPr/>
        <a:lstStyle/>
        <a:p>
          <a:pPr algn="just"/>
          <a:endParaRPr lang="es-EC"/>
        </a:p>
      </dgm:t>
    </dgm:pt>
    <dgm:pt modelId="{D454725B-CB62-42DD-BC97-59C3CD1A5DBF}" type="parTrans" cxnId="{3BAAA845-0EEC-4558-9EBF-140ABFAB2864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Y="-67354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4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4" custScaleX="616467" custScaleY="144903" custLinFactNeighborY="51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4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4" custScaleX="616527" custScaleY="99663" custLinFactNeighborY="-17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6813A-3C70-474F-B955-22D5A57A2315}" type="pres">
      <dgm:prSet presAssocID="{4184DDA8-3130-4A2A-8F8B-B17D516CA3A1}" presName="Name13" presStyleLbl="parChTrans1D2" presStyleIdx="2" presStyleCnt="4"/>
      <dgm:spPr/>
      <dgm:t>
        <a:bodyPr/>
        <a:lstStyle/>
        <a:p>
          <a:endParaRPr lang="es-EC"/>
        </a:p>
      </dgm:t>
    </dgm:pt>
    <dgm:pt modelId="{67999C8A-4352-4DC7-8C6E-BB5B23401E84}" type="pres">
      <dgm:prSet presAssocID="{834F458C-154E-46FF-A8D3-E5993912B8BD}" presName="childText" presStyleLbl="bgAcc1" presStyleIdx="2" presStyleCnt="4" custScaleX="617507" custScaleY="989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D4C765-696D-454D-9ACB-C863AE1F46AA}" type="pres">
      <dgm:prSet presAssocID="{D454725B-CB62-42DD-BC97-59C3CD1A5DBF}" presName="Name13" presStyleLbl="parChTrans1D2" presStyleIdx="3" presStyleCnt="4"/>
      <dgm:spPr/>
      <dgm:t>
        <a:bodyPr/>
        <a:lstStyle/>
        <a:p>
          <a:endParaRPr lang="es-EC"/>
        </a:p>
      </dgm:t>
    </dgm:pt>
    <dgm:pt modelId="{0E689972-6746-480E-BAF1-03CE98143681}" type="pres">
      <dgm:prSet presAssocID="{2CC03ADB-B4B6-46E2-B906-0324971262B4}" presName="childText" presStyleLbl="bgAcc1" presStyleIdx="3" presStyleCnt="4" custScaleX="616527" custScaleY="1143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8034C1DE-A968-47AF-9B32-B71351912D20}" type="presOf" srcId="{D454725B-CB62-42DD-BC97-59C3CD1A5DBF}" destId="{9ED4C765-696D-454D-9ACB-C863AE1F46AA}" srcOrd="0" destOrd="0" presId="urn:microsoft.com/office/officeart/2005/8/layout/hierarchy3"/>
    <dgm:cxn modelId="{BEB013DC-75F4-42E3-9FE5-83303C1EA145}" type="presOf" srcId="{4184DDA8-3130-4A2A-8F8B-B17D516CA3A1}" destId="{CC26813A-3C70-474F-B955-22D5A57A2315}" srcOrd="0" destOrd="0" presId="urn:microsoft.com/office/officeart/2005/8/layout/hierarchy3"/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D246CA8C-6BCB-4E98-AA6D-BD723CE226B8}" type="presOf" srcId="{03369930-B337-4B21-A8B0-D9BF973727DA}" destId="{59B6BAF9-1EE2-43AB-A459-FD0FBACBF2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B93A210-4D58-43C2-AA64-C355CB737F7B}" srcId="{CB9964DC-5E01-4879-9733-CDEE2AB1D1F7}" destId="{834F458C-154E-46FF-A8D3-E5993912B8BD}" srcOrd="2" destOrd="0" parTransId="{4184DDA8-3130-4A2A-8F8B-B17D516CA3A1}" sibTransId="{DAB85B2B-E7ED-46A4-9F62-3982837DCF7B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3BAAA845-0EEC-4558-9EBF-140ABFAB2864}" srcId="{CB9964DC-5E01-4879-9733-CDEE2AB1D1F7}" destId="{2CC03ADB-B4B6-46E2-B906-0324971262B4}" srcOrd="3" destOrd="0" parTransId="{D454725B-CB62-42DD-BC97-59C3CD1A5DBF}" sibTransId="{11572283-6303-4770-A1FB-46D3715A733E}"/>
    <dgm:cxn modelId="{0361BFDA-7BA2-4A80-B053-5AD2C5BE3692}" type="presOf" srcId="{3CD44B45-69E6-4281-8F0F-2695D58C9294}" destId="{F6C98293-6788-4959-8701-87899D3A5AE8}" srcOrd="0" destOrd="0" presId="urn:microsoft.com/office/officeart/2005/8/layout/hierarchy3"/>
    <dgm:cxn modelId="{D77877AF-AB2E-4C10-BE50-0A156C9C10D3}" type="presOf" srcId="{2CC03ADB-B4B6-46E2-B906-0324971262B4}" destId="{0E689972-6746-480E-BAF1-03CE98143681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3E0E0B74-1AC2-4C83-88EB-95B286F8C8A0}" type="presOf" srcId="{834F458C-154E-46FF-A8D3-E5993912B8BD}" destId="{67999C8A-4352-4DC7-8C6E-BB5B23401E84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  <dgm:cxn modelId="{1B649FC5-A4B0-4201-8E52-C59B1E641434}" type="presParOf" srcId="{F784BE88-3DB9-4E87-AFCA-2ED0BF00DEA1}" destId="{59B6BAF9-1EE2-43AB-A459-FD0FBACBF21E}" srcOrd="2" destOrd="0" presId="urn:microsoft.com/office/officeart/2005/8/layout/hierarchy3"/>
    <dgm:cxn modelId="{6BACCB20-C772-4C98-8046-34D3974109E7}" type="presParOf" srcId="{F784BE88-3DB9-4E87-AFCA-2ED0BF00DEA1}" destId="{F6C98293-6788-4959-8701-87899D3A5AE8}" srcOrd="3" destOrd="0" presId="urn:microsoft.com/office/officeart/2005/8/layout/hierarchy3"/>
    <dgm:cxn modelId="{9E032769-D5B6-476C-9F6C-281C282000C5}" type="presParOf" srcId="{F784BE88-3DB9-4E87-AFCA-2ED0BF00DEA1}" destId="{CC26813A-3C70-474F-B955-22D5A57A2315}" srcOrd="4" destOrd="0" presId="urn:microsoft.com/office/officeart/2005/8/layout/hierarchy3"/>
    <dgm:cxn modelId="{768EDE1B-9765-489E-BE8D-03149BEEFDFB}" type="presParOf" srcId="{F784BE88-3DB9-4E87-AFCA-2ED0BF00DEA1}" destId="{67999C8A-4352-4DC7-8C6E-BB5B23401E84}" srcOrd="5" destOrd="0" presId="urn:microsoft.com/office/officeart/2005/8/layout/hierarchy3"/>
    <dgm:cxn modelId="{9181F89E-80CF-4498-BC9B-658AE458E35C}" type="presParOf" srcId="{F784BE88-3DB9-4E87-AFCA-2ED0BF00DEA1}" destId="{9ED4C765-696D-454D-9ACB-C863AE1F46AA}" srcOrd="6" destOrd="0" presId="urn:microsoft.com/office/officeart/2005/8/layout/hierarchy3"/>
    <dgm:cxn modelId="{0ADB04C8-90EF-4A93-9D51-15CE0A12FF5A}" type="presParOf" srcId="{F784BE88-3DB9-4E87-AFCA-2ED0BF00DEA1}" destId="{0E689972-6746-480E-BAF1-03CE9814368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/>
            <a:t>Conceptos Importantes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S" sz="2000" b="1" dirty="0" smtClean="0"/>
            <a:t>Componentes lámparas HID</a:t>
          </a:r>
          <a:endParaRPr lang="es-ES" sz="2000" b="1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 b="1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 b="1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S" sz="2000" b="1" dirty="0" smtClean="0"/>
            <a:t>Fases de encendido de una lámpara HID-MH</a:t>
          </a:r>
          <a:endParaRPr lang="es-EC" sz="2000" b="1" dirty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 b="1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 b="1"/>
        </a:p>
      </dgm:t>
    </dgm:pt>
    <dgm:pt modelId="{834F458C-154E-46FF-A8D3-E5993912B8BD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es-EC" sz="2000" b="1" dirty="0" smtClean="0"/>
            <a:t>Balastro electrónico</a:t>
          </a:r>
          <a:endParaRPr lang="es-EC" sz="2000" b="1" dirty="0"/>
        </a:p>
      </dgm:t>
    </dgm:pt>
    <dgm:pt modelId="{4184DDA8-3130-4A2A-8F8B-B17D516CA3A1}" type="parTrans" cxnId="{1B93A210-4D58-43C2-AA64-C355CB737F7B}">
      <dgm:prSet/>
      <dgm:spPr/>
      <dgm:t>
        <a:bodyPr/>
        <a:lstStyle/>
        <a:p>
          <a:pPr algn="just"/>
          <a:endParaRPr lang="es-EC" b="1"/>
        </a:p>
      </dgm:t>
    </dgm:pt>
    <dgm:pt modelId="{DAB85B2B-E7ED-46A4-9F62-3982837DCF7B}" type="sibTrans" cxnId="{1B93A210-4D58-43C2-AA64-C355CB737F7B}">
      <dgm:prSet/>
      <dgm:spPr/>
      <dgm:t>
        <a:bodyPr/>
        <a:lstStyle/>
        <a:p>
          <a:pPr algn="just"/>
          <a:endParaRPr lang="es-EC" b="1"/>
        </a:p>
      </dgm:t>
    </dgm:pt>
    <dgm:pt modelId="{2CC03ADB-B4B6-46E2-B906-0324971262B4}">
      <dgm:prSet custT="1"/>
      <dgm:spPr/>
      <dgm:t>
        <a:bodyPr/>
        <a:lstStyle/>
        <a:p>
          <a:pPr algn="just"/>
          <a:r>
            <a:rPr lang="es-EC" sz="2000" b="1" dirty="0" smtClean="0"/>
            <a:t>Máquina de soporte vector SVM</a:t>
          </a:r>
          <a:endParaRPr lang="es-EC" sz="2000" b="1" dirty="0"/>
        </a:p>
      </dgm:t>
    </dgm:pt>
    <dgm:pt modelId="{11572283-6303-4770-A1FB-46D3715A733E}" type="sibTrans" cxnId="{3BAAA845-0EEC-4558-9EBF-140ABFAB2864}">
      <dgm:prSet/>
      <dgm:spPr/>
      <dgm:t>
        <a:bodyPr/>
        <a:lstStyle/>
        <a:p>
          <a:pPr algn="just"/>
          <a:endParaRPr lang="es-EC" b="1"/>
        </a:p>
      </dgm:t>
    </dgm:pt>
    <dgm:pt modelId="{D454725B-CB62-42DD-BC97-59C3CD1A5DBF}" type="parTrans" cxnId="{3BAAA845-0EEC-4558-9EBF-140ABFAB2864}">
      <dgm:prSet/>
      <dgm:spPr/>
      <dgm:t>
        <a:bodyPr/>
        <a:lstStyle/>
        <a:p>
          <a:pPr algn="just"/>
          <a:endParaRPr lang="es-EC" b="1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Y="-11240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4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4" custScaleX="592563" custScaleY="83836" custLinFactNeighborY="119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4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4" custScaleX="594822" custScaleY="82220" custLinFactNeighborY="391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6813A-3C70-474F-B955-22D5A57A2315}" type="pres">
      <dgm:prSet presAssocID="{4184DDA8-3130-4A2A-8F8B-B17D516CA3A1}" presName="Name13" presStyleLbl="parChTrans1D2" presStyleIdx="2" presStyleCnt="4"/>
      <dgm:spPr/>
      <dgm:t>
        <a:bodyPr/>
        <a:lstStyle/>
        <a:p>
          <a:endParaRPr lang="es-EC"/>
        </a:p>
      </dgm:t>
    </dgm:pt>
    <dgm:pt modelId="{67999C8A-4352-4DC7-8C6E-BB5B23401E84}" type="pres">
      <dgm:prSet presAssocID="{834F458C-154E-46FF-A8D3-E5993912B8BD}" presName="childText" presStyleLbl="bgAcc1" presStyleIdx="2" presStyleCnt="4" custScaleX="593842" custScaleY="81506" custLinFactNeighborY="671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D4C765-696D-454D-9ACB-C863AE1F46AA}" type="pres">
      <dgm:prSet presAssocID="{D454725B-CB62-42DD-BC97-59C3CD1A5DBF}" presName="Name13" presStyleLbl="parChTrans1D2" presStyleIdx="3" presStyleCnt="4"/>
      <dgm:spPr/>
      <dgm:t>
        <a:bodyPr/>
        <a:lstStyle/>
        <a:p>
          <a:endParaRPr lang="es-EC"/>
        </a:p>
      </dgm:t>
    </dgm:pt>
    <dgm:pt modelId="{0E689972-6746-480E-BAF1-03CE98143681}" type="pres">
      <dgm:prSet presAssocID="{2CC03ADB-B4B6-46E2-B906-0324971262B4}" presName="childText" presStyleLbl="bgAcc1" presStyleIdx="3" presStyleCnt="4" custScaleX="592385" custScaleY="76789" custLinFactNeighborX="-1791" custLinFactNeighborY="997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8034C1DE-A968-47AF-9B32-B71351912D20}" type="presOf" srcId="{D454725B-CB62-42DD-BC97-59C3CD1A5DBF}" destId="{9ED4C765-696D-454D-9ACB-C863AE1F46AA}" srcOrd="0" destOrd="0" presId="urn:microsoft.com/office/officeart/2005/8/layout/hierarchy3"/>
    <dgm:cxn modelId="{BEB013DC-75F4-42E3-9FE5-83303C1EA145}" type="presOf" srcId="{4184DDA8-3130-4A2A-8F8B-B17D516CA3A1}" destId="{CC26813A-3C70-474F-B955-22D5A57A2315}" srcOrd="0" destOrd="0" presId="urn:microsoft.com/office/officeart/2005/8/layout/hierarchy3"/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D246CA8C-6BCB-4E98-AA6D-BD723CE226B8}" type="presOf" srcId="{03369930-B337-4B21-A8B0-D9BF973727DA}" destId="{59B6BAF9-1EE2-43AB-A459-FD0FBACBF2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B93A210-4D58-43C2-AA64-C355CB737F7B}" srcId="{CB9964DC-5E01-4879-9733-CDEE2AB1D1F7}" destId="{834F458C-154E-46FF-A8D3-E5993912B8BD}" srcOrd="2" destOrd="0" parTransId="{4184DDA8-3130-4A2A-8F8B-B17D516CA3A1}" sibTransId="{DAB85B2B-E7ED-46A4-9F62-3982837DCF7B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3BAAA845-0EEC-4558-9EBF-140ABFAB2864}" srcId="{CB9964DC-5E01-4879-9733-CDEE2AB1D1F7}" destId="{2CC03ADB-B4B6-46E2-B906-0324971262B4}" srcOrd="3" destOrd="0" parTransId="{D454725B-CB62-42DD-BC97-59C3CD1A5DBF}" sibTransId="{11572283-6303-4770-A1FB-46D3715A733E}"/>
    <dgm:cxn modelId="{0361BFDA-7BA2-4A80-B053-5AD2C5BE3692}" type="presOf" srcId="{3CD44B45-69E6-4281-8F0F-2695D58C9294}" destId="{F6C98293-6788-4959-8701-87899D3A5AE8}" srcOrd="0" destOrd="0" presId="urn:microsoft.com/office/officeart/2005/8/layout/hierarchy3"/>
    <dgm:cxn modelId="{D77877AF-AB2E-4C10-BE50-0A156C9C10D3}" type="presOf" srcId="{2CC03ADB-B4B6-46E2-B906-0324971262B4}" destId="{0E689972-6746-480E-BAF1-03CE98143681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3E0E0B74-1AC2-4C83-88EB-95B286F8C8A0}" type="presOf" srcId="{834F458C-154E-46FF-A8D3-E5993912B8BD}" destId="{67999C8A-4352-4DC7-8C6E-BB5B23401E84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  <dgm:cxn modelId="{1B649FC5-A4B0-4201-8E52-C59B1E641434}" type="presParOf" srcId="{F784BE88-3DB9-4E87-AFCA-2ED0BF00DEA1}" destId="{59B6BAF9-1EE2-43AB-A459-FD0FBACBF21E}" srcOrd="2" destOrd="0" presId="urn:microsoft.com/office/officeart/2005/8/layout/hierarchy3"/>
    <dgm:cxn modelId="{6BACCB20-C772-4C98-8046-34D3974109E7}" type="presParOf" srcId="{F784BE88-3DB9-4E87-AFCA-2ED0BF00DEA1}" destId="{F6C98293-6788-4959-8701-87899D3A5AE8}" srcOrd="3" destOrd="0" presId="urn:microsoft.com/office/officeart/2005/8/layout/hierarchy3"/>
    <dgm:cxn modelId="{9E032769-D5B6-476C-9F6C-281C282000C5}" type="presParOf" srcId="{F784BE88-3DB9-4E87-AFCA-2ED0BF00DEA1}" destId="{CC26813A-3C70-474F-B955-22D5A57A2315}" srcOrd="4" destOrd="0" presId="urn:microsoft.com/office/officeart/2005/8/layout/hierarchy3"/>
    <dgm:cxn modelId="{768EDE1B-9765-489E-BE8D-03149BEEFDFB}" type="presParOf" srcId="{F784BE88-3DB9-4E87-AFCA-2ED0BF00DEA1}" destId="{67999C8A-4352-4DC7-8C6E-BB5B23401E84}" srcOrd="5" destOrd="0" presId="urn:microsoft.com/office/officeart/2005/8/layout/hierarchy3"/>
    <dgm:cxn modelId="{9181F89E-80CF-4498-BC9B-658AE458E35C}" type="presParOf" srcId="{F784BE88-3DB9-4E87-AFCA-2ED0BF00DEA1}" destId="{9ED4C765-696D-454D-9ACB-C863AE1F46AA}" srcOrd="6" destOrd="0" presId="urn:microsoft.com/office/officeart/2005/8/layout/hierarchy3"/>
    <dgm:cxn modelId="{0ADB04C8-90EF-4A93-9D51-15CE0A12FF5A}" type="presParOf" srcId="{F784BE88-3DB9-4E87-AFCA-2ED0BF00DEA1}" destId="{0E689972-6746-480E-BAF1-03CE9814368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Componentes lámparas HID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Las lámparas HID-MH están conformadas básicamente por los siguientes elementos:</a:t>
          </a:r>
          <a:endParaRPr lang="es-EC" sz="2000" noProof="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33" custLinFactNeighborY="-971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1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1" custScaleX="616467" custScaleY="144903" custLinFactNeighborX="4430" custLinFactNeighborY="-154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Fases de encendido de una lámpara HID-MH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800" noProof="0" dirty="0" smtClean="0"/>
            <a:t>Una descarga eléctrica entre los dos electrodos provoca la condensación y mezcla de los gases, dando lugar a la emisión de luz. La ionización del gas, eleva la temperatura en el tubo de descarga, lo que da paso a la evaporación progresiva de los halogenuros metálicos.</a:t>
          </a:r>
          <a:endParaRPr lang="es-EC" sz="1800" noProof="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1800" noProof="0" dirty="0" smtClean="0"/>
            <a:t>Después de varios minutos se produce la evaporación total de los elementos y se alcanza la estabilidad, en este punto la lámpara entregará los valores nominales de iluminación.</a:t>
          </a:r>
          <a:endParaRPr lang="es-ES" sz="1800" noProof="0" dirty="0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343" custLinFactNeighborY="-31579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2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2" custScaleX="616467" custScaleY="196294" custLinFactNeighborX="1297" custLinFactNeighborY="-40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2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2" custScaleX="616527" custScaleY="151655" custLinFactNeighborY="-208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D246CA8C-6BCB-4E98-AA6D-BD723CE226B8}" type="presOf" srcId="{03369930-B337-4B21-A8B0-D9BF973727DA}" destId="{59B6BAF9-1EE2-43AB-A459-FD0FBACBF2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0361BFDA-7BA2-4A80-B053-5AD2C5BE3692}" type="presOf" srcId="{3CD44B45-69E6-4281-8F0F-2695D58C9294}" destId="{F6C98293-6788-4959-8701-87899D3A5AE8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  <dgm:cxn modelId="{1B649FC5-A4B0-4201-8E52-C59B1E641434}" type="presParOf" srcId="{F784BE88-3DB9-4E87-AFCA-2ED0BF00DEA1}" destId="{59B6BAF9-1EE2-43AB-A459-FD0FBACBF21E}" srcOrd="2" destOrd="0" presId="urn:microsoft.com/office/officeart/2005/8/layout/hierarchy3"/>
    <dgm:cxn modelId="{6BACCB20-C772-4C98-8046-34D3974109E7}" type="presParOf" srcId="{F784BE88-3DB9-4E87-AFCA-2ED0BF00DEA1}" destId="{F6C98293-6788-4959-8701-87899D3A5A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4B0229-52C4-4909-B2AD-6669C8E18F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491FE3-A866-41AA-901E-C334CBC0885F}">
      <dgm:prSet phldrT="[Texto]" custT="1"/>
      <dgm:spPr/>
      <dgm:t>
        <a:bodyPr/>
        <a:lstStyle/>
        <a:p>
          <a:r>
            <a:rPr lang="es-ES" sz="2000" b="1" dirty="0" smtClean="0"/>
            <a:t>Fases de encendido:</a:t>
          </a:r>
          <a:endParaRPr lang="es-ES" sz="2000" b="1" dirty="0"/>
        </a:p>
      </dgm:t>
    </dgm:pt>
    <dgm:pt modelId="{CF93F97E-C07A-4F07-8D27-77BE86FBA0F6}" type="parTrans" cxnId="{CA01FECE-11A4-451B-B8C7-A6B392DC88D3}">
      <dgm:prSet/>
      <dgm:spPr/>
      <dgm:t>
        <a:bodyPr/>
        <a:lstStyle/>
        <a:p>
          <a:endParaRPr lang="es-ES"/>
        </a:p>
      </dgm:t>
    </dgm:pt>
    <dgm:pt modelId="{CF5844CF-77C9-4A25-BDD6-0353FFC31592}" type="sibTrans" cxnId="{CA01FECE-11A4-451B-B8C7-A6B392DC88D3}">
      <dgm:prSet/>
      <dgm:spPr/>
      <dgm:t>
        <a:bodyPr/>
        <a:lstStyle/>
        <a:p>
          <a:endParaRPr lang="es-ES"/>
        </a:p>
      </dgm:t>
    </dgm:pt>
    <dgm:pt modelId="{708213BD-F81F-418B-BB1A-90979E70CCA3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800" dirty="0" smtClean="0"/>
            <a:t>Ignición </a:t>
          </a:r>
          <a:endParaRPr lang="es-ES" sz="1800" dirty="0"/>
        </a:p>
      </dgm:t>
    </dgm:pt>
    <dgm:pt modelId="{23016E29-32EE-433D-B8DE-83C85DE4ACD4}" type="parTrans" cxnId="{0D8E9C91-D76F-4B60-8AB0-2F041DB26642}">
      <dgm:prSet/>
      <dgm:spPr/>
      <dgm:t>
        <a:bodyPr/>
        <a:lstStyle/>
        <a:p>
          <a:endParaRPr lang="es-ES"/>
        </a:p>
      </dgm:t>
    </dgm:pt>
    <dgm:pt modelId="{1DC43623-B57E-4732-AB50-F33BB3BEE20C}" type="sibTrans" cxnId="{0D8E9C91-D76F-4B60-8AB0-2F041DB26642}">
      <dgm:prSet/>
      <dgm:spPr/>
      <dgm:t>
        <a:bodyPr/>
        <a:lstStyle/>
        <a:p>
          <a:endParaRPr lang="es-ES"/>
        </a:p>
      </dgm:t>
    </dgm:pt>
    <dgm:pt modelId="{557CCFAA-5710-45D3-84BF-CBA6650D837C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800" dirty="0" smtClean="0"/>
            <a:t>Calentamiento</a:t>
          </a:r>
          <a:endParaRPr lang="es-EC" sz="1800" dirty="0"/>
        </a:p>
      </dgm:t>
    </dgm:pt>
    <dgm:pt modelId="{297D7C7C-09F6-4699-9A4D-85B932BA21D7}" type="parTrans" cxnId="{D4581893-D8CA-4797-8A8E-4E12F90A2047}">
      <dgm:prSet/>
      <dgm:spPr/>
      <dgm:t>
        <a:bodyPr/>
        <a:lstStyle/>
        <a:p>
          <a:endParaRPr lang="es-ES"/>
        </a:p>
      </dgm:t>
    </dgm:pt>
    <dgm:pt modelId="{095A67A4-2AC9-4F37-88DE-CEE7961BEF0E}" type="sibTrans" cxnId="{D4581893-D8CA-4797-8A8E-4E12F90A2047}">
      <dgm:prSet/>
      <dgm:spPr/>
      <dgm:t>
        <a:bodyPr/>
        <a:lstStyle/>
        <a:p>
          <a:endParaRPr lang="es-ES"/>
        </a:p>
      </dgm:t>
    </dgm:pt>
    <dgm:pt modelId="{12C8527F-592C-497A-AE99-CC0BECF904E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800" dirty="0" smtClean="0"/>
            <a:t>Estabilización</a:t>
          </a:r>
          <a:endParaRPr lang="es-EC" sz="1800" dirty="0"/>
        </a:p>
      </dgm:t>
    </dgm:pt>
    <dgm:pt modelId="{8D7EA607-E483-48E4-8DEA-C8C3C5224384}" type="parTrans" cxnId="{8473C13B-5B39-4788-823D-B61E61C0AEFB}">
      <dgm:prSet/>
      <dgm:spPr/>
      <dgm:t>
        <a:bodyPr/>
        <a:lstStyle/>
        <a:p>
          <a:endParaRPr lang="es-ES"/>
        </a:p>
      </dgm:t>
    </dgm:pt>
    <dgm:pt modelId="{6C981DCA-4275-4632-B536-32C1BB8A0F1D}" type="sibTrans" cxnId="{8473C13B-5B39-4788-823D-B61E61C0AEFB}">
      <dgm:prSet/>
      <dgm:spPr/>
      <dgm:t>
        <a:bodyPr/>
        <a:lstStyle/>
        <a:p>
          <a:endParaRPr lang="es-ES"/>
        </a:p>
      </dgm:t>
    </dgm:pt>
    <dgm:pt modelId="{910EEAFB-132F-4B6B-8AA3-C59ADE50BDA7}" type="pres">
      <dgm:prSet presAssocID="{6F4B0229-52C4-4909-B2AD-6669C8E18F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D21A67C-D379-44D2-82B3-7758B7C142E2}" type="pres">
      <dgm:prSet presAssocID="{04491FE3-A866-41AA-901E-C334CBC0885F}" presName="thickLine" presStyleLbl="alignNode1" presStyleIdx="0" presStyleCnt="1"/>
      <dgm:spPr/>
    </dgm:pt>
    <dgm:pt modelId="{4CFF91C9-C874-4B48-8960-EE3A7165A03C}" type="pres">
      <dgm:prSet presAssocID="{04491FE3-A866-41AA-901E-C334CBC0885F}" presName="horz1" presStyleCnt="0"/>
      <dgm:spPr/>
    </dgm:pt>
    <dgm:pt modelId="{F2E7711D-22EC-4219-9784-4FFA96598259}" type="pres">
      <dgm:prSet presAssocID="{04491FE3-A866-41AA-901E-C334CBC0885F}" presName="tx1" presStyleLbl="revTx" presStyleIdx="0" presStyleCnt="4" custScaleX="140626"/>
      <dgm:spPr/>
      <dgm:t>
        <a:bodyPr/>
        <a:lstStyle/>
        <a:p>
          <a:endParaRPr lang="es-EC"/>
        </a:p>
      </dgm:t>
    </dgm:pt>
    <dgm:pt modelId="{82F6B831-8B8C-4054-9A13-4CB0648B2306}" type="pres">
      <dgm:prSet presAssocID="{04491FE3-A866-41AA-901E-C334CBC0885F}" presName="vert1" presStyleCnt="0"/>
      <dgm:spPr/>
    </dgm:pt>
    <dgm:pt modelId="{10C8933D-A65B-4C28-876B-4D174A7CCAF2}" type="pres">
      <dgm:prSet presAssocID="{708213BD-F81F-418B-BB1A-90979E70CCA3}" presName="vertSpace2a" presStyleCnt="0"/>
      <dgm:spPr/>
    </dgm:pt>
    <dgm:pt modelId="{E03F9820-E2F6-4050-92ED-6679B5976A0D}" type="pres">
      <dgm:prSet presAssocID="{708213BD-F81F-418B-BB1A-90979E70CCA3}" presName="horz2" presStyleCnt="0"/>
      <dgm:spPr/>
    </dgm:pt>
    <dgm:pt modelId="{3CDABEE1-2B19-4469-8F60-DA61D3BDD9C8}" type="pres">
      <dgm:prSet presAssocID="{708213BD-F81F-418B-BB1A-90979E70CCA3}" presName="horzSpace2" presStyleCnt="0"/>
      <dgm:spPr/>
    </dgm:pt>
    <dgm:pt modelId="{D300AE5D-9B9B-45B9-80FF-2643F52CF18B}" type="pres">
      <dgm:prSet presAssocID="{708213BD-F81F-418B-BB1A-90979E70CCA3}" presName="tx2" presStyleLbl="revTx" presStyleIdx="1" presStyleCnt="4" custScaleY="16930"/>
      <dgm:spPr/>
      <dgm:t>
        <a:bodyPr/>
        <a:lstStyle/>
        <a:p>
          <a:endParaRPr lang="es-EC"/>
        </a:p>
      </dgm:t>
    </dgm:pt>
    <dgm:pt modelId="{74944FF5-F213-49FE-818F-8F91EEA29117}" type="pres">
      <dgm:prSet presAssocID="{708213BD-F81F-418B-BB1A-90979E70CCA3}" presName="vert2" presStyleCnt="0"/>
      <dgm:spPr/>
    </dgm:pt>
    <dgm:pt modelId="{765EA2F3-2FF4-4C84-829D-22A3BC55E4C6}" type="pres">
      <dgm:prSet presAssocID="{708213BD-F81F-418B-BB1A-90979E70CCA3}" presName="thinLine2b" presStyleLbl="callout" presStyleIdx="0" presStyleCnt="3"/>
      <dgm:spPr/>
    </dgm:pt>
    <dgm:pt modelId="{FF471EF8-D81D-454A-B78E-407C03763DB5}" type="pres">
      <dgm:prSet presAssocID="{708213BD-F81F-418B-BB1A-90979E70CCA3}" presName="vertSpace2b" presStyleCnt="0"/>
      <dgm:spPr/>
    </dgm:pt>
    <dgm:pt modelId="{66A01B79-6BCE-4322-BC67-3F7E672D062A}" type="pres">
      <dgm:prSet presAssocID="{557CCFAA-5710-45D3-84BF-CBA6650D837C}" presName="horz2" presStyleCnt="0"/>
      <dgm:spPr/>
    </dgm:pt>
    <dgm:pt modelId="{57B4D6CF-3510-4E12-BA4A-157917CE2DFF}" type="pres">
      <dgm:prSet presAssocID="{557CCFAA-5710-45D3-84BF-CBA6650D837C}" presName="horzSpace2" presStyleCnt="0"/>
      <dgm:spPr/>
    </dgm:pt>
    <dgm:pt modelId="{2F756495-33CD-4CA6-8A72-2A1516B15D7B}" type="pres">
      <dgm:prSet presAssocID="{557CCFAA-5710-45D3-84BF-CBA6650D837C}" presName="tx2" presStyleLbl="revTx" presStyleIdx="2" presStyleCnt="4" custScaleY="21367"/>
      <dgm:spPr/>
      <dgm:t>
        <a:bodyPr/>
        <a:lstStyle/>
        <a:p>
          <a:endParaRPr lang="es-EC"/>
        </a:p>
      </dgm:t>
    </dgm:pt>
    <dgm:pt modelId="{0D829F6F-A93B-45F4-916B-80FD20A2C498}" type="pres">
      <dgm:prSet presAssocID="{557CCFAA-5710-45D3-84BF-CBA6650D837C}" presName="vert2" presStyleCnt="0"/>
      <dgm:spPr/>
    </dgm:pt>
    <dgm:pt modelId="{DBE3DDBE-9A46-4506-9C5C-B30AC67F018A}" type="pres">
      <dgm:prSet presAssocID="{557CCFAA-5710-45D3-84BF-CBA6650D837C}" presName="thinLine2b" presStyleLbl="callout" presStyleIdx="1" presStyleCnt="3"/>
      <dgm:spPr/>
    </dgm:pt>
    <dgm:pt modelId="{378C232C-FB5B-45E7-872E-5376F49E474D}" type="pres">
      <dgm:prSet presAssocID="{557CCFAA-5710-45D3-84BF-CBA6650D837C}" presName="vertSpace2b" presStyleCnt="0"/>
      <dgm:spPr/>
    </dgm:pt>
    <dgm:pt modelId="{54E06C81-C2B7-4C07-89DA-463CC061B7DD}" type="pres">
      <dgm:prSet presAssocID="{12C8527F-592C-497A-AE99-CC0BECF904E3}" presName="horz2" presStyleCnt="0"/>
      <dgm:spPr/>
    </dgm:pt>
    <dgm:pt modelId="{96FE6497-7104-45AC-A635-3F548A4D9EA0}" type="pres">
      <dgm:prSet presAssocID="{12C8527F-592C-497A-AE99-CC0BECF904E3}" presName="horzSpace2" presStyleCnt="0"/>
      <dgm:spPr/>
    </dgm:pt>
    <dgm:pt modelId="{99C32169-C333-4E30-8756-5D87C0844531}" type="pres">
      <dgm:prSet presAssocID="{12C8527F-592C-497A-AE99-CC0BECF904E3}" presName="tx2" presStyleLbl="revTx" presStyleIdx="3" presStyleCnt="4" custScaleY="21225"/>
      <dgm:spPr/>
      <dgm:t>
        <a:bodyPr/>
        <a:lstStyle/>
        <a:p>
          <a:endParaRPr lang="es-EC"/>
        </a:p>
      </dgm:t>
    </dgm:pt>
    <dgm:pt modelId="{CF523E3F-33CE-4700-B8D7-C124ABBB8B66}" type="pres">
      <dgm:prSet presAssocID="{12C8527F-592C-497A-AE99-CC0BECF904E3}" presName="vert2" presStyleCnt="0"/>
      <dgm:spPr/>
    </dgm:pt>
    <dgm:pt modelId="{D17C26D8-D7D2-46EB-820C-20D2A91CC79F}" type="pres">
      <dgm:prSet presAssocID="{12C8527F-592C-497A-AE99-CC0BECF904E3}" presName="thinLine2b" presStyleLbl="callout" presStyleIdx="2" presStyleCnt="3"/>
      <dgm:spPr/>
    </dgm:pt>
    <dgm:pt modelId="{5AC612FD-8618-4E72-A3C0-2B9980262B68}" type="pres">
      <dgm:prSet presAssocID="{12C8527F-592C-497A-AE99-CC0BECF904E3}" presName="vertSpace2b" presStyleCnt="0"/>
      <dgm:spPr/>
    </dgm:pt>
  </dgm:ptLst>
  <dgm:cxnLst>
    <dgm:cxn modelId="{D4581893-D8CA-4797-8A8E-4E12F90A2047}" srcId="{04491FE3-A866-41AA-901E-C334CBC0885F}" destId="{557CCFAA-5710-45D3-84BF-CBA6650D837C}" srcOrd="1" destOrd="0" parTransId="{297D7C7C-09F6-4699-9A4D-85B932BA21D7}" sibTransId="{095A67A4-2AC9-4F37-88DE-CEE7961BEF0E}"/>
    <dgm:cxn modelId="{51CD6733-0D5C-44AF-B925-9B836FF0006F}" type="presOf" srcId="{12C8527F-592C-497A-AE99-CC0BECF904E3}" destId="{99C32169-C333-4E30-8756-5D87C0844531}" srcOrd="0" destOrd="0" presId="urn:microsoft.com/office/officeart/2008/layout/LinedList"/>
    <dgm:cxn modelId="{8E2EC724-25D5-41CA-BFE6-F26EE1D7B191}" type="presOf" srcId="{708213BD-F81F-418B-BB1A-90979E70CCA3}" destId="{D300AE5D-9B9B-45B9-80FF-2643F52CF18B}" srcOrd="0" destOrd="0" presId="urn:microsoft.com/office/officeart/2008/layout/LinedList"/>
    <dgm:cxn modelId="{8D8C88D6-6130-4E01-BA38-B7836A8AD44D}" type="presOf" srcId="{04491FE3-A866-41AA-901E-C334CBC0885F}" destId="{F2E7711D-22EC-4219-9784-4FFA96598259}" srcOrd="0" destOrd="0" presId="urn:microsoft.com/office/officeart/2008/layout/LinedList"/>
    <dgm:cxn modelId="{CA01FECE-11A4-451B-B8C7-A6B392DC88D3}" srcId="{6F4B0229-52C4-4909-B2AD-6669C8E18F3F}" destId="{04491FE3-A866-41AA-901E-C334CBC0885F}" srcOrd="0" destOrd="0" parTransId="{CF93F97E-C07A-4F07-8D27-77BE86FBA0F6}" sibTransId="{CF5844CF-77C9-4A25-BDD6-0353FFC31592}"/>
    <dgm:cxn modelId="{8473C13B-5B39-4788-823D-B61E61C0AEFB}" srcId="{04491FE3-A866-41AA-901E-C334CBC0885F}" destId="{12C8527F-592C-497A-AE99-CC0BECF904E3}" srcOrd="2" destOrd="0" parTransId="{8D7EA607-E483-48E4-8DEA-C8C3C5224384}" sibTransId="{6C981DCA-4275-4632-B536-32C1BB8A0F1D}"/>
    <dgm:cxn modelId="{489196EB-0269-4547-B1CD-95107E4DA0AD}" type="presOf" srcId="{557CCFAA-5710-45D3-84BF-CBA6650D837C}" destId="{2F756495-33CD-4CA6-8A72-2A1516B15D7B}" srcOrd="0" destOrd="0" presId="urn:microsoft.com/office/officeart/2008/layout/LinedList"/>
    <dgm:cxn modelId="{28D546A2-0808-4138-8366-98BD78DC9D99}" type="presOf" srcId="{6F4B0229-52C4-4909-B2AD-6669C8E18F3F}" destId="{910EEAFB-132F-4B6B-8AA3-C59ADE50BDA7}" srcOrd="0" destOrd="0" presId="urn:microsoft.com/office/officeart/2008/layout/LinedList"/>
    <dgm:cxn modelId="{0D8E9C91-D76F-4B60-8AB0-2F041DB26642}" srcId="{04491FE3-A866-41AA-901E-C334CBC0885F}" destId="{708213BD-F81F-418B-BB1A-90979E70CCA3}" srcOrd="0" destOrd="0" parTransId="{23016E29-32EE-433D-B8DE-83C85DE4ACD4}" sibTransId="{1DC43623-B57E-4732-AB50-F33BB3BEE20C}"/>
    <dgm:cxn modelId="{E69B44B7-6F97-4DF2-8399-DF66945DBC38}" type="presParOf" srcId="{910EEAFB-132F-4B6B-8AA3-C59ADE50BDA7}" destId="{FD21A67C-D379-44D2-82B3-7758B7C142E2}" srcOrd="0" destOrd="0" presId="urn:microsoft.com/office/officeart/2008/layout/LinedList"/>
    <dgm:cxn modelId="{5148E3F9-A7BD-4440-9B70-EE419DFA62DD}" type="presParOf" srcId="{910EEAFB-132F-4B6B-8AA3-C59ADE50BDA7}" destId="{4CFF91C9-C874-4B48-8960-EE3A7165A03C}" srcOrd="1" destOrd="0" presId="urn:microsoft.com/office/officeart/2008/layout/LinedList"/>
    <dgm:cxn modelId="{96F75B07-6C1C-4C99-8CA7-5AD79C1C454F}" type="presParOf" srcId="{4CFF91C9-C874-4B48-8960-EE3A7165A03C}" destId="{F2E7711D-22EC-4219-9784-4FFA96598259}" srcOrd="0" destOrd="0" presId="urn:microsoft.com/office/officeart/2008/layout/LinedList"/>
    <dgm:cxn modelId="{F84E7B48-CFA1-4A3B-9648-3B13B02AF0BA}" type="presParOf" srcId="{4CFF91C9-C874-4B48-8960-EE3A7165A03C}" destId="{82F6B831-8B8C-4054-9A13-4CB0648B2306}" srcOrd="1" destOrd="0" presId="urn:microsoft.com/office/officeart/2008/layout/LinedList"/>
    <dgm:cxn modelId="{8B286723-4288-4A76-9E04-B2F28FC26F71}" type="presParOf" srcId="{82F6B831-8B8C-4054-9A13-4CB0648B2306}" destId="{10C8933D-A65B-4C28-876B-4D174A7CCAF2}" srcOrd="0" destOrd="0" presId="urn:microsoft.com/office/officeart/2008/layout/LinedList"/>
    <dgm:cxn modelId="{5C2EF1B8-36C1-498E-BA21-ABA58A1C770C}" type="presParOf" srcId="{82F6B831-8B8C-4054-9A13-4CB0648B2306}" destId="{E03F9820-E2F6-4050-92ED-6679B5976A0D}" srcOrd="1" destOrd="0" presId="urn:microsoft.com/office/officeart/2008/layout/LinedList"/>
    <dgm:cxn modelId="{DE92A879-652B-4384-A954-4361D6591DED}" type="presParOf" srcId="{E03F9820-E2F6-4050-92ED-6679B5976A0D}" destId="{3CDABEE1-2B19-4469-8F60-DA61D3BDD9C8}" srcOrd="0" destOrd="0" presId="urn:microsoft.com/office/officeart/2008/layout/LinedList"/>
    <dgm:cxn modelId="{16ED0FD8-2336-4504-BA69-A564B66C83F1}" type="presParOf" srcId="{E03F9820-E2F6-4050-92ED-6679B5976A0D}" destId="{D300AE5D-9B9B-45B9-80FF-2643F52CF18B}" srcOrd="1" destOrd="0" presId="urn:microsoft.com/office/officeart/2008/layout/LinedList"/>
    <dgm:cxn modelId="{04A879FF-DCDF-4856-87AC-03654287B561}" type="presParOf" srcId="{E03F9820-E2F6-4050-92ED-6679B5976A0D}" destId="{74944FF5-F213-49FE-818F-8F91EEA29117}" srcOrd="2" destOrd="0" presId="urn:microsoft.com/office/officeart/2008/layout/LinedList"/>
    <dgm:cxn modelId="{62FF7F6E-1835-4495-991A-7AECFBEEAA8C}" type="presParOf" srcId="{82F6B831-8B8C-4054-9A13-4CB0648B2306}" destId="{765EA2F3-2FF4-4C84-829D-22A3BC55E4C6}" srcOrd="2" destOrd="0" presId="urn:microsoft.com/office/officeart/2008/layout/LinedList"/>
    <dgm:cxn modelId="{B427CD88-F0A9-4903-8CA5-1022B7B38BC8}" type="presParOf" srcId="{82F6B831-8B8C-4054-9A13-4CB0648B2306}" destId="{FF471EF8-D81D-454A-B78E-407C03763DB5}" srcOrd="3" destOrd="0" presId="urn:microsoft.com/office/officeart/2008/layout/LinedList"/>
    <dgm:cxn modelId="{FF4CDEBB-365B-483B-82B1-B9F40751F2AE}" type="presParOf" srcId="{82F6B831-8B8C-4054-9A13-4CB0648B2306}" destId="{66A01B79-6BCE-4322-BC67-3F7E672D062A}" srcOrd="4" destOrd="0" presId="urn:microsoft.com/office/officeart/2008/layout/LinedList"/>
    <dgm:cxn modelId="{FA0705BE-0CB5-4ECC-B888-E6AB8A32D9BC}" type="presParOf" srcId="{66A01B79-6BCE-4322-BC67-3F7E672D062A}" destId="{57B4D6CF-3510-4E12-BA4A-157917CE2DFF}" srcOrd="0" destOrd="0" presId="urn:microsoft.com/office/officeart/2008/layout/LinedList"/>
    <dgm:cxn modelId="{333275D3-6A33-4580-8D70-3D887AAB7FA6}" type="presParOf" srcId="{66A01B79-6BCE-4322-BC67-3F7E672D062A}" destId="{2F756495-33CD-4CA6-8A72-2A1516B15D7B}" srcOrd="1" destOrd="0" presId="urn:microsoft.com/office/officeart/2008/layout/LinedList"/>
    <dgm:cxn modelId="{2EC7C5E2-35A7-4B74-BD1D-F49961ED8A73}" type="presParOf" srcId="{66A01B79-6BCE-4322-BC67-3F7E672D062A}" destId="{0D829F6F-A93B-45F4-916B-80FD20A2C498}" srcOrd="2" destOrd="0" presId="urn:microsoft.com/office/officeart/2008/layout/LinedList"/>
    <dgm:cxn modelId="{4209443B-D120-497F-8099-5D9892080C71}" type="presParOf" srcId="{82F6B831-8B8C-4054-9A13-4CB0648B2306}" destId="{DBE3DDBE-9A46-4506-9C5C-B30AC67F018A}" srcOrd="5" destOrd="0" presId="urn:microsoft.com/office/officeart/2008/layout/LinedList"/>
    <dgm:cxn modelId="{D6197791-6402-48CD-AB8E-F83B5490B47E}" type="presParOf" srcId="{82F6B831-8B8C-4054-9A13-4CB0648B2306}" destId="{378C232C-FB5B-45E7-872E-5376F49E474D}" srcOrd="6" destOrd="0" presId="urn:microsoft.com/office/officeart/2008/layout/LinedList"/>
    <dgm:cxn modelId="{A74549CA-AA1E-4664-95B7-7180C3733B6C}" type="presParOf" srcId="{82F6B831-8B8C-4054-9A13-4CB0648B2306}" destId="{54E06C81-C2B7-4C07-89DA-463CC061B7DD}" srcOrd="7" destOrd="0" presId="urn:microsoft.com/office/officeart/2008/layout/LinedList"/>
    <dgm:cxn modelId="{DA9D5D8B-3037-452F-B167-05C56692799C}" type="presParOf" srcId="{54E06C81-C2B7-4C07-89DA-463CC061B7DD}" destId="{96FE6497-7104-45AC-A635-3F548A4D9EA0}" srcOrd="0" destOrd="0" presId="urn:microsoft.com/office/officeart/2008/layout/LinedList"/>
    <dgm:cxn modelId="{15CE5334-86AA-4F82-BF4A-E81B296DCCF0}" type="presParOf" srcId="{54E06C81-C2B7-4C07-89DA-463CC061B7DD}" destId="{99C32169-C333-4E30-8756-5D87C0844531}" srcOrd="1" destOrd="0" presId="urn:microsoft.com/office/officeart/2008/layout/LinedList"/>
    <dgm:cxn modelId="{6DC3DF9E-E29C-479A-B075-A1E441E45F37}" type="presParOf" srcId="{54E06C81-C2B7-4C07-89DA-463CC061B7DD}" destId="{CF523E3F-33CE-4700-B8D7-C124ABBB8B66}" srcOrd="2" destOrd="0" presId="urn:microsoft.com/office/officeart/2008/layout/LinedList"/>
    <dgm:cxn modelId="{BF70BB94-08A1-4D32-9C60-3CEAA58DF506}" type="presParOf" srcId="{82F6B831-8B8C-4054-9A13-4CB0648B2306}" destId="{D17C26D8-D7D2-46EB-820C-20D2A91CC79F}" srcOrd="8" destOrd="0" presId="urn:microsoft.com/office/officeart/2008/layout/LinedList"/>
    <dgm:cxn modelId="{DB245FED-9057-462F-88D9-7DF8AAA5D446}" type="presParOf" srcId="{82F6B831-8B8C-4054-9A13-4CB0648B2306}" destId="{5AC612FD-8618-4E72-A3C0-2B9980262B6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Fase de </a:t>
          </a:r>
          <a:r>
            <a:rPr lang="es-EC" sz="2500" b="1" dirty="0" smtClean="0"/>
            <a:t>Ignición 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800" dirty="0" smtClean="0"/>
            <a:t>Esta fase se caracteriza por presentar una impedancia elevada en la lámpara y, además, requiere de una tensión elevada para romper el dieléctrico y hacer que la lámpara funcione.</a:t>
          </a:r>
          <a:endParaRPr lang="es-EC" sz="1800" noProof="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S" sz="1800" noProof="0" dirty="0" smtClean="0"/>
            <a:t>Se caracteriza por presentar una pequeña corriente y una emisión reducida de luz.</a:t>
          </a:r>
          <a:endParaRPr lang="es-ES" sz="1800" noProof="0" dirty="0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343" custLinFactNeighborY="-31579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2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2" custScaleX="616467" custScaleY="148547" custLinFactNeighborX="1297" custLinFactNeighborY="-40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2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2" custScaleX="616527" custScaleY="121624" custLinFactNeighborY="-464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D246CA8C-6BCB-4E98-AA6D-BD723CE226B8}" type="presOf" srcId="{03369930-B337-4B21-A8B0-D9BF973727DA}" destId="{59B6BAF9-1EE2-43AB-A459-FD0FBACBF2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0361BFDA-7BA2-4A80-B053-5AD2C5BE3692}" type="presOf" srcId="{3CD44B45-69E6-4281-8F0F-2695D58C9294}" destId="{F6C98293-6788-4959-8701-87899D3A5AE8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  <dgm:cxn modelId="{1B649FC5-A4B0-4201-8E52-C59B1E641434}" type="presParOf" srcId="{F784BE88-3DB9-4E87-AFCA-2ED0BF00DEA1}" destId="{59B6BAF9-1EE2-43AB-A459-FD0FBACBF21E}" srcOrd="2" destOrd="0" presId="urn:microsoft.com/office/officeart/2005/8/layout/hierarchy3"/>
    <dgm:cxn modelId="{6BACCB20-C772-4C98-8046-34D3974109E7}" type="presParOf" srcId="{F784BE88-3DB9-4E87-AFCA-2ED0BF00DEA1}" destId="{F6C98293-6788-4959-8701-87899D3A5A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Fase de calentamiento</a:t>
          </a:r>
          <a:r>
            <a:rPr lang="es-EC" sz="2500" dirty="0" smtClean="0"/>
            <a:t> 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800" dirty="0" smtClean="0"/>
            <a:t>Se producen colisiones entre electrones y átomos que provocan un gran incremento de la temperatura y reducción considerable de la impedancia,</a:t>
          </a:r>
          <a:endParaRPr lang="es-EC" sz="1800" noProof="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1800" noProof="0" dirty="0" smtClean="0"/>
            <a:t>Esta etapa presenta una tensión reducida y elevada corriente.</a:t>
          </a:r>
          <a:endParaRPr lang="es-ES" sz="1800" noProof="0" dirty="0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343" custLinFactNeighborY="-31579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2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2" custScaleX="616467" custScaleY="148547" custLinFactNeighborX="1297" custLinFactNeighborY="-40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2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2" custScaleX="616527" custScaleY="121624" custLinFactNeighborY="-464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A27046-2231-4626-9AC4-CE187B6E84FD}" type="presOf" srcId="{CB9964DC-5E01-4879-9733-CDEE2AB1D1F7}" destId="{ECB1CA3E-26B8-4A39-AEF8-6F06E506D3C7}" srcOrd="0" destOrd="0" presId="urn:microsoft.com/office/officeart/2005/8/layout/hierarchy3"/>
    <dgm:cxn modelId="{40C63BF2-CCC6-4651-A2AA-4E7B35D77DB9}" type="presOf" srcId="{03369930-B337-4B21-A8B0-D9BF973727DA}" destId="{59B6BAF9-1EE2-43AB-A459-FD0FBACBF21E}" srcOrd="0" destOrd="0" presId="urn:microsoft.com/office/officeart/2005/8/layout/hierarchy3"/>
    <dgm:cxn modelId="{AE4DEA96-D3BE-40E5-888E-0069C1719C70}" type="presOf" srcId="{FF5244E1-CF16-4BAC-92D3-2FD3C915AD4D}" destId="{04EAAFF2-F757-4829-8DE2-3822D97053BC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750A858-F6B4-4F70-B721-0358C97F3E66}" type="presOf" srcId="{3CD44B45-69E6-4281-8F0F-2695D58C9294}" destId="{F6C98293-6788-4959-8701-87899D3A5AE8}" srcOrd="0" destOrd="0" presId="urn:microsoft.com/office/officeart/2005/8/layout/hierarchy3"/>
    <dgm:cxn modelId="{627FA31D-731D-4F38-BD8F-A3A5FE7D9341}" type="presOf" srcId="{7061F2FC-F2AB-4DE3-98B0-886576B4E2C6}" destId="{D433476B-D68D-4328-ADAC-B2895D3D50CF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C5E2989B-CCC3-4AF5-84F8-50634218C884}" type="presOf" srcId="{DE2F9DEB-7685-4523-B2DC-B1A32D1754D5}" destId="{E71390C3-22EC-4252-819F-F42DBCE732A6}" srcOrd="0" destOrd="0" presId="urn:microsoft.com/office/officeart/2005/8/layout/hierarchy3"/>
    <dgm:cxn modelId="{8625861C-16D5-45E7-88D9-4AD8BAB07048}" type="presOf" srcId="{CB9964DC-5E01-4879-9733-CDEE2AB1D1F7}" destId="{C7DDC059-89DD-4F99-A10D-9C975D60C8D8}" srcOrd="1" destOrd="0" presId="urn:microsoft.com/office/officeart/2005/8/layout/hierarchy3"/>
    <dgm:cxn modelId="{2CA6275A-11EB-4E76-BDA1-E1335BBFB71A}" type="presParOf" srcId="{D433476B-D68D-4328-ADAC-B2895D3D50CF}" destId="{1E58A3BC-F1F7-40EE-89AA-32E802ED4BF7}" srcOrd="0" destOrd="0" presId="urn:microsoft.com/office/officeart/2005/8/layout/hierarchy3"/>
    <dgm:cxn modelId="{9B49B158-6C1A-48A3-9790-A4B8B846B3E5}" type="presParOf" srcId="{1E58A3BC-F1F7-40EE-89AA-32E802ED4BF7}" destId="{D21DF85A-45CA-4CE0-B0ED-CF4615475EE0}" srcOrd="0" destOrd="0" presId="urn:microsoft.com/office/officeart/2005/8/layout/hierarchy3"/>
    <dgm:cxn modelId="{C7A61B2B-EF30-4393-AB14-B33B76C4F5DA}" type="presParOf" srcId="{D21DF85A-45CA-4CE0-B0ED-CF4615475EE0}" destId="{ECB1CA3E-26B8-4A39-AEF8-6F06E506D3C7}" srcOrd="0" destOrd="0" presId="urn:microsoft.com/office/officeart/2005/8/layout/hierarchy3"/>
    <dgm:cxn modelId="{48B0EF74-5DBA-4D08-BBC1-C1488C98EFEA}" type="presParOf" srcId="{D21DF85A-45CA-4CE0-B0ED-CF4615475EE0}" destId="{C7DDC059-89DD-4F99-A10D-9C975D60C8D8}" srcOrd="1" destOrd="0" presId="urn:microsoft.com/office/officeart/2005/8/layout/hierarchy3"/>
    <dgm:cxn modelId="{DAF0FCAB-7690-4F0A-A391-A9C93A6D0BDA}" type="presParOf" srcId="{1E58A3BC-F1F7-40EE-89AA-32E802ED4BF7}" destId="{F784BE88-3DB9-4E87-AFCA-2ED0BF00DEA1}" srcOrd="1" destOrd="0" presId="urn:microsoft.com/office/officeart/2005/8/layout/hierarchy3"/>
    <dgm:cxn modelId="{790CD647-1B24-41FC-908C-E4FCDBD0EC9B}" type="presParOf" srcId="{F784BE88-3DB9-4E87-AFCA-2ED0BF00DEA1}" destId="{04EAAFF2-F757-4829-8DE2-3822D97053BC}" srcOrd="0" destOrd="0" presId="urn:microsoft.com/office/officeart/2005/8/layout/hierarchy3"/>
    <dgm:cxn modelId="{128FB055-122A-4E5E-9390-9026E6C32070}" type="presParOf" srcId="{F784BE88-3DB9-4E87-AFCA-2ED0BF00DEA1}" destId="{E71390C3-22EC-4252-819F-F42DBCE732A6}" srcOrd="1" destOrd="0" presId="urn:microsoft.com/office/officeart/2005/8/layout/hierarchy3"/>
    <dgm:cxn modelId="{02BDFFC9-F72F-4DF8-9CAD-6A5688F875C9}" type="presParOf" srcId="{F784BE88-3DB9-4E87-AFCA-2ED0BF00DEA1}" destId="{59B6BAF9-1EE2-43AB-A459-FD0FBACBF21E}" srcOrd="2" destOrd="0" presId="urn:microsoft.com/office/officeart/2005/8/layout/hierarchy3"/>
    <dgm:cxn modelId="{CA3DFB3C-7792-49AB-9249-0AEF618CEFBD}" type="presParOf" srcId="{F784BE88-3DB9-4E87-AFCA-2ED0BF00DEA1}" destId="{F6C98293-6788-4959-8701-87899D3A5A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Fase de estabilización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800" dirty="0" smtClean="0"/>
            <a:t>Debido al incremento de presión y temperatura en el interior del tubo de descarga se estabiliza la impedancia. Esta fase exige un valor nominal de potencia, para entregar así el valor nominal de iluminación.</a:t>
          </a:r>
          <a:endParaRPr lang="es-ES" sz="18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1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1" custScaleX="616467" custScaleY="191442" custLinFactNeighborY="-417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Balastro electrónico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El uso de estos balastros sin duda mejora la eficiencia de los sistemas de iluminación sobre todo en el campo del ahorro de energía.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1800" dirty="0" smtClean="0"/>
            <a:t>Un mayor rendimiento de la lámpara se logra al trabajar con frecuencias mayores a 20kHz y así conseguir un aumento del 10% de flujo luminoso con respecto a los 60Hz .</a:t>
          </a:r>
          <a:endParaRPr lang="es-EC" sz="1800" dirty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834F458C-154E-46FF-A8D3-E5993912B8BD}">
      <dgm:prSet custT="1"/>
      <dgm:spPr/>
      <dgm:t>
        <a:bodyPr/>
        <a:lstStyle/>
        <a:p>
          <a:pPr algn="just"/>
          <a:r>
            <a:rPr lang="es-EC" sz="2000" dirty="0" smtClean="0"/>
            <a:t>Sin embargo, a mayor frecuencia las pérdidas de conmutación se incrementan</a:t>
          </a:r>
          <a:endParaRPr lang="es-EC" sz="2000" dirty="0"/>
        </a:p>
      </dgm:t>
    </dgm:pt>
    <dgm:pt modelId="{4184DDA8-3130-4A2A-8F8B-B17D516CA3A1}" type="parTrans" cxnId="{1B93A210-4D58-43C2-AA64-C355CB737F7B}">
      <dgm:prSet/>
      <dgm:spPr/>
      <dgm:t>
        <a:bodyPr/>
        <a:lstStyle/>
        <a:p>
          <a:pPr algn="just"/>
          <a:endParaRPr lang="es-EC"/>
        </a:p>
      </dgm:t>
    </dgm:pt>
    <dgm:pt modelId="{DAB85B2B-E7ED-46A4-9F62-3982837DCF7B}" type="sibTrans" cxnId="{1B93A210-4D58-43C2-AA64-C355CB737F7B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012" custLinFactNeighborY="-20886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3" custScaleX="616467" custScaleY="144903" custLinFactNeighborY="-82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3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3" custScaleX="616527" custScaleY="144903" custLinFactNeighborY="-150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6813A-3C70-474F-B955-22D5A57A2315}" type="pres">
      <dgm:prSet presAssocID="{4184DDA8-3130-4A2A-8F8B-B17D516CA3A1}" presName="Name13" presStyleLbl="parChTrans1D2" presStyleIdx="2" presStyleCnt="3"/>
      <dgm:spPr/>
      <dgm:t>
        <a:bodyPr/>
        <a:lstStyle/>
        <a:p>
          <a:endParaRPr lang="es-EC"/>
        </a:p>
      </dgm:t>
    </dgm:pt>
    <dgm:pt modelId="{67999C8A-4352-4DC7-8C6E-BB5B23401E84}" type="pres">
      <dgm:prSet presAssocID="{834F458C-154E-46FF-A8D3-E5993912B8BD}" presName="childText" presStyleLbl="bgAcc1" presStyleIdx="2" presStyleCnt="3" custScaleX="617507" custScaleY="114491" custLinFactNeighborY="-187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BEB013DC-75F4-42E3-9FE5-83303C1EA145}" type="presOf" srcId="{4184DDA8-3130-4A2A-8F8B-B17D516CA3A1}" destId="{CC26813A-3C70-474F-B955-22D5A57A2315}" srcOrd="0" destOrd="0" presId="urn:microsoft.com/office/officeart/2005/8/layout/hierarchy3"/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D246CA8C-6BCB-4E98-AA6D-BD723CE226B8}" type="presOf" srcId="{03369930-B337-4B21-A8B0-D9BF973727DA}" destId="{59B6BAF9-1EE2-43AB-A459-FD0FBACBF2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B93A210-4D58-43C2-AA64-C355CB737F7B}" srcId="{CB9964DC-5E01-4879-9733-CDEE2AB1D1F7}" destId="{834F458C-154E-46FF-A8D3-E5993912B8BD}" srcOrd="2" destOrd="0" parTransId="{4184DDA8-3130-4A2A-8F8B-B17D516CA3A1}" sibTransId="{DAB85B2B-E7ED-46A4-9F62-3982837DCF7B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0361BFDA-7BA2-4A80-B053-5AD2C5BE3692}" type="presOf" srcId="{3CD44B45-69E6-4281-8F0F-2695D58C9294}" destId="{F6C98293-6788-4959-8701-87899D3A5AE8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3E0E0B74-1AC2-4C83-88EB-95B286F8C8A0}" type="presOf" srcId="{834F458C-154E-46FF-A8D3-E5993912B8BD}" destId="{67999C8A-4352-4DC7-8C6E-BB5B23401E84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  <dgm:cxn modelId="{1B649FC5-A4B0-4201-8E52-C59B1E641434}" type="presParOf" srcId="{F784BE88-3DB9-4E87-AFCA-2ED0BF00DEA1}" destId="{59B6BAF9-1EE2-43AB-A459-FD0FBACBF21E}" srcOrd="2" destOrd="0" presId="urn:microsoft.com/office/officeart/2005/8/layout/hierarchy3"/>
    <dgm:cxn modelId="{6BACCB20-C772-4C98-8046-34D3974109E7}" type="presParOf" srcId="{F784BE88-3DB9-4E87-AFCA-2ED0BF00DEA1}" destId="{F6C98293-6788-4959-8701-87899D3A5AE8}" srcOrd="3" destOrd="0" presId="urn:microsoft.com/office/officeart/2005/8/layout/hierarchy3"/>
    <dgm:cxn modelId="{9E032769-D5B6-476C-9F6C-281C282000C5}" type="presParOf" srcId="{F784BE88-3DB9-4E87-AFCA-2ED0BF00DEA1}" destId="{CC26813A-3C70-474F-B955-22D5A57A2315}" srcOrd="4" destOrd="0" presId="urn:microsoft.com/office/officeart/2005/8/layout/hierarchy3"/>
    <dgm:cxn modelId="{768EDE1B-9765-489E-BE8D-03149BEEFDFB}" type="presParOf" srcId="{F784BE88-3DB9-4E87-AFCA-2ED0BF00DEA1}" destId="{67999C8A-4352-4DC7-8C6E-BB5B23401E8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</dgm:ptLst>
  <dgm:cxnLst>
    <dgm:cxn modelId="{0B21240B-BEB7-447C-AD5E-ECEA358A3188}" type="presOf" srcId="{7061F2FC-F2AB-4DE3-98B0-886576B4E2C6}" destId="{D433476B-D68D-4328-ADAC-B2895D3D50C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Balastro electrónico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0000" custLinFactNeighborX="0" custLinFactNeighborY="-137317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76C69DE-6A54-4544-941A-472D26B61813}" type="presOf" srcId="{7061F2FC-F2AB-4DE3-98B0-886576B4E2C6}" destId="{D433476B-D68D-4328-ADAC-B2895D3D50CF}" srcOrd="0" destOrd="0" presId="urn:microsoft.com/office/officeart/2005/8/layout/hierarchy3"/>
    <dgm:cxn modelId="{092D179C-E08A-4028-B49F-4041ABECDA36}" type="presOf" srcId="{CB9964DC-5E01-4879-9733-CDEE2AB1D1F7}" destId="{ECB1CA3E-26B8-4A39-AEF8-6F06E506D3C7}" srcOrd="0" destOrd="0" presId="urn:microsoft.com/office/officeart/2005/8/layout/hierarchy3"/>
    <dgm:cxn modelId="{0F6314CA-4823-48D9-AA82-01E6F68BE5B1}" type="presOf" srcId="{CB9964DC-5E01-4879-9733-CDEE2AB1D1F7}" destId="{C7DDC059-89DD-4F99-A10D-9C975D60C8D8}" srcOrd="1" destOrd="0" presId="urn:microsoft.com/office/officeart/2005/8/layout/hierarchy3"/>
    <dgm:cxn modelId="{13AD02D1-5453-4AC4-A6C0-A1E817B64BC7}" type="presParOf" srcId="{D433476B-D68D-4328-ADAC-B2895D3D50CF}" destId="{1E58A3BC-F1F7-40EE-89AA-32E802ED4BF7}" srcOrd="0" destOrd="0" presId="urn:microsoft.com/office/officeart/2005/8/layout/hierarchy3"/>
    <dgm:cxn modelId="{AB4DC307-ADCA-4A7D-957D-06E88CCA114F}" type="presParOf" srcId="{1E58A3BC-F1F7-40EE-89AA-32E802ED4BF7}" destId="{D21DF85A-45CA-4CE0-B0ED-CF4615475EE0}" srcOrd="0" destOrd="0" presId="urn:microsoft.com/office/officeart/2005/8/layout/hierarchy3"/>
    <dgm:cxn modelId="{698AF905-B280-4A33-BAFB-4C9ECB46D2D6}" type="presParOf" srcId="{D21DF85A-45CA-4CE0-B0ED-CF4615475EE0}" destId="{ECB1CA3E-26B8-4A39-AEF8-6F06E506D3C7}" srcOrd="0" destOrd="0" presId="urn:microsoft.com/office/officeart/2005/8/layout/hierarchy3"/>
    <dgm:cxn modelId="{CB300FF2-3E97-4779-8EFE-DE5794AF0420}" type="presParOf" srcId="{D21DF85A-45CA-4CE0-B0ED-CF4615475EE0}" destId="{C7DDC059-89DD-4F99-A10D-9C975D60C8D8}" srcOrd="1" destOrd="0" presId="urn:microsoft.com/office/officeart/2005/8/layout/hierarchy3"/>
    <dgm:cxn modelId="{A413958F-EC66-469B-B8DA-02A0265DB17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Máquinas de vector soporte (SVM)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800" b="0" dirty="0" smtClean="0"/>
            <a:t>Las máquinas de vectores soporte se originan en los trabajos sobre la teoría del aprendizaje estadístico y fueron introducidas en los años 90 por </a:t>
          </a:r>
          <a:r>
            <a:rPr lang="es-EC" sz="1800" b="0" dirty="0" err="1" smtClean="0"/>
            <a:t>Vapnik</a:t>
          </a:r>
          <a:r>
            <a:rPr lang="es-EC" sz="1800" b="0" dirty="0" smtClean="0"/>
            <a:t> y sus colaboradores.</a:t>
          </a:r>
          <a:endParaRPr lang="es-ES" sz="1800" b="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 b="1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 b="1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1800" b="0" dirty="0" smtClean="0"/>
            <a:t>Inicialmente las </a:t>
          </a:r>
          <a:r>
            <a:rPr lang="es-EC" sz="1800" b="0" dirty="0" err="1" smtClean="0"/>
            <a:t>SVM’s</a:t>
          </a:r>
          <a:r>
            <a:rPr lang="es-EC" sz="1800" b="0" dirty="0" smtClean="0"/>
            <a:t> fueron direccionadas a resolver problemas de clasificación binaria, en la actualidad se usan para resolver otros problemas como: regresión, agrupamiento, </a:t>
          </a:r>
          <a:r>
            <a:rPr lang="es-EC" sz="1800" b="0" dirty="0" err="1" smtClean="0"/>
            <a:t>multi</a:t>
          </a:r>
          <a:r>
            <a:rPr lang="es-EC" sz="1800" b="0" dirty="0" smtClean="0"/>
            <a:t>-clasificación entre los más importantes.</a:t>
          </a:r>
          <a:endParaRPr lang="es-EC" sz="1800" b="0" dirty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 b="1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 b="1"/>
        </a:p>
      </dgm:t>
    </dgm:pt>
    <dgm:pt modelId="{834F458C-154E-46FF-A8D3-E5993912B8BD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es-EC" sz="1800" b="0" dirty="0" smtClean="0"/>
            <a:t>Los campos en los que han sido utilizadas con mayor éxito son visión artificial, reconocimiento de caracteres, categorización de texto, análisis de series temporales.</a:t>
          </a:r>
          <a:endParaRPr lang="es-EC" sz="1800" b="0" dirty="0"/>
        </a:p>
      </dgm:t>
    </dgm:pt>
    <dgm:pt modelId="{4184DDA8-3130-4A2A-8F8B-B17D516CA3A1}" type="parTrans" cxnId="{1B93A210-4D58-43C2-AA64-C355CB737F7B}">
      <dgm:prSet/>
      <dgm:spPr/>
      <dgm:t>
        <a:bodyPr/>
        <a:lstStyle/>
        <a:p>
          <a:pPr algn="just"/>
          <a:endParaRPr lang="es-EC" b="1"/>
        </a:p>
      </dgm:t>
    </dgm:pt>
    <dgm:pt modelId="{DAB85B2B-E7ED-46A4-9F62-3982837DCF7B}" type="sibTrans" cxnId="{1B93A210-4D58-43C2-AA64-C355CB737F7B}">
      <dgm:prSet/>
      <dgm:spPr/>
      <dgm:t>
        <a:bodyPr/>
        <a:lstStyle/>
        <a:p>
          <a:pPr algn="just"/>
          <a:endParaRPr lang="es-EC" b="1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222" custLinFactNeighborY="5147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3" custScaleX="592563" custScaleY="124898" custLinFactNeighborX="-372" custLinFactNeighborY="24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3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3" custScaleX="594822" custScaleY="144271" custLinFactNeighborX="-372" custLinFactNeighborY="-26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6813A-3C70-474F-B955-22D5A57A2315}" type="pres">
      <dgm:prSet presAssocID="{4184DDA8-3130-4A2A-8F8B-B17D516CA3A1}" presName="Name13" presStyleLbl="parChTrans1D2" presStyleIdx="2" presStyleCnt="3"/>
      <dgm:spPr/>
      <dgm:t>
        <a:bodyPr/>
        <a:lstStyle/>
        <a:p>
          <a:endParaRPr lang="es-EC"/>
        </a:p>
      </dgm:t>
    </dgm:pt>
    <dgm:pt modelId="{67999C8A-4352-4DC7-8C6E-BB5B23401E84}" type="pres">
      <dgm:prSet presAssocID="{834F458C-154E-46FF-A8D3-E5993912B8BD}" presName="childText" presStyleLbl="bgAcc1" presStyleIdx="2" presStyleCnt="3" custScaleX="593842" custScaleY="126962" custLinFactNeighborX="6754" custLinFactNeighborY="6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9F4D0E-088A-4322-A2E6-52BEBD8F0FF4}" type="presOf" srcId="{834F458C-154E-46FF-A8D3-E5993912B8BD}" destId="{67999C8A-4352-4DC7-8C6E-BB5B23401E84}" srcOrd="0" destOrd="0" presId="urn:microsoft.com/office/officeart/2005/8/layout/hierarchy3"/>
    <dgm:cxn modelId="{B17F2258-52F6-47A5-8C8C-4F65AF13A88B}" type="presOf" srcId="{CB9964DC-5E01-4879-9733-CDEE2AB1D1F7}" destId="{ECB1CA3E-26B8-4A39-AEF8-6F06E506D3C7}" srcOrd="0" destOrd="0" presId="urn:microsoft.com/office/officeart/2005/8/layout/hierarchy3"/>
    <dgm:cxn modelId="{31DD4384-31D8-411A-8420-72C6EBA030BD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E534816-D6EC-443D-B156-10EB1B96872A}" type="presOf" srcId="{FF5244E1-CF16-4BAC-92D3-2FD3C915AD4D}" destId="{04EAAFF2-F757-4829-8DE2-3822D97053BC}" srcOrd="0" destOrd="0" presId="urn:microsoft.com/office/officeart/2005/8/layout/hierarchy3"/>
    <dgm:cxn modelId="{1B93A210-4D58-43C2-AA64-C355CB737F7B}" srcId="{CB9964DC-5E01-4879-9733-CDEE2AB1D1F7}" destId="{834F458C-154E-46FF-A8D3-E5993912B8BD}" srcOrd="2" destOrd="0" parTransId="{4184DDA8-3130-4A2A-8F8B-B17D516CA3A1}" sibTransId="{DAB85B2B-E7ED-46A4-9F62-3982837DCF7B}"/>
    <dgm:cxn modelId="{1DB0EC98-FB1D-41A1-83D6-F2481C1081BC}" type="presOf" srcId="{4184DDA8-3130-4A2A-8F8B-B17D516CA3A1}" destId="{CC26813A-3C70-474F-B955-22D5A57A2315}" srcOrd="0" destOrd="0" presId="urn:microsoft.com/office/officeart/2005/8/layout/hierarchy3"/>
    <dgm:cxn modelId="{723EE5F2-3D80-427B-A43C-ADE464A9A326}" type="presOf" srcId="{7061F2FC-F2AB-4DE3-98B0-886576B4E2C6}" destId="{D433476B-D68D-4328-ADAC-B2895D3D50CF}" srcOrd="0" destOrd="0" presId="urn:microsoft.com/office/officeart/2005/8/layout/hierarchy3"/>
    <dgm:cxn modelId="{07B1ED14-FCC4-4941-909D-8C5944FF65A4}" type="presOf" srcId="{03369930-B337-4B21-A8B0-D9BF973727DA}" destId="{59B6BAF9-1EE2-43AB-A459-FD0FBACBF21E}" srcOrd="0" destOrd="0" presId="urn:microsoft.com/office/officeart/2005/8/layout/hierarchy3"/>
    <dgm:cxn modelId="{A89032D1-FAE5-4D88-89CD-B680D7A42B82}" type="presOf" srcId="{DE2F9DEB-7685-4523-B2DC-B1A32D1754D5}" destId="{E71390C3-22EC-4252-819F-F42DBCE732A6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23EE8816-C66D-4024-B6F4-EC52EBB1F82B}" type="presOf" srcId="{3CD44B45-69E6-4281-8F0F-2695D58C9294}" destId="{F6C98293-6788-4959-8701-87899D3A5AE8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A851CDB3-6841-4CD8-A9D5-61D19779E1BA}" type="presParOf" srcId="{D433476B-D68D-4328-ADAC-B2895D3D50CF}" destId="{1E58A3BC-F1F7-40EE-89AA-32E802ED4BF7}" srcOrd="0" destOrd="0" presId="urn:microsoft.com/office/officeart/2005/8/layout/hierarchy3"/>
    <dgm:cxn modelId="{9C914062-F3E5-40D5-A4C4-48C7521B9C3B}" type="presParOf" srcId="{1E58A3BC-F1F7-40EE-89AA-32E802ED4BF7}" destId="{D21DF85A-45CA-4CE0-B0ED-CF4615475EE0}" srcOrd="0" destOrd="0" presId="urn:microsoft.com/office/officeart/2005/8/layout/hierarchy3"/>
    <dgm:cxn modelId="{74FC28D9-4274-4B60-965D-150475DC6F6D}" type="presParOf" srcId="{D21DF85A-45CA-4CE0-B0ED-CF4615475EE0}" destId="{ECB1CA3E-26B8-4A39-AEF8-6F06E506D3C7}" srcOrd="0" destOrd="0" presId="urn:microsoft.com/office/officeart/2005/8/layout/hierarchy3"/>
    <dgm:cxn modelId="{11CF3EAD-8171-410E-B53E-682406689DC7}" type="presParOf" srcId="{D21DF85A-45CA-4CE0-B0ED-CF4615475EE0}" destId="{C7DDC059-89DD-4F99-A10D-9C975D60C8D8}" srcOrd="1" destOrd="0" presId="urn:microsoft.com/office/officeart/2005/8/layout/hierarchy3"/>
    <dgm:cxn modelId="{FE946458-FD99-4186-ADB1-FDF9C26F289D}" type="presParOf" srcId="{1E58A3BC-F1F7-40EE-89AA-32E802ED4BF7}" destId="{F784BE88-3DB9-4E87-AFCA-2ED0BF00DEA1}" srcOrd="1" destOrd="0" presId="urn:microsoft.com/office/officeart/2005/8/layout/hierarchy3"/>
    <dgm:cxn modelId="{1499C493-A318-4D2B-AFDB-17059D9238AD}" type="presParOf" srcId="{F784BE88-3DB9-4E87-AFCA-2ED0BF00DEA1}" destId="{04EAAFF2-F757-4829-8DE2-3822D97053BC}" srcOrd="0" destOrd="0" presId="urn:microsoft.com/office/officeart/2005/8/layout/hierarchy3"/>
    <dgm:cxn modelId="{3F619044-E970-4B7C-855D-41802FD66054}" type="presParOf" srcId="{F784BE88-3DB9-4E87-AFCA-2ED0BF00DEA1}" destId="{E71390C3-22EC-4252-819F-F42DBCE732A6}" srcOrd="1" destOrd="0" presId="urn:microsoft.com/office/officeart/2005/8/layout/hierarchy3"/>
    <dgm:cxn modelId="{2E24AD07-F391-423F-ACC3-54A67DC3B223}" type="presParOf" srcId="{F784BE88-3DB9-4E87-AFCA-2ED0BF00DEA1}" destId="{59B6BAF9-1EE2-43AB-A459-FD0FBACBF21E}" srcOrd="2" destOrd="0" presId="urn:microsoft.com/office/officeart/2005/8/layout/hierarchy3"/>
    <dgm:cxn modelId="{C6B29A9C-C2C7-4C6C-AA6F-E79D2A53E29D}" type="presParOf" srcId="{F784BE88-3DB9-4E87-AFCA-2ED0BF00DEA1}" destId="{F6C98293-6788-4959-8701-87899D3A5AE8}" srcOrd="3" destOrd="0" presId="urn:microsoft.com/office/officeart/2005/8/layout/hierarchy3"/>
    <dgm:cxn modelId="{B3810D3F-BDDB-4DD8-98B0-FCB280639FE1}" type="presParOf" srcId="{F784BE88-3DB9-4E87-AFCA-2ED0BF00DEA1}" destId="{CC26813A-3C70-474F-B955-22D5A57A2315}" srcOrd="4" destOrd="0" presId="urn:microsoft.com/office/officeart/2005/8/layout/hierarchy3"/>
    <dgm:cxn modelId="{6475F992-C775-4E49-B448-0D4F813AB20B}" type="presParOf" srcId="{F784BE88-3DB9-4E87-AFCA-2ED0BF00DEA1}" destId="{67999C8A-4352-4DC7-8C6E-BB5B23401E8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Aprendizaje Supervisado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800" b="0" dirty="0" smtClean="0"/>
            <a:t>La base en la que se fundamenta el aprendizaje supervisado es aprender a partir de datos y para ello busca la existencia de alguna dependencia funcional entre un conjunto de vectores de entrada y vectores de salida</a:t>
          </a:r>
          <a:endParaRPr lang="es-ES" sz="1800" b="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 b="1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 b="1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222" custLinFactNeighborY="5147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1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1" custScaleX="592563" custScaleY="201775" custLinFactNeighborX="-372" custLinFactNeighborY="24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DF13D0B-BC45-45C6-878D-1108CFE0E38D}" type="presOf" srcId="{FF5244E1-CF16-4BAC-92D3-2FD3C915AD4D}" destId="{04EAAFF2-F757-4829-8DE2-3822D97053BC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D975DFF-FFAB-4588-98EF-794E3AE212E4}" type="presOf" srcId="{CB9964DC-5E01-4879-9733-CDEE2AB1D1F7}" destId="{C7DDC059-89DD-4F99-A10D-9C975D60C8D8}" srcOrd="1" destOrd="0" presId="urn:microsoft.com/office/officeart/2005/8/layout/hierarchy3"/>
    <dgm:cxn modelId="{5C77C390-FE57-4F8C-B0E6-6CAED26DD052}" type="presOf" srcId="{CB9964DC-5E01-4879-9733-CDEE2AB1D1F7}" destId="{ECB1CA3E-26B8-4A39-AEF8-6F06E506D3C7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B1214F74-C8C3-443F-896F-84A8717F3135}" type="presOf" srcId="{7061F2FC-F2AB-4DE3-98B0-886576B4E2C6}" destId="{D433476B-D68D-4328-ADAC-B2895D3D50CF}" srcOrd="0" destOrd="0" presId="urn:microsoft.com/office/officeart/2005/8/layout/hierarchy3"/>
    <dgm:cxn modelId="{550FA488-6EA4-4F69-859A-A920D6448544}" type="presOf" srcId="{DE2F9DEB-7685-4523-B2DC-B1A32D1754D5}" destId="{E71390C3-22EC-4252-819F-F42DBCE732A6}" srcOrd="0" destOrd="0" presId="urn:microsoft.com/office/officeart/2005/8/layout/hierarchy3"/>
    <dgm:cxn modelId="{FA63D184-4EAF-4F74-B9DE-E4A8BC47C87C}" type="presParOf" srcId="{D433476B-D68D-4328-ADAC-B2895D3D50CF}" destId="{1E58A3BC-F1F7-40EE-89AA-32E802ED4BF7}" srcOrd="0" destOrd="0" presId="urn:microsoft.com/office/officeart/2005/8/layout/hierarchy3"/>
    <dgm:cxn modelId="{969676C2-D34E-455B-9762-53188F81E988}" type="presParOf" srcId="{1E58A3BC-F1F7-40EE-89AA-32E802ED4BF7}" destId="{D21DF85A-45CA-4CE0-B0ED-CF4615475EE0}" srcOrd="0" destOrd="0" presId="urn:microsoft.com/office/officeart/2005/8/layout/hierarchy3"/>
    <dgm:cxn modelId="{F56F90AE-FABA-4589-98DF-0D3F324C7B05}" type="presParOf" srcId="{D21DF85A-45CA-4CE0-B0ED-CF4615475EE0}" destId="{ECB1CA3E-26B8-4A39-AEF8-6F06E506D3C7}" srcOrd="0" destOrd="0" presId="urn:microsoft.com/office/officeart/2005/8/layout/hierarchy3"/>
    <dgm:cxn modelId="{88866F58-2DC1-428E-8DE7-54257D49DDF0}" type="presParOf" srcId="{D21DF85A-45CA-4CE0-B0ED-CF4615475EE0}" destId="{C7DDC059-89DD-4F99-A10D-9C975D60C8D8}" srcOrd="1" destOrd="0" presId="urn:microsoft.com/office/officeart/2005/8/layout/hierarchy3"/>
    <dgm:cxn modelId="{E707D821-6236-422C-AA69-E7268A32A7D9}" type="presParOf" srcId="{1E58A3BC-F1F7-40EE-89AA-32E802ED4BF7}" destId="{F784BE88-3DB9-4E87-AFCA-2ED0BF00DEA1}" srcOrd="1" destOrd="0" presId="urn:microsoft.com/office/officeart/2005/8/layout/hierarchy3"/>
    <dgm:cxn modelId="{43101BA1-5B55-45F4-9299-E3340C497244}" type="presParOf" srcId="{F784BE88-3DB9-4E87-AFCA-2ED0BF00DEA1}" destId="{04EAAFF2-F757-4829-8DE2-3822D97053BC}" srcOrd="0" destOrd="0" presId="urn:microsoft.com/office/officeart/2005/8/layout/hierarchy3"/>
    <dgm:cxn modelId="{05DE7162-7F5F-4C0F-8152-52DEA2E3696F}" type="presParOf" srcId="{F784BE88-3DB9-4E87-AFCA-2ED0BF00DEA1}" destId="{E71390C3-22EC-4252-819F-F42DBCE732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Clasificación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800" b="0" dirty="0" smtClean="0"/>
            <a:t>Dado un conjunto de muestras se puede definir un </a:t>
          </a:r>
          <a:r>
            <a:rPr lang="es-EC" sz="1800" b="0" dirty="0" err="1" smtClean="0"/>
            <a:t>hiperplano</a:t>
          </a:r>
          <a:r>
            <a:rPr lang="es-EC" sz="1800" b="0" dirty="0" smtClean="0"/>
            <a:t> de separación.</a:t>
          </a:r>
          <a:endParaRPr lang="es-ES" sz="1800" b="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 b="1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 b="1"/>
        </a:p>
      </dgm:t>
    </dgm:pt>
    <dgm:pt modelId="{466F596C-FDA1-4829-A4BF-7BD30D574E04}">
      <dgm:prSet phldrT="[Texto]" custT="1"/>
      <dgm:spPr/>
      <dgm:t>
        <a:bodyPr/>
        <a:lstStyle/>
        <a:p>
          <a:pPr algn="just"/>
          <a:r>
            <a:rPr lang="es-EC" sz="1800" b="0" dirty="0" smtClean="0"/>
            <a:t>El </a:t>
          </a:r>
          <a:r>
            <a:rPr lang="es-EC" sz="1800" b="0" dirty="0" err="1" smtClean="0"/>
            <a:t>hiperplano</a:t>
          </a:r>
          <a:r>
            <a:rPr lang="es-EC" sz="1800" b="0" dirty="0" smtClean="0"/>
            <a:t> que separa las muestras puede no ser único, es decir, existen un infinito número de </a:t>
          </a:r>
          <a:r>
            <a:rPr lang="es-EC" sz="1800" b="0" dirty="0" err="1" smtClean="0"/>
            <a:t>hiper</a:t>
          </a:r>
          <a:r>
            <a:rPr lang="es-EC" sz="1800" b="0" dirty="0" smtClean="0"/>
            <a:t>-planos posibles, surge entonces la necesidad de establecer un criterio adicional que permita definir un </a:t>
          </a:r>
          <a:r>
            <a:rPr lang="es-EC" sz="1800" b="0" dirty="0" err="1" smtClean="0"/>
            <a:t>hiperplano</a:t>
          </a:r>
          <a:r>
            <a:rPr lang="es-EC" sz="1800" b="0" dirty="0" smtClean="0"/>
            <a:t> de separación óptimo.</a:t>
          </a:r>
          <a:endParaRPr lang="es-ES" sz="1800" b="0" dirty="0"/>
        </a:p>
      </dgm:t>
    </dgm:pt>
    <dgm:pt modelId="{D4DA6DC7-AFFE-4B53-A49A-EAE1612EB661}" type="parTrans" cxnId="{386D40DE-5463-4C00-B017-DCDFCFAA15CB}">
      <dgm:prSet/>
      <dgm:spPr/>
      <dgm:t>
        <a:bodyPr/>
        <a:lstStyle/>
        <a:p>
          <a:endParaRPr lang="es-EC"/>
        </a:p>
      </dgm:t>
    </dgm:pt>
    <dgm:pt modelId="{414A2785-D0BE-49B8-A62A-82693DFAE36C}" type="sibTrans" cxnId="{386D40DE-5463-4C00-B017-DCDFCFAA15C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222" custLinFactNeighborY="5147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2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2" custScaleX="592563" custScaleY="117217" custLinFactNeighborX="-372" custLinFactNeighborY="24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0EF799-A515-4570-BF25-1781C41195D6}" type="pres">
      <dgm:prSet presAssocID="{D4DA6DC7-AFFE-4B53-A49A-EAE1612EB661}" presName="Name13" presStyleLbl="parChTrans1D2" presStyleIdx="1" presStyleCnt="2"/>
      <dgm:spPr/>
      <dgm:t>
        <a:bodyPr/>
        <a:lstStyle/>
        <a:p>
          <a:endParaRPr lang="es-EC"/>
        </a:p>
      </dgm:t>
    </dgm:pt>
    <dgm:pt modelId="{3761560C-D99B-4F15-B8BE-6CEEDF1B41D0}" type="pres">
      <dgm:prSet presAssocID="{466F596C-FDA1-4829-A4BF-7BD30D574E04}" presName="childText" presStyleLbl="bgAcc1" presStyleIdx="1" presStyleCnt="2" custScaleX="600237" custScaleY="1866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AFA233-6712-40FD-A2F2-75241149C152}" type="presOf" srcId="{7061F2FC-F2AB-4DE3-98B0-886576B4E2C6}" destId="{D433476B-D68D-4328-ADAC-B2895D3D50CF}" srcOrd="0" destOrd="0" presId="urn:microsoft.com/office/officeart/2005/8/layout/hierarchy3"/>
    <dgm:cxn modelId="{7BCB9EEF-796C-4933-B553-29DAE6276B40}" type="presOf" srcId="{CB9964DC-5E01-4879-9733-CDEE2AB1D1F7}" destId="{ECB1CA3E-26B8-4A39-AEF8-6F06E506D3C7}" srcOrd="0" destOrd="0" presId="urn:microsoft.com/office/officeart/2005/8/layout/hierarchy3"/>
    <dgm:cxn modelId="{3720D134-BC16-40BD-ADB9-FCB67D7F2241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4DCAE50-A93A-4973-A27D-00DE0A0080B1}" type="presOf" srcId="{DE2F9DEB-7685-4523-B2DC-B1A32D1754D5}" destId="{E71390C3-22EC-4252-819F-F42DBCE732A6}" srcOrd="0" destOrd="0" presId="urn:microsoft.com/office/officeart/2005/8/layout/hierarchy3"/>
    <dgm:cxn modelId="{766771B3-F417-4FC9-B033-D40FC8C7CC4B}" type="presOf" srcId="{466F596C-FDA1-4829-A4BF-7BD30D574E04}" destId="{3761560C-D99B-4F15-B8BE-6CEEDF1B41D0}" srcOrd="0" destOrd="0" presId="urn:microsoft.com/office/officeart/2005/8/layout/hierarchy3"/>
    <dgm:cxn modelId="{F92DCF10-733B-47B2-8AEE-F198EA2F2AEC}" type="presOf" srcId="{D4DA6DC7-AFFE-4B53-A49A-EAE1612EB661}" destId="{CD0EF799-A515-4570-BF25-1781C41195D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386D40DE-5463-4C00-B017-DCDFCFAA15CB}" srcId="{CB9964DC-5E01-4879-9733-CDEE2AB1D1F7}" destId="{466F596C-FDA1-4829-A4BF-7BD30D574E04}" srcOrd="1" destOrd="0" parTransId="{D4DA6DC7-AFFE-4B53-A49A-EAE1612EB661}" sibTransId="{414A2785-D0BE-49B8-A62A-82693DFAE36C}"/>
    <dgm:cxn modelId="{6B0C03A7-301F-41B1-A2D2-BA6C1B9ADF3E}" type="presOf" srcId="{FF5244E1-CF16-4BAC-92D3-2FD3C915AD4D}" destId="{04EAAFF2-F757-4829-8DE2-3822D97053BC}" srcOrd="0" destOrd="0" presId="urn:microsoft.com/office/officeart/2005/8/layout/hierarchy3"/>
    <dgm:cxn modelId="{D2C7D639-F7FD-4C35-AA69-A3157C06E9B5}" type="presParOf" srcId="{D433476B-D68D-4328-ADAC-B2895D3D50CF}" destId="{1E58A3BC-F1F7-40EE-89AA-32E802ED4BF7}" srcOrd="0" destOrd="0" presId="urn:microsoft.com/office/officeart/2005/8/layout/hierarchy3"/>
    <dgm:cxn modelId="{74133A35-75CF-42E8-BE12-63CF3FB96BA9}" type="presParOf" srcId="{1E58A3BC-F1F7-40EE-89AA-32E802ED4BF7}" destId="{D21DF85A-45CA-4CE0-B0ED-CF4615475EE0}" srcOrd="0" destOrd="0" presId="urn:microsoft.com/office/officeart/2005/8/layout/hierarchy3"/>
    <dgm:cxn modelId="{410662D1-D891-4298-B7C5-BC209B251998}" type="presParOf" srcId="{D21DF85A-45CA-4CE0-B0ED-CF4615475EE0}" destId="{ECB1CA3E-26B8-4A39-AEF8-6F06E506D3C7}" srcOrd="0" destOrd="0" presId="urn:microsoft.com/office/officeart/2005/8/layout/hierarchy3"/>
    <dgm:cxn modelId="{61A179B9-F11E-4AF5-824A-7A854E4E102B}" type="presParOf" srcId="{D21DF85A-45CA-4CE0-B0ED-CF4615475EE0}" destId="{C7DDC059-89DD-4F99-A10D-9C975D60C8D8}" srcOrd="1" destOrd="0" presId="urn:microsoft.com/office/officeart/2005/8/layout/hierarchy3"/>
    <dgm:cxn modelId="{A4255B73-3F38-45BA-945E-258954A340E8}" type="presParOf" srcId="{1E58A3BC-F1F7-40EE-89AA-32E802ED4BF7}" destId="{F784BE88-3DB9-4E87-AFCA-2ED0BF00DEA1}" srcOrd="1" destOrd="0" presId="urn:microsoft.com/office/officeart/2005/8/layout/hierarchy3"/>
    <dgm:cxn modelId="{EE390EA8-F670-49E8-BC7E-C4940CE083DA}" type="presParOf" srcId="{F784BE88-3DB9-4E87-AFCA-2ED0BF00DEA1}" destId="{04EAAFF2-F757-4829-8DE2-3822D97053BC}" srcOrd="0" destOrd="0" presId="urn:microsoft.com/office/officeart/2005/8/layout/hierarchy3"/>
    <dgm:cxn modelId="{1177BE89-34CC-4291-8F63-036BA388FE3F}" type="presParOf" srcId="{F784BE88-3DB9-4E87-AFCA-2ED0BF00DEA1}" destId="{E71390C3-22EC-4252-819F-F42DBCE732A6}" srcOrd="1" destOrd="0" presId="urn:microsoft.com/office/officeart/2005/8/layout/hierarchy3"/>
    <dgm:cxn modelId="{3276CB41-C18A-4E96-B9C9-F028A7FAA3A7}" type="presParOf" srcId="{F784BE88-3DB9-4E87-AFCA-2ED0BF00DEA1}" destId="{CD0EF799-A515-4570-BF25-1781C41195D6}" srcOrd="2" destOrd="0" presId="urn:microsoft.com/office/officeart/2005/8/layout/hierarchy3"/>
    <dgm:cxn modelId="{487F4B66-CCBE-4B54-9B9C-5119A8DBFC0F}" type="presParOf" srcId="{F784BE88-3DB9-4E87-AFCA-2ED0BF00DEA1}" destId="{3761560C-D99B-4F15-B8BE-6CEEDF1B41D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Clasificación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466F596C-FDA1-4829-A4BF-7BD30D574E04}">
      <dgm:prSet phldrT="[Texto]" custT="1"/>
      <dgm:spPr/>
      <dgm:t>
        <a:bodyPr/>
        <a:lstStyle/>
        <a:p>
          <a:pPr algn="just"/>
          <a:r>
            <a:rPr lang="es-EC" sz="1800" b="0" dirty="0" smtClean="0"/>
            <a:t>Para ello, en primer lugar, se define el concepto de “margen” de un </a:t>
          </a:r>
          <a:r>
            <a:rPr lang="es-EC" sz="1800" b="0" dirty="0" err="1" smtClean="0"/>
            <a:t>hiperplano</a:t>
          </a:r>
          <a:r>
            <a:rPr lang="es-EC" sz="1800" b="0" dirty="0" smtClean="0"/>
            <a:t> de separación, denotado por t; como la mínima distancia entre dicho </a:t>
          </a:r>
          <a:r>
            <a:rPr lang="es-EC" sz="1800" b="0" dirty="0" err="1" smtClean="0"/>
            <a:t>hiperplano</a:t>
          </a:r>
          <a:r>
            <a:rPr lang="es-EC" sz="1800" b="0" dirty="0" smtClean="0"/>
            <a:t> y la muestra más cercana de cualquiera de las dos clases</a:t>
          </a:r>
          <a:endParaRPr lang="es-ES" sz="1800" b="0" dirty="0"/>
        </a:p>
      </dgm:t>
    </dgm:pt>
    <dgm:pt modelId="{414A2785-D0BE-49B8-A62A-82693DFAE36C}" type="sibTrans" cxnId="{386D40DE-5463-4C00-B017-DCDFCFAA15CB}">
      <dgm:prSet/>
      <dgm:spPr/>
      <dgm:t>
        <a:bodyPr/>
        <a:lstStyle/>
        <a:p>
          <a:endParaRPr lang="es-EC"/>
        </a:p>
      </dgm:t>
    </dgm:pt>
    <dgm:pt modelId="{D4DA6DC7-AFFE-4B53-A49A-EAE1612EB661}" type="parTrans" cxnId="{386D40DE-5463-4C00-B017-DCDFCFAA15C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222" custLinFactNeighborY="5147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CD0EF799-A515-4570-BF25-1781C41195D6}" type="pres">
      <dgm:prSet presAssocID="{D4DA6DC7-AFFE-4B53-A49A-EAE1612EB661}" presName="Name13" presStyleLbl="parChTrans1D2" presStyleIdx="0" presStyleCnt="1"/>
      <dgm:spPr/>
      <dgm:t>
        <a:bodyPr/>
        <a:lstStyle/>
        <a:p>
          <a:endParaRPr lang="es-EC"/>
        </a:p>
      </dgm:t>
    </dgm:pt>
    <dgm:pt modelId="{3761560C-D99B-4F15-B8BE-6CEEDF1B41D0}" type="pres">
      <dgm:prSet presAssocID="{466F596C-FDA1-4829-A4BF-7BD30D574E04}" presName="childText" presStyleLbl="bgAcc1" presStyleIdx="0" presStyleCnt="1" custScaleX="644913" custScaleY="2048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30EAAB-54B0-4240-B6FB-3D07A9EE91BC}" type="presOf" srcId="{D4DA6DC7-AFFE-4B53-A49A-EAE1612EB661}" destId="{CD0EF799-A515-4570-BF25-1781C41195D6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F6D14B7-24DC-4BC2-A501-7E6FA61593FB}" type="presOf" srcId="{CB9964DC-5E01-4879-9733-CDEE2AB1D1F7}" destId="{C7DDC059-89DD-4F99-A10D-9C975D60C8D8}" srcOrd="1" destOrd="0" presId="urn:microsoft.com/office/officeart/2005/8/layout/hierarchy3"/>
    <dgm:cxn modelId="{386D40DE-5463-4C00-B017-DCDFCFAA15CB}" srcId="{CB9964DC-5E01-4879-9733-CDEE2AB1D1F7}" destId="{466F596C-FDA1-4829-A4BF-7BD30D574E04}" srcOrd="0" destOrd="0" parTransId="{D4DA6DC7-AFFE-4B53-A49A-EAE1612EB661}" sibTransId="{414A2785-D0BE-49B8-A62A-82693DFAE36C}"/>
    <dgm:cxn modelId="{7882B519-4D90-49F5-815C-E021D1C6B51C}" type="presOf" srcId="{466F596C-FDA1-4829-A4BF-7BD30D574E04}" destId="{3761560C-D99B-4F15-B8BE-6CEEDF1B41D0}" srcOrd="0" destOrd="0" presId="urn:microsoft.com/office/officeart/2005/8/layout/hierarchy3"/>
    <dgm:cxn modelId="{01797B53-AD96-412C-949B-58E36017570B}" type="presOf" srcId="{7061F2FC-F2AB-4DE3-98B0-886576B4E2C6}" destId="{D433476B-D68D-4328-ADAC-B2895D3D50CF}" srcOrd="0" destOrd="0" presId="urn:microsoft.com/office/officeart/2005/8/layout/hierarchy3"/>
    <dgm:cxn modelId="{4374D1E2-8A0E-4407-98D2-7E9585CA642E}" type="presOf" srcId="{CB9964DC-5E01-4879-9733-CDEE2AB1D1F7}" destId="{ECB1CA3E-26B8-4A39-AEF8-6F06E506D3C7}" srcOrd="0" destOrd="0" presId="urn:microsoft.com/office/officeart/2005/8/layout/hierarchy3"/>
    <dgm:cxn modelId="{9BCE9E64-AC77-4FB6-907B-9F882495A919}" type="presParOf" srcId="{D433476B-D68D-4328-ADAC-B2895D3D50CF}" destId="{1E58A3BC-F1F7-40EE-89AA-32E802ED4BF7}" srcOrd="0" destOrd="0" presId="urn:microsoft.com/office/officeart/2005/8/layout/hierarchy3"/>
    <dgm:cxn modelId="{43B68A23-61EA-437B-9336-17284CEECBB8}" type="presParOf" srcId="{1E58A3BC-F1F7-40EE-89AA-32E802ED4BF7}" destId="{D21DF85A-45CA-4CE0-B0ED-CF4615475EE0}" srcOrd="0" destOrd="0" presId="urn:microsoft.com/office/officeart/2005/8/layout/hierarchy3"/>
    <dgm:cxn modelId="{00DA4767-A4BE-4A82-B2A9-15FCDA828321}" type="presParOf" srcId="{D21DF85A-45CA-4CE0-B0ED-CF4615475EE0}" destId="{ECB1CA3E-26B8-4A39-AEF8-6F06E506D3C7}" srcOrd="0" destOrd="0" presId="urn:microsoft.com/office/officeart/2005/8/layout/hierarchy3"/>
    <dgm:cxn modelId="{1F04F464-2B8A-4432-BDF6-2E1877015157}" type="presParOf" srcId="{D21DF85A-45CA-4CE0-B0ED-CF4615475EE0}" destId="{C7DDC059-89DD-4F99-A10D-9C975D60C8D8}" srcOrd="1" destOrd="0" presId="urn:microsoft.com/office/officeart/2005/8/layout/hierarchy3"/>
    <dgm:cxn modelId="{3C10B723-152D-4E75-A93A-1F38C27C245F}" type="presParOf" srcId="{1E58A3BC-F1F7-40EE-89AA-32E802ED4BF7}" destId="{F784BE88-3DB9-4E87-AFCA-2ED0BF00DEA1}" srcOrd="1" destOrd="0" presId="urn:microsoft.com/office/officeart/2005/8/layout/hierarchy3"/>
    <dgm:cxn modelId="{F4074BF4-7A8E-4567-BF9B-93AB75C8C5BE}" type="presParOf" srcId="{F784BE88-3DB9-4E87-AFCA-2ED0BF00DEA1}" destId="{CD0EF799-A515-4570-BF25-1781C41195D6}" srcOrd="0" destOrd="0" presId="urn:microsoft.com/office/officeart/2005/8/layout/hierarchy3"/>
    <dgm:cxn modelId="{3B1ED04A-B52D-48D8-919B-539B9AA5D6BD}" type="presParOf" srcId="{F784BE88-3DB9-4E87-AFCA-2ED0BF00DEA1}" destId="{3761560C-D99B-4F15-B8BE-6CEEDF1B41D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Clasificación para datos no linealmente separables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466F596C-FDA1-4829-A4BF-7BD30D574E04}">
      <dgm:prSet phldrT="[Texto]" custT="1"/>
      <dgm:spPr/>
      <dgm:t>
        <a:bodyPr/>
        <a:lstStyle/>
        <a:p>
          <a:r>
            <a:rPr lang="es-EC" sz="1800" b="0" dirty="0" smtClean="0"/>
            <a:t>Para este fin, se considera el procedimiento dónde se define la</a:t>
          </a:r>
        </a:p>
        <a:p>
          <a:r>
            <a:rPr lang="es-EC" sz="1800" b="0" dirty="0" smtClean="0"/>
            <a:t>función </a:t>
          </a:r>
          <a:r>
            <a:rPr lang="el-GR" sz="1800" b="0" i="0" dirty="0" smtClean="0"/>
            <a:t>Φ</a:t>
          </a:r>
          <a:r>
            <a:rPr lang="es-EC" sz="1800" b="0" dirty="0" smtClean="0"/>
            <a:t>, de entradas x, en un espacio característico H.</a:t>
          </a:r>
          <a:endParaRPr lang="es-ES" sz="1800" b="0" dirty="0"/>
        </a:p>
      </dgm:t>
    </dgm:pt>
    <dgm:pt modelId="{414A2785-D0BE-49B8-A62A-82693DFAE36C}" type="sibTrans" cxnId="{386D40DE-5463-4C00-B017-DCDFCFAA15CB}">
      <dgm:prSet/>
      <dgm:spPr/>
      <dgm:t>
        <a:bodyPr/>
        <a:lstStyle/>
        <a:p>
          <a:endParaRPr lang="es-EC"/>
        </a:p>
      </dgm:t>
    </dgm:pt>
    <dgm:pt modelId="{D4DA6DC7-AFFE-4B53-A49A-EAE1612EB661}" type="parTrans" cxnId="{386D40DE-5463-4C00-B017-DCDFCFAA15CB}">
      <dgm:prSet/>
      <dgm:spPr/>
      <dgm:t>
        <a:bodyPr/>
        <a:lstStyle/>
        <a:p>
          <a:endParaRPr lang="es-EC"/>
        </a:p>
      </dgm:t>
    </dgm:pt>
    <dgm:pt modelId="{D8822552-E72E-4423-ABF5-214C0F4454E2}">
      <dgm:prSet phldrT="[Texto]" custT="1"/>
      <dgm:spPr/>
      <dgm:t>
        <a:bodyPr/>
        <a:lstStyle/>
        <a:p>
          <a:pPr algn="just"/>
          <a:r>
            <a:rPr lang="es-ES" sz="1800" b="0" dirty="0" smtClean="0"/>
            <a:t>Los vectores transformados al plantearse como un proceso de optimización da como resultado a una SVM definida en un nuevo espacio definida como </a:t>
          </a:r>
          <a:r>
            <a:rPr lang="es-ES" sz="1800" b="0" dirty="0" err="1" smtClean="0"/>
            <a:t>kernel</a:t>
          </a:r>
          <a:r>
            <a:rPr lang="es-ES" sz="1800" b="0" dirty="0" smtClean="0"/>
            <a:t>. Se </a:t>
          </a:r>
          <a:r>
            <a:rPr lang="es-ES" sz="1800" b="0" dirty="0" err="1" smtClean="0"/>
            <a:t>defini</a:t>
          </a:r>
          <a:r>
            <a:rPr lang="es-ES" sz="1800" b="0" dirty="0" smtClean="0"/>
            <a:t> el SVC.</a:t>
          </a:r>
          <a:endParaRPr lang="es-ES" sz="1800" b="0" dirty="0"/>
        </a:p>
      </dgm:t>
    </dgm:pt>
    <dgm:pt modelId="{43AEB6BD-36AF-44D7-A913-E2A13A8A0D92}" type="parTrans" cxnId="{AE21E1EA-FF63-4F7D-83C3-213A43E119EE}">
      <dgm:prSet/>
      <dgm:spPr/>
      <dgm:t>
        <a:bodyPr/>
        <a:lstStyle/>
        <a:p>
          <a:endParaRPr lang="es-EC"/>
        </a:p>
      </dgm:t>
    </dgm:pt>
    <dgm:pt modelId="{BEEFDD27-30D6-4890-AB60-6AA730DE73F9}" type="sibTrans" cxnId="{AE21E1EA-FF63-4F7D-83C3-213A43E119EE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222" custLinFactNeighborY="5147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CD0EF799-A515-4570-BF25-1781C41195D6}" type="pres">
      <dgm:prSet presAssocID="{D4DA6DC7-AFFE-4B53-A49A-EAE1612EB661}" presName="Name13" presStyleLbl="parChTrans1D2" presStyleIdx="0" presStyleCnt="2"/>
      <dgm:spPr/>
      <dgm:t>
        <a:bodyPr/>
        <a:lstStyle/>
        <a:p>
          <a:endParaRPr lang="es-EC"/>
        </a:p>
      </dgm:t>
    </dgm:pt>
    <dgm:pt modelId="{3761560C-D99B-4F15-B8BE-6CEEDF1B41D0}" type="pres">
      <dgm:prSet presAssocID="{466F596C-FDA1-4829-A4BF-7BD30D574E04}" presName="childText" presStyleLbl="bgAcc1" presStyleIdx="0" presStyleCnt="2" custScaleX="644913" custScaleY="1141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713BCC-D833-4FD1-B09A-4BE6C9E65A88}" type="pres">
      <dgm:prSet presAssocID="{43AEB6BD-36AF-44D7-A913-E2A13A8A0D92}" presName="Name13" presStyleLbl="parChTrans1D2" presStyleIdx="1" presStyleCnt="2"/>
      <dgm:spPr/>
      <dgm:t>
        <a:bodyPr/>
        <a:lstStyle/>
        <a:p>
          <a:endParaRPr lang="es-EC"/>
        </a:p>
      </dgm:t>
    </dgm:pt>
    <dgm:pt modelId="{DE8A34D9-F777-4D65-A959-1EDE4F96AFBA}" type="pres">
      <dgm:prSet presAssocID="{D8822552-E72E-4423-ABF5-214C0F4454E2}" presName="childText" presStyleLbl="bgAcc1" presStyleIdx="1" presStyleCnt="2" custScaleX="636354" custScaleY="1358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86E251-1D38-4965-A7F3-63FE1386CD5B}" type="presOf" srcId="{D4DA6DC7-AFFE-4B53-A49A-EAE1612EB661}" destId="{CD0EF799-A515-4570-BF25-1781C41195D6}" srcOrd="0" destOrd="0" presId="urn:microsoft.com/office/officeart/2005/8/layout/hierarchy3"/>
    <dgm:cxn modelId="{BB351C63-14A7-4810-863F-C8E8CCC2370F}" type="presOf" srcId="{7061F2FC-F2AB-4DE3-98B0-886576B4E2C6}" destId="{D433476B-D68D-4328-ADAC-B2895D3D50CF}" srcOrd="0" destOrd="0" presId="urn:microsoft.com/office/officeart/2005/8/layout/hierarchy3"/>
    <dgm:cxn modelId="{4647CD2F-0499-4260-90F5-1963B4E650DE}" type="presOf" srcId="{466F596C-FDA1-4829-A4BF-7BD30D574E04}" destId="{3761560C-D99B-4F15-B8BE-6CEEDF1B41D0}" srcOrd="0" destOrd="0" presId="urn:microsoft.com/office/officeart/2005/8/layout/hierarchy3"/>
    <dgm:cxn modelId="{4ECEDA9E-3E34-4BE2-A2E4-7374FF5F1B30}" type="presOf" srcId="{CB9964DC-5E01-4879-9733-CDEE2AB1D1F7}" destId="{C7DDC059-89DD-4F99-A10D-9C975D60C8D8}" srcOrd="1" destOrd="0" presId="urn:microsoft.com/office/officeart/2005/8/layout/hierarchy3"/>
    <dgm:cxn modelId="{537B8366-A59B-4121-A882-D19D87167782}" type="presOf" srcId="{43AEB6BD-36AF-44D7-A913-E2A13A8A0D92}" destId="{B1713BCC-D833-4FD1-B09A-4BE6C9E65A88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21E1EA-FF63-4F7D-83C3-213A43E119EE}" srcId="{CB9964DC-5E01-4879-9733-CDEE2AB1D1F7}" destId="{D8822552-E72E-4423-ABF5-214C0F4454E2}" srcOrd="1" destOrd="0" parTransId="{43AEB6BD-36AF-44D7-A913-E2A13A8A0D92}" sibTransId="{BEEFDD27-30D6-4890-AB60-6AA730DE73F9}"/>
    <dgm:cxn modelId="{BBB96788-4A05-4E0E-B123-287F7B1F33AA}" type="presOf" srcId="{D8822552-E72E-4423-ABF5-214C0F4454E2}" destId="{DE8A34D9-F777-4D65-A959-1EDE4F96AFBA}" srcOrd="0" destOrd="0" presId="urn:microsoft.com/office/officeart/2005/8/layout/hierarchy3"/>
    <dgm:cxn modelId="{59D1BCA1-7709-4544-954E-F12902817A97}" type="presOf" srcId="{CB9964DC-5E01-4879-9733-CDEE2AB1D1F7}" destId="{ECB1CA3E-26B8-4A39-AEF8-6F06E506D3C7}" srcOrd="0" destOrd="0" presId="urn:microsoft.com/office/officeart/2005/8/layout/hierarchy3"/>
    <dgm:cxn modelId="{386D40DE-5463-4C00-B017-DCDFCFAA15CB}" srcId="{CB9964DC-5E01-4879-9733-CDEE2AB1D1F7}" destId="{466F596C-FDA1-4829-A4BF-7BD30D574E04}" srcOrd="0" destOrd="0" parTransId="{D4DA6DC7-AFFE-4B53-A49A-EAE1612EB661}" sibTransId="{414A2785-D0BE-49B8-A62A-82693DFAE36C}"/>
    <dgm:cxn modelId="{E938BE3D-5FB4-402A-B949-496BD9E85D84}" type="presParOf" srcId="{D433476B-D68D-4328-ADAC-B2895D3D50CF}" destId="{1E58A3BC-F1F7-40EE-89AA-32E802ED4BF7}" srcOrd="0" destOrd="0" presId="urn:microsoft.com/office/officeart/2005/8/layout/hierarchy3"/>
    <dgm:cxn modelId="{69085CF1-2405-4B6A-91D5-C5B5C536554E}" type="presParOf" srcId="{1E58A3BC-F1F7-40EE-89AA-32E802ED4BF7}" destId="{D21DF85A-45CA-4CE0-B0ED-CF4615475EE0}" srcOrd="0" destOrd="0" presId="urn:microsoft.com/office/officeart/2005/8/layout/hierarchy3"/>
    <dgm:cxn modelId="{C91A9114-E55A-40D2-99B8-FA4E3308BFA5}" type="presParOf" srcId="{D21DF85A-45CA-4CE0-B0ED-CF4615475EE0}" destId="{ECB1CA3E-26B8-4A39-AEF8-6F06E506D3C7}" srcOrd="0" destOrd="0" presId="urn:microsoft.com/office/officeart/2005/8/layout/hierarchy3"/>
    <dgm:cxn modelId="{9E0FFD13-37A7-4217-81E6-C8DDAAD29EBE}" type="presParOf" srcId="{D21DF85A-45CA-4CE0-B0ED-CF4615475EE0}" destId="{C7DDC059-89DD-4F99-A10D-9C975D60C8D8}" srcOrd="1" destOrd="0" presId="urn:microsoft.com/office/officeart/2005/8/layout/hierarchy3"/>
    <dgm:cxn modelId="{947A1EF5-D450-4671-8221-CD7D96FDD06D}" type="presParOf" srcId="{1E58A3BC-F1F7-40EE-89AA-32E802ED4BF7}" destId="{F784BE88-3DB9-4E87-AFCA-2ED0BF00DEA1}" srcOrd="1" destOrd="0" presId="urn:microsoft.com/office/officeart/2005/8/layout/hierarchy3"/>
    <dgm:cxn modelId="{FCFA9D83-AB58-4560-9C61-8D2BF526E0BF}" type="presParOf" srcId="{F784BE88-3DB9-4E87-AFCA-2ED0BF00DEA1}" destId="{CD0EF799-A515-4570-BF25-1781C41195D6}" srcOrd="0" destOrd="0" presId="urn:microsoft.com/office/officeart/2005/8/layout/hierarchy3"/>
    <dgm:cxn modelId="{667A235D-AC21-4D63-B37E-0EAB3826EA89}" type="presParOf" srcId="{F784BE88-3DB9-4E87-AFCA-2ED0BF00DEA1}" destId="{3761560C-D99B-4F15-B8BE-6CEEDF1B41D0}" srcOrd="1" destOrd="0" presId="urn:microsoft.com/office/officeart/2005/8/layout/hierarchy3"/>
    <dgm:cxn modelId="{0C58FBF2-82C9-4093-B3AC-F0F788D73698}" type="presParOf" srcId="{F784BE88-3DB9-4E87-AFCA-2ED0BF00DEA1}" destId="{B1713BCC-D833-4FD1-B09A-4BE6C9E65A88}" srcOrd="2" destOrd="0" presId="urn:microsoft.com/office/officeart/2005/8/layout/hierarchy3"/>
    <dgm:cxn modelId="{3D34AFB2-B38D-4EB8-BC37-1EE95D812C82}" type="presParOf" srcId="{F784BE88-3DB9-4E87-AFCA-2ED0BF00DEA1}" destId="{DE8A34D9-F777-4D65-A959-1EDE4F96AFB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Clasificación Múltiple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466F596C-FDA1-4829-A4BF-7BD30D574E04}">
      <dgm:prSet phldrT="[Texto]" custT="1"/>
      <dgm:spPr/>
      <dgm:t>
        <a:bodyPr/>
        <a:lstStyle/>
        <a:p>
          <a:pPr algn="just"/>
          <a:r>
            <a:rPr lang="es-EC" sz="1800" b="0" dirty="0" smtClean="0"/>
            <a:t>Los SVC originalmente se diseñaron para problemas de clasificación binaria, debido a los buenos resultados presentados, han sido extendidas para resolver problemas de clasificación con múltiples clases</a:t>
          </a:r>
        </a:p>
      </dgm:t>
    </dgm:pt>
    <dgm:pt modelId="{414A2785-D0BE-49B8-A62A-82693DFAE36C}" type="sibTrans" cxnId="{386D40DE-5463-4C00-B017-DCDFCFAA15CB}">
      <dgm:prSet/>
      <dgm:spPr/>
      <dgm:t>
        <a:bodyPr/>
        <a:lstStyle/>
        <a:p>
          <a:endParaRPr lang="es-EC"/>
        </a:p>
      </dgm:t>
    </dgm:pt>
    <dgm:pt modelId="{D4DA6DC7-AFFE-4B53-A49A-EAE1612EB661}" type="parTrans" cxnId="{386D40DE-5463-4C00-B017-DCDFCFAA15CB}">
      <dgm:prSet/>
      <dgm:spPr/>
      <dgm:t>
        <a:bodyPr/>
        <a:lstStyle/>
        <a:p>
          <a:endParaRPr lang="es-EC"/>
        </a:p>
      </dgm:t>
    </dgm:pt>
    <dgm:pt modelId="{D8822552-E72E-4423-ABF5-214C0F4454E2}">
      <dgm:prSet phldrT="[Texto]" custT="1"/>
      <dgm:spPr/>
      <dgm:t>
        <a:bodyPr/>
        <a:lstStyle/>
        <a:p>
          <a:pPr algn="just"/>
          <a:r>
            <a:rPr lang="es-ES" sz="1800" b="0" dirty="0" smtClean="0"/>
            <a:t>Se definen los </a:t>
          </a:r>
          <a:r>
            <a:rPr lang="es-ES" sz="1800" b="0" dirty="0" err="1" smtClean="0"/>
            <a:t>biclasificadores</a:t>
          </a:r>
          <a:r>
            <a:rPr lang="es-ES" sz="1800" b="0" dirty="0" smtClean="0"/>
            <a:t> generalizados que permite construir un modelo a partir de un conjunto de funciones clasificadoras dicotómicas. Se plantea entonces la estructura de dos estructuras de máquina  principales: Uno vs resto y todos vs todos</a:t>
          </a:r>
          <a:endParaRPr lang="es-ES" sz="1800" b="0" dirty="0"/>
        </a:p>
      </dgm:t>
    </dgm:pt>
    <dgm:pt modelId="{43AEB6BD-36AF-44D7-A913-E2A13A8A0D92}" type="parTrans" cxnId="{AE21E1EA-FF63-4F7D-83C3-213A43E119EE}">
      <dgm:prSet/>
      <dgm:spPr/>
      <dgm:t>
        <a:bodyPr/>
        <a:lstStyle/>
        <a:p>
          <a:endParaRPr lang="es-EC"/>
        </a:p>
      </dgm:t>
    </dgm:pt>
    <dgm:pt modelId="{BEEFDD27-30D6-4890-AB60-6AA730DE73F9}" type="sibTrans" cxnId="{AE21E1EA-FF63-4F7D-83C3-213A43E119EE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222" custLinFactNeighborY="5147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CD0EF799-A515-4570-BF25-1781C41195D6}" type="pres">
      <dgm:prSet presAssocID="{D4DA6DC7-AFFE-4B53-A49A-EAE1612EB661}" presName="Name13" presStyleLbl="parChTrans1D2" presStyleIdx="0" presStyleCnt="2"/>
      <dgm:spPr/>
      <dgm:t>
        <a:bodyPr/>
        <a:lstStyle/>
        <a:p>
          <a:endParaRPr lang="es-EC"/>
        </a:p>
      </dgm:t>
    </dgm:pt>
    <dgm:pt modelId="{3761560C-D99B-4F15-B8BE-6CEEDF1B41D0}" type="pres">
      <dgm:prSet presAssocID="{466F596C-FDA1-4829-A4BF-7BD30D574E04}" presName="childText" presStyleLbl="bgAcc1" presStyleIdx="0" presStyleCnt="2" custScaleX="644913" custScaleY="1641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713BCC-D833-4FD1-B09A-4BE6C9E65A88}" type="pres">
      <dgm:prSet presAssocID="{43AEB6BD-36AF-44D7-A913-E2A13A8A0D92}" presName="Name13" presStyleLbl="parChTrans1D2" presStyleIdx="1" presStyleCnt="2"/>
      <dgm:spPr/>
      <dgm:t>
        <a:bodyPr/>
        <a:lstStyle/>
        <a:p>
          <a:endParaRPr lang="es-EC"/>
        </a:p>
      </dgm:t>
    </dgm:pt>
    <dgm:pt modelId="{DE8A34D9-F777-4D65-A959-1EDE4F96AFBA}" type="pres">
      <dgm:prSet presAssocID="{D8822552-E72E-4423-ABF5-214C0F4454E2}" presName="childText" presStyleLbl="bgAcc1" presStyleIdx="1" presStyleCnt="2" custScaleX="636354" custScaleY="2039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B0DE2C-263D-4C71-96C4-AB147715B8BC}" type="presOf" srcId="{CB9964DC-5E01-4879-9733-CDEE2AB1D1F7}" destId="{ECB1CA3E-26B8-4A39-AEF8-6F06E506D3C7}" srcOrd="0" destOrd="0" presId="urn:microsoft.com/office/officeart/2005/8/layout/hierarchy3"/>
    <dgm:cxn modelId="{3562226F-1F46-44AD-88BE-86826008963C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84D0431-5D54-448F-AC4C-AABE5F25A342}" type="presOf" srcId="{43AEB6BD-36AF-44D7-A913-E2A13A8A0D92}" destId="{B1713BCC-D833-4FD1-B09A-4BE6C9E65A88}" srcOrd="0" destOrd="0" presId="urn:microsoft.com/office/officeart/2005/8/layout/hierarchy3"/>
    <dgm:cxn modelId="{386D40DE-5463-4C00-B017-DCDFCFAA15CB}" srcId="{CB9964DC-5E01-4879-9733-CDEE2AB1D1F7}" destId="{466F596C-FDA1-4829-A4BF-7BD30D574E04}" srcOrd="0" destOrd="0" parTransId="{D4DA6DC7-AFFE-4B53-A49A-EAE1612EB661}" sibTransId="{414A2785-D0BE-49B8-A62A-82693DFAE36C}"/>
    <dgm:cxn modelId="{E384ADA9-563D-4EE0-8995-394707A0A74B}" type="presOf" srcId="{D4DA6DC7-AFFE-4B53-A49A-EAE1612EB661}" destId="{CD0EF799-A515-4570-BF25-1781C41195D6}" srcOrd="0" destOrd="0" presId="urn:microsoft.com/office/officeart/2005/8/layout/hierarchy3"/>
    <dgm:cxn modelId="{6D10B6AF-ECE4-4F15-BD36-C0CE6369D911}" type="presOf" srcId="{CB9964DC-5E01-4879-9733-CDEE2AB1D1F7}" destId="{C7DDC059-89DD-4F99-A10D-9C975D60C8D8}" srcOrd="1" destOrd="0" presId="urn:microsoft.com/office/officeart/2005/8/layout/hierarchy3"/>
    <dgm:cxn modelId="{581ECD80-5A53-4C1A-8684-6A51495C2DF4}" type="presOf" srcId="{466F596C-FDA1-4829-A4BF-7BD30D574E04}" destId="{3761560C-D99B-4F15-B8BE-6CEEDF1B41D0}" srcOrd="0" destOrd="0" presId="urn:microsoft.com/office/officeart/2005/8/layout/hierarchy3"/>
    <dgm:cxn modelId="{AE21E1EA-FF63-4F7D-83C3-213A43E119EE}" srcId="{CB9964DC-5E01-4879-9733-CDEE2AB1D1F7}" destId="{D8822552-E72E-4423-ABF5-214C0F4454E2}" srcOrd="1" destOrd="0" parTransId="{43AEB6BD-36AF-44D7-A913-E2A13A8A0D92}" sibTransId="{BEEFDD27-30D6-4890-AB60-6AA730DE73F9}"/>
    <dgm:cxn modelId="{C59FF2FC-7496-4FCC-B3C8-A8722439D98F}" type="presOf" srcId="{D8822552-E72E-4423-ABF5-214C0F4454E2}" destId="{DE8A34D9-F777-4D65-A959-1EDE4F96AFBA}" srcOrd="0" destOrd="0" presId="urn:microsoft.com/office/officeart/2005/8/layout/hierarchy3"/>
    <dgm:cxn modelId="{A77D9116-A5BD-4C62-AE50-26DCC187A2DD}" type="presParOf" srcId="{D433476B-D68D-4328-ADAC-B2895D3D50CF}" destId="{1E58A3BC-F1F7-40EE-89AA-32E802ED4BF7}" srcOrd="0" destOrd="0" presId="urn:microsoft.com/office/officeart/2005/8/layout/hierarchy3"/>
    <dgm:cxn modelId="{02884542-C2D3-4207-8827-7D1C697E9FC5}" type="presParOf" srcId="{1E58A3BC-F1F7-40EE-89AA-32E802ED4BF7}" destId="{D21DF85A-45CA-4CE0-B0ED-CF4615475EE0}" srcOrd="0" destOrd="0" presId="urn:microsoft.com/office/officeart/2005/8/layout/hierarchy3"/>
    <dgm:cxn modelId="{C96198AC-03C2-46F7-AB33-D83C3356F10C}" type="presParOf" srcId="{D21DF85A-45CA-4CE0-B0ED-CF4615475EE0}" destId="{ECB1CA3E-26B8-4A39-AEF8-6F06E506D3C7}" srcOrd="0" destOrd="0" presId="urn:microsoft.com/office/officeart/2005/8/layout/hierarchy3"/>
    <dgm:cxn modelId="{7824475D-E626-4E05-B680-F46F413F6A1D}" type="presParOf" srcId="{D21DF85A-45CA-4CE0-B0ED-CF4615475EE0}" destId="{C7DDC059-89DD-4F99-A10D-9C975D60C8D8}" srcOrd="1" destOrd="0" presId="urn:microsoft.com/office/officeart/2005/8/layout/hierarchy3"/>
    <dgm:cxn modelId="{55E57214-946B-4CAF-B5ED-BF7082EF08E6}" type="presParOf" srcId="{1E58A3BC-F1F7-40EE-89AA-32E802ED4BF7}" destId="{F784BE88-3DB9-4E87-AFCA-2ED0BF00DEA1}" srcOrd="1" destOrd="0" presId="urn:microsoft.com/office/officeart/2005/8/layout/hierarchy3"/>
    <dgm:cxn modelId="{FB3B391F-6EAA-406C-9918-4F8FCA3458CE}" type="presParOf" srcId="{F784BE88-3DB9-4E87-AFCA-2ED0BF00DEA1}" destId="{CD0EF799-A515-4570-BF25-1781C41195D6}" srcOrd="0" destOrd="0" presId="urn:microsoft.com/office/officeart/2005/8/layout/hierarchy3"/>
    <dgm:cxn modelId="{1DA03DDD-225D-42BE-8AB9-50D1441A05B7}" type="presParOf" srcId="{F784BE88-3DB9-4E87-AFCA-2ED0BF00DEA1}" destId="{3761560C-D99B-4F15-B8BE-6CEEDF1B41D0}" srcOrd="1" destOrd="0" presId="urn:microsoft.com/office/officeart/2005/8/layout/hierarchy3"/>
    <dgm:cxn modelId="{F346E9E4-5330-44D6-8873-40EEA41162F3}" type="presParOf" srcId="{F784BE88-3DB9-4E87-AFCA-2ED0BF00DEA1}" destId="{B1713BCC-D833-4FD1-B09A-4BE6C9E65A88}" srcOrd="2" destOrd="0" presId="urn:microsoft.com/office/officeart/2005/8/layout/hierarchy3"/>
    <dgm:cxn modelId="{1D60B02A-338E-4A03-8C6F-80E917513F3D}" type="presParOf" srcId="{F784BE88-3DB9-4E87-AFCA-2ED0BF00DEA1}" destId="{DE8A34D9-F777-4D65-A959-1EDE4F96AFB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Regresión basada en </a:t>
          </a:r>
          <a:r>
            <a:rPr lang="es-EC" sz="2500" b="1" dirty="0" err="1" smtClean="0"/>
            <a:t>SVM’s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 b="1"/>
        </a:p>
      </dgm:t>
    </dgm:pt>
    <dgm:pt modelId="{466F596C-FDA1-4829-A4BF-7BD30D574E04}">
      <dgm:prSet phldrT="[Texto]" custT="1"/>
      <dgm:spPr/>
      <dgm:t>
        <a:bodyPr/>
        <a:lstStyle/>
        <a:p>
          <a:pPr algn="just"/>
          <a:r>
            <a:rPr lang="es-EC" sz="1800" b="0" dirty="0" smtClean="0"/>
            <a:t>La regresión está basada en la definición de una función de pérdida que ignora errores, los cuales están situados a cierta distancia del valor verdadero.</a:t>
          </a:r>
        </a:p>
      </dgm:t>
    </dgm:pt>
    <dgm:pt modelId="{414A2785-D0BE-49B8-A62A-82693DFAE36C}" type="sibTrans" cxnId="{386D40DE-5463-4C00-B017-DCDFCFAA15CB}">
      <dgm:prSet/>
      <dgm:spPr/>
      <dgm:t>
        <a:bodyPr/>
        <a:lstStyle/>
        <a:p>
          <a:endParaRPr lang="es-EC"/>
        </a:p>
      </dgm:t>
    </dgm:pt>
    <dgm:pt modelId="{D4DA6DC7-AFFE-4B53-A49A-EAE1612EB661}" type="parTrans" cxnId="{386D40DE-5463-4C00-B017-DCDFCFAA15C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3222" custLinFactNeighborY="5147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CD0EF799-A515-4570-BF25-1781C41195D6}" type="pres">
      <dgm:prSet presAssocID="{D4DA6DC7-AFFE-4B53-A49A-EAE1612EB661}" presName="Name13" presStyleLbl="parChTrans1D2" presStyleIdx="0" presStyleCnt="1"/>
      <dgm:spPr/>
      <dgm:t>
        <a:bodyPr/>
        <a:lstStyle/>
        <a:p>
          <a:endParaRPr lang="es-EC"/>
        </a:p>
      </dgm:t>
    </dgm:pt>
    <dgm:pt modelId="{3761560C-D99B-4F15-B8BE-6CEEDF1B41D0}" type="pres">
      <dgm:prSet presAssocID="{466F596C-FDA1-4829-A4BF-7BD30D574E04}" presName="childText" presStyleLbl="bgAcc1" presStyleIdx="0" presStyleCnt="1" custScaleX="644913" custScaleY="1641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B938870-374F-42E9-929C-2A00658DE1C2}" type="presOf" srcId="{D4DA6DC7-AFFE-4B53-A49A-EAE1612EB661}" destId="{CD0EF799-A515-4570-BF25-1781C41195D6}" srcOrd="0" destOrd="0" presId="urn:microsoft.com/office/officeart/2005/8/layout/hierarchy3"/>
    <dgm:cxn modelId="{386D40DE-5463-4C00-B017-DCDFCFAA15CB}" srcId="{CB9964DC-5E01-4879-9733-CDEE2AB1D1F7}" destId="{466F596C-FDA1-4829-A4BF-7BD30D574E04}" srcOrd="0" destOrd="0" parTransId="{D4DA6DC7-AFFE-4B53-A49A-EAE1612EB661}" sibTransId="{414A2785-D0BE-49B8-A62A-82693DFAE36C}"/>
    <dgm:cxn modelId="{E08949D9-042B-494C-9BCA-9F192EB2B296}" type="presOf" srcId="{7061F2FC-F2AB-4DE3-98B0-886576B4E2C6}" destId="{D433476B-D68D-4328-ADAC-B2895D3D50CF}" srcOrd="0" destOrd="0" presId="urn:microsoft.com/office/officeart/2005/8/layout/hierarchy3"/>
    <dgm:cxn modelId="{2B310AA2-1549-4A9A-BC79-3ACAB85EAA48}" type="presOf" srcId="{466F596C-FDA1-4829-A4BF-7BD30D574E04}" destId="{3761560C-D99B-4F15-B8BE-6CEEDF1B41D0}" srcOrd="0" destOrd="0" presId="urn:microsoft.com/office/officeart/2005/8/layout/hierarchy3"/>
    <dgm:cxn modelId="{F7E664BA-7C75-4723-BB19-1C3720BAA717}" type="presOf" srcId="{CB9964DC-5E01-4879-9733-CDEE2AB1D1F7}" destId="{C7DDC059-89DD-4F99-A10D-9C975D60C8D8}" srcOrd="1" destOrd="0" presId="urn:microsoft.com/office/officeart/2005/8/layout/hierarchy3"/>
    <dgm:cxn modelId="{CCD262EA-605B-499F-BFBE-A7EB12D2F0BE}" type="presOf" srcId="{CB9964DC-5E01-4879-9733-CDEE2AB1D1F7}" destId="{ECB1CA3E-26B8-4A39-AEF8-6F06E506D3C7}" srcOrd="0" destOrd="0" presId="urn:microsoft.com/office/officeart/2005/8/layout/hierarchy3"/>
    <dgm:cxn modelId="{4252ADAD-0BDC-4CA4-879D-180651FEA613}" type="presParOf" srcId="{D433476B-D68D-4328-ADAC-B2895D3D50CF}" destId="{1E58A3BC-F1F7-40EE-89AA-32E802ED4BF7}" srcOrd="0" destOrd="0" presId="urn:microsoft.com/office/officeart/2005/8/layout/hierarchy3"/>
    <dgm:cxn modelId="{06DFAD64-AF55-4F4B-914F-52F69E7AADC1}" type="presParOf" srcId="{1E58A3BC-F1F7-40EE-89AA-32E802ED4BF7}" destId="{D21DF85A-45CA-4CE0-B0ED-CF4615475EE0}" srcOrd="0" destOrd="0" presId="urn:microsoft.com/office/officeart/2005/8/layout/hierarchy3"/>
    <dgm:cxn modelId="{62290CF4-07F8-4D30-91F5-CFE7BB6DF39E}" type="presParOf" srcId="{D21DF85A-45CA-4CE0-B0ED-CF4615475EE0}" destId="{ECB1CA3E-26B8-4A39-AEF8-6F06E506D3C7}" srcOrd="0" destOrd="0" presId="urn:microsoft.com/office/officeart/2005/8/layout/hierarchy3"/>
    <dgm:cxn modelId="{8CEEEFE9-F94C-41E1-BA87-D2128605977A}" type="presParOf" srcId="{D21DF85A-45CA-4CE0-B0ED-CF4615475EE0}" destId="{C7DDC059-89DD-4F99-A10D-9C975D60C8D8}" srcOrd="1" destOrd="0" presId="urn:microsoft.com/office/officeart/2005/8/layout/hierarchy3"/>
    <dgm:cxn modelId="{906643CA-2EBE-481A-9FCA-B3226A7F5C26}" type="presParOf" srcId="{1E58A3BC-F1F7-40EE-89AA-32E802ED4BF7}" destId="{F784BE88-3DB9-4E87-AFCA-2ED0BF00DEA1}" srcOrd="1" destOrd="0" presId="urn:microsoft.com/office/officeart/2005/8/layout/hierarchy3"/>
    <dgm:cxn modelId="{CC5269B6-E78D-4421-8071-6D4B7EDEDA10}" type="presParOf" srcId="{F784BE88-3DB9-4E87-AFCA-2ED0BF00DEA1}" destId="{CD0EF799-A515-4570-BF25-1781C41195D6}" srcOrd="0" destOrd="0" presId="urn:microsoft.com/office/officeart/2005/8/layout/hierarchy3"/>
    <dgm:cxn modelId="{647ACF84-4D7A-479B-B901-9B455C6600C1}" type="presParOf" srcId="{F784BE88-3DB9-4E87-AFCA-2ED0BF00DEA1}" destId="{3761560C-D99B-4F15-B8BE-6CEEDF1B41D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/>
            <a:t>Diagrama de bloques del sistema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17447" custLinFactNeighborY="-200000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Adquisición de tensión y corriente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n-US" sz="2000" dirty="0" smtClean="0"/>
            <a:t>Se </a:t>
          </a:r>
          <a:r>
            <a:rPr lang="en-US" sz="2000" dirty="0" err="1" smtClean="0"/>
            <a:t>mide</a:t>
          </a:r>
          <a:r>
            <a:rPr lang="en-US" sz="2000" dirty="0" smtClean="0"/>
            <a:t> y </a:t>
          </a:r>
          <a:r>
            <a:rPr lang="en-US" sz="2000" dirty="0" err="1" smtClean="0"/>
            <a:t>adquiere</a:t>
          </a:r>
          <a:r>
            <a:rPr lang="en-US" sz="2000" dirty="0" smtClean="0"/>
            <a:t> la tension de forma </a:t>
          </a:r>
          <a:r>
            <a:rPr lang="en-US" sz="2000" dirty="0" err="1" smtClean="0"/>
            <a:t>directa</a:t>
          </a:r>
          <a:r>
            <a:rPr lang="en-US" sz="2000" dirty="0" smtClean="0"/>
            <a:t> a la </a:t>
          </a:r>
          <a:r>
            <a:rPr lang="en-US" sz="2000" dirty="0" err="1" smtClean="0"/>
            <a:t>lámpara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n-US" sz="2000" dirty="0" smtClean="0"/>
            <a:t>La </a:t>
          </a:r>
          <a:r>
            <a:rPr lang="en-US" sz="2000" dirty="0" err="1" smtClean="0"/>
            <a:t>corriente</a:t>
          </a:r>
          <a:r>
            <a:rPr lang="en-US" sz="2000" dirty="0" smtClean="0"/>
            <a:t> se </a:t>
          </a:r>
          <a:r>
            <a:rPr lang="en-US" sz="2000" dirty="0" err="1" smtClean="0"/>
            <a:t>determina</a:t>
          </a:r>
          <a:r>
            <a:rPr lang="en-US" sz="2000" dirty="0" smtClean="0"/>
            <a:t> </a:t>
          </a:r>
          <a:r>
            <a:rPr lang="en-US" sz="2000" dirty="0" err="1" smtClean="0"/>
            <a:t>mediante</a:t>
          </a:r>
          <a:r>
            <a:rPr lang="en-US" sz="2000" dirty="0" smtClean="0"/>
            <a:t> la tension de </a:t>
          </a:r>
          <a:r>
            <a:rPr lang="en-US" sz="2000" dirty="0" err="1" smtClean="0"/>
            <a:t>una</a:t>
          </a:r>
          <a:r>
            <a:rPr lang="en-US" sz="2000" dirty="0" smtClean="0"/>
            <a:t> </a:t>
          </a:r>
          <a:r>
            <a:rPr lang="en-US" sz="2000" dirty="0" err="1" smtClean="0"/>
            <a:t>resistencia</a:t>
          </a:r>
          <a:r>
            <a:rPr lang="en-US" sz="2000" dirty="0" smtClean="0"/>
            <a:t> de </a:t>
          </a:r>
          <a:r>
            <a:rPr lang="en-US" sz="2000" dirty="0" err="1" smtClean="0"/>
            <a:t>sensamiento</a:t>
          </a:r>
          <a:r>
            <a:rPr lang="en-US" sz="2000" dirty="0" smtClean="0"/>
            <a:t>.</a:t>
          </a:r>
          <a:endParaRPr lang="es-EC" sz="2000" dirty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2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2" custScaleX="616467" custScaleY="144154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2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2" custScaleX="616527" custScaleY="144903" custLinFactNeighborY="-325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D246CA8C-6BCB-4E98-AA6D-BD723CE226B8}" type="presOf" srcId="{03369930-B337-4B21-A8B0-D9BF973727DA}" destId="{59B6BAF9-1EE2-43AB-A459-FD0FBACBF2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0361BFDA-7BA2-4A80-B053-5AD2C5BE3692}" type="presOf" srcId="{3CD44B45-69E6-4281-8F0F-2695D58C9294}" destId="{F6C98293-6788-4959-8701-87899D3A5AE8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  <dgm:cxn modelId="{1B649FC5-A4B0-4201-8E52-C59B1E641434}" type="presParOf" srcId="{F784BE88-3DB9-4E87-AFCA-2ED0BF00DEA1}" destId="{59B6BAF9-1EE2-43AB-A459-FD0FBACBF21E}" srcOrd="2" destOrd="0" presId="urn:microsoft.com/office/officeart/2005/8/layout/hierarchy3"/>
    <dgm:cxn modelId="{6BACCB20-C772-4C98-8046-34D3974109E7}" type="presParOf" srcId="{F784BE88-3DB9-4E87-AFCA-2ED0BF00DEA1}" destId="{F6C98293-6788-4959-8701-87899D3A5A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15355-8B92-486E-ABCD-5596F7225061}" type="doc">
      <dgm:prSet loTypeId="urn:microsoft.com/office/officeart/2005/8/layout/bList2" loCatId="list" qsTypeId="urn:microsoft.com/office/officeart/2005/8/quickstyle/simple1" qsCatId="simple" csTypeId="urn:microsoft.com/office/officeart/2005/8/colors/accent0_1" csCatId="mainScheme" phldr="1"/>
      <dgm:spPr/>
    </dgm:pt>
    <dgm:pt modelId="{CF074B62-2618-4268-89FF-8C31D6E943C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CB993E7-CBB9-4B71-A9FB-7AFAEFEA98EE}" type="parTrans" cxnId="{B42083E3-0956-4FAD-9683-732E80930DA2}">
      <dgm:prSet/>
      <dgm:spPr/>
      <dgm:t>
        <a:bodyPr/>
        <a:lstStyle/>
        <a:p>
          <a:endParaRPr lang="es-ES"/>
        </a:p>
      </dgm:t>
    </dgm:pt>
    <dgm:pt modelId="{FDB79136-9F8F-4530-BDCF-06F405BE0E5E}" type="sibTrans" cxnId="{B42083E3-0956-4FAD-9683-732E80930DA2}">
      <dgm:prSet/>
      <dgm:spPr/>
      <dgm:t>
        <a:bodyPr/>
        <a:lstStyle/>
        <a:p>
          <a:endParaRPr lang="es-ES"/>
        </a:p>
      </dgm:t>
    </dgm:pt>
    <dgm:pt modelId="{95647104-145D-4089-8389-A211781E9152}">
      <dgm:prSet phldrT="[Texto]" custT="1"/>
      <dgm:spPr/>
      <dgm:t>
        <a:bodyPr/>
        <a:lstStyle/>
        <a:p>
          <a:pPr algn="ctr"/>
          <a:r>
            <a:rPr lang="es-EC" sz="2000" noProof="0" dirty="0" smtClean="0"/>
            <a:t>HID-MH diferentes potencias</a:t>
          </a:r>
          <a:endParaRPr lang="es-EC" sz="2000" noProof="0" dirty="0"/>
        </a:p>
      </dgm:t>
    </dgm:pt>
    <dgm:pt modelId="{A20E6419-1222-4E90-A1A6-7A3CCCA8BF4A}" type="sibTrans" cxnId="{62E0E6FE-D7C3-4846-B2DB-592F688BC068}">
      <dgm:prSet/>
      <dgm:spPr/>
      <dgm:t>
        <a:bodyPr/>
        <a:lstStyle/>
        <a:p>
          <a:endParaRPr lang="es-ES"/>
        </a:p>
      </dgm:t>
    </dgm:pt>
    <dgm:pt modelId="{79861EF5-2628-4D24-909D-C6E987510E34}" type="parTrans" cxnId="{62E0E6FE-D7C3-4846-B2DB-592F688BC068}">
      <dgm:prSet/>
      <dgm:spPr/>
      <dgm:t>
        <a:bodyPr/>
        <a:lstStyle/>
        <a:p>
          <a:endParaRPr lang="es-ES"/>
        </a:p>
      </dgm:t>
    </dgm:pt>
    <dgm:pt modelId="{862B9CDA-C80D-4FC4-A1B8-07DB5B7A4888}" type="pres">
      <dgm:prSet presAssocID="{40C15355-8B92-486E-ABCD-5596F7225061}" presName="diagram" presStyleCnt="0">
        <dgm:presLayoutVars>
          <dgm:dir/>
          <dgm:animLvl val="lvl"/>
          <dgm:resizeHandles val="exact"/>
        </dgm:presLayoutVars>
      </dgm:prSet>
      <dgm:spPr/>
    </dgm:pt>
    <dgm:pt modelId="{AED6D125-F424-4406-BA7E-2AC393A831C6}" type="pres">
      <dgm:prSet presAssocID="{95647104-145D-4089-8389-A211781E9152}" presName="compNode" presStyleCnt="0"/>
      <dgm:spPr/>
    </dgm:pt>
    <dgm:pt modelId="{79C6B079-AC8B-46E0-9774-F1338D0C4D6D}" type="pres">
      <dgm:prSet presAssocID="{95647104-145D-4089-8389-A211781E9152}" presName="childRect" presStyleLbl="bgAcc1" presStyleIdx="0" presStyleCnt="1" custScaleX="116254" custScaleY="111068" custLinFactNeighborX="-3204" custLinFactNeighborY="53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DA41DD-9696-4415-AA29-8CFC3E6FA705}" type="pres">
      <dgm:prSet presAssocID="{95647104-145D-4089-8389-A211781E91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E870A-9A5F-4419-B1E5-8BBE1032CD80}" type="pres">
      <dgm:prSet presAssocID="{95647104-145D-4089-8389-A211781E9152}" presName="parentRect" presStyleLbl="alignNode1" presStyleIdx="0" presStyleCnt="1" custScaleX="47952" custScaleY="88424" custLinFactNeighborX="1397" custLinFactNeighborY="-18535"/>
      <dgm:spPr/>
      <dgm:t>
        <a:bodyPr/>
        <a:lstStyle/>
        <a:p>
          <a:endParaRPr lang="es-EC"/>
        </a:p>
      </dgm:t>
    </dgm:pt>
    <dgm:pt modelId="{E8A0FA47-024C-4712-8FD1-3FD140E83F24}" type="pres">
      <dgm:prSet presAssocID="{95647104-145D-4089-8389-A211781E9152}" presName="adorn" presStyleLbl="fgAccFollowNode1" presStyleIdx="0" presStyleCnt="1" custFlipVert="0" custFlipHor="0" custScaleX="5767" custScaleY="15439"/>
      <dgm:spPr>
        <a:ln>
          <a:solidFill>
            <a:schemeClr val="bg1">
              <a:alpha val="90000"/>
            </a:schemeClr>
          </a:solidFill>
        </a:ln>
      </dgm:spPr>
    </dgm:pt>
  </dgm:ptLst>
  <dgm:cxnLst>
    <dgm:cxn modelId="{2EA025B3-B43C-49D0-942E-B2DE00F60189}" type="presOf" srcId="{CF074B62-2618-4268-89FF-8C31D6E943C3}" destId="{79C6B079-AC8B-46E0-9774-F1338D0C4D6D}" srcOrd="0" destOrd="0" presId="urn:microsoft.com/office/officeart/2005/8/layout/bList2"/>
    <dgm:cxn modelId="{B42083E3-0956-4FAD-9683-732E80930DA2}" srcId="{95647104-145D-4089-8389-A211781E9152}" destId="{CF074B62-2618-4268-89FF-8C31D6E943C3}" srcOrd="0" destOrd="0" parTransId="{ACB993E7-CBB9-4B71-A9FB-7AFAEFEA98EE}" sibTransId="{FDB79136-9F8F-4530-BDCF-06F405BE0E5E}"/>
    <dgm:cxn modelId="{BE32B0B3-A37B-4DFA-8B91-C650CE24C334}" type="presOf" srcId="{95647104-145D-4089-8389-A211781E9152}" destId="{E72E870A-9A5F-4419-B1E5-8BBE1032CD80}" srcOrd="1" destOrd="0" presId="urn:microsoft.com/office/officeart/2005/8/layout/bList2"/>
    <dgm:cxn modelId="{62E0E6FE-D7C3-4846-B2DB-592F688BC068}" srcId="{40C15355-8B92-486E-ABCD-5596F7225061}" destId="{95647104-145D-4089-8389-A211781E9152}" srcOrd="0" destOrd="0" parTransId="{79861EF5-2628-4D24-909D-C6E987510E34}" sibTransId="{A20E6419-1222-4E90-A1A6-7A3CCCA8BF4A}"/>
    <dgm:cxn modelId="{1547806B-A3B6-48A9-8BC4-62DBE9166C76}" type="presOf" srcId="{40C15355-8B92-486E-ABCD-5596F7225061}" destId="{862B9CDA-C80D-4FC4-A1B8-07DB5B7A4888}" srcOrd="0" destOrd="0" presId="urn:microsoft.com/office/officeart/2005/8/layout/bList2"/>
    <dgm:cxn modelId="{D0733919-3F81-43FD-BAB0-A67B221DC4B1}" type="presOf" srcId="{95647104-145D-4089-8389-A211781E9152}" destId="{A1DA41DD-9696-4415-AA29-8CFC3E6FA705}" srcOrd="0" destOrd="0" presId="urn:microsoft.com/office/officeart/2005/8/layout/bList2"/>
    <dgm:cxn modelId="{C2F97EB3-02BB-4DFC-ABE3-E2CEA5E35027}" type="presParOf" srcId="{862B9CDA-C80D-4FC4-A1B8-07DB5B7A4888}" destId="{AED6D125-F424-4406-BA7E-2AC393A831C6}" srcOrd="0" destOrd="0" presId="urn:microsoft.com/office/officeart/2005/8/layout/bList2"/>
    <dgm:cxn modelId="{13E7D92A-548B-4836-A028-0C08A22DECC5}" type="presParOf" srcId="{AED6D125-F424-4406-BA7E-2AC393A831C6}" destId="{79C6B079-AC8B-46E0-9774-F1338D0C4D6D}" srcOrd="0" destOrd="0" presId="urn:microsoft.com/office/officeart/2005/8/layout/bList2"/>
    <dgm:cxn modelId="{FB52CA9B-AF93-44AA-A71B-C6333EB3B2B7}" type="presParOf" srcId="{AED6D125-F424-4406-BA7E-2AC393A831C6}" destId="{A1DA41DD-9696-4415-AA29-8CFC3E6FA705}" srcOrd="1" destOrd="0" presId="urn:microsoft.com/office/officeart/2005/8/layout/bList2"/>
    <dgm:cxn modelId="{517DFC68-594E-4999-8B76-8E90C364497F}" type="presParOf" srcId="{AED6D125-F424-4406-BA7E-2AC393A831C6}" destId="{E72E870A-9A5F-4419-B1E5-8BBE1032CD80}" srcOrd="2" destOrd="0" presId="urn:microsoft.com/office/officeart/2005/8/layout/bList2"/>
    <dgm:cxn modelId="{42E31E87-ABBC-4957-8BDF-FA1D28E2C462}" type="presParOf" srcId="{AED6D125-F424-4406-BA7E-2AC393A831C6}" destId="{E8A0FA47-024C-4712-8FD1-3FD140E83F2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Adquisición de iluminancia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Se adquiere hay que tener en cuenta el área de incidencia de la luz en el banco de pruebas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n-US" sz="2000" dirty="0" smtClean="0"/>
            <a:t>Se </a:t>
          </a:r>
          <a:r>
            <a:rPr lang="en-US" sz="2000" dirty="0" err="1" smtClean="0"/>
            <a:t>dimenciona</a:t>
          </a:r>
          <a:r>
            <a:rPr lang="en-US" sz="2000" dirty="0" smtClean="0"/>
            <a:t> el sensor </a:t>
          </a:r>
          <a:r>
            <a:rPr lang="en-US" sz="2000" dirty="0" err="1" smtClean="0"/>
            <a:t>en</a:t>
          </a:r>
          <a:r>
            <a:rPr lang="en-US" sz="2000" dirty="0" smtClean="0"/>
            <a:t> base a </a:t>
          </a:r>
          <a:r>
            <a:rPr lang="en-US" sz="2000" dirty="0" err="1" smtClean="0"/>
            <a:t>las</a:t>
          </a:r>
          <a:r>
            <a:rPr lang="en-US" sz="2000" dirty="0" smtClean="0"/>
            <a:t> </a:t>
          </a:r>
          <a:r>
            <a:rPr lang="en-US" sz="2000" dirty="0" err="1" smtClean="0"/>
            <a:t>características</a:t>
          </a:r>
          <a:r>
            <a:rPr lang="en-US" sz="2000" dirty="0" smtClean="0"/>
            <a:t> </a:t>
          </a:r>
          <a:r>
            <a:rPr lang="en-US" sz="2000" dirty="0" err="1" smtClean="0"/>
            <a:t>técnicas</a:t>
          </a:r>
          <a:r>
            <a:rPr lang="en-US" sz="2000" dirty="0" smtClean="0"/>
            <a:t> </a:t>
          </a:r>
          <a:r>
            <a:rPr lang="en-US" sz="2000" dirty="0" err="1" smtClean="0"/>
            <a:t>que</a:t>
          </a:r>
          <a:r>
            <a:rPr lang="en-US" sz="2000" dirty="0" smtClean="0"/>
            <a:t> </a:t>
          </a:r>
          <a:r>
            <a:rPr lang="en-US" sz="2000" dirty="0" err="1" smtClean="0"/>
            <a:t>proporciona</a:t>
          </a:r>
          <a:r>
            <a:rPr lang="en-US" sz="2000" dirty="0" smtClean="0"/>
            <a:t> el </a:t>
          </a:r>
          <a:r>
            <a:rPr lang="en-US" sz="2000" dirty="0" err="1" smtClean="0"/>
            <a:t>fabricante</a:t>
          </a:r>
          <a:r>
            <a:rPr lang="en-US" sz="2000" dirty="0" smtClean="0"/>
            <a:t>.</a:t>
          </a:r>
          <a:endParaRPr lang="es-EC" sz="2000" dirty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2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2" custScaleX="574853" custScaleY="106606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2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2" custScaleX="616527" custScaleY="86333" custLinFactNeighborY="-325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267E34-637E-4A98-8A96-C1CE37A18270}" type="presOf" srcId="{FF5244E1-CF16-4BAC-92D3-2FD3C915AD4D}" destId="{04EAAFF2-F757-4829-8DE2-3822D97053BC}" srcOrd="0" destOrd="0" presId="urn:microsoft.com/office/officeart/2005/8/layout/hierarchy3"/>
    <dgm:cxn modelId="{C3BF7DCA-6E5B-4AAE-B20E-2FD56313920D}" type="presOf" srcId="{CB9964DC-5E01-4879-9733-CDEE2AB1D1F7}" destId="{C7DDC059-89DD-4F99-A10D-9C975D60C8D8}" srcOrd="1" destOrd="0" presId="urn:microsoft.com/office/officeart/2005/8/layout/hierarchy3"/>
    <dgm:cxn modelId="{A90E6FF4-4388-4C60-B201-E758CDF15BAE}" type="presOf" srcId="{03369930-B337-4B21-A8B0-D9BF973727DA}" destId="{59B6BAF9-1EE2-43AB-A459-FD0FBACBF2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C370F39-B36B-419D-BAE0-624A13CC741A}" type="presOf" srcId="{7061F2FC-F2AB-4DE3-98B0-886576B4E2C6}" destId="{D433476B-D68D-4328-ADAC-B2895D3D50CF}" srcOrd="0" destOrd="0" presId="urn:microsoft.com/office/officeart/2005/8/layout/hierarchy3"/>
    <dgm:cxn modelId="{93F4D6E4-2BD4-4979-80F4-9B76821535A9}" type="presOf" srcId="{3CD44B45-69E6-4281-8F0F-2695D58C9294}" destId="{F6C98293-6788-4959-8701-87899D3A5AE8}" srcOrd="0" destOrd="0" presId="urn:microsoft.com/office/officeart/2005/8/layout/hierarchy3"/>
    <dgm:cxn modelId="{032F7132-738B-4298-91DF-64B78E63BBF8}" type="presOf" srcId="{CB9964DC-5E01-4879-9733-CDEE2AB1D1F7}" destId="{ECB1CA3E-26B8-4A39-AEF8-6F06E506D3C7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59F87D36-C3A5-410B-B292-DFC5BBB10FA3}" type="presOf" srcId="{DE2F9DEB-7685-4523-B2DC-B1A32D1754D5}" destId="{E71390C3-22EC-4252-819F-F42DBCE732A6}" srcOrd="0" destOrd="0" presId="urn:microsoft.com/office/officeart/2005/8/layout/hierarchy3"/>
    <dgm:cxn modelId="{296C1FFE-DE91-4C8B-9699-E9FBC835533E}" type="presParOf" srcId="{D433476B-D68D-4328-ADAC-B2895D3D50CF}" destId="{1E58A3BC-F1F7-40EE-89AA-32E802ED4BF7}" srcOrd="0" destOrd="0" presId="urn:microsoft.com/office/officeart/2005/8/layout/hierarchy3"/>
    <dgm:cxn modelId="{12882E5C-3481-40BF-AE81-7396374B0567}" type="presParOf" srcId="{1E58A3BC-F1F7-40EE-89AA-32E802ED4BF7}" destId="{D21DF85A-45CA-4CE0-B0ED-CF4615475EE0}" srcOrd="0" destOrd="0" presId="urn:microsoft.com/office/officeart/2005/8/layout/hierarchy3"/>
    <dgm:cxn modelId="{9DECA947-2E5B-4113-8A63-937B4035FF69}" type="presParOf" srcId="{D21DF85A-45CA-4CE0-B0ED-CF4615475EE0}" destId="{ECB1CA3E-26B8-4A39-AEF8-6F06E506D3C7}" srcOrd="0" destOrd="0" presId="urn:microsoft.com/office/officeart/2005/8/layout/hierarchy3"/>
    <dgm:cxn modelId="{D0478F78-A68B-4F1C-9EB7-D3E6B54CC2DA}" type="presParOf" srcId="{D21DF85A-45CA-4CE0-B0ED-CF4615475EE0}" destId="{C7DDC059-89DD-4F99-A10D-9C975D60C8D8}" srcOrd="1" destOrd="0" presId="urn:microsoft.com/office/officeart/2005/8/layout/hierarchy3"/>
    <dgm:cxn modelId="{8905A636-A215-4935-9156-F0106400F577}" type="presParOf" srcId="{1E58A3BC-F1F7-40EE-89AA-32E802ED4BF7}" destId="{F784BE88-3DB9-4E87-AFCA-2ED0BF00DEA1}" srcOrd="1" destOrd="0" presId="urn:microsoft.com/office/officeart/2005/8/layout/hierarchy3"/>
    <dgm:cxn modelId="{A970CA65-8467-4481-BC1A-6E3FAA13F942}" type="presParOf" srcId="{F784BE88-3DB9-4E87-AFCA-2ED0BF00DEA1}" destId="{04EAAFF2-F757-4829-8DE2-3822D97053BC}" srcOrd="0" destOrd="0" presId="urn:microsoft.com/office/officeart/2005/8/layout/hierarchy3"/>
    <dgm:cxn modelId="{33FAE6B8-A3C4-4144-B17A-68B79287F1E1}" type="presParOf" srcId="{F784BE88-3DB9-4E87-AFCA-2ED0BF00DEA1}" destId="{E71390C3-22EC-4252-819F-F42DBCE732A6}" srcOrd="1" destOrd="0" presId="urn:microsoft.com/office/officeart/2005/8/layout/hierarchy3"/>
    <dgm:cxn modelId="{B450FA26-0ACD-46BD-962D-772170F6905F}" type="presParOf" srcId="{F784BE88-3DB9-4E87-AFCA-2ED0BF00DEA1}" destId="{59B6BAF9-1EE2-43AB-A459-FD0FBACBF21E}" srcOrd="2" destOrd="0" presId="urn:microsoft.com/office/officeart/2005/8/layout/hierarchy3"/>
    <dgm:cxn modelId="{1F53A646-10A8-4768-BF43-D4C81DC232FF}" type="presParOf" srcId="{F784BE88-3DB9-4E87-AFCA-2ED0BF00DEA1}" destId="{F6C98293-6788-4959-8701-87899D3A5A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Adquisición de temperatura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Para seleccionar el sensor adecuado de temperatura se toma el máximo valor de temperatura emitido por alguna de las lámparas HID-MH, que según los fabricantes es 500°C.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n-US" sz="2000" dirty="0" smtClean="0"/>
            <a:t>Se </a:t>
          </a:r>
          <a:r>
            <a:rPr lang="en-US" sz="2000" dirty="0" err="1" smtClean="0"/>
            <a:t>considera</a:t>
          </a:r>
          <a:r>
            <a:rPr lang="en-US" sz="2000" dirty="0" smtClean="0"/>
            <a:t> </a:t>
          </a:r>
          <a:r>
            <a:rPr lang="en-US" sz="2000" dirty="0" err="1" smtClean="0"/>
            <a:t>una</a:t>
          </a:r>
          <a:r>
            <a:rPr lang="en-US" sz="2000" dirty="0" smtClean="0"/>
            <a:t> </a:t>
          </a:r>
          <a:r>
            <a:rPr lang="en-US" sz="2000" dirty="0" err="1" smtClean="0"/>
            <a:t>tolerancia</a:t>
          </a:r>
          <a:r>
            <a:rPr lang="en-US" sz="2000" dirty="0" smtClean="0"/>
            <a:t> del 5% para </a:t>
          </a:r>
          <a:r>
            <a:rPr lang="en-US" sz="2000" dirty="0" err="1" smtClean="0"/>
            <a:t>dimensionar</a:t>
          </a:r>
          <a:r>
            <a:rPr lang="en-US" sz="2000" dirty="0" smtClean="0"/>
            <a:t> el sensor.</a:t>
          </a:r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C2F884B2-DBD7-4E9F-AFBC-2BBCC0AD4B8E}">
      <dgm:prSet custT="1"/>
      <dgm:spPr/>
      <dgm:t>
        <a:bodyPr/>
        <a:lstStyle/>
        <a:p>
          <a:pPr algn="just"/>
          <a:r>
            <a:rPr lang="en-US" sz="2000" dirty="0" smtClean="0"/>
            <a:t>Se require un sensor </a:t>
          </a:r>
          <a:r>
            <a:rPr lang="en-US" sz="2000" dirty="0" err="1" smtClean="0"/>
            <a:t>que</a:t>
          </a:r>
          <a:r>
            <a:rPr lang="en-US" sz="2000" dirty="0" smtClean="0"/>
            <a:t> </a:t>
          </a:r>
          <a:r>
            <a:rPr lang="en-US" sz="2000" dirty="0" err="1" smtClean="0"/>
            <a:t>tenga</a:t>
          </a:r>
          <a:r>
            <a:rPr lang="en-US" sz="2000" dirty="0" smtClean="0"/>
            <a:t> </a:t>
          </a:r>
          <a:r>
            <a:rPr lang="en-US" sz="2000" dirty="0" err="1" smtClean="0"/>
            <a:t>una</a:t>
          </a:r>
          <a:r>
            <a:rPr lang="en-US" sz="2000" dirty="0" smtClean="0"/>
            <a:t> temperature minima de 525 °C.</a:t>
          </a:r>
        </a:p>
      </dgm:t>
    </dgm:pt>
    <dgm:pt modelId="{63FC38DB-3081-4A3B-88C3-3C42F10B9D3C}" type="parTrans" cxnId="{97E255FE-F8A6-4D02-8289-9D835F48575B}">
      <dgm:prSet/>
      <dgm:spPr/>
      <dgm:t>
        <a:bodyPr/>
        <a:lstStyle/>
        <a:p>
          <a:endParaRPr lang="es-EC"/>
        </a:p>
      </dgm:t>
    </dgm:pt>
    <dgm:pt modelId="{2D4314E3-1E19-408B-BCB4-63D442E691F2}" type="sibTrans" cxnId="{97E255FE-F8A6-4D02-8289-9D835F48575B}">
      <dgm:prSet/>
      <dgm:spPr/>
      <dgm:t>
        <a:bodyPr/>
        <a:lstStyle/>
        <a:p>
          <a:endParaRPr lang="es-EC"/>
        </a:p>
      </dgm:t>
    </dgm:pt>
    <dgm:pt modelId="{A39182CE-6395-4452-A1BB-3501AB80018E}">
      <dgm:prSet custT="1"/>
      <dgm:spPr/>
      <dgm:t>
        <a:bodyPr/>
        <a:lstStyle/>
        <a:p>
          <a:pPr algn="just"/>
          <a:r>
            <a:rPr lang="en-US" sz="2000" dirty="0" smtClean="0"/>
            <a:t>La temperature se </a:t>
          </a:r>
          <a:r>
            <a:rPr lang="en-US" sz="2000" dirty="0" err="1" smtClean="0"/>
            <a:t>mide</a:t>
          </a:r>
          <a:r>
            <a:rPr lang="en-US" sz="2000" dirty="0" smtClean="0"/>
            <a:t> </a:t>
          </a:r>
          <a:r>
            <a:rPr lang="en-US" sz="2000" dirty="0" err="1" smtClean="0"/>
            <a:t>en</a:t>
          </a:r>
          <a:r>
            <a:rPr lang="en-US" sz="2000" dirty="0" smtClean="0"/>
            <a:t> la </a:t>
          </a:r>
          <a:r>
            <a:rPr lang="en-US" sz="2000" dirty="0" err="1" smtClean="0"/>
            <a:t>superficie</a:t>
          </a:r>
          <a:r>
            <a:rPr lang="en-US" sz="2000" dirty="0" smtClean="0"/>
            <a:t> de la </a:t>
          </a:r>
          <a:r>
            <a:rPr lang="en-US" sz="2000" dirty="0" err="1" smtClean="0"/>
            <a:t>ampolla</a:t>
          </a:r>
          <a:r>
            <a:rPr lang="en-US" sz="2000" dirty="0" smtClean="0"/>
            <a:t> ellipsoidal exterior. </a:t>
          </a:r>
        </a:p>
      </dgm:t>
    </dgm:pt>
    <dgm:pt modelId="{0907FFA0-A0E8-41DC-A6DC-7B34D944B799}" type="parTrans" cxnId="{A6F658A0-3447-4287-9381-8B1FB07E61CA}">
      <dgm:prSet/>
      <dgm:spPr/>
      <dgm:t>
        <a:bodyPr/>
        <a:lstStyle/>
        <a:p>
          <a:endParaRPr lang="es-EC"/>
        </a:p>
      </dgm:t>
    </dgm:pt>
    <dgm:pt modelId="{CB4C931C-4FD8-4B86-A589-0797DBC80189}" type="sibTrans" cxnId="{A6F658A0-3447-4287-9381-8B1FB07E61C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4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4" custScaleX="616467" custScaleY="232735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4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4" custScaleX="616527" custScaleY="86333" custLinFactNeighborY="-325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A352C-116B-4A4E-9E87-432CDC80A964}" type="pres">
      <dgm:prSet presAssocID="{63FC38DB-3081-4A3B-88C3-3C42F10B9D3C}" presName="Name13" presStyleLbl="parChTrans1D2" presStyleIdx="2" presStyleCnt="4"/>
      <dgm:spPr/>
      <dgm:t>
        <a:bodyPr/>
        <a:lstStyle/>
        <a:p>
          <a:endParaRPr lang="es-EC"/>
        </a:p>
      </dgm:t>
    </dgm:pt>
    <dgm:pt modelId="{5FE36CA3-F0BE-4080-AD17-95AF002A1DEB}" type="pres">
      <dgm:prSet presAssocID="{C2F884B2-DBD7-4E9F-AFBC-2BBCC0AD4B8E}" presName="childText" presStyleLbl="bgAcc1" presStyleIdx="2" presStyleCnt="4" custScaleX="6197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3F97BD-D6A0-4E4F-ABC9-84F40D7AFBB4}" type="pres">
      <dgm:prSet presAssocID="{0907FFA0-A0E8-41DC-A6DC-7B34D944B799}" presName="Name13" presStyleLbl="parChTrans1D2" presStyleIdx="3" presStyleCnt="4"/>
      <dgm:spPr/>
      <dgm:t>
        <a:bodyPr/>
        <a:lstStyle/>
        <a:p>
          <a:endParaRPr lang="es-EC"/>
        </a:p>
      </dgm:t>
    </dgm:pt>
    <dgm:pt modelId="{2CAC1CEA-D57B-46F0-9BD1-91B4B0C99D91}" type="pres">
      <dgm:prSet presAssocID="{A39182CE-6395-4452-A1BB-3501AB80018E}" presName="childText" presStyleLbl="bgAcc1" presStyleIdx="3" presStyleCnt="4" custScaleX="6748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B9750D-50FA-41EC-BC0C-65592369AD32}" type="presOf" srcId="{63FC38DB-3081-4A3B-88C3-3C42F10B9D3C}" destId="{3FBA352C-116B-4A4E-9E87-432CDC80A964}" srcOrd="0" destOrd="0" presId="urn:microsoft.com/office/officeart/2005/8/layout/hierarchy3"/>
    <dgm:cxn modelId="{E851D923-65EA-44AE-9995-97CEC66847CF}" type="presOf" srcId="{C2F884B2-DBD7-4E9F-AFBC-2BBCC0AD4B8E}" destId="{5FE36CA3-F0BE-4080-AD17-95AF002A1DEB}" srcOrd="0" destOrd="0" presId="urn:microsoft.com/office/officeart/2005/8/layout/hierarchy3"/>
    <dgm:cxn modelId="{5D69BC10-C4A3-46CA-B2F6-40FEC2D12AC6}" type="presOf" srcId="{7061F2FC-F2AB-4DE3-98B0-886576B4E2C6}" destId="{D433476B-D68D-4328-ADAC-B2895D3D50CF}" srcOrd="0" destOrd="0" presId="urn:microsoft.com/office/officeart/2005/8/layout/hierarchy3"/>
    <dgm:cxn modelId="{D1D818AE-4B01-4C87-8100-91D521D8C339}" type="presOf" srcId="{A39182CE-6395-4452-A1BB-3501AB80018E}" destId="{2CAC1CEA-D57B-46F0-9BD1-91B4B0C99D91}" srcOrd="0" destOrd="0" presId="urn:microsoft.com/office/officeart/2005/8/layout/hierarchy3"/>
    <dgm:cxn modelId="{A6C2F644-6C8C-4827-8091-DAB75F18B9E3}" type="presOf" srcId="{0907FFA0-A0E8-41DC-A6DC-7B34D944B799}" destId="{573F97BD-D6A0-4E4F-ABC9-84F40D7AFBB4}" srcOrd="0" destOrd="0" presId="urn:microsoft.com/office/officeart/2005/8/layout/hierarchy3"/>
    <dgm:cxn modelId="{B6A7A943-2077-438C-A12D-EF94E0C578E5}" type="presOf" srcId="{DE2F9DEB-7685-4523-B2DC-B1A32D1754D5}" destId="{E71390C3-22EC-4252-819F-F42DBCE732A6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034630C-69BA-4D80-AE2F-CD9A81CE7EE2}" type="presOf" srcId="{3CD44B45-69E6-4281-8F0F-2695D58C9294}" destId="{F6C98293-6788-4959-8701-87899D3A5AE8}" srcOrd="0" destOrd="0" presId="urn:microsoft.com/office/officeart/2005/8/layout/hierarchy3"/>
    <dgm:cxn modelId="{AE90E1AC-7D0D-4DC0-8335-8F87B2EB1D87}" type="presOf" srcId="{CB9964DC-5E01-4879-9733-CDEE2AB1D1F7}" destId="{ECB1CA3E-26B8-4A39-AEF8-6F06E506D3C7}" srcOrd="0" destOrd="0" presId="urn:microsoft.com/office/officeart/2005/8/layout/hierarchy3"/>
    <dgm:cxn modelId="{A6F658A0-3447-4287-9381-8B1FB07E61CA}" srcId="{CB9964DC-5E01-4879-9733-CDEE2AB1D1F7}" destId="{A39182CE-6395-4452-A1BB-3501AB80018E}" srcOrd="3" destOrd="0" parTransId="{0907FFA0-A0E8-41DC-A6DC-7B34D944B799}" sibTransId="{CB4C931C-4FD8-4B86-A589-0797DBC80189}"/>
    <dgm:cxn modelId="{2367DAF7-47DE-45AB-8564-77AC94722E57}" type="presOf" srcId="{03369930-B337-4B21-A8B0-D9BF973727DA}" destId="{59B6BAF9-1EE2-43AB-A459-FD0FBACBF21E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D6F35D3B-3E0D-41AC-99E7-3F0508397CB8}" type="presOf" srcId="{CB9964DC-5E01-4879-9733-CDEE2AB1D1F7}" destId="{C7DDC059-89DD-4F99-A10D-9C975D60C8D8}" srcOrd="1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828CB5E9-C781-4102-BDB8-1AD2018EEE2E}" type="presOf" srcId="{FF5244E1-CF16-4BAC-92D3-2FD3C915AD4D}" destId="{04EAAFF2-F757-4829-8DE2-3822D97053BC}" srcOrd="0" destOrd="0" presId="urn:microsoft.com/office/officeart/2005/8/layout/hierarchy3"/>
    <dgm:cxn modelId="{97E255FE-F8A6-4D02-8289-9D835F48575B}" srcId="{CB9964DC-5E01-4879-9733-CDEE2AB1D1F7}" destId="{C2F884B2-DBD7-4E9F-AFBC-2BBCC0AD4B8E}" srcOrd="2" destOrd="0" parTransId="{63FC38DB-3081-4A3B-88C3-3C42F10B9D3C}" sibTransId="{2D4314E3-1E19-408B-BCB4-63D442E691F2}"/>
    <dgm:cxn modelId="{1DFA59F1-4F7C-4B83-9EF5-1CD6C14F405F}" type="presParOf" srcId="{D433476B-D68D-4328-ADAC-B2895D3D50CF}" destId="{1E58A3BC-F1F7-40EE-89AA-32E802ED4BF7}" srcOrd="0" destOrd="0" presId="urn:microsoft.com/office/officeart/2005/8/layout/hierarchy3"/>
    <dgm:cxn modelId="{48657B38-1C2F-46F5-9CC0-4530CB900987}" type="presParOf" srcId="{1E58A3BC-F1F7-40EE-89AA-32E802ED4BF7}" destId="{D21DF85A-45CA-4CE0-B0ED-CF4615475EE0}" srcOrd="0" destOrd="0" presId="urn:microsoft.com/office/officeart/2005/8/layout/hierarchy3"/>
    <dgm:cxn modelId="{3C173E3E-E257-430E-87A9-551BD44BAF23}" type="presParOf" srcId="{D21DF85A-45CA-4CE0-B0ED-CF4615475EE0}" destId="{ECB1CA3E-26B8-4A39-AEF8-6F06E506D3C7}" srcOrd="0" destOrd="0" presId="urn:microsoft.com/office/officeart/2005/8/layout/hierarchy3"/>
    <dgm:cxn modelId="{7037302D-305F-4371-A2F2-653319D578E5}" type="presParOf" srcId="{D21DF85A-45CA-4CE0-B0ED-CF4615475EE0}" destId="{C7DDC059-89DD-4F99-A10D-9C975D60C8D8}" srcOrd="1" destOrd="0" presId="urn:microsoft.com/office/officeart/2005/8/layout/hierarchy3"/>
    <dgm:cxn modelId="{8CFE5F72-06E4-4CB1-A948-AF2C1E01D29E}" type="presParOf" srcId="{1E58A3BC-F1F7-40EE-89AA-32E802ED4BF7}" destId="{F784BE88-3DB9-4E87-AFCA-2ED0BF00DEA1}" srcOrd="1" destOrd="0" presId="urn:microsoft.com/office/officeart/2005/8/layout/hierarchy3"/>
    <dgm:cxn modelId="{85A3101C-78B7-42E9-A614-D7CEBAA2F3E1}" type="presParOf" srcId="{F784BE88-3DB9-4E87-AFCA-2ED0BF00DEA1}" destId="{04EAAFF2-F757-4829-8DE2-3822D97053BC}" srcOrd="0" destOrd="0" presId="urn:microsoft.com/office/officeart/2005/8/layout/hierarchy3"/>
    <dgm:cxn modelId="{E83BB428-8313-40EC-A978-DC00E7587B13}" type="presParOf" srcId="{F784BE88-3DB9-4E87-AFCA-2ED0BF00DEA1}" destId="{E71390C3-22EC-4252-819F-F42DBCE732A6}" srcOrd="1" destOrd="0" presId="urn:microsoft.com/office/officeart/2005/8/layout/hierarchy3"/>
    <dgm:cxn modelId="{A3F8DF43-321C-4567-BC3C-38E0E2CAC716}" type="presParOf" srcId="{F784BE88-3DB9-4E87-AFCA-2ED0BF00DEA1}" destId="{59B6BAF9-1EE2-43AB-A459-FD0FBACBF21E}" srcOrd="2" destOrd="0" presId="urn:microsoft.com/office/officeart/2005/8/layout/hierarchy3"/>
    <dgm:cxn modelId="{AD9EB978-68F7-4CC9-99DD-5906F0A4C8A2}" type="presParOf" srcId="{F784BE88-3DB9-4E87-AFCA-2ED0BF00DEA1}" destId="{F6C98293-6788-4959-8701-87899D3A5AE8}" srcOrd="3" destOrd="0" presId="urn:microsoft.com/office/officeart/2005/8/layout/hierarchy3"/>
    <dgm:cxn modelId="{13FFB50A-0AA9-4223-8D0E-638441D788EE}" type="presParOf" srcId="{F784BE88-3DB9-4E87-AFCA-2ED0BF00DEA1}" destId="{3FBA352C-116B-4A4E-9E87-432CDC80A964}" srcOrd="4" destOrd="0" presId="urn:microsoft.com/office/officeart/2005/8/layout/hierarchy3"/>
    <dgm:cxn modelId="{3B75B505-0B9F-480B-9334-3705D8E77E05}" type="presParOf" srcId="{F784BE88-3DB9-4E87-AFCA-2ED0BF00DEA1}" destId="{5FE36CA3-F0BE-4080-AD17-95AF002A1DEB}" srcOrd="5" destOrd="0" presId="urn:microsoft.com/office/officeart/2005/8/layout/hierarchy3"/>
    <dgm:cxn modelId="{1EF9C9F0-6C37-4E16-8998-F475D60AEA6A}" type="presParOf" srcId="{F784BE88-3DB9-4E87-AFCA-2ED0BF00DEA1}" destId="{573F97BD-D6A0-4E4F-ABC9-84F40D7AFBB4}" srcOrd="6" destOrd="0" presId="urn:microsoft.com/office/officeart/2005/8/layout/hierarchy3"/>
    <dgm:cxn modelId="{4644061B-AFCC-4D39-8651-8CAD2517ED64}" type="presParOf" srcId="{F784BE88-3DB9-4E87-AFCA-2ED0BF00DEA1}" destId="{2CAC1CEA-D57B-46F0-9BD1-91B4B0C99D9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Controlador dinámico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27895" custLinFactNeighborY="-200000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SVC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El clasificador de estados debe ser capaz de identificar las tres fases de encendido principales: ignición, calentamiento, estable; adicionalmente se adiciona dos fases una de apagado y una no definida.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2000" dirty="0" smtClean="0"/>
            <a:t>Por tanto, el clasificador es </a:t>
          </a:r>
          <a:r>
            <a:rPr lang="es-EC" sz="2000" dirty="0" err="1" smtClean="0"/>
            <a:t>multiclase</a:t>
          </a:r>
          <a:r>
            <a:rPr lang="es-EC" sz="2000" dirty="0" smtClean="0"/>
            <a:t> de nivel 5 y además tendrá 4 entradas (máximo número de entradas) que corresponden a los datos de: tensión, corriente, temperatura e iluminancia. </a:t>
          </a:r>
          <a:endParaRPr lang="en-US" sz="2000" dirty="0" smtClean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C2F884B2-DBD7-4E9F-AFBC-2BBCC0AD4B8E}">
      <dgm:prSet custT="1"/>
      <dgm:spPr/>
      <dgm:t>
        <a:bodyPr/>
        <a:lstStyle/>
        <a:p>
          <a:pPr algn="just"/>
          <a:r>
            <a:rPr lang="es-EC" sz="2000" dirty="0" smtClean="0"/>
            <a:t>Se implementará el SVC con los datos de entrada que presenten los mejores resultados.</a:t>
          </a:r>
          <a:endParaRPr lang="en-US" sz="2000" dirty="0" smtClean="0"/>
        </a:p>
      </dgm:t>
    </dgm:pt>
    <dgm:pt modelId="{63FC38DB-3081-4A3B-88C3-3C42F10B9D3C}" type="parTrans" cxnId="{97E255FE-F8A6-4D02-8289-9D835F48575B}">
      <dgm:prSet/>
      <dgm:spPr/>
      <dgm:t>
        <a:bodyPr/>
        <a:lstStyle/>
        <a:p>
          <a:endParaRPr lang="es-EC"/>
        </a:p>
      </dgm:t>
    </dgm:pt>
    <dgm:pt modelId="{2D4314E3-1E19-408B-BCB4-63D442E691F2}" type="sibTrans" cxnId="{97E255FE-F8A6-4D02-8289-9D835F48575B}">
      <dgm:prSet/>
      <dgm:spPr/>
      <dgm:t>
        <a:bodyPr/>
        <a:lstStyle/>
        <a:p>
          <a:endParaRPr lang="es-EC"/>
        </a:p>
      </dgm:t>
    </dgm:pt>
    <dgm:pt modelId="{A39182CE-6395-4452-A1BB-3501AB80018E}">
      <dgm:prSet custT="1"/>
      <dgm:spPr/>
      <dgm:t>
        <a:bodyPr/>
        <a:lstStyle/>
        <a:p>
          <a:pPr algn="just"/>
          <a:r>
            <a:rPr lang="es-EC" sz="2000" dirty="0" smtClean="0"/>
            <a:t>Para determinar que variables son las mejores para el entrenamiento final del SVC se toman en consideración dos criterios: la precisión del clasificador y la ergonomía en la implementación</a:t>
          </a:r>
          <a:endParaRPr lang="en-US" sz="2000" dirty="0" smtClean="0"/>
        </a:p>
      </dgm:t>
    </dgm:pt>
    <dgm:pt modelId="{0907FFA0-A0E8-41DC-A6DC-7B34D944B799}" type="parTrans" cxnId="{A6F658A0-3447-4287-9381-8B1FB07E61CA}">
      <dgm:prSet/>
      <dgm:spPr/>
      <dgm:t>
        <a:bodyPr/>
        <a:lstStyle/>
        <a:p>
          <a:endParaRPr lang="es-EC"/>
        </a:p>
      </dgm:t>
    </dgm:pt>
    <dgm:pt modelId="{CB4C931C-4FD8-4B86-A589-0797DBC80189}" type="sibTrans" cxnId="{A6F658A0-3447-4287-9381-8B1FB07E61C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4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4" custScaleX="689720" custScaleY="232735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4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4" custScaleX="688727" custScaleY="183830" custLinFactNeighborY="-325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A352C-116B-4A4E-9E87-432CDC80A964}" type="pres">
      <dgm:prSet presAssocID="{63FC38DB-3081-4A3B-88C3-3C42F10B9D3C}" presName="Name13" presStyleLbl="parChTrans1D2" presStyleIdx="2" presStyleCnt="4"/>
      <dgm:spPr/>
      <dgm:t>
        <a:bodyPr/>
        <a:lstStyle/>
        <a:p>
          <a:endParaRPr lang="es-EC"/>
        </a:p>
      </dgm:t>
    </dgm:pt>
    <dgm:pt modelId="{5FE36CA3-F0BE-4080-AD17-95AF002A1DEB}" type="pres">
      <dgm:prSet presAssocID="{C2F884B2-DBD7-4E9F-AFBC-2BBCC0AD4B8E}" presName="childText" presStyleLbl="bgAcc1" presStyleIdx="2" presStyleCnt="4" custScaleX="696277" custLinFactNeighborX="-3942" custLinFactNeighborY="-289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3F97BD-D6A0-4E4F-ABC9-84F40D7AFBB4}" type="pres">
      <dgm:prSet presAssocID="{0907FFA0-A0E8-41DC-A6DC-7B34D944B799}" presName="Name13" presStyleLbl="parChTrans1D2" presStyleIdx="3" presStyleCnt="4"/>
      <dgm:spPr/>
      <dgm:t>
        <a:bodyPr/>
        <a:lstStyle/>
        <a:p>
          <a:endParaRPr lang="es-EC"/>
        </a:p>
      </dgm:t>
    </dgm:pt>
    <dgm:pt modelId="{2CAC1CEA-D57B-46F0-9BD1-91B4B0C99D91}" type="pres">
      <dgm:prSet presAssocID="{A39182CE-6395-4452-A1BB-3501AB80018E}" presName="childText" presStyleLbl="bgAcc1" presStyleIdx="3" presStyleCnt="4" custScaleX="696842" custScaleY="195939" custLinFactNeighborX="-3663" custLinFactNeighborY="-260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D7BA2C-57C1-4B37-8B5C-2EC3E3104781}" type="presOf" srcId="{FF5244E1-CF16-4BAC-92D3-2FD3C915AD4D}" destId="{04EAAFF2-F757-4829-8DE2-3822D97053BC}" srcOrd="0" destOrd="0" presId="urn:microsoft.com/office/officeart/2005/8/layout/hierarchy3"/>
    <dgm:cxn modelId="{9083375D-B090-472A-BB51-CD3690FE076B}" type="presOf" srcId="{C2F884B2-DBD7-4E9F-AFBC-2BBCC0AD4B8E}" destId="{5FE36CA3-F0BE-4080-AD17-95AF002A1DEB}" srcOrd="0" destOrd="0" presId="urn:microsoft.com/office/officeart/2005/8/layout/hierarchy3"/>
    <dgm:cxn modelId="{650EB027-8065-4096-9194-7FD37D9BC2C2}" type="presOf" srcId="{DE2F9DEB-7685-4523-B2DC-B1A32D1754D5}" destId="{E71390C3-22EC-4252-819F-F42DBCE732A6}" srcOrd="0" destOrd="0" presId="urn:microsoft.com/office/officeart/2005/8/layout/hierarchy3"/>
    <dgm:cxn modelId="{FAAA0E9A-8E57-42DF-BC0B-FBB0DC4E299C}" type="presOf" srcId="{63FC38DB-3081-4A3B-88C3-3C42F10B9D3C}" destId="{3FBA352C-116B-4A4E-9E87-432CDC80A96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10BA1D9-16EC-40F5-A448-62977B05CDF2}" type="presOf" srcId="{03369930-B337-4B21-A8B0-D9BF973727DA}" destId="{59B6BAF9-1EE2-43AB-A459-FD0FBACBF21E}" srcOrd="0" destOrd="0" presId="urn:microsoft.com/office/officeart/2005/8/layout/hierarchy3"/>
    <dgm:cxn modelId="{07F7F285-58CF-42CE-A616-CE985E855ED2}" type="presOf" srcId="{CB9964DC-5E01-4879-9733-CDEE2AB1D1F7}" destId="{ECB1CA3E-26B8-4A39-AEF8-6F06E506D3C7}" srcOrd="0" destOrd="0" presId="urn:microsoft.com/office/officeart/2005/8/layout/hierarchy3"/>
    <dgm:cxn modelId="{1DBA3631-77C0-4838-B360-6AF253E23F96}" type="presOf" srcId="{A39182CE-6395-4452-A1BB-3501AB80018E}" destId="{2CAC1CEA-D57B-46F0-9BD1-91B4B0C99D91}" srcOrd="0" destOrd="0" presId="urn:microsoft.com/office/officeart/2005/8/layout/hierarchy3"/>
    <dgm:cxn modelId="{32CD0022-B83E-4788-8308-253822C1BA4F}" type="presOf" srcId="{3CD44B45-69E6-4281-8F0F-2695D58C9294}" destId="{F6C98293-6788-4959-8701-87899D3A5AE8}" srcOrd="0" destOrd="0" presId="urn:microsoft.com/office/officeart/2005/8/layout/hierarchy3"/>
    <dgm:cxn modelId="{A6F658A0-3447-4287-9381-8B1FB07E61CA}" srcId="{CB9964DC-5E01-4879-9733-CDEE2AB1D1F7}" destId="{A39182CE-6395-4452-A1BB-3501AB80018E}" srcOrd="3" destOrd="0" parTransId="{0907FFA0-A0E8-41DC-A6DC-7B34D944B799}" sibTransId="{CB4C931C-4FD8-4B86-A589-0797DBC80189}"/>
    <dgm:cxn modelId="{A14B024E-030D-492C-8DA6-ED47DD8708B0}" type="presOf" srcId="{0907FFA0-A0E8-41DC-A6DC-7B34D944B799}" destId="{573F97BD-D6A0-4E4F-ABC9-84F40D7AFBB4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6432B530-B192-442C-AF07-670D884899B3}" type="presOf" srcId="{CB9964DC-5E01-4879-9733-CDEE2AB1D1F7}" destId="{C7DDC059-89DD-4F99-A10D-9C975D60C8D8}" srcOrd="1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97E255FE-F8A6-4D02-8289-9D835F48575B}" srcId="{CB9964DC-5E01-4879-9733-CDEE2AB1D1F7}" destId="{C2F884B2-DBD7-4E9F-AFBC-2BBCC0AD4B8E}" srcOrd="2" destOrd="0" parTransId="{63FC38DB-3081-4A3B-88C3-3C42F10B9D3C}" sibTransId="{2D4314E3-1E19-408B-BCB4-63D442E691F2}"/>
    <dgm:cxn modelId="{B1E591BB-43DF-48BA-B3B1-B235439433A0}" type="presOf" srcId="{7061F2FC-F2AB-4DE3-98B0-886576B4E2C6}" destId="{D433476B-D68D-4328-ADAC-B2895D3D50CF}" srcOrd="0" destOrd="0" presId="urn:microsoft.com/office/officeart/2005/8/layout/hierarchy3"/>
    <dgm:cxn modelId="{ACBB8746-3EBB-44F0-93E8-BEC070758E19}" type="presParOf" srcId="{D433476B-D68D-4328-ADAC-B2895D3D50CF}" destId="{1E58A3BC-F1F7-40EE-89AA-32E802ED4BF7}" srcOrd="0" destOrd="0" presId="urn:microsoft.com/office/officeart/2005/8/layout/hierarchy3"/>
    <dgm:cxn modelId="{CF24F8A2-7D09-41CF-8354-569305C87642}" type="presParOf" srcId="{1E58A3BC-F1F7-40EE-89AA-32E802ED4BF7}" destId="{D21DF85A-45CA-4CE0-B0ED-CF4615475EE0}" srcOrd="0" destOrd="0" presId="urn:microsoft.com/office/officeart/2005/8/layout/hierarchy3"/>
    <dgm:cxn modelId="{2F68EEE2-D6E9-48C4-8BA0-5FEB3B28DB3C}" type="presParOf" srcId="{D21DF85A-45CA-4CE0-B0ED-CF4615475EE0}" destId="{ECB1CA3E-26B8-4A39-AEF8-6F06E506D3C7}" srcOrd="0" destOrd="0" presId="urn:microsoft.com/office/officeart/2005/8/layout/hierarchy3"/>
    <dgm:cxn modelId="{7BEA6A9C-E7F2-46A6-9F5F-532793D8561D}" type="presParOf" srcId="{D21DF85A-45CA-4CE0-B0ED-CF4615475EE0}" destId="{C7DDC059-89DD-4F99-A10D-9C975D60C8D8}" srcOrd="1" destOrd="0" presId="urn:microsoft.com/office/officeart/2005/8/layout/hierarchy3"/>
    <dgm:cxn modelId="{5A09ACBB-F40C-421B-A254-C736A331414D}" type="presParOf" srcId="{1E58A3BC-F1F7-40EE-89AA-32E802ED4BF7}" destId="{F784BE88-3DB9-4E87-AFCA-2ED0BF00DEA1}" srcOrd="1" destOrd="0" presId="urn:microsoft.com/office/officeart/2005/8/layout/hierarchy3"/>
    <dgm:cxn modelId="{2F88F5C4-81FD-46EE-98CD-CD9C4FE70464}" type="presParOf" srcId="{F784BE88-3DB9-4E87-AFCA-2ED0BF00DEA1}" destId="{04EAAFF2-F757-4829-8DE2-3822D97053BC}" srcOrd="0" destOrd="0" presId="urn:microsoft.com/office/officeart/2005/8/layout/hierarchy3"/>
    <dgm:cxn modelId="{AB00425F-63E5-457E-8DDE-B5CCB6168C06}" type="presParOf" srcId="{F784BE88-3DB9-4E87-AFCA-2ED0BF00DEA1}" destId="{E71390C3-22EC-4252-819F-F42DBCE732A6}" srcOrd="1" destOrd="0" presId="urn:microsoft.com/office/officeart/2005/8/layout/hierarchy3"/>
    <dgm:cxn modelId="{C8D75716-09DA-4DAE-8CB2-605FE7F590DA}" type="presParOf" srcId="{F784BE88-3DB9-4E87-AFCA-2ED0BF00DEA1}" destId="{59B6BAF9-1EE2-43AB-A459-FD0FBACBF21E}" srcOrd="2" destOrd="0" presId="urn:microsoft.com/office/officeart/2005/8/layout/hierarchy3"/>
    <dgm:cxn modelId="{3F2A91EC-1247-4A2E-BEF3-BF2B3D662B8B}" type="presParOf" srcId="{F784BE88-3DB9-4E87-AFCA-2ED0BF00DEA1}" destId="{F6C98293-6788-4959-8701-87899D3A5AE8}" srcOrd="3" destOrd="0" presId="urn:microsoft.com/office/officeart/2005/8/layout/hierarchy3"/>
    <dgm:cxn modelId="{52E59CC9-257F-4968-A2CF-CA7430E4BDDE}" type="presParOf" srcId="{F784BE88-3DB9-4E87-AFCA-2ED0BF00DEA1}" destId="{3FBA352C-116B-4A4E-9E87-432CDC80A964}" srcOrd="4" destOrd="0" presId="urn:microsoft.com/office/officeart/2005/8/layout/hierarchy3"/>
    <dgm:cxn modelId="{D6C65D82-A81F-43D0-818A-819B90917122}" type="presParOf" srcId="{F784BE88-3DB9-4E87-AFCA-2ED0BF00DEA1}" destId="{5FE36CA3-F0BE-4080-AD17-95AF002A1DEB}" srcOrd="5" destOrd="0" presId="urn:microsoft.com/office/officeart/2005/8/layout/hierarchy3"/>
    <dgm:cxn modelId="{69FD846D-CF8A-44F9-9E0F-86A99E5B68FD}" type="presParOf" srcId="{F784BE88-3DB9-4E87-AFCA-2ED0BF00DEA1}" destId="{573F97BD-D6A0-4E4F-ABC9-84F40D7AFBB4}" srcOrd="6" destOrd="0" presId="urn:microsoft.com/office/officeart/2005/8/layout/hierarchy3"/>
    <dgm:cxn modelId="{1C30CA06-E172-491C-BE78-C42AC1D374E4}" type="presParOf" srcId="{F784BE88-3DB9-4E87-AFCA-2ED0BF00DEA1}" destId="{2CAC1CEA-D57B-46F0-9BD1-91B4B0C99D9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Implementación del SVC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1058" custLinFactNeighborY="1281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054A5E0-623A-4B7F-9593-0F341FDA06B0}" type="presOf" srcId="{CB9964DC-5E01-4879-9733-CDEE2AB1D1F7}" destId="{C7DDC059-89DD-4F99-A10D-9C975D60C8D8}" srcOrd="1" destOrd="0" presId="urn:microsoft.com/office/officeart/2005/8/layout/hierarchy3"/>
    <dgm:cxn modelId="{099708CC-90E6-43BC-8227-D1A477D930AF}" type="presOf" srcId="{CB9964DC-5E01-4879-9733-CDEE2AB1D1F7}" destId="{ECB1CA3E-26B8-4A39-AEF8-6F06E506D3C7}" srcOrd="0" destOrd="0" presId="urn:microsoft.com/office/officeart/2005/8/layout/hierarchy3"/>
    <dgm:cxn modelId="{C2BFD827-1BD1-4C3D-BA45-A33FC93CDC52}" type="presOf" srcId="{7061F2FC-F2AB-4DE3-98B0-886576B4E2C6}" destId="{D433476B-D68D-4328-ADAC-B2895D3D50CF}" srcOrd="0" destOrd="0" presId="urn:microsoft.com/office/officeart/2005/8/layout/hierarchy3"/>
    <dgm:cxn modelId="{19FF8CB7-49E5-4F76-8225-0FDBBFFC2343}" type="presParOf" srcId="{D433476B-D68D-4328-ADAC-B2895D3D50CF}" destId="{1E58A3BC-F1F7-40EE-89AA-32E802ED4BF7}" srcOrd="0" destOrd="0" presId="urn:microsoft.com/office/officeart/2005/8/layout/hierarchy3"/>
    <dgm:cxn modelId="{8A3676F2-26F6-4F05-B05D-BB3B9D5342D4}" type="presParOf" srcId="{1E58A3BC-F1F7-40EE-89AA-32E802ED4BF7}" destId="{D21DF85A-45CA-4CE0-B0ED-CF4615475EE0}" srcOrd="0" destOrd="0" presId="urn:microsoft.com/office/officeart/2005/8/layout/hierarchy3"/>
    <dgm:cxn modelId="{67C0A08E-8146-47A2-8287-A0B7E87FB7E8}" type="presParOf" srcId="{D21DF85A-45CA-4CE0-B0ED-CF4615475EE0}" destId="{ECB1CA3E-26B8-4A39-AEF8-6F06E506D3C7}" srcOrd="0" destOrd="0" presId="urn:microsoft.com/office/officeart/2005/8/layout/hierarchy3"/>
    <dgm:cxn modelId="{3ED12FC8-BAB2-42B6-939F-495477F9B3D4}" type="presParOf" srcId="{D21DF85A-45CA-4CE0-B0ED-CF4615475EE0}" destId="{C7DDC059-89DD-4F99-A10D-9C975D60C8D8}" srcOrd="1" destOrd="0" presId="urn:microsoft.com/office/officeart/2005/8/layout/hierarchy3"/>
    <dgm:cxn modelId="{0CA25850-F339-4989-B266-76DA08C8B3B4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Implementación del SVC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1058" custLinFactNeighborY="1281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Análisis</a:t>
          </a:r>
          <a:r>
            <a:rPr lang="es-ES" sz="2500" b="1" baseline="0" dirty="0" smtClean="0"/>
            <a:t> en tiempo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1586" custLinFactNeighborX="0" custLinFactNeighborY="-75254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Análisis</a:t>
          </a:r>
          <a:r>
            <a:rPr lang="es-ES" sz="2500" b="1" baseline="0" dirty="0" smtClean="0"/>
            <a:t> en tiempo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Se observan variaciones notorias en la evolución de tensión, corriente e iluminancia específicamente en el primer tercio del periodo de adquisición, lo que indicaría posibles transiciones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2000" dirty="0" smtClean="0"/>
            <a:t>La temperatura presenta una tendencia con pocas variaciones en casi toda la adquisición, además de no alcanzar un estado estable como las demás variables</a:t>
          </a:r>
          <a:endParaRPr lang="en-US" sz="2000" dirty="0" smtClean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C2F884B2-DBD7-4E9F-AFBC-2BBCC0AD4B8E}">
      <dgm:prSet custT="1"/>
      <dgm:spPr/>
      <dgm:t>
        <a:bodyPr/>
        <a:lstStyle/>
        <a:p>
          <a:pPr algn="just"/>
          <a:r>
            <a:rPr lang="es-EC" sz="2000" dirty="0" smtClean="0"/>
            <a:t>Con el fin de realizar un estudio mas detallado de las variables se plantean los siguientes análisis: tensión-corriente, tensión-iluminancia, corriente-iluminancia, tensión-temperatura, corriente-temperatura y finalmente iluminancia-temperatura.</a:t>
          </a:r>
          <a:endParaRPr lang="en-US" sz="2000" dirty="0" smtClean="0"/>
        </a:p>
      </dgm:t>
    </dgm:pt>
    <dgm:pt modelId="{63FC38DB-3081-4A3B-88C3-3C42F10B9D3C}" type="parTrans" cxnId="{97E255FE-F8A6-4D02-8289-9D835F48575B}">
      <dgm:prSet/>
      <dgm:spPr/>
      <dgm:t>
        <a:bodyPr/>
        <a:lstStyle/>
        <a:p>
          <a:endParaRPr lang="es-EC"/>
        </a:p>
      </dgm:t>
    </dgm:pt>
    <dgm:pt modelId="{2D4314E3-1E19-408B-BCB4-63D442E691F2}" type="sibTrans" cxnId="{97E255FE-F8A6-4D02-8289-9D835F48575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3" custScaleX="689720" custScaleY="232735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3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3" custScaleX="688727" custScaleY="183830" custLinFactNeighborY="-325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A352C-116B-4A4E-9E87-432CDC80A964}" type="pres">
      <dgm:prSet presAssocID="{63FC38DB-3081-4A3B-88C3-3C42F10B9D3C}" presName="Name13" presStyleLbl="parChTrans1D2" presStyleIdx="2" presStyleCnt="3"/>
      <dgm:spPr/>
      <dgm:t>
        <a:bodyPr/>
        <a:lstStyle/>
        <a:p>
          <a:endParaRPr lang="es-EC"/>
        </a:p>
      </dgm:t>
    </dgm:pt>
    <dgm:pt modelId="{5FE36CA3-F0BE-4080-AD17-95AF002A1DEB}" type="pres">
      <dgm:prSet presAssocID="{C2F884B2-DBD7-4E9F-AFBC-2BBCC0AD4B8E}" presName="childText" presStyleLbl="bgAcc1" presStyleIdx="2" presStyleCnt="3" custScaleX="696277" custScaleY="246493" custLinFactNeighborX="-3942" custLinFactNeighborY="-289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9ABDE6-EA77-4473-8157-6E5ADEAF078F}" type="presOf" srcId="{FF5244E1-CF16-4BAC-92D3-2FD3C915AD4D}" destId="{04EAAFF2-F757-4829-8DE2-3822D97053BC}" srcOrd="0" destOrd="0" presId="urn:microsoft.com/office/officeart/2005/8/layout/hierarchy3"/>
    <dgm:cxn modelId="{F9DCBCA6-5FE9-4459-85D7-F4815819230F}" type="presOf" srcId="{63FC38DB-3081-4A3B-88C3-3C42F10B9D3C}" destId="{3FBA352C-116B-4A4E-9E87-432CDC80A964}" srcOrd="0" destOrd="0" presId="urn:microsoft.com/office/officeart/2005/8/layout/hierarchy3"/>
    <dgm:cxn modelId="{B49A3858-F3F5-4F93-BD5D-886715B334D0}" type="presOf" srcId="{DE2F9DEB-7685-4523-B2DC-B1A32D1754D5}" destId="{E71390C3-22EC-4252-819F-F42DBCE732A6}" srcOrd="0" destOrd="0" presId="urn:microsoft.com/office/officeart/2005/8/layout/hierarchy3"/>
    <dgm:cxn modelId="{AA4F296A-0CA6-4141-8E58-1F2D787ABF9C}" type="presOf" srcId="{CB9964DC-5E01-4879-9733-CDEE2AB1D1F7}" destId="{C7DDC059-89DD-4F99-A10D-9C975D60C8D8}" srcOrd="1" destOrd="0" presId="urn:microsoft.com/office/officeart/2005/8/layout/hierarchy3"/>
    <dgm:cxn modelId="{E7A1AB37-C396-482B-A081-9C3936C130E1}" type="presOf" srcId="{C2F884B2-DBD7-4E9F-AFBC-2BBCC0AD4B8E}" destId="{5FE36CA3-F0BE-4080-AD17-95AF002A1DEB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DBB473F-E9F0-4197-BC69-8BF2B2097843}" type="presOf" srcId="{7061F2FC-F2AB-4DE3-98B0-886576B4E2C6}" destId="{D433476B-D68D-4328-ADAC-B2895D3D50CF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97E255FE-F8A6-4D02-8289-9D835F48575B}" srcId="{CB9964DC-5E01-4879-9733-CDEE2AB1D1F7}" destId="{C2F884B2-DBD7-4E9F-AFBC-2BBCC0AD4B8E}" srcOrd="2" destOrd="0" parTransId="{63FC38DB-3081-4A3B-88C3-3C42F10B9D3C}" sibTransId="{2D4314E3-1E19-408B-BCB4-63D442E691F2}"/>
    <dgm:cxn modelId="{7EB1F4E1-9205-400D-8536-5F1E6D62DA6E}" type="presOf" srcId="{3CD44B45-69E6-4281-8F0F-2695D58C9294}" destId="{F6C98293-6788-4959-8701-87899D3A5AE8}" srcOrd="0" destOrd="0" presId="urn:microsoft.com/office/officeart/2005/8/layout/hierarchy3"/>
    <dgm:cxn modelId="{910CE971-FD21-4D8C-95AE-4FFA68578429}" type="presOf" srcId="{CB9964DC-5E01-4879-9733-CDEE2AB1D1F7}" destId="{ECB1CA3E-26B8-4A39-AEF8-6F06E506D3C7}" srcOrd="0" destOrd="0" presId="urn:microsoft.com/office/officeart/2005/8/layout/hierarchy3"/>
    <dgm:cxn modelId="{9719C4FA-3623-4DB6-8648-48030486A576}" type="presOf" srcId="{03369930-B337-4B21-A8B0-D9BF973727DA}" destId="{59B6BAF9-1EE2-43AB-A459-FD0FBACBF21E}" srcOrd="0" destOrd="0" presId="urn:microsoft.com/office/officeart/2005/8/layout/hierarchy3"/>
    <dgm:cxn modelId="{2F33F755-8D22-4DDC-8A3D-45E8B793A6EA}" type="presParOf" srcId="{D433476B-D68D-4328-ADAC-B2895D3D50CF}" destId="{1E58A3BC-F1F7-40EE-89AA-32E802ED4BF7}" srcOrd="0" destOrd="0" presId="urn:microsoft.com/office/officeart/2005/8/layout/hierarchy3"/>
    <dgm:cxn modelId="{C0B6BADB-249D-4502-85B5-2DD6CDFDE1C3}" type="presParOf" srcId="{1E58A3BC-F1F7-40EE-89AA-32E802ED4BF7}" destId="{D21DF85A-45CA-4CE0-B0ED-CF4615475EE0}" srcOrd="0" destOrd="0" presId="urn:microsoft.com/office/officeart/2005/8/layout/hierarchy3"/>
    <dgm:cxn modelId="{E3B0701E-440A-49A3-B32A-19FB2B40F847}" type="presParOf" srcId="{D21DF85A-45CA-4CE0-B0ED-CF4615475EE0}" destId="{ECB1CA3E-26B8-4A39-AEF8-6F06E506D3C7}" srcOrd="0" destOrd="0" presId="urn:microsoft.com/office/officeart/2005/8/layout/hierarchy3"/>
    <dgm:cxn modelId="{85B82E49-15D4-4718-A5BB-E1281633968F}" type="presParOf" srcId="{D21DF85A-45CA-4CE0-B0ED-CF4615475EE0}" destId="{C7DDC059-89DD-4F99-A10D-9C975D60C8D8}" srcOrd="1" destOrd="0" presId="urn:microsoft.com/office/officeart/2005/8/layout/hierarchy3"/>
    <dgm:cxn modelId="{33D5CC54-B95F-4027-AE14-426E0B9AB40D}" type="presParOf" srcId="{1E58A3BC-F1F7-40EE-89AA-32E802ED4BF7}" destId="{F784BE88-3DB9-4E87-AFCA-2ED0BF00DEA1}" srcOrd="1" destOrd="0" presId="urn:microsoft.com/office/officeart/2005/8/layout/hierarchy3"/>
    <dgm:cxn modelId="{1AF36E42-74C3-48E4-8B02-75EF1F274250}" type="presParOf" srcId="{F784BE88-3DB9-4E87-AFCA-2ED0BF00DEA1}" destId="{04EAAFF2-F757-4829-8DE2-3822D97053BC}" srcOrd="0" destOrd="0" presId="urn:microsoft.com/office/officeart/2005/8/layout/hierarchy3"/>
    <dgm:cxn modelId="{ED2047A0-8A8B-4945-A251-60D1698D3789}" type="presParOf" srcId="{F784BE88-3DB9-4E87-AFCA-2ED0BF00DEA1}" destId="{E71390C3-22EC-4252-819F-F42DBCE732A6}" srcOrd="1" destOrd="0" presId="urn:microsoft.com/office/officeart/2005/8/layout/hierarchy3"/>
    <dgm:cxn modelId="{F59C92FC-6610-4489-8CA1-B3027E044BBE}" type="presParOf" srcId="{F784BE88-3DB9-4E87-AFCA-2ED0BF00DEA1}" destId="{59B6BAF9-1EE2-43AB-A459-FD0FBACBF21E}" srcOrd="2" destOrd="0" presId="urn:microsoft.com/office/officeart/2005/8/layout/hierarchy3"/>
    <dgm:cxn modelId="{6DA4C2C0-2C7B-4735-9C95-C3578D3EF5AB}" type="presParOf" srcId="{F784BE88-3DB9-4E87-AFCA-2ED0BF00DEA1}" destId="{F6C98293-6788-4959-8701-87899D3A5AE8}" srcOrd="3" destOrd="0" presId="urn:microsoft.com/office/officeart/2005/8/layout/hierarchy3"/>
    <dgm:cxn modelId="{A69CB213-976B-4E84-8440-9A4A6F77124C}" type="presParOf" srcId="{F784BE88-3DB9-4E87-AFCA-2ED0BF00DEA1}" destId="{3FBA352C-116B-4A4E-9E87-432CDC80A964}" srcOrd="4" destOrd="0" presId="urn:microsoft.com/office/officeart/2005/8/layout/hierarchy3"/>
    <dgm:cxn modelId="{DAEDC6B4-A8D5-4D99-8E5C-D710C679AEDD}" type="presParOf" srcId="{F784BE88-3DB9-4E87-AFCA-2ED0BF00DEA1}" destId="{5FE36CA3-F0BE-4080-AD17-95AF002A1D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tensión-corriente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1586" custLinFactNeighborX="0" custLinFactNeighborY="-75254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365EABC-D582-4BFE-89F8-B94A05A37CB5}" type="presOf" srcId="{CB9964DC-5E01-4879-9733-CDEE2AB1D1F7}" destId="{C7DDC059-89DD-4F99-A10D-9C975D60C8D8}" srcOrd="1" destOrd="0" presId="urn:microsoft.com/office/officeart/2005/8/layout/hierarchy3"/>
    <dgm:cxn modelId="{7F8D3B78-A7AF-4DC9-830B-A74874442DBE}" type="presOf" srcId="{7061F2FC-F2AB-4DE3-98B0-886576B4E2C6}" destId="{D433476B-D68D-4328-ADAC-B2895D3D50CF}" srcOrd="0" destOrd="0" presId="urn:microsoft.com/office/officeart/2005/8/layout/hierarchy3"/>
    <dgm:cxn modelId="{03B6EAC7-DAC4-40FB-9F90-5686AE30B486}" type="presOf" srcId="{CB9964DC-5E01-4879-9733-CDEE2AB1D1F7}" destId="{ECB1CA3E-26B8-4A39-AEF8-6F06E506D3C7}" srcOrd="0" destOrd="0" presId="urn:microsoft.com/office/officeart/2005/8/layout/hierarchy3"/>
    <dgm:cxn modelId="{C31D99B0-B482-487F-B797-BD8B978661F3}" type="presParOf" srcId="{D433476B-D68D-4328-ADAC-B2895D3D50CF}" destId="{1E58A3BC-F1F7-40EE-89AA-32E802ED4BF7}" srcOrd="0" destOrd="0" presId="urn:microsoft.com/office/officeart/2005/8/layout/hierarchy3"/>
    <dgm:cxn modelId="{CDDB47C6-1E8E-4579-93FC-1E9FBD127B72}" type="presParOf" srcId="{1E58A3BC-F1F7-40EE-89AA-32E802ED4BF7}" destId="{D21DF85A-45CA-4CE0-B0ED-CF4615475EE0}" srcOrd="0" destOrd="0" presId="urn:microsoft.com/office/officeart/2005/8/layout/hierarchy3"/>
    <dgm:cxn modelId="{CBB97E46-7388-40D2-A3EB-29E143F89F7C}" type="presParOf" srcId="{D21DF85A-45CA-4CE0-B0ED-CF4615475EE0}" destId="{ECB1CA3E-26B8-4A39-AEF8-6F06E506D3C7}" srcOrd="0" destOrd="0" presId="urn:microsoft.com/office/officeart/2005/8/layout/hierarchy3"/>
    <dgm:cxn modelId="{BC91D8D2-F9B9-4A95-8E0C-052F97FB2A82}" type="presParOf" srcId="{D21DF85A-45CA-4CE0-B0ED-CF4615475EE0}" destId="{C7DDC059-89DD-4F99-A10D-9C975D60C8D8}" srcOrd="1" destOrd="0" presId="urn:microsoft.com/office/officeart/2005/8/layout/hierarchy3"/>
    <dgm:cxn modelId="{9D431AEC-C657-419B-BD3F-26603DE39D28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tensión-corriente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Se distinguen claramente las fases tanto para lámparas de </a:t>
          </a:r>
          <a:r>
            <a:rPr lang="es-EC" sz="2000" dirty="0" err="1" smtClean="0"/>
            <a:t>Sylvania</a:t>
          </a:r>
          <a:r>
            <a:rPr lang="es-EC" sz="2000" dirty="0" smtClean="0"/>
            <a:t> como para Osram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2000" dirty="0" smtClean="0"/>
            <a:t>Pocos datos en las fases de Apagado e ignición</a:t>
          </a:r>
          <a:endParaRPr lang="en-US" sz="2000" dirty="0" smtClean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C2F884B2-DBD7-4E9F-AFBC-2BBCC0AD4B8E}">
      <dgm:prSet custT="1"/>
      <dgm:spPr/>
      <dgm:t>
        <a:bodyPr/>
        <a:lstStyle/>
        <a:p>
          <a:pPr algn="just"/>
          <a:r>
            <a:rPr lang="es-EC" sz="2000" dirty="0" smtClean="0"/>
            <a:t>Se presentan dos procedimientos que serán validados de forma experimental:</a:t>
          </a:r>
        </a:p>
        <a:p>
          <a:pPr algn="just"/>
          <a:r>
            <a:rPr lang="es-EC" sz="2000" dirty="0" smtClean="0"/>
            <a:t>- Disminuir el número de muestras de entrenamiento para las fases de calentamiento y estable.</a:t>
          </a:r>
        </a:p>
        <a:p>
          <a:pPr algn="just"/>
          <a:r>
            <a:rPr lang="es-EC" sz="2000" dirty="0" smtClean="0"/>
            <a:t>- Disminuir el número de muestras de entrenamiento para las fases de calentamiento y estable y obtener más datos mediante una SVR (Ben-</a:t>
          </a:r>
          <a:r>
            <a:rPr lang="es-EC" sz="2000" dirty="0" err="1" smtClean="0"/>
            <a:t>Hur</a:t>
          </a:r>
          <a:r>
            <a:rPr lang="es-EC" sz="2000" dirty="0" smtClean="0"/>
            <a:t> y </a:t>
          </a:r>
          <a:r>
            <a:rPr lang="es-EC" sz="2000" dirty="0" err="1" smtClean="0"/>
            <a:t>Horn</a:t>
          </a:r>
          <a:r>
            <a:rPr lang="es-EC" sz="2000" dirty="0" smtClean="0"/>
            <a:t>, 2001)</a:t>
          </a:r>
          <a:endParaRPr lang="en-US" sz="2000" dirty="0" smtClean="0"/>
        </a:p>
      </dgm:t>
    </dgm:pt>
    <dgm:pt modelId="{63FC38DB-3081-4A3B-88C3-3C42F10B9D3C}" type="parTrans" cxnId="{97E255FE-F8A6-4D02-8289-9D835F48575B}">
      <dgm:prSet/>
      <dgm:spPr/>
      <dgm:t>
        <a:bodyPr/>
        <a:lstStyle/>
        <a:p>
          <a:endParaRPr lang="es-EC"/>
        </a:p>
      </dgm:t>
    </dgm:pt>
    <dgm:pt modelId="{2D4314E3-1E19-408B-BCB4-63D442E691F2}" type="sibTrans" cxnId="{97E255FE-F8A6-4D02-8289-9D835F48575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3" custScaleX="689720" custScaleY="157690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3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3" custScaleX="688727" custScaleY="102595" custLinFactNeighborY="-325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A352C-116B-4A4E-9E87-432CDC80A964}" type="pres">
      <dgm:prSet presAssocID="{63FC38DB-3081-4A3B-88C3-3C42F10B9D3C}" presName="Name13" presStyleLbl="parChTrans1D2" presStyleIdx="2" presStyleCnt="3"/>
      <dgm:spPr/>
      <dgm:t>
        <a:bodyPr/>
        <a:lstStyle/>
        <a:p>
          <a:endParaRPr lang="es-EC"/>
        </a:p>
      </dgm:t>
    </dgm:pt>
    <dgm:pt modelId="{5FE36CA3-F0BE-4080-AD17-95AF002A1DEB}" type="pres">
      <dgm:prSet presAssocID="{C2F884B2-DBD7-4E9F-AFBC-2BBCC0AD4B8E}" presName="childText" presStyleLbl="bgAcc1" presStyleIdx="2" presStyleCnt="3" custScaleX="696277" custScaleY="376888" custLinFactNeighborX="-10545" custLinFactNeighborY="-16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C2F14C-4A38-4BD1-A22A-0E8840924C6D}" type="presOf" srcId="{FF5244E1-CF16-4BAC-92D3-2FD3C915AD4D}" destId="{04EAAFF2-F757-4829-8DE2-3822D97053BC}" srcOrd="0" destOrd="0" presId="urn:microsoft.com/office/officeart/2005/8/layout/hierarchy3"/>
    <dgm:cxn modelId="{020A5719-1C84-4A8F-8144-4C6A7B8E9EE4}" type="presOf" srcId="{CB9964DC-5E01-4879-9733-CDEE2AB1D1F7}" destId="{ECB1CA3E-26B8-4A39-AEF8-6F06E506D3C7}" srcOrd="0" destOrd="0" presId="urn:microsoft.com/office/officeart/2005/8/layout/hierarchy3"/>
    <dgm:cxn modelId="{C4415170-0F69-4AB2-AE18-52F798D7116C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9612BFC-69A2-4EFF-A809-5DAEA8B313A3}" type="presOf" srcId="{CB9964DC-5E01-4879-9733-CDEE2AB1D1F7}" destId="{C7DDC059-89DD-4F99-A10D-9C975D60C8D8}" srcOrd="1" destOrd="0" presId="urn:microsoft.com/office/officeart/2005/8/layout/hierarchy3"/>
    <dgm:cxn modelId="{718B8A81-F719-4EAE-8AE9-81D028B6F0DC}" type="presOf" srcId="{03369930-B337-4B21-A8B0-D9BF973727DA}" destId="{59B6BAF9-1EE2-43AB-A459-FD0FBACBF21E}" srcOrd="0" destOrd="0" presId="urn:microsoft.com/office/officeart/2005/8/layout/hierarchy3"/>
    <dgm:cxn modelId="{57854DFF-7F27-4D0E-BD93-44484626BB96}" type="presOf" srcId="{C2F884B2-DBD7-4E9F-AFBC-2BBCC0AD4B8E}" destId="{5FE36CA3-F0BE-4080-AD17-95AF002A1DEB}" srcOrd="0" destOrd="0" presId="urn:microsoft.com/office/officeart/2005/8/layout/hierarchy3"/>
    <dgm:cxn modelId="{5D062B37-F3F6-47A7-86E7-3397C40478E6}" type="presOf" srcId="{63FC38DB-3081-4A3B-88C3-3C42F10B9D3C}" destId="{3FBA352C-116B-4A4E-9E87-432CDC80A964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74FC07E5-9204-41CD-AB9F-9231C1B824D0}" type="presOf" srcId="{3CD44B45-69E6-4281-8F0F-2695D58C9294}" destId="{F6C98293-6788-4959-8701-87899D3A5AE8}" srcOrd="0" destOrd="0" presId="urn:microsoft.com/office/officeart/2005/8/layout/hierarchy3"/>
    <dgm:cxn modelId="{97E255FE-F8A6-4D02-8289-9D835F48575B}" srcId="{CB9964DC-5E01-4879-9733-CDEE2AB1D1F7}" destId="{C2F884B2-DBD7-4E9F-AFBC-2BBCC0AD4B8E}" srcOrd="2" destOrd="0" parTransId="{63FC38DB-3081-4A3B-88C3-3C42F10B9D3C}" sibTransId="{2D4314E3-1E19-408B-BCB4-63D442E691F2}"/>
    <dgm:cxn modelId="{AED93ED8-B304-44C0-883B-C796D3AC224E}" type="presOf" srcId="{DE2F9DEB-7685-4523-B2DC-B1A32D1754D5}" destId="{E71390C3-22EC-4252-819F-F42DBCE732A6}" srcOrd="0" destOrd="0" presId="urn:microsoft.com/office/officeart/2005/8/layout/hierarchy3"/>
    <dgm:cxn modelId="{45FFDB68-17DE-4371-9AA7-BD42A7EABAE5}" type="presParOf" srcId="{D433476B-D68D-4328-ADAC-B2895D3D50CF}" destId="{1E58A3BC-F1F7-40EE-89AA-32E802ED4BF7}" srcOrd="0" destOrd="0" presId="urn:microsoft.com/office/officeart/2005/8/layout/hierarchy3"/>
    <dgm:cxn modelId="{BB08B6E5-D2FF-4537-B503-75C5A687EF8A}" type="presParOf" srcId="{1E58A3BC-F1F7-40EE-89AA-32E802ED4BF7}" destId="{D21DF85A-45CA-4CE0-B0ED-CF4615475EE0}" srcOrd="0" destOrd="0" presId="urn:microsoft.com/office/officeart/2005/8/layout/hierarchy3"/>
    <dgm:cxn modelId="{062A03B5-6FEE-4362-AB20-A1EB5C3AADFE}" type="presParOf" srcId="{D21DF85A-45CA-4CE0-B0ED-CF4615475EE0}" destId="{ECB1CA3E-26B8-4A39-AEF8-6F06E506D3C7}" srcOrd="0" destOrd="0" presId="urn:microsoft.com/office/officeart/2005/8/layout/hierarchy3"/>
    <dgm:cxn modelId="{6A7E3B67-E585-4718-B7B8-58439D5429F5}" type="presParOf" srcId="{D21DF85A-45CA-4CE0-B0ED-CF4615475EE0}" destId="{C7DDC059-89DD-4F99-A10D-9C975D60C8D8}" srcOrd="1" destOrd="0" presId="urn:microsoft.com/office/officeart/2005/8/layout/hierarchy3"/>
    <dgm:cxn modelId="{ABBF9153-A1D2-4CBE-8710-4288B82629F6}" type="presParOf" srcId="{1E58A3BC-F1F7-40EE-89AA-32E802ED4BF7}" destId="{F784BE88-3DB9-4E87-AFCA-2ED0BF00DEA1}" srcOrd="1" destOrd="0" presId="urn:microsoft.com/office/officeart/2005/8/layout/hierarchy3"/>
    <dgm:cxn modelId="{434F444C-11A3-4EC0-9D70-9562BD5B36B5}" type="presParOf" srcId="{F784BE88-3DB9-4E87-AFCA-2ED0BF00DEA1}" destId="{04EAAFF2-F757-4829-8DE2-3822D97053BC}" srcOrd="0" destOrd="0" presId="urn:microsoft.com/office/officeart/2005/8/layout/hierarchy3"/>
    <dgm:cxn modelId="{64416A93-1E87-425F-AEF5-42E5365C6D62}" type="presParOf" srcId="{F784BE88-3DB9-4E87-AFCA-2ED0BF00DEA1}" destId="{E71390C3-22EC-4252-819F-F42DBCE732A6}" srcOrd="1" destOrd="0" presId="urn:microsoft.com/office/officeart/2005/8/layout/hierarchy3"/>
    <dgm:cxn modelId="{BBD4B935-0FE2-4C4B-929A-9CF74B30258C}" type="presParOf" srcId="{F784BE88-3DB9-4E87-AFCA-2ED0BF00DEA1}" destId="{59B6BAF9-1EE2-43AB-A459-FD0FBACBF21E}" srcOrd="2" destOrd="0" presId="urn:microsoft.com/office/officeart/2005/8/layout/hierarchy3"/>
    <dgm:cxn modelId="{D3A5D8D8-BF49-4DDE-9A1A-AD8C3ADFFF69}" type="presParOf" srcId="{F784BE88-3DB9-4E87-AFCA-2ED0BF00DEA1}" destId="{F6C98293-6788-4959-8701-87899D3A5AE8}" srcOrd="3" destOrd="0" presId="urn:microsoft.com/office/officeart/2005/8/layout/hierarchy3"/>
    <dgm:cxn modelId="{8E52C5CE-53B4-48A3-AE1C-32E4AAA4D00B}" type="presParOf" srcId="{F784BE88-3DB9-4E87-AFCA-2ED0BF00DEA1}" destId="{3FBA352C-116B-4A4E-9E87-432CDC80A964}" srcOrd="4" destOrd="0" presId="urn:microsoft.com/office/officeart/2005/8/layout/hierarchy3"/>
    <dgm:cxn modelId="{01FBDC74-ECC0-4AC2-BD19-057D62DAB760}" type="presParOf" srcId="{F784BE88-3DB9-4E87-AFCA-2ED0BF00DEA1}" destId="{5FE36CA3-F0BE-4080-AD17-95AF002A1D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/>
            <a:t>ANTECEDENTES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500" dirty="0" smtClean="0"/>
            <a:t>El grupo de lámparas de descarga de alta intensidad de haluros metálicos HIDMH por sus siglas en inglés, es con mucho, el grupo más importante de lámparas utilizadas en iluminación exterior e industrial, son muy apreciadas por su larga vida y alta eficacia. Los lámparas HID-MH son el método más rentable en iluminación de carreteras, áreas de estacionamiento, campos deportivos, señalización y edificios.</a:t>
          </a:r>
          <a:endParaRPr lang="es-ES" sz="15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Y="-67354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1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1" custScaleX="616467" custScaleY="199181" custLinFactNeighborY="-198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tensión-iluminancia y corriente-iluminancia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Se deben validar los datos obtenidos en función de las características que los fabricantes dan. Con este fin se plantean dos criterios: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r>
            <a:rPr lang="es-EC" sz="2000" dirty="0" smtClean="0"/>
            <a:t>La media de la relación flujo luminoso-potencia debe encontrarse dentro de un rango de error aceptable (menor al 10%).</a:t>
          </a:r>
          <a:endParaRPr lang="en-US" sz="2000" dirty="0" smtClean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C2F884B2-DBD7-4E9F-AFBC-2BBCC0AD4B8E}">
      <dgm:prSet custT="1"/>
      <dgm:spPr/>
      <dgm:t>
        <a:bodyPr/>
        <a:lstStyle/>
        <a:p>
          <a:r>
            <a:rPr lang="es-EC" sz="2000" dirty="0" smtClean="0"/>
            <a:t>Comprobar que el coeficiente de correlación lineal medido para cada una de las relaciones flujo luminoso-potencia sea cercano a 1.</a:t>
          </a:r>
          <a:endParaRPr lang="en-US" sz="2000" dirty="0" smtClean="0"/>
        </a:p>
      </dgm:t>
    </dgm:pt>
    <dgm:pt modelId="{63FC38DB-3081-4A3B-88C3-3C42F10B9D3C}" type="parTrans" cxnId="{97E255FE-F8A6-4D02-8289-9D835F48575B}">
      <dgm:prSet/>
      <dgm:spPr/>
      <dgm:t>
        <a:bodyPr/>
        <a:lstStyle/>
        <a:p>
          <a:endParaRPr lang="es-EC"/>
        </a:p>
      </dgm:t>
    </dgm:pt>
    <dgm:pt modelId="{2D4314E3-1E19-408B-BCB4-63D442E691F2}" type="sibTrans" cxnId="{97E255FE-F8A6-4D02-8289-9D835F48575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3" custScaleX="689720" custScaleY="157690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3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3" custScaleX="688727" custScaleY="136563" custLinFactNeighborY="-325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A352C-116B-4A4E-9E87-432CDC80A964}" type="pres">
      <dgm:prSet presAssocID="{63FC38DB-3081-4A3B-88C3-3C42F10B9D3C}" presName="Name13" presStyleLbl="parChTrans1D2" presStyleIdx="2" presStyleCnt="3"/>
      <dgm:spPr/>
      <dgm:t>
        <a:bodyPr/>
        <a:lstStyle/>
        <a:p>
          <a:endParaRPr lang="es-EC"/>
        </a:p>
      </dgm:t>
    </dgm:pt>
    <dgm:pt modelId="{5FE36CA3-F0BE-4080-AD17-95AF002A1DEB}" type="pres">
      <dgm:prSet presAssocID="{C2F884B2-DBD7-4E9F-AFBC-2BBCC0AD4B8E}" presName="childText" presStyleLbl="bgAcc1" presStyleIdx="2" presStyleCnt="3" custScaleX="696277" custScaleY="186613" custLinFactNeighborX="-10545" custLinFactNeighborY="-16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B3E3CCD0-F73F-43E5-B55D-922B3C06F01E}" type="presOf" srcId="{CB9964DC-5E01-4879-9733-CDEE2AB1D1F7}" destId="{ECB1CA3E-26B8-4A39-AEF8-6F06E506D3C7}" srcOrd="0" destOrd="0" presId="urn:microsoft.com/office/officeart/2005/8/layout/hierarchy3"/>
    <dgm:cxn modelId="{75AA9C3D-EE85-4958-86AE-A65F4E0DF3E8}" type="presOf" srcId="{CB9964DC-5E01-4879-9733-CDEE2AB1D1F7}" destId="{C7DDC059-89DD-4F99-A10D-9C975D60C8D8}" srcOrd="1" destOrd="0" presId="urn:microsoft.com/office/officeart/2005/8/layout/hierarchy3"/>
    <dgm:cxn modelId="{96F816D9-E286-42A1-A3D2-815D68D94890}" type="presOf" srcId="{63FC38DB-3081-4A3B-88C3-3C42F10B9D3C}" destId="{3FBA352C-116B-4A4E-9E87-432CDC80A96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BF5BA410-2E36-4A28-9C29-FF3ADE51C290}" type="presOf" srcId="{C2F884B2-DBD7-4E9F-AFBC-2BBCC0AD4B8E}" destId="{5FE36CA3-F0BE-4080-AD17-95AF002A1DEB}" srcOrd="0" destOrd="0" presId="urn:microsoft.com/office/officeart/2005/8/layout/hierarchy3"/>
    <dgm:cxn modelId="{BDA579BA-E833-44C9-A2B6-6096E52090D9}" type="presOf" srcId="{FF5244E1-CF16-4BAC-92D3-2FD3C915AD4D}" destId="{04EAAFF2-F757-4829-8DE2-3822D97053BC}" srcOrd="0" destOrd="0" presId="urn:microsoft.com/office/officeart/2005/8/layout/hierarchy3"/>
    <dgm:cxn modelId="{3A9E1898-37E5-471D-99BD-7B552FA9CFD5}" type="presOf" srcId="{DE2F9DEB-7685-4523-B2DC-B1A32D1754D5}" destId="{E71390C3-22EC-4252-819F-F42DBCE732A6}" srcOrd="0" destOrd="0" presId="urn:microsoft.com/office/officeart/2005/8/layout/hierarchy3"/>
    <dgm:cxn modelId="{A245859D-AB57-41BE-B556-19C1892D7193}" type="presOf" srcId="{7061F2FC-F2AB-4DE3-98B0-886576B4E2C6}" destId="{D433476B-D68D-4328-ADAC-B2895D3D50CF}" srcOrd="0" destOrd="0" presId="urn:microsoft.com/office/officeart/2005/8/layout/hierarchy3"/>
    <dgm:cxn modelId="{97E255FE-F8A6-4D02-8289-9D835F48575B}" srcId="{CB9964DC-5E01-4879-9733-CDEE2AB1D1F7}" destId="{C2F884B2-DBD7-4E9F-AFBC-2BBCC0AD4B8E}" srcOrd="2" destOrd="0" parTransId="{63FC38DB-3081-4A3B-88C3-3C42F10B9D3C}" sibTransId="{2D4314E3-1E19-408B-BCB4-63D442E691F2}"/>
    <dgm:cxn modelId="{DAFF171C-CE17-4725-91F0-6410A4F5E756}" type="presOf" srcId="{3CD44B45-69E6-4281-8F0F-2695D58C9294}" destId="{F6C98293-6788-4959-8701-87899D3A5AE8}" srcOrd="0" destOrd="0" presId="urn:microsoft.com/office/officeart/2005/8/layout/hierarchy3"/>
    <dgm:cxn modelId="{B7197F45-BC8B-45D5-B72C-427375C641E0}" type="presOf" srcId="{03369930-B337-4B21-A8B0-D9BF973727DA}" destId="{59B6BAF9-1EE2-43AB-A459-FD0FBACBF21E}" srcOrd="0" destOrd="0" presId="urn:microsoft.com/office/officeart/2005/8/layout/hierarchy3"/>
    <dgm:cxn modelId="{CCA44F16-F860-45BE-91AC-AD9605FFB86A}" type="presParOf" srcId="{D433476B-D68D-4328-ADAC-B2895D3D50CF}" destId="{1E58A3BC-F1F7-40EE-89AA-32E802ED4BF7}" srcOrd="0" destOrd="0" presId="urn:microsoft.com/office/officeart/2005/8/layout/hierarchy3"/>
    <dgm:cxn modelId="{E4094D67-BA14-4E1A-8D25-02DB6070141B}" type="presParOf" srcId="{1E58A3BC-F1F7-40EE-89AA-32E802ED4BF7}" destId="{D21DF85A-45CA-4CE0-B0ED-CF4615475EE0}" srcOrd="0" destOrd="0" presId="urn:microsoft.com/office/officeart/2005/8/layout/hierarchy3"/>
    <dgm:cxn modelId="{9E31DCCA-B38A-470C-A916-8733B1F84933}" type="presParOf" srcId="{D21DF85A-45CA-4CE0-B0ED-CF4615475EE0}" destId="{ECB1CA3E-26B8-4A39-AEF8-6F06E506D3C7}" srcOrd="0" destOrd="0" presId="urn:microsoft.com/office/officeart/2005/8/layout/hierarchy3"/>
    <dgm:cxn modelId="{86ACC938-8372-4E4D-BD21-7F736BB361BF}" type="presParOf" srcId="{D21DF85A-45CA-4CE0-B0ED-CF4615475EE0}" destId="{C7DDC059-89DD-4F99-A10D-9C975D60C8D8}" srcOrd="1" destOrd="0" presId="urn:microsoft.com/office/officeart/2005/8/layout/hierarchy3"/>
    <dgm:cxn modelId="{8D4F22CF-E72F-4ED3-BFC9-E993753D51D4}" type="presParOf" srcId="{1E58A3BC-F1F7-40EE-89AA-32E802ED4BF7}" destId="{F784BE88-3DB9-4E87-AFCA-2ED0BF00DEA1}" srcOrd="1" destOrd="0" presId="urn:microsoft.com/office/officeart/2005/8/layout/hierarchy3"/>
    <dgm:cxn modelId="{07AB20A2-6BCA-4B86-9A53-786D0532A455}" type="presParOf" srcId="{F784BE88-3DB9-4E87-AFCA-2ED0BF00DEA1}" destId="{04EAAFF2-F757-4829-8DE2-3822D97053BC}" srcOrd="0" destOrd="0" presId="urn:microsoft.com/office/officeart/2005/8/layout/hierarchy3"/>
    <dgm:cxn modelId="{8F7F635D-0118-4AD1-9204-F022E05502E4}" type="presParOf" srcId="{F784BE88-3DB9-4E87-AFCA-2ED0BF00DEA1}" destId="{E71390C3-22EC-4252-819F-F42DBCE732A6}" srcOrd="1" destOrd="0" presId="urn:microsoft.com/office/officeart/2005/8/layout/hierarchy3"/>
    <dgm:cxn modelId="{B601ECFF-8985-4F1C-A8AF-ECD6CFD4EE3E}" type="presParOf" srcId="{F784BE88-3DB9-4E87-AFCA-2ED0BF00DEA1}" destId="{59B6BAF9-1EE2-43AB-A459-FD0FBACBF21E}" srcOrd="2" destOrd="0" presId="urn:microsoft.com/office/officeart/2005/8/layout/hierarchy3"/>
    <dgm:cxn modelId="{6BC353CA-73C5-4C87-84FD-D60B900CD244}" type="presParOf" srcId="{F784BE88-3DB9-4E87-AFCA-2ED0BF00DEA1}" destId="{F6C98293-6788-4959-8701-87899D3A5AE8}" srcOrd="3" destOrd="0" presId="urn:microsoft.com/office/officeart/2005/8/layout/hierarchy3"/>
    <dgm:cxn modelId="{FFE50073-CDD3-4F29-BF06-6A4E834DA32D}" type="presParOf" srcId="{F784BE88-3DB9-4E87-AFCA-2ED0BF00DEA1}" destId="{3FBA352C-116B-4A4E-9E87-432CDC80A964}" srcOrd="4" destOrd="0" presId="urn:microsoft.com/office/officeart/2005/8/layout/hierarchy3"/>
    <dgm:cxn modelId="{8A8B1210-4530-4E27-83A2-195631C9C775}" type="presParOf" srcId="{F784BE88-3DB9-4E87-AFCA-2ED0BF00DEA1}" destId="{5FE36CA3-F0BE-4080-AD17-95AF002A1D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tensión-iluminancia y corriente-iluminancia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1586" custLinFactNeighborX="0" custLinFactNeighborY="-92085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EBC41AC-A205-4D8D-84B0-E54F5A3D31BE}" type="presOf" srcId="{CB9964DC-5E01-4879-9733-CDEE2AB1D1F7}" destId="{C7DDC059-89DD-4F99-A10D-9C975D60C8D8}" srcOrd="1" destOrd="0" presId="urn:microsoft.com/office/officeart/2005/8/layout/hierarchy3"/>
    <dgm:cxn modelId="{562F8A71-9800-4E40-A777-46007C4D29FA}" type="presOf" srcId="{7061F2FC-F2AB-4DE3-98B0-886576B4E2C6}" destId="{D433476B-D68D-4328-ADAC-B2895D3D50CF}" srcOrd="0" destOrd="0" presId="urn:microsoft.com/office/officeart/2005/8/layout/hierarchy3"/>
    <dgm:cxn modelId="{D2366CAC-25CA-44F0-B053-24FB64605F4A}" type="presOf" srcId="{CB9964DC-5E01-4879-9733-CDEE2AB1D1F7}" destId="{ECB1CA3E-26B8-4A39-AEF8-6F06E506D3C7}" srcOrd="0" destOrd="0" presId="urn:microsoft.com/office/officeart/2005/8/layout/hierarchy3"/>
    <dgm:cxn modelId="{ADD25E8A-1BEB-4596-B0ED-E57B32AAD988}" type="presParOf" srcId="{D433476B-D68D-4328-ADAC-B2895D3D50CF}" destId="{1E58A3BC-F1F7-40EE-89AA-32E802ED4BF7}" srcOrd="0" destOrd="0" presId="urn:microsoft.com/office/officeart/2005/8/layout/hierarchy3"/>
    <dgm:cxn modelId="{F166AD42-D90F-4144-960B-E6D53D48ABF7}" type="presParOf" srcId="{1E58A3BC-F1F7-40EE-89AA-32E802ED4BF7}" destId="{D21DF85A-45CA-4CE0-B0ED-CF4615475EE0}" srcOrd="0" destOrd="0" presId="urn:microsoft.com/office/officeart/2005/8/layout/hierarchy3"/>
    <dgm:cxn modelId="{8DAF0FF4-5665-4005-B98F-3B8B20A02CD5}" type="presParOf" srcId="{D21DF85A-45CA-4CE0-B0ED-CF4615475EE0}" destId="{ECB1CA3E-26B8-4A39-AEF8-6F06E506D3C7}" srcOrd="0" destOrd="0" presId="urn:microsoft.com/office/officeart/2005/8/layout/hierarchy3"/>
    <dgm:cxn modelId="{CDE6ABEC-C537-4AAA-8F25-FB9223B2633D}" type="presParOf" srcId="{D21DF85A-45CA-4CE0-B0ED-CF4615475EE0}" destId="{C7DDC059-89DD-4F99-A10D-9C975D60C8D8}" srcOrd="1" destOrd="0" presId="urn:microsoft.com/office/officeart/2005/8/layout/hierarchy3"/>
    <dgm:cxn modelId="{3B55A273-F77D-4A93-B533-6A3B7154B881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tensión-iluminancia y corriente-iluminancia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1586" custLinFactNeighborX="0" custLinFactNeighborY="-75254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F0B19F4-6FC5-4643-A595-ABD246D2B047}" type="presOf" srcId="{CB9964DC-5E01-4879-9733-CDEE2AB1D1F7}" destId="{C7DDC059-89DD-4F99-A10D-9C975D60C8D8}" srcOrd="1" destOrd="0" presId="urn:microsoft.com/office/officeart/2005/8/layout/hierarchy3"/>
    <dgm:cxn modelId="{7E76D12E-2A2C-493B-BAD8-0712777E92FB}" type="presOf" srcId="{CB9964DC-5E01-4879-9733-CDEE2AB1D1F7}" destId="{ECB1CA3E-26B8-4A39-AEF8-6F06E506D3C7}" srcOrd="0" destOrd="0" presId="urn:microsoft.com/office/officeart/2005/8/layout/hierarchy3"/>
    <dgm:cxn modelId="{32E5934E-987F-41A2-8184-DEDAC8D0E83B}" type="presOf" srcId="{7061F2FC-F2AB-4DE3-98B0-886576B4E2C6}" destId="{D433476B-D68D-4328-ADAC-B2895D3D50CF}" srcOrd="0" destOrd="0" presId="urn:microsoft.com/office/officeart/2005/8/layout/hierarchy3"/>
    <dgm:cxn modelId="{B665A767-0A2B-4BB1-9C83-915CDBE6B47F}" type="presParOf" srcId="{D433476B-D68D-4328-ADAC-B2895D3D50CF}" destId="{1E58A3BC-F1F7-40EE-89AA-32E802ED4BF7}" srcOrd="0" destOrd="0" presId="urn:microsoft.com/office/officeart/2005/8/layout/hierarchy3"/>
    <dgm:cxn modelId="{CF8D60AD-F4D7-4C60-9F30-471DD7162347}" type="presParOf" srcId="{1E58A3BC-F1F7-40EE-89AA-32E802ED4BF7}" destId="{D21DF85A-45CA-4CE0-B0ED-CF4615475EE0}" srcOrd="0" destOrd="0" presId="urn:microsoft.com/office/officeart/2005/8/layout/hierarchy3"/>
    <dgm:cxn modelId="{D5C4368C-721F-4582-AFB2-8F240185314C}" type="presParOf" srcId="{D21DF85A-45CA-4CE0-B0ED-CF4615475EE0}" destId="{ECB1CA3E-26B8-4A39-AEF8-6F06E506D3C7}" srcOrd="0" destOrd="0" presId="urn:microsoft.com/office/officeart/2005/8/layout/hierarchy3"/>
    <dgm:cxn modelId="{E10BCB84-708F-4D32-B539-56C0B7F5E435}" type="presParOf" srcId="{D21DF85A-45CA-4CE0-B0ED-CF4615475EE0}" destId="{C7DDC059-89DD-4F99-A10D-9C975D60C8D8}" srcOrd="1" destOrd="0" presId="urn:microsoft.com/office/officeart/2005/8/layout/hierarchy3"/>
    <dgm:cxn modelId="{7C49D38D-25D3-4D50-B0FE-A185E331DA2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tensión-iluminancia y corriente-iluminancia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1586" custLinFactNeighborX="0" custLinFactNeighborY="-92085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427CD79-FF02-42E3-9C22-4D70EC344EDC}" type="presOf" srcId="{CB9964DC-5E01-4879-9733-CDEE2AB1D1F7}" destId="{ECB1CA3E-26B8-4A39-AEF8-6F06E506D3C7}" srcOrd="0" destOrd="0" presId="urn:microsoft.com/office/officeart/2005/8/layout/hierarchy3"/>
    <dgm:cxn modelId="{C7C42E07-05CA-490D-819D-39637235A412}" type="presOf" srcId="{7061F2FC-F2AB-4DE3-98B0-886576B4E2C6}" destId="{D433476B-D68D-4328-ADAC-B2895D3D50CF}" srcOrd="0" destOrd="0" presId="urn:microsoft.com/office/officeart/2005/8/layout/hierarchy3"/>
    <dgm:cxn modelId="{9D5DCB5A-64D0-4AEC-A911-FB8BAD3FC41F}" type="presOf" srcId="{CB9964DC-5E01-4879-9733-CDEE2AB1D1F7}" destId="{C7DDC059-89DD-4F99-A10D-9C975D60C8D8}" srcOrd="1" destOrd="0" presId="urn:microsoft.com/office/officeart/2005/8/layout/hierarchy3"/>
    <dgm:cxn modelId="{3D07594B-EB57-45F4-8587-E49AAAAEDF7C}" type="presParOf" srcId="{D433476B-D68D-4328-ADAC-B2895D3D50CF}" destId="{1E58A3BC-F1F7-40EE-89AA-32E802ED4BF7}" srcOrd="0" destOrd="0" presId="urn:microsoft.com/office/officeart/2005/8/layout/hierarchy3"/>
    <dgm:cxn modelId="{A9048758-C077-4049-BE61-95B4D7D19660}" type="presParOf" srcId="{1E58A3BC-F1F7-40EE-89AA-32E802ED4BF7}" destId="{D21DF85A-45CA-4CE0-B0ED-CF4615475EE0}" srcOrd="0" destOrd="0" presId="urn:microsoft.com/office/officeart/2005/8/layout/hierarchy3"/>
    <dgm:cxn modelId="{288DEB32-1E79-44EC-A41D-E24737EA96D2}" type="presParOf" srcId="{D21DF85A-45CA-4CE0-B0ED-CF4615475EE0}" destId="{ECB1CA3E-26B8-4A39-AEF8-6F06E506D3C7}" srcOrd="0" destOrd="0" presId="urn:microsoft.com/office/officeart/2005/8/layout/hierarchy3"/>
    <dgm:cxn modelId="{887D35F1-8250-404A-8743-8ED2EED838B3}" type="presParOf" srcId="{D21DF85A-45CA-4CE0-B0ED-CF4615475EE0}" destId="{C7DDC059-89DD-4F99-A10D-9C975D60C8D8}" srcOrd="1" destOrd="0" presId="urn:microsoft.com/office/officeart/2005/8/layout/hierarchy3"/>
    <dgm:cxn modelId="{C06AAA21-70EE-4D7B-B7A2-D7B542D75F1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tensión-iluminancia y corriente-iluminancia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S" sz="2000" dirty="0" smtClean="0"/>
            <a:t>Las</a:t>
          </a:r>
          <a:r>
            <a:rPr lang="es-ES" sz="2000" baseline="0" dirty="0" smtClean="0"/>
            <a:t> fases de apagado e ignición muestran pocos datos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2000" dirty="0" smtClean="0"/>
            <a:t>Hay que considerar además que los datos de iluminancia fueron adquiridos bajo condiciones ideales</a:t>
          </a:r>
          <a:endParaRPr lang="en-US" sz="2000" dirty="0" smtClean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C2F884B2-DBD7-4E9F-AFBC-2BBCC0AD4B8E}">
      <dgm:prSet custT="1"/>
      <dgm:spPr/>
      <dgm:t>
        <a:bodyPr/>
        <a:lstStyle/>
        <a:p>
          <a:pPr algn="just"/>
          <a:r>
            <a:rPr lang="es-EC" sz="2000" dirty="0" smtClean="0"/>
            <a:t>Por tanto, el uso de iluminancia para implementar un SVC sería posible solamente para motivos académicos dentro de ambientes controlados.</a:t>
          </a:r>
          <a:endParaRPr lang="en-US" sz="2000" dirty="0" smtClean="0"/>
        </a:p>
      </dgm:t>
    </dgm:pt>
    <dgm:pt modelId="{63FC38DB-3081-4A3B-88C3-3C42F10B9D3C}" type="parTrans" cxnId="{97E255FE-F8A6-4D02-8289-9D835F48575B}">
      <dgm:prSet/>
      <dgm:spPr/>
      <dgm:t>
        <a:bodyPr/>
        <a:lstStyle/>
        <a:p>
          <a:endParaRPr lang="es-EC"/>
        </a:p>
      </dgm:t>
    </dgm:pt>
    <dgm:pt modelId="{2D4314E3-1E19-408B-BCB4-63D442E691F2}" type="sibTrans" cxnId="{97E255FE-F8A6-4D02-8289-9D835F48575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4692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3" custScaleX="689720" custScaleY="157690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3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3" custScaleX="688727" custScaleY="102595" custLinFactNeighborY="-325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A352C-116B-4A4E-9E87-432CDC80A964}" type="pres">
      <dgm:prSet presAssocID="{63FC38DB-3081-4A3B-88C3-3C42F10B9D3C}" presName="Name13" presStyleLbl="parChTrans1D2" presStyleIdx="2" presStyleCnt="3"/>
      <dgm:spPr/>
      <dgm:t>
        <a:bodyPr/>
        <a:lstStyle/>
        <a:p>
          <a:endParaRPr lang="es-EC"/>
        </a:p>
      </dgm:t>
    </dgm:pt>
    <dgm:pt modelId="{5FE36CA3-F0BE-4080-AD17-95AF002A1DEB}" type="pres">
      <dgm:prSet presAssocID="{C2F884B2-DBD7-4E9F-AFBC-2BBCC0AD4B8E}" presName="childText" presStyleLbl="bgAcc1" presStyleIdx="2" presStyleCnt="3" custScaleX="696277" custScaleY="193552" custLinFactNeighborX="-10545" custLinFactNeighborY="-16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25D47E-1405-4A32-9A4F-06B427C5D68B}" type="presOf" srcId="{FF5244E1-CF16-4BAC-92D3-2FD3C915AD4D}" destId="{04EAAFF2-F757-4829-8DE2-3822D97053BC}" srcOrd="0" destOrd="0" presId="urn:microsoft.com/office/officeart/2005/8/layout/hierarchy3"/>
    <dgm:cxn modelId="{F46DDDF2-4CD1-48A2-B034-276DEE203A6F}" type="presOf" srcId="{CB9964DC-5E01-4879-9733-CDEE2AB1D1F7}" destId="{C7DDC059-89DD-4F99-A10D-9C975D60C8D8}" srcOrd="1" destOrd="0" presId="urn:microsoft.com/office/officeart/2005/8/layout/hierarchy3"/>
    <dgm:cxn modelId="{EB366C50-A62A-4C7F-BA92-B63F8A5A75E9}" type="presOf" srcId="{C2F884B2-DBD7-4E9F-AFBC-2BBCC0AD4B8E}" destId="{5FE36CA3-F0BE-4080-AD17-95AF002A1DEB}" srcOrd="0" destOrd="0" presId="urn:microsoft.com/office/officeart/2005/8/layout/hierarchy3"/>
    <dgm:cxn modelId="{677092F5-8BDA-4440-864B-08C4A8CDF9F9}" type="presOf" srcId="{DE2F9DEB-7685-4523-B2DC-B1A32D1754D5}" destId="{E71390C3-22EC-4252-819F-F42DBCE732A6}" srcOrd="0" destOrd="0" presId="urn:microsoft.com/office/officeart/2005/8/layout/hierarchy3"/>
    <dgm:cxn modelId="{837B833D-8F9D-44BB-8BD8-4D307409063E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AD265BD-56EF-4B53-AF16-D691AC9641BF}" type="presOf" srcId="{03369930-B337-4B21-A8B0-D9BF973727DA}" destId="{59B6BAF9-1EE2-43AB-A459-FD0FBACBF21E}" srcOrd="0" destOrd="0" presId="urn:microsoft.com/office/officeart/2005/8/layout/hierarchy3"/>
    <dgm:cxn modelId="{5C8EE435-E72E-4FF0-AD56-281685642AA5}" type="presOf" srcId="{3CD44B45-69E6-4281-8F0F-2695D58C9294}" destId="{F6C98293-6788-4959-8701-87899D3A5AE8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4CA5BD3B-8F4C-4216-A735-600C041EFA79}" type="presOf" srcId="{CB9964DC-5E01-4879-9733-CDEE2AB1D1F7}" destId="{ECB1CA3E-26B8-4A39-AEF8-6F06E506D3C7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DEFFD611-08A6-4E24-AF33-194260BE7C72}" type="presOf" srcId="{63FC38DB-3081-4A3B-88C3-3C42F10B9D3C}" destId="{3FBA352C-116B-4A4E-9E87-432CDC80A964}" srcOrd="0" destOrd="0" presId="urn:microsoft.com/office/officeart/2005/8/layout/hierarchy3"/>
    <dgm:cxn modelId="{97E255FE-F8A6-4D02-8289-9D835F48575B}" srcId="{CB9964DC-5E01-4879-9733-CDEE2AB1D1F7}" destId="{C2F884B2-DBD7-4E9F-AFBC-2BBCC0AD4B8E}" srcOrd="2" destOrd="0" parTransId="{63FC38DB-3081-4A3B-88C3-3C42F10B9D3C}" sibTransId="{2D4314E3-1E19-408B-BCB4-63D442E691F2}"/>
    <dgm:cxn modelId="{F19DED5F-BDEA-4B50-9722-04429A4D6FD9}" type="presParOf" srcId="{D433476B-D68D-4328-ADAC-B2895D3D50CF}" destId="{1E58A3BC-F1F7-40EE-89AA-32E802ED4BF7}" srcOrd="0" destOrd="0" presId="urn:microsoft.com/office/officeart/2005/8/layout/hierarchy3"/>
    <dgm:cxn modelId="{0C04C2F0-EAEE-410A-AF50-B96C9DF103F3}" type="presParOf" srcId="{1E58A3BC-F1F7-40EE-89AA-32E802ED4BF7}" destId="{D21DF85A-45CA-4CE0-B0ED-CF4615475EE0}" srcOrd="0" destOrd="0" presId="urn:microsoft.com/office/officeart/2005/8/layout/hierarchy3"/>
    <dgm:cxn modelId="{1C9C2B02-17CC-4166-A8C9-F39DC2B1B610}" type="presParOf" srcId="{D21DF85A-45CA-4CE0-B0ED-CF4615475EE0}" destId="{ECB1CA3E-26B8-4A39-AEF8-6F06E506D3C7}" srcOrd="0" destOrd="0" presId="urn:microsoft.com/office/officeart/2005/8/layout/hierarchy3"/>
    <dgm:cxn modelId="{0B8C58C8-9A37-48F5-8E71-6D1739D48142}" type="presParOf" srcId="{D21DF85A-45CA-4CE0-B0ED-CF4615475EE0}" destId="{C7DDC059-89DD-4F99-A10D-9C975D60C8D8}" srcOrd="1" destOrd="0" presId="urn:microsoft.com/office/officeart/2005/8/layout/hierarchy3"/>
    <dgm:cxn modelId="{49E0E355-2839-4941-A6A8-55B9C210B3B5}" type="presParOf" srcId="{1E58A3BC-F1F7-40EE-89AA-32E802ED4BF7}" destId="{F784BE88-3DB9-4E87-AFCA-2ED0BF00DEA1}" srcOrd="1" destOrd="0" presId="urn:microsoft.com/office/officeart/2005/8/layout/hierarchy3"/>
    <dgm:cxn modelId="{8B407739-EF0E-4394-92D8-8CFCFEA34748}" type="presParOf" srcId="{F784BE88-3DB9-4E87-AFCA-2ED0BF00DEA1}" destId="{04EAAFF2-F757-4829-8DE2-3822D97053BC}" srcOrd="0" destOrd="0" presId="urn:microsoft.com/office/officeart/2005/8/layout/hierarchy3"/>
    <dgm:cxn modelId="{428087C1-CA29-4CC3-AC5F-EE91C5BD112D}" type="presParOf" srcId="{F784BE88-3DB9-4E87-AFCA-2ED0BF00DEA1}" destId="{E71390C3-22EC-4252-819F-F42DBCE732A6}" srcOrd="1" destOrd="0" presId="urn:microsoft.com/office/officeart/2005/8/layout/hierarchy3"/>
    <dgm:cxn modelId="{8A93A875-0A47-4331-8CEF-400F1A06DF6F}" type="presParOf" srcId="{F784BE88-3DB9-4E87-AFCA-2ED0BF00DEA1}" destId="{59B6BAF9-1EE2-43AB-A459-FD0FBACBF21E}" srcOrd="2" destOrd="0" presId="urn:microsoft.com/office/officeart/2005/8/layout/hierarchy3"/>
    <dgm:cxn modelId="{10A46751-F06B-4F1C-AB1E-F18E4F88D1F9}" type="presParOf" srcId="{F784BE88-3DB9-4E87-AFCA-2ED0BF00DEA1}" destId="{F6C98293-6788-4959-8701-87899D3A5AE8}" srcOrd="3" destOrd="0" presId="urn:microsoft.com/office/officeart/2005/8/layout/hierarchy3"/>
    <dgm:cxn modelId="{4D9B2013-5A03-47B5-B63D-D197BBC52C65}" type="presParOf" srcId="{F784BE88-3DB9-4E87-AFCA-2ED0BF00DEA1}" destId="{3FBA352C-116B-4A4E-9E87-432CDC80A964}" srcOrd="4" destOrd="0" presId="urn:microsoft.com/office/officeart/2005/8/layout/hierarchy3"/>
    <dgm:cxn modelId="{1470E1A0-16C1-488B-BDC5-214DE49C9F2B}" type="presParOf" srcId="{F784BE88-3DB9-4E87-AFCA-2ED0BF00DEA1}" destId="{5FE36CA3-F0BE-4080-AD17-95AF002A1D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tensión-temperatura y corriente-temperatura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Es complicado validar los datos para esta variable debido a que el único dato disponible según los fabricantes es la temperatura umbral de resistencia de la ampolla elipsoidal exterior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C2F884B2-DBD7-4E9F-AFBC-2BBCC0AD4B8E}">
      <dgm:prSet custT="1"/>
      <dgm:spPr/>
      <dgm:t>
        <a:bodyPr/>
        <a:lstStyle/>
        <a:p>
          <a:pPr algn="just"/>
          <a:r>
            <a:rPr lang="es-EC" sz="2000" dirty="0" smtClean="0"/>
            <a:t>Por tanto, el uso de iluminancia para implementar un SVC sería posible solamente para motivos académicos dentro de ambientes controlados.</a:t>
          </a:r>
          <a:endParaRPr lang="en-US" sz="2000" dirty="0" smtClean="0"/>
        </a:p>
      </dgm:t>
    </dgm:pt>
    <dgm:pt modelId="{63FC38DB-3081-4A3B-88C3-3C42F10B9D3C}" type="parTrans" cxnId="{97E255FE-F8A6-4D02-8289-9D835F48575B}">
      <dgm:prSet/>
      <dgm:spPr/>
      <dgm:t>
        <a:bodyPr/>
        <a:lstStyle/>
        <a:p>
          <a:endParaRPr lang="es-EC"/>
        </a:p>
      </dgm:t>
    </dgm:pt>
    <dgm:pt modelId="{2D4314E3-1E19-408B-BCB4-63D442E691F2}" type="sibTrans" cxnId="{97E255FE-F8A6-4D02-8289-9D835F48575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4692" custScaleY="1493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2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2" custScaleX="689720" custScaleY="208539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A352C-116B-4A4E-9E87-432CDC80A964}" type="pres">
      <dgm:prSet presAssocID="{63FC38DB-3081-4A3B-88C3-3C42F10B9D3C}" presName="Name13" presStyleLbl="parChTrans1D2" presStyleIdx="1" presStyleCnt="2"/>
      <dgm:spPr/>
      <dgm:t>
        <a:bodyPr/>
        <a:lstStyle/>
        <a:p>
          <a:endParaRPr lang="es-EC"/>
        </a:p>
      </dgm:t>
    </dgm:pt>
    <dgm:pt modelId="{5FE36CA3-F0BE-4080-AD17-95AF002A1DEB}" type="pres">
      <dgm:prSet presAssocID="{C2F884B2-DBD7-4E9F-AFBC-2BBCC0AD4B8E}" presName="childText" presStyleLbl="bgAcc1" presStyleIdx="1" presStyleCnt="2" custScaleX="696277" custScaleY="193552" custLinFactNeighborX="-10545" custLinFactNeighborY="-16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E255FE-F8A6-4D02-8289-9D835F48575B}" srcId="{CB9964DC-5E01-4879-9733-CDEE2AB1D1F7}" destId="{C2F884B2-DBD7-4E9F-AFBC-2BBCC0AD4B8E}" srcOrd="1" destOrd="0" parTransId="{63FC38DB-3081-4A3B-88C3-3C42F10B9D3C}" sibTransId="{2D4314E3-1E19-408B-BCB4-63D442E691F2}"/>
    <dgm:cxn modelId="{2F0747E4-26A3-4DDD-828B-496D90964A5F}" type="presOf" srcId="{CB9964DC-5E01-4879-9733-CDEE2AB1D1F7}" destId="{ECB1CA3E-26B8-4A39-AEF8-6F06E506D3C7}" srcOrd="0" destOrd="0" presId="urn:microsoft.com/office/officeart/2005/8/layout/hierarchy3"/>
    <dgm:cxn modelId="{C159AFD8-8256-4461-9416-850F71C8180C}" type="presOf" srcId="{DE2F9DEB-7685-4523-B2DC-B1A32D1754D5}" destId="{E71390C3-22EC-4252-819F-F42DBCE732A6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DA4A7A0-A7DF-49CF-9874-F556B0F0A658}" type="presOf" srcId="{63FC38DB-3081-4A3B-88C3-3C42F10B9D3C}" destId="{3FBA352C-116B-4A4E-9E87-432CDC80A964}" srcOrd="0" destOrd="0" presId="urn:microsoft.com/office/officeart/2005/8/layout/hierarchy3"/>
    <dgm:cxn modelId="{876648AA-AF36-4A67-AF3E-96BEFEDD9759}" type="presOf" srcId="{FF5244E1-CF16-4BAC-92D3-2FD3C915AD4D}" destId="{04EAAFF2-F757-4829-8DE2-3822D97053BC}" srcOrd="0" destOrd="0" presId="urn:microsoft.com/office/officeart/2005/8/layout/hierarchy3"/>
    <dgm:cxn modelId="{AB63AB15-5B05-497D-8026-E8B4794A1F4D}" type="presOf" srcId="{CB9964DC-5E01-4879-9733-CDEE2AB1D1F7}" destId="{C7DDC059-89DD-4F99-A10D-9C975D60C8D8}" srcOrd="1" destOrd="0" presId="urn:microsoft.com/office/officeart/2005/8/layout/hierarchy3"/>
    <dgm:cxn modelId="{73A493B9-F10D-4261-AC59-87480ACAE125}" type="presOf" srcId="{7061F2FC-F2AB-4DE3-98B0-886576B4E2C6}" destId="{D433476B-D68D-4328-ADAC-B2895D3D50CF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CC1BBD9D-8B21-4023-9B15-D4FC22D5F6B5}" type="presOf" srcId="{C2F884B2-DBD7-4E9F-AFBC-2BBCC0AD4B8E}" destId="{5FE36CA3-F0BE-4080-AD17-95AF002A1DEB}" srcOrd="0" destOrd="0" presId="urn:microsoft.com/office/officeart/2005/8/layout/hierarchy3"/>
    <dgm:cxn modelId="{1036BC3C-08F0-4F45-803B-E0C34013FC15}" type="presParOf" srcId="{D433476B-D68D-4328-ADAC-B2895D3D50CF}" destId="{1E58A3BC-F1F7-40EE-89AA-32E802ED4BF7}" srcOrd="0" destOrd="0" presId="urn:microsoft.com/office/officeart/2005/8/layout/hierarchy3"/>
    <dgm:cxn modelId="{99F18E93-5454-478A-99FB-BF017845D3ED}" type="presParOf" srcId="{1E58A3BC-F1F7-40EE-89AA-32E802ED4BF7}" destId="{D21DF85A-45CA-4CE0-B0ED-CF4615475EE0}" srcOrd="0" destOrd="0" presId="urn:microsoft.com/office/officeart/2005/8/layout/hierarchy3"/>
    <dgm:cxn modelId="{8D07E022-BEB3-445A-9A21-FB7EDC1D25B1}" type="presParOf" srcId="{D21DF85A-45CA-4CE0-B0ED-CF4615475EE0}" destId="{ECB1CA3E-26B8-4A39-AEF8-6F06E506D3C7}" srcOrd="0" destOrd="0" presId="urn:microsoft.com/office/officeart/2005/8/layout/hierarchy3"/>
    <dgm:cxn modelId="{D95ADD16-F073-44B2-B058-AE440DE51AC4}" type="presParOf" srcId="{D21DF85A-45CA-4CE0-B0ED-CF4615475EE0}" destId="{C7DDC059-89DD-4F99-A10D-9C975D60C8D8}" srcOrd="1" destOrd="0" presId="urn:microsoft.com/office/officeart/2005/8/layout/hierarchy3"/>
    <dgm:cxn modelId="{B2BC50CD-7D27-4747-B507-20E4476822B5}" type="presParOf" srcId="{1E58A3BC-F1F7-40EE-89AA-32E802ED4BF7}" destId="{F784BE88-3DB9-4E87-AFCA-2ED0BF00DEA1}" srcOrd="1" destOrd="0" presId="urn:microsoft.com/office/officeart/2005/8/layout/hierarchy3"/>
    <dgm:cxn modelId="{0FB03A03-9285-448B-9A66-0F7A46AFEE50}" type="presParOf" srcId="{F784BE88-3DB9-4E87-AFCA-2ED0BF00DEA1}" destId="{04EAAFF2-F757-4829-8DE2-3822D97053BC}" srcOrd="0" destOrd="0" presId="urn:microsoft.com/office/officeart/2005/8/layout/hierarchy3"/>
    <dgm:cxn modelId="{88C86A77-F4A0-4F90-9FBE-575A84163457}" type="presParOf" srcId="{F784BE88-3DB9-4E87-AFCA-2ED0BF00DEA1}" destId="{E71390C3-22EC-4252-819F-F42DBCE732A6}" srcOrd="1" destOrd="0" presId="urn:microsoft.com/office/officeart/2005/8/layout/hierarchy3"/>
    <dgm:cxn modelId="{C78F4D8C-F551-4AAF-8497-54460B4E971C}" type="presParOf" srcId="{F784BE88-3DB9-4E87-AFCA-2ED0BF00DEA1}" destId="{3FBA352C-116B-4A4E-9E87-432CDC80A964}" srcOrd="2" destOrd="0" presId="urn:microsoft.com/office/officeart/2005/8/layout/hierarchy3"/>
    <dgm:cxn modelId="{C01FE99D-F017-4CA4-8206-829E54FC2E58}" type="presParOf" srcId="{F784BE88-3DB9-4E87-AFCA-2ED0BF00DEA1}" destId="{5FE36CA3-F0BE-4080-AD17-95AF002A1DE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tensión-temperatura y corriente-temperatura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1586" custLinFactNeighborX="0" custLinFactNeighborY="-92085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80592D1-DC7C-40F3-A448-7D5F5C51E729}" type="presOf" srcId="{7061F2FC-F2AB-4DE3-98B0-886576B4E2C6}" destId="{D433476B-D68D-4328-ADAC-B2895D3D50CF}" srcOrd="0" destOrd="0" presId="urn:microsoft.com/office/officeart/2005/8/layout/hierarchy3"/>
    <dgm:cxn modelId="{BC739962-D7D4-4E8A-A77A-A306E4082EEE}" type="presOf" srcId="{CB9964DC-5E01-4879-9733-CDEE2AB1D1F7}" destId="{ECB1CA3E-26B8-4A39-AEF8-6F06E506D3C7}" srcOrd="0" destOrd="0" presId="urn:microsoft.com/office/officeart/2005/8/layout/hierarchy3"/>
    <dgm:cxn modelId="{885CD9B2-4106-42E9-850F-D399CC68DA29}" type="presOf" srcId="{CB9964DC-5E01-4879-9733-CDEE2AB1D1F7}" destId="{C7DDC059-89DD-4F99-A10D-9C975D60C8D8}" srcOrd="1" destOrd="0" presId="urn:microsoft.com/office/officeart/2005/8/layout/hierarchy3"/>
    <dgm:cxn modelId="{B31F42A1-86C2-4695-BC2C-4C823DBFEA61}" type="presParOf" srcId="{D433476B-D68D-4328-ADAC-B2895D3D50CF}" destId="{1E58A3BC-F1F7-40EE-89AA-32E802ED4BF7}" srcOrd="0" destOrd="0" presId="urn:microsoft.com/office/officeart/2005/8/layout/hierarchy3"/>
    <dgm:cxn modelId="{B89AFED9-A550-4345-81A3-791CB01CE3FC}" type="presParOf" srcId="{1E58A3BC-F1F7-40EE-89AA-32E802ED4BF7}" destId="{D21DF85A-45CA-4CE0-B0ED-CF4615475EE0}" srcOrd="0" destOrd="0" presId="urn:microsoft.com/office/officeart/2005/8/layout/hierarchy3"/>
    <dgm:cxn modelId="{9EDACD4F-DA9E-4707-A507-F5047B85F04C}" type="presParOf" srcId="{D21DF85A-45CA-4CE0-B0ED-CF4615475EE0}" destId="{ECB1CA3E-26B8-4A39-AEF8-6F06E506D3C7}" srcOrd="0" destOrd="0" presId="urn:microsoft.com/office/officeart/2005/8/layout/hierarchy3"/>
    <dgm:cxn modelId="{7408D9AD-6CB3-4CBC-89A8-80E2D886A0EC}" type="presParOf" srcId="{D21DF85A-45CA-4CE0-B0ED-CF4615475EE0}" destId="{C7DDC059-89DD-4F99-A10D-9C975D60C8D8}" srcOrd="1" destOrd="0" presId="urn:microsoft.com/office/officeart/2005/8/layout/hierarchy3"/>
    <dgm:cxn modelId="{DBDE17AD-88DA-4245-AA3B-2114690137F9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tensión-temperatura y corriente-temperatura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err="1" smtClean="0"/>
            <a:t>Sobreposición</a:t>
          </a:r>
          <a:r>
            <a:rPr lang="es-EC" sz="2000" dirty="0" smtClean="0"/>
            <a:t> de datos en las fases de apagado, ignición y calentamiento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C2F884B2-DBD7-4E9F-AFBC-2BBCC0AD4B8E}">
      <dgm:prSet custT="1"/>
      <dgm:spPr/>
      <dgm:t>
        <a:bodyPr/>
        <a:lstStyle/>
        <a:p>
          <a:pPr algn="just"/>
          <a:r>
            <a:rPr lang="es-EC" sz="2000" dirty="0" smtClean="0"/>
            <a:t>Variable lenta, difícil determinar cambios entre fases.</a:t>
          </a:r>
          <a:endParaRPr lang="en-US" sz="2000" dirty="0" smtClean="0"/>
        </a:p>
      </dgm:t>
    </dgm:pt>
    <dgm:pt modelId="{63FC38DB-3081-4A3B-88C3-3C42F10B9D3C}" type="parTrans" cxnId="{97E255FE-F8A6-4D02-8289-9D835F48575B}">
      <dgm:prSet/>
      <dgm:spPr/>
      <dgm:t>
        <a:bodyPr/>
        <a:lstStyle/>
        <a:p>
          <a:endParaRPr lang="es-EC"/>
        </a:p>
      </dgm:t>
    </dgm:pt>
    <dgm:pt modelId="{2D4314E3-1E19-408B-BCB4-63D442E691F2}" type="sibTrans" cxnId="{97E255FE-F8A6-4D02-8289-9D835F48575B}">
      <dgm:prSet/>
      <dgm:spPr/>
      <dgm:t>
        <a:bodyPr/>
        <a:lstStyle/>
        <a:p>
          <a:endParaRPr lang="es-EC"/>
        </a:p>
      </dgm:t>
    </dgm:pt>
    <dgm:pt modelId="{C680AAFA-4C95-4F79-89F4-2A275EE1D417}">
      <dgm:prSet custT="1"/>
      <dgm:spPr/>
      <dgm:t>
        <a:bodyPr/>
        <a:lstStyle/>
        <a:p>
          <a:pPr algn="just"/>
          <a:r>
            <a:rPr lang="en-US" sz="2000" dirty="0" smtClean="0"/>
            <a:t>No se </a:t>
          </a:r>
          <a:r>
            <a:rPr lang="en-US" sz="2000" dirty="0" err="1" smtClean="0"/>
            <a:t>tiene</a:t>
          </a:r>
          <a:r>
            <a:rPr lang="en-US" sz="2000" dirty="0" smtClean="0"/>
            <a:t> </a:t>
          </a:r>
          <a:r>
            <a:rPr lang="en-US" sz="2000" dirty="0" err="1" smtClean="0"/>
            <a:t>más</a:t>
          </a:r>
          <a:r>
            <a:rPr lang="en-US" sz="2000" dirty="0" smtClean="0"/>
            <a:t> </a:t>
          </a:r>
          <a:r>
            <a:rPr lang="en-US" sz="2000" dirty="0" err="1" smtClean="0"/>
            <a:t>que</a:t>
          </a:r>
          <a:r>
            <a:rPr lang="en-US" sz="2000" dirty="0" smtClean="0"/>
            <a:t> </a:t>
          </a:r>
          <a:r>
            <a:rPr lang="en-US" sz="2000" dirty="0" err="1" smtClean="0"/>
            <a:t>una</a:t>
          </a:r>
          <a:r>
            <a:rPr lang="en-US" sz="2000" dirty="0" smtClean="0"/>
            <a:t> </a:t>
          </a:r>
          <a:r>
            <a:rPr lang="en-US" sz="2000" dirty="0" err="1" smtClean="0"/>
            <a:t>referencia</a:t>
          </a:r>
          <a:r>
            <a:rPr lang="en-US" sz="2000" dirty="0" smtClean="0"/>
            <a:t> </a:t>
          </a:r>
          <a:r>
            <a:rPr lang="en-US" sz="2000" dirty="0" err="1" smtClean="0"/>
            <a:t>en</a:t>
          </a:r>
          <a:r>
            <a:rPr lang="en-US" sz="2000" dirty="0" smtClean="0"/>
            <a:t> la </a:t>
          </a:r>
          <a:r>
            <a:rPr lang="en-US" sz="2000" dirty="0" err="1" smtClean="0"/>
            <a:t>bombilla</a:t>
          </a:r>
          <a:r>
            <a:rPr lang="en-US" sz="2000" dirty="0" smtClean="0"/>
            <a:t> exterior</a:t>
          </a:r>
        </a:p>
      </dgm:t>
    </dgm:pt>
    <dgm:pt modelId="{E4F6A0EB-8A4B-4B87-B402-56DEB206808D}" type="parTrans" cxnId="{59FD2E9A-F900-4C4E-B19B-0EF388F10A23}">
      <dgm:prSet/>
      <dgm:spPr/>
      <dgm:t>
        <a:bodyPr/>
        <a:lstStyle/>
        <a:p>
          <a:endParaRPr lang="es-EC"/>
        </a:p>
      </dgm:t>
    </dgm:pt>
    <dgm:pt modelId="{B27F6EA4-6175-4DCF-A7AC-CC8268E1EC60}" type="sibTrans" cxnId="{59FD2E9A-F900-4C4E-B19B-0EF388F10A23}">
      <dgm:prSet/>
      <dgm:spPr/>
      <dgm:t>
        <a:bodyPr/>
        <a:lstStyle/>
        <a:p>
          <a:endParaRPr lang="es-EC"/>
        </a:p>
      </dgm:t>
    </dgm:pt>
    <dgm:pt modelId="{CCD13B2C-0281-44D8-B767-A8DAC1E2203E}">
      <dgm:prSet custT="1"/>
      <dgm:spPr/>
      <dgm:t>
        <a:bodyPr/>
        <a:lstStyle/>
        <a:p>
          <a:pPr algn="l"/>
          <a:r>
            <a:rPr lang="en-US" sz="2000" dirty="0" err="1" smtClean="0"/>
            <a:t>Mediciones</a:t>
          </a:r>
          <a:r>
            <a:rPr lang="en-US" sz="2000" dirty="0" smtClean="0"/>
            <a:t> </a:t>
          </a:r>
          <a:r>
            <a:rPr lang="en-US" sz="2000" dirty="0" err="1" smtClean="0"/>
            <a:t>en</a:t>
          </a:r>
          <a:r>
            <a:rPr lang="en-US" sz="2000" dirty="0" smtClean="0"/>
            <a:t> </a:t>
          </a:r>
          <a:r>
            <a:rPr lang="en-US" sz="2000" dirty="0" err="1" smtClean="0"/>
            <a:t>ambiente</a:t>
          </a:r>
          <a:r>
            <a:rPr lang="en-US" sz="2000" dirty="0" smtClean="0"/>
            <a:t> </a:t>
          </a:r>
          <a:r>
            <a:rPr lang="en-US" sz="2000" dirty="0" err="1" smtClean="0"/>
            <a:t>controlado</a:t>
          </a:r>
          <a:endParaRPr lang="en-US" sz="2000" dirty="0" smtClean="0"/>
        </a:p>
      </dgm:t>
    </dgm:pt>
    <dgm:pt modelId="{CC5A6C31-B23B-41CF-B184-D1B1EC0E9807}" type="parTrans" cxnId="{0250AFDB-DF64-41CC-B85B-F9260F634377}">
      <dgm:prSet/>
      <dgm:spPr/>
      <dgm:t>
        <a:bodyPr/>
        <a:lstStyle/>
        <a:p>
          <a:endParaRPr lang="es-EC"/>
        </a:p>
      </dgm:t>
    </dgm:pt>
    <dgm:pt modelId="{E48B5057-58D4-4661-A0F1-5C0E532F21BC}" type="sibTrans" cxnId="{0250AFDB-DF64-41CC-B85B-F9260F634377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4692" custScaleY="1493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4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4" custScaleX="689720" custScaleY="137603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A352C-116B-4A4E-9E87-432CDC80A964}" type="pres">
      <dgm:prSet presAssocID="{63FC38DB-3081-4A3B-88C3-3C42F10B9D3C}" presName="Name13" presStyleLbl="parChTrans1D2" presStyleIdx="1" presStyleCnt="4"/>
      <dgm:spPr/>
      <dgm:t>
        <a:bodyPr/>
        <a:lstStyle/>
        <a:p>
          <a:endParaRPr lang="es-EC"/>
        </a:p>
      </dgm:t>
    </dgm:pt>
    <dgm:pt modelId="{5FE36CA3-F0BE-4080-AD17-95AF002A1DEB}" type="pres">
      <dgm:prSet presAssocID="{C2F884B2-DBD7-4E9F-AFBC-2BBCC0AD4B8E}" presName="childText" presStyleLbl="bgAcc1" presStyleIdx="1" presStyleCnt="4" custScaleX="696277" custScaleY="111155" custLinFactNeighborX="-10545" custLinFactNeighborY="-16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10C288-60E2-4DC5-931A-BE2C87CDEE80}" type="pres">
      <dgm:prSet presAssocID="{E4F6A0EB-8A4B-4B87-B402-56DEB206808D}" presName="Name13" presStyleLbl="parChTrans1D2" presStyleIdx="2" presStyleCnt="4"/>
      <dgm:spPr/>
      <dgm:t>
        <a:bodyPr/>
        <a:lstStyle/>
        <a:p>
          <a:endParaRPr lang="es-EC"/>
        </a:p>
      </dgm:t>
    </dgm:pt>
    <dgm:pt modelId="{F9F09973-61D7-4C23-91CA-C84AF0AAC425}" type="pres">
      <dgm:prSet presAssocID="{C680AAFA-4C95-4F79-89F4-2A275EE1D417}" presName="childText" presStyleLbl="bgAcc1" presStyleIdx="2" presStyleCnt="4" custScaleX="6817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79BD73-5E2E-45DB-B237-286AE668B55C}" type="pres">
      <dgm:prSet presAssocID="{CC5A6C31-B23B-41CF-B184-D1B1EC0E9807}" presName="Name13" presStyleLbl="parChTrans1D2" presStyleIdx="3" presStyleCnt="4"/>
      <dgm:spPr/>
      <dgm:t>
        <a:bodyPr/>
        <a:lstStyle/>
        <a:p>
          <a:endParaRPr lang="es-EC"/>
        </a:p>
      </dgm:t>
    </dgm:pt>
    <dgm:pt modelId="{01569205-D155-400D-80B0-185BE5AA810D}" type="pres">
      <dgm:prSet presAssocID="{CCD13B2C-0281-44D8-B767-A8DAC1E2203E}" presName="childText" presStyleLbl="bgAcc1" presStyleIdx="3" presStyleCnt="4" custScaleX="6817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A3952F-A17B-4FA2-88F2-7C92FBC738D8}" type="presOf" srcId="{CB9964DC-5E01-4879-9733-CDEE2AB1D1F7}" destId="{C7DDC059-89DD-4F99-A10D-9C975D60C8D8}" srcOrd="1" destOrd="0" presId="urn:microsoft.com/office/officeart/2005/8/layout/hierarchy3"/>
    <dgm:cxn modelId="{0250AFDB-DF64-41CC-B85B-F9260F634377}" srcId="{CB9964DC-5E01-4879-9733-CDEE2AB1D1F7}" destId="{CCD13B2C-0281-44D8-B767-A8DAC1E2203E}" srcOrd="3" destOrd="0" parTransId="{CC5A6C31-B23B-41CF-B184-D1B1EC0E9807}" sibTransId="{E48B5057-58D4-4661-A0F1-5C0E532F21BC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E8732B2-216A-474B-B146-22E5D1880565}" type="presOf" srcId="{C680AAFA-4C95-4F79-89F4-2A275EE1D417}" destId="{F9F09973-61D7-4C23-91CA-C84AF0AAC425}" srcOrd="0" destOrd="0" presId="urn:microsoft.com/office/officeart/2005/8/layout/hierarchy3"/>
    <dgm:cxn modelId="{4B48F971-E10E-4CE7-9570-F437908B2514}" type="presOf" srcId="{CC5A6C31-B23B-41CF-B184-D1B1EC0E9807}" destId="{6B79BD73-5E2E-45DB-B237-286AE668B55C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D2DF9759-8285-4B3A-91A9-7DC96DA2D23E}" type="presOf" srcId="{CB9964DC-5E01-4879-9733-CDEE2AB1D1F7}" destId="{ECB1CA3E-26B8-4A39-AEF8-6F06E506D3C7}" srcOrd="0" destOrd="0" presId="urn:microsoft.com/office/officeart/2005/8/layout/hierarchy3"/>
    <dgm:cxn modelId="{94EC7D55-378F-4CD7-A388-56C49CE7AB2E}" type="presOf" srcId="{7061F2FC-F2AB-4DE3-98B0-886576B4E2C6}" destId="{D433476B-D68D-4328-ADAC-B2895D3D50CF}" srcOrd="0" destOrd="0" presId="urn:microsoft.com/office/officeart/2005/8/layout/hierarchy3"/>
    <dgm:cxn modelId="{8AD040F6-49DC-416F-89C6-7DD9A0BD8051}" type="presOf" srcId="{E4F6A0EB-8A4B-4B87-B402-56DEB206808D}" destId="{8110C288-60E2-4DC5-931A-BE2C87CDEE80}" srcOrd="0" destOrd="0" presId="urn:microsoft.com/office/officeart/2005/8/layout/hierarchy3"/>
    <dgm:cxn modelId="{0B8974DC-C559-48C1-A2D1-A5B80A744C7A}" type="presOf" srcId="{CCD13B2C-0281-44D8-B767-A8DAC1E2203E}" destId="{01569205-D155-400D-80B0-185BE5AA810D}" srcOrd="0" destOrd="0" presId="urn:microsoft.com/office/officeart/2005/8/layout/hierarchy3"/>
    <dgm:cxn modelId="{97634355-0EE5-40DE-B0CC-E522D7B86CDA}" type="presOf" srcId="{DE2F9DEB-7685-4523-B2DC-B1A32D1754D5}" destId="{E71390C3-22EC-4252-819F-F42DBCE732A6}" srcOrd="0" destOrd="0" presId="urn:microsoft.com/office/officeart/2005/8/layout/hierarchy3"/>
    <dgm:cxn modelId="{59FD2E9A-F900-4C4E-B19B-0EF388F10A23}" srcId="{CB9964DC-5E01-4879-9733-CDEE2AB1D1F7}" destId="{C680AAFA-4C95-4F79-89F4-2A275EE1D417}" srcOrd="2" destOrd="0" parTransId="{E4F6A0EB-8A4B-4B87-B402-56DEB206808D}" sibTransId="{B27F6EA4-6175-4DCF-A7AC-CC8268E1EC60}"/>
    <dgm:cxn modelId="{C15F04FB-8486-4064-BE63-C433D616AB3D}" type="presOf" srcId="{63FC38DB-3081-4A3B-88C3-3C42F10B9D3C}" destId="{3FBA352C-116B-4A4E-9E87-432CDC80A964}" srcOrd="0" destOrd="0" presId="urn:microsoft.com/office/officeart/2005/8/layout/hierarchy3"/>
    <dgm:cxn modelId="{48ED7275-EA63-4766-870C-55CDCC646664}" type="presOf" srcId="{FF5244E1-CF16-4BAC-92D3-2FD3C915AD4D}" destId="{04EAAFF2-F757-4829-8DE2-3822D97053BC}" srcOrd="0" destOrd="0" presId="urn:microsoft.com/office/officeart/2005/8/layout/hierarchy3"/>
    <dgm:cxn modelId="{97E255FE-F8A6-4D02-8289-9D835F48575B}" srcId="{CB9964DC-5E01-4879-9733-CDEE2AB1D1F7}" destId="{C2F884B2-DBD7-4E9F-AFBC-2BBCC0AD4B8E}" srcOrd="1" destOrd="0" parTransId="{63FC38DB-3081-4A3B-88C3-3C42F10B9D3C}" sibTransId="{2D4314E3-1E19-408B-BCB4-63D442E691F2}"/>
    <dgm:cxn modelId="{64FEE6E1-8C66-4CE1-AD3B-C3368241E1ED}" type="presOf" srcId="{C2F884B2-DBD7-4E9F-AFBC-2BBCC0AD4B8E}" destId="{5FE36CA3-F0BE-4080-AD17-95AF002A1DEB}" srcOrd="0" destOrd="0" presId="urn:microsoft.com/office/officeart/2005/8/layout/hierarchy3"/>
    <dgm:cxn modelId="{C029C4B3-1980-4114-A4CE-F0EE2AB4CFAD}" type="presParOf" srcId="{D433476B-D68D-4328-ADAC-B2895D3D50CF}" destId="{1E58A3BC-F1F7-40EE-89AA-32E802ED4BF7}" srcOrd="0" destOrd="0" presId="urn:microsoft.com/office/officeart/2005/8/layout/hierarchy3"/>
    <dgm:cxn modelId="{3342BEFE-92CB-4499-8DB9-FE4A4F106D21}" type="presParOf" srcId="{1E58A3BC-F1F7-40EE-89AA-32E802ED4BF7}" destId="{D21DF85A-45CA-4CE0-B0ED-CF4615475EE0}" srcOrd="0" destOrd="0" presId="urn:microsoft.com/office/officeart/2005/8/layout/hierarchy3"/>
    <dgm:cxn modelId="{C54C894E-BD09-4375-8FF2-0A9EEF891D7C}" type="presParOf" srcId="{D21DF85A-45CA-4CE0-B0ED-CF4615475EE0}" destId="{ECB1CA3E-26B8-4A39-AEF8-6F06E506D3C7}" srcOrd="0" destOrd="0" presId="urn:microsoft.com/office/officeart/2005/8/layout/hierarchy3"/>
    <dgm:cxn modelId="{650FF130-22A2-4CB1-9D89-D6B31F2E45D1}" type="presParOf" srcId="{D21DF85A-45CA-4CE0-B0ED-CF4615475EE0}" destId="{C7DDC059-89DD-4F99-A10D-9C975D60C8D8}" srcOrd="1" destOrd="0" presId="urn:microsoft.com/office/officeart/2005/8/layout/hierarchy3"/>
    <dgm:cxn modelId="{839DCD60-8127-4152-AAAE-7D9B6305695B}" type="presParOf" srcId="{1E58A3BC-F1F7-40EE-89AA-32E802ED4BF7}" destId="{F784BE88-3DB9-4E87-AFCA-2ED0BF00DEA1}" srcOrd="1" destOrd="0" presId="urn:microsoft.com/office/officeart/2005/8/layout/hierarchy3"/>
    <dgm:cxn modelId="{E5B18232-C9D7-45C7-BFB9-4317CEA60091}" type="presParOf" srcId="{F784BE88-3DB9-4E87-AFCA-2ED0BF00DEA1}" destId="{04EAAFF2-F757-4829-8DE2-3822D97053BC}" srcOrd="0" destOrd="0" presId="urn:microsoft.com/office/officeart/2005/8/layout/hierarchy3"/>
    <dgm:cxn modelId="{0F198398-36B4-41BD-875E-A45506531A51}" type="presParOf" srcId="{F784BE88-3DB9-4E87-AFCA-2ED0BF00DEA1}" destId="{E71390C3-22EC-4252-819F-F42DBCE732A6}" srcOrd="1" destOrd="0" presId="urn:microsoft.com/office/officeart/2005/8/layout/hierarchy3"/>
    <dgm:cxn modelId="{DBC6FF98-C936-40DA-87E2-BA331C6AFC11}" type="presParOf" srcId="{F784BE88-3DB9-4E87-AFCA-2ED0BF00DEA1}" destId="{3FBA352C-116B-4A4E-9E87-432CDC80A964}" srcOrd="2" destOrd="0" presId="urn:microsoft.com/office/officeart/2005/8/layout/hierarchy3"/>
    <dgm:cxn modelId="{8A93581D-1973-40E2-90A9-DCE29D8B6867}" type="presParOf" srcId="{F784BE88-3DB9-4E87-AFCA-2ED0BF00DEA1}" destId="{5FE36CA3-F0BE-4080-AD17-95AF002A1DEB}" srcOrd="3" destOrd="0" presId="urn:microsoft.com/office/officeart/2005/8/layout/hierarchy3"/>
    <dgm:cxn modelId="{78FD20A8-9CDE-4072-AD1C-A73066C69628}" type="presParOf" srcId="{F784BE88-3DB9-4E87-AFCA-2ED0BF00DEA1}" destId="{8110C288-60E2-4DC5-931A-BE2C87CDEE80}" srcOrd="4" destOrd="0" presId="urn:microsoft.com/office/officeart/2005/8/layout/hierarchy3"/>
    <dgm:cxn modelId="{6A4654AA-B744-49F6-ABEA-E4B05132C697}" type="presParOf" srcId="{F784BE88-3DB9-4E87-AFCA-2ED0BF00DEA1}" destId="{F9F09973-61D7-4C23-91CA-C84AF0AAC425}" srcOrd="5" destOrd="0" presId="urn:microsoft.com/office/officeart/2005/8/layout/hierarchy3"/>
    <dgm:cxn modelId="{5C7D6CF0-F338-4972-A640-52512FBE0B16}" type="presParOf" srcId="{F784BE88-3DB9-4E87-AFCA-2ED0BF00DEA1}" destId="{6B79BD73-5E2E-45DB-B237-286AE668B55C}" srcOrd="6" destOrd="0" presId="urn:microsoft.com/office/officeart/2005/8/layout/hierarchy3"/>
    <dgm:cxn modelId="{BBFEF08F-67A6-4DA0-ACE4-6812589B72F9}" type="presParOf" srcId="{F784BE88-3DB9-4E87-AFCA-2ED0BF00DEA1}" destId="{01569205-D155-400D-80B0-185BE5AA810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iluminancia-temperatura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1586" custLinFactNeighborX="0" custLinFactNeighborY="-92085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7BBF373-E948-452F-96CB-57BA601D82AA}" type="presOf" srcId="{7061F2FC-F2AB-4DE3-98B0-886576B4E2C6}" destId="{D433476B-D68D-4328-ADAC-B2895D3D50CF}" srcOrd="0" destOrd="0" presId="urn:microsoft.com/office/officeart/2005/8/layout/hierarchy3"/>
    <dgm:cxn modelId="{A535244F-5E23-4282-ADF9-886A0F48F4F6}" type="presOf" srcId="{CB9964DC-5E01-4879-9733-CDEE2AB1D1F7}" destId="{C7DDC059-89DD-4F99-A10D-9C975D60C8D8}" srcOrd="1" destOrd="0" presId="urn:microsoft.com/office/officeart/2005/8/layout/hierarchy3"/>
    <dgm:cxn modelId="{D40227D7-0E20-48A8-86BE-17D6AB51A45F}" type="presOf" srcId="{CB9964DC-5E01-4879-9733-CDEE2AB1D1F7}" destId="{ECB1CA3E-26B8-4A39-AEF8-6F06E506D3C7}" srcOrd="0" destOrd="0" presId="urn:microsoft.com/office/officeart/2005/8/layout/hierarchy3"/>
    <dgm:cxn modelId="{F9E5C3C9-9760-4BF6-B3CF-20200ADB4EA4}" type="presParOf" srcId="{D433476B-D68D-4328-ADAC-B2895D3D50CF}" destId="{1E58A3BC-F1F7-40EE-89AA-32E802ED4BF7}" srcOrd="0" destOrd="0" presId="urn:microsoft.com/office/officeart/2005/8/layout/hierarchy3"/>
    <dgm:cxn modelId="{EDE900BC-357A-412E-98F0-A79B122A8020}" type="presParOf" srcId="{1E58A3BC-F1F7-40EE-89AA-32E802ED4BF7}" destId="{D21DF85A-45CA-4CE0-B0ED-CF4615475EE0}" srcOrd="0" destOrd="0" presId="urn:microsoft.com/office/officeart/2005/8/layout/hierarchy3"/>
    <dgm:cxn modelId="{40E39A48-FEB3-4D07-8583-81617739D2F7}" type="presParOf" srcId="{D21DF85A-45CA-4CE0-B0ED-CF4615475EE0}" destId="{ECB1CA3E-26B8-4A39-AEF8-6F06E506D3C7}" srcOrd="0" destOrd="0" presId="urn:microsoft.com/office/officeart/2005/8/layout/hierarchy3"/>
    <dgm:cxn modelId="{DD599C97-B123-478A-9387-08F9773D2D79}" type="presParOf" srcId="{D21DF85A-45CA-4CE0-B0ED-CF4615475EE0}" destId="{C7DDC059-89DD-4F99-A10D-9C975D60C8D8}" srcOrd="1" destOrd="0" presId="urn:microsoft.com/office/officeart/2005/8/layout/hierarchy3"/>
    <dgm:cxn modelId="{981E51BF-5AAF-4C3A-BD4E-DCB54C1972DE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Análisis iluminancia-temperatura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err="1" smtClean="0"/>
            <a:t>Sobreposición</a:t>
          </a:r>
          <a:r>
            <a:rPr lang="es-EC" sz="2000" dirty="0" smtClean="0"/>
            <a:t> de datos en las fases de apagado, ignición y calentamiento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C2F884B2-DBD7-4E9F-AFBC-2BBCC0AD4B8E}">
      <dgm:prSet custT="1"/>
      <dgm:spPr/>
      <dgm:t>
        <a:bodyPr/>
        <a:lstStyle/>
        <a:p>
          <a:pPr algn="just"/>
          <a:r>
            <a:rPr lang="es-EC" sz="2000" dirty="0" smtClean="0"/>
            <a:t>Mismo problema de lentitud relacionado a la temperatura</a:t>
          </a:r>
          <a:endParaRPr lang="en-US" sz="2000" dirty="0" smtClean="0"/>
        </a:p>
      </dgm:t>
    </dgm:pt>
    <dgm:pt modelId="{63FC38DB-3081-4A3B-88C3-3C42F10B9D3C}" type="parTrans" cxnId="{97E255FE-F8A6-4D02-8289-9D835F48575B}">
      <dgm:prSet/>
      <dgm:spPr/>
      <dgm:t>
        <a:bodyPr/>
        <a:lstStyle/>
        <a:p>
          <a:endParaRPr lang="es-EC"/>
        </a:p>
      </dgm:t>
    </dgm:pt>
    <dgm:pt modelId="{2D4314E3-1E19-408B-BCB4-63D442E691F2}" type="sibTrans" cxnId="{97E255FE-F8A6-4D02-8289-9D835F48575B}">
      <dgm:prSet/>
      <dgm:spPr/>
      <dgm:t>
        <a:bodyPr/>
        <a:lstStyle/>
        <a:p>
          <a:endParaRPr lang="es-EC"/>
        </a:p>
      </dgm:t>
    </dgm:pt>
    <dgm:pt modelId="{CCD13B2C-0281-44D8-B767-A8DAC1E2203E}">
      <dgm:prSet custT="1"/>
      <dgm:spPr/>
      <dgm:t>
        <a:bodyPr/>
        <a:lstStyle/>
        <a:p>
          <a:pPr algn="l"/>
          <a:r>
            <a:rPr lang="en-US" sz="2000" dirty="0" err="1" smtClean="0"/>
            <a:t>Mediciones</a:t>
          </a:r>
          <a:r>
            <a:rPr lang="en-US" sz="2000" dirty="0" smtClean="0"/>
            <a:t> </a:t>
          </a:r>
          <a:r>
            <a:rPr lang="en-US" sz="2000" dirty="0" err="1" smtClean="0"/>
            <a:t>en</a:t>
          </a:r>
          <a:r>
            <a:rPr lang="en-US" sz="2000" dirty="0" smtClean="0"/>
            <a:t> </a:t>
          </a:r>
          <a:r>
            <a:rPr lang="en-US" sz="2000" dirty="0" err="1" smtClean="0"/>
            <a:t>ambiente</a:t>
          </a:r>
          <a:r>
            <a:rPr lang="en-US" sz="2000" dirty="0" smtClean="0"/>
            <a:t> </a:t>
          </a:r>
          <a:r>
            <a:rPr lang="en-US" sz="2000" dirty="0" err="1" smtClean="0"/>
            <a:t>controlado</a:t>
          </a:r>
          <a:endParaRPr lang="en-US" sz="2000" dirty="0" smtClean="0"/>
        </a:p>
      </dgm:t>
    </dgm:pt>
    <dgm:pt modelId="{CC5A6C31-B23B-41CF-B184-D1B1EC0E9807}" type="parTrans" cxnId="{0250AFDB-DF64-41CC-B85B-F9260F634377}">
      <dgm:prSet/>
      <dgm:spPr/>
      <dgm:t>
        <a:bodyPr/>
        <a:lstStyle/>
        <a:p>
          <a:endParaRPr lang="es-EC"/>
        </a:p>
      </dgm:t>
    </dgm:pt>
    <dgm:pt modelId="{E48B5057-58D4-4661-A0F1-5C0E532F21BC}" type="sibTrans" cxnId="{0250AFDB-DF64-41CC-B85B-F9260F634377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4692" custScaleY="1493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3" custScaleX="689720" custScaleY="137603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A352C-116B-4A4E-9E87-432CDC80A964}" type="pres">
      <dgm:prSet presAssocID="{63FC38DB-3081-4A3B-88C3-3C42F10B9D3C}" presName="Name13" presStyleLbl="parChTrans1D2" presStyleIdx="1" presStyleCnt="3"/>
      <dgm:spPr/>
      <dgm:t>
        <a:bodyPr/>
        <a:lstStyle/>
        <a:p>
          <a:endParaRPr lang="es-EC"/>
        </a:p>
      </dgm:t>
    </dgm:pt>
    <dgm:pt modelId="{5FE36CA3-F0BE-4080-AD17-95AF002A1DEB}" type="pres">
      <dgm:prSet presAssocID="{C2F884B2-DBD7-4E9F-AFBC-2BBCC0AD4B8E}" presName="childText" presStyleLbl="bgAcc1" presStyleIdx="1" presStyleCnt="3" custScaleX="696277" custScaleY="111155" custLinFactNeighborX="-10545" custLinFactNeighborY="-16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79BD73-5E2E-45DB-B237-286AE668B55C}" type="pres">
      <dgm:prSet presAssocID="{CC5A6C31-B23B-41CF-B184-D1B1EC0E9807}" presName="Name13" presStyleLbl="parChTrans1D2" presStyleIdx="2" presStyleCnt="3"/>
      <dgm:spPr/>
      <dgm:t>
        <a:bodyPr/>
        <a:lstStyle/>
        <a:p>
          <a:endParaRPr lang="es-EC"/>
        </a:p>
      </dgm:t>
    </dgm:pt>
    <dgm:pt modelId="{01569205-D155-400D-80B0-185BE5AA810D}" type="pres">
      <dgm:prSet presAssocID="{CCD13B2C-0281-44D8-B767-A8DAC1E2203E}" presName="childText" presStyleLbl="bgAcc1" presStyleIdx="2" presStyleCnt="3" custScaleX="6817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50AFDB-DF64-41CC-B85B-F9260F634377}" srcId="{CB9964DC-5E01-4879-9733-CDEE2AB1D1F7}" destId="{CCD13B2C-0281-44D8-B767-A8DAC1E2203E}" srcOrd="2" destOrd="0" parTransId="{CC5A6C31-B23B-41CF-B184-D1B1EC0E9807}" sibTransId="{E48B5057-58D4-4661-A0F1-5C0E532F21BC}"/>
    <dgm:cxn modelId="{03FDB871-29BC-4748-A4C3-EB6051E3EFF7}" type="presOf" srcId="{CC5A6C31-B23B-41CF-B184-D1B1EC0E9807}" destId="{6B79BD73-5E2E-45DB-B237-286AE668B55C}" srcOrd="0" destOrd="0" presId="urn:microsoft.com/office/officeart/2005/8/layout/hierarchy3"/>
    <dgm:cxn modelId="{0DAF77CC-3999-4D70-AD4A-A2113C9F34CE}" type="presOf" srcId="{CB9964DC-5E01-4879-9733-CDEE2AB1D1F7}" destId="{ECB1CA3E-26B8-4A39-AEF8-6F06E506D3C7}" srcOrd="0" destOrd="0" presId="urn:microsoft.com/office/officeart/2005/8/layout/hierarchy3"/>
    <dgm:cxn modelId="{BBDD948E-F2BE-4AFE-A03C-8A9685090179}" type="presOf" srcId="{CB9964DC-5E01-4879-9733-CDEE2AB1D1F7}" destId="{C7DDC059-89DD-4F99-A10D-9C975D60C8D8}" srcOrd="1" destOrd="0" presId="urn:microsoft.com/office/officeart/2005/8/layout/hierarchy3"/>
    <dgm:cxn modelId="{31519625-72BC-435C-A20D-83AAADBFBD95}" type="presOf" srcId="{CCD13B2C-0281-44D8-B767-A8DAC1E2203E}" destId="{01569205-D155-400D-80B0-185BE5AA810D}" srcOrd="0" destOrd="0" presId="urn:microsoft.com/office/officeart/2005/8/layout/hierarchy3"/>
    <dgm:cxn modelId="{E97CFA23-EBAB-466A-BB85-30DF40291448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C17A255-D35B-40CF-A652-F26589B0EB3E}" type="presOf" srcId="{FF5244E1-CF16-4BAC-92D3-2FD3C915AD4D}" destId="{04EAAFF2-F757-4829-8DE2-3822D97053BC}" srcOrd="0" destOrd="0" presId="urn:microsoft.com/office/officeart/2005/8/layout/hierarchy3"/>
    <dgm:cxn modelId="{403F2A9E-2330-40BE-A518-11F3037C4044}" type="presOf" srcId="{63FC38DB-3081-4A3B-88C3-3C42F10B9D3C}" destId="{3FBA352C-116B-4A4E-9E87-432CDC80A964}" srcOrd="0" destOrd="0" presId="urn:microsoft.com/office/officeart/2005/8/layout/hierarchy3"/>
    <dgm:cxn modelId="{55C3A5DE-01F7-4783-8FD4-7DA704DC8A53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2345F209-3772-4546-91F5-93B48E829EAE}" type="presOf" srcId="{C2F884B2-DBD7-4E9F-AFBC-2BBCC0AD4B8E}" destId="{5FE36CA3-F0BE-4080-AD17-95AF002A1DEB}" srcOrd="0" destOrd="0" presId="urn:microsoft.com/office/officeart/2005/8/layout/hierarchy3"/>
    <dgm:cxn modelId="{97E255FE-F8A6-4D02-8289-9D835F48575B}" srcId="{CB9964DC-5E01-4879-9733-CDEE2AB1D1F7}" destId="{C2F884B2-DBD7-4E9F-AFBC-2BBCC0AD4B8E}" srcOrd="1" destOrd="0" parTransId="{63FC38DB-3081-4A3B-88C3-3C42F10B9D3C}" sibTransId="{2D4314E3-1E19-408B-BCB4-63D442E691F2}"/>
    <dgm:cxn modelId="{B42D49EA-6CB5-4D63-A4D8-56EE2DD83FEA}" type="presParOf" srcId="{D433476B-D68D-4328-ADAC-B2895D3D50CF}" destId="{1E58A3BC-F1F7-40EE-89AA-32E802ED4BF7}" srcOrd="0" destOrd="0" presId="urn:microsoft.com/office/officeart/2005/8/layout/hierarchy3"/>
    <dgm:cxn modelId="{F052942A-FF73-4762-A9E7-350299D0BE11}" type="presParOf" srcId="{1E58A3BC-F1F7-40EE-89AA-32E802ED4BF7}" destId="{D21DF85A-45CA-4CE0-B0ED-CF4615475EE0}" srcOrd="0" destOrd="0" presId="urn:microsoft.com/office/officeart/2005/8/layout/hierarchy3"/>
    <dgm:cxn modelId="{4C2C43A7-9285-48C7-8756-78766FB7BC4D}" type="presParOf" srcId="{D21DF85A-45CA-4CE0-B0ED-CF4615475EE0}" destId="{ECB1CA3E-26B8-4A39-AEF8-6F06E506D3C7}" srcOrd="0" destOrd="0" presId="urn:microsoft.com/office/officeart/2005/8/layout/hierarchy3"/>
    <dgm:cxn modelId="{3BB0A94A-72BC-4AF9-82C8-81FDBED9B593}" type="presParOf" srcId="{D21DF85A-45CA-4CE0-B0ED-CF4615475EE0}" destId="{C7DDC059-89DD-4F99-A10D-9C975D60C8D8}" srcOrd="1" destOrd="0" presId="urn:microsoft.com/office/officeart/2005/8/layout/hierarchy3"/>
    <dgm:cxn modelId="{B278DED6-BC7C-43A1-8A01-26069CAB02A7}" type="presParOf" srcId="{1E58A3BC-F1F7-40EE-89AA-32E802ED4BF7}" destId="{F784BE88-3DB9-4E87-AFCA-2ED0BF00DEA1}" srcOrd="1" destOrd="0" presId="urn:microsoft.com/office/officeart/2005/8/layout/hierarchy3"/>
    <dgm:cxn modelId="{4A3E6F47-6937-4BFC-8AD4-F1D8F96462D6}" type="presParOf" srcId="{F784BE88-3DB9-4E87-AFCA-2ED0BF00DEA1}" destId="{04EAAFF2-F757-4829-8DE2-3822D97053BC}" srcOrd="0" destOrd="0" presId="urn:microsoft.com/office/officeart/2005/8/layout/hierarchy3"/>
    <dgm:cxn modelId="{E0825BFC-FE2B-46E4-9F97-76AD71BDC6BA}" type="presParOf" srcId="{F784BE88-3DB9-4E87-AFCA-2ED0BF00DEA1}" destId="{E71390C3-22EC-4252-819F-F42DBCE732A6}" srcOrd="1" destOrd="0" presId="urn:microsoft.com/office/officeart/2005/8/layout/hierarchy3"/>
    <dgm:cxn modelId="{E5850034-4905-45D4-996C-D212D0EBB7A5}" type="presParOf" srcId="{F784BE88-3DB9-4E87-AFCA-2ED0BF00DEA1}" destId="{3FBA352C-116B-4A4E-9E87-432CDC80A964}" srcOrd="2" destOrd="0" presId="urn:microsoft.com/office/officeart/2005/8/layout/hierarchy3"/>
    <dgm:cxn modelId="{433F4A52-1E9B-44F3-84A2-1C607CCF89DB}" type="presParOf" srcId="{F784BE88-3DB9-4E87-AFCA-2ED0BF00DEA1}" destId="{5FE36CA3-F0BE-4080-AD17-95AF002A1DEB}" srcOrd="3" destOrd="0" presId="urn:microsoft.com/office/officeart/2005/8/layout/hierarchy3"/>
    <dgm:cxn modelId="{95CDC057-C59A-4CB9-ABEE-AFFFE0695285}" type="presParOf" srcId="{F784BE88-3DB9-4E87-AFCA-2ED0BF00DEA1}" destId="{6B79BD73-5E2E-45DB-B237-286AE668B55C}" srcOrd="4" destOrd="0" presId="urn:microsoft.com/office/officeart/2005/8/layout/hierarchy3"/>
    <dgm:cxn modelId="{24502C57-6E29-4B9E-91A7-65E9615991B8}" type="presParOf" srcId="{F784BE88-3DB9-4E87-AFCA-2ED0BF00DEA1}" destId="{01569205-D155-400D-80B0-185BE5AA810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800" b="1" dirty="0"/>
            <a:t>ANTECEDENTES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Y="19257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B21240B-BEB7-447C-AD5E-ECEA358A3188}" type="presOf" srcId="{7061F2FC-F2AB-4DE3-98B0-886576B4E2C6}" destId="{D433476B-D68D-4328-ADAC-B2895D3D50CF}" srcOrd="0" destOrd="0" presId="urn:microsoft.com/office/officeart/2005/8/layout/hierarchy3"/>
    <dgm:cxn modelId="{8094BF81-2B27-4A38-A217-7C1855295E4E}" type="presOf" srcId="{CB9964DC-5E01-4879-9733-CDEE2AB1D1F7}" destId="{ECB1CA3E-26B8-4A39-AEF8-6F06E506D3C7}" srcOrd="0" destOrd="0" presId="urn:microsoft.com/office/officeart/2005/8/layout/hierarchy3"/>
    <dgm:cxn modelId="{3D46D89B-0FD4-45A3-A1E9-A3FCBF1A806A}" type="presOf" srcId="{CB9964DC-5E01-4879-9733-CDEE2AB1D1F7}" destId="{C7DDC059-89DD-4F99-A10D-9C975D60C8D8}" srcOrd="1" destOrd="0" presId="urn:microsoft.com/office/officeart/2005/8/layout/hierarchy3"/>
    <dgm:cxn modelId="{9FD1121E-BB7A-4976-8B1D-03FC290A0A0B}" type="presParOf" srcId="{D433476B-D68D-4328-ADAC-B2895D3D50CF}" destId="{1E58A3BC-F1F7-40EE-89AA-32E802ED4BF7}" srcOrd="0" destOrd="0" presId="urn:microsoft.com/office/officeart/2005/8/layout/hierarchy3"/>
    <dgm:cxn modelId="{F926B745-98DD-4C33-B022-587680941E96}" type="presParOf" srcId="{1E58A3BC-F1F7-40EE-89AA-32E802ED4BF7}" destId="{D21DF85A-45CA-4CE0-B0ED-CF4615475EE0}" srcOrd="0" destOrd="0" presId="urn:microsoft.com/office/officeart/2005/8/layout/hierarchy3"/>
    <dgm:cxn modelId="{1CFEBD3F-1A22-4A54-8F27-22A74384A46C}" type="presParOf" srcId="{D21DF85A-45CA-4CE0-B0ED-CF4615475EE0}" destId="{ECB1CA3E-26B8-4A39-AEF8-6F06E506D3C7}" srcOrd="0" destOrd="0" presId="urn:microsoft.com/office/officeart/2005/8/layout/hierarchy3"/>
    <dgm:cxn modelId="{883C63D0-79DD-4631-9A36-0EDBE3F2888E}" type="presParOf" srcId="{D21DF85A-45CA-4CE0-B0ED-CF4615475EE0}" destId="{C7DDC059-89DD-4F99-A10D-9C975D60C8D8}" srcOrd="1" destOrd="0" presId="urn:microsoft.com/office/officeart/2005/8/layout/hierarchy3"/>
    <dgm:cxn modelId="{4DEB173B-66FF-4466-8D43-7F33ABC20FF9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Comparación de variables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2000" dirty="0" smtClean="0"/>
            <a:t>Que la variable sea susceptible a cambios rápidos entre fases.</a:t>
          </a:r>
          <a:endParaRPr lang="es-ES" sz="20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C2F884B2-DBD7-4E9F-AFBC-2BBCC0AD4B8E}">
      <dgm:prSet custT="1"/>
      <dgm:spPr/>
      <dgm:t>
        <a:bodyPr/>
        <a:lstStyle/>
        <a:p>
          <a:pPr algn="just"/>
          <a:r>
            <a:rPr lang="es-EC" sz="2000" dirty="0" smtClean="0"/>
            <a:t>Menor </a:t>
          </a:r>
          <a:r>
            <a:rPr lang="es-EC" sz="2000" dirty="0" err="1" smtClean="0"/>
            <a:t>cantiad</a:t>
          </a:r>
          <a:r>
            <a:rPr lang="es-EC" sz="2000" dirty="0" smtClean="0"/>
            <a:t> de </a:t>
          </a:r>
          <a:r>
            <a:rPr lang="es-EC" sz="2000" dirty="0" err="1" smtClean="0"/>
            <a:t>sobreposición</a:t>
          </a:r>
          <a:r>
            <a:rPr lang="es-EC" sz="2000" dirty="0" smtClean="0"/>
            <a:t> de datos</a:t>
          </a:r>
          <a:endParaRPr lang="en-US" sz="2000" dirty="0" smtClean="0"/>
        </a:p>
      </dgm:t>
    </dgm:pt>
    <dgm:pt modelId="{63FC38DB-3081-4A3B-88C3-3C42F10B9D3C}" type="parTrans" cxnId="{97E255FE-F8A6-4D02-8289-9D835F48575B}">
      <dgm:prSet/>
      <dgm:spPr/>
      <dgm:t>
        <a:bodyPr/>
        <a:lstStyle/>
        <a:p>
          <a:endParaRPr lang="es-EC"/>
        </a:p>
      </dgm:t>
    </dgm:pt>
    <dgm:pt modelId="{2D4314E3-1E19-408B-BCB4-63D442E691F2}" type="sibTrans" cxnId="{97E255FE-F8A6-4D02-8289-9D835F48575B}">
      <dgm:prSet/>
      <dgm:spPr/>
      <dgm:t>
        <a:bodyPr/>
        <a:lstStyle/>
        <a:p>
          <a:endParaRPr lang="es-EC"/>
        </a:p>
      </dgm:t>
    </dgm:pt>
    <dgm:pt modelId="{C680AAFA-4C95-4F79-89F4-2A275EE1D417}">
      <dgm:prSet custT="1"/>
      <dgm:spPr/>
      <dgm:t>
        <a:bodyPr/>
        <a:lstStyle/>
        <a:p>
          <a:pPr algn="just"/>
          <a:r>
            <a:rPr lang="en-US" sz="2000" dirty="0" err="1" smtClean="0"/>
            <a:t>Facilidad</a:t>
          </a:r>
          <a:r>
            <a:rPr lang="en-US" sz="2000" dirty="0" smtClean="0"/>
            <a:t> de </a:t>
          </a:r>
          <a:r>
            <a:rPr lang="en-US" sz="2000" dirty="0" err="1" smtClean="0"/>
            <a:t>implementación</a:t>
          </a:r>
          <a:endParaRPr lang="en-US" sz="2000" dirty="0" smtClean="0"/>
        </a:p>
      </dgm:t>
    </dgm:pt>
    <dgm:pt modelId="{E4F6A0EB-8A4B-4B87-B402-56DEB206808D}" type="parTrans" cxnId="{59FD2E9A-F900-4C4E-B19B-0EF388F10A23}">
      <dgm:prSet/>
      <dgm:spPr/>
      <dgm:t>
        <a:bodyPr/>
        <a:lstStyle/>
        <a:p>
          <a:endParaRPr lang="es-EC"/>
        </a:p>
      </dgm:t>
    </dgm:pt>
    <dgm:pt modelId="{B27F6EA4-6175-4DCF-A7AC-CC8268E1EC60}" type="sibTrans" cxnId="{59FD2E9A-F900-4C4E-B19B-0EF388F10A23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54692" custScaleY="149357" custLinFactNeighborX="-5469" custLinFactNeighborY="-3413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3" custScaleX="689720" custScaleY="137603" custLinFactNeighborY="-28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A352C-116B-4A4E-9E87-432CDC80A964}" type="pres">
      <dgm:prSet presAssocID="{63FC38DB-3081-4A3B-88C3-3C42F10B9D3C}" presName="Name13" presStyleLbl="parChTrans1D2" presStyleIdx="1" presStyleCnt="3"/>
      <dgm:spPr/>
      <dgm:t>
        <a:bodyPr/>
        <a:lstStyle/>
        <a:p>
          <a:endParaRPr lang="es-EC"/>
        </a:p>
      </dgm:t>
    </dgm:pt>
    <dgm:pt modelId="{5FE36CA3-F0BE-4080-AD17-95AF002A1DEB}" type="pres">
      <dgm:prSet presAssocID="{C2F884B2-DBD7-4E9F-AFBC-2BBCC0AD4B8E}" presName="childText" presStyleLbl="bgAcc1" presStyleIdx="1" presStyleCnt="3" custScaleX="696277" custScaleY="111155" custLinFactNeighborX="-10545" custLinFactNeighborY="-16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10C288-60E2-4DC5-931A-BE2C87CDEE80}" type="pres">
      <dgm:prSet presAssocID="{E4F6A0EB-8A4B-4B87-B402-56DEB206808D}" presName="Name13" presStyleLbl="parChTrans1D2" presStyleIdx="2" presStyleCnt="3"/>
      <dgm:spPr/>
      <dgm:t>
        <a:bodyPr/>
        <a:lstStyle/>
        <a:p>
          <a:endParaRPr lang="es-EC"/>
        </a:p>
      </dgm:t>
    </dgm:pt>
    <dgm:pt modelId="{F9F09973-61D7-4C23-91CA-C84AF0AAC425}" type="pres">
      <dgm:prSet presAssocID="{C680AAFA-4C95-4F79-89F4-2A275EE1D417}" presName="childText" presStyleLbl="bgAcc1" presStyleIdx="2" presStyleCnt="3" custScaleX="6817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CAD6C9-749F-4C11-9EDE-48230EAB0772}" type="presOf" srcId="{CB9964DC-5E01-4879-9733-CDEE2AB1D1F7}" destId="{ECB1CA3E-26B8-4A39-AEF8-6F06E506D3C7}" srcOrd="0" destOrd="0" presId="urn:microsoft.com/office/officeart/2005/8/layout/hierarchy3"/>
    <dgm:cxn modelId="{DDD3F7B5-141A-4D29-8E4B-84474991D204}" type="presOf" srcId="{FF5244E1-CF16-4BAC-92D3-2FD3C915AD4D}" destId="{04EAAFF2-F757-4829-8DE2-3822D97053BC}" srcOrd="0" destOrd="0" presId="urn:microsoft.com/office/officeart/2005/8/layout/hierarchy3"/>
    <dgm:cxn modelId="{8ACCC028-0158-4875-A386-C2AAC835F77A}" type="presOf" srcId="{63FC38DB-3081-4A3B-88C3-3C42F10B9D3C}" destId="{3FBA352C-116B-4A4E-9E87-432CDC80A964}" srcOrd="0" destOrd="0" presId="urn:microsoft.com/office/officeart/2005/8/layout/hierarchy3"/>
    <dgm:cxn modelId="{EBB280BF-A009-4901-8F90-CADDA9ECDD8B}" type="presOf" srcId="{C680AAFA-4C95-4F79-89F4-2A275EE1D417}" destId="{F9F09973-61D7-4C23-91CA-C84AF0AAC425}" srcOrd="0" destOrd="0" presId="urn:microsoft.com/office/officeart/2005/8/layout/hierarchy3"/>
    <dgm:cxn modelId="{B3DDD14F-5C68-42DF-954E-B1F49E6E0E54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9FD2E9A-F900-4C4E-B19B-0EF388F10A23}" srcId="{CB9964DC-5E01-4879-9733-CDEE2AB1D1F7}" destId="{C680AAFA-4C95-4F79-89F4-2A275EE1D417}" srcOrd="2" destOrd="0" parTransId="{E4F6A0EB-8A4B-4B87-B402-56DEB206808D}" sibTransId="{B27F6EA4-6175-4DCF-A7AC-CC8268E1EC60}"/>
    <dgm:cxn modelId="{23CCE570-AC64-4364-B8E1-E00CEB3EF96A}" type="presOf" srcId="{C2F884B2-DBD7-4E9F-AFBC-2BBCC0AD4B8E}" destId="{5FE36CA3-F0BE-4080-AD17-95AF002A1DEB}" srcOrd="0" destOrd="0" presId="urn:microsoft.com/office/officeart/2005/8/layout/hierarchy3"/>
    <dgm:cxn modelId="{0D6A0157-8461-49EE-922C-416B1099CFB8}" type="presOf" srcId="{E4F6A0EB-8A4B-4B87-B402-56DEB206808D}" destId="{8110C288-60E2-4DC5-931A-BE2C87CDEE80}" srcOrd="0" destOrd="0" presId="urn:microsoft.com/office/officeart/2005/8/layout/hierarchy3"/>
    <dgm:cxn modelId="{DD40574A-FACD-48CF-9F31-3BF9CB84A167}" type="presOf" srcId="{CB9964DC-5E01-4879-9733-CDEE2AB1D1F7}" destId="{C7DDC059-89DD-4F99-A10D-9C975D60C8D8}" srcOrd="1" destOrd="0" presId="urn:microsoft.com/office/officeart/2005/8/layout/hierarchy3"/>
    <dgm:cxn modelId="{0AFF82CD-E52B-4ED4-887C-61AF317E1003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97E255FE-F8A6-4D02-8289-9D835F48575B}" srcId="{CB9964DC-5E01-4879-9733-CDEE2AB1D1F7}" destId="{C2F884B2-DBD7-4E9F-AFBC-2BBCC0AD4B8E}" srcOrd="1" destOrd="0" parTransId="{63FC38DB-3081-4A3B-88C3-3C42F10B9D3C}" sibTransId="{2D4314E3-1E19-408B-BCB4-63D442E691F2}"/>
    <dgm:cxn modelId="{CBC45D82-15D0-40A1-84FB-390BC7D53914}" type="presParOf" srcId="{D433476B-D68D-4328-ADAC-B2895D3D50CF}" destId="{1E58A3BC-F1F7-40EE-89AA-32E802ED4BF7}" srcOrd="0" destOrd="0" presId="urn:microsoft.com/office/officeart/2005/8/layout/hierarchy3"/>
    <dgm:cxn modelId="{131C4516-9CE4-4205-8687-362FCB200F52}" type="presParOf" srcId="{1E58A3BC-F1F7-40EE-89AA-32E802ED4BF7}" destId="{D21DF85A-45CA-4CE0-B0ED-CF4615475EE0}" srcOrd="0" destOrd="0" presId="urn:microsoft.com/office/officeart/2005/8/layout/hierarchy3"/>
    <dgm:cxn modelId="{7137FE52-CE6F-475E-A5B5-26CAC50A4D39}" type="presParOf" srcId="{D21DF85A-45CA-4CE0-B0ED-CF4615475EE0}" destId="{ECB1CA3E-26B8-4A39-AEF8-6F06E506D3C7}" srcOrd="0" destOrd="0" presId="urn:microsoft.com/office/officeart/2005/8/layout/hierarchy3"/>
    <dgm:cxn modelId="{FB495E69-5B98-4D55-9A59-C097CCC1B342}" type="presParOf" srcId="{D21DF85A-45CA-4CE0-B0ED-CF4615475EE0}" destId="{C7DDC059-89DD-4F99-A10D-9C975D60C8D8}" srcOrd="1" destOrd="0" presId="urn:microsoft.com/office/officeart/2005/8/layout/hierarchy3"/>
    <dgm:cxn modelId="{7AC8B2D3-EADD-4BD6-BEF9-4EEDAED99533}" type="presParOf" srcId="{1E58A3BC-F1F7-40EE-89AA-32E802ED4BF7}" destId="{F784BE88-3DB9-4E87-AFCA-2ED0BF00DEA1}" srcOrd="1" destOrd="0" presId="urn:microsoft.com/office/officeart/2005/8/layout/hierarchy3"/>
    <dgm:cxn modelId="{4D01CA90-EE08-4A59-8EBA-9A41C14DF84D}" type="presParOf" srcId="{F784BE88-3DB9-4E87-AFCA-2ED0BF00DEA1}" destId="{04EAAFF2-F757-4829-8DE2-3822D97053BC}" srcOrd="0" destOrd="0" presId="urn:microsoft.com/office/officeart/2005/8/layout/hierarchy3"/>
    <dgm:cxn modelId="{FDD054A4-586F-429D-B0B4-831771A5F768}" type="presParOf" srcId="{F784BE88-3DB9-4E87-AFCA-2ED0BF00DEA1}" destId="{E71390C3-22EC-4252-819F-F42DBCE732A6}" srcOrd="1" destOrd="0" presId="urn:microsoft.com/office/officeart/2005/8/layout/hierarchy3"/>
    <dgm:cxn modelId="{A45B1016-40CD-48E1-B016-3C1F6295B4E6}" type="presParOf" srcId="{F784BE88-3DB9-4E87-AFCA-2ED0BF00DEA1}" destId="{3FBA352C-116B-4A4E-9E87-432CDC80A964}" srcOrd="2" destOrd="0" presId="urn:microsoft.com/office/officeart/2005/8/layout/hierarchy3"/>
    <dgm:cxn modelId="{FBBA69D4-E8DB-4D4C-9C65-39016AD87F0B}" type="presParOf" srcId="{F784BE88-3DB9-4E87-AFCA-2ED0BF00DEA1}" destId="{5FE36CA3-F0BE-4080-AD17-95AF002A1DEB}" srcOrd="3" destOrd="0" presId="urn:microsoft.com/office/officeart/2005/8/layout/hierarchy3"/>
    <dgm:cxn modelId="{88185A00-0538-41D5-821D-8F68BEA825AB}" type="presParOf" srcId="{F784BE88-3DB9-4E87-AFCA-2ED0BF00DEA1}" destId="{8110C288-60E2-4DC5-931A-BE2C87CDEE80}" srcOrd="4" destOrd="0" presId="urn:microsoft.com/office/officeart/2005/8/layout/hierarchy3"/>
    <dgm:cxn modelId="{4AF141A6-86C7-4BF8-AA13-BBBE29F43797}" type="presParOf" srcId="{F784BE88-3DB9-4E87-AFCA-2ED0BF00DEA1}" destId="{F9F09973-61D7-4C23-91CA-C84AF0AAC42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Comparación de variables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Resultados del SVC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8AD7CC8-4981-46C6-898A-294BED08C69A}" type="presOf" srcId="{CB9964DC-5E01-4879-9733-CDEE2AB1D1F7}" destId="{C7DDC059-89DD-4F99-A10D-9C975D60C8D8}" srcOrd="1" destOrd="0" presId="urn:microsoft.com/office/officeart/2005/8/layout/hierarchy3"/>
    <dgm:cxn modelId="{7E3773E6-6D33-4DFA-8B27-029D7DD7B779}" type="presOf" srcId="{CB9964DC-5E01-4879-9733-CDEE2AB1D1F7}" destId="{ECB1CA3E-26B8-4A39-AEF8-6F06E506D3C7}" srcOrd="0" destOrd="0" presId="urn:microsoft.com/office/officeart/2005/8/layout/hierarchy3"/>
    <dgm:cxn modelId="{0627A53A-E801-4825-85A9-B3C708BA3E13}" type="presOf" srcId="{7061F2FC-F2AB-4DE3-98B0-886576B4E2C6}" destId="{D433476B-D68D-4328-ADAC-B2895D3D50CF}" srcOrd="0" destOrd="0" presId="urn:microsoft.com/office/officeart/2005/8/layout/hierarchy3"/>
    <dgm:cxn modelId="{AA62ECE5-26CD-4123-B662-3DE53159F861}" type="presParOf" srcId="{D433476B-D68D-4328-ADAC-B2895D3D50CF}" destId="{1E58A3BC-F1F7-40EE-89AA-32E802ED4BF7}" srcOrd="0" destOrd="0" presId="urn:microsoft.com/office/officeart/2005/8/layout/hierarchy3"/>
    <dgm:cxn modelId="{BB0F20C3-FE71-4964-87E9-25532A848DE1}" type="presParOf" srcId="{1E58A3BC-F1F7-40EE-89AA-32E802ED4BF7}" destId="{D21DF85A-45CA-4CE0-B0ED-CF4615475EE0}" srcOrd="0" destOrd="0" presId="urn:microsoft.com/office/officeart/2005/8/layout/hierarchy3"/>
    <dgm:cxn modelId="{F44CB02D-F1A4-41A0-AF48-60D9542113DB}" type="presParOf" srcId="{D21DF85A-45CA-4CE0-B0ED-CF4615475EE0}" destId="{ECB1CA3E-26B8-4A39-AEF8-6F06E506D3C7}" srcOrd="0" destOrd="0" presId="urn:microsoft.com/office/officeart/2005/8/layout/hierarchy3"/>
    <dgm:cxn modelId="{5E0AE692-F3EF-4043-B87A-38C6E6697ED3}" type="presParOf" srcId="{D21DF85A-45CA-4CE0-B0ED-CF4615475EE0}" destId="{C7DDC059-89DD-4F99-A10D-9C975D60C8D8}" srcOrd="1" destOrd="0" presId="urn:microsoft.com/office/officeart/2005/8/layout/hierarchy3"/>
    <dgm:cxn modelId="{BF78BDD7-09ED-4D16-815D-C208C00F286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Resultados del SVC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9BFF1C4-63FF-4ED8-A683-50CBC41BB279}" type="presOf" srcId="{7061F2FC-F2AB-4DE3-98B0-886576B4E2C6}" destId="{D433476B-D68D-4328-ADAC-B2895D3D50CF}" srcOrd="0" destOrd="0" presId="urn:microsoft.com/office/officeart/2005/8/layout/hierarchy3"/>
    <dgm:cxn modelId="{79E43D92-2B08-4D14-BF98-5D236F206A2D}" type="presOf" srcId="{CB9964DC-5E01-4879-9733-CDEE2AB1D1F7}" destId="{ECB1CA3E-26B8-4A39-AEF8-6F06E506D3C7}" srcOrd="0" destOrd="0" presId="urn:microsoft.com/office/officeart/2005/8/layout/hierarchy3"/>
    <dgm:cxn modelId="{18AAB515-8016-491B-BAA4-1D9F422D11AD}" type="presOf" srcId="{CB9964DC-5E01-4879-9733-CDEE2AB1D1F7}" destId="{C7DDC059-89DD-4F99-A10D-9C975D60C8D8}" srcOrd="1" destOrd="0" presId="urn:microsoft.com/office/officeart/2005/8/layout/hierarchy3"/>
    <dgm:cxn modelId="{F9F88E82-0179-4B99-A23C-2DC940B79CC5}" type="presParOf" srcId="{D433476B-D68D-4328-ADAC-B2895D3D50CF}" destId="{1E58A3BC-F1F7-40EE-89AA-32E802ED4BF7}" srcOrd="0" destOrd="0" presId="urn:microsoft.com/office/officeart/2005/8/layout/hierarchy3"/>
    <dgm:cxn modelId="{B04BFC2A-E133-4FE0-ABAB-25F7139760BF}" type="presParOf" srcId="{1E58A3BC-F1F7-40EE-89AA-32E802ED4BF7}" destId="{D21DF85A-45CA-4CE0-B0ED-CF4615475EE0}" srcOrd="0" destOrd="0" presId="urn:microsoft.com/office/officeart/2005/8/layout/hierarchy3"/>
    <dgm:cxn modelId="{66CC726E-59B9-402E-BCC9-6B627E8B2786}" type="presParOf" srcId="{D21DF85A-45CA-4CE0-B0ED-CF4615475EE0}" destId="{ECB1CA3E-26B8-4A39-AEF8-6F06E506D3C7}" srcOrd="0" destOrd="0" presId="urn:microsoft.com/office/officeart/2005/8/layout/hierarchy3"/>
    <dgm:cxn modelId="{2591AB5C-56E7-4D10-A3BE-80ED6296B256}" type="presParOf" srcId="{D21DF85A-45CA-4CE0-B0ED-CF4615475EE0}" destId="{C7DDC059-89DD-4F99-A10D-9C975D60C8D8}" srcOrd="1" destOrd="0" presId="urn:microsoft.com/office/officeart/2005/8/layout/hierarchy3"/>
    <dgm:cxn modelId="{D85ECAE5-77F6-45E8-A0DE-9295E674B5E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Implementación de la SVR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EBE1206-2352-4615-BB38-E23DBA61CBBA}" type="presOf" srcId="{7061F2FC-F2AB-4DE3-98B0-886576B4E2C6}" destId="{D433476B-D68D-4328-ADAC-B2895D3D50CF}" srcOrd="0" destOrd="0" presId="urn:microsoft.com/office/officeart/2005/8/layout/hierarchy3"/>
    <dgm:cxn modelId="{4B338DF1-6BB4-4920-B139-1C442E2D8EE6}" type="presOf" srcId="{CB9964DC-5E01-4879-9733-CDEE2AB1D1F7}" destId="{ECB1CA3E-26B8-4A39-AEF8-6F06E506D3C7}" srcOrd="0" destOrd="0" presId="urn:microsoft.com/office/officeart/2005/8/layout/hierarchy3"/>
    <dgm:cxn modelId="{F8DB3260-BE85-4D04-B9E5-FF784F05E1C1}" type="presOf" srcId="{CB9964DC-5E01-4879-9733-CDEE2AB1D1F7}" destId="{C7DDC059-89DD-4F99-A10D-9C975D60C8D8}" srcOrd="1" destOrd="0" presId="urn:microsoft.com/office/officeart/2005/8/layout/hierarchy3"/>
    <dgm:cxn modelId="{060C7BA3-1004-4FA7-98CA-67056C60C039}" type="presParOf" srcId="{D433476B-D68D-4328-ADAC-B2895D3D50CF}" destId="{1E58A3BC-F1F7-40EE-89AA-32E802ED4BF7}" srcOrd="0" destOrd="0" presId="urn:microsoft.com/office/officeart/2005/8/layout/hierarchy3"/>
    <dgm:cxn modelId="{3DC46B58-786B-474E-9FD2-5F9FA5AA868D}" type="presParOf" srcId="{1E58A3BC-F1F7-40EE-89AA-32E802ED4BF7}" destId="{D21DF85A-45CA-4CE0-B0ED-CF4615475EE0}" srcOrd="0" destOrd="0" presId="urn:microsoft.com/office/officeart/2005/8/layout/hierarchy3"/>
    <dgm:cxn modelId="{CC92F60B-5A4A-4749-85BE-F77163520455}" type="presParOf" srcId="{D21DF85A-45CA-4CE0-B0ED-CF4615475EE0}" destId="{ECB1CA3E-26B8-4A39-AEF8-6F06E506D3C7}" srcOrd="0" destOrd="0" presId="urn:microsoft.com/office/officeart/2005/8/layout/hierarchy3"/>
    <dgm:cxn modelId="{A37EAD5A-0582-4F27-9A2C-805B5E9C108C}" type="presParOf" srcId="{D21DF85A-45CA-4CE0-B0ED-CF4615475EE0}" destId="{C7DDC059-89DD-4F99-A10D-9C975D60C8D8}" srcOrd="1" destOrd="0" presId="urn:microsoft.com/office/officeart/2005/8/layout/hierarchy3"/>
    <dgm:cxn modelId="{82547E09-06B2-4D83-8D0C-9D0F39620DF7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Implementación de la SVR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D82FD33-BB1B-4E6F-A68B-965FB1A8557F}" type="presOf" srcId="{CB9964DC-5E01-4879-9733-CDEE2AB1D1F7}" destId="{ECB1CA3E-26B8-4A39-AEF8-6F06E506D3C7}" srcOrd="0" destOrd="0" presId="urn:microsoft.com/office/officeart/2005/8/layout/hierarchy3"/>
    <dgm:cxn modelId="{E8E5E06C-095B-46BF-B721-A108723CF0F7}" type="presOf" srcId="{CB9964DC-5E01-4879-9733-CDEE2AB1D1F7}" destId="{C7DDC059-89DD-4F99-A10D-9C975D60C8D8}" srcOrd="1" destOrd="0" presId="urn:microsoft.com/office/officeart/2005/8/layout/hierarchy3"/>
    <dgm:cxn modelId="{88F5FE51-D813-463D-9E85-9BFF503287A1}" type="presOf" srcId="{7061F2FC-F2AB-4DE3-98B0-886576B4E2C6}" destId="{D433476B-D68D-4328-ADAC-B2895D3D50CF}" srcOrd="0" destOrd="0" presId="urn:microsoft.com/office/officeart/2005/8/layout/hierarchy3"/>
    <dgm:cxn modelId="{1669E90E-604E-45E5-862E-F7C409FE5060}" type="presParOf" srcId="{D433476B-D68D-4328-ADAC-B2895D3D50CF}" destId="{1E58A3BC-F1F7-40EE-89AA-32E802ED4BF7}" srcOrd="0" destOrd="0" presId="urn:microsoft.com/office/officeart/2005/8/layout/hierarchy3"/>
    <dgm:cxn modelId="{230B9BDA-338C-4A21-A6FA-1A54E50B23CA}" type="presParOf" srcId="{1E58A3BC-F1F7-40EE-89AA-32E802ED4BF7}" destId="{D21DF85A-45CA-4CE0-B0ED-CF4615475EE0}" srcOrd="0" destOrd="0" presId="urn:microsoft.com/office/officeart/2005/8/layout/hierarchy3"/>
    <dgm:cxn modelId="{670F5612-8DF2-4288-82C7-B5FE4DDFC849}" type="presParOf" srcId="{D21DF85A-45CA-4CE0-B0ED-CF4615475EE0}" destId="{ECB1CA3E-26B8-4A39-AEF8-6F06E506D3C7}" srcOrd="0" destOrd="0" presId="urn:microsoft.com/office/officeart/2005/8/layout/hierarchy3"/>
    <dgm:cxn modelId="{0D4244B9-809C-488E-931D-6FCCD62AA514}" type="presParOf" srcId="{D21DF85A-45CA-4CE0-B0ED-CF4615475EE0}" destId="{C7DDC059-89DD-4F99-A10D-9C975D60C8D8}" srcOrd="1" destOrd="0" presId="urn:microsoft.com/office/officeart/2005/8/layout/hierarchy3"/>
    <dgm:cxn modelId="{E5C16004-5627-4491-899C-2CD42AE30BB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Implementación de la SVR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20DCAC7-E309-4520-B7E2-F8FF5F3DA380}" type="presOf" srcId="{CB9964DC-5E01-4879-9733-CDEE2AB1D1F7}" destId="{ECB1CA3E-26B8-4A39-AEF8-6F06E506D3C7}" srcOrd="0" destOrd="0" presId="urn:microsoft.com/office/officeart/2005/8/layout/hierarchy3"/>
    <dgm:cxn modelId="{86359EAF-47F9-4194-A504-26BBA1567D80}" type="presOf" srcId="{CB9964DC-5E01-4879-9733-CDEE2AB1D1F7}" destId="{C7DDC059-89DD-4F99-A10D-9C975D60C8D8}" srcOrd="1" destOrd="0" presId="urn:microsoft.com/office/officeart/2005/8/layout/hierarchy3"/>
    <dgm:cxn modelId="{4405669B-0421-46AD-B204-8625D6A16079}" type="presOf" srcId="{7061F2FC-F2AB-4DE3-98B0-886576B4E2C6}" destId="{D433476B-D68D-4328-ADAC-B2895D3D50CF}" srcOrd="0" destOrd="0" presId="urn:microsoft.com/office/officeart/2005/8/layout/hierarchy3"/>
    <dgm:cxn modelId="{92E8AEDE-CA2D-4F6F-B4E4-BD671B9EA531}" type="presParOf" srcId="{D433476B-D68D-4328-ADAC-B2895D3D50CF}" destId="{1E58A3BC-F1F7-40EE-89AA-32E802ED4BF7}" srcOrd="0" destOrd="0" presId="urn:microsoft.com/office/officeart/2005/8/layout/hierarchy3"/>
    <dgm:cxn modelId="{486751F7-6F0D-4D5D-9B93-A8C0EB85AB61}" type="presParOf" srcId="{1E58A3BC-F1F7-40EE-89AA-32E802ED4BF7}" destId="{D21DF85A-45CA-4CE0-B0ED-CF4615475EE0}" srcOrd="0" destOrd="0" presId="urn:microsoft.com/office/officeart/2005/8/layout/hierarchy3"/>
    <dgm:cxn modelId="{31025685-6918-474A-A4F8-21BC08895B0B}" type="presParOf" srcId="{D21DF85A-45CA-4CE0-B0ED-CF4615475EE0}" destId="{ECB1CA3E-26B8-4A39-AEF8-6F06E506D3C7}" srcOrd="0" destOrd="0" presId="urn:microsoft.com/office/officeart/2005/8/layout/hierarchy3"/>
    <dgm:cxn modelId="{F2967324-3940-4240-8696-BF5851D192A5}" type="presParOf" srcId="{D21DF85A-45CA-4CE0-B0ED-CF4615475EE0}" destId="{C7DDC059-89DD-4F99-A10D-9C975D60C8D8}" srcOrd="1" destOrd="0" presId="urn:microsoft.com/office/officeart/2005/8/layout/hierarchy3"/>
    <dgm:cxn modelId="{3A2CB6A9-56AA-4816-BD06-09BA4F4B89C4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Implementación de la SVR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B3915F5-2DBB-45FF-BDA2-E29404248D54}" type="presOf" srcId="{7061F2FC-F2AB-4DE3-98B0-886576B4E2C6}" destId="{D433476B-D68D-4328-ADAC-B2895D3D50CF}" srcOrd="0" destOrd="0" presId="urn:microsoft.com/office/officeart/2005/8/layout/hierarchy3"/>
    <dgm:cxn modelId="{B2A15767-AF31-427F-BDB7-E9615A5C900B}" type="presOf" srcId="{CB9964DC-5E01-4879-9733-CDEE2AB1D1F7}" destId="{ECB1CA3E-26B8-4A39-AEF8-6F06E506D3C7}" srcOrd="0" destOrd="0" presId="urn:microsoft.com/office/officeart/2005/8/layout/hierarchy3"/>
    <dgm:cxn modelId="{17DCDF95-4956-4624-A274-5601754A05C6}" type="presOf" srcId="{CB9964DC-5E01-4879-9733-CDEE2AB1D1F7}" destId="{C7DDC059-89DD-4F99-A10D-9C975D60C8D8}" srcOrd="1" destOrd="0" presId="urn:microsoft.com/office/officeart/2005/8/layout/hierarchy3"/>
    <dgm:cxn modelId="{93AC8C9B-2B17-4209-BDE2-02B5C17B5D3C}" type="presParOf" srcId="{D433476B-D68D-4328-ADAC-B2895D3D50CF}" destId="{1E58A3BC-F1F7-40EE-89AA-32E802ED4BF7}" srcOrd="0" destOrd="0" presId="urn:microsoft.com/office/officeart/2005/8/layout/hierarchy3"/>
    <dgm:cxn modelId="{A3A79239-C4E8-4745-A566-E0510DF5A207}" type="presParOf" srcId="{1E58A3BC-F1F7-40EE-89AA-32E802ED4BF7}" destId="{D21DF85A-45CA-4CE0-B0ED-CF4615475EE0}" srcOrd="0" destOrd="0" presId="urn:microsoft.com/office/officeart/2005/8/layout/hierarchy3"/>
    <dgm:cxn modelId="{218DD0D1-613F-46EA-A3F2-1910C14ED91A}" type="presParOf" srcId="{D21DF85A-45CA-4CE0-B0ED-CF4615475EE0}" destId="{ECB1CA3E-26B8-4A39-AEF8-6F06E506D3C7}" srcOrd="0" destOrd="0" presId="urn:microsoft.com/office/officeart/2005/8/layout/hierarchy3"/>
    <dgm:cxn modelId="{B1371D42-5606-4E2F-8F08-27E361C980A8}" type="presParOf" srcId="{D21DF85A-45CA-4CE0-B0ED-CF4615475EE0}" destId="{C7DDC059-89DD-4F99-A10D-9C975D60C8D8}" srcOrd="1" destOrd="0" presId="urn:microsoft.com/office/officeart/2005/8/layout/hierarchy3"/>
    <dgm:cxn modelId="{10A02FA8-9383-452A-A8A7-5540FACD925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Implementación de la SVR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1D862C8-AD84-443F-AC9B-C5B62DC84A85}" type="presOf" srcId="{CB9964DC-5E01-4879-9733-CDEE2AB1D1F7}" destId="{ECB1CA3E-26B8-4A39-AEF8-6F06E506D3C7}" srcOrd="0" destOrd="0" presId="urn:microsoft.com/office/officeart/2005/8/layout/hierarchy3"/>
    <dgm:cxn modelId="{C7B1DF40-1733-43F9-92FC-DF3BBB03E2FB}" type="presOf" srcId="{CB9964DC-5E01-4879-9733-CDEE2AB1D1F7}" destId="{C7DDC059-89DD-4F99-A10D-9C975D60C8D8}" srcOrd="1" destOrd="0" presId="urn:microsoft.com/office/officeart/2005/8/layout/hierarchy3"/>
    <dgm:cxn modelId="{70A48B9E-2087-4C6B-8EA7-FA86EC970304}" type="presOf" srcId="{7061F2FC-F2AB-4DE3-98B0-886576B4E2C6}" destId="{D433476B-D68D-4328-ADAC-B2895D3D50CF}" srcOrd="0" destOrd="0" presId="urn:microsoft.com/office/officeart/2005/8/layout/hierarchy3"/>
    <dgm:cxn modelId="{91E5BA31-B95A-47D4-B1A2-74986BA43147}" type="presParOf" srcId="{D433476B-D68D-4328-ADAC-B2895D3D50CF}" destId="{1E58A3BC-F1F7-40EE-89AA-32E802ED4BF7}" srcOrd="0" destOrd="0" presId="urn:microsoft.com/office/officeart/2005/8/layout/hierarchy3"/>
    <dgm:cxn modelId="{1492EAC1-248C-40E5-B619-A27665E78383}" type="presParOf" srcId="{1E58A3BC-F1F7-40EE-89AA-32E802ED4BF7}" destId="{D21DF85A-45CA-4CE0-B0ED-CF4615475EE0}" srcOrd="0" destOrd="0" presId="urn:microsoft.com/office/officeart/2005/8/layout/hierarchy3"/>
    <dgm:cxn modelId="{120110BE-1484-44BD-8BF7-D4CE8DAA8A28}" type="presParOf" srcId="{D21DF85A-45CA-4CE0-B0ED-CF4615475EE0}" destId="{ECB1CA3E-26B8-4A39-AEF8-6F06E506D3C7}" srcOrd="0" destOrd="0" presId="urn:microsoft.com/office/officeart/2005/8/layout/hierarchy3"/>
    <dgm:cxn modelId="{7A11B5C2-E752-4923-8E78-63C532241567}" type="presParOf" srcId="{D21DF85A-45CA-4CE0-B0ED-CF4615475EE0}" destId="{C7DDC059-89DD-4F99-A10D-9C975D60C8D8}" srcOrd="1" destOrd="0" presId="urn:microsoft.com/office/officeart/2005/8/layout/hierarchy3"/>
    <dgm:cxn modelId="{861E1568-0CCA-4A9E-BD5A-86E0ACEA57B5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Implementación de la SVR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26E47E7-42C5-4F1F-9D6D-57B9F979E175}" type="presOf" srcId="{CB9964DC-5E01-4879-9733-CDEE2AB1D1F7}" destId="{ECB1CA3E-26B8-4A39-AEF8-6F06E506D3C7}" srcOrd="0" destOrd="0" presId="urn:microsoft.com/office/officeart/2005/8/layout/hierarchy3"/>
    <dgm:cxn modelId="{F66A7A4C-E349-45E9-B18B-2478BF00D326}" type="presOf" srcId="{CB9964DC-5E01-4879-9733-CDEE2AB1D1F7}" destId="{C7DDC059-89DD-4F99-A10D-9C975D60C8D8}" srcOrd="1" destOrd="0" presId="urn:microsoft.com/office/officeart/2005/8/layout/hierarchy3"/>
    <dgm:cxn modelId="{145897B1-6DC0-449A-828B-753824610981}" type="presOf" srcId="{7061F2FC-F2AB-4DE3-98B0-886576B4E2C6}" destId="{D433476B-D68D-4328-ADAC-B2895D3D50CF}" srcOrd="0" destOrd="0" presId="urn:microsoft.com/office/officeart/2005/8/layout/hierarchy3"/>
    <dgm:cxn modelId="{CD0119D0-6AE2-4B44-A678-2186ABD22379}" type="presParOf" srcId="{D433476B-D68D-4328-ADAC-B2895D3D50CF}" destId="{1E58A3BC-F1F7-40EE-89AA-32E802ED4BF7}" srcOrd="0" destOrd="0" presId="urn:microsoft.com/office/officeart/2005/8/layout/hierarchy3"/>
    <dgm:cxn modelId="{02897529-2FC2-4A4D-AAEF-37E98CC8250F}" type="presParOf" srcId="{1E58A3BC-F1F7-40EE-89AA-32E802ED4BF7}" destId="{D21DF85A-45CA-4CE0-B0ED-CF4615475EE0}" srcOrd="0" destOrd="0" presId="urn:microsoft.com/office/officeart/2005/8/layout/hierarchy3"/>
    <dgm:cxn modelId="{A6466B95-A4EC-4713-A046-AA54DB725A4D}" type="presParOf" srcId="{D21DF85A-45CA-4CE0-B0ED-CF4615475EE0}" destId="{ECB1CA3E-26B8-4A39-AEF8-6F06E506D3C7}" srcOrd="0" destOrd="0" presId="urn:microsoft.com/office/officeart/2005/8/layout/hierarchy3"/>
    <dgm:cxn modelId="{C9237F29-C47D-42EB-A357-D70B7A72F3AB}" type="presParOf" srcId="{D21DF85A-45CA-4CE0-B0ED-CF4615475EE0}" destId="{C7DDC059-89DD-4F99-A10D-9C975D60C8D8}" srcOrd="1" destOrd="0" presId="urn:microsoft.com/office/officeart/2005/8/layout/hierarchy3"/>
    <dgm:cxn modelId="{0F5F0D02-11F8-4BCE-B152-F88C0D56ACB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C15355-8B92-486E-ABCD-5596F7225061}" type="doc">
      <dgm:prSet loTypeId="urn:microsoft.com/office/officeart/2005/8/layout/bList2" loCatId="list" qsTypeId="urn:microsoft.com/office/officeart/2005/8/quickstyle/simple1" qsCatId="simple" csTypeId="urn:microsoft.com/office/officeart/2005/8/colors/accent0_1" csCatId="mainScheme" phldr="1"/>
      <dgm:spPr/>
    </dgm:pt>
    <dgm:pt modelId="{CA9541F6-BF6D-442F-B515-E0D5B096F173}">
      <dgm:prSet phldrT="[Texto]"/>
      <dgm:spPr/>
      <dgm:t>
        <a:bodyPr/>
        <a:lstStyle/>
        <a:p>
          <a:pPr algn="l"/>
          <a:r>
            <a:rPr lang="es-EC" noProof="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Iluminación</a:t>
          </a:r>
          <a:r>
            <a:rPr lang="en-US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de </a:t>
          </a:r>
          <a:r>
            <a:rPr lang="es-EC" noProof="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campos</a:t>
          </a:r>
          <a:r>
            <a:rPr lang="en-US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EC" noProof="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deportivos</a:t>
          </a:r>
          <a:endParaRPr lang="es-EC" noProof="0" dirty="0"/>
        </a:p>
      </dgm:t>
    </dgm:pt>
    <dgm:pt modelId="{CCFF6044-4F01-4EC0-BDA8-33F675919575}" type="parTrans" cxnId="{4A4EC7CA-F6EF-4CF9-A625-3A8BA46C67BB}">
      <dgm:prSet/>
      <dgm:spPr/>
      <dgm:t>
        <a:bodyPr/>
        <a:lstStyle/>
        <a:p>
          <a:endParaRPr lang="es-ES"/>
        </a:p>
      </dgm:t>
    </dgm:pt>
    <dgm:pt modelId="{C11A157A-EC2E-40A2-86FB-80FFFD46DFE1}" type="sibTrans" cxnId="{4A4EC7CA-F6EF-4CF9-A625-3A8BA46C67BB}">
      <dgm:prSet/>
      <dgm:spPr/>
      <dgm:t>
        <a:bodyPr/>
        <a:lstStyle/>
        <a:p>
          <a:endParaRPr lang="es-ES"/>
        </a:p>
      </dgm:t>
    </dgm:pt>
    <dgm:pt modelId="{5482AEF5-A89A-4D0E-BF56-CE0752860713}">
      <dgm:prSet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Iluminación avenidas.</a:t>
          </a:r>
          <a:endParaRPr lang="es-EC" noProof="0" dirty="0"/>
        </a:p>
      </dgm:t>
    </dgm:pt>
    <dgm:pt modelId="{DB25164C-4E52-47D2-8D6B-B78F08E5548E}" type="parTrans" cxnId="{F3775FBE-A053-433C-9D81-1106DF6D760F}">
      <dgm:prSet/>
      <dgm:spPr/>
      <dgm:t>
        <a:bodyPr/>
        <a:lstStyle/>
        <a:p>
          <a:endParaRPr lang="es-ES"/>
        </a:p>
      </dgm:t>
    </dgm:pt>
    <dgm:pt modelId="{AF87C486-83D3-4243-AB93-42CE09671A3F}" type="sibTrans" cxnId="{F3775FBE-A053-433C-9D81-1106DF6D760F}">
      <dgm:prSet/>
      <dgm:spPr/>
      <dgm:t>
        <a:bodyPr/>
        <a:lstStyle/>
        <a:p>
          <a:endParaRPr lang="es-ES"/>
        </a:p>
      </dgm:t>
    </dgm:pt>
    <dgm:pt modelId="{862B9CDA-C80D-4FC4-A1B8-07DB5B7A4888}" type="pres">
      <dgm:prSet presAssocID="{40C15355-8B92-486E-ABCD-5596F7225061}" presName="diagram" presStyleCnt="0">
        <dgm:presLayoutVars>
          <dgm:dir/>
          <dgm:animLvl val="lvl"/>
          <dgm:resizeHandles val="exact"/>
        </dgm:presLayoutVars>
      </dgm:prSet>
      <dgm:spPr/>
    </dgm:pt>
    <dgm:pt modelId="{144173E9-8E36-4DD6-A7DD-D7B4056673A6}" type="pres">
      <dgm:prSet presAssocID="{CA9541F6-BF6D-442F-B515-E0D5B096F173}" presName="compNode" presStyleCnt="0"/>
      <dgm:spPr/>
    </dgm:pt>
    <dgm:pt modelId="{C6D86B3F-2292-47C0-AF74-25396F90774A}" type="pres">
      <dgm:prSet presAssocID="{CA9541F6-BF6D-442F-B515-E0D5B096F173}" presName="childRect" presStyleLbl="bgAcc1" presStyleIdx="0" presStyleCnt="2" custScaleX="117496" custScaleY="114346" custLinFactNeighborX="-328" custLinFactNeighborY="-2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563049A-775F-457C-AF05-4555F68CB1D2}" type="pres">
      <dgm:prSet presAssocID="{CA9541F6-BF6D-442F-B515-E0D5B096F17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FF0356-6DBE-4C8C-86D3-EE4CF4CE2F09}" type="pres">
      <dgm:prSet presAssocID="{CA9541F6-BF6D-442F-B515-E0D5B096F173}" presName="parentRect" presStyleLbl="alignNode1" presStyleIdx="0" presStyleCnt="2"/>
      <dgm:spPr/>
      <dgm:t>
        <a:bodyPr/>
        <a:lstStyle/>
        <a:p>
          <a:endParaRPr lang="es-EC"/>
        </a:p>
      </dgm:t>
    </dgm:pt>
    <dgm:pt modelId="{C5198BC2-D20E-465B-9237-76C484EA5B0B}" type="pres">
      <dgm:prSet presAssocID="{CA9541F6-BF6D-442F-B515-E0D5B096F173}" presName="adorn" presStyleLbl="fgAccFollowNode1" presStyleIdx="0" presStyleCnt="2" custFlipHor="1" custScaleX="10155" custScaleY="5825"/>
      <dgm:spPr>
        <a:ln>
          <a:solidFill>
            <a:schemeClr val="bg1">
              <a:alpha val="90000"/>
            </a:schemeClr>
          </a:solidFill>
        </a:ln>
      </dgm:spPr>
    </dgm:pt>
    <dgm:pt modelId="{BD8F6CF7-5784-470D-B173-A499DA9F159D}" type="pres">
      <dgm:prSet presAssocID="{C11A157A-EC2E-40A2-86FB-80FFFD46DFE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A075E19-72C5-49D9-B6A3-6F47F864DD6B}" type="pres">
      <dgm:prSet presAssocID="{5482AEF5-A89A-4D0E-BF56-CE0752860713}" presName="compNode" presStyleCnt="0"/>
      <dgm:spPr/>
    </dgm:pt>
    <dgm:pt modelId="{4B91C6EC-EAA8-48C1-897A-231DAFB04C5E}" type="pres">
      <dgm:prSet presAssocID="{5482AEF5-A89A-4D0E-BF56-CE0752860713}" presName="childRect" presStyleLbl="bgAcc1" presStyleIdx="1" presStyleCnt="2" custScaleX="114905" custScaleY="116251" custLinFactNeighborX="104" custLinFactNeighborY="113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58060F0-B56F-42D4-B4EA-EA116342479E}" type="pres">
      <dgm:prSet presAssocID="{5482AEF5-A89A-4D0E-BF56-CE075286071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37DFA0-D509-4997-82B4-8577E7F461F7}" type="pres">
      <dgm:prSet presAssocID="{5482AEF5-A89A-4D0E-BF56-CE0752860713}" presName="parentRect" presStyleLbl="alignNode1" presStyleIdx="1" presStyleCnt="2" custLinFactNeighborX="14004"/>
      <dgm:spPr/>
      <dgm:t>
        <a:bodyPr/>
        <a:lstStyle/>
        <a:p>
          <a:endParaRPr lang="es-EC"/>
        </a:p>
      </dgm:t>
    </dgm:pt>
    <dgm:pt modelId="{3997EAE9-45AF-4D33-8E5E-6F4F332582B0}" type="pres">
      <dgm:prSet presAssocID="{5482AEF5-A89A-4D0E-BF56-CE0752860713}" presName="adorn" presStyleLbl="fgAccFollowNode1" presStyleIdx="1" presStyleCnt="2" custFlipVert="1" custFlipHor="1" custScaleX="6484" custScaleY="12700"/>
      <dgm:spPr>
        <a:ln>
          <a:solidFill>
            <a:schemeClr val="bg1">
              <a:alpha val="90000"/>
            </a:schemeClr>
          </a:solidFill>
        </a:ln>
      </dgm:spPr>
    </dgm:pt>
  </dgm:ptLst>
  <dgm:cxnLst>
    <dgm:cxn modelId="{C6C72ABD-251C-4BB5-BE5A-0D66F4FA9CF7}" type="presOf" srcId="{5482AEF5-A89A-4D0E-BF56-CE0752860713}" destId="{F837DFA0-D509-4997-82B4-8577E7F461F7}" srcOrd="1" destOrd="0" presId="urn:microsoft.com/office/officeart/2005/8/layout/bList2"/>
    <dgm:cxn modelId="{891DD7AD-1E36-41E4-B64B-7D7E65068FBF}" type="presOf" srcId="{5482AEF5-A89A-4D0E-BF56-CE0752860713}" destId="{258060F0-B56F-42D4-B4EA-EA116342479E}" srcOrd="0" destOrd="0" presId="urn:microsoft.com/office/officeart/2005/8/layout/bList2"/>
    <dgm:cxn modelId="{1547806B-A3B6-48A9-8BC4-62DBE9166C76}" type="presOf" srcId="{40C15355-8B92-486E-ABCD-5596F7225061}" destId="{862B9CDA-C80D-4FC4-A1B8-07DB5B7A4888}" srcOrd="0" destOrd="0" presId="urn:microsoft.com/office/officeart/2005/8/layout/bList2"/>
    <dgm:cxn modelId="{54AF7D96-F881-420C-8A91-5DF46DE3B1E3}" type="presOf" srcId="{C11A157A-EC2E-40A2-86FB-80FFFD46DFE1}" destId="{BD8F6CF7-5784-470D-B173-A499DA9F159D}" srcOrd="0" destOrd="0" presId="urn:microsoft.com/office/officeart/2005/8/layout/bList2"/>
    <dgm:cxn modelId="{99534E80-BCB2-4D30-8EE2-E00187CD720D}" type="presOf" srcId="{CA9541F6-BF6D-442F-B515-E0D5B096F173}" destId="{49FF0356-6DBE-4C8C-86D3-EE4CF4CE2F09}" srcOrd="1" destOrd="0" presId="urn:microsoft.com/office/officeart/2005/8/layout/bList2"/>
    <dgm:cxn modelId="{C98C10A5-2783-489C-B693-28F80EDE1AC3}" type="presOf" srcId="{CA9541F6-BF6D-442F-B515-E0D5B096F173}" destId="{9563049A-775F-457C-AF05-4555F68CB1D2}" srcOrd="0" destOrd="0" presId="urn:microsoft.com/office/officeart/2005/8/layout/bList2"/>
    <dgm:cxn modelId="{F3775FBE-A053-433C-9D81-1106DF6D760F}" srcId="{40C15355-8B92-486E-ABCD-5596F7225061}" destId="{5482AEF5-A89A-4D0E-BF56-CE0752860713}" srcOrd="1" destOrd="0" parTransId="{DB25164C-4E52-47D2-8D6B-B78F08E5548E}" sibTransId="{AF87C486-83D3-4243-AB93-42CE09671A3F}"/>
    <dgm:cxn modelId="{4A4EC7CA-F6EF-4CF9-A625-3A8BA46C67BB}" srcId="{40C15355-8B92-486E-ABCD-5596F7225061}" destId="{CA9541F6-BF6D-442F-B515-E0D5B096F173}" srcOrd="0" destOrd="0" parTransId="{CCFF6044-4F01-4EC0-BDA8-33F675919575}" sibTransId="{C11A157A-EC2E-40A2-86FB-80FFFD46DFE1}"/>
    <dgm:cxn modelId="{5EDFA652-82DF-40EA-A686-C4D057C79E20}" type="presParOf" srcId="{862B9CDA-C80D-4FC4-A1B8-07DB5B7A4888}" destId="{144173E9-8E36-4DD6-A7DD-D7B4056673A6}" srcOrd="0" destOrd="0" presId="urn:microsoft.com/office/officeart/2005/8/layout/bList2"/>
    <dgm:cxn modelId="{8DB1F6A4-F062-4AA7-9D97-BF71C2D5EE6A}" type="presParOf" srcId="{144173E9-8E36-4DD6-A7DD-D7B4056673A6}" destId="{C6D86B3F-2292-47C0-AF74-25396F90774A}" srcOrd="0" destOrd="0" presId="urn:microsoft.com/office/officeart/2005/8/layout/bList2"/>
    <dgm:cxn modelId="{930647F8-8A87-431D-A0B8-008327E18B1C}" type="presParOf" srcId="{144173E9-8E36-4DD6-A7DD-D7B4056673A6}" destId="{9563049A-775F-457C-AF05-4555F68CB1D2}" srcOrd="1" destOrd="0" presId="urn:microsoft.com/office/officeart/2005/8/layout/bList2"/>
    <dgm:cxn modelId="{E479715D-4296-4685-B013-F35CBC482A32}" type="presParOf" srcId="{144173E9-8E36-4DD6-A7DD-D7B4056673A6}" destId="{49FF0356-6DBE-4C8C-86D3-EE4CF4CE2F09}" srcOrd="2" destOrd="0" presId="urn:microsoft.com/office/officeart/2005/8/layout/bList2"/>
    <dgm:cxn modelId="{529FF07A-8D53-4C38-89CA-AA2E06C62279}" type="presParOf" srcId="{144173E9-8E36-4DD6-A7DD-D7B4056673A6}" destId="{C5198BC2-D20E-465B-9237-76C484EA5B0B}" srcOrd="3" destOrd="0" presId="urn:microsoft.com/office/officeart/2005/8/layout/bList2"/>
    <dgm:cxn modelId="{8FA903C4-24E5-4EA6-A2A5-F7B1A3F04789}" type="presParOf" srcId="{862B9CDA-C80D-4FC4-A1B8-07DB5B7A4888}" destId="{BD8F6CF7-5784-470D-B173-A499DA9F159D}" srcOrd="1" destOrd="0" presId="urn:microsoft.com/office/officeart/2005/8/layout/bList2"/>
    <dgm:cxn modelId="{C10A72BE-2D70-4968-937B-9C99DEB8CE0A}" type="presParOf" srcId="{862B9CDA-C80D-4FC4-A1B8-07DB5B7A4888}" destId="{3A075E19-72C5-49D9-B6A3-6F47F864DD6B}" srcOrd="2" destOrd="0" presId="urn:microsoft.com/office/officeart/2005/8/layout/bList2"/>
    <dgm:cxn modelId="{DA73ED01-708E-4684-BFE0-F0AC5062C045}" type="presParOf" srcId="{3A075E19-72C5-49D9-B6A3-6F47F864DD6B}" destId="{4B91C6EC-EAA8-48C1-897A-231DAFB04C5E}" srcOrd="0" destOrd="0" presId="urn:microsoft.com/office/officeart/2005/8/layout/bList2"/>
    <dgm:cxn modelId="{DEE9544C-637D-4A91-937D-6A14BEF6B960}" type="presParOf" srcId="{3A075E19-72C5-49D9-B6A3-6F47F864DD6B}" destId="{258060F0-B56F-42D4-B4EA-EA116342479E}" srcOrd="1" destOrd="0" presId="urn:microsoft.com/office/officeart/2005/8/layout/bList2"/>
    <dgm:cxn modelId="{726D6ACF-27DB-4E6E-8073-4743105D5BA5}" type="presParOf" srcId="{3A075E19-72C5-49D9-B6A3-6F47F864DD6B}" destId="{F837DFA0-D509-4997-82B4-8577E7F461F7}" srcOrd="2" destOrd="0" presId="urn:microsoft.com/office/officeart/2005/8/layout/bList2"/>
    <dgm:cxn modelId="{81626B24-9D99-489A-BB33-237F36B41173}" type="presParOf" srcId="{3A075E19-72C5-49D9-B6A3-6F47F864DD6B}" destId="{3997EAE9-45AF-4D33-8E5E-6F4F332582B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Máquina de estados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52FB310-EBF4-407F-A358-D261FAE3C18F}" type="presOf" srcId="{CB9964DC-5E01-4879-9733-CDEE2AB1D1F7}" destId="{ECB1CA3E-26B8-4A39-AEF8-6F06E506D3C7}" srcOrd="0" destOrd="0" presId="urn:microsoft.com/office/officeart/2005/8/layout/hierarchy3"/>
    <dgm:cxn modelId="{B718231D-F411-43D9-8B20-90F3A7F31204}" type="presOf" srcId="{CB9964DC-5E01-4879-9733-CDEE2AB1D1F7}" destId="{C7DDC059-89DD-4F99-A10D-9C975D60C8D8}" srcOrd="1" destOrd="0" presId="urn:microsoft.com/office/officeart/2005/8/layout/hierarchy3"/>
    <dgm:cxn modelId="{6EA9E9D9-BF4C-49C1-BB6D-654E65FE1F36}" type="presOf" srcId="{7061F2FC-F2AB-4DE3-98B0-886576B4E2C6}" destId="{D433476B-D68D-4328-ADAC-B2895D3D50CF}" srcOrd="0" destOrd="0" presId="urn:microsoft.com/office/officeart/2005/8/layout/hierarchy3"/>
    <dgm:cxn modelId="{988D200C-C95B-4CE7-A3F0-369EC6D75ED9}" type="presParOf" srcId="{D433476B-D68D-4328-ADAC-B2895D3D50CF}" destId="{1E58A3BC-F1F7-40EE-89AA-32E802ED4BF7}" srcOrd="0" destOrd="0" presId="urn:microsoft.com/office/officeart/2005/8/layout/hierarchy3"/>
    <dgm:cxn modelId="{1A931BF6-F89C-436A-94E5-FE2A6916E3B2}" type="presParOf" srcId="{1E58A3BC-F1F7-40EE-89AA-32E802ED4BF7}" destId="{D21DF85A-45CA-4CE0-B0ED-CF4615475EE0}" srcOrd="0" destOrd="0" presId="urn:microsoft.com/office/officeart/2005/8/layout/hierarchy3"/>
    <dgm:cxn modelId="{8A59313D-648B-4B18-8935-FA0CCE9737D5}" type="presParOf" srcId="{D21DF85A-45CA-4CE0-B0ED-CF4615475EE0}" destId="{ECB1CA3E-26B8-4A39-AEF8-6F06E506D3C7}" srcOrd="0" destOrd="0" presId="urn:microsoft.com/office/officeart/2005/8/layout/hierarchy3"/>
    <dgm:cxn modelId="{BF40572D-AC19-447D-A8D2-561B8E26BEA0}" type="presParOf" srcId="{D21DF85A-45CA-4CE0-B0ED-CF4615475EE0}" destId="{C7DDC059-89DD-4F99-A10D-9C975D60C8D8}" srcOrd="1" destOrd="0" presId="urn:microsoft.com/office/officeart/2005/8/layout/hierarchy3"/>
    <dgm:cxn modelId="{0AB1973C-EAB7-415A-BAB8-0E5CC9EF5F27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Implementación final del SVC y Máquina de estados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85EE2B0-F853-44C3-8400-4E4A2B658D80}" type="presOf" srcId="{CB9964DC-5E01-4879-9733-CDEE2AB1D1F7}" destId="{ECB1CA3E-26B8-4A39-AEF8-6F06E506D3C7}" srcOrd="0" destOrd="0" presId="urn:microsoft.com/office/officeart/2005/8/layout/hierarchy3"/>
    <dgm:cxn modelId="{476E688C-8562-4B5C-A638-6E14B0DD8606}" type="presOf" srcId="{7061F2FC-F2AB-4DE3-98B0-886576B4E2C6}" destId="{D433476B-D68D-4328-ADAC-B2895D3D50CF}" srcOrd="0" destOrd="0" presId="urn:microsoft.com/office/officeart/2005/8/layout/hierarchy3"/>
    <dgm:cxn modelId="{A2AF2B34-B67F-4704-9873-9D742DA71B95}" type="presOf" srcId="{CB9964DC-5E01-4879-9733-CDEE2AB1D1F7}" destId="{C7DDC059-89DD-4F99-A10D-9C975D60C8D8}" srcOrd="1" destOrd="0" presId="urn:microsoft.com/office/officeart/2005/8/layout/hierarchy3"/>
    <dgm:cxn modelId="{34A317BD-8E60-4D80-894D-39CE1BF36BE2}" type="presParOf" srcId="{D433476B-D68D-4328-ADAC-B2895D3D50CF}" destId="{1E58A3BC-F1F7-40EE-89AA-32E802ED4BF7}" srcOrd="0" destOrd="0" presId="urn:microsoft.com/office/officeart/2005/8/layout/hierarchy3"/>
    <dgm:cxn modelId="{F0E4C555-C7D7-4A49-8244-1057D791E5A6}" type="presParOf" srcId="{1E58A3BC-F1F7-40EE-89AA-32E802ED4BF7}" destId="{D21DF85A-45CA-4CE0-B0ED-CF4615475EE0}" srcOrd="0" destOrd="0" presId="urn:microsoft.com/office/officeart/2005/8/layout/hierarchy3"/>
    <dgm:cxn modelId="{A7ABDBD6-F8DD-414E-9E89-6F133407E128}" type="presParOf" srcId="{D21DF85A-45CA-4CE0-B0ED-CF4615475EE0}" destId="{ECB1CA3E-26B8-4A39-AEF8-6F06E506D3C7}" srcOrd="0" destOrd="0" presId="urn:microsoft.com/office/officeart/2005/8/layout/hierarchy3"/>
    <dgm:cxn modelId="{A869DCC4-9D30-401E-9F44-429D90360255}" type="presParOf" srcId="{D21DF85A-45CA-4CE0-B0ED-CF4615475EE0}" destId="{C7DDC059-89DD-4F99-A10D-9C975D60C8D8}" srcOrd="1" destOrd="0" presId="urn:microsoft.com/office/officeart/2005/8/layout/hierarchy3"/>
    <dgm:cxn modelId="{E1C90ECA-3BB8-43CF-B501-829D5F9B3CD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 smtClean="0"/>
            <a:t>Implementación final del SVC y Máquina de estados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5362913-2E71-44D1-A36F-FC189319DA37}" type="presOf" srcId="{CB9964DC-5E01-4879-9733-CDEE2AB1D1F7}" destId="{C7DDC059-89DD-4F99-A10D-9C975D60C8D8}" srcOrd="1" destOrd="0" presId="urn:microsoft.com/office/officeart/2005/8/layout/hierarchy3"/>
    <dgm:cxn modelId="{FF6984C1-14B0-473F-AF46-624B69821F36}" type="presOf" srcId="{CB9964DC-5E01-4879-9733-CDEE2AB1D1F7}" destId="{ECB1CA3E-26B8-4A39-AEF8-6F06E506D3C7}" srcOrd="0" destOrd="0" presId="urn:microsoft.com/office/officeart/2005/8/layout/hierarchy3"/>
    <dgm:cxn modelId="{B74314BC-EAC4-4EEA-96DF-D1E5AF02DB02}" type="presOf" srcId="{7061F2FC-F2AB-4DE3-98B0-886576B4E2C6}" destId="{D433476B-D68D-4328-ADAC-B2895D3D50CF}" srcOrd="0" destOrd="0" presId="urn:microsoft.com/office/officeart/2005/8/layout/hierarchy3"/>
    <dgm:cxn modelId="{17B18D8C-2C37-4F6D-8AAE-A1A2F04C7F95}" type="presParOf" srcId="{D433476B-D68D-4328-ADAC-B2895D3D50CF}" destId="{1E58A3BC-F1F7-40EE-89AA-32E802ED4BF7}" srcOrd="0" destOrd="0" presId="urn:microsoft.com/office/officeart/2005/8/layout/hierarchy3"/>
    <dgm:cxn modelId="{0BE42D1B-B397-44A7-A0C5-2F55EE2834B1}" type="presParOf" srcId="{1E58A3BC-F1F7-40EE-89AA-32E802ED4BF7}" destId="{D21DF85A-45CA-4CE0-B0ED-CF4615475EE0}" srcOrd="0" destOrd="0" presId="urn:microsoft.com/office/officeart/2005/8/layout/hierarchy3"/>
    <dgm:cxn modelId="{03F78CAD-D923-4934-B891-B12BCA3CE128}" type="presParOf" srcId="{D21DF85A-45CA-4CE0-B0ED-CF4615475EE0}" destId="{ECB1CA3E-26B8-4A39-AEF8-6F06E506D3C7}" srcOrd="0" destOrd="0" presId="urn:microsoft.com/office/officeart/2005/8/layout/hierarchy3"/>
    <dgm:cxn modelId="{097BDB83-F588-4CD2-ABCE-94F5EB7F4BDF}" type="presParOf" srcId="{D21DF85A-45CA-4CE0-B0ED-CF4615475EE0}" destId="{C7DDC059-89DD-4F99-A10D-9C975D60C8D8}" srcOrd="1" destOrd="0" presId="urn:microsoft.com/office/officeart/2005/8/layout/hierarchy3"/>
    <dgm:cxn modelId="{78926F05-8FE5-494C-A8FF-628B5BB546D2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C" sz="2500" b="1" dirty="0" smtClean="0"/>
            <a:t>Comparativa de clasificadores</a:t>
          </a:r>
          <a:endParaRPr lang="es-ES" sz="25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27" custLinFactNeighborY="-19202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8953824-C69D-464C-A83B-C4100A01137C}" type="presOf" srcId="{CB9964DC-5E01-4879-9733-CDEE2AB1D1F7}" destId="{ECB1CA3E-26B8-4A39-AEF8-6F06E506D3C7}" srcOrd="0" destOrd="0" presId="urn:microsoft.com/office/officeart/2005/8/layout/hierarchy3"/>
    <dgm:cxn modelId="{FE42EF07-C296-492E-AB7D-23B53E0F57A7}" type="presOf" srcId="{7061F2FC-F2AB-4DE3-98B0-886576B4E2C6}" destId="{D433476B-D68D-4328-ADAC-B2895D3D50CF}" srcOrd="0" destOrd="0" presId="urn:microsoft.com/office/officeart/2005/8/layout/hierarchy3"/>
    <dgm:cxn modelId="{5B216487-CEE1-4F70-BF15-F3AEBA8E5D0D}" type="presOf" srcId="{CB9964DC-5E01-4879-9733-CDEE2AB1D1F7}" destId="{C7DDC059-89DD-4F99-A10D-9C975D60C8D8}" srcOrd="1" destOrd="0" presId="urn:microsoft.com/office/officeart/2005/8/layout/hierarchy3"/>
    <dgm:cxn modelId="{F461C922-A3C4-467C-9F2D-30CB41A1C27E}" type="presParOf" srcId="{D433476B-D68D-4328-ADAC-B2895D3D50CF}" destId="{1E58A3BC-F1F7-40EE-89AA-32E802ED4BF7}" srcOrd="0" destOrd="0" presId="urn:microsoft.com/office/officeart/2005/8/layout/hierarchy3"/>
    <dgm:cxn modelId="{2D4E3983-68CF-4A00-8CA7-F827C336E78C}" type="presParOf" srcId="{1E58A3BC-F1F7-40EE-89AA-32E802ED4BF7}" destId="{D21DF85A-45CA-4CE0-B0ED-CF4615475EE0}" srcOrd="0" destOrd="0" presId="urn:microsoft.com/office/officeart/2005/8/layout/hierarchy3"/>
    <dgm:cxn modelId="{A3BC5F51-6284-4CB6-A95C-8A4CD3BEFAF4}" type="presParOf" srcId="{D21DF85A-45CA-4CE0-B0ED-CF4615475EE0}" destId="{ECB1CA3E-26B8-4A39-AEF8-6F06E506D3C7}" srcOrd="0" destOrd="0" presId="urn:microsoft.com/office/officeart/2005/8/layout/hierarchy3"/>
    <dgm:cxn modelId="{CEE8ED1A-85B0-4A8B-BEB8-DB4F73357198}" type="presParOf" srcId="{D21DF85A-45CA-4CE0-B0ED-CF4615475EE0}" destId="{C7DDC059-89DD-4F99-A10D-9C975D60C8D8}" srcOrd="1" destOrd="0" presId="urn:microsoft.com/office/officeart/2005/8/layout/hierarchy3"/>
    <dgm:cxn modelId="{2A06C2E9-7F20-4216-AF0C-1107D5350BC9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/>
            <a:t>Conclusiones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800" dirty="0" smtClean="0"/>
            <a:t>La adquisición de datos permitió determinar que variables son las mejores a ser implementadas en un SVC, estas variables son tensión y corriente, pues permiten determinar cambios de forma rápida y notoria, con lo que se puede tomar las acciones del caso, si bien es cierto la iluminancia presenta cambios rápidos y notorios es poco práctica su implementación, pues requiere la instalación de un sensor dedicado, mismo que puede ser propenso a lecturas erróneas debido a factores externos como luz solar entre otras.</a:t>
          </a:r>
          <a:endParaRPr lang="es-ES" sz="18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1800" dirty="0" smtClean="0"/>
            <a:t>La temperatura es la variable que menos responde a cambios rápidos haciendo que el sistema sea propenso a reaccionar de forma más lenta lo que no es recomendable si se llega a dar un pico de tensión o corriente.</a:t>
          </a:r>
          <a:endParaRPr lang="es-EC" sz="1800" dirty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834F458C-154E-46FF-A8D3-E5993912B8BD}">
      <dgm:prSet custT="1"/>
      <dgm:spPr/>
      <dgm:t>
        <a:bodyPr/>
        <a:lstStyle/>
        <a:p>
          <a:pPr algn="just"/>
          <a:r>
            <a:rPr lang="es-EC" sz="1800" dirty="0" smtClean="0"/>
            <a:t>La precisión del SVC en general tiende a disminuir cuando se hace el entrenamiento de un modelo único para lámparas HID-MH de diferentes fabricantes, esto puede ser debido a las diferencias físicas y logísticas en la manufactura de estas lámparas.</a:t>
          </a:r>
          <a:endParaRPr lang="es-EC" sz="1800" dirty="0"/>
        </a:p>
      </dgm:t>
    </dgm:pt>
    <dgm:pt modelId="{4184DDA8-3130-4A2A-8F8B-B17D516CA3A1}" type="parTrans" cxnId="{1B93A210-4D58-43C2-AA64-C355CB737F7B}">
      <dgm:prSet/>
      <dgm:spPr/>
      <dgm:t>
        <a:bodyPr/>
        <a:lstStyle/>
        <a:p>
          <a:pPr algn="just"/>
          <a:endParaRPr lang="es-EC"/>
        </a:p>
      </dgm:t>
    </dgm:pt>
    <dgm:pt modelId="{DAB85B2B-E7ED-46A4-9F62-3982837DCF7B}" type="sibTrans" cxnId="{1B93A210-4D58-43C2-AA64-C355CB737F7B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Y="-67354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3" custScaleX="866856" custScaleY="390906" custLinFactNeighborX="-38368" custLinFactNeighborY="-341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3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3" custScaleX="880642" custScaleY="212134" custLinFactNeighborX="-42402" custLinFactNeighborY="-200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6813A-3C70-474F-B955-22D5A57A2315}" type="pres">
      <dgm:prSet presAssocID="{4184DDA8-3130-4A2A-8F8B-B17D516CA3A1}" presName="Name13" presStyleLbl="parChTrans1D2" presStyleIdx="2" presStyleCnt="3"/>
      <dgm:spPr/>
      <dgm:t>
        <a:bodyPr/>
        <a:lstStyle/>
        <a:p>
          <a:endParaRPr lang="es-EC"/>
        </a:p>
      </dgm:t>
    </dgm:pt>
    <dgm:pt modelId="{67999C8A-4352-4DC7-8C6E-BB5B23401E84}" type="pres">
      <dgm:prSet presAssocID="{834F458C-154E-46FF-A8D3-E5993912B8BD}" presName="childText" presStyleLbl="bgAcc1" presStyleIdx="2" presStyleCnt="3" custScaleX="869892" custScaleY="248664" custLinFactNeighborX="-370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BEB013DC-75F4-42E3-9FE5-83303C1EA145}" type="presOf" srcId="{4184DDA8-3130-4A2A-8F8B-B17D516CA3A1}" destId="{CC26813A-3C70-474F-B955-22D5A57A2315}" srcOrd="0" destOrd="0" presId="urn:microsoft.com/office/officeart/2005/8/layout/hierarchy3"/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D246CA8C-6BCB-4E98-AA6D-BD723CE226B8}" type="presOf" srcId="{03369930-B337-4B21-A8B0-D9BF973727DA}" destId="{59B6BAF9-1EE2-43AB-A459-FD0FBACBF2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B93A210-4D58-43C2-AA64-C355CB737F7B}" srcId="{CB9964DC-5E01-4879-9733-CDEE2AB1D1F7}" destId="{834F458C-154E-46FF-A8D3-E5993912B8BD}" srcOrd="2" destOrd="0" parTransId="{4184DDA8-3130-4A2A-8F8B-B17D516CA3A1}" sibTransId="{DAB85B2B-E7ED-46A4-9F62-3982837DCF7B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0361BFDA-7BA2-4A80-B053-5AD2C5BE3692}" type="presOf" srcId="{3CD44B45-69E6-4281-8F0F-2695D58C9294}" destId="{F6C98293-6788-4959-8701-87899D3A5AE8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3E0E0B74-1AC2-4C83-88EB-95B286F8C8A0}" type="presOf" srcId="{834F458C-154E-46FF-A8D3-E5993912B8BD}" destId="{67999C8A-4352-4DC7-8C6E-BB5B23401E84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  <dgm:cxn modelId="{1B649FC5-A4B0-4201-8E52-C59B1E641434}" type="presParOf" srcId="{F784BE88-3DB9-4E87-AFCA-2ED0BF00DEA1}" destId="{59B6BAF9-1EE2-43AB-A459-FD0FBACBF21E}" srcOrd="2" destOrd="0" presId="urn:microsoft.com/office/officeart/2005/8/layout/hierarchy3"/>
    <dgm:cxn modelId="{6BACCB20-C772-4C98-8046-34D3974109E7}" type="presParOf" srcId="{F784BE88-3DB9-4E87-AFCA-2ED0BF00DEA1}" destId="{F6C98293-6788-4959-8701-87899D3A5AE8}" srcOrd="3" destOrd="0" presId="urn:microsoft.com/office/officeart/2005/8/layout/hierarchy3"/>
    <dgm:cxn modelId="{9E032769-D5B6-476C-9F6C-281C282000C5}" type="presParOf" srcId="{F784BE88-3DB9-4E87-AFCA-2ED0BF00DEA1}" destId="{CC26813A-3C70-474F-B955-22D5A57A2315}" srcOrd="4" destOrd="0" presId="urn:microsoft.com/office/officeart/2005/8/layout/hierarchy3"/>
    <dgm:cxn modelId="{768EDE1B-9765-489E-BE8D-03149BEEFDFB}" type="presParOf" srcId="{F784BE88-3DB9-4E87-AFCA-2ED0BF00DEA1}" destId="{67999C8A-4352-4DC7-8C6E-BB5B23401E8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/>
            <a:t>Conclusiones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800" dirty="0" smtClean="0"/>
            <a:t>Una de las ventajas de utilizar técnicas de clasificación y de regresión mediante SVM, es que permite implementar sistemas que realizan operaciones complejas mediante ecuaciones sencillas de bajo costo computacional.</a:t>
          </a:r>
          <a:endParaRPr lang="es-ES" sz="18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1800" dirty="0" smtClean="0"/>
            <a:t>Se realizó la comparación entre los diferentes SVC, y mediante los resultados se comprueba que el que mejores resultados presentó fue un SVC en conjunto con una máquina de estados que trabaja con datos de tensión y corriente, el cual permite ajustar las regiones de clasificación mediante el número de muestras obtenidas del SVR que pueden hacer del sistema más tolerable a cambios de tensión o corriente sin que se produzca cambios de fase, al realizar la comparativa con el clasificador neuronal se observa que este presenta menor precisión.</a:t>
          </a:r>
          <a:endParaRPr lang="es-EC" sz="1800" dirty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Y="-67354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2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2" custScaleX="866856" custScaleY="228602" custLinFactNeighborX="-38368" custLinFactNeighborY="-341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2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2" custScaleX="880642" custScaleY="371657" custLinFactNeighborX="-46980" custLinFactNeighborY="167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E220470-BB70-488E-B3E7-00228EA5739D}" type="presOf" srcId="{CB9964DC-5E01-4879-9733-CDEE2AB1D1F7}" destId="{ECB1CA3E-26B8-4A39-AEF8-6F06E506D3C7}" srcOrd="0" destOrd="0" presId="urn:microsoft.com/office/officeart/2005/8/layout/hierarchy3"/>
    <dgm:cxn modelId="{39E5E52B-9D3E-44A5-9BB8-03F91E0C49C8}" type="presOf" srcId="{DE2F9DEB-7685-4523-B2DC-B1A32D1754D5}" destId="{E71390C3-22EC-4252-819F-F42DBCE732A6}" srcOrd="0" destOrd="0" presId="urn:microsoft.com/office/officeart/2005/8/layout/hierarchy3"/>
    <dgm:cxn modelId="{9CB0636B-D494-4284-A234-11E11FF923A2}" type="presOf" srcId="{7061F2FC-F2AB-4DE3-98B0-886576B4E2C6}" destId="{D433476B-D68D-4328-ADAC-B2895D3D50CF}" srcOrd="0" destOrd="0" presId="urn:microsoft.com/office/officeart/2005/8/layout/hierarchy3"/>
    <dgm:cxn modelId="{63C64111-92DB-4EBA-98E3-4BB8FDEEBB1A}" type="presOf" srcId="{FF5244E1-CF16-4BAC-92D3-2FD3C915AD4D}" destId="{04EAAFF2-F757-4829-8DE2-3822D97053BC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B511041-0EFD-431D-9A62-3DCFF760BA6B}" type="presOf" srcId="{03369930-B337-4B21-A8B0-D9BF973727DA}" destId="{59B6BAF9-1EE2-43AB-A459-FD0FBACBF21E}" srcOrd="0" destOrd="0" presId="urn:microsoft.com/office/officeart/2005/8/layout/hierarchy3"/>
    <dgm:cxn modelId="{9C1ED9DA-4962-4FE6-A9C1-58E94DD1FB86}" type="presOf" srcId="{CB9964DC-5E01-4879-9733-CDEE2AB1D1F7}" destId="{C7DDC059-89DD-4F99-A10D-9C975D60C8D8}" srcOrd="1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CD7939BC-FA87-405D-9180-C8C23930E606}" type="presOf" srcId="{3CD44B45-69E6-4281-8F0F-2695D58C9294}" destId="{F6C98293-6788-4959-8701-87899D3A5AE8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1FB092F4-C0BA-4058-9073-104C9F192131}" type="presParOf" srcId="{D433476B-D68D-4328-ADAC-B2895D3D50CF}" destId="{1E58A3BC-F1F7-40EE-89AA-32E802ED4BF7}" srcOrd="0" destOrd="0" presId="urn:microsoft.com/office/officeart/2005/8/layout/hierarchy3"/>
    <dgm:cxn modelId="{05091EE3-4B81-4B79-95AB-FA97317AD684}" type="presParOf" srcId="{1E58A3BC-F1F7-40EE-89AA-32E802ED4BF7}" destId="{D21DF85A-45CA-4CE0-B0ED-CF4615475EE0}" srcOrd="0" destOrd="0" presId="urn:microsoft.com/office/officeart/2005/8/layout/hierarchy3"/>
    <dgm:cxn modelId="{4F56ED05-6424-4226-8396-2B6F52CE039E}" type="presParOf" srcId="{D21DF85A-45CA-4CE0-B0ED-CF4615475EE0}" destId="{ECB1CA3E-26B8-4A39-AEF8-6F06E506D3C7}" srcOrd="0" destOrd="0" presId="urn:microsoft.com/office/officeart/2005/8/layout/hierarchy3"/>
    <dgm:cxn modelId="{E3500A8F-6109-40CE-8EB0-C65E8B08F4C5}" type="presParOf" srcId="{D21DF85A-45CA-4CE0-B0ED-CF4615475EE0}" destId="{C7DDC059-89DD-4F99-A10D-9C975D60C8D8}" srcOrd="1" destOrd="0" presId="urn:microsoft.com/office/officeart/2005/8/layout/hierarchy3"/>
    <dgm:cxn modelId="{94B3A5FA-F5B7-46D2-893A-2F75F52F6B23}" type="presParOf" srcId="{1E58A3BC-F1F7-40EE-89AA-32E802ED4BF7}" destId="{F784BE88-3DB9-4E87-AFCA-2ED0BF00DEA1}" srcOrd="1" destOrd="0" presId="urn:microsoft.com/office/officeart/2005/8/layout/hierarchy3"/>
    <dgm:cxn modelId="{5B9EFBC8-AA2B-4167-A52E-D12888E763A6}" type="presParOf" srcId="{F784BE88-3DB9-4E87-AFCA-2ED0BF00DEA1}" destId="{04EAAFF2-F757-4829-8DE2-3822D97053BC}" srcOrd="0" destOrd="0" presId="urn:microsoft.com/office/officeart/2005/8/layout/hierarchy3"/>
    <dgm:cxn modelId="{5434C932-C208-418F-959B-5635E100229B}" type="presParOf" srcId="{F784BE88-3DB9-4E87-AFCA-2ED0BF00DEA1}" destId="{E71390C3-22EC-4252-819F-F42DBCE732A6}" srcOrd="1" destOrd="0" presId="urn:microsoft.com/office/officeart/2005/8/layout/hierarchy3"/>
    <dgm:cxn modelId="{2C1FC3AB-A7B7-43A0-B539-B0C08AA0360E}" type="presParOf" srcId="{F784BE88-3DB9-4E87-AFCA-2ED0BF00DEA1}" destId="{59B6BAF9-1EE2-43AB-A459-FD0FBACBF21E}" srcOrd="2" destOrd="0" presId="urn:microsoft.com/office/officeart/2005/8/layout/hierarchy3"/>
    <dgm:cxn modelId="{146DDC69-A003-4F73-BA5B-428A50EFF186}" type="presParOf" srcId="{F784BE88-3DB9-4E87-AFCA-2ED0BF00DEA1}" destId="{F6C98293-6788-4959-8701-87899D3A5A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/>
            <a:t>Recomendaciones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just"/>
          <a:endParaRPr lang="es-ES" sz="2000"/>
        </a:p>
      </dgm:t>
    </dgm:pt>
    <dgm:pt modelId="{DE2F9DEB-7685-4523-B2DC-B1A32D1754D5}">
      <dgm:prSet phldrT="[Texto]" custT="1"/>
      <dgm:spPr/>
      <dgm:t>
        <a:bodyPr/>
        <a:lstStyle/>
        <a:p>
          <a:pPr algn="just"/>
          <a:r>
            <a:rPr lang="es-EC" sz="1800" dirty="0" smtClean="0"/>
            <a:t>Diseñar un algoritmo en otras plataformas y lenguajes de programación que permitan un entrenamiento más rápido del SVC, pues los modelos diseñados en Matlab tomaron un tiempo considerable.</a:t>
          </a:r>
          <a:endParaRPr lang="es-ES" sz="1800" dirty="0"/>
        </a:p>
      </dgm:t>
    </dgm:pt>
    <dgm:pt modelId="{FF5244E1-CF16-4BAC-92D3-2FD3C915AD4D}" type="par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BCDCD4D6-C9AC-48D7-A17B-B177CB3F3C20}" type="sibTrans" cxnId="{FD217914-6802-410E-BEB5-C798C968579E}">
      <dgm:prSet/>
      <dgm:spPr/>
      <dgm:t>
        <a:bodyPr/>
        <a:lstStyle/>
        <a:p>
          <a:pPr algn="just"/>
          <a:endParaRPr lang="es-EC"/>
        </a:p>
      </dgm:t>
    </dgm:pt>
    <dgm:pt modelId="{3CD44B45-69E6-4281-8F0F-2695D58C9294}">
      <dgm:prSet custT="1"/>
      <dgm:spPr/>
      <dgm:t>
        <a:bodyPr/>
        <a:lstStyle/>
        <a:p>
          <a:pPr algn="just"/>
          <a:r>
            <a:rPr lang="es-EC" sz="1800" dirty="0" smtClean="0"/>
            <a:t>Se recomienda la creación de un SVC dedicado para lámparas de un solo fabricante, puesto que al intentar englobar los datos de dos fabricantes la precisión del clasificador en general tiende a reducir.</a:t>
          </a:r>
          <a:endParaRPr lang="es-EC" sz="1800" dirty="0"/>
        </a:p>
      </dgm:t>
    </dgm:pt>
    <dgm:pt modelId="{03369930-B337-4B21-A8B0-D9BF973727DA}" type="par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B9E8D67E-63C3-468B-A054-E92C2F4C1174}" type="sibTrans" cxnId="{6D801860-78B8-4BE7-888F-CF030F24474B}">
      <dgm:prSet/>
      <dgm:spPr/>
      <dgm:t>
        <a:bodyPr/>
        <a:lstStyle/>
        <a:p>
          <a:pPr algn="just"/>
          <a:endParaRPr lang="es-EC"/>
        </a:p>
      </dgm:t>
    </dgm:pt>
    <dgm:pt modelId="{834F458C-154E-46FF-A8D3-E5993912B8BD}">
      <dgm:prSet custT="1"/>
      <dgm:spPr/>
      <dgm:t>
        <a:bodyPr/>
        <a:lstStyle/>
        <a:p>
          <a:pPr algn="just"/>
          <a:r>
            <a:rPr lang="es-EC" sz="1800" dirty="0" smtClean="0"/>
            <a:t>Como trabajo futuro se plantea un estudio para reducir el tamaño en memoria del modelo del clasificador con el fin de que el hardware no sature la misma.</a:t>
          </a:r>
          <a:endParaRPr lang="es-EC" sz="1800" dirty="0"/>
        </a:p>
      </dgm:t>
    </dgm:pt>
    <dgm:pt modelId="{4184DDA8-3130-4A2A-8F8B-B17D516CA3A1}" type="parTrans" cxnId="{1B93A210-4D58-43C2-AA64-C355CB737F7B}">
      <dgm:prSet/>
      <dgm:spPr/>
      <dgm:t>
        <a:bodyPr/>
        <a:lstStyle/>
        <a:p>
          <a:pPr algn="just"/>
          <a:endParaRPr lang="es-EC"/>
        </a:p>
      </dgm:t>
    </dgm:pt>
    <dgm:pt modelId="{DAB85B2B-E7ED-46A4-9F62-3982837DCF7B}" type="sibTrans" cxnId="{1B93A210-4D58-43C2-AA64-C355CB737F7B}">
      <dgm:prSet/>
      <dgm:spPr/>
      <dgm:t>
        <a:bodyPr/>
        <a:lstStyle/>
        <a:p>
          <a:pPr algn="just"/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Y="-67354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EAAFF2-F757-4829-8DE2-3822D97053BC}" type="pres">
      <dgm:prSet presAssocID="{FF5244E1-CF16-4BAC-92D3-2FD3C915AD4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71390C3-22EC-4252-819F-F42DBCE732A6}" type="pres">
      <dgm:prSet presAssocID="{DE2F9DEB-7685-4523-B2DC-B1A32D1754D5}" presName="childText" presStyleLbl="bgAcc1" presStyleIdx="0" presStyleCnt="3" custScaleX="866856" custScaleY="191533" custLinFactNeighborX="-38368" custLinFactNeighborY="-458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6BAF9-1EE2-43AB-A459-FD0FBACBF21E}" type="pres">
      <dgm:prSet presAssocID="{03369930-B337-4B21-A8B0-D9BF973727DA}" presName="Name13" presStyleLbl="parChTrans1D2" presStyleIdx="1" presStyleCnt="3"/>
      <dgm:spPr/>
      <dgm:t>
        <a:bodyPr/>
        <a:lstStyle/>
        <a:p>
          <a:endParaRPr lang="es-EC"/>
        </a:p>
      </dgm:t>
    </dgm:pt>
    <dgm:pt modelId="{F6C98293-6788-4959-8701-87899D3A5AE8}" type="pres">
      <dgm:prSet presAssocID="{3CD44B45-69E6-4281-8F0F-2695D58C9294}" presName="childText" presStyleLbl="bgAcc1" presStyleIdx="1" presStyleCnt="3" custScaleX="864026" custScaleY="188650" custLinFactNeighborX="-37011" custLinFactNeighborY="-200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6813A-3C70-474F-B955-22D5A57A2315}" type="pres">
      <dgm:prSet presAssocID="{4184DDA8-3130-4A2A-8F8B-B17D516CA3A1}" presName="Name13" presStyleLbl="parChTrans1D2" presStyleIdx="2" presStyleCnt="3"/>
      <dgm:spPr/>
      <dgm:t>
        <a:bodyPr/>
        <a:lstStyle/>
        <a:p>
          <a:endParaRPr lang="es-EC"/>
        </a:p>
      </dgm:t>
    </dgm:pt>
    <dgm:pt modelId="{67999C8A-4352-4DC7-8C6E-BB5B23401E84}" type="pres">
      <dgm:prSet presAssocID="{834F458C-154E-46FF-A8D3-E5993912B8BD}" presName="childText" presStyleLbl="bgAcc1" presStyleIdx="2" presStyleCnt="3" custScaleX="869892" custScaleY="221059" custLinFactNeighborX="-370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7D47CB-F8A9-4EF2-9DEC-EB1155D26A94}" type="presOf" srcId="{CB9964DC-5E01-4879-9733-CDEE2AB1D1F7}" destId="{ECB1CA3E-26B8-4A39-AEF8-6F06E506D3C7}" srcOrd="0" destOrd="0" presId="urn:microsoft.com/office/officeart/2005/8/layout/hierarchy3"/>
    <dgm:cxn modelId="{E02D0957-49A6-44B8-BF01-DF49D4A8CA74}" type="presOf" srcId="{7061F2FC-F2AB-4DE3-98B0-886576B4E2C6}" destId="{D433476B-D68D-4328-ADAC-B2895D3D50CF}" srcOrd="0" destOrd="0" presId="urn:microsoft.com/office/officeart/2005/8/layout/hierarchy3"/>
    <dgm:cxn modelId="{BEB013DC-75F4-42E3-9FE5-83303C1EA145}" type="presOf" srcId="{4184DDA8-3130-4A2A-8F8B-B17D516CA3A1}" destId="{CC26813A-3C70-474F-B955-22D5A57A2315}" srcOrd="0" destOrd="0" presId="urn:microsoft.com/office/officeart/2005/8/layout/hierarchy3"/>
    <dgm:cxn modelId="{FA1683D1-895E-4990-AE7A-52C3AA1088C6}" type="presOf" srcId="{FF5244E1-CF16-4BAC-92D3-2FD3C915AD4D}" destId="{04EAAFF2-F757-4829-8DE2-3822D97053BC}" srcOrd="0" destOrd="0" presId="urn:microsoft.com/office/officeart/2005/8/layout/hierarchy3"/>
    <dgm:cxn modelId="{D246CA8C-6BCB-4E98-AA6D-BD723CE226B8}" type="presOf" srcId="{03369930-B337-4B21-A8B0-D9BF973727DA}" destId="{59B6BAF9-1EE2-43AB-A459-FD0FBACBF21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B93A210-4D58-43C2-AA64-C355CB737F7B}" srcId="{CB9964DC-5E01-4879-9733-CDEE2AB1D1F7}" destId="{834F458C-154E-46FF-A8D3-E5993912B8BD}" srcOrd="2" destOrd="0" parTransId="{4184DDA8-3130-4A2A-8F8B-B17D516CA3A1}" sibTransId="{DAB85B2B-E7ED-46A4-9F62-3982837DCF7B}"/>
    <dgm:cxn modelId="{D73B1C3D-F726-4F3C-AE05-F3C4E7544844}" type="presOf" srcId="{CB9964DC-5E01-4879-9733-CDEE2AB1D1F7}" destId="{C7DDC059-89DD-4F99-A10D-9C975D60C8D8}" srcOrd="1" destOrd="0" presId="urn:microsoft.com/office/officeart/2005/8/layout/hierarchy3"/>
    <dgm:cxn modelId="{0361BFDA-7BA2-4A80-B053-5AD2C5BE3692}" type="presOf" srcId="{3CD44B45-69E6-4281-8F0F-2695D58C9294}" destId="{F6C98293-6788-4959-8701-87899D3A5AE8}" srcOrd="0" destOrd="0" presId="urn:microsoft.com/office/officeart/2005/8/layout/hierarchy3"/>
    <dgm:cxn modelId="{6D801860-78B8-4BE7-888F-CF030F24474B}" srcId="{CB9964DC-5E01-4879-9733-CDEE2AB1D1F7}" destId="{3CD44B45-69E6-4281-8F0F-2695D58C9294}" srcOrd="1" destOrd="0" parTransId="{03369930-B337-4B21-A8B0-D9BF973727DA}" sibTransId="{B9E8D67E-63C3-468B-A054-E92C2F4C1174}"/>
    <dgm:cxn modelId="{650F4F51-16B8-4008-82A5-E98C3F83D604}" type="presOf" srcId="{DE2F9DEB-7685-4523-B2DC-B1A32D1754D5}" destId="{E71390C3-22EC-4252-819F-F42DBCE732A6}" srcOrd="0" destOrd="0" presId="urn:microsoft.com/office/officeart/2005/8/layout/hierarchy3"/>
    <dgm:cxn modelId="{FD217914-6802-410E-BEB5-C798C968579E}" srcId="{CB9964DC-5E01-4879-9733-CDEE2AB1D1F7}" destId="{DE2F9DEB-7685-4523-B2DC-B1A32D1754D5}" srcOrd="0" destOrd="0" parTransId="{FF5244E1-CF16-4BAC-92D3-2FD3C915AD4D}" sibTransId="{BCDCD4D6-C9AC-48D7-A17B-B177CB3F3C20}"/>
    <dgm:cxn modelId="{3E0E0B74-1AC2-4C83-88EB-95B286F8C8A0}" type="presOf" srcId="{834F458C-154E-46FF-A8D3-E5993912B8BD}" destId="{67999C8A-4352-4DC7-8C6E-BB5B23401E84}" srcOrd="0" destOrd="0" presId="urn:microsoft.com/office/officeart/2005/8/layout/hierarchy3"/>
    <dgm:cxn modelId="{0F8D3713-71D4-48EE-B865-821D2A5C8288}" type="presParOf" srcId="{D433476B-D68D-4328-ADAC-B2895D3D50CF}" destId="{1E58A3BC-F1F7-40EE-89AA-32E802ED4BF7}" srcOrd="0" destOrd="0" presId="urn:microsoft.com/office/officeart/2005/8/layout/hierarchy3"/>
    <dgm:cxn modelId="{886BF322-3143-4196-BDF5-573F64CA31A9}" type="presParOf" srcId="{1E58A3BC-F1F7-40EE-89AA-32E802ED4BF7}" destId="{D21DF85A-45CA-4CE0-B0ED-CF4615475EE0}" srcOrd="0" destOrd="0" presId="urn:microsoft.com/office/officeart/2005/8/layout/hierarchy3"/>
    <dgm:cxn modelId="{1581AD29-E3A1-4478-9042-C44DCC89FC5A}" type="presParOf" srcId="{D21DF85A-45CA-4CE0-B0ED-CF4615475EE0}" destId="{ECB1CA3E-26B8-4A39-AEF8-6F06E506D3C7}" srcOrd="0" destOrd="0" presId="urn:microsoft.com/office/officeart/2005/8/layout/hierarchy3"/>
    <dgm:cxn modelId="{5B49C41A-8EB9-47EF-B92F-793FCADE2846}" type="presParOf" srcId="{D21DF85A-45CA-4CE0-B0ED-CF4615475EE0}" destId="{C7DDC059-89DD-4F99-A10D-9C975D60C8D8}" srcOrd="1" destOrd="0" presId="urn:microsoft.com/office/officeart/2005/8/layout/hierarchy3"/>
    <dgm:cxn modelId="{95CAF582-443B-4A60-8768-2DDE44A43D1C}" type="presParOf" srcId="{1E58A3BC-F1F7-40EE-89AA-32E802ED4BF7}" destId="{F784BE88-3DB9-4E87-AFCA-2ED0BF00DEA1}" srcOrd="1" destOrd="0" presId="urn:microsoft.com/office/officeart/2005/8/layout/hierarchy3"/>
    <dgm:cxn modelId="{2C8754CA-F133-4614-BCDD-7520C81B6ED9}" type="presParOf" srcId="{F784BE88-3DB9-4E87-AFCA-2ED0BF00DEA1}" destId="{04EAAFF2-F757-4829-8DE2-3822D97053BC}" srcOrd="0" destOrd="0" presId="urn:microsoft.com/office/officeart/2005/8/layout/hierarchy3"/>
    <dgm:cxn modelId="{D85A4E7A-9C7C-4DDE-A49C-311E97BAA0D0}" type="presParOf" srcId="{F784BE88-3DB9-4E87-AFCA-2ED0BF00DEA1}" destId="{E71390C3-22EC-4252-819F-F42DBCE732A6}" srcOrd="1" destOrd="0" presId="urn:microsoft.com/office/officeart/2005/8/layout/hierarchy3"/>
    <dgm:cxn modelId="{1B649FC5-A4B0-4201-8E52-C59B1E641434}" type="presParOf" srcId="{F784BE88-3DB9-4E87-AFCA-2ED0BF00DEA1}" destId="{59B6BAF9-1EE2-43AB-A459-FD0FBACBF21E}" srcOrd="2" destOrd="0" presId="urn:microsoft.com/office/officeart/2005/8/layout/hierarchy3"/>
    <dgm:cxn modelId="{6BACCB20-C772-4C98-8046-34D3974109E7}" type="presParOf" srcId="{F784BE88-3DB9-4E87-AFCA-2ED0BF00DEA1}" destId="{F6C98293-6788-4959-8701-87899D3A5AE8}" srcOrd="3" destOrd="0" presId="urn:microsoft.com/office/officeart/2005/8/layout/hierarchy3"/>
    <dgm:cxn modelId="{9E032769-D5B6-476C-9F6C-281C282000C5}" type="presParOf" srcId="{F784BE88-3DB9-4E87-AFCA-2ED0BF00DEA1}" destId="{CC26813A-3C70-474F-B955-22D5A57A2315}" srcOrd="4" destOrd="0" presId="urn:microsoft.com/office/officeart/2005/8/layout/hierarchy3"/>
    <dgm:cxn modelId="{768EDE1B-9765-489E-BE8D-03149BEEFDFB}" type="presParOf" srcId="{F784BE88-3DB9-4E87-AFCA-2ED0BF00DEA1}" destId="{67999C8A-4352-4DC7-8C6E-BB5B23401E8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C15355-8B92-486E-ABCD-5596F7225061}" type="doc">
      <dgm:prSet loTypeId="urn:microsoft.com/office/officeart/2005/8/layout/bList2" loCatId="list" qsTypeId="urn:microsoft.com/office/officeart/2005/8/quickstyle/simple1" qsCatId="simple" csTypeId="urn:microsoft.com/office/officeart/2005/8/colors/accent0_1" csCatId="mainScheme" phldr="1"/>
      <dgm:spPr/>
    </dgm:pt>
    <dgm:pt modelId="{95647104-145D-4089-8389-A211781E9152}">
      <dgm:prSet phldrT="[Texto]"/>
      <dgm:spPr/>
      <dgm:t>
        <a:bodyPr/>
        <a:lstStyle/>
        <a:p>
          <a:pPr algn="ctr"/>
          <a:r>
            <a:rPr lang="es-EC" noProof="0" smtClean="0">
              <a:latin typeface="Times New Roman" panose="02020603050405020304" pitchFamily="18" charset="0"/>
              <a:ea typeface="Times New Roman" panose="02020603050405020304" pitchFamily="18" charset="0"/>
            </a:rPr>
            <a:t>Balastro Analógico</a:t>
          </a:r>
          <a:endParaRPr lang="es-EC" noProof="0" dirty="0"/>
        </a:p>
      </dgm:t>
    </dgm:pt>
    <dgm:pt modelId="{79861EF5-2628-4D24-909D-C6E987510E34}" type="parTrans" cxnId="{62E0E6FE-D7C3-4846-B2DB-592F688BC068}">
      <dgm:prSet/>
      <dgm:spPr/>
      <dgm:t>
        <a:bodyPr/>
        <a:lstStyle/>
        <a:p>
          <a:endParaRPr lang="es-ES"/>
        </a:p>
      </dgm:t>
    </dgm:pt>
    <dgm:pt modelId="{A20E6419-1222-4E90-A1A6-7A3CCCA8BF4A}" type="sibTrans" cxnId="{62E0E6FE-D7C3-4846-B2DB-592F688BC068}">
      <dgm:prSet/>
      <dgm:spPr/>
      <dgm:t>
        <a:bodyPr/>
        <a:lstStyle/>
        <a:p>
          <a:endParaRPr lang="es-ES"/>
        </a:p>
      </dgm:t>
    </dgm:pt>
    <dgm:pt modelId="{8225D51D-D263-4A5C-8474-6CBEDD83EC08}">
      <dgm:prSet phldrT="[Texto]"/>
      <dgm:spPr/>
      <dgm:t>
        <a:bodyPr/>
        <a:lstStyle/>
        <a:p>
          <a:r>
            <a:rPr lang="es-EC" noProof="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Balastro digital</a:t>
          </a:r>
          <a:endParaRPr lang="es-EC" noProof="0" dirty="0"/>
        </a:p>
      </dgm:t>
    </dgm:pt>
    <dgm:pt modelId="{F9BB3AC1-6E7A-460A-9D53-303F506878D8}" type="parTrans" cxnId="{64096E6F-53E3-455E-A897-525DA48E55EC}">
      <dgm:prSet/>
      <dgm:spPr/>
      <dgm:t>
        <a:bodyPr/>
        <a:lstStyle/>
        <a:p>
          <a:endParaRPr lang="es-ES"/>
        </a:p>
      </dgm:t>
    </dgm:pt>
    <dgm:pt modelId="{7A8D1527-0F91-425B-A173-8F75EB96043D}" type="sibTrans" cxnId="{64096E6F-53E3-455E-A897-525DA48E55EC}">
      <dgm:prSet/>
      <dgm:spPr/>
      <dgm:t>
        <a:bodyPr/>
        <a:lstStyle/>
        <a:p>
          <a:endParaRPr lang="es-ES"/>
        </a:p>
      </dgm:t>
    </dgm:pt>
    <dgm:pt modelId="{862B9CDA-C80D-4FC4-A1B8-07DB5B7A4888}" type="pres">
      <dgm:prSet presAssocID="{40C15355-8B92-486E-ABCD-5596F7225061}" presName="diagram" presStyleCnt="0">
        <dgm:presLayoutVars>
          <dgm:dir/>
          <dgm:animLvl val="lvl"/>
          <dgm:resizeHandles val="exact"/>
        </dgm:presLayoutVars>
      </dgm:prSet>
      <dgm:spPr/>
    </dgm:pt>
    <dgm:pt modelId="{AED6D125-F424-4406-BA7E-2AC393A831C6}" type="pres">
      <dgm:prSet presAssocID="{95647104-145D-4089-8389-A211781E9152}" presName="compNode" presStyleCnt="0"/>
      <dgm:spPr/>
    </dgm:pt>
    <dgm:pt modelId="{79C6B079-AC8B-46E0-9774-F1338D0C4D6D}" type="pres">
      <dgm:prSet presAssocID="{95647104-145D-4089-8389-A211781E9152}" presName="childRect" presStyleLbl="bgAcc1" presStyleIdx="0" presStyleCnt="2" custScaleX="116254" custScaleY="111068" custLinFactNeighborX="-993" custLinFactNeighborY="31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1DA41DD-9696-4415-AA29-8CFC3E6FA705}" type="pres">
      <dgm:prSet presAssocID="{95647104-145D-4089-8389-A211781E91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E870A-9A5F-4419-B1E5-8BBE1032CD80}" type="pres">
      <dgm:prSet presAssocID="{95647104-145D-4089-8389-A211781E9152}" presName="parentRect" presStyleLbl="alignNode1" presStyleIdx="0" presStyleCnt="2"/>
      <dgm:spPr/>
      <dgm:t>
        <a:bodyPr/>
        <a:lstStyle/>
        <a:p>
          <a:endParaRPr lang="es-EC"/>
        </a:p>
      </dgm:t>
    </dgm:pt>
    <dgm:pt modelId="{E8A0FA47-024C-4712-8FD1-3FD140E83F24}" type="pres">
      <dgm:prSet presAssocID="{95647104-145D-4089-8389-A211781E9152}" presName="adorn" presStyleLbl="fgAccFollowNode1" presStyleIdx="0" presStyleCnt="2" custFlipVert="0" custFlipHor="0" custScaleX="5767" custScaleY="15439"/>
      <dgm:spPr>
        <a:ln>
          <a:solidFill>
            <a:schemeClr val="bg1">
              <a:alpha val="90000"/>
            </a:schemeClr>
          </a:solidFill>
        </a:ln>
      </dgm:spPr>
    </dgm:pt>
    <dgm:pt modelId="{11FB62B3-C9A4-4A67-95EA-532018F814A2}" type="pres">
      <dgm:prSet presAssocID="{A20E6419-1222-4E90-A1A6-7A3CCCA8BF4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657873D-75BD-4102-9255-4EC5976C1379}" type="pres">
      <dgm:prSet presAssocID="{8225D51D-D263-4A5C-8474-6CBEDD83EC08}" presName="compNode" presStyleCnt="0"/>
      <dgm:spPr/>
    </dgm:pt>
    <dgm:pt modelId="{3C9ED157-699C-48FA-B701-4D0739E9436F}" type="pres">
      <dgm:prSet presAssocID="{8225D51D-D263-4A5C-8474-6CBEDD83EC08}" presName="childRect" presStyleLbl="bgAcc1" presStyleIdx="1" presStyleCnt="2" custScaleX="111723" custScaleY="114637" custLinFactNeighborX="15619" custLinFactNeighborY="-3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3795982-2B42-49AD-BFD1-99CF246AAB25}" type="pres">
      <dgm:prSet presAssocID="{8225D51D-D263-4A5C-8474-6CBEDD83EC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3CD5F1-1B6B-4F2C-8CB0-C54B51AB9FC3}" type="pres">
      <dgm:prSet presAssocID="{8225D51D-D263-4A5C-8474-6CBEDD83EC08}" presName="parentRect" presStyleLbl="alignNode1" presStyleIdx="1" presStyleCnt="2" custLinFactNeighborX="16578"/>
      <dgm:spPr/>
      <dgm:t>
        <a:bodyPr/>
        <a:lstStyle/>
        <a:p>
          <a:endParaRPr lang="es-EC"/>
        </a:p>
      </dgm:t>
    </dgm:pt>
    <dgm:pt modelId="{96C14CFA-4A9D-45C8-9BBD-60DD561C6D27}" type="pres">
      <dgm:prSet presAssocID="{8225D51D-D263-4A5C-8474-6CBEDD83EC08}" presName="adorn" presStyleLbl="fgAccFollowNode1" presStyleIdx="1" presStyleCnt="2" custScaleX="27472" custScaleY="27289"/>
      <dgm:spPr>
        <a:ln>
          <a:solidFill>
            <a:schemeClr val="bg1">
              <a:alpha val="90000"/>
            </a:schemeClr>
          </a:solidFill>
        </a:ln>
      </dgm:spPr>
    </dgm:pt>
  </dgm:ptLst>
  <dgm:cxnLst>
    <dgm:cxn modelId="{37012CC5-0E44-4834-B720-F0EB018905F4}" type="presOf" srcId="{A20E6419-1222-4E90-A1A6-7A3CCCA8BF4A}" destId="{11FB62B3-C9A4-4A67-95EA-532018F814A2}" srcOrd="0" destOrd="0" presId="urn:microsoft.com/office/officeart/2005/8/layout/bList2"/>
    <dgm:cxn modelId="{1547806B-A3B6-48A9-8BC4-62DBE9166C76}" type="presOf" srcId="{40C15355-8B92-486E-ABCD-5596F7225061}" destId="{862B9CDA-C80D-4FC4-A1B8-07DB5B7A4888}" srcOrd="0" destOrd="0" presId="urn:microsoft.com/office/officeart/2005/8/layout/bList2"/>
    <dgm:cxn modelId="{49C4FB9A-2F0C-401F-91BA-19CDE1E7C850}" type="presOf" srcId="{8225D51D-D263-4A5C-8474-6CBEDD83EC08}" destId="{63795982-2B42-49AD-BFD1-99CF246AAB25}" srcOrd="0" destOrd="0" presId="urn:microsoft.com/office/officeart/2005/8/layout/bList2"/>
    <dgm:cxn modelId="{64096E6F-53E3-455E-A897-525DA48E55EC}" srcId="{40C15355-8B92-486E-ABCD-5596F7225061}" destId="{8225D51D-D263-4A5C-8474-6CBEDD83EC08}" srcOrd="1" destOrd="0" parTransId="{F9BB3AC1-6E7A-460A-9D53-303F506878D8}" sibTransId="{7A8D1527-0F91-425B-A173-8F75EB96043D}"/>
    <dgm:cxn modelId="{D0733919-3F81-43FD-BAB0-A67B221DC4B1}" type="presOf" srcId="{95647104-145D-4089-8389-A211781E9152}" destId="{A1DA41DD-9696-4415-AA29-8CFC3E6FA705}" srcOrd="0" destOrd="0" presId="urn:microsoft.com/office/officeart/2005/8/layout/bList2"/>
    <dgm:cxn modelId="{62E0E6FE-D7C3-4846-B2DB-592F688BC068}" srcId="{40C15355-8B92-486E-ABCD-5596F7225061}" destId="{95647104-145D-4089-8389-A211781E9152}" srcOrd="0" destOrd="0" parTransId="{79861EF5-2628-4D24-909D-C6E987510E34}" sibTransId="{A20E6419-1222-4E90-A1A6-7A3CCCA8BF4A}"/>
    <dgm:cxn modelId="{B6A4EA0B-33E3-4687-8293-DBF72A04D71B}" type="presOf" srcId="{8225D51D-D263-4A5C-8474-6CBEDD83EC08}" destId="{5E3CD5F1-1B6B-4F2C-8CB0-C54B51AB9FC3}" srcOrd="1" destOrd="0" presId="urn:microsoft.com/office/officeart/2005/8/layout/bList2"/>
    <dgm:cxn modelId="{BE32B0B3-A37B-4DFA-8B91-C650CE24C334}" type="presOf" srcId="{95647104-145D-4089-8389-A211781E9152}" destId="{E72E870A-9A5F-4419-B1E5-8BBE1032CD80}" srcOrd="1" destOrd="0" presId="urn:microsoft.com/office/officeart/2005/8/layout/bList2"/>
    <dgm:cxn modelId="{C2F97EB3-02BB-4DFC-ABE3-E2CEA5E35027}" type="presParOf" srcId="{862B9CDA-C80D-4FC4-A1B8-07DB5B7A4888}" destId="{AED6D125-F424-4406-BA7E-2AC393A831C6}" srcOrd="0" destOrd="0" presId="urn:microsoft.com/office/officeart/2005/8/layout/bList2"/>
    <dgm:cxn modelId="{13E7D92A-548B-4836-A028-0C08A22DECC5}" type="presParOf" srcId="{AED6D125-F424-4406-BA7E-2AC393A831C6}" destId="{79C6B079-AC8B-46E0-9774-F1338D0C4D6D}" srcOrd="0" destOrd="0" presId="urn:microsoft.com/office/officeart/2005/8/layout/bList2"/>
    <dgm:cxn modelId="{FB52CA9B-AF93-44AA-A71B-C6333EB3B2B7}" type="presParOf" srcId="{AED6D125-F424-4406-BA7E-2AC393A831C6}" destId="{A1DA41DD-9696-4415-AA29-8CFC3E6FA705}" srcOrd="1" destOrd="0" presId="urn:microsoft.com/office/officeart/2005/8/layout/bList2"/>
    <dgm:cxn modelId="{517DFC68-594E-4999-8B76-8E90C364497F}" type="presParOf" srcId="{AED6D125-F424-4406-BA7E-2AC393A831C6}" destId="{E72E870A-9A5F-4419-B1E5-8BBE1032CD80}" srcOrd="2" destOrd="0" presId="urn:microsoft.com/office/officeart/2005/8/layout/bList2"/>
    <dgm:cxn modelId="{42E31E87-ABBC-4957-8BDF-FA1D28E2C462}" type="presParOf" srcId="{AED6D125-F424-4406-BA7E-2AC393A831C6}" destId="{E8A0FA47-024C-4712-8FD1-3FD140E83F24}" srcOrd="3" destOrd="0" presId="urn:microsoft.com/office/officeart/2005/8/layout/bList2"/>
    <dgm:cxn modelId="{40B34E2D-74EF-4C0F-9921-E6C090B4133C}" type="presParOf" srcId="{862B9CDA-C80D-4FC4-A1B8-07DB5B7A4888}" destId="{11FB62B3-C9A4-4A67-95EA-532018F814A2}" srcOrd="1" destOrd="0" presId="urn:microsoft.com/office/officeart/2005/8/layout/bList2"/>
    <dgm:cxn modelId="{71F1D6B8-9851-4613-849C-E0ADA0D1AF81}" type="presParOf" srcId="{862B9CDA-C80D-4FC4-A1B8-07DB5B7A4888}" destId="{D657873D-75BD-4102-9255-4EC5976C1379}" srcOrd="2" destOrd="0" presId="urn:microsoft.com/office/officeart/2005/8/layout/bList2"/>
    <dgm:cxn modelId="{B304101B-E885-477E-8BCE-9DA3C7DB36AE}" type="presParOf" srcId="{D657873D-75BD-4102-9255-4EC5976C1379}" destId="{3C9ED157-699C-48FA-B701-4D0739E9436F}" srcOrd="0" destOrd="0" presId="urn:microsoft.com/office/officeart/2005/8/layout/bList2"/>
    <dgm:cxn modelId="{D0B0B48C-0533-475C-A351-3DDD9C4BA01B}" type="presParOf" srcId="{D657873D-75BD-4102-9255-4EC5976C1379}" destId="{63795982-2B42-49AD-BFD1-99CF246AAB25}" srcOrd="1" destOrd="0" presId="urn:microsoft.com/office/officeart/2005/8/layout/bList2"/>
    <dgm:cxn modelId="{8BE43080-3E50-405A-BAA3-B7F2393D9DE3}" type="presParOf" srcId="{D657873D-75BD-4102-9255-4EC5976C1379}" destId="{5E3CD5F1-1B6B-4F2C-8CB0-C54B51AB9FC3}" srcOrd="2" destOrd="0" presId="urn:microsoft.com/office/officeart/2005/8/layout/bList2"/>
    <dgm:cxn modelId="{6101EAFA-84D5-414A-B063-87DAD625C0E3}" type="presParOf" srcId="{D657873D-75BD-4102-9255-4EC5976C1379}" destId="{96C14CFA-4A9D-45C8-9BBD-60DD561C6D2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4000" b="0" dirty="0"/>
            <a:t>Objetivos</a:t>
          </a:r>
          <a:r>
            <a:rPr lang="es-ES" sz="3200" b="1" dirty="0"/>
            <a:t> 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000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88653" custLinFactNeighborY="-11094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B112A14-9192-4202-8CEC-56A3069005E4}" type="presOf" srcId="{7061F2FC-F2AB-4DE3-98B0-886576B4E2C6}" destId="{D433476B-D68D-4328-ADAC-B2895D3D50CF}" srcOrd="0" destOrd="0" presId="urn:microsoft.com/office/officeart/2005/8/layout/hierarchy3"/>
    <dgm:cxn modelId="{E20E6725-3CFC-4EC2-B97E-E2F537873922}" type="presOf" srcId="{CB9964DC-5E01-4879-9733-CDEE2AB1D1F7}" destId="{C7DDC059-89DD-4F99-A10D-9C975D60C8D8}" srcOrd="1" destOrd="0" presId="urn:microsoft.com/office/officeart/2005/8/layout/hierarchy3"/>
    <dgm:cxn modelId="{52E61FC9-79A3-4989-BAF1-033A4A20ECDB}" type="presOf" srcId="{CB9964DC-5E01-4879-9733-CDEE2AB1D1F7}" destId="{ECB1CA3E-26B8-4A39-AEF8-6F06E506D3C7}" srcOrd="0" destOrd="0" presId="urn:microsoft.com/office/officeart/2005/8/layout/hierarchy3"/>
    <dgm:cxn modelId="{F7AD2BCE-CB92-4132-85F7-CF1FFDD672EF}" type="presParOf" srcId="{D433476B-D68D-4328-ADAC-B2895D3D50CF}" destId="{1E58A3BC-F1F7-40EE-89AA-32E802ED4BF7}" srcOrd="0" destOrd="0" presId="urn:microsoft.com/office/officeart/2005/8/layout/hierarchy3"/>
    <dgm:cxn modelId="{6142DC46-691A-465F-B642-AAC009B563C6}" type="presParOf" srcId="{1E58A3BC-F1F7-40EE-89AA-32E802ED4BF7}" destId="{D21DF85A-45CA-4CE0-B0ED-CF4615475EE0}" srcOrd="0" destOrd="0" presId="urn:microsoft.com/office/officeart/2005/8/layout/hierarchy3"/>
    <dgm:cxn modelId="{5B79AA8A-8AE3-429B-8F6A-B735FB93ADA0}" type="presParOf" srcId="{D21DF85A-45CA-4CE0-B0ED-CF4615475EE0}" destId="{ECB1CA3E-26B8-4A39-AEF8-6F06E506D3C7}" srcOrd="0" destOrd="0" presId="urn:microsoft.com/office/officeart/2005/8/layout/hierarchy3"/>
    <dgm:cxn modelId="{627B98FC-2738-42E3-8A6E-D60FB5972AA4}" type="presParOf" srcId="{D21DF85A-45CA-4CE0-B0ED-CF4615475EE0}" destId="{C7DDC059-89DD-4F99-A10D-9C975D60C8D8}" srcOrd="1" destOrd="0" presId="urn:microsoft.com/office/officeart/2005/8/layout/hierarchy3"/>
    <dgm:cxn modelId="{CB66C71F-3A03-44EC-A706-256764FA22C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ES" sz="2500" b="1" dirty="0"/>
            <a:t>Objetivo General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 sz="200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 sz="2000"/>
        </a:p>
      </dgm:t>
    </dgm:pt>
    <dgm:pt modelId="{96F22CA2-C06A-42C0-A749-F5FF8D22B4D8}">
      <dgm:prSet phldrT="[Texto]" custT="1"/>
      <dgm:spPr/>
      <dgm:t>
        <a:bodyPr/>
        <a:lstStyle/>
        <a:p>
          <a:pPr algn="l"/>
          <a:r>
            <a:rPr lang="es-EC" sz="2500" dirty="0" smtClean="0"/>
            <a:t>Diseñar e implementar un controlador dinámico basado en un clasificador de estados SVM para el control de tensión y corriente de una lámpara HID-MH para una operación estable.</a:t>
          </a:r>
          <a:endParaRPr lang="es-ES" sz="2500" dirty="0"/>
        </a:p>
      </dgm:t>
    </dgm:pt>
    <dgm:pt modelId="{A30D71D6-6E9E-45A7-B5E3-1A352FD1794B}" type="parTrans" cxnId="{EDD057F6-1E9A-4AE6-B728-32DD4875C05B}">
      <dgm:prSet/>
      <dgm:spPr/>
      <dgm:t>
        <a:bodyPr/>
        <a:lstStyle/>
        <a:p>
          <a:endParaRPr lang="es-EC"/>
        </a:p>
      </dgm:t>
    </dgm:pt>
    <dgm:pt modelId="{3A0D5301-0458-4B01-B29A-D512C50CC277}" type="sibTrans" cxnId="{EDD057F6-1E9A-4AE6-B728-32DD4875C05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52410" custScaleY="88653" custLinFactNeighborX="38281" custLinFactNeighborY="-8355"/>
      <dgm:spPr/>
      <dgm:t>
        <a:bodyPr/>
        <a:lstStyle/>
        <a:p>
          <a:endParaRPr lang="es-EC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A5926A14-B16D-48E8-9A03-2E8DF5CC402A}" type="pres">
      <dgm:prSet presAssocID="{A30D71D6-6E9E-45A7-B5E3-1A352FD1794B}" presName="Name13" presStyleLbl="parChTrans1D2" presStyleIdx="0" presStyleCnt="1"/>
      <dgm:spPr/>
      <dgm:t>
        <a:bodyPr/>
        <a:lstStyle/>
        <a:p>
          <a:endParaRPr lang="es-EC"/>
        </a:p>
      </dgm:t>
    </dgm:pt>
    <dgm:pt modelId="{FA206F30-6059-4F25-9FA9-AE75CF188A26}" type="pres">
      <dgm:prSet presAssocID="{96F22CA2-C06A-42C0-A749-F5FF8D22B4D8}" presName="childText" presStyleLbl="bgAcc1" presStyleIdx="0" presStyleCnt="1" custScaleX="673690" custScaleY="2833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DD057F6-1E9A-4AE6-B728-32DD4875C05B}" srcId="{CB9964DC-5E01-4879-9733-CDEE2AB1D1F7}" destId="{96F22CA2-C06A-42C0-A749-F5FF8D22B4D8}" srcOrd="0" destOrd="0" parTransId="{A30D71D6-6E9E-45A7-B5E3-1A352FD1794B}" sibTransId="{3A0D5301-0458-4B01-B29A-D512C50CC277}"/>
    <dgm:cxn modelId="{07C87C83-51BA-48DE-B9A7-DB917DE6FA74}" type="presOf" srcId="{CB9964DC-5E01-4879-9733-CDEE2AB1D1F7}" destId="{ECB1CA3E-26B8-4A39-AEF8-6F06E506D3C7}" srcOrd="0" destOrd="0" presId="urn:microsoft.com/office/officeart/2005/8/layout/hierarchy3"/>
    <dgm:cxn modelId="{6695F58F-5FBB-4B1B-AD4B-5C5C769EA3FF}" type="presOf" srcId="{CB9964DC-5E01-4879-9733-CDEE2AB1D1F7}" destId="{C7DDC059-89DD-4F99-A10D-9C975D60C8D8}" srcOrd="1" destOrd="0" presId="urn:microsoft.com/office/officeart/2005/8/layout/hierarchy3"/>
    <dgm:cxn modelId="{52AF3939-C74B-4547-940E-EC837BFA7769}" type="presOf" srcId="{7061F2FC-F2AB-4DE3-98B0-886576B4E2C6}" destId="{D433476B-D68D-4328-ADAC-B2895D3D50CF}" srcOrd="0" destOrd="0" presId="urn:microsoft.com/office/officeart/2005/8/layout/hierarchy3"/>
    <dgm:cxn modelId="{6F70CA2A-0EB3-45BA-91B9-B85F6646819A}" type="presOf" srcId="{96F22CA2-C06A-42C0-A749-F5FF8D22B4D8}" destId="{FA206F30-6059-4F25-9FA9-AE75CF188A26}" srcOrd="0" destOrd="0" presId="urn:microsoft.com/office/officeart/2005/8/layout/hierarchy3"/>
    <dgm:cxn modelId="{09C0D3DC-85CC-4659-AC63-AB3679C5418D}" type="presOf" srcId="{A30D71D6-6E9E-45A7-B5E3-1A352FD1794B}" destId="{A5926A14-B16D-48E8-9A03-2E8DF5CC402A}" srcOrd="0" destOrd="0" presId="urn:microsoft.com/office/officeart/2005/8/layout/hierarchy3"/>
    <dgm:cxn modelId="{18415D40-92E5-4EA4-A812-08145825552A}" type="presParOf" srcId="{D433476B-D68D-4328-ADAC-B2895D3D50CF}" destId="{1E58A3BC-F1F7-40EE-89AA-32E802ED4BF7}" srcOrd="0" destOrd="0" presId="urn:microsoft.com/office/officeart/2005/8/layout/hierarchy3"/>
    <dgm:cxn modelId="{B888D0AC-1EFA-47A4-B8C5-17F9864D89B7}" type="presParOf" srcId="{1E58A3BC-F1F7-40EE-89AA-32E802ED4BF7}" destId="{D21DF85A-45CA-4CE0-B0ED-CF4615475EE0}" srcOrd="0" destOrd="0" presId="urn:microsoft.com/office/officeart/2005/8/layout/hierarchy3"/>
    <dgm:cxn modelId="{D6DB8E50-CB56-4852-9950-56DD3EDF38B4}" type="presParOf" srcId="{D21DF85A-45CA-4CE0-B0ED-CF4615475EE0}" destId="{ECB1CA3E-26B8-4A39-AEF8-6F06E506D3C7}" srcOrd="0" destOrd="0" presId="urn:microsoft.com/office/officeart/2005/8/layout/hierarchy3"/>
    <dgm:cxn modelId="{9F552045-D92B-43B0-A37D-3E5222B0B704}" type="presParOf" srcId="{D21DF85A-45CA-4CE0-B0ED-CF4615475EE0}" destId="{C7DDC059-89DD-4F99-A10D-9C975D60C8D8}" srcOrd="1" destOrd="0" presId="urn:microsoft.com/office/officeart/2005/8/layout/hierarchy3"/>
    <dgm:cxn modelId="{126D856E-BB89-44BF-AC12-4E0C2C35E890}" type="presParOf" srcId="{1E58A3BC-F1F7-40EE-89AA-32E802ED4BF7}" destId="{F784BE88-3DB9-4E87-AFCA-2ED0BF00DEA1}" srcOrd="1" destOrd="0" presId="urn:microsoft.com/office/officeart/2005/8/layout/hierarchy3"/>
    <dgm:cxn modelId="{F28E2928-F252-4EDB-B435-19DF75234869}" type="presParOf" srcId="{F784BE88-3DB9-4E87-AFCA-2ED0BF00DEA1}" destId="{A5926A14-B16D-48E8-9A03-2E8DF5CC402A}" srcOrd="0" destOrd="0" presId="urn:microsoft.com/office/officeart/2005/8/layout/hierarchy3"/>
    <dgm:cxn modelId="{55C72F86-9B51-40E5-AD09-79F5039CFA24}" type="presParOf" srcId="{F784BE88-3DB9-4E87-AFCA-2ED0BF00DEA1}" destId="{FA206F30-6059-4F25-9FA9-AE75CF188A2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362" y="757684"/>
          <a:ext cx="7831855" cy="6395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err="1"/>
            <a:t>Contenido</a:t>
          </a:r>
          <a:endParaRPr lang="es-ES" sz="3800" b="1" kern="1200" dirty="0"/>
        </a:p>
      </dsp:txBody>
      <dsp:txXfrm>
        <a:off x="23095" y="776417"/>
        <a:ext cx="7794389" cy="602122"/>
      </dsp:txXfrm>
    </dsp:sp>
    <dsp:sp modelId="{6453487C-0FAF-4B32-BD10-ECD1ABD7E947}">
      <dsp:nvSpPr>
        <dsp:cNvPr id="0" name=""/>
        <dsp:cNvSpPr/>
      </dsp:nvSpPr>
      <dsp:spPr>
        <a:xfrm>
          <a:off x="787547" y="1397273"/>
          <a:ext cx="783185" cy="466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727"/>
              </a:lnTo>
              <a:lnTo>
                <a:pt x="783185" y="466727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570733" y="1557170"/>
          <a:ext cx="7568904" cy="61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INTRODUCCIÓN</a:t>
          </a:r>
          <a:endParaRPr lang="es-ES" sz="2900" b="1" kern="1200" dirty="0"/>
        </a:p>
      </dsp:txBody>
      <dsp:txXfrm>
        <a:off x="1588706" y="1575143"/>
        <a:ext cx="7532958" cy="577713"/>
      </dsp:txXfrm>
    </dsp:sp>
    <dsp:sp modelId="{35F1FABA-4DA8-402B-A11D-DF4245849B69}">
      <dsp:nvSpPr>
        <dsp:cNvPr id="0" name=""/>
        <dsp:cNvSpPr/>
      </dsp:nvSpPr>
      <dsp:spPr>
        <a:xfrm>
          <a:off x="787547" y="1397273"/>
          <a:ext cx="783185" cy="1240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284"/>
              </a:lnTo>
              <a:lnTo>
                <a:pt x="783185" y="1240284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8ED50-4D23-4BC6-9E32-1D34C79EE57B}">
      <dsp:nvSpPr>
        <dsp:cNvPr id="0" name=""/>
        <dsp:cNvSpPr/>
      </dsp:nvSpPr>
      <dsp:spPr>
        <a:xfrm>
          <a:off x="1570733" y="2330727"/>
          <a:ext cx="7568904" cy="61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54323"/>
              <a:satOff val="-517"/>
              <a:lumOff val="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OBJETIVOS</a:t>
          </a:r>
          <a:endParaRPr lang="es-ES" sz="2900" b="1" kern="1200" dirty="0"/>
        </a:p>
      </dsp:txBody>
      <dsp:txXfrm>
        <a:off x="1588706" y="2348700"/>
        <a:ext cx="7532958" cy="577713"/>
      </dsp:txXfrm>
    </dsp:sp>
    <dsp:sp modelId="{2A81AC24-19E8-4B05-BE18-7F7DC22883F5}">
      <dsp:nvSpPr>
        <dsp:cNvPr id="0" name=""/>
        <dsp:cNvSpPr/>
      </dsp:nvSpPr>
      <dsp:spPr>
        <a:xfrm>
          <a:off x="787547" y="1397273"/>
          <a:ext cx="783185" cy="2013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841"/>
              </a:lnTo>
              <a:lnTo>
                <a:pt x="783185" y="2013841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570733" y="3104284"/>
          <a:ext cx="7568904" cy="61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108645"/>
              <a:satOff val="-1035"/>
              <a:lumOff val="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ESTADO DEL ARTE</a:t>
          </a:r>
          <a:endParaRPr lang="es-ES" sz="2900" b="1" kern="1200" dirty="0"/>
        </a:p>
      </dsp:txBody>
      <dsp:txXfrm>
        <a:off x="1588706" y="3122257"/>
        <a:ext cx="7532958" cy="577713"/>
      </dsp:txXfrm>
    </dsp:sp>
    <dsp:sp modelId="{0DB85963-05E1-4BEC-A86D-23D37A89EA1A}">
      <dsp:nvSpPr>
        <dsp:cNvPr id="0" name=""/>
        <dsp:cNvSpPr/>
      </dsp:nvSpPr>
      <dsp:spPr>
        <a:xfrm>
          <a:off x="787547" y="1397273"/>
          <a:ext cx="783185" cy="280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363"/>
              </a:lnTo>
              <a:lnTo>
                <a:pt x="783185" y="2800363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22897-FF90-4EFE-BA12-6BCDCF62FBC8}">
      <dsp:nvSpPr>
        <dsp:cNvPr id="0" name=""/>
        <dsp:cNvSpPr/>
      </dsp:nvSpPr>
      <dsp:spPr>
        <a:xfrm>
          <a:off x="1570733" y="3877841"/>
          <a:ext cx="7568904" cy="639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162968"/>
              <a:satOff val="-1552"/>
              <a:lumOff val="15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RESULTADOS</a:t>
          </a:r>
          <a:endParaRPr lang="es-ES" sz="2900" b="1" kern="1200" dirty="0"/>
        </a:p>
      </dsp:txBody>
      <dsp:txXfrm>
        <a:off x="1589466" y="3896574"/>
        <a:ext cx="7531438" cy="602122"/>
      </dsp:txXfrm>
    </dsp:sp>
    <dsp:sp modelId="{9AE03B5F-E219-44EB-8852-1481FA39A4B8}">
      <dsp:nvSpPr>
        <dsp:cNvPr id="0" name=""/>
        <dsp:cNvSpPr/>
      </dsp:nvSpPr>
      <dsp:spPr>
        <a:xfrm>
          <a:off x="787547" y="1397273"/>
          <a:ext cx="783185" cy="3586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6884"/>
              </a:lnTo>
              <a:lnTo>
                <a:pt x="783185" y="3586884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AE338-0459-41E0-8F32-4D9341A91329}">
      <dsp:nvSpPr>
        <dsp:cNvPr id="0" name=""/>
        <dsp:cNvSpPr/>
      </dsp:nvSpPr>
      <dsp:spPr>
        <a:xfrm>
          <a:off x="1570733" y="4677327"/>
          <a:ext cx="7568904" cy="613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217290"/>
              <a:satOff val="-2070"/>
              <a:lumOff val="2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/>
            <a:t>CONCLUSIONES Y RECOMENDACIONES</a:t>
          </a:r>
        </a:p>
      </dsp:txBody>
      <dsp:txXfrm>
        <a:off x="1588706" y="4695300"/>
        <a:ext cx="7532958" cy="5777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196333"/>
          <a:ext cx="8381998" cy="6068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0" kern="1200" dirty="0"/>
            <a:t>Objetivos</a:t>
          </a:r>
          <a:r>
            <a:rPr lang="es-ES" sz="3200" b="0" kern="1200" dirty="0"/>
            <a:t> </a:t>
          </a:r>
        </a:p>
      </dsp:txBody>
      <dsp:txXfrm>
        <a:off x="17774" y="214107"/>
        <a:ext cx="8346450" cy="5712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2788" y="0"/>
          <a:ext cx="8319352" cy="6794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Objetivos Específicos</a:t>
          </a:r>
        </a:p>
      </dsp:txBody>
      <dsp:txXfrm>
        <a:off x="22687" y="19899"/>
        <a:ext cx="8279554" cy="639602"/>
      </dsp:txXfrm>
    </dsp:sp>
    <dsp:sp modelId="{04EAAFF2-F757-4829-8DE2-3822D97053BC}">
      <dsp:nvSpPr>
        <dsp:cNvPr id="0" name=""/>
        <dsp:cNvSpPr/>
      </dsp:nvSpPr>
      <dsp:spPr>
        <a:xfrm>
          <a:off x="834724" y="679400"/>
          <a:ext cx="831935" cy="105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085"/>
              </a:lnTo>
              <a:lnTo>
                <a:pt x="831935" y="1053085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666659" y="1240250"/>
          <a:ext cx="6701246" cy="984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Adquirir datos de cuatro variables: tensión, corriente, temperatura e iluminancia, de las fases de encendido del sistema balastro-lámpara para su clasificación.</a:t>
          </a:r>
          <a:endParaRPr lang="es-ES" sz="2000" kern="1200" dirty="0"/>
        </a:p>
      </dsp:txBody>
      <dsp:txXfrm>
        <a:off x="1695493" y="1269084"/>
        <a:ext cx="6643578" cy="926803"/>
      </dsp:txXfrm>
    </dsp:sp>
    <dsp:sp modelId="{59B6BAF9-1EE2-43AB-A459-FD0FBACBF21E}">
      <dsp:nvSpPr>
        <dsp:cNvPr id="0" name=""/>
        <dsp:cNvSpPr/>
      </dsp:nvSpPr>
      <dsp:spPr>
        <a:xfrm>
          <a:off x="834724" y="679400"/>
          <a:ext cx="831935" cy="200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379"/>
              </a:lnTo>
              <a:lnTo>
                <a:pt x="831935" y="200637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666659" y="2347224"/>
          <a:ext cx="6701898" cy="677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18786"/>
              <a:satOff val="472"/>
              <a:lumOff val="18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Implementar un clasificador de los estados de encendido del sistema balastro lámpara basado en SVM.</a:t>
          </a:r>
          <a:endParaRPr lang="es-EC" sz="2000" kern="1200" dirty="0"/>
        </a:p>
      </dsp:txBody>
      <dsp:txXfrm>
        <a:off x="1686491" y="2367056"/>
        <a:ext cx="6662234" cy="637446"/>
      </dsp:txXfrm>
    </dsp:sp>
    <dsp:sp modelId="{CC26813A-3C70-474F-B955-22D5A57A2315}">
      <dsp:nvSpPr>
        <dsp:cNvPr id="0" name=""/>
        <dsp:cNvSpPr/>
      </dsp:nvSpPr>
      <dsp:spPr>
        <a:xfrm>
          <a:off x="834724" y="679400"/>
          <a:ext cx="831935" cy="2863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130"/>
              </a:lnTo>
              <a:lnTo>
                <a:pt x="831935" y="286313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99C8A-4352-4DC7-8C6E-BB5B23401E84}">
      <dsp:nvSpPr>
        <dsp:cNvPr id="0" name=""/>
        <dsp:cNvSpPr/>
      </dsp:nvSpPr>
      <dsp:spPr>
        <a:xfrm>
          <a:off x="1666659" y="3206292"/>
          <a:ext cx="6712551" cy="67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Identificar el tipo de variable que permite una mejor clasificación de estados.</a:t>
          </a:r>
          <a:endParaRPr lang="es-EC" sz="2000" kern="1200" dirty="0"/>
        </a:p>
      </dsp:txBody>
      <dsp:txXfrm>
        <a:off x="1686355" y="3225988"/>
        <a:ext cx="6673159" cy="633085"/>
      </dsp:txXfrm>
    </dsp:sp>
    <dsp:sp modelId="{9ED4C765-696D-454D-9ACB-C863AE1F46AA}">
      <dsp:nvSpPr>
        <dsp:cNvPr id="0" name=""/>
        <dsp:cNvSpPr/>
      </dsp:nvSpPr>
      <dsp:spPr>
        <a:xfrm>
          <a:off x="834724" y="679400"/>
          <a:ext cx="831935" cy="375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829"/>
              </a:lnTo>
              <a:lnTo>
                <a:pt x="831935" y="375782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89972-6746-480E-BAF1-03CE98143681}">
      <dsp:nvSpPr>
        <dsp:cNvPr id="0" name=""/>
        <dsp:cNvSpPr/>
      </dsp:nvSpPr>
      <dsp:spPr>
        <a:xfrm>
          <a:off x="1666659" y="4048619"/>
          <a:ext cx="6701898" cy="777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18786"/>
              <a:satOff val="472"/>
              <a:lumOff val="18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Diseñar el controlador dinámico basado en el clasificador SVM de variables de mejor desempeño.</a:t>
          </a:r>
          <a:endParaRPr lang="es-EC" sz="2000" kern="1200" dirty="0"/>
        </a:p>
      </dsp:txBody>
      <dsp:txXfrm>
        <a:off x="1689423" y="4071383"/>
        <a:ext cx="6656370" cy="7316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832573"/>
          <a:ext cx="8526014" cy="69627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Conceptos Importantes</a:t>
          </a:r>
        </a:p>
      </dsp:txBody>
      <dsp:txXfrm>
        <a:off x="20393" y="852966"/>
        <a:ext cx="8485228" cy="655491"/>
      </dsp:txXfrm>
    </dsp:sp>
    <dsp:sp modelId="{04EAAFF2-F757-4829-8DE2-3822D97053BC}">
      <dsp:nvSpPr>
        <dsp:cNvPr id="0" name=""/>
        <dsp:cNvSpPr/>
      </dsp:nvSpPr>
      <dsp:spPr>
        <a:xfrm>
          <a:off x="852602" y="1528851"/>
          <a:ext cx="852601" cy="62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554"/>
              </a:lnTo>
              <a:lnTo>
                <a:pt x="852601" y="627554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705203" y="1864540"/>
          <a:ext cx="6601411" cy="58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Componentes lámparas HID</a:t>
          </a:r>
          <a:endParaRPr lang="es-ES" sz="2000" b="1" kern="1200" dirty="0"/>
        </a:p>
      </dsp:txBody>
      <dsp:txXfrm>
        <a:off x="1722300" y="1881637"/>
        <a:ext cx="6567217" cy="549537"/>
      </dsp:txXfrm>
    </dsp:sp>
    <dsp:sp modelId="{59B6BAF9-1EE2-43AB-A459-FD0FBACBF21E}">
      <dsp:nvSpPr>
        <dsp:cNvPr id="0" name=""/>
        <dsp:cNvSpPr/>
      </dsp:nvSpPr>
      <dsp:spPr>
        <a:xfrm>
          <a:off x="852602" y="1528851"/>
          <a:ext cx="852601" cy="1569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283"/>
              </a:lnTo>
              <a:lnTo>
                <a:pt x="852601" y="1569283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705203" y="2811895"/>
          <a:ext cx="6626578" cy="572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18786"/>
              <a:satOff val="472"/>
              <a:lumOff val="18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Fases de encendido de una lámpara HID-MH</a:t>
          </a:r>
          <a:endParaRPr lang="es-EC" sz="2000" b="1" kern="1200" dirty="0"/>
        </a:p>
      </dsp:txBody>
      <dsp:txXfrm>
        <a:off x="1721970" y="2828662"/>
        <a:ext cx="6593044" cy="538945"/>
      </dsp:txXfrm>
    </dsp:sp>
    <dsp:sp modelId="{CC26813A-3C70-474F-B955-22D5A57A2315}">
      <dsp:nvSpPr>
        <dsp:cNvPr id="0" name=""/>
        <dsp:cNvSpPr/>
      </dsp:nvSpPr>
      <dsp:spPr>
        <a:xfrm>
          <a:off x="852602" y="1528851"/>
          <a:ext cx="852601" cy="2507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79"/>
              </a:lnTo>
              <a:lnTo>
                <a:pt x="852601" y="250787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99C8A-4352-4DC7-8C6E-BB5B23401E84}">
      <dsp:nvSpPr>
        <dsp:cNvPr id="0" name=""/>
        <dsp:cNvSpPr/>
      </dsp:nvSpPr>
      <dsp:spPr>
        <a:xfrm>
          <a:off x="1705203" y="3752976"/>
          <a:ext cx="6615660" cy="56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Balastro electrónico</a:t>
          </a:r>
          <a:endParaRPr lang="es-EC" sz="2000" b="1" kern="1200" dirty="0"/>
        </a:p>
      </dsp:txBody>
      <dsp:txXfrm>
        <a:off x="1721825" y="3769598"/>
        <a:ext cx="6582416" cy="534263"/>
      </dsp:txXfrm>
    </dsp:sp>
    <dsp:sp modelId="{9ED4C765-696D-454D-9ACB-C863AE1F46AA}">
      <dsp:nvSpPr>
        <dsp:cNvPr id="0" name=""/>
        <dsp:cNvSpPr/>
      </dsp:nvSpPr>
      <dsp:spPr>
        <a:xfrm>
          <a:off x="852602" y="1528851"/>
          <a:ext cx="832648" cy="346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404"/>
              </a:lnTo>
              <a:lnTo>
                <a:pt x="832648" y="3460404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89972-6746-480E-BAF1-03CE98143681}">
      <dsp:nvSpPr>
        <dsp:cNvPr id="0" name=""/>
        <dsp:cNvSpPr/>
      </dsp:nvSpPr>
      <dsp:spPr>
        <a:xfrm>
          <a:off x="1685251" y="4721923"/>
          <a:ext cx="6599428" cy="534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18786"/>
              <a:satOff val="472"/>
              <a:lumOff val="18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Máquina de soporte vector SVM</a:t>
          </a:r>
          <a:endParaRPr lang="es-EC" sz="2000" b="1" kern="1200" dirty="0"/>
        </a:p>
      </dsp:txBody>
      <dsp:txXfrm>
        <a:off x="1700911" y="4737583"/>
        <a:ext cx="6568108" cy="5033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7633" y="238198"/>
          <a:ext cx="8389010" cy="6850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Fases de encendido de una lámpara HID-MH</a:t>
          </a:r>
          <a:endParaRPr lang="es-ES" sz="2500" b="1" kern="1200" dirty="0"/>
        </a:p>
      </dsp:txBody>
      <dsp:txXfrm>
        <a:off x="67699" y="258264"/>
        <a:ext cx="8348878" cy="644956"/>
      </dsp:txXfrm>
    </dsp:sp>
    <dsp:sp modelId="{04EAAFF2-F757-4829-8DE2-3822D97053BC}">
      <dsp:nvSpPr>
        <dsp:cNvPr id="0" name=""/>
        <dsp:cNvSpPr/>
      </dsp:nvSpPr>
      <dsp:spPr>
        <a:xfrm>
          <a:off x="886534" y="923287"/>
          <a:ext cx="795581" cy="780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583"/>
              </a:lnTo>
              <a:lnTo>
                <a:pt x="795581" y="780583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682116" y="1031477"/>
          <a:ext cx="6757355" cy="1344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noProof="0" dirty="0" smtClean="0"/>
            <a:t>Una descarga eléctrica entre los dos electrodos provoca la condensación y mezcla de los gases, dando lugar a la emisión de luz. La ionización del gas, eleva la temperatura en el tubo de descarga, lo que da paso a la evaporación progresiva de los halogenuros metálicos.</a:t>
          </a:r>
          <a:endParaRPr lang="es-EC" sz="1800" kern="1200" noProof="0" dirty="0"/>
        </a:p>
      </dsp:txBody>
      <dsp:txXfrm>
        <a:off x="1721503" y="1070864"/>
        <a:ext cx="6678581" cy="1266014"/>
      </dsp:txXfrm>
    </dsp:sp>
    <dsp:sp modelId="{59B6BAF9-1EE2-43AB-A459-FD0FBACBF21E}">
      <dsp:nvSpPr>
        <dsp:cNvPr id="0" name=""/>
        <dsp:cNvSpPr/>
      </dsp:nvSpPr>
      <dsp:spPr>
        <a:xfrm>
          <a:off x="886534" y="923287"/>
          <a:ext cx="793095" cy="2280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034"/>
              </a:lnTo>
              <a:lnTo>
                <a:pt x="793095" y="2280034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679630" y="2683836"/>
          <a:ext cx="6758013" cy="1038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noProof="0" dirty="0" smtClean="0"/>
            <a:t>Después de varios minutos se produce la evaporación total de los elementos y se alcanza la estabilidad, en este punto la lámpara entregará los valores nominales de iluminación.</a:t>
          </a:r>
          <a:endParaRPr lang="es-ES" sz="1800" kern="1200" noProof="0" dirty="0"/>
        </a:p>
      </dsp:txBody>
      <dsp:txXfrm>
        <a:off x="1710060" y="2714266"/>
        <a:ext cx="6697153" cy="9781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1A67C-D379-44D2-82B3-7758B7C142E2}">
      <dsp:nvSpPr>
        <dsp:cNvPr id="0" name=""/>
        <dsp:cNvSpPr/>
      </dsp:nvSpPr>
      <dsp:spPr>
        <a:xfrm>
          <a:off x="0" y="0"/>
          <a:ext cx="84394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7711D-22EC-4219-9784-4FFA96598259}">
      <dsp:nvSpPr>
        <dsp:cNvPr id="0" name=""/>
        <dsp:cNvSpPr/>
      </dsp:nvSpPr>
      <dsp:spPr>
        <a:xfrm>
          <a:off x="0" y="0"/>
          <a:ext cx="2195133" cy="2520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Fases de encendido:</a:t>
          </a:r>
          <a:endParaRPr lang="es-ES" sz="2000" b="1" kern="1200" dirty="0"/>
        </a:p>
      </dsp:txBody>
      <dsp:txXfrm>
        <a:off x="0" y="0"/>
        <a:ext cx="2195133" cy="2520280"/>
      </dsp:txXfrm>
    </dsp:sp>
    <dsp:sp modelId="{D300AE5D-9B9B-45B9-80FF-2643F52CF18B}">
      <dsp:nvSpPr>
        <dsp:cNvPr id="0" name=""/>
        <dsp:cNvSpPr/>
      </dsp:nvSpPr>
      <dsp:spPr>
        <a:xfrm>
          <a:off x="2312206" y="126014"/>
          <a:ext cx="6126817" cy="426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C" sz="1800" kern="1200" dirty="0" smtClean="0"/>
            <a:t>Ignición </a:t>
          </a:r>
          <a:endParaRPr lang="es-ES" sz="1800" kern="1200" dirty="0"/>
        </a:p>
      </dsp:txBody>
      <dsp:txXfrm>
        <a:off x="2312206" y="126014"/>
        <a:ext cx="6126817" cy="426683"/>
      </dsp:txXfrm>
    </dsp:sp>
    <dsp:sp modelId="{765EA2F3-2FF4-4C84-829D-22A3BC55E4C6}">
      <dsp:nvSpPr>
        <dsp:cNvPr id="0" name=""/>
        <dsp:cNvSpPr/>
      </dsp:nvSpPr>
      <dsp:spPr>
        <a:xfrm>
          <a:off x="2195133" y="552697"/>
          <a:ext cx="6243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56495-33CD-4CA6-8A72-2A1516B15D7B}">
      <dsp:nvSpPr>
        <dsp:cNvPr id="0" name=""/>
        <dsp:cNvSpPr/>
      </dsp:nvSpPr>
      <dsp:spPr>
        <a:xfrm>
          <a:off x="2312206" y="678711"/>
          <a:ext cx="6126817" cy="53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C" sz="1800" kern="1200" dirty="0" smtClean="0"/>
            <a:t>Calentamiento</a:t>
          </a:r>
          <a:endParaRPr lang="es-EC" sz="1800" kern="1200" dirty="0"/>
        </a:p>
      </dsp:txBody>
      <dsp:txXfrm>
        <a:off x="2312206" y="678711"/>
        <a:ext cx="6126817" cy="538508"/>
      </dsp:txXfrm>
    </dsp:sp>
    <dsp:sp modelId="{DBE3DDBE-9A46-4506-9C5C-B30AC67F018A}">
      <dsp:nvSpPr>
        <dsp:cNvPr id="0" name=""/>
        <dsp:cNvSpPr/>
      </dsp:nvSpPr>
      <dsp:spPr>
        <a:xfrm>
          <a:off x="2195133" y="1217219"/>
          <a:ext cx="6243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32169-C333-4E30-8756-5D87C0844531}">
      <dsp:nvSpPr>
        <dsp:cNvPr id="0" name=""/>
        <dsp:cNvSpPr/>
      </dsp:nvSpPr>
      <dsp:spPr>
        <a:xfrm>
          <a:off x="2312206" y="1343233"/>
          <a:ext cx="6126817" cy="534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C" sz="1800" kern="1200" dirty="0" smtClean="0"/>
            <a:t>Estabilización</a:t>
          </a:r>
          <a:endParaRPr lang="es-EC" sz="1800" kern="1200" dirty="0"/>
        </a:p>
      </dsp:txBody>
      <dsp:txXfrm>
        <a:off x="2312206" y="1343233"/>
        <a:ext cx="6126817" cy="534929"/>
      </dsp:txXfrm>
    </dsp:sp>
    <dsp:sp modelId="{D17C26D8-D7D2-46EB-820C-20D2A91CC79F}">
      <dsp:nvSpPr>
        <dsp:cNvPr id="0" name=""/>
        <dsp:cNvSpPr/>
      </dsp:nvSpPr>
      <dsp:spPr>
        <a:xfrm>
          <a:off x="2195133" y="1878163"/>
          <a:ext cx="62438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7633" y="504623"/>
          <a:ext cx="8389010" cy="6850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Fase de </a:t>
          </a:r>
          <a:r>
            <a:rPr lang="es-EC" sz="2500" b="1" kern="1200" dirty="0" smtClean="0"/>
            <a:t>Ignición </a:t>
          </a:r>
          <a:endParaRPr lang="es-ES" sz="2500" b="1" kern="1200" dirty="0"/>
        </a:p>
      </dsp:txBody>
      <dsp:txXfrm>
        <a:off x="67699" y="524689"/>
        <a:ext cx="8348878" cy="644956"/>
      </dsp:txXfrm>
    </dsp:sp>
    <dsp:sp modelId="{04EAAFF2-F757-4829-8DE2-3822D97053BC}">
      <dsp:nvSpPr>
        <dsp:cNvPr id="0" name=""/>
        <dsp:cNvSpPr/>
      </dsp:nvSpPr>
      <dsp:spPr>
        <a:xfrm>
          <a:off x="886534" y="1189712"/>
          <a:ext cx="795581" cy="61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028"/>
              </a:lnTo>
              <a:lnTo>
                <a:pt x="795581" y="617028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682116" y="1297901"/>
          <a:ext cx="6757355" cy="1017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Esta fase se caracteriza por presentar una impedancia elevada en la lámpara y, además, requiere de una tensión elevada para romper el dieléctrico y hacer que la lámpara funcione.</a:t>
          </a:r>
          <a:endParaRPr lang="es-EC" sz="1800" kern="1200" noProof="0" dirty="0"/>
        </a:p>
      </dsp:txBody>
      <dsp:txXfrm>
        <a:off x="1711923" y="1327708"/>
        <a:ext cx="6697741" cy="958065"/>
      </dsp:txXfrm>
    </dsp:sp>
    <dsp:sp modelId="{59B6BAF9-1EE2-43AB-A459-FD0FBACBF21E}">
      <dsp:nvSpPr>
        <dsp:cNvPr id="0" name=""/>
        <dsp:cNvSpPr/>
      </dsp:nvSpPr>
      <dsp:spPr>
        <a:xfrm>
          <a:off x="886534" y="1189712"/>
          <a:ext cx="793095" cy="1675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179"/>
              </a:lnTo>
              <a:lnTo>
                <a:pt x="793095" y="167517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679630" y="2448275"/>
          <a:ext cx="6758013" cy="833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Se caracteriza por presentar una pequeña corriente y una emisión reducida de luz.</a:t>
          </a:r>
          <a:endParaRPr lang="es-ES" sz="1800" kern="1200" noProof="0" dirty="0"/>
        </a:p>
      </dsp:txBody>
      <dsp:txXfrm>
        <a:off x="1704035" y="2472680"/>
        <a:ext cx="6709203" cy="7844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7633" y="504623"/>
          <a:ext cx="8389010" cy="6850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Fase de calentamiento</a:t>
          </a:r>
          <a:r>
            <a:rPr lang="es-EC" sz="2500" kern="1200" dirty="0" smtClean="0"/>
            <a:t> </a:t>
          </a:r>
          <a:endParaRPr lang="es-ES" sz="2500" b="1" kern="1200" dirty="0"/>
        </a:p>
      </dsp:txBody>
      <dsp:txXfrm>
        <a:off x="67699" y="524689"/>
        <a:ext cx="8348878" cy="644956"/>
      </dsp:txXfrm>
    </dsp:sp>
    <dsp:sp modelId="{04EAAFF2-F757-4829-8DE2-3822D97053BC}">
      <dsp:nvSpPr>
        <dsp:cNvPr id="0" name=""/>
        <dsp:cNvSpPr/>
      </dsp:nvSpPr>
      <dsp:spPr>
        <a:xfrm>
          <a:off x="886534" y="1189712"/>
          <a:ext cx="795581" cy="61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028"/>
              </a:lnTo>
              <a:lnTo>
                <a:pt x="795581" y="617028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682116" y="1297901"/>
          <a:ext cx="6757355" cy="1017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producen colisiones entre electrones y átomos que provocan un gran incremento de la temperatura y reducción considerable de la impedancia,</a:t>
          </a:r>
          <a:endParaRPr lang="es-EC" sz="1800" kern="1200" noProof="0" dirty="0"/>
        </a:p>
      </dsp:txBody>
      <dsp:txXfrm>
        <a:off x="1711923" y="1327708"/>
        <a:ext cx="6697741" cy="958065"/>
      </dsp:txXfrm>
    </dsp:sp>
    <dsp:sp modelId="{59B6BAF9-1EE2-43AB-A459-FD0FBACBF21E}">
      <dsp:nvSpPr>
        <dsp:cNvPr id="0" name=""/>
        <dsp:cNvSpPr/>
      </dsp:nvSpPr>
      <dsp:spPr>
        <a:xfrm>
          <a:off x="886534" y="1189712"/>
          <a:ext cx="793095" cy="1675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179"/>
              </a:lnTo>
              <a:lnTo>
                <a:pt x="793095" y="167517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679630" y="2448275"/>
          <a:ext cx="6758013" cy="833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noProof="0" dirty="0" smtClean="0"/>
            <a:t>Esta etapa presenta una tensión reducida y elevada corriente.</a:t>
          </a:r>
          <a:endParaRPr lang="es-ES" sz="1800" kern="1200" noProof="0" dirty="0"/>
        </a:p>
      </dsp:txBody>
      <dsp:txXfrm>
        <a:off x="1704035" y="2472680"/>
        <a:ext cx="6709203" cy="78442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4015" y="0"/>
          <a:ext cx="8376395" cy="68405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Balastro electrónico</a:t>
          </a:r>
          <a:endParaRPr lang="es-ES" sz="2500" b="1" kern="1200" dirty="0"/>
        </a:p>
      </dsp:txBody>
      <dsp:txXfrm>
        <a:off x="64050" y="20035"/>
        <a:ext cx="8336325" cy="643988"/>
      </dsp:txXfrm>
    </dsp:sp>
    <dsp:sp modelId="{04EAAFF2-F757-4829-8DE2-3822D97053BC}">
      <dsp:nvSpPr>
        <dsp:cNvPr id="0" name=""/>
        <dsp:cNvSpPr/>
      </dsp:nvSpPr>
      <dsp:spPr>
        <a:xfrm>
          <a:off x="881655" y="684058"/>
          <a:ext cx="796431" cy="752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944"/>
              </a:lnTo>
              <a:lnTo>
                <a:pt x="796431" y="752944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678086" y="941392"/>
          <a:ext cx="6747194" cy="991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uso de estos balastros sin duda mejora la eficiencia de los sistemas de iluminación sobre todo en el campo del ahorro de energía.</a:t>
          </a:r>
          <a:endParaRPr lang="es-ES" sz="2000" kern="1200" dirty="0"/>
        </a:p>
      </dsp:txBody>
      <dsp:txXfrm>
        <a:off x="1707118" y="970424"/>
        <a:ext cx="6689130" cy="933157"/>
      </dsp:txXfrm>
    </dsp:sp>
    <dsp:sp modelId="{59B6BAF9-1EE2-43AB-A459-FD0FBACBF21E}">
      <dsp:nvSpPr>
        <dsp:cNvPr id="0" name=""/>
        <dsp:cNvSpPr/>
      </dsp:nvSpPr>
      <dsp:spPr>
        <a:xfrm>
          <a:off x="881655" y="684058"/>
          <a:ext cx="796431" cy="186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999"/>
              </a:lnTo>
              <a:lnTo>
                <a:pt x="796431" y="186899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678086" y="2057447"/>
          <a:ext cx="6747851" cy="991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Un mayor rendimiento de la lámpara se logra al trabajar con frecuencias mayores a 20kHz y así conseguir un aumento del 10% de flujo luminoso con respecto a los 60Hz .</a:t>
          </a:r>
          <a:endParaRPr lang="es-EC" sz="1800" kern="1200" dirty="0"/>
        </a:p>
      </dsp:txBody>
      <dsp:txXfrm>
        <a:off x="1707118" y="2086479"/>
        <a:ext cx="6689787" cy="933157"/>
      </dsp:txXfrm>
    </dsp:sp>
    <dsp:sp modelId="{CC26813A-3C70-474F-B955-22D5A57A2315}">
      <dsp:nvSpPr>
        <dsp:cNvPr id="0" name=""/>
        <dsp:cNvSpPr/>
      </dsp:nvSpPr>
      <dsp:spPr>
        <a:xfrm>
          <a:off x="881655" y="684058"/>
          <a:ext cx="796431" cy="2901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1531"/>
              </a:lnTo>
              <a:lnTo>
                <a:pt x="796431" y="290153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99C8A-4352-4DC7-8C6E-BB5B23401E84}">
      <dsp:nvSpPr>
        <dsp:cNvPr id="0" name=""/>
        <dsp:cNvSpPr/>
      </dsp:nvSpPr>
      <dsp:spPr>
        <a:xfrm>
          <a:off x="1678086" y="3193997"/>
          <a:ext cx="6758577" cy="783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Sin embargo, a mayor frecuencia las pérdidas de conmutación se incrementan</a:t>
          </a:r>
          <a:endParaRPr lang="es-EC" sz="2000" kern="1200" dirty="0"/>
        </a:p>
      </dsp:txBody>
      <dsp:txXfrm>
        <a:off x="1701025" y="3216936"/>
        <a:ext cx="6712699" cy="737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783813"/>
          <a:ext cx="8526014" cy="69627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Máquinas de vector soporte (SVM)</a:t>
          </a:r>
          <a:endParaRPr lang="es-ES" sz="2500" b="1" kern="1200" dirty="0"/>
        </a:p>
      </dsp:txBody>
      <dsp:txXfrm>
        <a:off x="20394" y="804206"/>
        <a:ext cx="8485228" cy="655491"/>
      </dsp:txXfrm>
    </dsp:sp>
    <dsp:sp modelId="{04EAAFF2-F757-4829-8DE2-3822D97053BC}">
      <dsp:nvSpPr>
        <dsp:cNvPr id="0" name=""/>
        <dsp:cNvSpPr/>
      </dsp:nvSpPr>
      <dsp:spPr>
        <a:xfrm>
          <a:off x="852602" y="1480090"/>
          <a:ext cx="848456" cy="58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941"/>
              </a:lnTo>
              <a:lnTo>
                <a:pt x="848456" y="58994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701059" y="1635214"/>
          <a:ext cx="6601411" cy="869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Las máquinas de vectores soporte se originan en los trabajos sobre la teoría del aprendizaje estadístico y fueron introducidas en los años 90 por </a:t>
          </a:r>
          <a:r>
            <a:rPr lang="es-EC" sz="1800" b="0" kern="1200" dirty="0" err="1" smtClean="0"/>
            <a:t>Vapnik</a:t>
          </a:r>
          <a:r>
            <a:rPr lang="es-EC" sz="1800" b="0" kern="1200" dirty="0" smtClean="0"/>
            <a:t> y sus colaboradores.</a:t>
          </a:r>
          <a:endParaRPr lang="es-ES" sz="1800" b="0" kern="1200" dirty="0"/>
        </a:p>
      </dsp:txBody>
      <dsp:txXfrm>
        <a:off x="1726530" y="1660685"/>
        <a:ext cx="6550469" cy="818694"/>
      </dsp:txXfrm>
    </dsp:sp>
    <dsp:sp modelId="{59B6BAF9-1EE2-43AB-A459-FD0FBACBF21E}">
      <dsp:nvSpPr>
        <dsp:cNvPr id="0" name=""/>
        <dsp:cNvSpPr/>
      </dsp:nvSpPr>
      <dsp:spPr>
        <a:xfrm>
          <a:off x="852602" y="1480090"/>
          <a:ext cx="848456" cy="1665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499"/>
              </a:lnTo>
              <a:lnTo>
                <a:pt x="848456" y="166549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701059" y="2643326"/>
          <a:ext cx="6626578" cy="1004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Inicialmente las </a:t>
          </a:r>
          <a:r>
            <a:rPr lang="es-EC" sz="1800" b="0" kern="1200" dirty="0" err="1" smtClean="0"/>
            <a:t>SVM’s</a:t>
          </a:r>
          <a:r>
            <a:rPr lang="es-EC" sz="1800" b="0" kern="1200" dirty="0" smtClean="0"/>
            <a:t> fueron direccionadas a resolver problemas de clasificación binaria, en la actualidad se usan para resolver otros problemas como: regresión, agrupamiento, </a:t>
          </a:r>
          <a:r>
            <a:rPr lang="es-EC" sz="1800" b="0" kern="1200" dirty="0" err="1" smtClean="0"/>
            <a:t>multi</a:t>
          </a:r>
          <a:r>
            <a:rPr lang="es-EC" sz="1800" b="0" kern="1200" dirty="0" smtClean="0"/>
            <a:t>-clasificación entre los más importantes.</a:t>
          </a:r>
          <a:endParaRPr lang="es-EC" sz="1800" b="0" kern="1200" dirty="0"/>
        </a:p>
      </dsp:txBody>
      <dsp:txXfrm>
        <a:off x="1730481" y="2672748"/>
        <a:ext cx="6567734" cy="945682"/>
      </dsp:txXfrm>
    </dsp:sp>
    <dsp:sp modelId="{CC26813A-3C70-474F-B955-22D5A57A2315}">
      <dsp:nvSpPr>
        <dsp:cNvPr id="0" name=""/>
        <dsp:cNvSpPr/>
      </dsp:nvSpPr>
      <dsp:spPr>
        <a:xfrm>
          <a:off x="852602" y="1480090"/>
          <a:ext cx="927843" cy="2849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278"/>
              </a:lnTo>
              <a:lnTo>
                <a:pt x="927843" y="2849278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99C8A-4352-4DC7-8C6E-BB5B23401E84}">
      <dsp:nvSpPr>
        <dsp:cNvPr id="0" name=""/>
        <dsp:cNvSpPr/>
      </dsp:nvSpPr>
      <dsp:spPr>
        <a:xfrm>
          <a:off x="1780446" y="3887365"/>
          <a:ext cx="6615660" cy="88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Los campos en los que han sido utilizadas con mayor éxito son visión artificial, reconocimiento de caracteres, categorización de texto, análisis de series temporales.</a:t>
          </a:r>
          <a:endParaRPr lang="es-EC" sz="1800" b="0" kern="1200" dirty="0"/>
        </a:p>
      </dsp:txBody>
      <dsp:txXfrm>
        <a:off x="1806338" y="3913257"/>
        <a:ext cx="6563876" cy="83222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43747"/>
          <a:ext cx="8526014" cy="69627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Clasificación</a:t>
          </a:r>
          <a:endParaRPr lang="es-ES" sz="2500" b="1" kern="1200" dirty="0"/>
        </a:p>
      </dsp:txBody>
      <dsp:txXfrm>
        <a:off x="20394" y="64140"/>
        <a:ext cx="8485228" cy="655491"/>
      </dsp:txXfrm>
    </dsp:sp>
    <dsp:sp modelId="{04EAAFF2-F757-4829-8DE2-3822D97053BC}">
      <dsp:nvSpPr>
        <dsp:cNvPr id="0" name=""/>
        <dsp:cNvSpPr/>
      </dsp:nvSpPr>
      <dsp:spPr>
        <a:xfrm>
          <a:off x="852602" y="740024"/>
          <a:ext cx="848456" cy="563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01"/>
              </a:lnTo>
              <a:lnTo>
                <a:pt x="848456" y="56320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701059" y="895148"/>
          <a:ext cx="6601411" cy="816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Dado un conjunto de muestras se puede definir un </a:t>
          </a:r>
          <a:r>
            <a:rPr lang="es-EC" sz="1800" b="0" kern="1200" dirty="0" err="1" smtClean="0"/>
            <a:t>hiperplano</a:t>
          </a:r>
          <a:r>
            <a:rPr lang="es-EC" sz="1800" b="0" kern="1200" dirty="0" smtClean="0"/>
            <a:t> de separación.</a:t>
          </a:r>
          <a:endParaRPr lang="es-ES" sz="1800" b="0" kern="1200" dirty="0"/>
        </a:p>
      </dsp:txBody>
      <dsp:txXfrm>
        <a:off x="1724963" y="919052"/>
        <a:ext cx="6553603" cy="768347"/>
      </dsp:txXfrm>
    </dsp:sp>
    <dsp:sp modelId="{CD0EF799-A515-4570-BF25-1781C41195D6}">
      <dsp:nvSpPr>
        <dsp:cNvPr id="0" name=""/>
        <dsp:cNvSpPr/>
      </dsp:nvSpPr>
      <dsp:spPr>
        <a:xfrm>
          <a:off x="852602" y="740024"/>
          <a:ext cx="852600" cy="1778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93"/>
              </a:lnTo>
              <a:lnTo>
                <a:pt x="852600" y="1778393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1560C-D99B-4F15-B8BE-6CEEDF1B41D0}">
      <dsp:nvSpPr>
        <dsp:cNvPr id="0" name=""/>
        <dsp:cNvSpPr/>
      </dsp:nvSpPr>
      <dsp:spPr>
        <a:xfrm>
          <a:off x="1705203" y="1868481"/>
          <a:ext cx="6686903" cy="1299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El </a:t>
          </a:r>
          <a:r>
            <a:rPr lang="es-EC" sz="1800" b="0" kern="1200" dirty="0" err="1" smtClean="0"/>
            <a:t>hiperplano</a:t>
          </a:r>
          <a:r>
            <a:rPr lang="es-EC" sz="1800" b="0" kern="1200" dirty="0" smtClean="0"/>
            <a:t> que separa las muestras puede no ser único, es decir, existen un infinito número de </a:t>
          </a:r>
          <a:r>
            <a:rPr lang="es-EC" sz="1800" b="0" kern="1200" dirty="0" err="1" smtClean="0"/>
            <a:t>hiper</a:t>
          </a:r>
          <a:r>
            <a:rPr lang="es-EC" sz="1800" b="0" kern="1200" dirty="0" smtClean="0"/>
            <a:t>-planos posibles, surge entonces la necesidad de establecer un criterio adicional que permita definir un </a:t>
          </a:r>
          <a:r>
            <a:rPr lang="es-EC" sz="1800" b="0" kern="1200" dirty="0" err="1" smtClean="0"/>
            <a:t>hiperplano</a:t>
          </a:r>
          <a:r>
            <a:rPr lang="es-EC" sz="1800" b="0" kern="1200" dirty="0" smtClean="0"/>
            <a:t> de separación óptimo.</a:t>
          </a:r>
          <a:endParaRPr lang="es-ES" sz="1800" b="0" kern="1200" dirty="0"/>
        </a:p>
      </dsp:txBody>
      <dsp:txXfrm>
        <a:off x="1743275" y="1906553"/>
        <a:ext cx="6610759" cy="122372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7124" y="522349"/>
          <a:ext cx="8169170" cy="66713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Clasificación</a:t>
          </a:r>
          <a:endParaRPr lang="es-ES" sz="2500" b="1" kern="1200" dirty="0"/>
        </a:p>
      </dsp:txBody>
      <dsp:txXfrm>
        <a:off x="66664" y="541889"/>
        <a:ext cx="8130090" cy="628055"/>
      </dsp:txXfrm>
    </dsp:sp>
    <dsp:sp modelId="{CD0EF799-A515-4570-BF25-1781C41195D6}">
      <dsp:nvSpPr>
        <dsp:cNvPr id="0" name=""/>
        <dsp:cNvSpPr/>
      </dsp:nvSpPr>
      <dsp:spPr>
        <a:xfrm>
          <a:off x="864041" y="1189485"/>
          <a:ext cx="773926" cy="815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606"/>
              </a:lnTo>
              <a:lnTo>
                <a:pt x="773926" y="815606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1560C-D99B-4F15-B8BE-6CEEDF1B41D0}">
      <dsp:nvSpPr>
        <dsp:cNvPr id="0" name=""/>
        <dsp:cNvSpPr/>
      </dsp:nvSpPr>
      <dsp:spPr>
        <a:xfrm>
          <a:off x="1637968" y="1321931"/>
          <a:ext cx="6883912" cy="1366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Para ello, en primer lugar, se define el concepto de “margen” de un </a:t>
          </a:r>
          <a:r>
            <a:rPr lang="es-EC" sz="1800" b="0" kern="1200" dirty="0" err="1" smtClean="0"/>
            <a:t>hiperplano</a:t>
          </a:r>
          <a:r>
            <a:rPr lang="es-EC" sz="1800" b="0" kern="1200" dirty="0" smtClean="0"/>
            <a:t> de separación, denotado por t; como la mínima distancia entre dicho </a:t>
          </a:r>
          <a:r>
            <a:rPr lang="es-EC" sz="1800" b="0" kern="1200" dirty="0" err="1" smtClean="0"/>
            <a:t>hiperplano</a:t>
          </a:r>
          <a:r>
            <a:rPr lang="es-EC" sz="1800" b="0" kern="1200" dirty="0" smtClean="0"/>
            <a:t> y la muestra más cercana de cualquiera de las dos clases</a:t>
          </a:r>
          <a:endParaRPr lang="es-ES" sz="1800" b="0" kern="1200" dirty="0"/>
        </a:p>
      </dsp:txBody>
      <dsp:txXfrm>
        <a:off x="1677986" y="1361949"/>
        <a:ext cx="6803876" cy="128628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7124" y="288071"/>
          <a:ext cx="8169170" cy="66713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Clasificación para datos no linealmente separables</a:t>
          </a:r>
          <a:endParaRPr lang="es-ES" sz="2500" b="1" kern="1200" dirty="0"/>
        </a:p>
      </dsp:txBody>
      <dsp:txXfrm>
        <a:off x="66664" y="307611"/>
        <a:ext cx="8130090" cy="628055"/>
      </dsp:txXfrm>
    </dsp:sp>
    <dsp:sp modelId="{CD0EF799-A515-4570-BF25-1781C41195D6}">
      <dsp:nvSpPr>
        <dsp:cNvPr id="0" name=""/>
        <dsp:cNvSpPr/>
      </dsp:nvSpPr>
      <dsp:spPr>
        <a:xfrm>
          <a:off x="864041" y="955207"/>
          <a:ext cx="773926" cy="513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340"/>
              </a:lnTo>
              <a:lnTo>
                <a:pt x="773926" y="51334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1560C-D99B-4F15-B8BE-6CEEDF1B41D0}">
      <dsp:nvSpPr>
        <dsp:cNvPr id="0" name=""/>
        <dsp:cNvSpPr/>
      </dsp:nvSpPr>
      <dsp:spPr>
        <a:xfrm>
          <a:off x="1637968" y="1087653"/>
          <a:ext cx="6883912" cy="761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Para este fin, se considera el procedimiento dónde se define la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función </a:t>
          </a:r>
          <a:r>
            <a:rPr lang="el-GR" sz="1800" b="0" i="0" kern="1200" dirty="0" smtClean="0"/>
            <a:t>Φ</a:t>
          </a:r>
          <a:r>
            <a:rPr lang="es-EC" sz="1800" b="0" kern="1200" dirty="0" smtClean="0"/>
            <a:t>, de entradas x, en un espacio característico H.</a:t>
          </a:r>
          <a:endParaRPr lang="es-ES" sz="1800" b="0" kern="1200" dirty="0"/>
        </a:p>
      </dsp:txBody>
      <dsp:txXfrm>
        <a:off x="1660280" y="1109965"/>
        <a:ext cx="6839288" cy="717164"/>
      </dsp:txXfrm>
    </dsp:sp>
    <dsp:sp modelId="{B1713BCC-D833-4FD1-B09A-4BE6C9E65A88}">
      <dsp:nvSpPr>
        <dsp:cNvPr id="0" name=""/>
        <dsp:cNvSpPr/>
      </dsp:nvSpPr>
      <dsp:spPr>
        <a:xfrm>
          <a:off x="864041" y="955207"/>
          <a:ext cx="773926" cy="1514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171"/>
              </a:lnTo>
              <a:lnTo>
                <a:pt x="773926" y="151417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A34D9-F777-4D65-A959-1EDE4F96AFBA}">
      <dsp:nvSpPr>
        <dsp:cNvPr id="0" name=""/>
        <dsp:cNvSpPr/>
      </dsp:nvSpPr>
      <dsp:spPr>
        <a:xfrm>
          <a:off x="1637968" y="2016226"/>
          <a:ext cx="6792552" cy="90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Los vectores transformados al plantearse como un proceso de optimización da como resultado a una SVM definida en un nuevo espacio definida como </a:t>
          </a:r>
          <a:r>
            <a:rPr lang="es-ES" sz="1800" b="0" kern="1200" dirty="0" err="1" smtClean="0"/>
            <a:t>kernel</a:t>
          </a:r>
          <a:r>
            <a:rPr lang="es-ES" sz="1800" b="0" kern="1200" dirty="0" smtClean="0"/>
            <a:t>. Se </a:t>
          </a:r>
          <a:r>
            <a:rPr lang="es-ES" sz="1800" b="0" kern="1200" dirty="0" err="1" smtClean="0"/>
            <a:t>defini</a:t>
          </a:r>
          <a:r>
            <a:rPr lang="es-ES" sz="1800" b="0" kern="1200" dirty="0" smtClean="0"/>
            <a:t> el SVC.</a:t>
          </a:r>
          <a:endParaRPr lang="es-ES" sz="1800" b="0" kern="1200" dirty="0"/>
        </a:p>
      </dsp:txBody>
      <dsp:txXfrm>
        <a:off x="1664513" y="2042771"/>
        <a:ext cx="6739462" cy="85321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7124" y="797891"/>
          <a:ext cx="8169170" cy="66713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Regresión basada en </a:t>
          </a:r>
          <a:r>
            <a:rPr lang="es-EC" sz="2500" b="1" kern="1200" dirty="0" err="1" smtClean="0"/>
            <a:t>SVM’s</a:t>
          </a:r>
          <a:endParaRPr lang="es-ES" sz="2500" b="1" kern="1200" dirty="0"/>
        </a:p>
      </dsp:txBody>
      <dsp:txXfrm>
        <a:off x="66664" y="817431"/>
        <a:ext cx="8130090" cy="628055"/>
      </dsp:txXfrm>
    </dsp:sp>
    <dsp:sp modelId="{CD0EF799-A515-4570-BF25-1781C41195D6}">
      <dsp:nvSpPr>
        <dsp:cNvPr id="0" name=""/>
        <dsp:cNvSpPr/>
      </dsp:nvSpPr>
      <dsp:spPr>
        <a:xfrm>
          <a:off x="864041" y="1465027"/>
          <a:ext cx="773926" cy="680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124"/>
              </a:lnTo>
              <a:lnTo>
                <a:pt x="773926" y="680124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1560C-D99B-4F15-B8BE-6CEEDF1B41D0}">
      <dsp:nvSpPr>
        <dsp:cNvPr id="0" name=""/>
        <dsp:cNvSpPr/>
      </dsp:nvSpPr>
      <dsp:spPr>
        <a:xfrm>
          <a:off x="1637968" y="1597473"/>
          <a:ext cx="6883912" cy="109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La regresión está basada en la definición de una función de pérdida que ignora errores, los cuales están situados a cierta distancia del valor verdadero.</a:t>
          </a:r>
        </a:p>
      </dsp:txBody>
      <dsp:txXfrm>
        <a:off x="1670050" y="1629555"/>
        <a:ext cx="6819748" cy="103119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454363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Diagrama de bloques del sistema</a:t>
          </a:r>
        </a:p>
      </dsp:txBody>
      <dsp:txXfrm>
        <a:off x="20186" y="474549"/>
        <a:ext cx="8399098" cy="64883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62399"/>
          <a:ext cx="8389010" cy="6850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Adquisición de tensión y corriente</a:t>
          </a:r>
          <a:endParaRPr lang="es-ES" sz="2500" b="1" kern="1200" dirty="0"/>
        </a:p>
      </dsp:txBody>
      <dsp:txXfrm>
        <a:off x="20066" y="82465"/>
        <a:ext cx="8348878" cy="644956"/>
      </dsp:txXfrm>
    </dsp:sp>
    <dsp:sp modelId="{04EAAFF2-F757-4829-8DE2-3822D97053BC}">
      <dsp:nvSpPr>
        <dsp:cNvPr id="0" name=""/>
        <dsp:cNvSpPr/>
      </dsp:nvSpPr>
      <dsp:spPr>
        <a:xfrm>
          <a:off x="838901" y="747488"/>
          <a:ext cx="840729" cy="70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935"/>
              </a:lnTo>
              <a:lnTo>
                <a:pt x="840729" y="702935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679630" y="956632"/>
          <a:ext cx="6757355" cy="98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 </a:t>
          </a:r>
          <a:r>
            <a:rPr lang="en-US" sz="2000" kern="1200" dirty="0" err="1" smtClean="0"/>
            <a:t>mide</a:t>
          </a:r>
          <a:r>
            <a:rPr lang="en-US" sz="2000" kern="1200" dirty="0" smtClean="0"/>
            <a:t> y </a:t>
          </a:r>
          <a:r>
            <a:rPr lang="en-US" sz="2000" kern="1200" dirty="0" err="1" smtClean="0"/>
            <a:t>adquiere</a:t>
          </a:r>
          <a:r>
            <a:rPr lang="en-US" sz="2000" kern="1200" dirty="0" smtClean="0"/>
            <a:t> la tension de forma </a:t>
          </a:r>
          <a:r>
            <a:rPr lang="en-US" sz="2000" kern="1200" dirty="0" err="1" smtClean="0"/>
            <a:t>directa</a:t>
          </a:r>
          <a:r>
            <a:rPr lang="en-US" sz="2000" kern="1200" dirty="0" smtClean="0"/>
            <a:t> a la </a:t>
          </a:r>
          <a:r>
            <a:rPr lang="en-US" sz="2000" kern="1200" dirty="0" err="1" smtClean="0"/>
            <a:t>lámpara</a:t>
          </a:r>
          <a:endParaRPr lang="es-ES" sz="2000" kern="1200" dirty="0"/>
        </a:p>
      </dsp:txBody>
      <dsp:txXfrm>
        <a:off x="1708555" y="985557"/>
        <a:ext cx="6699505" cy="929733"/>
      </dsp:txXfrm>
    </dsp:sp>
    <dsp:sp modelId="{59B6BAF9-1EE2-43AB-A459-FD0FBACBF21E}">
      <dsp:nvSpPr>
        <dsp:cNvPr id="0" name=""/>
        <dsp:cNvSpPr/>
      </dsp:nvSpPr>
      <dsp:spPr>
        <a:xfrm>
          <a:off x="838901" y="747488"/>
          <a:ext cx="840729" cy="1837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103"/>
              </a:lnTo>
              <a:lnTo>
                <a:pt x="840729" y="1837103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679630" y="2088235"/>
          <a:ext cx="6758013" cy="992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 </a:t>
          </a:r>
          <a:r>
            <a:rPr lang="en-US" sz="2000" kern="1200" dirty="0" err="1" smtClean="0"/>
            <a:t>corriente</a:t>
          </a:r>
          <a:r>
            <a:rPr lang="en-US" sz="2000" kern="1200" dirty="0" smtClean="0"/>
            <a:t> se </a:t>
          </a:r>
          <a:r>
            <a:rPr lang="en-US" sz="2000" kern="1200" dirty="0" err="1" smtClean="0"/>
            <a:t>determina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mediante</a:t>
          </a:r>
          <a:r>
            <a:rPr lang="en-US" sz="2000" kern="1200" dirty="0" smtClean="0"/>
            <a:t> la tension de </a:t>
          </a:r>
          <a:r>
            <a:rPr lang="en-US" sz="2000" kern="1200" dirty="0" err="1" smtClean="0"/>
            <a:t>una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resistencia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sensamiento</a:t>
          </a:r>
          <a:r>
            <a:rPr lang="en-US" sz="2000" kern="1200" dirty="0" smtClean="0"/>
            <a:t>.</a:t>
          </a:r>
          <a:endParaRPr lang="es-EC" sz="2000" kern="1200" dirty="0"/>
        </a:p>
      </dsp:txBody>
      <dsp:txXfrm>
        <a:off x="1708706" y="2117311"/>
        <a:ext cx="6699861" cy="934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6B079-AC8B-46E0-9774-F1338D0C4D6D}">
      <dsp:nvSpPr>
        <dsp:cNvPr id="0" name=""/>
        <dsp:cNvSpPr/>
      </dsp:nvSpPr>
      <dsp:spPr>
        <a:xfrm>
          <a:off x="1474380" y="144010"/>
          <a:ext cx="4193953" cy="299103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6500" kern="1200"/>
        </a:p>
      </dsp:txBody>
      <dsp:txXfrm>
        <a:off x="1544464" y="214094"/>
        <a:ext cx="4053785" cy="2920955"/>
      </dsp:txXfrm>
    </dsp:sp>
    <dsp:sp modelId="{E72E870A-9A5F-4419-B1E5-8BBE1032CD80}">
      <dsp:nvSpPr>
        <dsp:cNvPr id="0" name=""/>
        <dsp:cNvSpPr/>
      </dsp:nvSpPr>
      <dsp:spPr>
        <a:xfrm>
          <a:off x="2872389" y="2694446"/>
          <a:ext cx="1729905" cy="10239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noProof="0" dirty="0" smtClean="0"/>
            <a:t>HID-MH diferentes potencias</a:t>
          </a:r>
          <a:endParaRPr lang="es-EC" sz="2000" kern="1200" noProof="0" dirty="0"/>
        </a:p>
      </dsp:txBody>
      <dsp:txXfrm>
        <a:off x="2872389" y="2694446"/>
        <a:ext cx="1218243" cy="1023933"/>
      </dsp:txXfrm>
    </dsp:sp>
    <dsp:sp modelId="{E8A0FA47-024C-4712-8FD1-3FD140E83F24}">
      <dsp:nvSpPr>
        <dsp:cNvPr id="0" name=""/>
        <dsp:cNvSpPr/>
      </dsp:nvSpPr>
      <dsp:spPr>
        <a:xfrm>
          <a:off x="5120672" y="3559844"/>
          <a:ext cx="72817" cy="194940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391646"/>
          <a:ext cx="8389010" cy="6850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Adquisición de iluminancia</a:t>
          </a:r>
          <a:endParaRPr lang="es-ES" sz="2500" b="1" kern="1200" dirty="0"/>
        </a:p>
      </dsp:txBody>
      <dsp:txXfrm>
        <a:off x="20066" y="411712"/>
        <a:ext cx="8348878" cy="644956"/>
      </dsp:txXfrm>
    </dsp:sp>
    <dsp:sp modelId="{04EAAFF2-F757-4829-8DE2-3822D97053BC}">
      <dsp:nvSpPr>
        <dsp:cNvPr id="0" name=""/>
        <dsp:cNvSpPr/>
      </dsp:nvSpPr>
      <dsp:spPr>
        <a:xfrm>
          <a:off x="838901" y="1076735"/>
          <a:ext cx="840729" cy="574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316"/>
              </a:lnTo>
              <a:lnTo>
                <a:pt x="840729" y="574316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679630" y="1285879"/>
          <a:ext cx="6301207" cy="730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 adquiere hay que tener en cuenta el área de incidencia de la luz en el banco de pruebas</a:t>
          </a:r>
          <a:endParaRPr lang="es-ES" sz="2000" kern="1200" dirty="0"/>
        </a:p>
      </dsp:txBody>
      <dsp:txXfrm>
        <a:off x="1701021" y="1307270"/>
        <a:ext cx="6258425" cy="687563"/>
      </dsp:txXfrm>
    </dsp:sp>
    <dsp:sp modelId="{59B6BAF9-1EE2-43AB-A459-FD0FBACBF21E}">
      <dsp:nvSpPr>
        <dsp:cNvPr id="0" name=""/>
        <dsp:cNvSpPr/>
      </dsp:nvSpPr>
      <dsp:spPr>
        <a:xfrm>
          <a:off x="838901" y="1076735"/>
          <a:ext cx="840729" cy="1379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238"/>
              </a:lnTo>
              <a:lnTo>
                <a:pt x="840729" y="1379238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679630" y="2160245"/>
          <a:ext cx="6758013" cy="59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 </a:t>
          </a:r>
          <a:r>
            <a:rPr lang="en-US" sz="2000" kern="1200" dirty="0" err="1" smtClean="0"/>
            <a:t>dimenciona</a:t>
          </a:r>
          <a:r>
            <a:rPr lang="en-US" sz="2000" kern="1200" dirty="0" smtClean="0"/>
            <a:t> el sensor </a:t>
          </a:r>
          <a:r>
            <a:rPr lang="en-US" sz="2000" kern="1200" dirty="0" err="1" smtClean="0"/>
            <a:t>en</a:t>
          </a:r>
          <a:r>
            <a:rPr lang="en-US" sz="2000" kern="1200" dirty="0" smtClean="0"/>
            <a:t> base a </a:t>
          </a:r>
          <a:r>
            <a:rPr lang="en-US" sz="2000" kern="1200" dirty="0" err="1" smtClean="0"/>
            <a:t>las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características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técnicas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que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proporciona</a:t>
          </a:r>
          <a:r>
            <a:rPr lang="en-US" sz="2000" kern="1200" dirty="0" smtClean="0"/>
            <a:t> el </a:t>
          </a:r>
          <a:r>
            <a:rPr lang="en-US" sz="2000" kern="1200" dirty="0" err="1" smtClean="0"/>
            <a:t>fabricante</a:t>
          </a:r>
          <a:r>
            <a:rPr lang="en-US" sz="2000" kern="1200" dirty="0" smtClean="0"/>
            <a:t>.</a:t>
          </a:r>
          <a:endParaRPr lang="es-EC" sz="2000" kern="1200" dirty="0"/>
        </a:p>
      </dsp:txBody>
      <dsp:txXfrm>
        <a:off x="1696953" y="2177568"/>
        <a:ext cx="6723367" cy="55681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39631"/>
          <a:ext cx="7716156" cy="63014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Adquisición de temperatura</a:t>
          </a:r>
          <a:endParaRPr lang="es-ES" sz="2500" b="1" kern="1200" dirty="0"/>
        </a:p>
      </dsp:txBody>
      <dsp:txXfrm>
        <a:off x="18456" y="58087"/>
        <a:ext cx="7679244" cy="593228"/>
      </dsp:txXfrm>
    </dsp:sp>
    <dsp:sp modelId="{04EAAFF2-F757-4829-8DE2-3822D97053BC}">
      <dsp:nvSpPr>
        <dsp:cNvPr id="0" name=""/>
        <dsp:cNvSpPr/>
      </dsp:nvSpPr>
      <dsp:spPr>
        <a:xfrm>
          <a:off x="771615" y="669772"/>
          <a:ext cx="774371" cy="925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647"/>
              </a:lnTo>
              <a:lnTo>
                <a:pt x="774371" y="925647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545987" y="862141"/>
          <a:ext cx="6215371" cy="1466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Para seleccionar el sensor adecuado de temperatura se toma el máximo valor de temperatura emitido por alguna de las lámparas HID-MH, que según los fabricantes es 500°C.</a:t>
          </a:r>
          <a:endParaRPr lang="es-ES" sz="2000" kern="1200" dirty="0"/>
        </a:p>
      </dsp:txBody>
      <dsp:txXfrm>
        <a:off x="1588941" y="905095"/>
        <a:ext cx="6129463" cy="1380649"/>
      </dsp:txXfrm>
    </dsp:sp>
    <dsp:sp modelId="{59B6BAF9-1EE2-43AB-A459-FD0FBACBF21E}">
      <dsp:nvSpPr>
        <dsp:cNvPr id="0" name=""/>
        <dsp:cNvSpPr/>
      </dsp:nvSpPr>
      <dsp:spPr>
        <a:xfrm>
          <a:off x="771615" y="669772"/>
          <a:ext cx="774371" cy="2063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403"/>
              </a:lnTo>
              <a:lnTo>
                <a:pt x="774371" y="2063403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545987" y="2461166"/>
          <a:ext cx="6215976" cy="544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18786"/>
              <a:satOff val="472"/>
              <a:lumOff val="18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 </a:t>
          </a:r>
          <a:r>
            <a:rPr lang="en-US" sz="2000" kern="1200" dirty="0" err="1" smtClean="0"/>
            <a:t>considera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tolerancia</a:t>
          </a:r>
          <a:r>
            <a:rPr lang="en-US" sz="2000" kern="1200" dirty="0" smtClean="0"/>
            <a:t> del 5% para </a:t>
          </a:r>
          <a:r>
            <a:rPr lang="en-US" sz="2000" kern="1200" dirty="0" err="1" smtClean="0"/>
            <a:t>dimensionar</a:t>
          </a:r>
          <a:r>
            <a:rPr lang="en-US" sz="2000" kern="1200" dirty="0" smtClean="0"/>
            <a:t> el sensor.</a:t>
          </a:r>
        </a:p>
      </dsp:txBody>
      <dsp:txXfrm>
        <a:off x="1561921" y="2477100"/>
        <a:ext cx="6184108" cy="512151"/>
      </dsp:txXfrm>
    </dsp:sp>
    <dsp:sp modelId="{3FBA352C-116B-4A4E-9E87-432CDC80A964}">
      <dsp:nvSpPr>
        <dsp:cNvPr id="0" name=""/>
        <dsp:cNvSpPr/>
      </dsp:nvSpPr>
      <dsp:spPr>
        <a:xfrm>
          <a:off x="771615" y="669772"/>
          <a:ext cx="774371" cy="3013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3331"/>
              </a:lnTo>
              <a:lnTo>
                <a:pt x="774371" y="301333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6CA3-F0BE-4080-AD17-95AF002A1DEB}">
      <dsp:nvSpPr>
        <dsp:cNvPr id="0" name=""/>
        <dsp:cNvSpPr/>
      </dsp:nvSpPr>
      <dsp:spPr>
        <a:xfrm>
          <a:off x="1545987" y="3368032"/>
          <a:ext cx="6247997" cy="63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 require un sensor </a:t>
          </a:r>
          <a:r>
            <a:rPr lang="en-US" sz="2000" kern="1200" dirty="0" err="1" smtClean="0"/>
            <a:t>que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tenga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una</a:t>
          </a:r>
          <a:r>
            <a:rPr lang="en-US" sz="2000" kern="1200" dirty="0" smtClean="0"/>
            <a:t> temperature minima de 525 °C.</a:t>
          </a:r>
        </a:p>
      </dsp:txBody>
      <dsp:txXfrm>
        <a:off x="1564443" y="3386488"/>
        <a:ext cx="6211085" cy="593228"/>
      </dsp:txXfrm>
    </dsp:sp>
    <dsp:sp modelId="{573F97BD-D6A0-4E4F-ABC9-84F40D7AFBB4}">
      <dsp:nvSpPr>
        <dsp:cNvPr id="0" name=""/>
        <dsp:cNvSpPr/>
      </dsp:nvSpPr>
      <dsp:spPr>
        <a:xfrm>
          <a:off x="771615" y="669772"/>
          <a:ext cx="774371" cy="3801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006"/>
              </a:lnTo>
              <a:lnTo>
                <a:pt x="774371" y="3801006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C1CEA-D57B-46F0-9BD1-91B4B0C99D91}">
      <dsp:nvSpPr>
        <dsp:cNvPr id="0" name=""/>
        <dsp:cNvSpPr/>
      </dsp:nvSpPr>
      <dsp:spPr>
        <a:xfrm>
          <a:off x="1545987" y="4155708"/>
          <a:ext cx="6804184" cy="63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18786"/>
              <a:satOff val="472"/>
              <a:lumOff val="18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 temperature se </a:t>
          </a:r>
          <a:r>
            <a:rPr lang="en-US" sz="2000" kern="1200" dirty="0" err="1" smtClean="0"/>
            <a:t>mide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</a:t>
          </a:r>
          <a:r>
            <a:rPr lang="en-US" sz="2000" kern="1200" dirty="0" smtClean="0"/>
            <a:t> la </a:t>
          </a:r>
          <a:r>
            <a:rPr lang="en-US" sz="2000" kern="1200" dirty="0" err="1" smtClean="0"/>
            <a:t>superficie</a:t>
          </a:r>
          <a:r>
            <a:rPr lang="en-US" sz="2000" kern="1200" dirty="0" smtClean="0"/>
            <a:t> de la </a:t>
          </a:r>
          <a:r>
            <a:rPr lang="en-US" sz="2000" kern="1200" dirty="0" err="1" smtClean="0"/>
            <a:t>ampolla</a:t>
          </a:r>
          <a:r>
            <a:rPr lang="en-US" sz="2000" kern="1200" dirty="0" smtClean="0"/>
            <a:t> ellipsoidal exterior. </a:t>
          </a:r>
        </a:p>
      </dsp:txBody>
      <dsp:txXfrm>
        <a:off x="1564443" y="4174164"/>
        <a:ext cx="6767272" cy="59322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382354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Controlador dinámico</a:t>
          </a:r>
          <a:endParaRPr lang="es-ES" sz="2500" b="1" kern="1200" dirty="0"/>
        </a:p>
      </dsp:txBody>
      <dsp:txXfrm>
        <a:off x="20186" y="402540"/>
        <a:ext cx="8399098" cy="64883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7516385" cy="61382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SVC</a:t>
          </a:r>
          <a:endParaRPr lang="es-ES" sz="2500" b="1" kern="1200" dirty="0"/>
        </a:p>
      </dsp:txBody>
      <dsp:txXfrm>
        <a:off x="17978" y="17978"/>
        <a:ext cx="7480429" cy="577870"/>
      </dsp:txXfrm>
    </dsp:sp>
    <dsp:sp modelId="{04EAAFF2-F757-4829-8DE2-3822D97053BC}">
      <dsp:nvSpPr>
        <dsp:cNvPr id="0" name=""/>
        <dsp:cNvSpPr/>
      </dsp:nvSpPr>
      <dsp:spPr>
        <a:xfrm>
          <a:off x="751638" y="613826"/>
          <a:ext cx="754546" cy="761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951"/>
              </a:lnTo>
              <a:lnTo>
                <a:pt x="754546" y="76195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506184" y="661483"/>
          <a:ext cx="6773889" cy="1428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clasificador de estados debe ser capaz de identificar las tres fases de encendido principales: ignición, calentamiento, estable; adicionalmente se adiciona dos fases una de apagado y una no definida.</a:t>
          </a:r>
          <a:endParaRPr lang="es-ES" sz="2000" kern="1200" dirty="0"/>
        </a:p>
      </dsp:txBody>
      <dsp:txXfrm>
        <a:off x="1548026" y="703325"/>
        <a:ext cx="6690205" cy="1344903"/>
      </dsp:txXfrm>
    </dsp:sp>
    <dsp:sp modelId="{59B6BAF9-1EE2-43AB-A459-FD0FBACBF21E}">
      <dsp:nvSpPr>
        <dsp:cNvPr id="0" name=""/>
        <dsp:cNvSpPr/>
      </dsp:nvSpPr>
      <dsp:spPr>
        <a:xfrm>
          <a:off x="751638" y="613826"/>
          <a:ext cx="754546" cy="2169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482"/>
              </a:lnTo>
              <a:lnTo>
                <a:pt x="754546" y="2169482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506184" y="2219110"/>
          <a:ext cx="6764136" cy="1128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18786"/>
              <a:satOff val="472"/>
              <a:lumOff val="18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Por tanto, el clasificador es </a:t>
          </a:r>
          <a:r>
            <a:rPr lang="es-EC" sz="2000" kern="1200" dirty="0" err="1" smtClean="0"/>
            <a:t>multiclase</a:t>
          </a:r>
          <a:r>
            <a:rPr lang="es-EC" sz="2000" kern="1200" dirty="0" smtClean="0"/>
            <a:t> de nivel 5 y además tendrá 4 entradas (máximo número de entradas) que corresponden a los datos de: tensión, corriente, temperatura e iluminancia. </a:t>
          </a:r>
          <a:endParaRPr lang="en-US" sz="2000" kern="1200" dirty="0" smtClean="0"/>
        </a:p>
      </dsp:txBody>
      <dsp:txXfrm>
        <a:off x="1539234" y="2252160"/>
        <a:ext cx="6698036" cy="1062296"/>
      </dsp:txXfrm>
    </dsp:sp>
    <dsp:sp modelId="{3FBA352C-116B-4A4E-9E87-432CDC80A964}">
      <dsp:nvSpPr>
        <dsp:cNvPr id="0" name=""/>
        <dsp:cNvSpPr/>
      </dsp:nvSpPr>
      <dsp:spPr>
        <a:xfrm>
          <a:off x="751638" y="613826"/>
          <a:ext cx="715830" cy="321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061"/>
              </a:lnTo>
              <a:lnTo>
                <a:pt x="715830" y="321606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6CA3-F0BE-4080-AD17-95AF002A1DEB}">
      <dsp:nvSpPr>
        <dsp:cNvPr id="0" name=""/>
        <dsp:cNvSpPr/>
      </dsp:nvSpPr>
      <dsp:spPr>
        <a:xfrm>
          <a:off x="1467469" y="3522974"/>
          <a:ext cx="6838286" cy="61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 implementará el SVC con los datos de entrada que presenten los mejores resultados.</a:t>
          </a:r>
          <a:endParaRPr lang="en-US" sz="2000" kern="1200" dirty="0" smtClean="0"/>
        </a:p>
      </dsp:txBody>
      <dsp:txXfrm>
        <a:off x="1485447" y="3540952"/>
        <a:ext cx="6802330" cy="577870"/>
      </dsp:txXfrm>
    </dsp:sp>
    <dsp:sp modelId="{573F97BD-D6A0-4E4F-ABC9-84F40D7AFBB4}">
      <dsp:nvSpPr>
        <dsp:cNvPr id="0" name=""/>
        <dsp:cNvSpPr/>
      </dsp:nvSpPr>
      <dsp:spPr>
        <a:xfrm>
          <a:off x="751638" y="613826"/>
          <a:ext cx="718570" cy="429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6073"/>
              </a:lnTo>
              <a:lnTo>
                <a:pt x="718570" y="4296073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C1CEA-D57B-46F0-9BD1-91B4B0C99D91}">
      <dsp:nvSpPr>
        <dsp:cNvPr id="0" name=""/>
        <dsp:cNvSpPr/>
      </dsp:nvSpPr>
      <dsp:spPr>
        <a:xfrm>
          <a:off x="1470209" y="4308537"/>
          <a:ext cx="6843835" cy="1202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18786"/>
              <a:satOff val="472"/>
              <a:lumOff val="18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Para determinar que variables son las mejores para el entrenamiento final del SVC se toman en consideración dos criterios: la precisión del clasificador y la ergonomía en la implementación</a:t>
          </a:r>
          <a:endParaRPr lang="en-US" sz="2000" kern="1200" dirty="0" smtClean="0"/>
        </a:p>
      </dsp:txBody>
      <dsp:txXfrm>
        <a:off x="1505436" y="4343764"/>
        <a:ext cx="6773381" cy="11322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495503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Implementación del SVC</a:t>
          </a:r>
          <a:endParaRPr lang="es-ES" sz="2500" b="1" kern="1200" dirty="0"/>
        </a:p>
      </dsp:txBody>
      <dsp:txXfrm>
        <a:off x="20187" y="515689"/>
        <a:ext cx="8399098" cy="64883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9069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Análisis</a:t>
          </a:r>
          <a:r>
            <a:rPr lang="es-ES" sz="2500" b="1" kern="1200" baseline="0" dirty="0" smtClean="0"/>
            <a:t> en tiempo</a:t>
          </a:r>
          <a:endParaRPr lang="es-ES" sz="2500" b="1" kern="1200" dirty="0"/>
        </a:p>
      </dsp:txBody>
      <dsp:txXfrm>
        <a:off x="26562" y="26562"/>
        <a:ext cx="8386346" cy="85377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88753"/>
          <a:ext cx="7516385" cy="61382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Análisis</a:t>
          </a:r>
          <a:r>
            <a:rPr lang="es-ES" sz="2500" b="1" kern="1200" baseline="0" dirty="0" smtClean="0"/>
            <a:t> en tiempo</a:t>
          </a:r>
          <a:endParaRPr lang="es-ES" sz="2500" b="1" kern="1200" dirty="0"/>
        </a:p>
      </dsp:txBody>
      <dsp:txXfrm>
        <a:off x="17978" y="106731"/>
        <a:ext cx="7480429" cy="577870"/>
      </dsp:txXfrm>
    </dsp:sp>
    <dsp:sp modelId="{04EAAFF2-F757-4829-8DE2-3822D97053BC}">
      <dsp:nvSpPr>
        <dsp:cNvPr id="0" name=""/>
        <dsp:cNvSpPr/>
      </dsp:nvSpPr>
      <dsp:spPr>
        <a:xfrm>
          <a:off x="751638" y="702579"/>
          <a:ext cx="757320" cy="901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82"/>
              </a:lnTo>
              <a:lnTo>
                <a:pt x="757320" y="901682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508959" y="889968"/>
          <a:ext cx="6773889" cy="1428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 observan variaciones notorias en la evolución de tensión, corriente e iluminancia específicamente en el primer tercio del periodo de adquisición, lo que indicaría posibles transiciones</a:t>
          </a:r>
          <a:endParaRPr lang="es-ES" sz="2000" kern="1200" dirty="0"/>
        </a:p>
      </dsp:txBody>
      <dsp:txXfrm>
        <a:off x="1550801" y="931810"/>
        <a:ext cx="6690205" cy="1344903"/>
      </dsp:txXfrm>
    </dsp:sp>
    <dsp:sp modelId="{59B6BAF9-1EE2-43AB-A459-FD0FBACBF21E}">
      <dsp:nvSpPr>
        <dsp:cNvPr id="0" name=""/>
        <dsp:cNvSpPr/>
      </dsp:nvSpPr>
      <dsp:spPr>
        <a:xfrm>
          <a:off x="751638" y="702579"/>
          <a:ext cx="757320" cy="2309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213"/>
              </a:lnTo>
              <a:lnTo>
                <a:pt x="757320" y="2309213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508959" y="2447594"/>
          <a:ext cx="6764136" cy="1128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 temperatura presenta una tendencia con pocas variaciones en casi toda la adquisición, además de no alcanzar un estado estable como las demás variables</a:t>
          </a:r>
          <a:endParaRPr lang="en-US" sz="2000" kern="1200" dirty="0" smtClean="0"/>
        </a:p>
      </dsp:txBody>
      <dsp:txXfrm>
        <a:off x="1542009" y="2480644"/>
        <a:ext cx="6698036" cy="1062296"/>
      </dsp:txXfrm>
    </dsp:sp>
    <dsp:sp modelId="{3FBA352C-116B-4A4E-9E87-432CDC80A964}">
      <dsp:nvSpPr>
        <dsp:cNvPr id="0" name=""/>
        <dsp:cNvSpPr/>
      </dsp:nvSpPr>
      <dsp:spPr>
        <a:xfrm>
          <a:off x="751638" y="702579"/>
          <a:ext cx="718605" cy="3805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5398"/>
              </a:lnTo>
              <a:lnTo>
                <a:pt x="718605" y="3805398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6CA3-F0BE-4080-AD17-95AF002A1DEB}">
      <dsp:nvSpPr>
        <dsp:cNvPr id="0" name=""/>
        <dsp:cNvSpPr/>
      </dsp:nvSpPr>
      <dsp:spPr>
        <a:xfrm>
          <a:off x="1470243" y="3751459"/>
          <a:ext cx="6838286" cy="1513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 el fin de realizar un estudio mas detallado de las variables se plantean los siguientes análisis: tensión-corriente, tensión-iluminancia, corriente-iluminancia, tensión-temperatura, corriente-temperatura y finalmente iluminancia-temperatura.</a:t>
          </a:r>
          <a:endParaRPr lang="en-US" sz="2000" kern="1200" dirty="0" smtClean="0"/>
        </a:p>
      </dsp:txBody>
      <dsp:txXfrm>
        <a:off x="1514558" y="3795774"/>
        <a:ext cx="6749656" cy="142440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9069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tensión-corriente</a:t>
          </a:r>
          <a:endParaRPr lang="es-ES" sz="2500" b="1" kern="1200" dirty="0"/>
        </a:p>
      </dsp:txBody>
      <dsp:txXfrm>
        <a:off x="26562" y="26562"/>
        <a:ext cx="8386346" cy="85377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168197"/>
          <a:ext cx="7516385" cy="61382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tensión-corriente</a:t>
          </a:r>
          <a:endParaRPr lang="es-ES" sz="2500" b="1" kern="1200" dirty="0"/>
        </a:p>
      </dsp:txBody>
      <dsp:txXfrm>
        <a:off x="17978" y="186175"/>
        <a:ext cx="7480429" cy="577870"/>
      </dsp:txXfrm>
    </dsp:sp>
    <dsp:sp modelId="{04EAAFF2-F757-4829-8DE2-3822D97053BC}">
      <dsp:nvSpPr>
        <dsp:cNvPr id="0" name=""/>
        <dsp:cNvSpPr/>
      </dsp:nvSpPr>
      <dsp:spPr>
        <a:xfrm>
          <a:off x="751638" y="782023"/>
          <a:ext cx="757320" cy="671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359"/>
              </a:lnTo>
              <a:lnTo>
                <a:pt x="757320" y="67135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508959" y="969412"/>
          <a:ext cx="6773889" cy="967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 distinguen claramente las fases tanto para lámparas de </a:t>
          </a:r>
          <a:r>
            <a:rPr lang="es-EC" sz="2000" kern="1200" dirty="0" err="1" smtClean="0"/>
            <a:t>Sylvania</a:t>
          </a:r>
          <a:r>
            <a:rPr lang="es-EC" sz="2000" kern="1200" dirty="0" smtClean="0"/>
            <a:t> como para Osram</a:t>
          </a:r>
          <a:endParaRPr lang="es-ES" sz="2000" kern="1200" dirty="0"/>
        </a:p>
      </dsp:txBody>
      <dsp:txXfrm>
        <a:off x="1537309" y="997762"/>
        <a:ext cx="6717189" cy="911242"/>
      </dsp:txXfrm>
    </dsp:sp>
    <dsp:sp modelId="{59B6BAF9-1EE2-43AB-A459-FD0FBACBF21E}">
      <dsp:nvSpPr>
        <dsp:cNvPr id="0" name=""/>
        <dsp:cNvSpPr/>
      </dsp:nvSpPr>
      <dsp:spPr>
        <a:xfrm>
          <a:off x="751638" y="782023"/>
          <a:ext cx="757320" cy="1599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246"/>
              </a:lnTo>
              <a:lnTo>
                <a:pt x="757320" y="1599246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508959" y="2066393"/>
          <a:ext cx="6764136" cy="629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Pocos datos en las fases de Apagado e ignición</a:t>
          </a:r>
          <a:endParaRPr lang="en-US" sz="2000" kern="1200" dirty="0" smtClean="0"/>
        </a:p>
      </dsp:txBody>
      <dsp:txXfrm>
        <a:off x="1527404" y="2084838"/>
        <a:ext cx="6727246" cy="592864"/>
      </dsp:txXfrm>
    </dsp:sp>
    <dsp:sp modelId="{3FBA352C-116B-4A4E-9E87-432CDC80A964}">
      <dsp:nvSpPr>
        <dsp:cNvPr id="0" name=""/>
        <dsp:cNvSpPr/>
      </dsp:nvSpPr>
      <dsp:spPr>
        <a:xfrm>
          <a:off x="751638" y="782023"/>
          <a:ext cx="653755" cy="332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5758"/>
              </a:lnTo>
              <a:lnTo>
                <a:pt x="653755" y="3325758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6CA3-F0BE-4080-AD17-95AF002A1DEB}">
      <dsp:nvSpPr>
        <dsp:cNvPr id="0" name=""/>
        <dsp:cNvSpPr/>
      </dsp:nvSpPr>
      <dsp:spPr>
        <a:xfrm>
          <a:off x="1405394" y="2951063"/>
          <a:ext cx="6838286" cy="2313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 presentan dos procedimientos que serán validados de forma experimental: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- Disminuir el número de muestras de entrenamiento para las fases de calentamiento y estable.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- Disminuir el número de muestras de entrenamiento para las fases de calentamiento y estable y obtener más datos mediante una SVR (Ben-</a:t>
          </a:r>
          <a:r>
            <a:rPr lang="es-EC" sz="2000" kern="1200" dirty="0" err="1" smtClean="0"/>
            <a:t>Hur</a:t>
          </a:r>
          <a:r>
            <a:rPr lang="es-EC" sz="2000" kern="1200" dirty="0" smtClean="0"/>
            <a:t> y </a:t>
          </a:r>
          <a:r>
            <a:rPr lang="es-EC" sz="2000" kern="1200" dirty="0" err="1" smtClean="0"/>
            <a:t>Horn</a:t>
          </a:r>
          <a:r>
            <a:rPr lang="es-EC" sz="2000" kern="1200" dirty="0" smtClean="0"/>
            <a:t>, 2001)</a:t>
          </a:r>
          <a:endParaRPr lang="en-US" sz="2000" kern="1200" dirty="0" smtClean="0"/>
        </a:p>
      </dsp:txBody>
      <dsp:txXfrm>
        <a:off x="1473152" y="3018821"/>
        <a:ext cx="6702770" cy="2177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2142" y="0"/>
          <a:ext cx="8331882" cy="68042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ANTECEDENTES</a:t>
          </a:r>
        </a:p>
      </dsp:txBody>
      <dsp:txXfrm>
        <a:off x="22071" y="19929"/>
        <a:ext cx="8292024" cy="640565"/>
      </dsp:txXfrm>
    </dsp:sp>
    <dsp:sp modelId="{04EAAFF2-F757-4829-8DE2-3822D97053BC}">
      <dsp:nvSpPr>
        <dsp:cNvPr id="0" name=""/>
        <dsp:cNvSpPr/>
      </dsp:nvSpPr>
      <dsp:spPr>
        <a:xfrm>
          <a:off x="835330" y="680423"/>
          <a:ext cx="833188" cy="879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179"/>
              </a:lnTo>
              <a:lnTo>
                <a:pt x="833188" y="87917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668518" y="881965"/>
          <a:ext cx="6711338" cy="135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 grupo de lámparas de descarga de alta intensidad de haluros metálicos HIDMH por sus siglas en inglés, es con mucho, el grupo más importante de lámparas utilizadas en iluminación exterior e industrial, son muy apreciadas por su larga vida y alta eficacia. Los lámparas HID-MH son el método más rentable en iluminación de carreteras, áreas de estacionamiento, campos deportivos, señalización y edificios.</a:t>
          </a:r>
          <a:endParaRPr lang="es-ES" sz="1500" kern="1200" dirty="0"/>
        </a:p>
      </dsp:txBody>
      <dsp:txXfrm>
        <a:off x="1708213" y="921660"/>
        <a:ext cx="6631948" cy="12758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647924"/>
          <a:ext cx="7516385" cy="61382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tensión-iluminancia y corriente-iluminancia</a:t>
          </a:r>
          <a:endParaRPr lang="es-ES" sz="2500" b="1" kern="1200" dirty="0"/>
        </a:p>
      </dsp:txBody>
      <dsp:txXfrm>
        <a:off x="17978" y="665902"/>
        <a:ext cx="7480429" cy="577870"/>
      </dsp:txXfrm>
    </dsp:sp>
    <dsp:sp modelId="{04EAAFF2-F757-4829-8DE2-3822D97053BC}">
      <dsp:nvSpPr>
        <dsp:cNvPr id="0" name=""/>
        <dsp:cNvSpPr/>
      </dsp:nvSpPr>
      <dsp:spPr>
        <a:xfrm>
          <a:off x="751638" y="1261750"/>
          <a:ext cx="757320" cy="671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359"/>
              </a:lnTo>
              <a:lnTo>
                <a:pt x="757320" y="67135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508959" y="1449139"/>
          <a:ext cx="6773889" cy="967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 deben validar los datos obtenidos en función de las características que los fabricantes dan. Con este fin se plantean dos criterios:</a:t>
          </a:r>
          <a:endParaRPr lang="es-ES" sz="2000" kern="1200" dirty="0"/>
        </a:p>
      </dsp:txBody>
      <dsp:txXfrm>
        <a:off x="1537309" y="1477489"/>
        <a:ext cx="6717189" cy="911242"/>
      </dsp:txXfrm>
    </dsp:sp>
    <dsp:sp modelId="{59B6BAF9-1EE2-43AB-A459-FD0FBACBF21E}">
      <dsp:nvSpPr>
        <dsp:cNvPr id="0" name=""/>
        <dsp:cNvSpPr/>
      </dsp:nvSpPr>
      <dsp:spPr>
        <a:xfrm>
          <a:off x="751638" y="1261750"/>
          <a:ext cx="757320" cy="1703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499"/>
              </a:lnTo>
              <a:lnTo>
                <a:pt x="757320" y="170349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508959" y="2546119"/>
          <a:ext cx="6764136" cy="838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 media de la relación flujo luminoso-potencia debe encontrarse dentro de un rango de error aceptable (menor al 10%).</a:t>
          </a:r>
          <a:endParaRPr lang="en-US" sz="2000" kern="1200" dirty="0" smtClean="0"/>
        </a:p>
      </dsp:txBody>
      <dsp:txXfrm>
        <a:off x="1533511" y="2570671"/>
        <a:ext cx="6715032" cy="789155"/>
      </dsp:txXfrm>
    </dsp:sp>
    <dsp:sp modelId="{3FBA352C-116B-4A4E-9E87-432CDC80A964}">
      <dsp:nvSpPr>
        <dsp:cNvPr id="0" name=""/>
        <dsp:cNvSpPr/>
      </dsp:nvSpPr>
      <dsp:spPr>
        <a:xfrm>
          <a:off x="751638" y="1261750"/>
          <a:ext cx="653755" cy="2950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284"/>
              </a:lnTo>
              <a:lnTo>
                <a:pt x="653755" y="2950284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6CA3-F0BE-4080-AD17-95AF002A1DEB}">
      <dsp:nvSpPr>
        <dsp:cNvPr id="0" name=""/>
        <dsp:cNvSpPr/>
      </dsp:nvSpPr>
      <dsp:spPr>
        <a:xfrm>
          <a:off x="1405394" y="3639294"/>
          <a:ext cx="6838286" cy="114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Comprobar que el coeficiente de correlación lineal medido para cada una de las relaciones flujo luminoso-potencia sea cercano a 1.</a:t>
          </a:r>
          <a:endParaRPr lang="en-US" sz="2000" kern="1200" dirty="0" smtClean="0"/>
        </a:p>
      </dsp:txBody>
      <dsp:txXfrm>
        <a:off x="1438944" y="3672844"/>
        <a:ext cx="6771186" cy="107837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9069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tensión-iluminancia y corriente-iluminancia</a:t>
          </a:r>
          <a:endParaRPr lang="es-ES" sz="2500" b="1" kern="1200" dirty="0"/>
        </a:p>
      </dsp:txBody>
      <dsp:txXfrm>
        <a:off x="26562" y="26562"/>
        <a:ext cx="8386346" cy="85377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9069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tensión-iluminancia y corriente-iluminancia</a:t>
          </a:r>
          <a:endParaRPr lang="es-ES" sz="2500" b="1" kern="1200" dirty="0"/>
        </a:p>
      </dsp:txBody>
      <dsp:txXfrm>
        <a:off x="26562" y="26562"/>
        <a:ext cx="8386346" cy="8537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9069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tensión-iluminancia y corriente-iluminancia</a:t>
          </a:r>
          <a:endParaRPr lang="es-ES" sz="2500" b="1" kern="1200" dirty="0"/>
        </a:p>
      </dsp:txBody>
      <dsp:txXfrm>
        <a:off x="26562" y="26562"/>
        <a:ext cx="8386346" cy="85377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755757"/>
          <a:ext cx="7943882" cy="6066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tensión-iluminancia y corriente-iluminancia</a:t>
          </a:r>
          <a:endParaRPr lang="es-ES" sz="2500" b="1" kern="1200" dirty="0"/>
        </a:p>
      </dsp:txBody>
      <dsp:txXfrm>
        <a:off x="17769" y="773526"/>
        <a:ext cx="7908344" cy="571150"/>
      </dsp:txXfrm>
    </dsp:sp>
    <dsp:sp modelId="{04EAAFF2-F757-4829-8DE2-3822D97053BC}">
      <dsp:nvSpPr>
        <dsp:cNvPr id="0" name=""/>
        <dsp:cNvSpPr/>
      </dsp:nvSpPr>
      <dsp:spPr>
        <a:xfrm>
          <a:off x="794388" y="1362446"/>
          <a:ext cx="797078" cy="66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553"/>
              </a:lnTo>
              <a:lnTo>
                <a:pt x="797078" y="663553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591466" y="1547656"/>
          <a:ext cx="6695123" cy="956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Las</a:t>
          </a:r>
          <a:r>
            <a:rPr lang="es-ES" sz="2000" kern="1200" baseline="0" dirty="0" smtClean="0"/>
            <a:t> fases de apagado e ignición muestran pocos datos</a:t>
          </a:r>
          <a:endParaRPr lang="es-ES" sz="2000" kern="1200" dirty="0"/>
        </a:p>
      </dsp:txBody>
      <dsp:txXfrm>
        <a:off x="1619486" y="1575676"/>
        <a:ext cx="6639083" cy="900647"/>
      </dsp:txXfrm>
    </dsp:sp>
    <dsp:sp modelId="{59B6BAF9-1EE2-43AB-A459-FD0FBACBF21E}">
      <dsp:nvSpPr>
        <dsp:cNvPr id="0" name=""/>
        <dsp:cNvSpPr/>
      </dsp:nvSpPr>
      <dsp:spPr>
        <a:xfrm>
          <a:off x="794388" y="1362446"/>
          <a:ext cx="797078" cy="15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651"/>
              </a:lnTo>
              <a:lnTo>
                <a:pt x="797078" y="158065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591466" y="2631881"/>
          <a:ext cx="6685483" cy="622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Hay que considerar además que los datos de iluminancia fueron adquiridos bajo condiciones ideales</a:t>
          </a:r>
          <a:endParaRPr lang="en-US" sz="2000" kern="1200" dirty="0" smtClean="0"/>
        </a:p>
      </dsp:txBody>
      <dsp:txXfrm>
        <a:off x="1609696" y="2650111"/>
        <a:ext cx="6649023" cy="585972"/>
      </dsp:txXfrm>
    </dsp:sp>
    <dsp:sp modelId="{3FBA352C-116B-4A4E-9E87-432CDC80A964}">
      <dsp:nvSpPr>
        <dsp:cNvPr id="0" name=""/>
        <dsp:cNvSpPr/>
      </dsp:nvSpPr>
      <dsp:spPr>
        <a:xfrm>
          <a:off x="794388" y="1362446"/>
          <a:ext cx="694717" cy="273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0947"/>
              </a:lnTo>
              <a:lnTo>
                <a:pt x="694717" y="2730947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6CA3-F0BE-4080-AD17-95AF002A1DEB}">
      <dsp:nvSpPr>
        <dsp:cNvPr id="0" name=""/>
        <dsp:cNvSpPr/>
      </dsp:nvSpPr>
      <dsp:spPr>
        <a:xfrm>
          <a:off x="1489105" y="3506264"/>
          <a:ext cx="6758771" cy="1174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Por tanto, el uso de iluminancia para implementar un SVC sería posible solamente para motivos académicos dentro de ambientes controlados.</a:t>
          </a:r>
          <a:endParaRPr lang="en-US" sz="2000" kern="1200" dirty="0" smtClean="0"/>
        </a:p>
      </dsp:txBody>
      <dsp:txXfrm>
        <a:off x="1523498" y="3540657"/>
        <a:ext cx="6689985" cy="110547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838840"/>
          <a:ext cx="7943882" cy="90613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tensión-temperatura y corriente-temperatura</a:t>
          </a:r>
          <a:endParaRPr lang="es-ES" sz="2500" b="1" kern="1200" dirty="0"/>
        </a:p>
      </dsp:txBody>
      <dsp:txXfrm>
        <a:off x="26540" y="865380"/>
        <a:ext cx="7890802" cy="853051"/>
      </dsp:txXfrm>
    </dsp:sp>
    <dsp:sp modelId="{04EAAFF2-F757-4829-8DE2-3822D97053BC}">
      <dsp:nvSpPr>
        <dsp:cNvPr id="0" name=""/>
        <dsp:cNvSpPr/>
      </dsp:nvSpPr>
      <dsp:spPr>
        <a:xfrm>
          <a:off x="794388" y="1744972"/>
          <a:ext cx="797078" cy="81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800"/>
              </a:lnTo>
              <a:lnTo>
                <a:pt x="797078" y="81780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591466" y="1930182"/>
          <a:ext cx="6695123" cy="1265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 complicado validar los datos para esta variable debido a que el único dato disponible según los fabricantes es la temperatura umbral de resistencia de la ampolla elipsoidal exterior</a:t>
          </a:r>
          <a:endParaRPr lang="es-ES" sz="2000" kern="1200" dirty="0"/>
        </a:p>
      </dsp:txBody>
      <dsp:txXfrm>
        <a:off x="1628522" y="1967238"/>
        <a:ext cx="6621011" cy="1191070"/>
      </dsp:txXfrm>
    </dsp:sp>
    <dsp:sp modelId="{3FBA352C-116B-4A4E-9E87-432CDC80A964}">
      <dsp:nvSpPr>
        <dsp:cNvPr id="0" name=""/>
        <dsp:cNvSpPr/>
      </dsp:nvSpPr>
      <dsp:spPr>
        <a:xfrm>
          <a:off x="794388" y="1744972"/>
          <a:ext cx="694717" cy="2265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5338"/>
              </a:lnTo>
              <a:lnTo>
                <a:pt x="694717" y="2265338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6CA3-F0BE-4080-AD17-95AF002A1DEB}">
      <dsp:nvSpPr>
        <dsp:cNvPr id="0" name=""/>
        <dsp:cNvSpPr/>
      </dsp:nvSpPr>
      <dsp:spPr>
        <a:xfrm>
          <a:off x="1489105" y="3423181"/>
          <a:ext cx="6758771" cy="1174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Por tanto, el uso de iluminancia para implementar un SVC sería posible solamente para motivos académicos dentro de ambientes controlados.</a:t>
          </a:r>
          <a:endParaRPr lang="en-US" sz="2000" kern="1200" dirty="0" smtClean="0"/>
        </a:p>
      </dsp:txBody>
      <dsp:txXfrm>
        <a:off x="1523498" y="3457574"/>
        <a:ext cx="6689985" cy="110547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9069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tensión-temperatura y corriente-temperatura</a:t>
          </a:r>
          <a:endParaRPr lang="es-ES" sz="2500" b="1" kern="1200" dirty="0"/>
        </a:p>
      </dsp:txBody>
      <dsp:txXfrm>
        <a:off x="26562" y="26562"/>
        <a:ext cx="8386346" cy="85377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9069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iluminancia-temperatura</a:t>
          </a:r>
          <a:endParaRPr lang="es-ES" sz="2500" b="1" kern="1200" dirty="0"/>
        </a:p>
      </dsp:txBody>
      <dsp:txXfrm>
        <a:off x="26562" y="26562"/>
        <a:ext cx="8386346" cy="85377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924787"/>
          <a:ext cx="7943882" cy="90613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Análisis iluminancia-temperatura</a:t>
          </a:r>
          <a:endParaRPr lang="es-ES" sz="2500" b="1" kern="1200" dirty="0"/>
        </a:p>
      </dsp:txBody>
      <dsp:txXfrm>
        <a:off x="26540" y="951327"/>
        <a:ext cx="7890802" cy="853051"/>
      </dsp:txXfrm>
    </dsp:sp>
    <dsp:sp modelId="{04EAAFF2-F757-4829-8DE2-3822D97053BC}">
      <dsp:nvSpPr>
        <dsp:cNvPr id="0" name=""/>
        <dsp:cNvSpPr/>
      </dsp:nvSpPr>
      <dsp:spPr>
        <a:xfrm>
          <a:off x="794388" y="1830918"/>
          <a:ext cx="797078" cy="602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620"/>
              </a:lnTo>
              <a:lnTo>
                <a:pt x="797078" y="60262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591466" y="2016128"/>
          <a:ext cx="6695123" cy="83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/>
            <a:t>Sobreposición</a:t>
          </a:r>
          <a:r>
            <a:rPr lang="es-EC" sz="2000" kern="1200" dirty="0" smtClean="0"/>
            <a:t> de datos en las fases de apagado, ignición y calentamiento</a:t>
          </a:r>
          <a:endParaRPr lang="es-ES" sz="2000" kern="1200" dirty="0"/>
        </a:p>
      </dsp:txBody>
      <dsp:txXfrm>
        <a:off x="1615917" y="2040579"/>
        <a:ext cx="6646221" cy="785919"/>
      </dsp:txXfrm>
    </dsp:sp>
    <dsp:sp modelId="{3FBA352C-116B-4A4E-9E87-432CDC80A964}">
      <dsp:nvSpPr>
        <dsp:cNvPr id="0" name=""/>
        <dsp:cNvSpPr/>
      </dsp:nvSpPr>
      <dsp:spPr>
        <a:xfrm>
          <a:off x="794388" y="1830918"/>
          <a:ext cx="694717" cy="1585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31"/>
              </a:lnTo>
              <a:lnTo>
                <a:pt x="694717" y="158503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6CA3-F0BE-4080-AD17-95AF002A1DEB}">
      <dsp:nvSpPr>
        <dsp:cNvPr id="0" name=""/>
        <dsp:cNvSpPr/>
      </dsp:nvSpPr>
      <dsp:spPr>
        <a:xfrm>
          <a:off x="1489105" y="3078767"/>
          <a:ext cx="6758771" cy="674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Mismo problema de lentitud relacionado a la temperatura</a:t>
          </a:r>
          <a:endParaRPr lang="en-US" sz="2000" kern="1200" dirty="0" smtClean="0"/>
        </a:p>
      </dsp:txBody>
      <dsp:txXfrm>
        <a:off x="1508856" y="3098518"/>
        <a:ext cx="6719269" cy="634862"/>
      </dsp:txXfrm>
    </dsp:sp>
    <dsp:sp modelId="{6B79BD73-5E2E-45DB-B237-286AE668B55C}">
      <dsp:nvSpPr>
        <dsp:cNvPr id="0" name=""/>
        <dsp:cNvSpPr/>
      </dsp:nvSpPr>
      <dsp:spPr>
        <a:xfrm>
          <a:off x="794388" y="1830918"/>
          <a:ext cx="797078" cy="247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621"/>
              </a:lnTo>
              <a:lnTo>
                <a:pt x="797078" y="247462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69205-D155-400D-80B0-185BE5AA810D}">
      <dsp:nvSpPr>
        <dsp:cNvPr id="0" name=""/>
        <dsp:cNvSpPr/>
      </dsp:nvSpPr>
      <dsp:spPr>
        <a:xfrm>
          <a:off x="1591466" y="4002196"/>
          <a:ext cx="6617554" cy="606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Mediciones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ambiente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controlado</a:t>
          </a:r>
          <a:endParaRPr lang="en-US" sz="2000" kern="1200" dirty="0" smtClean="0"/>
        </a:p>
      </dsp:txBody>
      <dsp:txXfrm>
        <a:off x="1609235" y="4019965"/>
        <a:ext cx="6582016" cy="571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924787"/>
          <a:ext cx="7943882" cy="90613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Comparación de variables</a:t>
          </a:r>
          <a:endParaRPr lang="es-ES" sz="2500" b="1" kern="1200" dirty="0"/>
        </a:p>
      </dsp:txBody>
      <dsp:txXfrm>
        <a:off x="26540" y="951327"/>
        <a:ext cx="7890802" cy="853051"/>
      </dsp:txXfrm>
    </dsp:sp>
    <dsp:sp modelId="{04EAAFF2-F757-4829-8DE2-3822D97053BC}">
      <dsp:nvSpPr>
        <dsp:cNvPr id="0" name=""/>
        <dsp:cNvSpPr/>
      </dsp:nvSpPr>
      <dsp:spPr>
        <a:xfrm>
          <a:off x="794388" y="1830918"/>
          <a:ext cx="797078" cy="602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620"/>
              </a:lnTo>
              <a:lnTo>
                <a:pt x="797078" y="60262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591466" y="2016128"/>
          <a:ext cx="6695123" cy="834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Que la variable sea susceptible a cambios rápidos entre fases.</a:t>
          </a:r>
          <a:endParaRPr lang="es-ES" sz="2000" kern="1200" dirty="0"/>
        </a:p>
      </dsp:txBody>
      <dsp:txXfrm>
        <a:off x="1615917" y="2040579"/>
        <a:ext cx="6646221" cy="785919"/>
      </dsp:txXfrm>
    </dsp:sp>
    <dsp:sp modelId="{3FBA352C-116B-4A4E-9E87-432CDC80A964}">
      <dsp:nvSpPr>
        <dsp:cNvPr id="0" name=""/>
        <dsp:cNvSpPr/>
      </dsp:nvSpPr>
      <dsp:spPr>
        <a:xfrm>
          <a:off x="794388" y="1830918"/>
          <a:ext cx="694717" cy="1585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31"/>
              </a:lnTo>
              <a:lnTo>
                <a:pt x="694717" y="158503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6CA3-F0BE-4080-AD17-95AF002A1DEB}">
      <dsp:nvSpPr>
        <dsp:cNvPr id="0" name=""/>
        <dsp:cNvSpPr/>
      </dsp:nvSpPr>
      <dsp:spPr>
        <a:xfrm>
          <a:off x="1489105" y="3078767"/>
          <a:ext cx="6758771" cy="674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Menor </a:t>
          </a:r>
          <a:r>
            <a:rPr lang="es-EC" sz="2000" kern="1200" dirty="0" err="1" smtClean="0"/>
            <a:t>cantiad</a:t>
          </a:r>
          <a:r>
            <a:rPr lang="es-EC" sz="2000" kern="1200" dirty="0" smtClean="0"/>
            <a:t> de </a:t>
          </a:r>
          <a:r>
            <a:rPr lang="es-EC" sz="2000" kern="1200" dirty="0" err="1" smtClean="0"/>
            <a:t>sobreposición</a:t>
          </a:r>
          <a:r>
            <a:rPr lang="es-EC" sz="2000" kern="1200" dirty="0" smtClean="0"/>
            <a:t> de datos</a:t>
          </a:r>
          <a:endParaRPr lang="en-US" sz="2000" kern="1200" dirty="0" smtClean="0"/>
        </a:p>
      </dsp:txBody>
      <dsp:txXfrm>
        <a:off x="1508856" y="3098518"/>
        <a:ext cx="6719269" cy="634862"/>
      </dsp:txXfrm>
    </dsp:sp>
    <dsp:sp modelId="{8110C288-60E2-4DC5-931A-BE2C87CDEE80}">
      <dsp:nvSpPr>
        <dsp:cNvPr id="0" name=""/>
        <dsp:cNvSpPr/>
      </dsp:nvSpPr>
      <dsp:spPr>
        <a:xfrm>
          <a:off x="794388" y="1830918"/>
          <a:ext cx="797078" cy="247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621"/>
              </a:lnTo>
              <a:lnTo>
                <a:pt x="797078" y="2474621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09973-61D7-4C23-91CA-C84AF0AAC425}">
      <dsp:nvSpPr>
        <dsp:cNvPr id="0" name=""/>
        <dsp:cNvSpPr/>
      </dsp:nvSpPr>
      <dsp:spPr>
        <a:xfrm>
          <a:off x="1591466" y="4002196"/>
          <a:ext cx="6617554" cy="606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Facilidad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implementación</a:t>
          </a:r>
          <a:endParaRPr lang="en-US" sz="2000" kern="1200" dirty="0" smtClean="0"/>
        </a:p>
      </dsp:txBody>
      <dsp:txXfrm>
        <a:off x="1609235" y="4019965"/>
        <a:ext cx="6582016" cy="57115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Comparación de variables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Resultados del SVC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Resultados del SVC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Implementación de la SVR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Implementación de la SVR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Implementación de la SVR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Implementación de la SVR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Implementación de la SVR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Máquina de estados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Implementación final del SVC y Máquina de estados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Implementación final del SVC y Máquina de estados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8439470" cy="6892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Comparativa de clasificadores</a:t>
          </a:r>
          <a:endParaRPr lang="es-ES" sz="2500" b="1" kern="1200" dirty="0"/>
        </a:p>
      </dsp:txBody>
      <dsp:txXfrm>
        <a:off x="20186" y="20186"/>
        <a:ext cx="8399098" cy="64883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2761" y="0"/>
          <a:ext cx="6632916" cy="54167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Conclusiones</a:t>
          </a:r>
        </a:p>
      </dsp:txBody>
      <dsp:txXfrm>
        <a:off x="18626" y="15865"/>
        <a:ext cx="6601186" cy="509947"/>
      </dsp:txXfrm>
    </dsp:sp>
    <dsp:sp modelId="{04EAAFF2-F757-4829-8DE2-3822D97053BC}">
      <dsp:nvSpPr>
        <dsp:cNvPr id="0" name=""/>
        <dsp:cNvSpPr/>
      </dsp:nvSpPr>
      <dsp:spPr>
        <a:xfrm>
          <a:off x="666052" y="541677"/>
          <a:ext cx="330762" cy="1287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453"/>
              </a:lnTo>
              <a:lnTo>
                <a:pt x="330762" y="1287453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996815" y="770405"/>
          <a:ext cx="7512901" cy="2117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adquisición de datos permitió determinar que variables son las mejores a ser implementadas en un SVC, estas variables son tensión y corriente, pues permiten determinar cambios de forma rápida y notoria, con lo que se puede tomar las acciones del caso, si bien es cierto la iluminancia presenta cambios rápidos y notorios es poco práctica su implementación, pues requiere la instalación de un sensor dedicado, mismo que puede ser propenso a lecturas erróneas debido a factores externos como luz solar entre otras.</a:t>
          </a:r>
          <a:endParaRPr lang="es-ES" sz="1800" kern="1200" dirty="0"/>
        </a:p>
      </dsp:txBody>
      <dsp:txXfrm>
        <a:off x="1058833" y="832423"/>
        <a:ext cx="7388865" cy="1993413"/>
      </dsp:txXfrm>
    </dsp:sp>
    <dsp:sp modelId="{59B6BAF9-1EE2-43AB-A459-FD0FBACBF21E}">
      <dsp:nvSpPr>
        <dsp:cNvPr id="0" name=""/>
        <dsp:cNvSpPr/>
      </dsp:nvSpPr>
      <dsp:spPr>
        <a:xfrm>
          <a:off x="666052" y="541677"/>
          <a:ext cx="295800" cy="3132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254"/>
              </a:lnTo>
              <a:lnTo>
                <a:pt x="295800" y="3132254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961853" y="3099391"/>
          <a:ext cx="7632382" cy="1149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temperatura es la variable que menos responde a cambios rápidos haciendo que el sistema sea propenso a reaccionar de forma más lenta lo que no es recomendable si se llega a dar un pico de tensión o corriente.</a:t>
          </a:r>
          <a:endParaRPr lang="es-EC" sz="1800" kern="1200" dirty="0"/>
        </a:p>
      </dsp:txBody>
      <dsp:txXfrm>
        <a:off x="995508" y="3133046"/>
        <a:ext cx="7565072" cy="1081772"/>
      </dsp:txXfrm>
    </dsp:sp>
    <dsp:sp modelId="{CC26813A-3C70-474F-B955-22D5A57A2315}">
      <dsp:nvSpPr>
        <dsp:cNvPr id="0" name=""/>
        <dsp:cNvSpPr/>
      </dsp:nvSpPr>
      <dsp:spPr>
        <a:xfrm>
          <a:off x="666052" y="541677"/>
          <a:ext cx="342020" cy="4624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4408"/>
              </a:lnTo>
              <a:lnTo>
                <a:pt x="342020" y="4624408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99C8A-4352-4DC7-8C6E-BB5B23401E84}">
      <dsp:nvSpPr>
        <dsp:cNvPr id="0" name=""/>
        <dsp:cNvSpPr/>
      </dsp:nvSpPr>
      <dsp:spPr>
        <a:xfrm>
          <a:off x="1008073" y="4492607"/>
          <a:ext cx="7539213" cy="1346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precisión del SVC en general tiende a disminuir cuando se hace el entrenamiento de un modelo único para lámparas HID-MH de diferentes fabricantes, esto puede ser debido a las diferencias físicas y logísticas en la manufactura de estas lámparas.</a:t>
          </a:r>
          <a:endParaRPr lang="es-EC" sz="1800" kern="1200" dirty="0"/>
        </a:p>
      </dsp:txBody>
      <dsp:txXfrm>
        <a:off x="1047524" y="4532058"/>
        <a:ext cx="7460311" cy="126805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2761" y="662018"/>
          <a:ext cx="6632916" cy="54167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Conclusiones</a:t>
          </a:r>
        </a:p>
      </dsp:txBody>
      <dsp:txXfrm>
        <a:off x="18626" y="677883"/>
        <a:ext cx="6601186" cy="509947"/>
      </dsp:txXfrm>
    </dsp:sp>
    <dsp:sp modelId="{04EAAFF2-F757-4829-8DE2-3822D97053BC}">
      <dsp:nvSpPr>
        <dsp:cNvPr id="0" name=""/>
        <dsp:cNvSpPr/>
      </dsp:nvSpPr>
      <dsp:spPr>
        <a:xfrm>
          <a:off x="666052" y="1203696"/>
          <a:ext cx="330762" cy="934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572"/>
              </a:lnTo>
              <a:lnTo>
                <a:pt x="330762" y="934572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996815" y="1519125"/>
          <a:ext cx="7512901" cy="1238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Una de las ventajas de utilizar técnicas de clasificación y de regresión mediante SVM, es que permite implementar sistemas que realizan operaciones complejas mediante ecuaciones sencillas de bajo costo computacional.</a:t>
          </a:r>
          <a:endParaRPr lang="es-ES" sz="1800" kern="1200" dirty="0"/>
        </a:p>
      </dsp:txBody>
      <dsp:txXfrm>
        <a:off x="1033083" y="1555393"/>
        <a:ext cx="7440365" cy="1165749"/>
      </dsp:txXfrm>
    </dsp:sp>
    <dsp:sp modelId="{59B6BAF9-1EE2-43AB-A459-FD0FBACBF21E}">
      <dsp:nvSpPr>
        <dsp:cNvPr id="0" name=""/>
        <dsp:cNvSpPr/>
      </dsp:nvSpPr>
      <dsp:spPr>
        <a:xfrm>
          <a:off x="666052" y="1203696"/>
          <a:ext cx="256123" cy="2971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1249"/>
              </a:lnTo>
              <a:lnTo>
                <a:pt x="256123" y="2971249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922176" y="3168354"/>
          <a:ext cx="7632382" cy="201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37571"/>
              <a:satOff val="944"/>
              <a:lumOff val="37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realizó la comparación entre los diferentes SVC, y mediante los resultados se comprueba que el que mejores resultados presentó fue un SVC en conjunto con una máquina de estados que trabaja con datos de tensión y corriente, el cual permite ajustar las regiones de clasificación mediante el número de muestras obtenidas del SVR que pueden hacer del sistema más tolerable a cambios de tensión o corriente sin que se produzca cambios de fase, al realizar la comparativa con el clasificador neuronal se observa que este presenta menor precisión.</a:t>
          </a:r>
          <a:endParaRPr lang="es-EC" sz="1800" kern="1200" dirty="0"/>
        </a:p>
      </dsp:txBody>
      <dsp:txXfrm>
        <a:off x="981140" y="3227318"/>
        <a:ext cx="7514454" cy="189525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91" y="564233"/>
          <a:ext cx="6706615" cy="54769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Recomendaciones</a:t>
          </a:r>
        </a:p>
      </dsp:txBody>
      <dsp:txXfrm>
        <a:off x="16132" y="580274"/>
        <a:ext cx="6674533" cy="515614"/>
      </dsp:txXfrm>
    </dsp:sp>
    <dsp:sp modelId="{04EAAFF2-F757-4829-8DE2-3822D97053BC}">
      <dsp:nvSpPr>
        <dsp:cNvPr id="0" name=""/>
        <dsp:cNvSpPr/>
      </dsp:nvSpPr>
      <dsp:spPr>
        <a:xfrm>
          <a:off x="670752" y="1111929"/>
          <a:ext cx="334437" cy="779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018"/>
              </a:lnTo>
              <a:lnTo>
                <a:pt x="334437" y="779018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90C3-22EC-4252-819F-F42DBCE732A6}">
      <dsp:nvSpPr>
        <dsp:cNvPr id="0" name=""/>
        <dsp:cNvSpPr/>
      </dsp:nvSpPr>
      <dsp:spPr>
        <a:xfrm>
          <a:off x="1005189" y="1366438"/>
          <a:ext cx="7596378" cy="1049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Diseñar un algoritmo en otras plataformas y lenguajes de programación que permitan un entrenamiento más rápido del SVC, pues los modelos diseñados en Matlab tomaron un tiempo considerable.</a:t>
          </a:r>
          <a:endParaRPr lang="es-ES" sz="1800" kern="1200" dirty="0"/>
        </a:p>
      </dsp:txBody>
      <dsp:txXfrm>
        <a:off x="1035914" y="1397163"/>
        <a:ext cx="7534928" cy="987568"/>
      </dsp:txXfrm>
    </dsp:sp>
    <dsp:sp modelId="{59B6BAF9-1EE2-43AB-A459-FD0FBACBF21E}">
      <dsp:nvSpPr>
        <dsp:cNvPr id="0" name=""/>
        <dsp:cNvSpPr/>
      </dsp:nvSpPr>
      <dsp:spPr>
        <a:xfrm>
          <a:off x="670752" y="1111929"/>
          <a:ext cx="346329" cy="209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453"/>
              </a:lnTo>
              <a:lnTo>
                <a:pt x="346329" y="2098453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8293-6788-4959-8701-87899D3A5AE8}">
      <dsp:nvSpPr>
        <dsp:cNvPr id="0" name=""/>
        <dsp:cNvSpPr/>
      </dsp:nvSpPr>
      <dsp:spPr>
        <a:xfrm>
          <a:off x="1017081" y="2693768"/>
          <a:ext cx="7571578" cy="103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recomienda la creación de un SVC dedicado para lámparas de un solo fabricante, puesto que al intentar englobar los datos de dos fabricantes la precisión del clasificador en general tiende a reducir.</a:t>
          </a:r>
          <a:endParaRPr lang="es-EC" sz="1800" kern="1200" dirty="0"/>
        </a:p>
      </dsp:txBody>
      <dsp:txXfrm>
        <a:off x="1047343" y="2724030"/>
        <a:ext cx="7511054" cy="972704"/>
      </dsp:txXfrm>
    </dsp:sp>
    <dsp:sp modelId="{CC26813A-3C70-474F-B955-22D5A57A2315}">
      <dsp:nvSpPr>
        <dsp:cNvPr id="0" name=""/>
        <dsp:cNvSpPr/>
      </dsp:nvSpPr>
      <dsp:spPr>
        <a:xfrm>
          <a:off x="670752" y="1111929"/>
          <a:ext cx="345820" cy="346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280"/>
              </a:lnTo>
              <a:lnTo>
                <a:pt x="345820" y="3467280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99C8A-4352-4DC7-8C6E-BB5B23401E84}">
      <dsp:nvSpPr>
        <dsp:cNvPr id="0" name=""/>
        <dsp:cNvSpPr/>
      </dsp:nvSpPr>
      <dsp:spPr>
        <a:xfrm>
          <a:off x="1016573" y="3973844"/>
          <a:ext cx="7622982" cy="1210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-25048"/>
              <a:satOff val="629"/>
              <a:lumOff val="24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Como trabajo futuro se plantea un estudio para reducir el tamaño en memoria del modelo del clasificador con el fin de que el hardware no sature la misma.</a:t>
          </a:r>
          <a:endParaRPr lang="es-EC" sz="1800" kern="1200" dirty="0"/>
        </a:p>
      </dsp:txBody>
      <dsp:txXfrm>
        <a:off x="1052034" y="4009305"/>
        <a:ext cx="7552060" cy="1139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68337"/>
          <a:ext cx="8381998" cy="6068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0" kern="1200" dirty="0"/>
            <a:t>Objetivos</a:t>
          </a:r>
          <a:r>
            <a:rPr lang="es-ES" sz="3200" b="1" kern="1200" dirty="0"/>
            <a:t> </a:t>
          </a:r>
        </a:p>
      </dsp:txBody>
      <dsp:txXfrm>
        <a:off x="17774" y="286111"/>
        <a:ext cx="8346450" cy="5712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498199" y="0"/>
          <a:ext cx="7121800" cy="57146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Objetivo General</a:t>
          </a:r>
        </a:p>
      </dsp:txBody>
      <dsp:txXfrm>
        <a:off x="514937" y="16738"/>
        <a:ext cx="7088324" cy="537991"/>
      </dsp:txXfrm>
    </dsp:sp>
    <dsp:sp modelId="{A5926A14-B16D-48E8-9A03-2E8DF5CC402A}">
      <dsp:nvSpPr>
        <dsp:cNvPr id="0" name=""/>
        <dsp:cNvSpPr/>
      </dsp:nvSpPr>
      <dsp:spPr>
        <a:xfrm>
          <a:off x="1210379" y="571467"/>
          <a:ext cx="218652" cy="1128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342"/>
              </a:lnTo>
              <a:lnTo>
                <a:pt x="218652" y="1128342"/>
              </a:lnTo>
            </a:path>
          </a:pathLst>
        </a:custGeom>
        <a:noFill/>
        <a:ln w="264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06F30-6059-4F25-9FA9-AE75CF188A26}">
      <dsp:nvSpPr>
        <dsp:cNvPr id="0" name=""/>
        <dsp:cNvSpPr/>
      </dsp:nvSpPr>
      <dsp:spPr>
        <a:xfrm>
          <a:off x="1429031" y="786475"/>
          <a:ext cx="6948296" cy="1826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Diseñar e implementar un controlador dinámico basado en un clasificador de estados SVM para el control de tensión y corriente de una lámpara HID-MH para una operación estable.</a:t>
          </a:r>
          <a:endParaRPr lang="es-ES" sz="2500" kern="1200" dirty="0"/>
        </a:p>
      </dsp:txBody>
      <dsp:txXfrm>
        <a:off x="1482532" y="839976"/>
        <a:ext cx="6841294" cy="1719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485FD-E422-4D71-8642-B348180B4D2B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7FF29-937A-4C45-AFAA-BDB4E26825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60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2292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29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34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50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612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51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281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52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3876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53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1724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54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2356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55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8576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56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2935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57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090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7091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58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2505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59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7841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60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285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188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527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887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882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162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942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FF29-937A-4C45-AFAA-BDB4E268252C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665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FE7F48-548C-4CA0-BFD1-2CCD451C9D3E}" type="datetimeFigureOut">
              <a:rPr lang="es-EC" smtClean="0"/>
              <a:t>02/02/2017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84E2867-7A34-4851-A574-CCCB92E444F9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9.em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Relationship Id="rId9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Relationship Id="rId9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20.emf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22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23.emf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32.xml"/><Relationship Id="rId7" Type="http://schemas.openxmlformats.org/officeDocument/2006/relationships/image" Target="../media/image26.emf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28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29.emf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30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38.xml"/><Relationship Id="rId7" Type="http://schemas.openxmlformats.org/officeDocument/2006/relationships/image" Target="../media/image31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33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34.pn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35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7" Type="http://schemas.openxmlformats.org/officeDocument/2006/relationships/image" Target="../media/image36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7" Type="http://schemas.openxmlformats.org/officeDocument/2006/relationships/image" Target="../media/image37.png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Relationship Id="rId9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Relationship Id="rId9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9772" y="5214491"/>
            <a:ext cx="4104456" cy="576064"/>
          </a:xfrm>
        </p:spPr>
        <p:txBody>
          <a:bodyPr>
            <a:normAutofit/>
          </a:bodyPr>
          <a:lstStyle/>
          <a:p>
            <a:r>
              <a:rPr lang="es-EC" b="1" dirty="0" smtClean="0"/>
              <a:t>RICARDO </a:t>
            </a:r>
            <a:r>
              <a:rPr lang="es-EC" b="1" dirty="0"/>
              <a:t>S</a:t>
            </a:r>
            <a:r>
              <a:rPr lang="es-EC" b="1" dirty="0" smtClean="0"/>
              <a:t>. GUALAVISÍ</a:t>
            </a:r>
            <a:endParaRPr lang="es-EC" b="1" dirty="0"/>
          </a:p>
        </p:txBody>
      </p:sp>
      <p:pic>
        <p:nvPicPr>
          <p:cNvPr id="5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67" y="491382"/>
            <a:ext cx="3585474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4 Rectángulo"/>
          <p:cNvSpPr/>
          <p:nvPr/>
        </p:nvSpPr>
        <p:spPr>
          <a:xfrm>
            <a:off x="683568" y="1412776"/>
            <a:ext cx="78488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2500" b="1" dirty="0"/>
              <a:t>DISEÑO E IMPLEMENTACIÓN DE UN</a:t>
            </a:r>
          </a:p>
          <a:p>
            <a:pPr algn="ctr"/>
            <a:r>
              <a:rPr lang="es-EC" sz="2500" b="1" dirty="0"/>
              <a:t>CONTROLADOR DINÁMICO BASADO EN UN</a:t>
            </a:r>
          </a:p>
          <a:p>
            <a:pPr algn="ctr"/>
            <a:r>
              <a:rPr lang="es-EC" sz="2500" b="1" dirty="0"/>
              <a:t>CLASIFICADOR DE ESTADOS POR SVM PARA UN SISTEMA</a:t>
            </a:r>
          </a:p>
          <a:p>
            <a:pPr algn="ctr"/>
            <a:r>
              <a:rPr lang="es-EC" sz="2500" b="1" dirty="0"/>
              <a:t>BALASTRO-LÁMPARA HID-MH DE 250W.</a:t>
            </a:r>
            <a:endParaRPr lang="es-ES" sz="25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115616" y="3762911"/>
            <a:ext cx="6912768" cy="1178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800" dirty="0"/>
              <a:t>Departamento de Eléctrica y Electrónica</a:t>
            </a:r>
          </a:p>
          <a:p>
            <a:pPr algn="ctr"/>
            <a:r>
              <a:rPr lang="es-EC" sz="2800" dirty="0"/>
              <a:t>Carrera de Ingeniería en Electrónica, Automatización y Control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519772" y="5775845"/>
            <a:ext cx="46445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b="1" dirty="0"/>
              <a:t>DIRECTOR: ING. </a:t>
            </a:r>
            <a:r>
              <a:rPr lang="es-EC" sz="1800" b="1" dirty="0" smtClean="0"/>
              <a:t>PAÚL AYALA, </a:t>
            </a:r>
            <a:r>
              <a:rPr lang="es-EC" sz="1800" b="1" dirty="0"/>
              <a:t>MSC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1750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086801091"/>
              </p:ext>
            </p:extLst>
          </p:nvPr>
        </p:nvGraphicFramePr>
        <p:xfrm>
          <a:off x="323527" y="764704"/>
          <a:ext cx="84394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s-ES" altLang="en-US"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736" y="2943854"/>
            <a:ext cx="4438056" cy="3906817"/>
          </a:xfrm>
          <a:prstGeom prst="rect">
            <a:avLst/>
          </a:prstGeom>
        </p:spPr>
      </p:pic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9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0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4249640108"/>
              </p:ext>
            </p:extLst>
          </p:nvPr>
        </p:nvGraphicFramePr>
        <p:xfrm>
          <a:off x="257891" y="634298"/>
          <a:ext cx="8439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0690721"/>
              </p:ext>
            </p:extLst>
          </p:nvPr>
        </p:nvGraphicFramePr>
        <p:xfrm>
          <a:off x="257891" y="4581128"/>
          <a:ext cx="843947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s-ES" altLang="en-US" sz="1400"/>
          </a:p>
        </p:txBody>
      </p: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6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53064311"/>
              </p:ext>
            </p:extLst>
          </p:nvPr>
        </p:nvGraphicFramePr>
        <p:xfrm>
          <a:off x="236984" y="188640"/>
          <a:ext cx="8439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s-ES" altLang="en-US" sz="1400"/>
          </a:p>
        </p:txBody>
      </p:sp>
      <p:graphicFrame>
        <p:nvGraphicFramePr>
          <p:cNvPr id="20" name="4 Diagrama"/>
          <p:cNvGraphicFramePr/>
          <p:nvPr>
            <p:extLst>
              <p:ext uri="{D42A27DB-BD31-4B8C-83A1-F6EECF244321}">
                <p14:modId xmlns:p14="http://schemas.microsoft.com/office/powerpoint/2010/main" val="2788270055"/>
              </p:ext>
            </p:extLst>
          </p:nvPr>
        </p:nvGraphicFramePr>
        <p:xfrm>
          <a:off x="251520" y="3140968"/>
          <a:ext cx="8439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1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20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158809521"/>
              </p:ext>
            </p:extLst>
          </p:nvPr>
        </p:nvGraphicFramePr>
        <p:xfrm>
          <a:off x="323528" y="692696"/>
          <a:ext cx="843947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s-ES" altLang="en-US" sz="1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279" y="3356992"/>
            <a:ext cx="6477212" cy="3364483"/>
          </a:xfrm>
          <a:prstGeom prst="rect">
            <a:avLst/>
          </a:prstGeom>
        </p:spPr>
      </p:pic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9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8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801182764"/>
              </p:ext>
            </p:extLst>
          </p:nvPr>
        </p:nvGraphicFramePr>
        <p:xfrm>
          <a:off x="323528" y="1484784"/>
          <a:ext cx="84394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s-ES" altLang="en-US" sz="1400"/>
          </a:p>
        </p:txBody>
      </p: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6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6813A-3C70-474F-B955-22D5A57A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999C8A-4352-4DC7-8C6E-BB5B23401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138027947"/>
              </p:ext>
            </p:extLst>
          </p:nvPr>
        </p:nvGraphicFramePr>
        <p:xfrm>
          <a:off x="323528" y="908720"/>
          <a:ext cx="843947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s-ES" altLang="en-US"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580" y="2060848"/>
            <a:ext cx="8566045" cy="34563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2" y="5733591"/>
            <a:ext cx="3409950" cy="295275"/>
          </a:xfrm>
          <a:prstGeom prst="rect">
            <a:avLst/>
          </a:prstGeom>
        </p:spPr>
      </p:pic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6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4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872563326"/>
              </p:ext>
            </p:extLst>
          </p:nvPr>
        </p:nvGraphicFramePr>
        <p:xfrm>
          <a:off x="323528" y="690302"/>
          <a:ext cx="85260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7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6813A-3C70-474F-B955-22D5A57A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999C8A-4352-4DC7-8C6E-BB5B23401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545668535"/>
              </p:ext>
            </p:extLst>
          </p:nvPr>
        </p:nvGraphicFramePr>
        <p:xfrm>
          <a:off x="179512" y="476671"/>
          <a:ext cx="8526016" cy="317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s-ES" altLang="en-US"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686" y="3501008"/>
            <a:ext cx="7158358" cy="3508499"/>
          </a:xfrm>
          <a:prstGeom prst="rect">
            <a:avLst/>
          </a:prstGeom>
        </p:spPr>
      </p:pic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7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6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062736415"/>
              </p:ext>
            </p:extLst>
          </p:nvPr>
        </p:nvGraphicFramePr>
        <p:xfrm>
          <a:off x="85959" y="857250"/>
          <a:ext cx="8526016" cy="317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s-ES" altLang="en-US" sz="1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4046091"/>
            <a:ext cx="8288447" cy="2437259"/>
          </a:xfrm>
          <a:prstGeom prst="rect">
            <a:avLst/>
          </a:prstGeom>
        </p:spPr>
      </p:pic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7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9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0EF799-A515-4570-BF25-1781C4119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1560C-D99B-4F15-B8BE-6CEEDF1B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171083385"/>
              </p:ext>
            </p:extLst>
          </p:nvPr>
        </p:nvGraphicFramePr>
        <p:xfrm>
          <a:off x="179512" y="476671"/>
          <a:ext cx="8526016" cy="317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es-ES" altLang="en-US"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9089" y="3569066"/>
            <a:ext cx="6200607" cy="2682509"/>
          </a:xfrm>
          <a:prstGeom prst="rect">
            <a:avLst/>
          </a:prstGeom>
        </p:spPr>
      </p:pic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8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0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0EF799-A515-4570-BF25-1781C4119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1560C-D99B-4F15-B8BE-6CEEDF1B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73123962"/>
              </p:ext>
            </p:extLst>
          </p:nvPr>
        </p:nvGraphicFramePr>
        <p:xfrm>
          <a:off x="0" y="548680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10296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994460119"/>
              </p:ext>
            </p:extLst>
          </p:nvPr>
        </p:nvGraphicFramePr>
        <p:xfrm>
          <a:off x="179512" y="476671"/>
          <a:ext cx="8526016" cy="317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s-ES" altLang="en-US" sz="1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68" y="3573016"/>
            <a:ext cx="7605632" cy="3119487"/>
          </a:xfrm>
          <a:prstGeom prst="rect">
            <a:avLst/>
          </a:prstGeom>
        </p:spPr>
      </p:pic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7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71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0EF799-A515-4570-BF25-1781C4119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1560C-D99B-4F15-B8BE-6CEEDF1B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713BCC-D833-4FD1-B09A-4BE6C9E6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8A34D9-F777-4D65-A959-1EDE4F96A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988334876"/>
              </p:ext>
            </p:extLst>
          </p:nvPr>
        </p:nvGraphicFramePr>
        <p:xfrm>
          <a:off x="130704" y="612765"/>
          <a:ext cx="8526016" cy="3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es-ES" altLang="en-US"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668" y="4244818"/>
            <a:ext cx="3014385" cy="22148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4853" y="4116660"/>
            <a:ext cx="3260895" cy="24712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16129" y="640320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Máquina uno vs resto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450101" y="640320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Máquina todos vs todos</a:t>
            </a:r>
            <a:endParaRPr lang="es-EC" dirty="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9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0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0EF799-A515-4570-BF25-1781C4119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1560C-D99B-4F15-B8BE-6CEEDF1B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713BCC-D833-4FD1-B09A-4BE6C9E6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8A34D9-F777-4D65-A959-1EDE4F96A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4067051616"/>
              </p:ext>
            </p:extLst>
          </p:nvPr>
        </p:nvGraphicFramePr>
        <p:xfrm>
          <a:off x="71898" y="660275"/>
          <a:ext cx="8526016" cy="3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s-ES" altLang="en-US" sz="1400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4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1816129" y="640320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Regresión lineal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450101" y="640320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Regresión no lineal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099" y="3576660"/>
            <a:ext cx="3220613" cy="274755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5655" y="3652477"/>
            <a:ext cx="3139407" cy="26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0EF799-A515-4570-BF25-1781C4119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1560C-D99B-4F15-B8BE-6CEEDF1B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67544" y="2348880"/>
            <a:ext cx="8381998" cy="2646514"/>
            <a:chOff x="1" y="290735"/>
            <a:chExt cx="8381998" cy="684516"/>
          </a:xfrm>
        </p:grpSpPr>
        <p:sp>
          <p:nvSpPr>
            <p:cNvPr id="8" name="Rectángulo: esquinas redondeadas 7"/>
            <p:cNvSpPr/>
            <p:nvPr/>
          </p:nvSpPr>
          <p:spPr>
            <a:xfrm>
              <a:off x="1" y="290735"/>
              <a:ext cx="8381998" cy="684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/>
            <p:cNvSpPr txBox="1"/>
            <p:nvPr/>
          </p:nvSpPr>
          <p:spPr>
            <a:xfrm>
              <a:off x="20050" y="310784"/>
              <a:ext cx="8341900" cy="644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100" b="1" kern="1200" dirty="0"/>
                <a:t>DISEÑO </a:t>
              </a:r>
              <a:r>
                <a:rPr lang="es-ES" sz="4100" b="1" dirty="0" smtClean="0"/>
                <a:t>E IMPLEMENTACIÓN DEL CONTROLADOR</a:t>
              </a:r>
              <a:endParaRPr lang="es-ES" sz="4100" b="1" kern="1200" dirty="0"/>
            </a:p>
          </p:txBody>
        </p:sp>
      </p:grpSp>
      <p:sp>
        <p:nvSpPr>
          <p:cNvPr id="6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38611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801354815"/>
              </p:ext>
            </p:extLst>
          </p:nvPr>
        </p:nvGraphicFramePr>
        <p:xfrm>
          <a:off x="539552" y="341211"/>
          <a:ext cx="8439472" cy="597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24</a:t>
            </a:fld>
            <a:endParaRPr lang="es-ES" altLang="en-US" sz="1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256" y="2083345"/>
            <a:ext cx="6042100" cy="47746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331" y="1556792"/>
            <a:ext cx="4314056" cy="1152128"/>
          </a:xfrm>
          <a:prstGeom prst="rect">
            <a:avLst/>
          </a:prstGeom>
        </p:spPr>
      </p:pic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0" y="0"/>
            <a:ext cx="6699359" cy="596901"/>
            <a:chOff x="316116" y="5914225"/>
            <a:chExt cx="6220495" cy="597104"/>
          </a:xfrm>
        </p:grpSpPr>
        <p:sp>
          <p:nvSpPr>
            <p:cNvPr id="16" name="Pentagon 41"/>
            <p:cNvSpPr/>
            <p:nvPr/>
          </p:nvSpPr>
          <p:spPr>
            <a:xfrm>
              <a:off x="4631546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Diseño</a:t>
              </a:r>
              <a:r>
                <a:rPr lang="en-US" sz="1200" dirty="0">
                  <a:solidFill>
                    <a:schemeClr val="bg1"/>
                  </a:solidFill>
                </a:rPr>
                <a:t> e </a:t>
              </a:r>
              <a:r>
                <a:rPr lang="en-US" sz="1200" dirty="0" err="1">
                  <a:solidFill>
                    <a:schemeClr val="bg1"/>
                  </a:solidFill>
                </a:rPr>
                <a:t>implementación</a:t>
              </a:r>
              <a:r>
                <a:rPr lang="en-US" sz="1200" dirty="0">
                  <a:solidFill>
                    <a:schemeClr val="bg1"/>
                  </a:solidFill>
                </a:rPr>
                <a:t> del </a:t>
              </a:r>
              <a:r>
                <a:rPr lang="en-US" sz="1200" dirty="0" err="1">
                  <a:solidFill>
                    <a:schemeClr val="bg1"/>
                  </a:solidFill>
                </a:rPr>
                <a:t>controlador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894317015"/>
              </p:ext>
            </p:extLst>
          </p:nvPr>
        </p:nvGraphicFramePr>
        <p:xfrm>
          <a:off x="539552" y="692696"/>
          <a:ext cx="84394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25</a:t>
            </a:fld>
            <a:endParaRPr lang="es-ES" altLang="en-US"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896" y="3933056"/>
            <a:ext cx="5657894" cy="2591884"/>
          </a:xfrm>
          <a:prstGeom prst="rect">
            <a:avLst/>
          </a:prstGeom>
        </p:spPr>
      </p:pic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0"/>
            <a:ext cx="6699359" cy="596901"/>
            <a:chOff x="316116" y="5914225"/>
            <a:chExt cx="6220495" cy="597104"/>
          </a:xfrm>
        </p:grpSpPr>
        <p:sp>
          <p:nvSpPr>
            <p:cNvPr id="17" name="Pentagon 41"/>
            <p:cNvSpPr/>
            <p:nvPr/>
          </p:nvSpPr>
          <p:spPr>
            <a:xfrm>
              <a:off x="4631546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Diseño</a:t>
              </a:r>
              <a:r>
                <a:rPr lang="en-US" sz="1200" dirty="0">
                  <a:solidFill>
                    <a:schemeClr val="bg1"/>
                  </a:solidFill>
                </a:rPr>
                <a:t> e </a:t>
              </a:r>
              <a:r>
                <a:rPr lang="en-US" sz="1200" dirty="0" err="1">
                  <a:solidFill>
                    <a:schemeClr val="bg1"/>
                  </a:solidFill>
                </a:rPr>
                <a:t>implementación</a:t>
              </a:r>
              <a:r>
                <a:rPr lang="en-US" sz="1200" dirty="0">
                  <a:solidFill>
                    <a:schemeClr val="bg1"/>
                  </a:solidFill>
                </a:rPr>
                <a:t> del </a:t>
              </a:r>
              <a:r>
                <a:rPr lang="en-US" sz="1200" dirty="0" err="1">
                  <a:solidFill>
                    <a:schemeClr val="bg1"/>
                  </a:solidFill>
                </a:rPr>
                <a:t>controlador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5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912713857"/>
              </p:ext>
            </p:extLst>
          </p:nvPr>
        </p:nvGraphicFramePr>
        <p:xfrm>
          <a:off x="539552" y="692696"/>
          <a:ext cx="84394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26</a:t>
            </a:fld>
            <a:endParaRPr lang="es-ES" altLang="en-US" sz="14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435" y="3598388"/>
            <a:ext cx="3027318" cy="32778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9848" y="4478410"/>
            <a:ext cx="1374698" cy="8640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848" y="5401084"/>
            <a:ext cx="3517254" cy="844141"/>
          </a:xfrm>
          <a:prstGeom prst="rect">
            <a:avLst/>
          </a:prstGeom>
        </p:spPr>
      </p:pic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0" y="0"/>
            <a:ext cx="6699359" cy="596901"/>
            <a:chOff x="316116" y="5914225"/>
            <a:chExt cx="6220495" cy="597104"/>
          </a:xfrm>
        </p:grpSpPr>
        <p:sp>
          <p:nvSpPr>
            <p:cNvPr id="18" name="Pentagon 41"/>
            <p:cNvSpPr/>
            <p:nvPr/>
          </p:nvSpPr>
          <p:spPr>
            <a:xfrm>
              <a:off x="4631546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Diseño</a:t>
              </a:r>
              <a:r>
                <a:rPr lang="en-US" sz="1200" dirty="0">
                  <a:solidFill>
                    <a:schemeClr val="bg1"/>
                  </a:solidFill>
                </a:rPr>
                <a:t> e </a:t>
              </a:r>
              <a:r>
                <a:rPr lang="en-US" sz="1200" dirty="0" err="1">
                  <a:solidFill>
                    <a:schemeClr val="bg1"/>
                  </a:solidFill>
                </a:rPr>
                <a:t>implementación</a:t>
              </a:r>
              <a:r>
                <a:rPr lang="en-US" sz="1200" dirty="0">
                  <a:solidFill>
                    <a:schemeClr val="bg1"/>
                  </a:solidFill>
                </a:rPr>
                <a:t> del </a:t>
              </a:r>
              <a:r>
                <a:rPr lang="en-US" sz="1200" dirty="0" err="1">
                  <a:solidFill>
                    <a:schemeClr val="bg1"/>
                  </a:solidFill>
                </a:rPr>
                <a:t>controlador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24924015"/>
              </p:ext>
            </p:extLst>
          </p:nvPr>
        </p:nvGraphicFramePr>
        <p:xfrm>
          <a:off x="251520" y="98072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27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0"/>
            <a:ext cx="6699359" cy="596901"/>
            <a:chOff x="316116" y="5914225"/>
            <a:chExt cx="6220495" cy="597104"/>
          </a:xfrm>
        </p:grpSpPr>
        <p:sp>
          <p:nvSpPr>
            <p:cNvPr id="17" name="Pentagon 41"/>
            <p:cNvSpPr/>
            <p:nvPr/>
          </p:nvSpPr>
          <p:spPr>
            <a:xfrm>
              <a:off x="4631546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Diseño</a:t>
              </a:r>
              <a:r>
                <a:rPr lang="en-US" sz="1200" dirty="0">
                  <a:solidFill>
                    <a:schemeClr val="bg1"/>
                  </a:solidFill>
                </a:rPr>
                <a:t> e </a:t>
              </a:r>
              <a:r>
                <a:rPr lang="en-US" sz="1200" dirty="0" err="1">
                  <a:solidFill>
                    <a:schemeClr val="bg1"/>
                  </a:solidFill>
                </a:rPr>
                <a:t>implementación</a:t>
              </a:r>
              <a:r>
                <a:rPr lang="en-US" sz="1200" dirty="0">
                  <a:solidFill>
                    <a:schemeClr val="bg1"/>
                  </a:solidFill>
                </a:rPr>
                <a:t> del </a:t>
              </a:r>
              <a:r>
                <a:rPr lang="en-US" sz="1200" dirty="0" err="1">
                  <a:solidFill>
                    <a:schemeClr val="bg1"/>
                  </a:solidFill>
                </a:rPr>
                <a:t>controlador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3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A352C-116B-4A4E-9E87-432CDC80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36CA3-F0BE-4080-AD17-95AF002A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3F97BD-D6A0-4E4F-ABC9-84F40D7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AC1CEA-D57B-46F0-9BD1-91B4B0C99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029795701"/>
              </p:ext>
            </p:extLst>
          </p:nvPr>
        </p:nvGraphicFramePr>
        <p:xfrm>
          <a:off x="539552" y="341211"/>
          <a:ext cx="8439472" cy="597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5502197" y="1399834"/>
            <a:ext cx="35342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I</a:t>
            </a:r>
            <a:r>
              <a:rPr lang="es-EC" dirty="0" smtClean="0"/>
              <a:t>mplementa </a:t>
            </a:r>
            <a:r>
              <a:rPr lang="es-EC" dirty="0"/>
              <a:t>un controlador por modos deslizantes (CMD) para </a:t>
            </a:r>
            <a:r>
              <a:rPr lang="es-EC" dirty="0" smtClean="0"/>
              <a:t>mantener una </a:t>
            </a:r>
            <a:r>
              <a:rPr lang="es-EC" dirty="0"/>
              <a:t>corriente adecuada en la bobina del convertidor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74341" y="2882264"/>
            <a:ext cx="35621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U</a:t>
            </a:r>
            <a:r>
              <a:rPr lang="es-EC" dirty="0" smtClean="0"/>
              <a:t>n </a:t>
            </a:r>
            <a:r>
              <a:rPr lang="es-EC" dirty="0"/>
              <a:t>compensador neuronal (</a:t>
            </a:r>
            <a:r>
              <a:rPr lang="es-EC" dirty="0" smtClean="0"/>
              <a:t>CN) que </a:t>
            </a:r>
            <a:r>
              <a:rPr lang="es-EC" dirty="0"/>
              <a:t>realiza correcciones sobre la corriente de </a:t>
            </a:r>
            <a:r>
              <a:rPr lang="es-EC" dirty="0" smtClean="0"/>
              <a:t>referencia del </a:t>
            </a:r>
            <a:r>
              <a:rPr lang="es-EC" dirty="0"/>
              <a:t>CMD ante </a:t>
            </a:r>
            <a:r>
              <a:rPr lang="es-EC" dirty="0" smtClean="0"/>
              <a:t>perturbaciones externas</a:t>
            </a:r>
            <a:r>
              <a:rPr lang="es-EC" dirty="0"/>
              <a:t>.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28</a:t>
            </a:fld>
            <a:endParaRPr lang="es-ES" altLang="en-US" sz="14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6916" y="1844824"/>
            <a:ext cx="5730364" cy="33071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56" y="5189140"/>
            <a:ext cx="4366484" cy="46311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5474340" y="4456961"/>
            <a:ext cx="35621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ACIN realiza </a:t>
            </a:r>
            <a:r>
              <a:rPr lang="es-EC" dirty="0"/>
              <a:t>la compensación en la señal de control para que </a:t>
            </a:r>
            <a:r>
              <a:rPr lang="es-EC" dirty="0" smtClean="0"/>
              <a:t>la bobina </a:t>
            </a:r>
            <a:r>
              <a:rPr lang="es-EC" dirty="0"/>
              <a:t>reciba la corriente adecuada para el </a:t>
            </a:r>
            <a:r>
              <a:rPr lang="es-EC" dirty="0" smtClean="0"/>
              <a:t>funcionamiento del convertidor </a:t>
            </a:r>
            <a:r>
              <a:rPr lang="es-EC" dirty="0"/>
              <a:t>además </a:t>
            </a:r>
            <a:r>
              <a:rPr lang="es-EC" dirty="0" smtClean="0"/>
              <a:t>de suavizar </a:t>
            </a:r>
            <a:r>
              <a:rPr lang="es-EC" dirty="0"/>
              <a:t>el cambio de fases.</a:t>
            </a:r>
          </a:p>
        </p:txBody>
      </p:sp>
      <p:grpSp>
        <p:nvGrpSpPr>
          <p:cNvPr id="19" name="Group 40"/>
          <p:cNvGrpSpPr>
            <a:grpSpLocks/>
          </p:cNvGrpSpPr>
          <p:nvPr/>
        </p:nvGrpSpPr>
        <p:grpSpPr bwMode="auto">
          <a:xfrm>
            <a:off x="0" y="0"/>
            <a:ext cx="6699359" cy="596901"/>
            <a:chOff x="316116" y="5914225"/>
            <a:chExt cx="6220495" cy="597104"/>
          </a:xfrm>
        </p:grpSpPr>
        <p:sp>
          <p:nvSpPr>
            <p:cNvPr id="20" name="Pentagon 41"/>
            <p:cNvSpPr/>
            <p:nvPr/>
          </p:nvSpPr>
          <p:spPr>
            <a:xfrm>
              <a:off x="4631546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Diseño</a:t>
              </a:r>
              <a:r>
                <a:rPr lang="en-US" sz="1200" dirty="0">
                  <a:solidFill>
                    <a:schemeClr val="bg1"/>
                  </a:solidFill>
                </a:rPr>
                <a:t> e </a:t>
              </a:r>
              <a:r>
                <a:rPr lang="en-US" sz="1200" dirty="0" err="1">
                  <a:solidFill>
                    <a:schemeClr val="bg1"/>
                  </a:solidFill>
                </a:rPr>
                <a:t>implementación</a:t>
              </a:r>
              <a:r>
                <a:rPr lang="en-US" sz="1200" dirty="0">
                  <a:solidFill>
                    <a:schemeClr val="bg1"/>
                  </a:solidFill>
                </a:rPr>
                <a:t> del </a:t>
              </a:r>
              <a:r>
                <a:rPr lang="en-US" sz="1200" dirty="0" err="1">
                  <a:solidFill>
                    <a:schemeClr val="bg1"/>
                  </a:solidFill>
                </a:rPr>
                <a:t>controlador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4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512202402"/>
              </p:ext>
            </p:extLst>
          </p:nvPr>
        </p:nvGraphicFramePr>
        <p:xfrm>
          <a:off x="251520" y="980727"/>
          <a:ext cx="8352928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29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0"/>
            <a:ext cx="6699359" cy="596901"/>
            <a:chOff x="316116" y="5914225"/>
            <a:chExt cx="6220495" cy="597104"/>
          </a:xfrm>
        </p:grpSpPr>
        <p:sp>
          <p:nvSpPr>
            <p:cNvPr id="17" name="Pentagon 41"/>
            <p:cNvSpPr/>
            <p:nvPr/>
          </p:nvSpPr>
          <p:spPr>
            <a:xfrm>
              <a:off x="4631546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Diseño</a:t>
              </a:r>
              <a:r>
                <a:rPr lang="en-US" sz="1200" dirty="0">
                  <a:solidFill>
                    <a:schemeClr val="bg1"/>
                  </a:solidFill>
                </a:rPr>
                <a:t> e </a:t>
              </a:r>
              <a:r>
                <a:rPr lang="en-US" sz="1200" dirty="0" err="1">
                  <a:solidFill>
                    <a:schemeClr val="bg1"/>
                  </a:solidFill>
                </a:rPr>
                <a:t>implementación</a:t>
              </a:r>
              <a:r>
                <a:rPr lang="en-US" sz="1200" dirty="0">
                  <a:solidFill>
                    <a:schemeClr val="bg1"/>
                  </a:solidFill>
                </a:rPr>
                <a:t> del </a:t>
              </a:r>
              <a:r>
                <a:rPr lang="en-US" sz="1200" dirty="0" err="1">
                  <a:solidFill>
                    <a:schemeClr val="bg1"/>
                  </a:solidFill>
                </a:rPr>
                <a:t>controlador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A352C-116B-4A4E-9E87-432CDC80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36CA3-F0BE-4080-AD17-95AF002A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3F97BD-D6A0-4E4F-ABC9-84F40D7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AC1CEA-D57B-46F0-9BD1-91B4B0C99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81001" y="3086742"/>
            <a:ext cx="8381998" cy="684516"/>
            <a:chOff x="1" y="290735"/>
            <a:chExt cx="8381998" cy="684516"/>
          </a:xfrm>
        </p:grpSpPr>
        <p:sp>
          <p:nvSpPr>
            <p:cNvPr id="8" name="Rectángulo: esquinas redondeadas 7"/>
            <p:cNvSpPr/>
            <p:nvPr/>
          </p:nvSpPr>
          <p:spPr>
            <a:xfrm>
              <a:off x="1" y="290735"/>
              <a:ext cx="8381998" cy="684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/>
            <p:cNvSpPr txBox="1"/>
            <p:nvPr/>
          </p:nvSpPr>
          <p:spPr>
            <a:xfrm>
              <a:off x="20050" y="310784"/>
              <a:ext cx="8341900" cy="644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100" b="1" kern="1200" dirty="0"/>
                <a:t>INTRODUCCION</a:t>
              </a:r>
            </a:p>
          </p:txBody>
        </p:sp>
      </p:grpSp>
      <p:sp>
        <p:nvSpPr>
          <p:cNvPr id="6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34215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539552" y="341211"/>
          <a:ext cx="8439472" cy="150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30</a:t>
            </a:fld>
            <a:endParaRPr lang="es-ES" altLang="en-US" sz="14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307" y="1658814"/>
            <a:ext cx="5708956" cy="4824536"/>
          </a:xfrm>
          <a:prstGeom prst="rect">
            <a:avLst/>
          </a:prstGeom>
        </p:spPr>
      </p:pic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0"/>
            <a:ext cx="6699359" cy="596901"/>
            <a:chOff x="316116" y="5914225"/>
            <a:chExt cx="6220495" cy="597104"/>
          </a:xfrm>
        </p:grpSpPr>
        <p:sp>
          <p:nvSpPr>
            <p:cNvPr id="20" name="Pentagon 41"/>
            <p:cNvSpPr/>
            <p:nvPr/>
          </p:nvSpPr>
          <p:spPr>
            <a:xfrm>
              <a:off x="4631546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Diseño</a:t>
              </a:r>
              <a:r>
                <a:rPr lang="en-US" sz="1200" dirty="0">
                  <a:solidFill>
                    <a:schemeClr val="bg1"/>
                  </a:solidFill>
                </a:rPr>
                <a:t> e </a:t>
              </a:r>
              <a:r>
                <a:rPr lang="en-US" sz="1200" dirty="0" err="1">
                  <a:solidFill>
                    <a:schemeClr val="bg1"/>
                  </a:solidFill>
                </a:rPr>
                <a:t>implementación</a:t>
              </a:r>
              <a:r>
                <a:rPr lang="en-US" sz="1200" dirty="0">
                  <a:solidFill>
                    <a:schemeClr val="bg1"/>
                  </a:solidFill>
                </a:rPr>
                <a:t> del </a:t>
              </a:r>
              <a:r>
                <a:rPr lang="en-US" sz="1200" dirty="0" err="1">
                  <a:solidFill>
                    <a:schemeClr val="bg1"/>
                  </a:solidFill>
                </a:rPr>
                <a:t>controlador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9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623307517"/>
              </p:ext>
            </p:extLst>
          </p:nvPr>
        </p:nvGraphicFramePr>
        <p:xfrm>
          <a:off x="539552" y="341211"/>
          <a:ext cx="8439472" cy="150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31</a:t>
            </a:fld>
            <a:endParaRPr lang="es-ES" altLang="en-US" sz="1400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0" y="0"/>
            <a:ext cx="6699359" cy="596901"/>
            <a:chOff x="316116" y="5914225"/>
            <a:chExt cx="6220495" cy="597104"/>
          </a:xfrm>
        </p:grpSpPr>
        <p:sp>
          <p:nvSpPr>
            <p:cNvPr id="11" name="Pentagon 41"/>
            <p:cNvSpPr/>
            <p:nvPr/>
          </p:nvSpPr>
          <p:spPr>
            <a:xfrm>
              <a:off x="4631546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Diseño</a:t>
              </a:r>
              <a:r>
                <a:rPr lang="en-US" sz="1200" dirty="0">
                  <a:solidFill>
                    <a:schemeClr val="bg1"/>
                  </a:solidFill>
                </a:rPr>
                <a:t> e </a:t>
              </a:r>
              <a:r>
                <a:rPr lang="en-US" sz="1200" dirty="0" err="1">
                  <a:solidFill>
                    <a:schemeClr val="bg1"/>
                  </a:solidFill>
                </a:rPr>
                <a:t>implementación</a:t>
              </a:r>
              <a:r>
                <a:rPr lang="en-US" sz="1200" dirty="0">
                  <a:solidFill>
                    <a:schemeClr val="bg1"/>
                  </a:solidFill>
                </a:rPr>
                <a:t> del </a:t>
              </a:r>
              <a:r>
                <a:rPr lang="en-US" sz="1200" dirty="0" err="1">
                  <a:solidFill>
                    <a:schemeClr val="bg1"/>
                  </a:solidFill>
                </a:rPr>
                <a:t>controlador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2028" y="2204864"/>
            <a:ext cx="6691223" cy="35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67544" y="2420888"/>
            <a:ext cx="8381998" cy="2088232"/>
            <a:chOff x="1" y="290735"/>
            <a:chExt cx="8381998" cy="684516"/>
          </a:xfrm>
        </p:grpSpPr>
        <p:sp>
          <p:nvSpPr>
            <p:cNvPr id="8" name="Rectángulo: esquinas redondeadas 7"/>
            <p:cNvSpPr/>
            <p:nvPr/>
          </p:nvSpPr>
          <p:spPr>
            <a:xfrm>
              <a:off x="1" y="290735"/>
              <a:ext cx="8381998" cy="684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/>
            <p:cNvSpPr txBox="1"/>
            <p:nvPr/>
          </p:nvSpPr>
          <p:spPr>
            <a:xfrm>
              <a:off x="20050" y="310784"/>
              <a:ext cx="8341900" cy="644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b="1" dirty="0"/>
                <a:t>PRUEBAS Y EVALUACION DE RESULTADOS</a:t>
              </a:r>
              <a:endParaRPr lang="es-ES" sz="4100" b="1" kern="1200" dirty="0"/>
            </a:p>
          </p:txBody>
        </p: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32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1900586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59196259"/>
              </p:ext>
            </p:extLst>
          </p:nvPr>
        </p:nvGraphicFramePr>
        <p:xfrm>
          <a:off x="323528" y="1196752"/>
          <a:ext cx="84394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33</a:t>
            </a:fld>
            <a:endParaRPr lang="es-ES" altLang="en-US" sz="1400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8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7" y="2348880"/>
            <a:ext cx="781888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4166132366"/>
              </p:ext>
            </p:extLst>
          </p:nvPr>
        </p:nvGraphicFramePr>
        <p:xfrm>
          <a:off x="251520" y="980727"/>
          <a:ext cx="8352928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34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7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9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A352C-116B-4A4E-9E87-432CDC80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36CA3-F0BE-4080-AD17-95AF002A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889429157"/>
              </p:ext>
            </p:extLst>
          </p:nvPr>
        </p:nvGraphicFramePr>
        <p:xfrm>
          <a:off x="323528" y="1196752"/>
          <a:ext cx="84394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35</a:t>
            </a:fld>
            <a:endParaRPr lang="es-ES" altLang="en-US"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33" y="2708920"/>
            <a:ext cx="4515011" cy="19499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6555" y="2800350"/>
            <a:ext cx="4763957" cy="184589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768743" y="50131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Lámpara </a:t>
            </a:r>
            <a:r>
              <a:rPr lang="es-EC" dirty="0" err="1" smtClean="0"/>
              <a:t>Sylvania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563370" y="502076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Lámpara Osram</a:t>
            </a:r>
            <a:endParaRPr lang="es-EC" dirty="0"/>
          </a:p>
        </p:txBody>
      </p: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8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9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4157289491"/>
              </p:ext>
            </p:extLst>
          </p:nvPr>
        </p:nvGraphicFramePr>
        <p:xfrm>
          <a:off x="251520" y="980727"/>
          <a:ext cx="8352928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36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7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2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A352C-116B-4A4E-9E87-432CDC80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36CA3-F0BE-4080-AD17-95AF002A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963245218"/>
              </p:ext>
            </p:extLst>
          </p:nvPr>
        </p:nvGraphicFramePr>
        <p:xfrm>
          <a:off x="251520" y="980727"/>
          <a:ext cx="8352928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37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7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0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A352C-116B-4A4E-9E87-432CDC80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36CA3-F0BE-4080-AD17-95AF002A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487226156"/>
              </p:ext>
            </p:extLst>
          </p:nvPr>
        </p:nvGraphicFramePr>
        <p:xfrm>
          <a:off x="323528" y="699046"/>
          <a:ext cx="84394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38</a:t>
            </a:fld>
            <a:endParaRPr lang="es-ES" altLang="en-US" sz="1400"/>
          </a:p>
        </p:txBody>
      </p:sp>
      <p:sp>
        <p:nvSpPr>
          <p:cNvPr id="15" name="CuadroTexto 14"/>
          <p:cNvSpPr txBox="1"/>
          <p:nvPr/>
        </p:nvSpPr>
        <p:spPr>
          <a:xfrm>
            <a:off x="2093840" y="5426940"/>
            <a:ext cx="536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a), b), c) Lámparas </a:t>
            </a:r>
            <a:r>
              <a:rPr lang="es-EC" dirty="0" err="1" smtClean="0"/>
              <a:t>Sylvania</a:t>
            </a:r>
            <a:r>
              <a:rPr lang="es-EC" dirty="0" smtClean="0"/>
              <a:t>   d)Lámpara </a:t>
            </a:r>
            <a:r>
              <a:rPr lang="es-EC" dirty="0"/>
              <a:t>Osram</a:t>
            </a:r>
          </a:p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94" y="3317172"/>
            <a:ext cx="7618859" cy="193781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21406" y="1850044"/>
            <a:ext cx="786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Para determinar los parámetros necesarios se calcula la potencia medida y el flujo luminoso a partir de las mediciones de iluminancia, se obtienen los resultados de la siguiente tabla</a:t>
            </a:r>
            <a:endParaRPr lang="es-EC" dirty="0"/>
          </a:p>
          <a:p>
            <a:endParaRPr lang="es-EC" dirty="0"/>
          </a:p>
        </p:txBody>
      </p: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8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2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23528" y="1196752"/>
          <a:ext cx="84394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39</a:t>
            </a:fld>
            <a:endParaRPr lang="es-ES" altLang="en-US" sz="1400"/>
          </a:p>
        </p:txBody>
      </p:sp>
      <p:sp>
        <p:nvSpPr>
          <p:cNvPr id="15" name="CuadroTexto 14"/>
          <p:cNvSpPr txBox="1"/>
          <p:nvPr/>
        </p:nvSpPr>
        <p:spPr>
          <a:xfrm>
            <a:off x="2093840" y="5837019"/>
            <a:ext cx="536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a), b), c) Lámparas </a:t>
            </a:r>
            <a:r>
              <a:rPr lang="es-EC" dirty="0" err="1" smtClean="0"/>
              <a:t>Sylvania</a:t>
            </a:r>
            <a:r>
              <a:rPr lang="es-EC" dirty="0" smtClean="0"/>
              <a:t>   d)Lámpara </a:t>
            </a:r>
            <a:r>
              <a:rPr lang="es-EC" dirty="0"/>
              <a:t>Osram</a:t>
            </a:r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564904"/>
            <a:ext cx="8001953" cy="3096344"/>
          </a:xfrm>
          <a:prstGeom prst="rect">
            <a:avLst/>
          </a:prstGeom>
        </p:spPr>
      </p:pic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7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Diagrama"/>
          <p:cNvGraphicFramePr/>
          <p:nvPr>
            <p:extLst>
              <p:ext uri="{D42A27DB-BD31-4B8C-83A1-F6EECF244321}">
                <p14:modId xmlns:p14="http://schemas.microsoft.com/office/powerpoint/2010/main" val="818096966"/>
              </p:ext>
            </p:extLst>
          </p:nvPr>
        </p:nvGraphicFramePr>
        <p:xfrm>
          <a:off x="395536" y="332656"/>
          <a:ext cx="8382000" cy="78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35131124"/>
              </p:ext>
            </p:extLst>
          </p:nvPr>
        </p:nvGraphicFramePr>
        <p:xfrm>
          <a:off x="1234574" y="2924944"/>
          <a:ext cx="7373888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3AF908C-076E-4FB3-8B0D-B1FA4702EDFF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9" name="4 Diagrama"/>
          <p:cNvGraphicFramePr/>
          <p:nvPr>
            <p:extLst>
              <p:ext uri="{D42A27DB-BD31-4B8C-83A1-F6EECF244321}">
                <p14:modId xmlns:p14="http://schemas.microsoft.com/office/powerpoint/2010/main" val="826942322"/>
              </p:ext>
            </p:extLst>
          </p:nvPr>
        </p:nvGraphicFramePr>
        <p:xfrm>
          <a:off x="304800" y="746833"/>
          <a:ext cx="8382000" cy="253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s-ES" altLang="en-US" sz="1400"/>
          </a:p>
        </p:txBody>
      </p:sp>
      <p:grpSp>
        <p:nvGrpSpPr>
          <p:cNvPr id="19" name="Group 40"/>
          <p:cNvGrpSpPr>
            <a:grpSpLocks/>
          </p:cNvGrpSpPr>
          <p:nvPr/>
        </p:nvGrpSpPr>
        <p:grpSpPr bwMode="auto">
          <a:xfrm>
            <a:off x="0" y="25375"/>
            <a:ext cx="6700395" cy="595313"/>
            <a:chOff x="316116" y="5914225"/>
            <a:chExt cx="6221457" cy="595515"/>
          </a:xfrm>
        </p:grpSpPr>
        <p:sp>
          <p:nvSpPr>
            <p:cNvPr id="20" name="Pentagon 41"/>
            <p:cNvSpPr/>
            <p:nvPr/>
          </p:nvSpPr>
          <p:spPr>
            <a:xfrm>
              <a:off x="4632508" y="5918989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2"/>
            <p:cNvSpPr/>
            <p:nvPr/>
          </p:nvSpPr>
          <p:spPr>
            <a:xfrm>
              <a:off x="3513608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Introducción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8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23528" y="699046"/>
          <a:ext cx="84394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40</a:t>
            </a:fld>
            <a:endParaRPr lang="es-ES" altLang="en-US" sz="1400"/>
          </a:p>
        </p:txBody>
      </p:sp>
      <p:sp>
        <p:nvSpPr>
          <p:cNvPr id="15" name="CuadroTexto 14"/>
          <p:cNvSpPr txBox="1"/>
          <p:nvPr/>
        </p:nvSpPr>
        <p:spPr>
          <a:xfrm>
            <a:off x="1972324" y="6075144"/>
            <a:ext cx="536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a), b) Lámparas </a:t>
            </a:r>
            <a:r>
              <a:rPr lang="es-EC" dirty="0" err="1" smtClean="0"/>
              <a:t>Sylvania</a:t>
            </a:r>
            <a:r>
              <a:rPr lang="es-EC" dirty="0" smtClean="0"/>
              <a:t> </a:t>
            </a:r>
            <a:endParaRPr lang="es-EC" dirty="0"/>
          </a:p>
          <a:p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21406" y="1850044"/>
            <a:ext cx="786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Para determinar los parámetros necesarios se calcula la </a:t>
            </a:r>
            <a:r>
              <a:rPr lang="es-EC" dirty="0" err="1" smtClean="0"/>
              <a:t>potenica</a:t>
            </a:r>
            <a:r>
              <a:rPr lang="es-EC" dirty="0" smtClean="0"/>
              <a:t> medida y el flujo luminoso a partir de las mediciones de iluminancia, se obtienen los resultados de la siguiente tabla</a:t>
            </a:r>
            <a:endParaRPr lang="es-EC" dirty="0"/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998" y="2798169"/>
            <a:ext cx="7478171" cy="3309717"/>
          </a:xfrm>
          <a:prstGeom prst="rect">
            <a:avLst/>
          </a:prstGeom>
        </p:spPr>
      </p:pic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8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5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904814961"/>
              </p:ext>
            </p:extLst>
          </p:nvPr>
        </p:nvGraphicFramePr>
        <p:xfrm>
          <a:off x="251520" y="980727"/>
          <a:ext cx="8352928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41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7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4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A352C-116B-4A4E-9E87-432CDC80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36CA3-F0BE-4080-AD17-95AF002A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404627230"/>
              </p:ext>
            </p:extLst>
          </p:nvPr>
        </p:nvGraphicFramePr>
        <p:xfrm>
          <a:off x="122732" y="520824"/>
          <a:ext cx="8352928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42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7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4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A352C-116B-4A4E-9E87-432CDC80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36CA3-F0BE-4080-AD17-95AF002A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638799403"/>
              </p:ext>
            </p:extLst>
          </p:nvPr>
        </p:nvGraphicFramePr>
        <p:xfrm>
          <a:off x="323528" y="699046"/>
          <a:ext cx="84394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43</a:t>
            </a:fld>
            <a:endParaRPr lang="es-ES" altLang="en-US" sz="1400"/>
          </a:p>
        </p:txBody>
      </p:sp>
      <p:sp>
        <p:nvSpPr>
          <p:cNvPr id="15" name="CuadroTexto 14"/>
          <p:cNvSpPr txBox="1"/>
          <p:nvPr/>
        </p:nvSpPr>
        <p:spPr>
          <a:xfrm>
            <a:off x="1972322" y="5605244"/>
            <a:ext cx="536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a), b) Lámparas </a:t>
            </a:r>
            <a:r>
              <a:rPr lang="es-EC" dirty="0" err="1"/>
              <a:t>Sylvania</a:t>
            </a:r>
            <a:r>
              <a:rPr lang="es-EC" dirty="0"/>
              <a:t> </a:t>
            </a:r>
          </a:p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085" y="2276872"/>
            <a:ext cx="8010525" cy="3133725"/>
          </a:xfrm>
          <a:prstGeom prst="rect">
            <a:avLst/>
          </a:prstGeom>
        </p:spPr>
      </p:pic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8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0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610950469"/>
              </p:ext>
            </p:extLst>
          </p:nvPr>
        </p:nvGraphicFramePr>
        <p:xfrm>
          <a:off x="122732" y="520824"/>
          <a:ext cx="8352928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44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7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8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A352C-116B-4A4E-9E87-432CDC80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36CA3-F0BE-4080-AD17-95AF002A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10C288-60E2-4DC5-931A-BE2C87CDE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F09973-61D7-4C23-91CA-C84AF0AA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79BD73-5E2E-45DB-B237-286AE668B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569205-D155-400D-80B0-185BE5AA8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629890523"/>
              </p:ext>
            </p:extLst>
          </p:nvPr>
        </p:nvGraphicFramePr>
        <p:xfrm>
          <a:off x="323528" y="699046"/>
          <a:ext cx="84394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45</a:t>
            </a:fld>
            <a:endParaRPr lang="es-ES" altLang="en-US" sz="1400"/>
          </a:p>
        </p:txBody>
      </p:sp>
      <p:sp>
        <p:nvSpPr>
          <p:cNvPr id="15" name="CuadroTexto 14"/>
          <p:cNvSpPr txBox="1"/>
          <p:nvPr/>
        </p:nvSpPr>
        <p:spPr>
          <a:xfrm>
            <a:off x="1972322" y="5605244"/>
            <a:ext cx="536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Lámpara </a:t>
            </a:r>
            <a:r>
              <a:rPr lang="es-EC" dirty="0" err="1"/>
              <a:t>Sylvania</a:t>
            </a:r>
            <a:r>
              <a:rPr lang="es-EC" dirty="0"/>
              <a:t> </a:t>
            </a:r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76" y="2131715"/>
            <a:ext cx="7692340" cy="3448873"/>
          </a:xfrm>
          <a:prstGeom prst="rect">
            <a:avLst/>
          </a:prstGeom>
        </p:spPr>
      </p:pic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7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6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359809545"/>
              </p:ext>
            </p:extLst>
          </p:nvPr>
        </p:nvGraphicFramePr>
        <p:xfrm>
          <a:off x="122732" y="520824"/>
          <a:ext cx="8352928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46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7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8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A352C-116B-4A4E-9E87-432CDC80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36CA3-F0BE-4080-AD17-95AF002A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79BD73-5E2E-45DB-B237-286AE668B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569205-D155-400D-80B0-185BE5AA8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67009439"/>
              </p:ext>
            </p:extLst>
          </p:nvPr>
        </p:nvGraphicFramePr>
        <p:xfrm>
          <a:off x="122732" y="520824"/>
          <a:ext cx="8352928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47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7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BA352C-116B-4A4E-9E87-432CDC80A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36CA3-F0BE-4080-AD17-95AF002A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10C288-60E2-4DC5-931A-BE2C87CDE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F09973-61D7-4C23-91CA-C84AF0AA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1028685481"/>
              </p:ext>
            </p:extLst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48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394" y="2420945"/>
            <a:ext cx="8453233" cy="170877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871998" y="4437112"/>
            <a:ext cx="744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En base a la tabla 6 el SVC será </a:t>
            </a:r>
            <a:r>
              <a:rPr lang="es-EC" b="1" dirty="0" err="1"/>
              <a:t>multi</a:t>
            </a:r>
            <a:r>
              <a:rPr lang="es-EC" b="1" dirty="0"/>
              <a:t>-variable de nivel 5 y tendrá 2 variables </a:t>
            </a:r>
            <a:r>
              <a:rPr lang="es-EC" b="1" dirty="0" smtClean="0"/>
              <a:t>que son </a:t>
            </a:r>
            <a:r>
              <a:rPr lang="es-EC" b="1" dirty="0"/>
              <a:t>tensión y corriente,</a:t>
            </a:r>
          </a:p>
        </p:txBody>
      </p:sp>
    </p:spTree>
    <p:extLst>
      <p:ext uri="{BB962C8B-B14F-4D97-AF65-F5344CB8AC3E}">
        <p14:creationId xmlns:p14="http://schemas.microsoft.com/office/powerpoint/2010/main" val="42880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7371813"/>
              </p:ext>
            </p:extLst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49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00622" y="1727745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El </a:t>
            </a:r>
            <a:r>
              <a:rPr lang="es-EC" dirty="0"/>
              <a:t>primer modelo fue obtenido en base al </a:t>
            </a:r>
            <a:r>
              <a:rPr lang="es-EC" dirty="0" smtClean="0"/>
              <a:t>70% de muestras </a:t>
            </a:r>
            <a:r>
              <a:rPr lang="es-EC" dirty="0"/>
              <a:t>de entrenamiento y evaluado con el 30</a:t>
            </a:r>
            <a:r>
              <a:rPr lang="es-EC" dirty="0" smtClean="0"/>
              <a:t>% (validación cruzada </a:t>
            </a:r>
            <a:r>
              <a:rPr lang="es-EC" dirty="0" err="1" smtClean="0"/>
              <a:t>Hold-out</a:t>
            </a:r>
            <a:r>
              <a:rPr lang="es-EC" dirty="0" smtClean="0"/>
              <a:t>) de </a:t>
            </a:r>
            <a:r>
              <a:rPr lang="es-EC" dirty="0"/>
              <a:t>las muestras de prueba.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9613" y="2673722"/>
            <a:ext cx="6765785" cy="42328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225" y="2652712"/>
            <a:ext cx="63055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Diagrama"/>
          <p:cNvGraphicFramePr/>
          <p:nvPr>
            <p:extLst>
              <p:ext uri="{D42A27DB-BD31-4B8C-83A1-F6EECF244321}">
                <p14:modId xmlns:p14="http://schemas.microsoft.com/office/powerpoint/2010/main" val="3744733106"/>
              </p:ext>
            </p:extLst>
          </p:nvPr>
        </p:nvGraphicFramePr>
        <p:xfrm>
          <a:off x="395536" y="632732"/>
          <a:ext cx="8382000" cy="78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4278990"/>
              </p:ext>
            </p:extLst>
          </p:nvPr>
        </p:nvGraphicFramePr>
        <p:xfrm>
          <a:off x="1979712" y="4077072"/>
          <a:ext cx="547260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3AF908C-076E-4FB3-8B0D-B1FA4702EDFF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56052098"/>
              </p:ext>
            </p:extLst>
          </p:nvPr>
        </p:nvGraphicFramePr>
        <p:xfrm>
          <a:off x="1907704" y="1499445"/>
          <a:ext cx="5616624" cy="2649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s-ES" altLang="en-US" sz="1400"/>
          </a:p>
        </p:txBody>
      </p: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0" y="25375"/>
            <a:ext cx="6700395" cy="595313"/>
            <a:chOff x="316116" y="5914225"/>
            <a:chExt cx="6221457" cy="595515"/>
          </a:xfrm>
        </p:grpSpPr>
        <p:sp>
          <p:nvSpPr>
            <p:cNvPr id="18" name="Pentagon 41"/>
            <p:cNvSpPr/>
            <p:nvPr/>
          </p:nvSpPr>
          <p:spPr>
            <a:xfrm>
              <a:off x="4632508" y="5918989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513608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Introducción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9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7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50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00622" y="172774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Las tasas de precisión más bajas corresponden a las fases de Apagado e Ignición.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345" y="2980261"/>
            <a:ext cx="8256379" cy="20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892619808"/>
              </p:ext>
            </p:extLst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51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00622" y="1727745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No se considera la totalidad de los datos inicialmente, después se juntan los datos faltantes.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893" y="2564904"/>
            <a:ext cx="7234233" cy="34117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850" y="1866900"/>
            <a:ext cx="5448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52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00622" y="1727745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Los datos de las fases de apagado e ignición cuentan con un modelo que permite generar más datos. Se generan 1000 datos extras para la fase de apagado y 1200 para la fase de ignición. Este número se obtiene de forma experimental en función de la distribución de la zona de clasificación.</a:t>
            </a:r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139" y="3238459"/>
            <a:ext cx="6074040" cy="34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53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00622" y="1727745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Banco de datos final, incluye datos de las 4 lámparas.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97" y="2617341"/>
            <a:ext cx="81248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54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00622" y="1727745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Nuevas zonas de clasificación con SVR.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9582" t="8462" r="8371" b="2914"/>
          <a:stretch/>
        </p:blipFill>
        <p:spPr>
          <a:xfrm>
            <a:off x="687392" y="2555473"/>
            <a:ext cx="7700350" cy="36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55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00622" y="1727745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Precisión del clasificador con y sin SVR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934" y="2189410"/>
            <a:ext cx="6025962" cy="21101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278" y="4460609"/>
            <a:ext cx="7807051" cy="22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56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00622" y="1727745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 observa que los datos de la lámpara OSRAM afectan a la precisión general del clasificador, se comprueba entrenando un modelo con datos únicamente con datos de </a:t>
            </a:r>
            <a:r>
              <a:rPr lang="es-EC" dirty="0" err="1" smtClean="0"/>
              <a:t>Sylvania</a:t>
            </a:r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997" y="3112372"/>
            <a:ext cx="8142761" cy="20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509230382"/>
              </p:ext>
            </p:extLst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57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00622" y="1727745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La máquina de estados cumple la función principal de garantizar que las </a:t>
            </a:r>
            <a:r>
              <a:rPr lang="es-EC" dirty="0" smtClean="0"/>
              <a:t>fases de </a:t>
            </a:r>
            <a:r>
              <a:rPr lang="es-EC" dirty="0"/>
              <a:t>encendido ocurran de forma secuencial, puede además funcionar como un </a:t>
            </a:r>
            <a:r>
              <a:rPr lang="es-EC" dirty="0" smtClean="0"/>
              <a:t>complemento al </a:t>
            </a:r>
            <a:r>
              <a:rPr lang="es-EC" dirty="0"/>
              <a:t>SVC</a:t>
            </a:r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42" y="2710898"/>
            <a:ext cx="6610552" cy="396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270821445"/>
              </p:ext>
            </p:extLst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58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375292" y="224034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El bloque A es el SVC y el bloque B es la máquina de estados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531" y="3212976"/>
            <a:ext cx="8640960" cy="2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/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59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635114" y="1844824"/>
            <a:ext cx="816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Con la implementación de la máquina de estados hay un aumento de la </a:t>
            </a:r>
            <a:r>
              <a:rPr lang="es-EC" dirty="0" smtClean="0"/>
              <a:t>precisión del </a:t>
            </a:r>
            <a:r>
              <a:rPr lang="es-EC" dirty="0"/>
              <a:t>clasificador del 96;913% </a:t>
            </a:r>
            <a:r>
              <a:rPr lang="es-EC" dirty="0" smtClean="0"/>
              <a:t>a </a:t>
            </a:r>
            <a:r>
              <a:rPr lang="es-EC" dirty="0"/>
              <a:t>97;639% </a:t>
            </a:r>
            <a:r>
              <a:rPr lang="es-EC" dirty="0" smtClean="0"/>
              <a:t>además </a:t>
            </a:r>
            <a:r>
              <a:rPr lang="es-EC" dirty="0"/>
              <a:t>de </a:t>
            </a:r>
            <a:r>
              <a:rPr lang="es-EC" dirty="0" smtClean="0"/>
              <a:t>que el </a:t>
            </a:r>
            <a:r>
              <a:rPr lang="es-EC" dirty="0"/>
              <a:t>sistema Balastro-lámpara no se vea afectado por </a:t>
            </a:r>
            <a:r>
              <a:rPr lang="es-EC" dirty="0" smtClean="0"/>
              <a:t>transiciones </a:t>
            </a:r>
            <a:r>
              <a:rPr lang="es-EC" dirty="0"/>
              <a:t>erróneas en el </a:t>
            </a:r>
            <a:r>
              <a:rPr lang="es-EC" dirty="0" smtClean="0"/>
              <a:t>proceso de </a:t>
            </a:r>
            <a:r>
              <a:rPr lang="es-EC" dirty="0"/>
              <a:t>encendido.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25" y="3638244"/>
            <a:ext cx="8134571" cy="22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Diagrama"/>
          <p:cNvGraphicFramePr/>
          <p:nvPr>
            <p:extLst>
              <p:ext uri="{D42A27DB-BD31-4B8C-83A1-F6EECF244321}">
                <p14:modId xmlns:p14="http://schemas.microsoft.com/office/powerpoint/2010/main" val="3302089234"/>
              </p:ext>
            </p:extLst>
          </p:nvPr>
        </p:nvGraphicFramePr>
        <p:xfrm>
          <a:off x="381000" y="609600"/>
          <a:ext cx="8382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98516841"/>
              </p:ext>
            </p:extLst>
          </p:nvPr>
        </p:nvGraphicFramePr>
        <p:xfrm>
          <a:off x="304800" y="2133600"/>
          <a:ext cx="8382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3AF908C-076E-4FB3-8B0D-B1FA4702EDFF}" type="slidenum">
              <a:rPr lang="es-ES" smtClean="0"/>
              <a:t>6</a:t>
            </a:fld>
            <a:endParaRPr lang="es-E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0" y="25375"/>
            <a:ext cx="6700395" cy="595313"/>
            <a:chOff x="316116" y="5914225"/>
            <a:chExt cx="6221457" cy="595515"/>
          </a:xfrm>
        </p:grpSpPr>
        <p:sp>
          <p:nvSpPr>
            <p:cNvPr id="8" name="Pentagon 41"/>
            <p:cNvSpPr/>
            <p:nvPr/>
          </p:nvSpPr>
          <p:spPr>
            <a:xfrm>
              <a:off x="4632508" y="5918989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Pentagon 42"/>
            <p:cNvSpPr/>
            <p:nvPr/>
          </p:nvSpPr>
          <p:spPr>
            <a:xfrm>
              <a:off x="3513608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Introducción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36610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831938682"/>
              </p:ext>
            </p:extLst>
          </p:nvPr>
        </p:nvGraphicFramePr>
        <p:xfrm>
          <a:off x="339263" y="764704"/>
          <a:ext cx="84394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60</a:t>
            </a:fld>
            <a:endParaRPr lang="es-ES" altLang="en-US" sz="1400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0" y="25370"/>
            <a:ext cx="6644731" cy="596901"/>
            <a:chOff x="316116" y="5914225"/>
            <a:chExt cx="6169772" cy="597104"/>
          </a:xfrm>
        </p:grpSpPr>
        <p:sp>
          <p:nvSpPr>
            <p:cNvPr id="19" name="Pentagon 41"/>
            <p:cNvSpPr/>
            <p:nvPr/>
          </p:nvSpPr>
          <p:spPr>
            <a:xfrm>
              <a:off x="4580823" y="5928518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2"/>
            <p:cNvSpPr/>
            <p:nvPr/>
          </p:nvSpPr>
          <p:spPr>
            <a:xfrm>
              <a:off x="3491539" y="5928518"/>
              <a:ext cx="1344320" cy="58122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implementación</a:t>
              </a:r>
              <a:r>
                <a:rPr lang="en-US" sz="1200" dirty="0" smtClean="0">
                  <a:solidFill>
                    <a:schemeClr val="tx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controlador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25725" y="1513944"/>
            <a:ext cx="8169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Se puede observar que cualquier método de clasificación mediante SVM es </a:t>
            </a:r>
            <a:r>
              <a:rPr lang="es-EC" dirty="0" smtClean="0"/>
              <a:t>mejor que </a:t>
            </a:r>
            <a:r>
              <a:rPr lang="es-EC" dirty="0"/>
              <a:t>el clasificador neuronal expuesto por (</a:t>
            </a:r>
            <a:r>
              <a:rPr lang="es-EC" dirty="0" err="1"/>
              <a:t>Velastegui</a:t>
            </a:r>
            <a:r>
              <a:rPr lang="es-EC" dirty="0"/>
              <a:t> y Andino, 2015), sin </a:t>
            </a:r>
            <a:r>
              <a:rPr lang="es-EC" dirty="0" smtClean="0"/>
              <a:t>embargo, analizando </a:t>
            </a:r>
            <a:r>
              <a:rPr lang="es-EC" dirty="0"/>
              <a:t>métodos de clasificación mediante </a:t>
            </a:r>
            <a:r>
              <a:rPr lang="es-EC" dirty="0" err="1"/>
              <a:t>SVMs</a:t>
            </a:r>
            <a:r>
              <a:rPr lang="es-EC" dirty="0"/>
              <a:t> se observa que ambos </a:t>
            </a:r>
            <a:r>
              <a:rPr lang="es-EC" dirty="0" smtClean="0"/>
              <a:t>métodos presentan </a:t>
            </a:r>
            <a:r>
              <a:rPr lang="es-EC" dirty="0"/>
              <a:t>tazas de acierto sobre el 93%, debido a la diferencia estructural, al </a:t>
            </a:r>
            <a:r>
              <a:rPr lang="es-EC" dirty="0" smtClean="0"/>
              <a:t>número de </a:t>
            </a:r>
            <a:r>
              <a:rPr lang="es-EC" dirty="0"/>
              <a:t>clases, y al número de lámparas empleadas estos sistemas no se puede comparar </a:t>
            </a:r>
            <a:r>
              <a:rPr lang="es-EC" dirty="0" smtClean="0"/>
              <a:t>de forma </a:t>
            </a:r>
            <a:r>
              <a:rPr lang="es-EC" dirty="0"/>
              <a:t>directa.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24" y="3518496"/>
            <a:ext cx="8307281" cy="21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81001" y="3086742"/>
            <a:ext cx="8381998" cy="1422378"/>
            <a:chOff x="1" y="290735"/>
            <a:chExt cx="8381998" cy="684516"/>
          </a:xfrm>
        </p:grpSpPr>
        <p:sp>
          <p:nvSpPr>
            <p:cNvPr id="8" name="Rectángulo: esquinas redondeadas 7"/>
            <p:cNvSpPr/>
            <p:nvPr/>
          </p:nvSpPr>
          <p:spPr>
            <a:xfrm>
              <a:off x="1" y="290735"/>
              <a:ext cx="8381998" cy="684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/>
            <p:cNvSpPr txBox="1"/>
            <p:nvPr/>
          </p:nvSpPr>
          <p:spPr>
            <a:xfrm>
              <a:off x="20050" y="310784"/>
              <a:ext cx="8341900" cy="644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100" b="1" kern="1200" dirty="0"/>
                <a:t>CONCLUSIONES Y RECOMENDACIONES</a:t>
              </a:r>
            </a:p>
          </p:txBody>
        </p: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61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23392765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552224499"/>
              </p:ext>
            </p:extLst>
          </p:nvPr>
        </p:nvGraphicFramePr>
        <p:xfrm>
          <a:off x="35496" y="620688"/>
          <a:ext cx="8964488" cy="611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62</a:t>
            </a:fld>
            <a:endParaRPr lang="es-ES" altLang="en-US" sz="1400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0" y="25375"/>
            <a:ext cx="9180512" cy="595313"/>
            <a:chOff x="316116" y="5914225"/>
            <a:chExt cx="8524298" cy="595515"/>
          </a:xfrm>
        </p:grpSpPr>
        <p:sp>
          <p:nvSpPr>
            <p:cNvPr id="7" name="Pentagon 41"/>
            <p:cNvSpPr/>
            <p:nvPr/>
          </p:nvSpPr>
          <p:spPr>
            <a:xfrm>
              <a:off x="6935349" y="5920577"/>
              <a:ext cx="1905065" cy="58281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Conclusiones y Recomendaciones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Pentagon 42"/>
            <p:cNvSpPr/>
            <p:nvPr/>
          </p:nvSpPr>
          <p:spPr>
            <a:xfrm>
              <a:off x="5962875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Pentagon 44"/>
            <p:cNvSpPr/>
            <p:nvPr/>
          </p:nvSpPr>
          <p:spPr>
            <a:xfrm>
              <a:off x="4748750" y="5928518"/>
              <a:ext cx="1447719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Tratamiento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de las señales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Pentagon 45"/>
            <p:cNvSpPr/>
            <p:nvPr/>
          </p:nvSpPr>
          <p:spPr>
            <a:xfrm>
              <a:off x="3491539" y="5925342"/>
              <a:ext cx="1537802" cy="584398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Experimento</a:t>
              </a:r>
              <a:r>
                <a:rPr lang="en-US" sz="1200" dirty="0">
                  <a:solidFill>
                    <a:schemeClr val="tx1"/>
                  </a:solidFill>
                </a:rPr>
                <a:t> y </a:t>
              </a:r>
              <a:r>
                <a:rPr lang="en-US" sz="1200" dirty="0" err="1">
                  <a:solidFill>
                    <a:schemeClr val="tx1"/>
                  </a:solidFill>
                </a:rPr>
                <a:t>adquisición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de </a:t>
              </a:r>
              <a:r>
                <a:rPr lang="en-US" sz="1200" dirty="0" err="1">
                  <a:solidFill>
                    <a:schemeClr val="tx1"/>
                  </a:solidFill>
                </a:rPr>
                <a:t>datos</a:t>
              </a:r>
              <a:endParaRPr lang="es-EC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y construction del hardware</a:t>
              </a:r>
            </a:p>
          </p:txBody>
        </p:sp>
        <p:sp>
          <p:nvSpPr>
            <p:cNvPr id="1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8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6813A-3C70-474F-B955-22D5A57A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999C8A-4352-4DC7-8C6E-BB5B23401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665074779"/>
              </p:ext>
            </p:extLst>
          </p:nvPr>
        </p:nvGraphicFramePr>
        <p:xfrm>
          <a:off x="35496" y="620688"/>
          <a:ext cx="8964488" cy="611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63</a:t>
            </a:fld>
            <a:endParaRPr lang="es-ES" altLang="en-US" sz="1400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0" y="25375"/>
            <a:ext cx="9180512" cy="595313"/>
            <a:chOff x="316116" y="5914225"/>
            <a:chExt cx="8524298" cy="595515"/>
          </a:xfrm>
        </p:grpSpPr>
        <p:sp>
          <p:nvSpPr>
            <p:cNvPr id="7" name="Pentagon 41"/>
            <p:cNvSpPr/>
            <p:nvPr/>
          </p:nvSpPr>
          <p:spPr>
            <a:xfrm>
              <a:off x="6935349" y="5920577"/>
              <a:ext cx="1905065" cy="58281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Conclusiones y Recomendaciones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Pentagon 42"/>
            <p:cNvSpPr/>
            <p:nvPr/>
          </p:nvSpPr>
          <p:spPr>
            <a:xfrm>
              <a:off x="5962875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Pentagon 44"/>
            <p:cNvSpPr/>
            <p:nvPr/>
          </p:nvSpPr>
          <p:spPr>
            <a:xfrm>
              <a:off x="4748750" y="5928518"/>
              <a:ext cx="1447719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Tratamiento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de las señales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Pentagon 45"/>
            <p:cNvSpPr/>
            <p:nvPr/>
          </p:nvSpPr>
          <p:spPr>
            <a:xfrm>
              <a:off x="3491539" y="5925342"/>
              <a:ext cx="1537802" cy="584398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Experimento</a:t>
              </a:r>
              <a:r>
                <a:rPr lang="en-US" sz="1200" dirty="0">
                  <a:solidFill>
                    <a:schemeClr val="tx1"/>
                  </a:solidFill>
                </a:rPr>
                <a:t> y </a:t>
              </a:r>
              <a:r>
                <a:rPr lang="en-US" sz="1200" dirty="0" err="1">
                  <a:solidFill>
                    <a:schemeClr val="tx1"/>
                  </a:solidFill>
                </a:rPr>
                <a:t>adquisición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de </a:t>
              </a:r>
              <a:r>
                <a:rPr lang="en-US" sz="1200" dirty="0" err="1">
                  <a:solidFill>
                    <a:schemeClr val="tx1"/>
                  </a:solidFill>
                </a:rPr>
                <a:t>datos</a:t>
              </a:r>
              <a:endParaRPr lang="es-EC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y construction del hardware</a:t>
              </a:r>
            </a:p>
          </p:txBody>
        </p:sp>
        <p:sp>
          <p:nvSpPr>
            <p:cNvPr id="1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10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2300716806"/>
              </p:ext>
            </p:extLst>
          </p:nvPr>
        </p:nvGraphicFramePr>
        <p:xfrm>
          <a:off x="35496" y="620688"/>
          <a:ext cx="8964488" cy="611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64</a:t>
            </a:fld>
            <a:endParaRPr lang="es-ES" altLang="en-US" sz="1400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0" y="44624"/>
            <a:ext cx="9180512" cy="595313"/>
            <a:chOff x="316116" y="5914225"/>
            <a:chExt cx="8524298" cy="595515"/>
          </a:xfrm>
        </p:grpSpPr>
        <p:sp>
          <p:nvSpPr>
            <p:cNvPr id="7" name="Pentagon 41"/>
            <p:cNvSpPr/>
            <p:nvPr/>
          </p:nvSpPr>
          <p:spPr>
            <a:xfrm>
              <a:off x="6935349" y="5920577"/>
              <a:ext cx="1905065" cy="58281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</a:t>
              </a:r>
              <a:r>
                <a:rPr lang="es-EC" sz="1200" dirty="0">
                  <a:solidFill>
                    <a:schemeClr val="bg1"/>
                  </a:solidFill>
                </a:rPr>
                <a:t>Conclusiones y Recomendaciones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Pentagon 42"/>
            <p:cNvSpPr/>
            <p:nvPr/>
          </p:nvSpPr>
          <p:spPr>
            <a:xfrm>
              <a:off x="5962875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Pentagon 44"/>
            <p:cNvSpPr/>
            <p:nvPr/>
          </p:nvSpPr>
          <p:spPr>
            <a:xfrm>
              <a:off x="4748750" y="5928518"/>
              <a:ext cx="1447719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Tratamiento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de las señales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Pentagon 45"/>
            <p:cNvSpPr/>
            <p:nvPr/>
          </p:nvSpPr>
          <p:spPr>
            <a:xfrm>
              <a:off x="3491539" y="5925342"/>
              <a:ext cx="1537802" cy="584398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Experimento</a:t>
              </a:r>
              <a:r>
                <a:rPr lang="en-US" sz="1200" dirty="0">
                  <a:solidFill>
                    <a:schemeClr val="tx1"/>
                  </a:solidFill>
                </a:rPr>
                <a:t> y </a:t>
              </a:r>
              <a:r>
                <a:rPr lang="en-US" sz="1200" dirty="0" err="1">
                  <a:solidFill>
                    <a:schemeClr val="tx1"/>
                  </a:solidFill>
                </a:rPr>
                <a:t>adquisición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de </a:t>
              </a:r>
              <a:r>
                <a:rPr lang="en-US" sz="1200" dirty="0" err="1">
                  <a:solidFill>
                    <a:schemeClr val="tx1"/>
                  </a:solidFill>
                </a:rPr>
                <a:t>datos</a:t>
              </a:r>
              <a:endParaRPr lang="es-EC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</a:t>
              </a:r>
              <a:r>
                <a:rPr lang="es-EC" sz="1200" dirty="0">
                  <a:solidFill>
                    <a:schemeClr val="bg1"/>
                  </a:solidFill>
                </a:rPr>
                <a:t>   </a:t>
              </a:r>
              <a:r>
                <a:rPr lang="en-US" sz="1200" dirty="0" err="1">
                  <a:solidFill>
                    <a:schemeClr val="tx1"/>
                  </a:solidFill>
                </a:rPr>
                <a:t>Diseño</a:t>
              </a:r>
              <a:r>
                <a:rPr lang="en-US" sz="1200" dirty="0">
                  <a:solidFill>
                    <a:schemeClr val="tx1"/>
                  </a:solidFill>
                </a:rPr>
                <a:t> y construction del hardware</a:t>
              </a:r>
            </a:p>
          </p:txBody>
        </p:sp>
        <p:sp>
          <p:nvSpPr>
            <p:cNvPr id="12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5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6813A-3C70-474F-B955-22D5A57A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999C8A-4352-4DC7-8C6E-BB5B23401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age.slidesharecdn.com/diapositivadetecnolgiaenlaeducacin-141005173802-conversion-gate01/95/diapositiva-de-tecnolgia-en-la-educacin-10-638.jpg?cb=141253085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9" r="10185"/>
          <a:stretch/>
        </p:blipFill>
        <p:spPr bwMode="auto">
          <a:xfrm>
            <a:off x="1403648" y="980728"/>
            <a:ext cx="6984776" cy="45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65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17568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Diagrama"/>
          <p:cNvGraphicFramePr/>
          <p:nvPr>
            <p:extLst>
              <p:ext uri="{D42A27DB-BD31-4B8C-83A1-F6EECF244321}">
                <p14:modId xmlns:p14="http://schemas.microsoft.com/office/powerpoint/2010/main" val="3323050870"/>
              </p:ext>
            </p:extLst>
          </p:nvPr>
        </p:nvGraphicFramePr>
        <p:xfrm>
          <a:off x="381000" y="609600"/>
          <a:ext cx="8382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740864424"/>
              </p:ext>
            </p:extLst>
          </p:nvPr>
        </p:nvGraphicFramePr>
        <p:xfrm>
          <a:off x="381000" y="1556792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3AF908C-076E-4FB3-8B0D-B1FA4702EDFF}" type="slidenum">
              <a:rPr lang="es-ES" smtClean="0"/>
              <a:t>7</a:t>
            </a:fld>
            <a:endParaRPr lang="es-ES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25375"/>
            <a:ext cx="6700395" cy="595313"/>
            <a:chOff x="316116" y="5914225"/>
            <a:chExt cx="6221457" cy="595515"/>
          </a:xfrm>
        </p:grpSpPr>
        <p:sp>
          <p:nvSpPr>
            <p:cNvPr id="17" name="Pentagon 41"/>
            <p:cNvSpPr/>
            <p:nvPr/>
          </p:nvSpPr>
          <p:spPr>
            <a:xfrm>
              <a:off x="4632508" y="5918989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Pentagon 42"/>
            <p:cNvSpPr/>
            <p:nvPr/>
          </p:nvSpPr>
          <p:spPr>
            <a:xfrm>
              <a:off x="3513608" y="5928518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6"/>
            <p:cNvSpPr/>
            <p:nvPr/>
          </p:nvSpPr>
          <p:spPr>
            <a:xfrm>
              <a:off x="2024356" y="5928518"/>
              <a:ext cx="175428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del Arte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Introducción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1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6813A-3C70-474F-B955-22D5A57A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999C8A-4352-4DC7-8C6E-BB5B23401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D4C765-696D-454D-9ACB-C863AE1F4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89972-6746-480E-BAF1-03CE98143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81001" y="3086742"/>
            <a:ext cx="8381998" cy="684516"/>
            <a:chOff x="1" y="290735"/>
            <a:chExt cx="8381998" cy="684516"/>
          </a:xfrm>
        </p:grpSpPr>
        <p:sp>
          <p:nvSpPr>
            <p:cNvPr id="8" name="Rectángulo: esquinas redondeadas 7"/>
            <p:cNvSpPr/>
            <p:nvPr/>
          </p:nvSpPr>
          <p:spPr>
            <a:xfrm>
              <a:off x="1" y="290735"/>
              <a:ext cx="8381998" cy="684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/>
            <p:cNvSpPr txBox="1"/>
            <p:nvPr/>
          </p:nvSpPr>
          <p:spPr>
            <a:xfrm>
              <a:off x="20050" y="310784"/>
              <a:ext cx="8341900" cy="644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100" b="1" kern="1200" dirty="0" smtClean="0"/>
                <a:t>ESTADO DEL ARTE </a:t>
              </a:r>
              <a:endParaRPr lang="es-ES" sz="4100" b="1" kern="1200" dirty="0"/>
            </a:p>
          </p:txBody>
        </p:sp>
      </p:grpSp>
      <p:sp>
        <p:nvSpPr>
          <p:cNvPr id="6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s-ES" altLang="en-US" sz="1400"/>
          </a:p>
        </p:txBody>
      </p:sp>
    </p:spTree>
    <p:extLst>
      <p:ext uri="{BB962C8B-B14F-4D97-AF65-F5344CB8AC3E}">
        <p14:creationId xmlns:p14="http://schemas.microsoft.com/office/powerpoint/2010/main" val="1512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3254824261"/>
              </p:ext>
            </p:extLst>
          </p:nvPr>
        </p:nvGraphicFramePr>
        <p:xfrm>
          <a:off x="294456" y="476672"/>
          <a:ext cx="85260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6902896" y="6245225"/>
            <a:ext cx="21336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7B07CED-FF12-438A-82FA-F45D02659A30}" type="slidenum">
              <a:rPr lang="es-ES" altLang="en-US" sz="1400" smtClean="0"/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s-ES" altLang="en-US" sz="140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0" y="19476"/>
            <a:ext cx="6445432" cy="612329"/>
            <a:chOff x="316116" y="5908326"/>
            <a:chExt cx="5984719" cy="612537"/>
          </a:xfrm>
        </p:grpSpPr>
        <p:sp>
          <p:nvSpPr>
            <p:cNvPr id="17" name="Pentagon 47"/>
            <p:cNvSpPr/>
            <p:nvPr/>
          </p:nvSpPr>
          <p:spPr>
            <a:xfrm>
              <a:off x="1125784" y="5914225"/>
              <a:ext cx="1198626" cy="59392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</a:t>
              </a:r>
              <a:r>
                <a:rPr lang="es-EC" sz="1200" dirty="0">
                  <a:solidFill>
                    <a:schemeClr val="bg1"/>
                  </a:solidFill>
                </a:rPr>
                <a:t>Estado  </a:t>
              </a:r>
            </a:p>
            <a:p>
              <a:pPr algn="ctr">
                <a:defRPr/>
              </a:pPr>
              <a:r>
                <a:rPr lang="es-EC" sz="1200" dirty="0">
                  <a:solidFill>
                    <a:schemeClr val="bg1"/>
                  </a:solidFill>
                </a:rPr>
                <a:t>     del Arte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Pentagon 41"/>
            <p:cNvSpPr/>
            <p:nvPr/>
          </p:nvSpPr>
          <p:spPr>
            <a:xfrm>
              <a:off x="4395770" y="5919006"/>
              <a:ext cx="1905065" cy="58281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Conclusiones y Recomendaciones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42"/>
            <p:cNvSpPr/>
            <p:nvPr/>
          </p:nvSpPr>
          <p:spPr>
            <a:xfrm>
              <a:off x="3243719" y="5929323"/>
              <a:ext cx="1344320" cy="581222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     Resultados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44"/>
            <p:cNvSpPr/>
            <p:nvPr/>
          </p:nvSpPr>
          <p:spPr>
            <a:xfrm>
              <a:off x="2032962" y="5908326"/>
              <a:ext cx="1527174" cy="612537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1200" dirty="0" smtClean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r>
                <a:rPr lang="es-EC" sz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Diseño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e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implementación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 del </a:t>
              </a:r>
              <a:r>
                <a:rPr lang="en-US" sz="1200" dirty="0" err="1">
                  <a:solidFill>
                    <a:sysClr val="windowText" lastClr="000000"/>
                  </a:solidFill>
                </a:rPr>
                <a:t>controlador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Pentagon 48"/>
            <p:cNvSpPr/>
            <p:nvPr/>
          </p:nvSpPr>
          <p:spPr>
            <a:xfrm>
              <a:off x="316116" y="5914225"/>
              <a:ext cx="1158936" cy="592339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200" dirty="0">
                  <a:solidFill>
                    <a:schemeClr val="tx1"/>
                  </a:solidFill>
                </a:rPr>
                <a:t>Introducción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3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AAFF2-F757-4829-8DE2-3822D970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390C3-22EC-4252-819F-F42DBCE7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6BAF9-1EE2-43AB-A459-FD0FBACBF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98293-6788-4959-8701-87899D3A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6813A-3C70-474F-B955-22D5A57A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999C8A-4352-4DC7-8C6E-BB5B23401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D4C765-696D-454D-9ACB-C863AE1F4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89972-6746-480E-BAF1-03CE98143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Personalizado 5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3861</TotalTime>
  <Words>3840</Words>
  <Application>Microsoft Office PowerPoint</Application>
  <PresentationFormat>Presentación en pantalla (4:3)</PresentationFormat>
  <Paragraphs>657</Paragraphs>
  <Slides>65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0" baseType="lpstr">
      <vt:lpstr>Arial</vt:lpstr>
      <vt:lpstr>Calibri</vt:lpstr>
      <vt:lpstr>Symbol</vt:lpstr>
      <vt:lpstr>Times New Roman</vt:lpstr>
      <vt:lpstr>Claridad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EDDY</dc:creator>
  <cp:lastModifiedBy>SonyVaio</cp:lastModifiedBy>
  <cp:revision>219</cp:revision>
  <dcterms:created xsi:type="dcterms:W3CDTF">2015-05-10T03:58:12Z</dcterms:created>
  <dcterms:modified xsi:type="dcterms:W3CDTF">2017-02-02T15:09:17Z</dcterms:modified>
</cp:coreProperties>
</file>