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  <p:sldMasterId id="2147483971" r:id="rId2"/>
    <p:sldMasterId id="2147484019" r:id="rId3"/>
  </p:sldMasterIdLst>
  <p:notesMasterIdLst>
    <p:notesMasterId r:id="rId38"/>
  </p:notesMasterIdLst>
  <p:sldIdLst>
    <p:sldId id="256" r:id="rId4"/>
    <p:sldId id="289" r:id="rId5"/>
    <p:sldId id="299" r:id="rId6"/>
    <p:sldId id="266" r:id="rId7"/>
    <p:sldId id="282" r:id="rId8"/>
    <p:sldId id="283" r:id="rId9"/>
    <p:sldId id="303" r:id="rId10"/>
    <p:sldId id="290" r:id="rId11"/>
    <p:sldId id="260" r:id="rId12"/>
    <p:sldId id="286" r:id="rId13"/>
    <p:sldId id="287" r:id="rId14"/>
    <p:sldId id="304" r:id="rId15"/>
    <p:sldId id="270" r:id="rId16"/>
    <p:sldId id="285" r:id="rId17"/>
    <p:sldId id="267" r:id="rId18"/>
    <p:sldId id="291" r:id="rId19"/>
    <p:sldId id="261" r:id="rId20"/>
    <p:sldId id="263" r:id="rId21"/>
    <p:sldId id="298" r:id="rId22"/>
    <p:sldId id="284" r:id="rId23"/>
    <p:sldId id="278" r:id="rId24"/>
    <p:sldId id="280" r:id="rId25"/>
    <p:sldId id="305" r:id="rId26"/>
    <p:sldId id="292" r:id="rId27"/>
    <p:sldId id="293" r:id="rId28"/>
    <p:sldId id="306" r:id="rId29"/>
    <p:sldId id="295" r:id="rId30"/>
    <p:sldId id="265" r:id="rId31"/>
    <p:sldId id="296" r:id="rId32"/>
    <p:sldId id="264" r:id="rId33"/>
    <p:sldId id="271" r:id="rId34"/>
    <p:sldId id="273" r:id="rId35"/>
    <p:sldId id="307" r:id="rId36"/>
    <p:sldId id="29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60BDA-CF30-43EC-8E05-9301F8864C7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1BE5EDA-4621-4F03-8A51-38621E9C2CA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es-EC" baseline="0" dirty="0" smtClean="0"/>
            <a:t>Tensión superficial superada</a:t>
          </a:r>
          <a:endParaRPr lang="es-EC" dirty="0"/>
        </a:p>
      </dgm:t>
    </dgm:pt>
    <dgm:pt modelId="{F2B36CAE-E165-42A0-9E6F-5FD57D3DEA78}" type="parTrans" cxnId="{37A8065A-2D01-47C5-9863-4C9B95856366}">
      <dgm:prSet/>
      <dgm:spPr/>
      <dgm:t>
        <a:bodyPr/>
        <a:lstStyle/>
        <a:p>
          <a:endParaRPr lang="es-EC"/>
        </a:p>
      </dgm:t>
    </dgm:pt>
    <dgm:pt modelId="{3FFD3875-52D0-4918-9C18-6C3516042378}" type="sibTrans" cxnId="{37A8065A-2D01-47C5-9863-4C9B95856366}">
      <dgm:prSet/>
      <dgm:spPr/>
      <dgm:t>
        <a:bodyPr/>
        <a:lstStyle/>
        <a:p>
          <a:endParaRPr lang="es-EC"/>
        </a:p>
      </dgm:t>
    </dgm:pt>
    <dgm:pt modelId="{F5D51C9A-0A5D-490D-80FC-1F33905EEF4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s-EC" baseline="0" dirty="0" smtClean="0"/>
            <a:t>Fuerzas externas - internas</a:t>
          </a:r>
          <a:endParaRPr lang="es-EC" dirty="0"/>
        </a:p>
      </dgm:t>
    </dgm:pt>
    <dgm:pt modelId="{40C4D7AC-E75A-4405-964E-F7ABF997636C}" type="parTrans" cxnId="{C816814A-D22C-46B9-BA33-69DD33A164A0}">
      <dgm:prSet/>
      <dgm:spPr/>
      <dgm:t>
        <a:bodyPr/>
        <a:lstStyle/>
        <a:p>
          <a:endParaRPr lang="es-EC"/>
        </a:p>
      </dgm:t>
    </dgm:pt>
    <dgm:pt modelId="{2F781777-DE87-4069-80A0-AFDC89F253F7}" type="sibTrans" cxnId="{C816814A-D22C-46B9-BA33-69DD33A164A0}">
      <dgm:prSet/>
      <dgm:spPr/>
      <dgm:t>
        <a:bodyPr/>
        <a:lstStyle/>
        <a:p>
          <a:endParaRPr lang="es-EC"/>
        </a:p>
      </dgm:t>
    </dgm:pt>
    <dgm:pt modelId="{780C35A3-D29E-43FC-98C3-DA31B26B5D0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C" baseline="0" dirty="0" smtClean="0"/>
            <a:t>Desintegración líquido</a:t>
          </a:r>
          <a:endParaRPr lang="es-EC" dirty="0"/>
        </a:p>
      </dgm:t>
    </dgm:pt>
    <dgm:pt modelId="{136488C1-5441-427B-A694-F4727F50A2DD}" type="parTrans" cxnId="{E20456F4-7A91-4541-BDC0-EE36C970AA4F}">
      <dgm:prSet/>
      <dgm:spPr/>
      <dgm:t>
        <a:bodyPr/>
        <a:lstStyle/>
        <a:p>
          <a:endParaRPr lang="es-EC"/>
        </a:p>
      </dgm:t>
    </dgm:pt>
    <dgm:pt modelId="{880C6B3A-FC6E-47BC-944C-DED31A2728E2}" type="sibTrans" cxnId="{E20456F4-7A91-4541-BDC0-EE36C970AA4F}">
      <dgm:prSet/>
      <dgm:spPr/>
      <dgm:t>
        <a:bodyPr/>
        <a:lstStyle/>
        <a:p>
          <a:endParaRPr lang="es-EC"/>
        </a:p>
      </dgm:t>
    </dgm:pt>
    <dgm:pt modelId="{1772C78B-5550-45A8-9957-2B81844C231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s-EC" baseline="0" dirty="0" smtClean="0"/>
            <a:t>Micro gotas o partículas</a:t>
          </a:r>
          <a:endParaRPr lang="es-EC" dirty="0"/>
        </a:p>
      </dgm:t>
    </dgm:pt>
    <dgm:pt modelId="{E0908826-1246-43F0-B852-32040609EAC8}" type="parTrans" cxnId="{A202813F-B85C-4F5B-93A9-D44314B0B0C0}">
      <dgm:prSet/>
      <dgm:spPr/>
      <dgm:t>
        <a:bodyPr/>
        <a:lstStyle/>
        <a:p>
          <a:endParaRPr lang="es-EC"/>
        </a:p>
      </dgm:t>
    </dgm:pt>
    <dgm:pt modelId="{C7D0494F-DD5D-4B9B-A648-9A31729A6168}" type="sibTrans" cxnId="{A202813F-B85C-4F5B-93A9-D44314B0B0C0}">
      <dgm:prSet/>
      <dgm:spPr/>
      <dgm:t>
        <a:bodyPr/>
        <a:lstStyle/>
        <a:p>
          <a:endParaRPr lang="es-EC"/>
        </a:p>
      </dgm:t>
    </dgm:pt>
    <dgm:pt modelId="{5EFE6BC8-3A0E-4FE4-95AE-BADF80AAEA6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s-EC" baseline="0" dirty="0" smtClean="0"/>
            <a:t>Aplicación determinada</a:t>
          </a:r>
          <a:endParaRPr lang="es-EC" dirty="0"/>
        </a:p>
      </dgm:t>
    </dgm:pt>
    <dgm:pt modelId="{53D791DE-FB05-4166-BB98-B3B11580C306}" type="parTrans" cxnId="{A482BEA5-76C9-480A-98AF-FA9CEEFB657C}">
      <dgm:prSet/>
      <dgm:spPr/>
      <dgm:t>
        <a:bodyPr/>
        <a:lstStyle/>
        <a:p>
          <a:endParaRPr lang="es-EC"/>
        </a:p>
      </dgm:t>
    </dgm:pt>
    <dgm:pt modelId="{DC00113A-6B3B-4AC4-BB08-4B8CC38E109F}" type="sibTrans" cxnId="{A482BEA5-76C9-480A-98AF-FA9CEEFB657C}">
      <dgm:prSet/>
      <dgm:spPr/>
      <dgm:t>
        <a:bodyPr/>
        <a:lstStyle/>
        <a:p>
          <a:endParaRPr lang="es-EC"/>
        </a:p>
      </dgm:t>
    </dgm:pt>
    <dgm:pt modelId="{9200B860-73F1-4F12-86C7-A52B0C75E5B6}" type="pres">
      <dgm:prSet presAssocID="{1CB60BDA-CF30-43EC-8E05-9301F8864C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E17897-6355-409B-BBA0-C260481451EB}" type="pres">
      <dgm:prSet presAssocID="{5EFE6BC8-3A0E-4FE4-95AE-BADF80AAEA68}" presName="boxAndChildren" presStyleCnt="0"/>
      <dgm:spPr/>
    </dgm:pt>
    <dgm:pt modelId="{5A0D7555-0FD3-4464-A113-A59A3DB7D728}" type="pres">
      <dgm:prSet presAssocID="{5EFE6BC8-3A0E-4FE4-95AE-BADF80AAEA68}" presName="parentTextBox" presStyleLbl="node1" presStyleIdx="0" presStyleCnt="5"/>
      <dgm:spPr/>
      <dgm:t>
        <a:bodyPr/>
        <a:lstStyle/>
        <a:p>
          <a:endParaRPr lang="es-EC"/>
        </a:p>
      </dgm:t>
    </dgm:pt>
    <dgm:pt modelId="{51B76857-FAD4-4796-8830-A5A9D54AF636}" type="pres">
      <dgm:prSet presAssocID="{C7D0494F-DD5D-4B9B-A648-9A31729A6168}" presName="sp" presStyleCnt="0"/>
      <dgm:spPr/>
    </dgm:pt>
    <dgm:pt modelId="{DDCF5EA1-A8C7-4336-84A3-4AE5E6160A93}" type="pres">
      <dgm:prSet presAssocID="{1772C78B-5550-45A8-9957-2B81844C231C}" presName="arrowAndChildren" presStyleCnt="0"/>
      <dgm:spPr/>
    </dgm:pt>
    <dgm:pt modelId="{A84144ED-3AC7-42D8-803A-51E2F83714FB}" type="pres">
      <dgm:prSet presAssocID="{1772C78B-5550-45A8-9957-2B81844C231C}" presName="parentTextArrow" presStyleLbl="node1" presStyleIdx="1" presStyleCnt="5"/>
      <dgm:spPr/>
      <dgm:t>
        <a:bodyPr/>
        <a:lstStyle/>
        <a:p>
          <a:endParaRPr lang="es-EC"/>
        </a:p>
      </dgm:t>
    </dgm:pt>
    <dgm:pt modelId="{45D7A56D-A528-47F6-B9A4-0C54C4193188}" type="pres">
      <dgm:prSet presAssocID="{880C6B3A-FC6E-47BC-944C-DED31A2728E2}" presName="sp" presStyleCnt="0"/>
      <dgm:spPr/>
    </dgm:pt>
    <dgm:pt modelId="{5FAC6CB3-90F5-46B9-AA6C-1C24E4041155}" type="pres">
      <dgm:prSet presAssocID="{780C35A3-D29E-43FC-98C3-DA31B26B5D04}" presName="arrowAndChildren" presStyleCnt="0"/>
      <dgm:spPr/>
    </dgm:pt>
    <dgm:pt modelId="{384F45D5-B52D-4CF7-AA2D-1C6866051A28}" type="pres">
      <dgm:prSet presAssocID="{780C35A3-D29E-43FC-98C3-DA31B26B5D04}" presName="parentTextArrow" presStyleLbl="node1" presStyleIdx="2" presStyleCnt="5"/>
      <dgm:spPr/>
      <dgm:t>
        <a:bodyPr/>
        <a:lstStyle/>
        <a:p>
          <a:endParaRPr lang="es-EC"/>
        </a:p>
      </dgm:t>
    </dgm:pt>
    <dgm:pt modelId="{26D73AD8-FC5D-418C-B918-7B335C7D2AA1}" type="pres">
      <dgm:prSet presAssocID="{2F781777-DE87-4069-80A0-AFDC89F253F7}" presName="sp" presStyleCnt="0"/>
      <dgm:spPr/>
    </dgm:pt>
    <dgm:pt modelId="{29E3F033-C48E-45F6-B4FE-980BD70D7C1D}" type="pres">
      <dgm:prSet presAssocID="{F5D51C9A-0A5D-490D-80FC-1F33905EEF4B}" presName="arrowAndChildren" presStyleCnt="0"/>
      <dgm:spPr/>
    </dgm:pt>
    <dgm:pt modelId="{EF2C824E-BF9B-49CE-B540-9CB9712CBBFF}" type="pres">
      <dgm:prSet presAssocID="{F5D51C9A-0A5D-490D-80FC-1F33905EEF4B}" presName="parentTextArrow" presStyleLbl="node1" presStyleIdx="3" presStyleCnt="5"/>
      <dgm:spPr/>
      <dgm:t>
        <a:bodyPr/>
        <a:lstStyle/>
        <a:p>
          <a:endParaRPr lang="es-EC"/>
        </a:p>
      </dgm:t>
    </dgm:pt>
    <dgm:pt modelId="{08209C41-130B-432B-8ABA-5E09A518D42B}" type="pres">
      <dgm:prSet presAssocID="{3FFD3875-52D0-4918-9C18-6C3516042378}" presName="sp" presStyleCnt="0"/>
      <dgm:spPr/>
    </dgm:pt>
    <dgm:pt modelId="{E1C90369-0314-44B0-B87E-096F6D25C8A4}" type="pres">
      <dgm:prSet presAssocID="{71BE5EDA-4621-4F03-8A51-38621E9C2CA8}" presName="arrowAndChildren" presStyleCnt="0"/>
      <dgm:spPr/>
    </dgm:pt>
    <dgm:pt modelId="{88AA3EB7-0560-4A96-B72B-734E4E25D339}" type="pres">
      <dgm:prSet presAssocID="{71BE5EDA-4621-4F03-8A51-38621E9C2CA8}" presName="parentTextArrow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E20456F4-7A91-4541-BDC0-EE36C970AA4F}" srcId="{1CB60BDA-CF30-43EC-8E05-9301F8864C7E}" destId="{780C35A3-D29E-43FC-98C3-DA31B26B5D04}" srcOrd="2" destOrd="0" parTransId="{136488C1-5441-427B-A694-F4727F50A2DD}" sibTransId="{880C6B3A-FC6E-47BC-944C-DED31A2728E2}"/>
    <dgm:cxn modelId="{37A8065A-2D01-47C5-9863-4C9B95856366}" srcId="{1CB60BDA-CF30-43EC-8E05-9301F8864C7E}" destId="{71BE5EDA-4621-4F03-8A51-38621E9C2CA8}" srcOrd="0" destOrd="0" parTransId="{F2B36CAE-E165-42A0-9E6F-5FD57D3DEA78}" sibTransId="{3FFD3875-52D0-4918-9C18-6C3516042378}"/>
    <dgm:cxn modelId="{8247E060-D852-40B6-BE7C-A99F83464FB8}" type="presOf" srcId="{71BE5EDA-4621-4F03-8A51-38621E9C2CA8}" destId="{88AA3EB7-0560-4A96-B72B-734E4E25D339}" srcOrd="0" destOrd="0" presId="urn:microsoft.com/office/officeart/2005/8/layout/process4"/>
    <dgm:cxn modelId="{A202813F-B85C-4F5B-93A9-D44314B0B0C0}" srcId="{1CB60BDA-CF30-43EC-8E05-9301F8864C7E}" destId="{1772C78B-5550-45A8-9957-2B81844C231C}" srcOrd="3" destOrd="0" parTransId="{E0908826-1246-43F0-B852-32040609EAC8}" sibTransId="{C7D0494F-DD5D-4B9B-A648-9A31729A6168}"/>
    <dgm:cxn modelId="{C816814A-D22C-46B9-BA33-69DD33A164A0}" srcId="{1CB60BDA-CF30-43EC-8E05-9301F8864C7E}" destId="{F5D51C9A-0A5D-490D-80FC-1F33905EEF4B}" srcOrd="1" destOrd="0" parTransId="{40C4D7AC-E75A-4405-964E-F7ABF997636C}" sibTransId="{2F781777-DE87-4069-80A0-AFDC89F253F7}"/>
    <dgm:cxn modelId="{A482BEA5-76C9-480A-98AF-FA9CEEFB657C}" srcId="{1CB60BDA-CF30-43EC-8E05-9301F8864C7E}" destId="{5EFE6BC8-3A0E-4FE4-95AE-BADF80AAEA68}" srcOrd="4" destOrd="0" parTransId="{53D791DE-FB05-4166-BB98-B3B11580C306}" sibTransId="{DC00113A-6B3B-4AC4-BB08-4B8CC38E109F}"/>
    <dgm:cxn modelId="{5C9BE2A4-2DBC-4382-85B3-81C46CED7BAF}" type="presOf" srcId="{1CB60BDA-CF30-43EC-8E05-9301F8864C7E}" destId="{9200B860-73F1-4F12-86C7-A52B0C75E5B6}" srcOrd="0" destOrd="0" presId="urn:microsoft.com/office/officeart/2005/8/layout/process4"/>
    <dgm:cxn modelId="{224EE0B3-99FF-4B8F-9471-9D488B9EA4C6}" type="presOf" srcId="{1772C78B-5550-45A8-9957-2B81844C231C}" destId="{A84144ED-3AC7-42D8-803A-51E2F83714FB}" srcOrd="0" destOrd="0" presId="urn:microsoft.com/office/officeart/2005/8/layout/process4"/>
    <dgm:cxn modelId="{1C49DFC3-958A-4781-9EB9-B79B079A2FE3}" type="presOf" srcId="{780C35A3-D29E-43FC-98C3-DA31B26B5D04}" destId="{384F45D5-B52D-4CF7-AA2D-1C6866051A28}" srcOrd="0" destOrd="0" presId="urn:microsoft.com/office/officeart/2005/8/layout/process4"/>
    <dgm:cxn modelId="{8FF3C9E1-1610-49D2-8B42-D94B51C99B18}" type="presOf" srcId="{5EFE6BC8-3A0E-4FE4-95AE-BADF80AAEA68}" destId="{5A0D7555-0FD3-4464-A113-A59A3DB7D728}" srcOrd="0" destOrd="0" presId="urn:microsoft.com/office/officeart/2005/8/layout/process4"/>
    <dgm:cxn modelId="{C2CE94CE-0921-4B66-BD6A-D8C8C9D3C04A}" type="presOf" srcId="{F5D51C9A-0A5D-490D-80FC-1F33905EEF4B}" destId="{EF2C824E-BF9B-49CE-B540-9CB9712CBBFF}" srcOrd="0" destOrd="0" presId="urn:microsoft.com/office/officeart/2005/8/layout/process4"/>
    <dgm:cxn modelId="{AC691AE1-12CC-4094-8277-8821E8F1C52C}" type="presParOf" srcId="{9200B860-73F1-4F12-86C7-A52B0C75E5B6}" destId="{8CE17897-6355-409B-BBA0-C260481451EB}" srcOrd="0" destOrd="0" presId="urn:microsoft.com/office/officeart/2005/8/layout/process4"/>
    <dgm:cxn modelId="{3C71685E-E1A8-49DB-A9AE-E818988B5840}" type="presParOf" srcId="{8CE17897-6355-409B-BBA0-C260481451EB}" destId="{5A0D7555-0FD3-4464-A113-A59A3DB7D728}" srcOrd="0" destOrd="0" presId="urn:microsoft.com/office/officeart/2005/8/layout/process4"/>
    <dgm:cxn modelId="{78E4E7F4-80EA-4727-8524-670E6F692DED}" type="presParOf" srcId="{9200B860-73F1-4F12-86C7-A52B0C75E5B6}" destId="{51B76857-FAD4-4796-8830-A5A9D54AF636}" srcOrd="1" destOrd="0" presId="urn:microsoft.com/office/officeart/2005/8/layout/process4"/>
    <dgm:cxn modelId="{FFA3FDCC-DFAB-4764-BBEB-809C8E575CA6}" type="presParOf" srcId="{9200B860-73F1-4F12-86C7-A52B0C75E5B6}" destId="{DDCF5EA1-A8C7-4336-84A3-4AE5E6160A93}" srcOrd="2" destOrd="0" presId="urn:microsoft.com/office/officeart/2005/8/layout/process4"/>
    <dgm:cxn modelId="{12921A62-FDF3-47EF-808A-1E43BB27A8F9}" type="presParOf" srcId="{DDCF5EA1-A8C7-4336-84A3-4AE5E6160A93}" destId="{A84144ED-3AC7-42D8-803A-51E2F83714FB}" srcOrd="0" destOrd="0" presId="urn:microsoft.com/office/officeart/2005/8/layout/process4"/>
    <dgm:cxn modelId="{997CF3FC-0B25-4C21-8407-8A5A85F9EA45}" type="presParOf" srcId="{9200B860-73F1-4F12-86C7-A52B0C75E5B6}" destId="{45D7A56D-A528-47F6-B9A4-0C54C4193188}" srcOrd="3" destOrd="0" presId="urn:microsoft.com/office/officeart/2005/8/layout/process4"/>
    <dgm:cxn modelId="{94E505D4-09CD-43D3-8DB4-1BB35930C233}" type="presParOf" srcId="{9200B860-73F1-4F12-86C7-A52B0C75E5B6}" destId="{5FAC6CB3-90F5-46B9-AA6C-1C24E4041155}" srcOrd="4" destOrd="0" presId="urn:microsoft.com/office/officeart/2005/8/layout/process4"/>
    <dgm:cxn modelId="{18593473-8977-4AC1-A748-98E4C6CA55A2}" type="presParOf" srcId="{5FAC6CB3-90F5-46B9-AA6C-1C24E4041155}" destId="{384F45D5-B52D-4CF7-AA2D-1C6866051A28}" srcOrd="0" destOrd="0" presId="urn:microsoft.com/office/officeart/2005/8/layout/process4"/>
    <dgm:cxn modelId="{556EC627-D51F-457E-B343-35B9FDADA64F}" type="presParOf" srcId="{9200B860-73F1-4F12-86C7-A52B0C75E5B6}" destId="{26D73AD8-FC5D-418C-B918-7B335C7D2AA1}" srcOrd="5" destOrd="0" presId="urn:microsoft.com/office/officeart/2005/8/layout/process4"/>
    <dgm:cxn modelId="{ABDD9CB2-BA2C-46C2-9387-82D38A261168}" type="presParOf" srcId="{9200B860-73F1-4F12-86C7-A52B0C75E5B6}" destId="{29E3F033-C48E-45F6-B4FE-980BD70D7C1D}" srcOrd="6" destOrd="0" presId="urn:microsoft.com/office/officeart/2005/8/layout/process4"/>
    <dgm:cxn modelId="{58C0C8A8-5493-401B-864E-F45B02F30C08}" type="presParOf" srcId="{29E3F033-C48E-45F6-B4FE-980BD70D7C1D}" destId="{EF2C824E-BF9B-49CE-B540-9CB9712CBBFF}" srcOrd="0" destOrd="0" presId="urn:microsoft.com/office/officeart/2005/8/layout/process4"/>
    <dgm:cxn modelId="{587CF2A6-1D10-4AEF-8A40-18EEC1FA17A9}" type="presParOf" srcId="{9200B860-73F1-4F12-86C7-A52B0C75E5B6}" destId="{08209C41-130B-432B-8ABA-5E09A518D42B}" srcOrd="7" destOrd="0" presId="urn:microsoft.com/office/officeart/2005/8/layout/process4"/>
    <dgm:cxn modelId="{152CF07A-C818-48FD-BA87-A2CB54DE8A22}" type="presParOf" srcId="{9200B860-73F1-4F12-86C7-A52B0C75E5B6}" destId="{E1C90369-0314-44B0-B87E-096F6D25C8A4}" srcOrd="8" destOrd="0" presId="urn:microsoft.com/office/officeart/2005/8/layout/process4"/>
    <dgm:cxn modelId="{431201CE-1200-4661-A0CC-45C81F6D9A7C}" type="presParOf" srcId="{E1C90369-0314-44B0-B87E-096F6D25C8A4}" destId="{88AA3EB7-0560-4A96-B72B-734E4E25D339}" srcOrd="0" destOrd="0" presId="urn:microsoft.com/office/officeart/2005/8/layout/process4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20B714-5A6F-4C94-AE0A-84D4896746F3}" type="doc">
      <dgm:prSet loTypeId="urn:microsoft.com/office/officeart/2005/8/layout/l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CDE711-D5A2-4F47-B6B2-2B35E9DEEF45}">
      <dgm:prSet phldrT="[Texto]"/>
      <dgm:spPr/>
      <dgm:t>
        <a:bodyPr/>
        <a:lstStyle/>
        <a:p>
          <a:r>
            <a:rPr lang="es-BO" noProof="0" dirty="0" smtClean="0"/>
            <a:t>Parámetros</a:t>
          </a:r>
          <a:r>
            <a:rPr lang="en-US" dirty="0" smtClean="0"/>
            <a:t> </a:t>
          </a:r>
          <a:r>
            <a:rPr lang="es-AR" noProof="0" dirty="0" smtClean="0"/>
            <a:t>del</a:t>
          </a:r>
          <a:r>
            <a:rPr lang="en-US" dirty="0" smtClean="0"/>
            <a:t> </a:t>
          </a:r>
          <a:r>
            <a:rPr lang="es-EC" noProof="0" dirty="0" smtClean="0"/>
            <a:t>Proceso</a:t>
          </a:r>
          <a:endParaRPr lang="es-EC" noProof="0" dirty="0"/>
        </a:p>
      </dgm:t>
    </dgm:pt>
    <dgm:pt modelId="{5AFD993E-72F3-4D1F-8B0F-25D901860A08}" type="parTrans" cxnId="{476F64F5-E675-450E-B6E6-CB2653414345}">
      <dgm:prSet/>
      <dgm:spPr/>
      <dgm:t>
        <a:bodyPr/>
        <a:lstStyle/>
        <a:p>
          <a:endParaRPr lang="en-US"/>
        </a:p>
      </dgm:t>
    </dgm:pt>
    <dgm:pt modelId="{9B1CBE5C-43E6-4648-8913-6DA301138DD8}" type="sibTrans" cxnId="{476F64F5-E675-450E-B6E6-CB2653414345}">
      <dgm:prSet/>
      <dgm:spPr/>
      <dgm:t>
        <a:bodyPr/>
        <a:lstStyle/>
        <a:p>
          <a:endParaRPr lang="en-US"/>
        </a:p>
      </dgm:t>
    </dgm:pt>
    <dgm:pt modelId="{D5FECEE4-B638-4C3D-8DD1-A234EA6AA23D}">
      <dgm:prSet phldrT="[Texto]" custT="1"/>
      <dgm:spPr/>
      <dgm:t>
        <a:bodyPr/>
        <a:lstStyle/>
        <a:p>
          <a:r>
            <a:rPr lang="en-US" sz="2200" dirty="0" smtClean="0"/>
            <a:t>Caudal</a:t>
          </a:r>
          <a:endParaRPr lang="en-US" sz="2200" dirty="0"/>
        </a:p>
      </dgm:t>
    </dgm:pt>
    <dgm:pt modelId="{90E33AA1-0185-4CDD-9BDA-0AA2E8551991}" type="parTrans" cxnId="{2D3DFA84-1217-4028-B6AA-FD389B2ACEC5}">
      <dgm:prSet/>
      <dgm:spPr/>
      <dgm:t>
        <a:bodyPr/>
        <a:lstStyle/>
        <a:p>
          <a:endParaRPr lang="en-US"/>
        </a:p>
      </dgm:t>
    </dgm:pt>
    <dgm:pt modelId="{D895EAA2-40DC-4D7F-9978-AAAE6C9253D7}" type="sibTrans" cxnId="{2D3DFA84-1217-4028-B6AA-FD389B2ACEC5}">
      <dgm:prSet/>
      <dgm:spPr/>
      <dgm:t>
        <a:bodyPr/>
        <a:lstStyle/>
        <a:p>
          <a:endParaRPr lang="en-US"/>
        </a:p>
      </dgm:t>
    </dgm:pt>
    <dgm:pt modelId="{4CF756BF-B363-453A-8340-B0EE72F444F6}">
      <dgm:prSet phldrT="[Texto]" custT="1"/>
      <dgm:spPr/>
      <dgm:t>
        <a:bodyPr/>
        <a:lstStyle/>
        <a:p>
          <a:r>
            <a:rPr lang="es-419" sz="2200" noProof="0" dirty="0" smtClean="0"/>
            <a:t>Campo eléctrico</a:t>
          </a:r>
          <a:endParaRPr lang="es-419" sz="2200" noProof="0" dirty="0"/>
        </a:p>
      </dgm:t>
    </dgm:pt>
    <dgm:pt modelId="{D12C0432-1A30-4016-A56F-357EDC3B7546}" type="parTrans" cxnId="{6CBE170F-9C8E-4FF4-9207-B6B4A52A2BF9}">
      <dgm:prSet/>
      <dgm:spPr/>
      <dgm:t>
        <a:bodyPr/>
        <a:lstStyle/>
        <a:p>
          <a:endParaRPr lang="en-US"/>
        </a:p>
      </dgm:t>
    </dgm:pt>
    <dgm:pt modelId="{932A7896-9558-4CEB-84E5-80F90E2C3A38}" type="sibTrans" cxnId="{6CBE170F-9C8E-4FF4-9207-B6B4A52A2BF9}">
      <dgm:prSet/>
      <dgm:spPr/>
      <dgm:t>
        <a:bodyPr/>
        <a:lstStyle/>
        <a:p>
          <a:endParaRPr lang="en-US"/>
        </a:p>
      </dgm:t>
    </dgm:pt>
    <dgm:pt modelId="{805F8FD2-913E-4760-8E54-2BB23FF15EB5}">
      <dgm:prSet phldrT="[Texto]"/>
      <dgm:spPr/>
      <dgm:t>
        <a:bodyPr/>
        <a:lstStyle/>
        <a:p>
          <a:r>
            <a:rPr lang="en-US" dirty="0" err="1" smtClean="0"/>
            <a:t>Parámetros</a:t>
          </a:r>
          <a:r>
            <a:rPr lang="en-US" dirty="0" smtClean="0"/>
            <a:t> del A</a:t>
          </a:r>
          <a:r>
            <a:rPr lang="es-EC" noProof="0" dirty="0" err="1" smtClean="0"/>
            <a:t>mbiente</a:t>
          </a:r>
          <a:endParaRPr lang="es-EC" noProof="0" dirty="0"/>
        </a:p>
      </dgm:t>
    </dgm:pt>
    <dgm:pt modelId="{277D46A3-6730-4A08-B33E-74F5E110CCF5}" type="parTrans" cxnId="{79C010F8-770C-4B07-B1C6-020C4736602C}">
      <dgm:prSet/>
      <dgm:spPr/>
      <dgm:t>
        <a:bodyPr/>
        <a:lstStyle/>
        <a:p>
          <a:endParaRPr lang="en-US"/>
        </a:p>
      </dgm:t>
    </dgm:pt>
    <dgm:pt modelId="{B5B90211-CF1C-41AB-AA21-B899B9FCA3C1}" type="sibTrans" cxnId="{79C010F8-770C-4B07-B1C6-020C4736602C}">
      <dgm:prSet/>
      <dgm:spPr/>
      <dgm:t>
        <a:bodyPr/>
        <a:lstStyle/>
        <a:p>
          <a:endParaRPr lang="en-US"/>
        </a:p>
      </dgm:t>
    </dgm:pt>
    <dgm:pt modelId="{57591130-52D5-4A5B-8139-339DAAB2D821}">
      <dgm:prSet phldrT="[Texto]" custT="1"/>
      <dgm:spPr/>
      <dgm:t>
        <a:bodyPr/>
        <a:lstStyle/>
        <a:p>
          <a:r>
            <a:rPr lang="es-AR" sz="2000" noProof="0" dirty="0" smtClean="0"/>
            <a:t>Permitividad Relativa</a:t>
          </a:r>
        </a:p>
        <a:p>
          <a:r>
            <a:rPr lang="es-AR" sz="2000" noProof="0" dirty="0" smtClean="0"/>
            <a:t>Temperatura</a:t>
          </a:r>
        </a:p>
        <a:p>
          <a:r>
            <a:rPr lang="es-AR" sz="2000" noProof="0" dirty="0" smtClean="0"/>
            <a:t>Humedad</a:t>
          </a:r>
        </a:p>
        <a:p>
          <a:r>
            <a:rPr lang="es-AR" sz="2200" noProof="0" dirty="0" smtClean="0"/>
            <a:t> </a:t>
          </a:r>
          <a:endParaRPr lang="es-419" sz="2200" noProof="0" dirty="0"/>
        </a:p>
      </dgm:t>
    </dgm:pt>
    <dgm:pt modelId="{2CD1C34C-91E7-4A79-9FFE-BE9B1CD8E69E}" type="parTrans" cxnId="{90648537-F1EC-4F74-AA9C-917BC7E05AB2}">
      <dgm:prSet/>
      <dgm:spPr/>
      <dgm:t>
        <a:bodyPr/>
        <a:lstStyle/>
        <a:p>
          <a:endParaRPr lang="en-US"/>
        </a:p>
      </dgm:t>
    </dgm:pt>
    <dgm:pt modelId="{16A46E83-2A15-4FAE-92EB-A3D416D1F857}" type="sibTrans" cxnId="{90648537-F1EC-4F74-AA9C-917BC7E05AB2}">
      <dgm:prSet/>
      <dgm:spPr/>
      <dgm:t>
        <a:bodyPr/>
        <a:lstStyle/>
        <a:p>
          <a:endParaRPr lang="en-US"/>
        </a:p>
      </dgm:t>
    </dgm:pt>
    <dgm:pt modelId="{B0130C56-D3B1-4AC4-9FBF-F635465386B1}">
      <dgm:prSet phldrT="[Texto]" custT="1"/>
      <dgm:spPr/>
      <dgm:t>
        <a:bodyPr/>
        <a:lstStyle/>
        <a:p>
          <a:r>
            <a:rPr lang="es-CO" sz="2200" noProof="0" dirty="0" smtClean="0"/>
            <a:t>Distancia al </a:t>
          </a:r>
          <a:r>
            <a:rPr lang="es-419" sz="2200" noProof="0" dirty="0" smtClean="0"/>
            <a:t>colector</a:t>
          </a:r>
          <a:endParaRPr lang="es-419" sz="2200" noProof="0" dirty="0"/>
        </a:p>
      </dgm:t>
    </dgm:pt>
    <dgm:pt modelId="{23F583D4-AB53-43E0-9EE9-46C59457B495}" type="parTrans" cxnId="{844730C3-B1C3-4FC7-89E5-1A069F390AD4}">
      <dgm:prSet/>
      <dgm:spPr/>
      <dgm:t>
        <a:bodyPr/>
        <a:lstStyle/>
        <a:p>
          <a:endParaRPr lang="en-US"/>
        </a:p>
      </dgm:t>
    </dgm:pt>
    <dgm:pt modelId="{C879A0AF-22CB-449F-9162-3E43C356B825}" type="sibTrans" cxnId="{844730C3-B1C3-4FC7-89E5-1A069F390AD4}">
      <dgm:prSet/>
      <dgm:spPr/>
      <dgm:t>
        <a:bodyPr/>
        <a:lstStyle/>
        <a:p>
          <a:endParaRPr lang="en-US"/>
        </a:p>
      </dgm:t>
    </dgm:pt>
    <dgm:pt modelId="{E4B52C2A-6026-4E28-AB79-1F6001FBB33F}">
      <dgm:prSet/>
      <dgm:spPr/>
      <dgm:t>
        <a:bodyPr/>
        <a:lstStyle/>
        <a:p>
          <a:r>
            <a:rPr lang="es-CL" noProof="0" dirty="0" smtClean="0"/>
            <a:t>Parámetros de la Solución</a:t>
          </a:r>
          <a:endParaRPr lang="es-CL" noProof="0" dirty="0"/>
        </a:p>
      </dgm:t>
    </dgm:pt>
    <dgm:pt modelId="{48E2ECBB-0332-482A-AD6C-F59380242B11}" type="parTrans" cxnId="{FF93E4A4-B810-463B-B2BA-ACF7614688DD}">
      <dgm:prSet/>
      <dgm:spPr/>
      <dgm:t>
        <a:bodyPr/>
        <a:lstStyle/>
        <a:p>
          <a:endParaRPr lang="en-US"/>
        </a:p>
      </dgm:t>
    </dgm:pt>
    <dgm:pt modelId="{C707300C-8A07-48F3-B6FA-2EA4CAD9CFC4}" type="sibTrans" cxnId="{FF93E4A4-B810-463B-B2BA-ACF7614688DD}">
      <dgm:prSet/>
      <dgm:spPr/>
      <dgm:t>
        <a:bodyPr/>
        <a:lstStyle/>
        <a:p>
          <a:endParaRPr lang="en-US"/>
        </a:p>
      </dgm:t>
    </dgm:pt>
    <dgm:pt modelId="{4A037862-D317-4BA7-AC4E-F10E9FA16B0C}">
      <dgm:prSet custT="1"/>
      <dgm:spPr/>
      <dgm:t>
        <a:bodyPr/>
        <a:lstStyle/>
        <a:p>
          <a:r>
            <a:rPr lang="es-AR" sz="2200" noProof="0" dirty="0" smtClean="0"/>
            <a:t>Concentración de soluto</a:t>
          </a:r>
          <a:endParaRPr lang="es-AR" sz="2200" noProof="0" dirty="0"/>
        </a:p>
      </dgm:t>
    </dgm:pt>
    <dgm:pt modelId="{D9430A58-D5DF-44DF-A92F-4CDC2DEB56FD}" type="parTrans" cxnId="{E881EBC2-BB5B-4B21-84C9-BEF5D5A0AA25}">
      <dgm:prSet/>
      <dgm:spPr/>
      <dgm:t>
        <a:bodyPr/>
        <a:lstStyle/>
        <a:p>
          <a:endParaRPr lang="en-US"/>
        </a:p>
      </dgm:t>
    </dgm:pt>
    <dgm:pt modelId="{ACA11879-7440-4BD1-AE6D-7DB452CD59D1}" type="sibTrans" cxnId="{E881EBC2-BB5B-4B21-84C9-BEF5D5A0AA25}">
      <dgm:prSet/>
      <dgm:spPr/>
      <dgm:t>
        <a:bodyPr/>
        <a:lstStyle/>
        <a:p>
          <a:endParaRPr lang="en-US"/>
        </a:p>
      </dgm:t>
    </dgm:pt>
    <dgm:pt modelId="{22B2D000-09F8-434C-BD8F-96C2E4EB0640}">
      <dgm:prSet custT="1"/>
      <dgm:spPr/>
      <dgm:t>
        <a:bodyPr/>
        <a:lstStyle/>
        <a:p>
          <a:r>
            <a:rPr lang="es-419" sz="2000" noProof="0" dirty="0" smtClean="0"/>
            <a:t>Conductividad Eléctrica, Tensión Superficial, Viscosidad, Densidad</a:t>
          </a:r>
          <a:endParaRPr lang="es-419" sz="2000" noProof="0" dirty="0"/>
        </a:p>
      </dgm:t>
    </dgm:pt>
    <dgm:pt modelId="{3F154EA0-E938-423A-B21C-FF06140F01D2}" type="parTrans" cxnId="{7041E387-4612-4F8C-90C4-1A3169589CC0}">
      <dgm:prSet/>
      <dgm:spPr/>
      <dgm:t>
        <a:bodyPr/>
        <a:lstStyle/>
        <a:p>
          <a:endParaRPr lang="en-US"/>
        </a:p>
      </dgm:t>
    </dgm:pt>
    <dgm:pt modelId="{CFB0B8C7-786B-4F90-BF47-5198D6F85AE4}" type="sibTrans" cxnId="{7041E387-4612-4F8C-90C4-1A3169589CC0}">
      <dgm:prSet/>
      <dgm:spPr/>
      <dgm:t>
        <a:bodyPr/>
        <a:lstStyle/>
        <a:p>
          <a:endParaRPr lang="en-US"/>
        </a:p>
      </dgm:t>
    </dgm:pt>
    <dgm:pt modelId="{F1B293F5-8E66-4B66-BF80-7E6942E185CE}">
      <dgm:prSet custT="1"/>
      <dgm:spPr/>
      <dgm:t>
        <a:bodyPr/>
        <a:lstStyle/>
        <a:p>
          <a:r>
            <a:rPr lang="en-US" sz="2200" dirty="0" smtClean="0"/>
            <a:t>Peso molecular</a:t>
          </a:r>
          <a:endParaRPr lang="en-US" sz="2200" dirty="0"/>
        </a:p>
      </dgm:t>
    </dgm:pt>
    <dgm:pt modelId="{239AA0A6-5C21-4812-A267-36D1904FF3D1}" type="parTrans" cxnId="{E25193C1-6719-4BE3-8A5D-F2DEDC6C5545}">
      <dgm:prSet/>
      <dgm:spPr/>
      <dgm:t>
        <a:bodyPr/>
        <a:lstStyle/>
        <a:p>
          <a:endParaRPr lang="en-US"/>
        </a:p>
      </dgm:t>
    </dgm:pt>
    <dgm:pt modelId="{6E35E3DF-CF56-4643-991D-87DCCB2641AB}" type="sibTrans" cxnId="{E25193C1-6719-4BE3-8A5D-F2DEDC6C5545}">
      <dgm:prSet/>
      <dgm:spPr/>
      <dgm:t>
        <a:bodyPr/>
        <a:lstStyle/>
        <a:p>
          <a:endParaRPr lang="en-US"/>
        </a:p>
      </dgm:t>
    </dgm:pt>
    <dgm:pt modelId="{154744C9-B3FC-4186-80A2-39829B14772F}">
      <dgm:prSet custT="1"/>
      <dgm:spPr/>
      <dgm:t>
        <a:bodyPr/>
        <a:lstStyle/>
        <a:p>
          <a:r>
            <a:rPr lang="es-419" sz="2200" noProof="0" dirty="0" smtClean="0"/>
            <a:t>Tipo de solvente</a:t>
          </a:r>
          <a:endParaRPr lang="es-419" sz="2200" noProof="0" dirty="0"/>
        </a:p>
      </dgm:t>
    </dgm:pt>
    <dgm:pt modelId="{6828DCFB-9096-4269-A5DD-E786B7E88D1A}" type="parTrans" cxnId="{5D34A752-ACFC-4655-B66B-759AADEA21E7}">
      <dgm:prSet/>
      <dgm:spPr/>
      <dgm:t>
        <a:bodyPr/>
        <a:lstStyle/>
        <a:p>
          <a:endParaRPr lang="en-US"/>
        </a:p>
      </dgm:t>
    </dgm:pt>
    <dgm:pt modelId="{674995F9-4E90-42DD-9A5D-7D79BFDD72B6}" type="sibTrans" cxnId="{5D34A752-ACFC-4655-B66B-759AADEA21E7}">
      <dgm:prSet/>
      <dgm:spPr/>
      <dgm:t>
        <a:bodyPr/>
        <a:lstStyle/>
        <a:p>
          <a:endParaRPr lang="en-US"/>
        </a:p>
      </dgm:t>
    </dgm:pt>
    <dgm:pt modelId="{69085F6E-59D8-4FF2-82EE-112C27B9070D}" type="pres">
      <dgm:prSet presAssocID="{E020B714-5A6F-4C94-AE0A-84D4896746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744E5-EC8D-4804-B315-9E6DD3A3C997}" type="pres">
      <dgm:prSet presAssocID="{6BCDE711-D5A2-4F47-B6B2-2B35E9DEEF45}" presName="vertFlow" presStyleCnt="0"/>
      <dgm:spPr/>
      <dgm:t>
        <a:bodyPr/>
        <a:lstStyle/>
        <a:p>
          <a:endParaRPr lang="en-US"/>
        </a:p>
      </dgm:t>
    </dgm:pt>
    <dgm:pt modelId="{F8ECBD71-2339-4186-A3FB-424BA91B1249}" type="pres">
      <dgm:prSet presAssocID="{6BCDE711-D5A2-4F47-B6B2-2B35E9DEEF45}" presName="header" presStyleLbl="node1" presStyleIdx="0" presStyleCnt="3"/>
      <dgm:spPr/>
      <dgm:t>
        <a:bodyPr/>
        <a:lstStyle/>
        <a:p>
          <a:endParaRPr lang="en-US"/>
        </a:p>
      </dgm:t>
    </dgm:pt>
    <dgm:pt modelId="{4AFE951E-9695-4249-9F57-84811CAEEE49}" type="pres">
      <dgm:prSet presAssocID="{90E33AA1-0185-4CDD-9BDA-0AA2E8551991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B1DB3A0-8CF0-4993-8AD7-82ACD28003D1}" type="pres">
      <dgm:prSet presAssocID="{D5FECEE4-B638-4C3D-8DD1-A234EA6AA23D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B50B0-4E61-44DC-A20A-B90E927747AC}" type="pres">
      <dgm:prSet presAssocID="{D895EAA2-40DC-4D7F-9978-AAAE6C9253D7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A9AA570-2E4C-4DE1-B15F-9F2B1CEEA4AA}" type="pres">
      <dgm:prSet presAssocID="{4CF756BF-B363-453A-8340-B0EE72F444F6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449D6-A2BF-4B36-B25D-7FE758B42A2D}" type="pres">
      <dgm:prSet presAssocID="{932A7896-9558-4CEB-84E5-80F90E2C3A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8BD68AE-44C9-4276-BCB4-B7DEF0BDD876}" type="pres">
      <dgm:prSet presAssocID="{B0130C56-D3B1-4AC4-9FBF-F635465386B1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F7D88-3B41-4707-A9DA-A21C2B40A1EC}" type="pres">
      <dgm:prSet presAssocID="{6BCDE711-D5A2-4F47-B6B2-2B35E9DEEF45}" presName="hSp" presStyleCnt="0"/>
      <dgm:spPr/>
      <dgm:t>
        <a:bodyPr/>
        <a:lstStyle/>
        <a:p>
          <a:endParaRPr lang="en-US"/>
        </a:p>
      </dgm:t>
    </dgm:pt>
    <dgm:pt modelId="{C6E037AA-90B6-4737-88C6-0438AFDD95BB}" type="pres">
      <dgm:prSet presAssocID="{E4B52C2A-6026-4E28-AB79-1F6001FBB33F}" presName="vertFlow" presStyleCnt="0"/>
      <dgm:spPr/>
      <dgm:t>
        <a:bodyPr/>
        <a:lstStyle/>
        <a:p>
          <a:endParaRPr lang="en-US"/>
        </a:p>
      </dgm:t>
    </dgm:pt>
    <dgm:pt modelId="{E2096D08-3092-4FD6-9B9F-88582C17CB21}" type="pres">
      <dgm:prSet presAssocID="{E4B52C2A-6026-4E28-AB79-1F6001FBB33F}" presName="header" presStyleLbl="node1" presStyleIdx="1" presStyleCnt="3"/>
      <dgm:spPr/>
      <dgm:t>
        <a:bodyPr/>
        <a:lstStyle/>
        <a:p>
          <a:endParaRPr lang="en-US"/>
        </a:p>
      </dgm:t>
    </dgm:pt>
    <dgm:pt modelId="{79BE566B-9051-4203-820F-EE90E7C85C9A}" type="pres">
      <dgm:prSet presAssocID="{D9430A58-D5DF-44DF-A92F-4CDC2DEB56FD}" presName="parTrans" presStyleLbl="sibTrans2D1" presStyleIdx="3" presStyleCnt="8"/>
      <dgm:spPr/>
      <dgm:t>
        <a:bodyPr/>
        <a:lstStyle/>
        <a:p>
          <a:endParaRPr lang="en-US"/>
        </a:p>
      </dgm:t>
    </dgm:pt>
    <dgm:pt modelId="{4E5938E5-9D26-43EC-8E2F-F76FF8114FBC}" type="pres">
      <dgm:prSet presAssocID="{4A037862-D317-4BA7-AC4E-F10E9FA16B0C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69319-9897-4E80-8EDF-76E49DB7D960}" type="pres">
      <dgm:prSet presAssocID="{ACA11879-7440-4BD1-AE6D-7DB452CD59D1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E4C4888-1262-46B4-B4CA-D3FE50770C4A}" type="pres">
      <dgm:prSet presAssocID="{F1B293F5-8E66-4B66-BF80-7E6942E185CE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8F922-66E6-4344-994B-0C4BDF40AE81}" type="pres">
      <dgm:prSet presAssocID="{6E35E3DF-CF56-4643-991D-87DCCB2641AB}" presName="sibTrans" presStyleLbl="sibTrans2D1" presStyleIdx="5" presStyleCnt="8"/>
      <dgm:spPr/>
      <dgm:t>
        <a:bodyPr/>
        <a:lstStyle/>
        <a:p>
          <a:endParaRPr lang="en-US"/>
        </a:p>
      </dgm:t>
    </dgm:pt>
    <dgm:pt modelId="{ACC091EA-B8F6-4C4C-97C8-6CA94E68C8D4}" type="pres">
      <dgm:prSet presAssocID="{154744C9-B3FC-4186-80A2-39829B14772F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D13FE-4309-44CB-9FA0-7A8C245E9EA4}" type="pres">
      <dgm:prSet presAssocID="{674995F9-4E90-42DD-9A5D-7D79BFDD72B6}" presName="sibTrans" presStyleLbl="sibTrans2D1" presStyleIdx="6" presStyleCnt="8"/>
      <dgm:spPr/>
      <dgm:t>
        <a:bodyPr/>
        <a:lstStyle/>
        <a:p>
          <a:endParaRPr lang="en-US"/>
        </a:p>
      </dgm:t>
    </dgm:pt>
    <dgm:pt modelId="{5F479767-D297-442D-85B3-C08BE3F94E96}" type="pres">
      <dgm:prSet presAssocID="{22B2D000-09F8-434C-BD8F-96C2E4EB0640}" presName="child" presStyleLbl="alignAccFollowNode1" presStyleIdx="6" presStyleCnt="8" custScaleX="103516" custScaleY="1451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E34C3-9C33-4A32-93F0-A1E2816AFD13}" type="pres">
      <dgm:prSet presAssocID="{E4B52C2A-6026-4E28-AB79-1F6001FBB33F}" presName="hSp" presStyleCnt="0"/>
      <dgm:spPr/>
      <dgm:t>
        <a:bodyPr/>
        <a:lstStyle/>
        <a:p>
          <a:endParaRPr lang="en-US"/>
        </a:p>
      </dgm:t>
    </dgm:pt>
    <dgm:pt modelId="{9A87A00F-7A0F-433F-8041-05B8DC41454B}" type="pres">
      <dgm:prSet presAssocID="{805F8FD2-913E-4760-8E54-2BB23FF15EB5}" presName="vertFlow" presStyleCnt="0"/>
      <dgm:spPr/>
      <dgm:t>
        <a:bodyPr/>
        <a:lstStyle/>
        <a:p>
          <a:endParaRPr lang="en-US"/>
        </a:p>
      </dgm:t>
    </dgm:pt>
    <dgm:pt modelId="{9AF30EB5-5EAC-4148-AC73-F655753515E3}" type="pres">
      <dgm:prSet presAssocID="{805F8FD2-913E-4760-8E54-2BB23FF15EB5}" presName="header" presStyleLbl="node1" presStyleIdx="2" presStyleCnt="3"/>
      <dgm:spPr/>
      <dgm:t>
        <a:bodyPr/>
        <a:lstStyle/>
        <a:p>
          <a:endParaRPr lang="en-US"/>
        </a:p>
      </dgm:t>
    </dgm:pt>
    <dgm:pt modelId="{81DEA673-AA17-4E8E-A19D-A7A2E1E9204A}" type="pres">
      <dgm:prSet presAssocID="{2CD1C34C-91E7-4A79-9FFE-BE9B1CD8E69E}" presName="parTrans" presStyleLbl="sibTrans2D1" presStyleIdx="7" presStyleCnt="8"/>
      <dgm:spPr/>
      <dgm:t>
        <a:bodyPr/>
        <a:lstStyle/>
        <a:p>
          <a:endParaRPr lang="en-US"/>
        </a:p>
      </dgm:t>
    </dgm:pt>
    <dgm:pt modelId="{B3409267-604B-45EC-9F0F-157743E74633}" type="pres">
      <dgm:prSet presAssocID="{57591130-52D5-4A5B-8139-339DAAB2D821}" presName="child" presStyleLbl="alignAccFollowNode1" presStyleIdx="7" presStyleCnt="8" custScaleY="2113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35DD3-3F61-4351-A164-650458F5CB24}" type="presOf" srcId="{4CF756BF-B363-453A-8340-B0EE72F444F6}" destId="{3A9AA570-2E4C-4DE1-B15F-9F2B1CEEA4AA}" srcOrd="0" destOrd="0" presId="urn:microsoft.com/office/officeart/2005/8/layout/lProcess1"/>
    <dgm:cxn modelId="{7AD16519-7DD9-49A7-BC0E-CA2BE95F241E}" type="presOf" srcId="{2CD1C34C-91E7-4A79-9FFE-BE9B1CD8E69E}" destId="{81DEA673-AA17-4E8E-A19D-A7A2E1E9204A}" srcOrd="0" destOrd="0" presId="urn:microsoft.com/office/officeart/2005/8/layout/lProcess1"/>
    <dgm:cxn modelId="{E881EBC2-BB5B-4B21-84C9-BEF5D5A0AA25}" srcId="{E4B52C2A-6026-4E28-AB79-1F6001FBB33F}" destId="{4A037862-D317-4BA7-AC4E-F10E9FA16B0C}" srcOrd="0" destOrd="0" parTransId="{D9430A58-D5DF-44DF-A92F-4CDC2DEB56FD}" sibTransId="{ACA11879-7440-4BD1-AE6D-7DB452CD59D1}"/>
    <dgm:cxn modelId="{D2E47662-423C-45C3-B065-AA6C4F16D929}" type="presOf" srcId="{D895EAA2-40DC-4D7F-9978-AAAE6C9253D7}" destId="{AF5B50B0-4E61-44DC-A20A-B90E927747AC}" srcOrd="0" destOrd="0" presId="urn:microsoft.com/office/officeart/2005/8/layout/lProcess1"/>
    <dgm:cxn modelId="{4C4F963C-6238-40FA-A87E-6E8F4D75EAE8}" type="presOf" srcId="{ACA11879-7440-4BD1-AE6D-7DB452CD59D1}" destId="{81E69319-9897-4E80-8EDF-76E49DB7D960}" srcOrd="0" destOrd="0" presId="urn:microsoft.com/office/officeart/2005/8/layout/lProcess1"/>
    <dgm:cxn modelId="{DAF197AA-5DB4-40EB-A406-DE1484005AA0}" type="presOf" srcId="{D5FECEE4-B638-4C3D-8DD1-A234EA6AA23D}" destId="{FB1DB3A0-8CF0-4993-8AD7-82ACD28003D1}" srcOrd="0" destOrd="0" presId="urn:microsoft.com/office/officeart/2005/8/layout/lProcess1"/>
    <dgm:cxn modelId="{79C010F8-770C-4B07-B1C6-020C4736602C}" srcId="{E020B714-5A6F-4C94-AE0A-84D4896746F3}" destId="{805F8FD2-913E-4760-8E54-2BB23FF15EB5}" srcOrd="2" destOrd="0" parTransId="{277D46A3-6730-4A08-B33E-74F5E110CCF5}" sibTransId="{B5B90211-CF1C-41AB-AA21-B899B9FCA3C1}"/>
    <dgm:cxn modelId="{05CC60EB-660D-4375-BD06-AB9BDC7CCCD2}" type="presOf" srcId="{D9430A58-D5DF-44DF-A92F-4CDC2DEB56FD}" destId="{79BE566B-9051-4203-820F-EE90E7C85C9A}" srcOrd="0" destOrd="0" presId="urn:microsoft.com/office/officeart/2005/8/layout/lProcess1"/>
    <dgm:cxn modelId="{C3DF5A89-F55E-4AE9-B632-C53BAFFF7AE7}" type="presOf" srcId="{6E35E3DF-CF56-4643-991D-87DCCB2641AB}" destId="{20E8F922-66E6-4344-994B-0C4BDF40AE81}" srcOrd="0" destOrd="0" presId="urn:microsoft.com/office/officeart/2005/8/layout/lProcess1"/>
    <dgm:cxn modelId="{90648537-F1EC-4F74-AA9C-917BC7E05AB2}" srcId="{805F8FD2-913E-4760-8E54-2BB23FF15EB5}" destId="{57591130-52D5-4A5B-8139-339DAAB2D821}" srcOrd="0" destOrd="0" parTransId="{2CD1C34C-91E7-4A79-9FFE-BE9B1CD8E69E}" sibTransId="{16A46E83-2A15-4FAE-92EB-A3D416D1F857}"/>
    <dgm:cxn modelId="{F9CF3471-17A1-4432-A2AF-F1765A43A87C}" type="presOf" srcId="{6BCDE711-D5A2-4F47-B6B2-2B35E9DEEF45}" destId="{F8ECBD71-2339-4186-A3FB-424BA91B1249}" srcOrd="0" destOrd="0" presId="urn:microsoft.com/office/officeart/2005/8/layout/lProcess1"/>
    <dgm:cxn modelId="{BEF4AAC6-53DE-4E96-9715-6753ABF54418}" type="presOf" srcId="{154744C9-B3FC-4186-80A2-39829B14772F}" destId="{ACC091EA-B8F6-4C4C-97C8-6CA94E68C8D4}" srcOrd="0" destOrd="0" presId="urn:microsoft.com/office/officeart/2005/8/layout/lProcess1"/>
    <dgm:cxn modelId="{64B5E177-25A1-4F6E-869B-1166F85C6BDF}" type="presOf" srcId="{90E33AA1-0185-4CDD-9BDA-0AA2E8551991}" destId="{4AFE951E-9695-4249-9F57-84811CAEEE49}" srcOrd="0" destOrd="0" presId="urn:microsoft.com/office/officeart/2005/8/layout/lProcess1"/>
    <dgm:cxn modelId="{77433FDD-E06C-40F7-9487-181496631816}" type="presOf" srcId="{932A7896-9558-4CEB-84E5-80F90E2C3A38}" destId="{D7A449D6-A2BF-4B36-B25D-7FE758B42A2D}" srcOrd="0" destOrd="0" presId="urn:microsoft.com/office/officeart/2005/8/layout/lProcess1"/>
    <dgm:cxn modelId="{C6E8E04F-3B32-4373-86C0-850B1E7FEC2F}" type="presOf" srcId="{57591130-52D5-4A5B-8139-339DAAB2D821}" destId="{B3409267-604B-45EC-9F0F-157743E74633}" srcOrd="0" destOrd="0" presId="urn:microsoft.com/office/officeart/2005/8/layout/lProcess1"/>
    <dgm:cxn modelId="{8FA9DDFB-29CE-446E-9638-62831C77E4D5}" type="presOf" srcId="{B0130C56-D3B1-4AC4-9FBF-F635465386B1}" destId="{18BD68AE-44C9-4276-BCB4-B7DEF0BDD876}" srcOrd="0" destOrd="0" presId="urn:microsoft.com/office/officeart/2005/8/layout/lProcess1"/>
    <dgm:cxn modelId="{6CBE170F-9C8E-4FF4-9207-B6B4A52A2BF9}" srcId="{6BCDE711-D5A2-4F47-B6B2-2B35E9DEEF45}" destId="{4CF756BF-B363-453A-8340-B0EE72F444F6}" srcOrd="1" destOrd="0" parTransId="{D12C0432-1A30-4016-A56F-357EDC3B7546}" sibTransId="{932A7896-9558-4CEB-84E5-80F90E2C3A38}"/>
    <dgm:cxn modelId="{5D34A752-ACFC-4655-B66B-759AADEA21E7}" srcId="{E4B52C2A-6026-4E28-AB79-1F6001FBB33F}" destId="{154744C9-B3FC-4186-80A2-39829B14772F}" srcOrd="2" destOrd="0" parTransId="{6828DCFB-9096-4269-A5DD-E786B7E88D1A}" sibTransId="{674995F9-4E90-42DD-9A5D-7D79BFDD72B6}"/>
    <dgm:cxn modelId="{4252B0FB-DFF4-430B-A9C1-B786E0E598CB}" type="presOf" srcId="{E4B52C2A-6026-4E28-AB79-1F6001FBB33F}" destId="{E2096D08-3092-4FD6-9B9F-88582C17CB21}" srcOrd="0" destOrd="0" presId="urn:microsoft.com/office/officeart/2005/8/layout/lProcess1"/>
    <dgm:cxn modelId="{7B0A7038-26A1-4E2E-A233-AA226C67C5C9}" type="presOf" srcId="{674995F9-4E90-42DD-9A5D-7D79BFDD72B6}" destId="{0E2D13FE-4309-44CB-9FA0-7A8C245E9EA4}" srcOrd="0" destOrd="0" presId="urn:microsoft.com/office/officeart/2005/8/layout/lProcess1"/>
    <dgm:cxn modelId="{67C90EF8-FDBF-4489-86FC-744E1275FE55}" type="presOf" srcId="{22B2D000-09F8-434C-BD8F-96C2E4EB0640}" destId="{5F479767-D297-442D-85B3-C08BE3F94E96}" srcOrd="0" destOrd="0" presId="urn:microsoft.com/office/officeart/2005/8/layout/lProcess1"/>
    <dgm:cxn modelId="{2D3DFA84-1217-4028-B6AA-FD389B2ACEC5}" srcId="{6BCDE711-D5A2-4F47-B6B2-2B35E9DEEF45}" destId="{D5FECEE4-B638-4C3D-8DD1-A234EA6AA23D}" srcOrd="0" destOrd="0" parTransId="{90E33AA1-0185-4CDD-9BDA-0AA2E8551991}" sibTransId="{D895EAA2-40DC-4D7F-9978-AAAE6C9253D7}"/>
    <dgm:cxn modelId="{7041E387-4612-4F8C-90C4-1A3169589CC0}" srcId="{E4B52C2A-6026-4E28-AB79-1F6001FBB33F}" destId="{22B2D000-09F8-434C-BD8F-96C2E4EB0640}" srcOrd="3" destOrd="0" parTransId="{3F154EA0-E938-423A-B21C-FF06140F01D2}" sibTransId="{CFB0B8C7-786B-4F90-BF47-5198D6F85AE4}"/>
    <dgm:cxn modelId="{FD520C58-6998-46EB-B001-141C826F0CCD}" type="presOf" srcId="{4A037862-D317-4BA7-AC4E-F10E9FA16B0C}" destId="{4E5938E5-9D26-43EC-8E2F-F76FF8114FBC}" srcOrd="0" destOrd="0" presId="urn:microsoft.com/office/officeart/2005/8/layout/lProcess1"/>
    <dgm:cxn modelId="{844730C3-B1C3-4FC7-89E5-1A069F390AD4}" srcId="{6BCDE711-D5A2-4F47-B6B2-2B35E9DEEF45}" destId="{B0130C56-D3B1-4AC4-9FBF-F635465386B1}" srcOrd="2" destOrd="0" parTransId="{23F583D4-AB53-43E0-9EE9-46C59457B495}" sibTransId="{C879A0AF-22CB-449F-9162-3E43C356B825}"/>
    <dgm:cxn modelId="{476F64F5-E675-450E-B6E6-CB2653414345}" srcId="{E020B714-5A6F-4C94-AE0A-84D4896746F3}" destId="{6BCDE711-D5A2-4F47-B6B2-2B35E9DEEF45}" srcOrd="0" destOrd="0" parTransId="{5AFD993E-72F3-4D1F-8B0F-25D901860A08}" sibTransId="{9B1CBE5C-43E6-4648-8913-6DA301138DD8}"/>
    <dgm:cxn modelId="{E25193C1-6719-4BE3-8A5D-F2DEDC6C5545}" srcId="{E4B52C2A-6026-4E28-AB79-1F6001FBB33F}" destId="{F1B293F5-8E66-4B66-BF80-7E6942E185CE}" srcOrd="1" destOrd="0" parTransId="{239AA0A6-5C21-4812-A267-36D1904FF3D1}" sibTransId="{6E35E3DF-CF56-4643-991D-87DCCB2641AB}"/>
    <dgm:cxn modelId="{ACA032E7-2FF0-4481-BC6F-D0508E417F44}" type="presOf" srcId="{F1B293F5-8E66-4B66-BF80-7E6942E185CE}" destId="{DE4C4888-1262-46B4-B4CA-D3FE50770C4A}" srcOrd="0" destOrd="0" presId="urn:microsoft.com/office/officeart/2005/8/layout/lProcess1"/>
    <dgm:cxn modelId="{5B701C3D-55E1-4A86-B40B-95CB7F25E66A}" type="presOf" srcId="{E020B714-5A6F-4C94-AE0A-84D4896746F3}" destId="{69085F6E-59D8-4FF2-82EE-112C27B9070D}" srcOrd="0" destOrd="0" presId="urn:microsoft.com/office/officeart/2005/8/layout/lProcess1"/>
    <dgm:cxn modelId="{FF93E4A4-B810-463B-B2BA-ACF7614688DD}" srcId="{E020B714-5A6F-4C94-AE0A-84D4896746F3}" destId="{E4B52C2A-6026-4E28-AB79-1F6001FBB33F}" srcOrd="1" destOrd="0" parTransId="{48E2ECBB-0332-482A-AD6C-F59380242B11}" sibTransId="{C707300C-8A07-48F3-B6FA-2EA4CAD9CFC4}"/>
    <dgm:cxn modelId="{96DBB3C4-9138-4EE7-AE0F-446C0698A3D7}" type="presOf" srcId="{805F8FD2-913E-4760-8E54-2BB23FF15EB5}" destId="{9AF30EB5-5EAC-4148-AC73-F655753515E3}" srcOrd="0" destOrd="0" presId="urn:microsoft.com/office/officeart/2005/8/layout/lProcess1"/>
    <dgm:cxn modelId="{0AE78D98-1A6D-43EA-990C-31095FA304F5}" type="presParOf" srcId="{69085F6E-59D8-4FF2-82EE-112C27B9070D}" destId="{A93744E5-EC8D-4804-B315-9E6DD3A3C997}" srcOrd="0" destOrd="0" presId="urn:microsoft.com/office/officeart/2005/8/layout/lProcess1"/>
    <dgm:cxn modelId="{8448B231-5AD7-43F8-939D-7025547648DA}" type="presParOf" srcId="{A93744E5-EC8D-4804-B315-9E6DD3A3C997}" destId="{F8ECBD71-2339-4186-A3FB-424BA91B1249}" srcOrd="0" destOrd="0" presId="urn:microsoft.com/office/officeart/2005/8/layout/lProcess1"/>
    <dgm:cxn modelId="{755165C4-C41F-4DD6-BDB2-00F9DF0593F5}" type="presParOf" srcId="{A93744E5-EC8D-4804-B315-9E6DD3A3C997}" destId="{4AFE951E-9695-4249-9F57-84811CAEEE49}" srcOrd="1" destOrd="0" presId="urn:microsoft.com/office/officeart/2005/8/layout/lProcess1"/>
    <dgm:cxn modelId="{CDC1BCDF-F402-48F4-BA28-732B83F7ECFC}" type="presParOf" srcId="{A93744E5-EC8D-4804-B315-9E6DD3A3C997}" destId="{FB1DB3A0-8CF0-4993-8AD7-82ACD28003D1}" srcOrd="2" destOrd="0" presId="urn:microsoft.com/office/officeart/2005/8/layout/lProcess1"/>
    <dgm:cxn modelId="{884C9B1F-5EE5-4CEF-8DB3-4D15163115C6}" type="presParOf" srcId="{A93744E5-EC8D-4804-B315-9E6DD3A3C997}" destId="{AF5B50B0-4E61-44DC-A20A-B90E927747AC}" srcOrd="3" destOrd="0" presId="urn:microsoft.com/office/officeart/2005/8/layout/lProcess1"/>
    <dgm:cxn modelId="{5C749978-9BD4-49B1-B1F8-AFF7339BDD28}" type="presParOf" srcId="{A93744E5-EC8D-4804-B315-9E6DD3A3C997}" destId="{3A9AA570-2E4C-4DE1-B15F-9F2B1CEEA4AA}" srcOrd="4" destOrd="0" presId="urn:microsoft.com/office/officeart/2005/8/layout/lProcess1"/>
    <dgm:cxn modelId="{84BBB997-2092-422B-814F-04B185118A62}" type="presParOf" srcId="{A93744E5-EC8D-4804-B315-9E6DD3A3C997}" destId="{D7A449D6-A2BF-4B36-B25D-7FE758B42A2D}" srcOrd="5" destOrd="0" presId="urn:microsoft.com/office/officeart/2005/8/layout/lProcess1"/>
    <dgm:cxn modelId="{2A76BA4F-143C-4088-95DA-7F6DEA73281D}" type="presParOf" srcId="{A93744E5-EC8D-4804-B315-9E6DD3A3C997}" destId="{18BD68AE-44C9-4276-BCB4-B7DEF0BDD876}" srcOrd="6" destOrd="0" presId="urn:microsoft.com/office/officeart/2005/8/layout/lProcess1"/>
    <dgm:cxn modelId="{F815068C-4FE6-4171-9BF5-80432B6BAEF2}" type="presParOf" srcId="{69085F6E-59D8-4FF2-82EE-112C27B9070D}" destId="{A36F7D88-3B41-4707-A9DA-A21C2B40A1EC}" srcOrd="1" destOrd="0" presId="urn:microsoft.com/office/officeart/2005/8/layout/lProcess1"/>
    <dgm:cxn modelId="{B1CC6C6D-AB8F-4B8D-AA10-66DF3EA42220}" type="presParOf" srcId="{69085F6E-59D8-4FF2-82EE-112C27B9070D}" destId="{C6E037AA-90B6-4737-88C6-0438AFDD95BB}" srcOrd="2" destOrd="0" presId="urn:microsoft.com/office/officeart/2005/8/layout/lProcess1"/>
    <dgm:cxn modelId="{5BAD1A5A-C3F1-4CB1-9CAA-28332CBEE5AF}" type="presParOf" srcId="{C6E037AA-90B6-4737-88C6-0438AFDD95BB}" destId="{E2096D08-3092-4FD6-9B9F-88582C17CB21}" srcOrd="0" destOrd="0" presId="urn:microsoft.com/office/officeart/2005/8/layout/lProcess1"/>
    <dgm:cxn modelId="{6B9C7511-783E-4B0C-B8AA-0DFA91FAD2BF}" type="presParOf" srcId="{C6E037AA-90B6-4737-88C6-0438AFDD95BB}" destId="{79BE566B-9051-4203-820F-EE90E7C85C9A}" srcOrd="1" destOrd="0" presId="urn:microsoft.com/office/officeart/2005/8/layout/lProcess1"/>
    <dgm:cxn modelId="{C57EC693-6DF7-4D58-B288-4139D50CA3B5}" type="presParOf" srcId="{C6E037AA-90B6-4737-88C6-0438AFDD95BB}" destId="{4E5938E5-9D26-43EC-8E2F-F76FF8114FBC}" srcOrd="2" destOrd="0" presId="urn:microsoft.com/office/officeart/2005/8/layout/lProcess1"/>
    <dgm:cxn modelId="{A3BFE6C3-2F47-4484-A7F9-876186824F1D}" type="presParOf" srcId="{C6E037AA-90B6-4737-88C6-0438AFDD95BB}" destId="{81E69319-9897-4E80-8EDF-76E49DB7D960}" srcOrd="3" destOrd="0" presId="urn:microsoft.com/office/officeart/2005/8/layout/lProcess1"/>
    <dgm:cxn modelId="{C6499725-77BA-4029-8B9D-CDBFF7A1CA58}" type="presParOf" srcId="{C6E037AA-90B6-4737-88C6-0438AFDD95BB}" destId="{DE4C4888-1262-46B4-B4CA-D3FE50770C4A}" srcOrd="4" destOrd="0" presId="urn:microsoft.com/office/officeart/2005/8/layout/lProcess1"/>
    <dgm:cxn modelId="{716D134E-8EB8-4DE5-B16D-7419EFBA9649}" type="presParOf" srcId="{C6E037AA-90B6-4737-88C6-0438AFDD95BB}" destId="{20E8F922-66E6-4344-994B-0C4BDF40AE81}" srcOrd="5" destOrd="0" presId="urn:microsoft.com/office/officeart/2005/8/layout/lProcess1"/>
    <dgm:cxn modelId="{620B6A63-B129-42AC-B3E9-246CAABD40A9}" type="presParOf" srcId="{C6E037AA-90B6-4737-88C6-0438AFDD95BB}" destId="{ACC091EA-B8F6-4C4C-97C8-6CA94E68C8D4}" srcOrd="6" destOrd="0" presId="urn:microsoft.com/office/officeart/2005/8/layout/lProcess1"/>
    <dgm:cxn modelId="{7D8E3355-9944-46B1-9296-4261407A6D83}" type="presParOf" srcId="{C6E037AA-90B6-4737-88C6-0438AFDD95BB}" destId="{0E2D13FE-4309-44CB-9FA0-7A8C245E9EA4}" srcOrd="7" destOrd="0" presId="urn:microsoft.com/office/officeart/2005/8/layout/lProcess1"/>
    <dgm:cxn modelId="{378775CC-0966-4101-B372-FA34B8DD11C8}" type="presParOf" srcId="{C6E037AA-90B6-4737-88C6-0438AFDD95BB}" destId="{5F479767-D297-442D-85B3-C08BE3F94E96}" srcOrd="8" destOrd="0" presId="urn:microsoft.com/office/officeart/2005/8/layout/lProcess1"/>
    <dgm:cxn modelId="{4A4B14DC-FA40-4A6A-8FDD-C1AF466376DE}" type="presParOf" srcId="{69085F6E-59D8-4FF2-82EE-112C27B9070D}" destId="{522E34C3-9C33-4A32-93F0-A1E2816AFD13}" srcOrd="3" destOrd="0" presId="urn:microsoft.com/office/officeart/2005/8/layout/lProcess1"/>
    <dgm:cxn modelId="{63DEBFD7-0677-49F1-B8B9-BF8A12033051}" type="presParOf" srcId="{69085F6E-59D8-4FF2-82EE-112C27B9070D}" destId="{9A87A00F-7A0F-433F-8041-05B8DC41454B}" srcOrd="4" destOrd="0" presId="urn:microsoft.com/office/officeart/2005/8/layout/lProcess1"/>
    <dgm:cxn modelId="{2ACB0FC3-A856-44AB-9299-CDE44F1C4976}" type="presParOf" srcId="{9A87A00F-7A0F-433F-8041-05B8DC41454B}" destId="{9AF30EB5-5EAC-4148-AC73-F655753515E3}" srcOrd="0" destOrd="0" presId="urn:microsoft.com/office/officeart/2005/8/layout/lProcess1"/>
    <dgm:cxn modelId="{44B5BE7A-CEF5-40FC-8A15-69E49BC3E483}" type="presParOf" srcId="{9A87A00F-7A0F-433F-8041-05B8DC41454B}" destId="{81DEA673-AA17-4E8E-A19D-A7A2E1E9204A}" srcOrd="1" destOrd="0" presId="urn:microsoft.com/office/officeart/2005/8/layout/lProcess1"/>
    <dgm:cxn modelId="{732FFBB3-9768-4775-9CA8-16C0F36CD511}" type="presParOf" srcId="{9A87A00F-7A0F-433F-8041-05B8DC41454B}" destId="{B3409267-604B-45EC-9F0F-157743E74633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D9360D-C280-4EA8-8ABD-70F7736A9157}" type="doc">
      <dgm:prSet loTypeId="urn:microsoft.com/office/officeart/2005/8/layout/vList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49F001-DD4B-4839-A1E5-40701D5E0D52}">
      <dgm:prSet phldrT="[Texto]"/>
      <dgm:spPr>
        <a:solidFill>
          <a:schemeClr val="bg1"/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2200" dirty="0" smtClean="0"/>
            <a:t>Polivinilpirrolidona (PVP) – K30</a:t>
          </a:r>
          <a:endParaRPr lang="en-US" sz="2200" dirty="0"/>
        </a:p>
      </dgm:t>
    </dgm:pt>
    <dgm:pt modelId="{C0596647-297B-4A35-84AF-E54A91E630BA}" type="parTrans" cxnId="{B1E25183-5E07-4ED0-9796-4F991AA92285}">
      <dgm:prSet/>
      <dgm:spPr/>
      <dgm:t>
        <a:bodyPr/>
        <a:lstStyle/>
        <a:p>
          <a:endParaRPr lang="en-US"/>
        </a:p>
      </dgm:t>
    </dgm:pt>
    <dgm:pt modelId="{A862435E-3501-4B71-B498-A9F91C53A409}" type="sibTrans" cxnId="{B1E25183-5E07-4ED0-9796-4F991AA92285}">
      <dgm:prSet/>
      <dgm:spPr/>
      <dgm:t>
        <a:bodyPr/>
        <a:lstStyle/>
        <a:p>
          <a:endParaRPr lang="en-US"/>
        </a:p>
      </dgm:t>
    </dgm:pt>
    <dgm:pt modelId="{194057E5-93C3-4A96-9F2E-31D56F452214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sz="1500" b="1" dirty="0" smtClean="0"/>
            <a:t>Origen: </a:t>
          </a:r>
          <a:r>
            <a:rPr lang="en-US" sz="1500" b="0" dirty="0" err="1" smtClean="0"/>
            <a:t>Yukin</a:t>
          </a:r>
          <a:r>
            <a:rPr lang="en-US" sz="1500" b="0" dirty="0" smtClean="0"/>
            <a:t>-China. </a:t>
          </a:r>
          <a:r>
            <a:rPr lang="en-US" sz="1500" dirty="0" smtClean="0"/>
            <a:t>Qualipharm S.A. – Quito</a:t>
          </a:r>
          <a:endParaRPr lang="en-US" sz="1500" dirty="0"/>
        </a:p>
      </dgm:t>
    </dgm:pt>
    <dgm:pt modelId="{A7F15004-F68E-4366-8B74-78494AA8B734}" type="parTrans" cxnId="{7575EEC3-059F-48C2-B743-C93BCC05BBD2}">
      <dgm:prSet/>
      <dgm:spPr/>
      <dgm:t>
        <a:bodyPr/>
        <a:lstStyle/>
        <a:p>
          <a:endParaRPr lang="en-US"/>
        </a:p>
      </dgm:t>
    </dgm:pt>
    <dgm:pt modelId="{211574B5-9E26-4BF1-859E-C7879FFD81C0}" type="sibTrans" cxnId="{7575EEC3-059F-48C2-B743-C93BCC05BBD2}">
      <dgm:prSet/>
      <dgm:spPr/>
      <dgm:t>
        <a:bodyPr/>
        <a:lstStyle/>
        <a:p>
          <a:endParaRPr lang="en-US"/>
        </a:p>
      </dgm:t>
    </dgm:pt>
    <dgm:pt modelId="{450B2FE9-ABDC-4F27-AA74-D570AD9D65CF}">
      <dgm:prSet phldrT="[Texto]"/>
      <dgm:spPr>
        <a:solidFill>
          <a:schemeClr val="bg1"/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900" dirty="0" smtClean="0"/>
            <a:t>Dimetilformamida (DMF)</a:t>
          </a:r>
          <a:endParaRPr lang="en-US" sz="1900" dirty="0"/>
        </a:p>
      </dgm:t>
    </dgm:pt>
    <dgm:pt modelId="{98462009-F610-465E-AECC-E619D592340E}" type="parTrans" cxnId="{463DC76F-E9DF-4307-9E90-0DEF5CA3C07B}">
      <dgm:prSet/>
      <dgm:spPr/>
      <dgm:t>
        <a:bodyPr/>
        <a:lstStyle/>
        <a:p>
          <a:endParaRPr lang="en-US"/>
        </a:p>
      </dgm:t>
    </dgm:pt>
    <dgm:pt modelId="{5DC433EE-6854-441B-80EA-5F46D8629DBD}" type="sibTrans" cxnId="{463DC76F-E9DF-4307-9E90-0DEF5CA3C07B}">
      <dgm:prSet/>
      <dgm:spPr/>
      <dgm:t>
        <a:bodyPr/>
        <a:lstStyle/>
        <a:p>
          <a:endParaRPr lang="en-US"/>
        </a:p>
      </dgm:t>
    </dgm:pt>
    <dgm:pt modelId="{2F1C8E63-1F4C-4260-8C93-85797137FE1E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sz="1500" b="1" dirty="0" smtClean="0"/>
            <a:t>Origen: </a:t>
          </a:r>
          <a:r>
            <a:rPr lang="en-US" sz="1500" dirty="0" smtClean="0"/>
            <a:t>Fisher Scientific. </a:t>
          </a:r>
          <a:endParaRPr lang="en-US" sz="1500" dirty="0"/>
        </a:p>
      </dgm:t>
    </dgm:pt>
    <dgm:pt modelId="{752B67B5-2C0B-4012-AD15-EFEC20514EA6}" type="parTrans" cxnId="{05E8CB9A-AE6C-4681-8D3F-EA5DED7199A9}">
      <dgm:prSet/>
      <dgm:spPr/>
      <dgm:t>
        <a:bodyPr/>
        <a:lstStyle/>
        <a:p>
          <a:endParaRPr lang="en-US"/>
        </a:p>
      </dgm:t>
    </dgm:pt>
    <dgm:pt modelId="{37B4AF8C-79C9-412C-904D-EB346C4A4C4F}" type="sibTrans" cxnId="{05E8CB9A-AE6C-4681-8D3F-EA5DED7199A9}">
      <dgm:prSet/>
      <dgm:spPr/>
      <dgm:t>
        <a:bodyPr/>
        <a:lstStyle/>
        <a:p>
          <a:endParaRPr lang="en-US"/>
        </a:p>
      </dgm:t>
    </dgm:pt>
    <dgm:pt modelId="{3869A167-8D07-4B31-9008-FCFA1F9A0E0B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s-419" sz="1500" b="1" noProof="0" dirty="0" smtClean="0"/>
            <a:t>Aplicaciones</a:t>
          </a:r>
          <a:r>
            <a:rPr lang="en-US" sz="1500" b="1" dirty="0" smtClean="0"/>
            <a:t>: </a:t>
          </a:r>
          <a:r>
            <a:rPr lang="es-419" sz="1500" noProof="0" dirty="0" smtClean="0"/>
            <a:t>Disolvente en la producción de muchos productos de polímero y fibras acrílicas, formulación de pesticidas, fabricación de cueros sintéticos, fibras, películas y revestimiento de superficies. </a:t>
          </a:r>
          <a:endParaRPr lang="en-US" sz="1500" dirty="0"/>
        </a:p>
      </dgm:t>
    </dgm:pt>
    <dgm:pt modelId="{E1675A29-BD8D-40DD-9CF9-3A08DDC4DD4D}" type="parTrans" cxnId="{7BC8686B-3679-4F03-A094-A03558AA3735}">
      <dgm:prSet/>
      <dgm:spPr/>
      <dgm:t>
        <a:bodyPr/>
        <a:lstStyle/>
        <a:p>
          <a:endParaRPr lang="en-US"/>
        </a:p>
      </dgm:t>
    </dgm:pt>
    <dgm:pt modelId="{9D44122B-EA1C-4CAA-905E-6E825E7463F7}" type="sibTrans" cxnId="{7BC8686B-3679-4F03-A094-A03558AA3735}">
      <dgm:prSet/>
      <dgm:spPr/>
      <dgm:t>
        <a:bodyPr/>
        <a:lstStyle/>
        <a:p>
          <a:endParaRPr lang="en-US"/>
        </a:p>
      </dgm:t>
    </dgm:pt>
    <dgm:pt modelId="{E2ACFA73-9477-42A9-B03A-AAB9CBA9BD92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s-419" sz="1500" noProof="0" dirty="0" smtClean="0"/>
            <a:t>Polímero sintético. Derivado del Acetileno.</a:t>
          </a:r>
          <a:endParaRPr lang="es-419" sz="1500" noProof="0" dirty="0"/>
        </a:p>
      </dgm:t>
    </dgm:pt>
    <dgm:pt modelId="{F4B6C293-F758-46FC-8966-AAEAC469876C}" type="parTrans" cxnId="{3BB4FCB7-4096-4A1E-842F-15F81BF937F4}">
      <dgm:prSet/>
      <dgm:spPr/>
      <dgm:t>
        <a:bodyPr/>
        <a:lstStyle/>
        <a:p>
          <a:endParaRPr lang="en-US"/>
        </a:p>
      </dgm:t>
    </dgm:pt>
    <dgm:pt modelId="{E320A054-8B09-434B-953F-135AEFFD30EA}" type="sibTrans" cxnId="{3BB4FCB7-4096-4A1E-842F-15F81BF937F4}">
      <dgm:prSet/>
      <dgm:spPr/>
      <dgm:t>
        <a:bodyPr/>
        <a:lstStyle/>
        <a:p>
          <a:endParaRPr lang="en-US"/>
        </a:p>
      </dgm:t>
    </dgm:pt>
    <dgm:pt modelId="{D94CC37B-1487-4D0C-8020-B965FD45F57D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s-419" sz="1500" b="1" noProof="0" dirty="0" smtClean="0"/>
            <a:t>Propiedades: </a:t>
          </a:r>
          <a:r>
            <a:rPr lang="es-419" sz="1500" noProof="0" dirty="0" smtClean="0"/>
            <a:t>Higroscópico, color blanco o blanco  cremoso, sin olor, no tóxico. </a:t>
          </a:r>
          <a:endParaRPr lang="es-419" sz="1500" noProof="0" dirty="0"/>
        </a:p>
      </dgm:t>
    </dgm:pt>
    <dgm:pt modelId="{B15DEED9-CC9C-4A76-8E20-7AF6E62B47DF}" type="parTrans" cxnId="{D51A14D3-A15A-42DD-B6EE-DE3A912648C8}">
      <dgm:prSet/>
      <dgm:spPr/>
      <dgm:t>
        <a:bodyPr/>
        <a:lstStyle/>
        <a:p>
          <a:endParaRPr lang="en-US"/>
        </a:p>
      </dgm:t>
    </dgm:pt>
    <dgm:pt modelId="{E57AF5C4-6765-4547-9BAF-5B1984F65BBB}" type="sibTrans" cxnId="{D51A14D3-A15A-42DD-B6EE-DE3A912648C8}">
      <dgm:prSet/>
      <dgm:spPr/>
      <dgm:t>
        <a:bodyPr/>
        <a:lstStyle/>
        <a:p>
          <a:endParaRPr lang="en-US"/>
        </a:p>
      </dgm:t>
    </dgm:pt>
    <dgm:pt modelId="{3030D467-6953-4641-A8AE-4895B15574E1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s-419" sz="1500" noProof="0" dirty="0" smtClean="0"/>
            <a:t>Peso Molecular 32000, influye en la viscosidad, tensión superficial.</a:t>
          </a:r>
          <a:endParaRPr lang="en-US" sz="1500" dirty="0"/>
        </a:p>
      </dgm:t>
    </dgm:pt>
    <dgm:pt modelId="{F5797ADD-D0AA-46F2-9AD8-7926EDDB62D4}" type="parTrans" cxnId="{45FCCE99-0E95-4985-B8CB-F3CB5EA51C4A}">
      <dgm:prSet/>
      <dgm:spPr/>
      <dgm:t>
        <a:bodyPr/>
        <a:lstStyle/>
        <a:p>
          <a:endParaRPr lang="en-US"/>
        </a:p>
      </dgm:t>
    </dgm:pt>
    <dgm:pt modelId="{ABBE74D0-07D0-42A0-B726-6F6492ADB38D}" type="sibTrans" cxnId="{45FCCE99-0E95-4985-B8CB-F3CB5EA51C4A}">
      <dgm:prSet/>
      <dgm:spPr/>
      <dgm:t>
        <a:bodyPr/>
        <a:lstStyle/>
        <a:p>
          <a:endParaRPr lang="en-US"/>
        </a:p>
      </dgm:t>
    </dgm:pt>
    <dgm:pt modelId="{1E6846B9-B116-47DE-A2EE-8799C0829449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s-419" sz="1500" b="1" noProof="0" dirty="0" smtClean="0"/>
            <a:t>Propiedades: </a:t>
          </a:r>
          <a:r>
            <a:rPr lang="es-419" sz="1500" noProof="0" dirty="0" smtClean="0"/>
            <a:t>Higroscópico, inflamable, olor desagradable parecido al amoniaco.</a:t>
          </a:r>
          <a:endParaRPr lang="es-419" sz="1500" noProof="0" dirty="0"/>
        </a:p>
      </dgm:t>
    </dgm:pt>
    <dgm:pt modelId="{5559EBE4-DB11-423E-9F74-23F4E26D26AB}" type="parTrans" cxnId="{E2687318-BE9B-4151-8DD5-9552F20011AB}">
      <dgm:prSet/>
      <dgm:spPr/>
      <dgm:t>
        <a:bodyPr/>
        <a:lstStyle/>
        <a:p>
          <a:endParaRPr lang="en-US"/>
        </a:p>
      </dgm:t>
    </dgm:pt>
    <dgm:pt modelId="{8F8CA14C-165C-476B-8AF0-B9A2383CF20E}" type="sibTrans" cxnId="{E2687318-BE9B-4151-8DD5-9552F20011AB}">
      <dgm:prSet/>
      <dgm:spPr/>
      <dgm:t>
        <a:bodyPr/>
        <a:lstStyle/>
        <a:p>
          <a:endParaRPr lang="en-US"/>
        </a:p>
      </dgm:t>
    </dgm:pt>
    <dgm:pt modelId="{D5C6C7BC-A738-4232-B64D-4C4A2C0951B5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s-419" sz="1500" noProof="0" dirty="0" smtClean="0"/>
            <a:t>Solvente orgánico.</a:t>
          </a:r>
          <a:endParaRPr lang="es-419" sz="1500" noProof="0" dirty="0"/>
        </a:p>
      </dgm:t>
    </dgm:pt>
    <dgm:pt modelId="{BBF1869D-B57D-46B1-B5F4-9793220556B4}" type="parTrans" cxnId="{D94756B8-3AE1-48FA-8136-F85E25CF9479}">
      <dgm:prSet/>
      <dgm:spPr/>
      <dgm:t>
        <a:bodyPr/>
        <a:lstStyle/>
        <a:p>
          <a:endParaRPr lang="en-US"/>
        </a:p>
      </dgm:t>
    </dgm:pt>
    <dgm:pt modelId="{9F206E00-56A3-48C4-915C-2F6ABDA4572E}" type="sibTrans" cxnId="{D94756B8-3AE1-48FA-8136-F85E25CF9479}">
      <dgm:prSet/>
      <dgm:spPr/>
      <dgm:t>
        <a:bodyPr/>
        <a:lstStyle/>
        <a:p>
          <a:endParaRPr lang="en-US"/>
        </a:p>
      </dgm:t>
    </dgm:pt>
    <dgm:pt modelId="{4E733FEA-0488-48DD-8A3D-5733E436B7F2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sz="1500" dirty="0" smtClean="0"/>
            <a:t>Punto de </a:t>
          </a:r>
          <a:r>
            <a:rPr lang="es-EC" sz="1500" noProof="0" dirty="0" smtClean="0"/>
            <a:t>ebullición</a:t>
          </a:r>
          <a:r>
            <a:rPr lang="en-US" sz="1500" dirty="0" smtClean="0"/>
            <a:t> 150 </a:t>
          </a:r>
          <a:r>
            <a:rPr lang="es-EC" sz="1500" i="1" dirty="0" smtClean="0"/>
            <a:t>°</a:t>
          </a:r>
          <a:r>
            <a:rPr lang="en-US" sz="1500" dirty="0" smtClean="0"/>
            <a:t>C, </a:t>
          </a:r>
          <a:r>
            <a:rPr lang="es-EC" sz="1500" noProof="0" dirty="0" smtClean="0"/>
            <a:t>incidencia</a:t>
          </a:r>
          <a:r>
            <a:rPr lang="en-US" sz="1500" dirty="0" smtClean="0"/>
            <a:t> </a:t>
          </a:r>
          <a:r>
            <a:rPr lang="en-US" sz="1500" dirty="0" err="1" smtClean="0"/>
            <a:t>en</a:t>
          </a:r>
          <a:r>
            <a:rPr lang="en-US" sz="1500" dirty="0" smtClean="0"/>
            <a:t> el </a:t>
          </a:r>
          <a:r>
            <a:rPr lang="en-US" sz="1500" dirty="0" err="1" smtClean="0"/>
            <a:t>tamaño</a:t>
          </a:r>
          <a:r>
            <a:rPr lang="en-US" sz="1500" dirty="0" smtClean="0"/>
            <a:t> y </a:t>
          </a:r>
          <a:r>
            <a:rPr lang="en-US" sz="1500" dirty="0" err="1" smtClean="0"/>
            <a:t>morfología</a:t>
          </a:r>
          <a:r>
            <a:rPr lang="en-US" sz="1500" dirty="0" smtClean="0"/>
            <a:t> de las micropartículas. </a:t>
          </a:r>
          <a:endParaRPr lang="en-US" sz="1500" dirty="0"/>
        </a:p>
      </dgm:t>
    </dgm:pt>
    <dgm:pt modelId="{5D74C2B9-B7F2-49CC-A5E7-D4BFBF2FB21B}" type="parTrans" cxnId="{0EB4D9A9-EBB8-41FD-B4C3-567B9622EE7A}">
      <dgm:prSet/>
      <dgm:spPr/>
      <dgm:t>
        <a:bodyPr/>
        <a:lstStyle/>
        <a:p>
          <a:endParaRPr lang="en-US"/>
        </a:p>
      </dgm:t>
    </dgm:pt>
    <dgm:pt modelId="{ACA8274C-80A2-4AE9-892C-08B02555F9CB}" type="sibTrans" cxnId="{0EB4D9A9-EBB8-41FD-B4C3-567B9622EE7A}">
      <dgm:prSet/>
      <dgm:spPr/>
      <dgm:t>
        <a:bodyPr/>
        <a:lstStyle/>
        <a:p>
          <a:endParaRPr lang="en-US"/>
        </a:p>
      </dgm:t>
    </dgm:pt>
    <dgm:pt modelId="{ACF676E5-1E7B-4C41-9B66-A94C53FC02E1}">
      <dgm:prSet phldrT="[Texto]" custT="1"/>
      <dgm:spPr>
        <a:solidFill>
          <a:schemeClr val="bg1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s-419" sz="1500" b="1" noProof="0" dirty="0" smtClean="0"/>
            <a:t>Aplicaciones</a:t>
          </a:r>
          <a:r>
            <a:rPr lang="en-US" sz="1500" dirty="0" smtClean="0"/>
            <a:t>: D</a:t>
          </a:r>
          <a:r>
            <a:rPr lang="es-419" sz="1500" noProof="0" dirty="0" err="1" smtClean="0"/>
            <a:t>esarrollo</a:t>
          </a:r>
          <a:r>
            <a:rPr lang="es-419" sz="1500" noProof="0" dirty="0" smtClean="0"/>
            <a:t> de biomateriales, medicina, cosmética, adhesivos, pinturas</a:t>
          </a:r>
          <a:r>
            <a:rPr lang="en-US" sz="1500" dirty="0" smtClean="0"/>
            <a:t>. </a:t>
          </a:r>
          <a:endParaRPr lang="en-US" sz="1500" dirty="0"/>
        </a:p>
      </dgm:t>
    </dgm:pt>
    <dgm:pt modelId="{195AA379-3581-4AF0-82C7-66E41D8A90FE}" type="parTrans" cxnId="{2A41B489-F831-495C-86DE-4F0B056921A4}">
      <dgm:prSet/>
      <dgm:spPr/>
      <dgm:t>
        <a:bodyPr/>
        <a:lstStyle/>
        <a:p>
          <a:endParaRPr lang="es-EC"/>
        </a:p>
      </dgm:t>
    </dgm:pt>
    <dgm:pt modelId="{E8F42AB0-E010-4079-8E85-A06706AC2606}" type="sibTrans" cxnId="{2A41B489-F831-495C-86DE-4F0B056921A4}">
      <dgm:prSet/>
      <dgm:spPr/>
      <dgm:t>
        <a:bodyPr/>
        <a:lstStyle/>
        <a:p>
          <a:endParaRPr lang="es-EC"/>
        </a:p>
      </dgm:t>
    </dgm:pt>
    <dgm:pt modelId="{B8FE2EF5-6879-4EF0-ACF9-D54E1A7A8D66}" type="pres">
      <dgm:prSet presAssocID="{04D9360D-C280-4EA8-8ABD-70F7736A91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F7E65B-C205-4E4C-A63E-E3274909960D}" type="pres">
      <dgm:prSet presAssocID="{C249F001-DD4B-4839-A1E5-40701D5E0D52}" presName="comp" presStyleCnt="0"/>
      <dgm:spPr/>
    </dgm:pt>
    <dgm:pt modelId="{61205D1D-91DB-4350-93C3-463E8AA154BF}" type="pres">
      <dgm:prSet presAssocID="{C249F001-DD4B-4839-A1E5-40701D5E0D52}" presName="box" presStyleLbl="node1" presStyleIdx="0" presStyleCnt="2" custScaleY="89205"/>
      <dgm:spPr/>
      <dgm:t>
        <a:bodyPr/>
        <a:lstStyle/>
        <a:p>
          <a:endParaRPr lang="en-US"/>
        </a:p>
      </dgm:t>
    </dgm:pt>
    <dgm:pt modelId="{522EA795-631B-4975-B7E3-E7DC3164A8C5}" type="pres">
      <dgm:prSet presAssocID="{C249F001-DD4B-4839-A1E5-40701D5E0D52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2442911F-FE8F-4C21-8DD9-F8ACFF82D3D9}" type="pres">
      <dgm:prSet presAssocID="{C249F001-DD4B-4839-A1E5-40701D5E0D5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AF2EF-5756-4FCE-85F4-A4AE8AF86B37}" type="pres">
      <dgm:prSet presAssocID="{A862435E-3501-4B71-B498-A9F91C53A409}" presName="spacer" presStyleCnt="0"/>
      <dgm:spPr/>
    </dgm:pt>
    <dgm:pt modelId="{AD1D0C25-9A44-4B0F-80CD-2513FA35D847}" type="pres">
      <dgm:prSet presAssocID="{450B2FE9-ABDC-4F27-AA74-D570AD9D65CF}" presName="comp" presStyleCnt="0"/>
      <dgm:spPr/>
    </dgm:pt>
    <dgm:pt modelId="{373C9644-4CA8-4B2B-9B43-68614348C7A0}" type="pres">
      <dgm:prSet presAssocID="{450B2FE9-ABDC-4F27-AA74-D570AD9D65CF}" presName="box" presStyleLbl="node1" presStyleIdx="1" presStyleCnt="2"/>
      <dgm:spPr/>
      <dgm:t>
        <a:bodyPr/>
        <a:lstStyle/>
        <a:p>
          <a:endParaRPr lang="en-US"/>
        </a:p>
      </dgm:t>
    </dgm:pt>
    <dgm:pt modelId="{FFACB734-A29A-40EE-955E-2993DF078503}" type="pres">
      <dgm:prSet presAssocID="{450B2FE9-ABDC-4F27-AA74-D570AD9D65C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072A2909-8C86-4DCD-97CF-7397B5831078}" type="pres">
      <dgm:prSet presAssocID="{450B2FE9-ABDC-4F27-AA74-D570AD9D65C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41B489-F831-495C-86DE-4F0B056921A4}" srcId="{C249F001-DD4B-4839-A1E5-40701D5E0D52}" destId="{ACF676E5-1E7B-4C41-9B66-A94C53FC02E1}" srcOrd="4" destOrd="0" parTransId="{195AA379-3581-4AF0-82C7-66E41D8A90FE}" sibTransId="{E8F42AB0-E010-4079-8E85-A06706AC2606}"/>
    <dgm:cxn modelId="{E2687318-BE9B-4151-8DD5-9552F20011AB}" srcId="{450B2FE9-ABDC-4F27-AA74-D570AD9D65CF}" destId="{1E6846B9-B116-47DE-A2EE-8799C0829449}" srcOrd="2" destOrd="0" parTransId="{5559EBE4-DB11-423E-9F74-23F4E26D26AB}" sibTransId="{8F8CA14C-165C-476B-8AF0-B9A2383CF20E}"/>
    <dgm:cxn modelId="{05E8CB9A-AE6C-4681-8D3F-EA5DED7199A9}" srcId="{450B2FE9-ABDC-4F27-AA74-D570AD9D65CF}" destId="{2F1C8E63-1F4C-4260-8C93-85797137FE1E}" srcOrd="0" destOrd="0" parTransId="{752B67B5-2C0B-4012-AD15-EFEC20514EA6}" sibTransId="{37B4AF8C-79C9-412C-904D-EB346C4A4C4F}"/>
    <dgm:cxn modelId="{3BB4FCB7-4096-4A1E-842F-15F81BF937F4}" srcId="{C249F001-DD4B-4839-A1E5-40701D5E0D52}" destId="{E2ACFA73-9477-42A9-B03A-AAB9CBA9BD92}" srcOrd="1" destOrd="0" parTransId="{F4B6C293-F758-46FC-8966-AAEAC469876C}" sibTransId="{E320A054-8B09-434B-953F-135AEFFD30EA}"/>
    <dgm:cxn modelId="{241BB7BC-0108-4C78-A74D-4B2E886300F5}" type="presOf" srcId="{194057E5-93C3-4A96-9F2E-31D56F452214}" destId="{61205D1D-91DB-4350-93C3-463E8AA154BF}" srcOrd="0" destOrd="1" presId="urn:microsoft.com/office/officeart/2005/8/layout/vList4"/>
    <dgm:cxn modelId="{B1E25183-5E07-4ED0-9796-4F991AA92285}" srcId="{04D9360D-C280-4EA8-8ABD-70F7736A9157}" destId="{C249F001-DD4B-4839-A1E5-40701D5E0D52}" srcOrd="0" destOrd="0" parTransId="{C0596647-297B-4A35-84AF-E54A91E630BA}" sibTransId="{A862435E-3501-4B71-B498-A9F91C53A409}"/>
    <dgm:cxn modelId="{54F3DBFA-21C5-4482-A08E-4EBC71E4DD20}" type="presOf" srcId="{194057E5-93C3-4A96-9F2E-31D56F452214}" destId="{2442911F-FE8F-4C21-8DD9-F8ACFF82D3D9}" srcOrd="1" destOrd="1" presId="urn:microsoft.com/office/officeart/2005/8/layout/vList4"/>
    <dgm:cxn modelId="{3BF54B4D-38D6-4959-BEA7-6CDF98A7A83D}" type="presOf" srcId="{3869A167-8D07-4B31-9008-FCFA1F9A0E0B}" destId="{373C9644-4CA8-4B2B-9B43-68614348C7A0}" srcOrd="0" destOrd="5" presId="urn:microsoft.com/office/officeart/2005/8/layout/vList4"/>
    <dgm:cxn modelId="{02D00411-6992-421C-9EAE-39BE43CCB218}" type="presOf" srcId="{04D9360D-C280-4EA8-8ABD-70F7736A9157}" destId="{B8FE2EF5-6879-4EF0-ACF9-D54E1A7A8D66}" srcOrd="0" destOrd="0" presId="urn:microsoft.com/office/officeart/2005/8/layout/vList4"/>
    <dgm:cxn modelId="{D51A14D3-A15A-42DD-B6EE-DE3A912648C8}" srcId="{C249F001-DD4B-4839-A1E5-40701D5E0D52}" destId="{D94CC37B-1487-4D0C-8020-B965FD45F57D}" srcOrd="2" destOrd="0" parTransId="{B15DEED9-CC9C-4A76-8E20-7AF6E62B47DF}" sibTransId="{E57AF5C4-6765-4547-9BAF-5B1984F65BBB}"/>
    <dgm:cxn modelId="{9E1F704A-671A-41BA-BD52-74898D38FD08}" type="presOf" srcId="{2F1C8E63-1F4C-4260-8C93-85797137FE1E}" destId="{373C9644-4CA8-4B2B-9B43-68614348C7A0}" srcOrd="0" destOrd="1" presId="urn:microsoft.com/office/officeart/2005/8/layout/vList4"/>
    <dgm:cxn modelId="{130CD81E-F670-45B2-B0D2-0D74094A27D0}" type="presOf" srcId="{ACF676E5-1E7B-4C41-9B66-A94C53FC02E1}" destId="{2442911F-FE8F-4C21-8DD9-F8ACFF82D3D9}" srcOrd="1" destOrd="5" presId="urn:microsoft.com/office/officeart/2005/8/layout/vList4"/>
    <dgm:cxn modelId="{E581091D-6486-4BCF-8D0C-2433E9C95C4B}" type="presOf" srcId="{D5C6C7BC-A738-4232-B64D-4C4A2C0951B5}" destId="{373C9644-4CA8-4B2B-9B43-68614348C7A0}" srcOrd="0" destOrd="2" presId="urn:microsoft.com/office/officeart/2005/8/layout/vList4"/>
    <dgm:cxn modelId="{7575EEC3-059F-48C2-B743-C93BCC05BBD2}" srcId="{C249F001-DD4B-4839-A1E5-40701D5E0D52}" destId="{194057E5-93C3-4A96-9F2E-31D56F452214}" srcOrd="0" destOrd="0" parTransId="{A7F15004-F68E-4366-8B74-78494AA8B734}" sibTransId="{211574B5-9E26-4BF1-859E-C7879FFD81C0}"/>
    <dgm:cxn modelId="{7BC8686B-3679-4F03-A094-A03558AA3735}" srcId="{450B2FE9-ABDC-4F27-AA74-D570AD9D65CF}" destId="{3869A167-8D07-4B31-9008-FCFA1F9A0E0B}" srcOrd="4" destOrd="0" parTransId="{E1675A29-BD8D-40DD-9CF9-3A08DDC4DD4D}" sibTransId="{9D44122B-EA1C-4CAA-905E-6E825E7463F7}"/>
    <dgm:cxn modelId="{F2323717-25F7-4847-8C8C-43FEA63CEAB1}" type="presOf" srcId="{4E733FEA-0488-48DD-8A3D-5733E436B7F2}" destId="{072A2909-8C86-4DCD-97CF-7397B5831078}" srcOrd="1" destOrd="4" presId="urn:microsoft.com/office/officeart/2005/8/layout/vList4"/>
    <dgm:cxn modelId="{67B57347-76FB-46C8-B2ED-601106223F4C}" type="presOf" srcId="{450B2FE9-ABDC-4F27-AA74-D570AD9D65CF}" destId="{373C9644-4CA8-4B2B-9B43-68614348C7A0}" srcOrd="0" destOrd="0" presId="urn:microsoft.com/office/officeart/2005/8/layout/vList4"/>
    <dgm:cxn modelId="{003CA001-38C7-46E2-9DA9-5DC09464DE1F}" type="presOf" srcId="{D94CC37B-1487-4D0C-8020-B965FD45F57D}" destId="{61205D1D-91DB-4350-93C3-463E8AA154BF}" srcOrd="0" destOrd="3" presId="urn:microsoft.com/office/officeart/2005/8/layout/vList4"/>
    <dgm:cxn modelId="{545B6C2F-CF0C-4A42-9F3C-4EC099498E86}" type="presOf" srcId="{C249F001-DD4B-4839-A1E5-40701D5E0D52}" destId="{2442911F-FE8F-4C21-8DD9-F8ACFF82D3D9}" srcOrd="1" destOrd="0" presId="urn:microsoft.com/office/officeart/2005/8/layout/vList4"/>
    <dgm:cxn modelId="{C4375341-6630-4D04-B9CC-50C1D5536AFD}" type="presOf" srcId="{D5C6C7BC-A738-4232-B64D-4C4A2C0951B5}" destId="{072A2909-8C86-4DCD-97CF-7397B5831078}" srcOrd="1" destOrd="2" presId="urn:microsoft.com/office/officeart/2005/8/layout/vList4"/>
    <dgm:cxn modelId="{F05C5058-626D-4466-8488-065D0BC933CC}" type="presOf" srcId="{3030D467-6953-4641-A8AE-4895B15574E1}" destId="{61205D1D-91DB-4350-93C3-463E8AA154BF}" srcOrd="0" destOrd="4" presId="urn:microsoft.com/office/officeart/2005/8/layout/vList4"/>
    <dgm:cxn modelId="{7F78D467-B8E6-4B6D-BD98-780F4CE3BE5B}" type="presOf" srcId="{D94CC37B-1487-4D0C-8020-B965FD45F57D}" destId="{2442911F-FE8F-4C21-8DD9-F8ACFF82D3D9}" srcOrd="1" destOrd="3" presId="urn:microsoft.com/office/officeart/2005/8/layout/vList4"/>
    <dgm:cxn modelId="{35FE3145-0D4F-453D-AF92-31342E4B3D1B}" type="presOf" srcId="{ACF676E5-1E7B-4C41-9B66-A94C53FC02E1}" destId="{61205D1D-91DB-4350-93C3-463E8AA154BF}" srcOrd="0" destOrd="5" presId="urn:microsoft.com/office/officeart/2005/8/layout/vList4"/>
    <dgm:cxn modelId="{536986EB-5135-4AC6-A5BF-BC810157EBE6}" type="presOf" srcId="{2F1C8E63-1F4C-4260-8C93-85797137FE1E}" destId="{072A2909-8C86-4DCD-97CF-7397B5831078}" srcOrd="1" destOrd="1" presId="urn:microsoft.com/office/officeart/2005/8/layout/vList4"/>
    <dgm:cxn modelId="{93B97618-6790-4280-A298-D7BE075C1174}" type="presOf" srcId="{4E733FEA-0488-48DD-8A3D-5733E436B7F2}" destId="{373C9644-4CA8-4B2B-9B43-68614348C7A0}" srcOrd="0" destOrd="4" presId="urn:microsoft.com/office/officeart/2005/8/layout/vList4"/>
    <dgm:cxn modelId="{CDE1D346-FA62-42D1-BA38-F8F174F94A37}" type="presOf" srcId="{E2ACFA73-9477-42A9-B03A-AAB9CBA9BD92}" destId="{2442911F-FE8F-4C21-8DD9-F8ACFF82D3D9}" srcOrd="1" destOrd="2" presId="urn:microsoft.com/office/officeart/2005/8/layout/vList4"/>
    <dgm:cxn modelId="{E752DC19-8413-4A2D-828B-B62FF76B5F14}" type="presOf" srcId="{E2ACFA73-9477-42A9-B03A-AAB9CBA9BD92}" destId="{61205D1D-91DB-4350-93C3-463E8AA154BF}" srcOrd="0" destOrd="2" presId="urn:microsoft.com/office/officeart/2005/8/layout/vList4"/>
    <dgm:cxn modelId="{6F50F8B2-A876-4D22-AA4D-0F73B6E9E547}" type="presOf" srcId="{1E6846B9-B116-47DE-A2EE-8799C0829449}" destId="{373C9644-4CA8-4B2B-9B43-68614348C7A0}" srcOrd="0" destOrd="3" presId="urn:microsoft.com/office/officeart/2005/8/layout/vList4"/>
    <dgm:cxn modelId="{CEFA2AB5-94C8-492D-AF51-0B43BC48D61D}" type="presOf" srcId="{3030D467-6953-4641-A8AE-4895B15574E1}" destId="{2442911F-FE8F-4C21-8DD9-F8ACFF82D3D9}" srcOrd="1" destOrd="4" presId="urn:microsoft.com/office/officeart/2005/8/layout/vList4"/>
    <dgm:cxn modelId="{0EB4D9A9-EBB8-41FD-B4C3-567B9622EE7A}" srcId="{450B2FE9-ABDC-4F27-AA74-D570AD9D65CF}" destId="{4E733FEA-0488-48DD-8A3D-5733E436B7F2}" srcOrd="3" destOrd="0" parTransId="{5D74C2B9-B7F2-49CC-A5E7-D4BFBF2FB21B}" sibTransId="{ACA8274C-80A2-4AE9-892C-08B02555F9CB}"/>
    <dgm:cxn modelId="{463DC76F-E9DF-4307-9E90-0DEF5CA3C07B}" srcId="{04D9360D-C280-4EA8-8ABD-70F7736A9157}" destId="{450B2FE9-ABDC-4F27-AA74-D570AD9D65CF}" srcOrd="1" destOrd="0" parTransId="{98462009-F610-465E-AECC-E619D592340E}" sibTransId="{5DC433EE-6854-441B-80EA-5F46D8629DBD}"/>
    <dgm:cxn modelId="{326BE19E-0F8C-4D09-8E9E-CEA1745E3587}" type="presOf" srcId="{1E6846B9-B116-47DE-A2EE-8799C0829449}" destId="{072A2909-8C86-4DCD-97CF-7397B5831078}" srcOrd="1" destOrd="3" presId="urn:microsoft.com/office/officeart/2005/8/layout/vList4"/>
    <dgm:cxn modelId="{6D9070CF-D410-4F07-B4D2-ED208A4D976A}" type="presOf" srcId="{C249F001-DD4B-4839-A1E5-40701D5E0D52}" destId="{61205D1D-91DB-4350-93C3-463E8AA154BF}" srcOrd="0" destOrd="0" presId="urn:microsoft.com/office/officeart/2005/8/layout/vList4"/>
    <dgm:cxn modelId="{F0FD9043-3D7D-475C-8617-D989D6DE4DFD}" type="presOf" srcId="{450B2FE9-ABDC-4F27-AA74-D570AD9D65CF}" destId="{072A2909-8C86-4DCD-97CF-7397B5831078}" srcOrd="1" destOrd="0" presId="urn:microsoft.com/office/officeart/2005/8/layout/vList4"/>
    <dgm:cxn modelId="{1D2FD81E-6636-47D1-B638-9D3D06E0E0DE}" type="presOf" srcId="{3869A167-8D07-4B31-9008-FCFA1F9A0E0B}" destId="{072A2909-8C86-4DCD-97CF-7397B5831078}" srcOrd="1" destOrd="5" presId="urn:microsoft.com/office/officeart/2005/8/layout/vList4"/>
    <dgm:cxn modelId="{45FCCE99-0E95-4985-B8CB-F3CB5EA51C4A}" srcId="{C249F001-DD4B-4839-A1E5-40701D5E0D52}" destId="{3030D467-6953-4641-A8AE-4895B15574E1}" srcOrd="3" destOrd="0" parTransId="{F5797ADD-D0AA-46F2-9AD8-7926EDDB62D4}" sibTransId="{ABBE74D0-07D0-42A0-B726-6F6492ADB38D}"/>
    <dgm:cxn modelId="{D94756B8-3AE1-48FA-8136-F85E25CF9479}" srcId="{450B2FE9-ABDC-4F27-AA74-D570AD9D65CF}" destId="{D5C6C7BC-A738-4232-B64D-4C4A2C0951B5}" srcOrd="1" destOrd="0" parTransId="{BBF1869D-B57D-46B1-B5F4-9793220556B4}" sibTransId="{9F206E00-56A3-48C4-915C-2F6ABDA4572E}"/>
    <dgm:cxn modelId="{6C386F58-C5A5-4AA6-B062-A76CF57C3B3E}" type="presParOf" srcId="{B8FE2EF5-6879-4EF0-ACF9-D54E1A7A8D66}" destId="{EFF7E65B-C205-4E4C-A63E-E3274909960D}" srcOrd="0" destOrd="0" presId="urn:microsoft.com/office/officeart/2005/8/layout/vList4"/>
    <dgm:cxn modelId="{551322EE-CC08-4642-A084-03881BA193D3}" type="presParOf" srcId="{EFF7E65B-C205-4E4C-A63E-E3274909960D}" destId="{61205D1D-91DB-4350-93C3-463E8AA154BF}" srcOrd="0" destOrd="0" presId="urn:microsoft.com/office/officeart/2005/8/layout/vList4"/>
    <dgm:cxn modelId="{3E4C15AF-3750-44A9-8D03-8806A72FE442}" type="presParOf" srcId="{EFF7E65B-C205-4E4C-A63E-E3274909960D}" destId="{522EA795-631B-4975-B7E3-E7DC3164A8C5}" srcOrd="1" destOrd="0" presId="urn:microsoft.com/office/officeart/2005/8/layout/vList4"/>
    <dgm:cxn modelId="{19B33B86-926C-44F0-9CEC-39415AF4E999}" type="presParOf" srcId="{EFF7E65B-C205-4E4C-A63E-E3274909960D}" destId="{2442911F-FE8F-4C21-8DD9-F8ACFF82D3D9}" srcOrd="2" destOrd="0" presId="urn:microsoft.com/office/officeart/2005/8/layout/vList4"/>
    <dgm:cxn modelId="{93F4E8BC-7561-402E-A9F7-848BCE10F888}" type="presParOf" srcId="{B8FE2EF5-6879-4EF0-ACF9-D54E1A7A8D66}" destId="{D15AF2EF-5756-4FCE-85F4-A4AE8AF86B37}" srcOrd="1" destOrd="0" presId="urn:microsoft.com/office/officeart/2005/8/layout/vList4"/>
    <dgm:cxn modelId="{9F0B78C2-32C8-4FB8-A762-A34CA95A7D82}" type="presParOf" srcId="{B8FE2EF5-6879-4EF0-ACF9-D54E1A7A8D66}" destId="{AD1D0C25-9A44-4B0F-80CD-2513FA35D847}" srcOrd="2" destOrd="0" presId="urn:microsoft.com/office/officeart/2005/8/layout/vList4"/>
    <dgm:cxn modelId="{528002E7-0116-4FE0-A576-D0724E0DB857}" type="presParOf" srcId="{AD1D0C25-9A44-4B0F-80CD-2513FA35D847}" destId="{373C9644-4CA8-4B2B-9B43-68614348C7A0}" srcOrd="0" destOrd="0" presId="urn:microsoft.com/office/officeart/2005/8/layout/vList4"/>
    <dgm:cxn modelId="{8DE38B1A-0D26-4DAC-B7A2-C24ADC6FFFE0}" type="presParOf" srcId="{AD1D0C25-9A44-4B0F-80CD-2513FA35D847}" destId="{FFACB734-A29A-40EE-955E-2993DF078503}" srcOrd="1" destOrd="0" presId="urn:microsoft.com/office/officeart/2005/8/layout/vList4"/>
    <dgm:cxn modelId="{F6F23366-6959-4626-B60D-03BC83F7A239}" type="presParOf" srcId="{AD1D0C25-9A44-4B0F-80CD-2513FA35D847}" destId="{072A2909-8C86-4DCD-97CF-7397B58310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152721-24B8-44CA-9FD2-DAED596AED1B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</dgm:pt>
    <dgm:pt modelId="{FE5AB0D8-19A0-412A-9283-FDB5BBD93729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Mezcla PVP - DMF</a:t>
          </a:r>
        </a:p>
      </dgm:t>
    </dgm:pt>
    <dgm:pt modelId="{5D390C06-8AC3-4667-A716-AB015190CAB1}" type="parTrans" cxnId="{1C0E4E33-A477-4639-BA45-6E1686BC25B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6D439-8D1A-40D1-BCC5-D69D06F943E2}" type="sibTrans" cxnId="{1C0E4E33-A477-4639-BA45-6E1686BC25B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B22F2-FD05-42B5-B956-909D3FEC5401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Preparación 10 Soluciones</a:t>
          </a:r>
        </a:p>
      </dgm:t>
    </dgm:pt>
    <dgm:pt modelId="{F882E8F8-B451-4B78-A60A-05077C736125}" type="parTrans" cxnId="{68D36732-BAD8-4265-9BF1-F13F4468A3DD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200D-5990-426F-BFBC-27307E7C12D0}" type="sibTrans" cxnId="{68D36732-BAD8-4265-9BF1-F13F4468A3D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4DA15-774B-4FDD-9171-4AB77FFAA505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Pruebas en la máquina de Electrospray</a:t>
          </a:r>
        </a:p>
      </dgm:t>
    </dgm:pt>
    <dgm:pt modelId="{A843370A-D131-4799-972E-51069942B53F}" type="parTrans" cxnId="{416D23DA-D160-4110-B2C9-55D915492CA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569B7-81B4-4580-8579-45C6E52C6819}" type="sibTrans" cxnId="{416D23DA-D160-4110-B2C9-55D915492C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9D376-53B6-4E47-9599-0AB41AABCB08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Ensayos con soluciones</a:t>
          </a:r>
        </a:p>
      </dgm:t>
    </dgm:pt>
    <dgm:pt modelId="{246EC6D5-B57B-429D-8C0F-5FF86A4406CD}" type="parTrans" cxnId="{5290ACAE-909F-4542-B985-DA5DED98EBE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D5AE75-FA0A-43C6-ABED-0329CDA18A69}" type="sibTrans" cxnId="{5290ACAE-909F-4542-B985-DA5DED98EBE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986A3-E9B9-446E-94D2-A279A768D65A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Experimentación Caudal Constante</a:t>
          </a:r>
        </a:p>
      </dgm:t>
    </dgm:pt>
    <dgm:pt modelId="{59154C33-E7CA-4459-AB4D-C6949513F45F}" type="parTrans" cxnId="{CF9B23B2-00F4-4DFA-B07B-DD8243F03B5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26B0F-2F15-4B25-A543-4074DF70CDBC}" type="sibTrans" cxnId="{CF9B23B2-00F4-4DFA-B07B-DD8243F03B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B031C-677C-4CE4-A9D2-9749160D0DF1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Experimentación Distancia Constante</a:t>
          </a:r>
        </a:p>
      </dgm:t>
    </dgm:pt>
    <dgm:pt modelId="{EC46D5D6-2B0B-491B-BB94-DDD77557356C}" type="parTrans" cxnId="{ED8D80C5-2588-45E9-9A89-4A83184BF28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1C1A7-5A91-4E4E-9572-FA50910C9442}" type="sibTrans" cxnId="{ED8D80C5-2588-45E9-9A89-4A83184BF28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D0C32-A3DB-4D21-9CD0-7E0DEF0719D9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Análisis Microscopio de Barrido</a:t>
          </a:r>
        </a:p>
      </dgm:t>
    </dgm:pt>
    <dgm:pt modelId="{CA067DB2-C2B6-4755-8F28-E4CA00FE9397}" type="parTrans" cxnId="{0C82A4BF-7BAD-4797-9567-BD3D4B4DEA3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A510B-B008-40B9-8ED7-1E7610426572}" type="sibTrans" cxnId="{0C82A4BF-7BAD-4797-9567-BD3D4B4DEA3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DA2B0-53DC-434C-8690-E328E5D05A13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Análisis Morfologías</a:t>
          </a:r>
        </a:p>
      </dgm:t>
    </dgm:pt>
    <dgm:pt modelId="{87EEEC13-C2B0-43A1-A55D-7843F8AA5548}" type="parTrans" cxnId="{BCB394BC-119D-43D1-B8D4-B59C20205408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DA00A-64B0-46DB-8F98-927E9ADF0BB3}" type="sibTrans" cxnId="{BCB394BC-119D-43D1-B8D4-B59C2020540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FAB50-0B88-41F4-9B4F-042E8D5DBDE1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Análisis Estabilidad Proceso</a:t>
          </a:r>
        </a:p>
      </dgm:t>
    </dgm:pt>
    <dgm:pt modelId="{A5DBE940-6543-4EF9-A3B8-DE8946F89469}" type="parTrans" cxnId="{A2626CD3-B97B-431F-83FB-F79CBB1C7904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0CF28-841B-4E94-BCD8-6F8A2C0BEA84}" type="sibTrans" cxnId="{A2626CD3-B97B-431F-83FB-F79CBB1C790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E59B88-2971-4355-A108-68C8588FF826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Determinación </a:t>
          </a: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Concentración óptima</a:t>
          </a:r>
        </a:p>
      </dgm:t>
    </dgm:pt>
    <dgm:pt modelId="{FCCC7C17-1DE0-47C1-81E8-EBA625A26FEA}" type="parTrans" cxnId="{A4219688-E714-40DF-9968-D00098F7939D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18E81-EF69-400F-862D-A900CF054891}" type="sibTrans" cxnId="{A4219688-E714-40DF-9968-D00098F7939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C157C9-9FAC-48D9-AF9C-370439AFF00B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Determinación caudal, voltaje y distancia</a:t>
          </a:r>
        </a:p>
      </dgm:t>
    </dgm:pt>
    <dgm:pt modelId="{CFF698CF-4883-4FBD-AC24-DFB6C4A6BC4F}" type="parTrans" cxnId="{D3A9BA3E-B03B-4200-8388-42563A54697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F2161-7D2C-4CF3-B6E6-B0742622FEB2}" type="sibTrans" cxnId="{D3A9BA3E-B03B-4200-8388-42563A54697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6D387-6B7B-445F-8FA2-7C052778E06A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Análisis de Tamaños</a:t>
          </a:r>
        </a:p>
      </dgm:t>
    </dgm:pt>
    <dgm:pt modelId="{A05B7F8D-73F4-4C15-9C1E-52BB3226328B}" type="parTrans" cxnId="{519854D7-6C87-49AF-9CF1-9D84481820F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B090F-F673-4230-865D-4CA2E4071F6E}" type="sibTrans" cxnId="{519854D7-6C87-49AF-9CF1-9D84481820F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2B66E8-E8C1-49C8-9FCE-CFA2ADB19575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Análisis Reológico</a:t>
          </a:r>
        </a:p>
      </dgm:t>
    </dgm:pt>
    <dgm:pt modelId="{9915E233-3F91-46A0-ACFA-A7C95D99149B}" type="parTrans" cxnId="{EC75442B-834A-41AF-9444-144884F4681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A1EFF-F43B-4C6B-BC5E-11DD45987CAE}" type="sibTrans" cxnId="{EC75442B-834A-41AF-9444-144884F468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86C63-E1DE-42D9-9298-E7F783AC2ADE}" type="pres">
      <dgm:prSet presAssocID="{C4152721-24B8-44CA-9FD2-DAED596AED1B}" presName="Name0" presStyleCnt="0">
        <dgm:presLayoutVars>
          <dgm:dir/>
          <dgm:resizeHandles val="exact"/>
        </dgm:presLayoutVars>
      </dgm:prSet>
      <dgm:spPr/>
    </dgm:pt>
    <dgm:pt modelId="{7904681C-4EB3-46C0-9575-470EA3B0F923}" type="pres">
      <dgm:prSet presAssocID="{FE5AB0D8-19A0-412A-9283-FDB5BBD93729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D16CAF-2ED0-4AFC-B828-0B5BBE40757C}" type="pres">
      <dgm:prSet presAssocID="{D6D6D439-8D1A-40D1-BCC5-D69D06F943E2}" presName="sibTrans" presStyleLbl="sibTrans1D1" presStyleIdx="0" presStyleCnt="12"/>
      <dgm:spPr/>
      <dgm:t>
        <a:bodyPr/>
        <a:lstStyle/>
        <a:p>
          <a:endParaRPr lang="es-EC"/>
        </a:p>
      </dgm:t>
    </dgm:pt>
    <dgm:pt modelId="{DAF53B0E-5F1F-4D7B-8A53-1B6F85A9A3AF}" type="pres">
      <dgm:prSet presAssocID="{D6D6D439-8D1A-40D1-BCC5-D69D06F943E2}" presName="connectorText" presStyleLbl="sibTrans1D1" presStyleIdx="0" presStyleCnt="12"/>
      <dgm:spPr/>
      <dgm:t>
        <a:bodyPr/>
        <a:lstStyle/>
        <a:p>
          <a:endParaRPr lang="es-EC"/>
        </a:p>
      </dgm:t>
    </dgm:pt>
    <dgm:pt modelId="{ED3709C8-8092-421D-8DC4-14A0C82DF469}" type="pres">
      <dgm:prSet presAssocID="{823B22F2-FD05-42B5-B956-909D3FEC5401}" presName="node" presStyleLbl="node1" presStyleIdx="1" presStyleCnt="13" custLinFactNeighborY="-21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C17425-066B-4B0B-854A-4C31FE067431}" type="pres">
      <dgm:prSet presAssocID="{3B38200D-5990-426F-BFBC-27307E7C12D0}" presName="sibTrans" presStyleLbl="sibTrans1D1" presStyleIdx="1" presStyleCnt="12"/>
      <dgm:spPr/>
      <dgm:t>
        <a:bodyPr/>
        <a:lstStyle/>
        <a:p>
          <a:endParaRPr lang="es-EC"/>
        </a:p>
      </dgm:t>
    </dgm:pt>
    <dgm:pt modelId="{C21314D3-E7D2-4898-A065-F1C2ABD22297}" type="pres">
      <dgm:prSet presAssocID="{3B38200D-5990-426F-BFBC-27307E7C12D0}" presName="connectorText" presStyleLbl="sibTrans1D1" presStyleIdx="1" presStyleCnt="12"/>
      <dgm:spPr/>
      <dgm:t>
        <a:bodyPr/>
        <a:lstStyle/>
        <a:p>
          <a:endParaRPr lang="es-EC"/>
        </a:p>
      </dgm:t>
    </dgm:pt>
    <dgm:pt modelId="{4FB975BE-56AD-4C35-9096-A792D0965C7B}" type="pres">
      <dgm:prSet presAssocID="{63C4DA15-774B-4FDD-9171-4AB77FFAA505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C5A694-F978-4D11-960F-F141455FD96D}" type="pres">
      <dgm:prSet presAssocID="{E73569B7-81B4-4580-8579-45C6E52C6819}" presName="sibTrans" presStyleLbl="sibTrans1D1" presStyleIdx="2" presStyleCnt="12"/>
      <dgm:spPr/>
      <dgm:t>
        <a:bodyPr/>
        <a:lstStyle/>
        <a:p>
          <a:endParaRPr lang="es-EC"/>
        </a:p>
      </dgm:t>
    </dgm:pt>
    <dgm:pt modelId="{B9B9F853-977C-4589-B51D-DECEA444ADAF}" type="pres">
      <dgm:prSet presAssocID="{E73569B7-81B4-4580-8579-45C6E52C6819}" presName="connectorText" presStyleLbl="sibTrans1D1" presStyleIdx="2" presStyleCnt="12"/>
      <dgm:spPr/>
      <dgm:t>
        <a:bodyPr/>
        <a:lstStyle/>
        <a:p>
          <a:endParaRPr lang="es-EC"/>
        </a:p>
      </dgm:t>
    </dgm:pt>
    <dgm:pt modelId="{8016D771-9C6B-40F8-BE3C-C0C4AEB5570D}" type="pres">
      <dgm:prSet presAssocID="{B259D376-53B6-4E47-9599-0AB41AABCB08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0A29BC-2394-4CC1-B3F1-87A57D4261F5}" type="pres">
      <dgm:prSet presAssocID="{08D5AE75-FA0A-43C6-ABED-0329CDA18A69}" presName="sibTrans" presStyleLbl="sibTrans1D1" presStyleIdx="3" presStyleCnt="12"/>
      <dgm:spPr/>
      <dgm:t>
        <a:bodyPr/>
        <a:lstStyle/>
        <a:p>
          <a:endParaRPr lang="es-EC"/>
        </a:p>
      </dgm:t>
    </dgm:pt>
    <dgm:pt modelId="{1A29FEC5-3A9D-4094-A143-A2D1C4E357EB}" type="pres">
      <dgm:prSet presAssocID="{08D5AE75-FA0A-43C6-ABED-0329CDA18A69}" presName="connectorText" presStyleLbl="sibTrans1D1" presStyleIdx="3" presStyleCnt="12"/>
      <dgm:spPr/>
      <dgm:t>
        <a:bodyPr/>
        <a:lstStyle/>
        <a:p>
          <a:endParaRPr lang="es-EC"/>
        </a:p>
      </dgm:t>
    </dgm:pt>
    <dgm:pt modelId="{031555EC-122A-48B6-8038-54B1427E5A14}" type="pres">
      <dgm:prSet presAssocID="{C7E986A3-E9B9-446E-94D2-A279A768D65A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57455E-A0A3-41B4-9C64-AEDB7C044BDC}" type="pres">
      <dgm:prSet presAssocID="{39E26B0F-2F15-4B25-A543-4074DF70CDBC}" presName="sibTrans" presStyleLbl="sibTrans1D1" presStyleIdx="4" presStyleCnt="12"/>
      <dgm:spPr/>
      <dgm:t>
        <a:bodyPr/>
        <a:lstStyle/>
        <a:p>
          <a:endParaRPr lang="es-EC"/>
        </a:p>
      </dgm:t>
    </dgm:pt>
    <dgm:pt modelId="{45DDF554-7D4C-4FB0-BAC3-DD4FCE74DCC0}" type="pres">
      <dgm:prSet presAssocID="{39E26B0F-2F15-4B25-A543-4074DF70CDBC}" presName="connectorText" presStyleLbl="sibTrans1D1" presStyleIdx="4" presStyleCnt="12"/>
      <dgm:spPr/>
      <dgm:t>
        <a:bodyPr/>
        <a:lstStyle/>
        <a:p>
          <a:endParaRPr lang="es-EC"/>
        </a:p>
      </dgm:t>
    </dgm:pt>
    <dgm:pt modelId="{A5F8194B-C51B-4271-A3ED-DDA1D086A642}" type="pres">
      <dgm:prSet presAssocID="{D3AB031C-677C-4CE4-A9D2-9749160D0DF1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C64DB4-04D5-4D8E-90F9-DFA5DD2BAE5B}" type="pres">
      <dgm:prSet presAssocID="{3021C1A7-5A91-4E4E-9572-FA50910C9442}" presName="sibTrans" presStyleLbl="sibTrans1D1" presStyleIdx="5" presStyleCnt="12"/>
      <dgm:spPr/>
      <dgm:t>
        <a:bodyPr/>
        <a:lstStyle/>
        <a:p>
          <a:endParaRPr lang="es-EC"/>
        </a:p>
      </dgm:t>
    </dgm:pt>
    <dgm:pt modelId="{8F9FF83E-FB56-4EC9-8C6A-13488277C790}" type="pres">
      <dgm:prSet presAssocID="{3021C1A7-5A91-4E4E-9572-FA50910C9442}" presName="connectorText" presStyleLbl="sibTrans1D1" presStyleIdx="5" presStyleCnt="12"/>
      <dgm:spPr/>
      <dgm:t>
        <a:bodyPr/>
        <a:lstStyle/>
        <a:p>
          <a:endParaRPr lang="es-EC"/>
        </a:p>
      </dgm:t>
    </dgm:pt>
    <dgm:pt modelId="{B7E9C89B-56DB-4475-9CDE-1CE38CE2CDF4}" type="pres">
      <dgm:prSet presAssocID="{142D0C32-A3DB-4D21-9CD0-7E0DEF0719D9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01CD73-0495-4EE6-9AB8-0BAD5093D916}" type="pres">
      <dgm:prSet presAssocID="{C2EA510B-B008-40B9-8ED7-1E7610426572}" presName="sibTrans" presStyleLbl="sibTrans1D1" presStyleIdx="6" presStyleCnt="12"/>
      <dgm:spPr/>
      <dgm:t>
        <a:bodyPr/>
        <a:lstStyle/>
        <a:p>
          <a:endParaRPr lang="es-EC"/>
        </a:p>
      </dgm:t>
    </dgm:pt>
    <dgm:pt modelId="{75432FA6-C810-4283-889A-B2C4FAD31372}" type="pres">
      <dgm:prSet presAssocID="{C2EA510B-B008-40B9-8ED7-1E7610426572}" presName="connectorText" presStyleLbl="sibTrans1D1" presStyleIdx="6" presStyleCnt="12"/>
      <dgm:spPr/>
      <dgm:t>
        <a:bodyPr/>
        <a:lstStyle/>
        <a:p>
          <a:endParaRPr lang="es-EC"/>
        </a:p>
      </dgm:t>
    </dgm:pt>
    <dgm:pt modelId="{06A0471D-2460-4CBF-A5B2-06584E6CC730}" type="pres">
      <dgm:prSet presAssocID="{910DA2B0-53DC-434C-8690-E328E5D05A13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CEA23E-CA9F-434A-8277-25ED6D1101A8}" type="pres">
      <dgm:prSet presAssocID="{330DA00A-64B0-46DB-8F98-927E9ADF0BB3}" presName="sibTrans" presStyleLbl="sibTrans1D1" presStyleIdx="7" presStyleCnt="12"/>
      <dgm:spPr/>
      <dgm:t>
        <a:bodyPr/>
        <a:lstStyle/>
        <a:p>
          <a:endParaRPr lang="es-EC"/>
        </a:p>
      </dgm:t>
    </dgm:pt>
    <dgm:pt modelId="{8E970BB7-5330-453D-86BF-9EE0A8A5B8BB}" type="pres">
      <dgm:prSet presAssocID="{330DA00A-64B0-46DB-8F98-927E9ADF0BB3}" presName="connectorText" presStyleLbl="sibTrans1D1" presStyleIdx="7" presStyleCnt="12"/>
      <dgm:spPr/>
      <dgm:t>
        <a:bodyPr/>
        <a:lstStyle/>
        <a:p>
          <a:endParaRPr lang="es-EC"/>
        </a:p>
      </dgm:t>
    </dgm:pt>
    <dgm:pt modelId="{6D8775C5-2098-4D6B-8C92-B79F1D08AC22}" type="pres">
      <dgm:prSet presAssocID="{F0FFAB50-0B88-41F4-9B4F-042E8D5DBDE1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C1CF47-1F75-49D8-A32A-526AB6E51A51}" type="pres">
      <dgm:prSet presAssocID="{B680CF28-841B-4E94-BCD8-6F8A2C0BEA84}" presName="sibTrans" presStyleLbl="sibTrans1D1" presStyleIdx="8" presStyleCnt="12"/>
      <dgm:spPr/>
      <dgm:t>
        <a:bodyPr/>
        <a:lstStyle/>
        <a:p>
          <a:endParaRPr lang="es-EC"/>
        </a:p>
      </dgm:t>
    </dgm:pt>
    <dgm:pt modelId="{33A1E7EF-97EA-4F6D-84AB-FE9B647F6914}" type="pres">
      <dgm:prSet presAssocID="{B680CF28-841B-4E94-BCD8-6F8A2C0BEA84}" presName="connectorText" presStyleLbl="sibTrans1D1" presStyleIdx="8" presStyleCnt="12"/>
      <dgm:spPr/>
      <dgm:t>
        <a:bodyPr/>
        <a:lstStyle/>
        <a:p>
          <a:endParaRPr lang="es-EC"/>
        </a:p>
      </dgm:t>
    </dgm:pt>
    <dgm:pt modelId="{91F68335-529E-4472-AC87-9E84EABA3CD6}" type="pres">
      <dgm:prSet presAssocID="{9126D387-6B7B-445F-8FA2-7C052778E06A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B01D1F-EB95-4CD4-B1FD-95D36AE02957}" type="pres">
      <dgm:prSet presAssocID="{557B090F-F673-4230-865D-4CA2E4071F6E}" presName="sibTrans" presStyleLbl="sibTrans1D1" presStyleIdx="9" presStyleCnt="12"/>
      <dgm:spPr/>
      <dgm:t>
        <a:bodyPr/>
        <a:lstStyle/>
        <a:p>
          <a:endParaRPr lang="es-EC"/>
        </a:p>
      </dgm:t>
    </dgm:pt>
    <dgm:pt modelId="{5F0A6BC1-79D6-4980-8090-36B7DA624BE8}" type="pres">
      <dgm:prSet presAssocID="{557B090F-F673-4230-865D-4CA2E4071F6E}" presName="connectorText" presStyleLbl="sibTrans1D1" presStyleIdx="9" presStyleCnt="12"/>
      <dgm:spPr/>
      <dgm:t>
        <a:bodyPr/>
        <a:lstStyle/>
        <a:p>
          <a:endParaRPr lang="es-EC"/>
        </a:p>
      </dgm:t>
    </dgm:pt>
    <dgm:pt modelId="{037F4754-0F90-4286-A1CE-DC7649F45AD7}" type="pres">
      <dgm:prSet presAssocID="{CF2B66E8-E8C1-49C8-9FCE-CFA2ADB19575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C9490E-D44E-421A-ADC3-8089B7F717F9}" type="pres">
      <dgm:prSet presAssocID="{49AA1EFF-F43B-4C6B-BC5E-11DD45987CAE}" presName="sibTrans" presStyleLbl="sibTrans1D1" presStyleIdx="10" presStyleCnt="12"/>
      <dgm:spPr/>
      <dgm:t>
        <a:bodyPr/>
        <a:lstStyle/>
        <a:p>
          <a:endParaRPr lang="es-EC"/>
        </a:p>
      </dgm:t>
    </dgm:pt>
    <dgm:pt modelId="{90F7295F-5E7F-4D48-9868-6C227AE11989}" type="pres">
      <dgm:prSet presAssocID="{49AA1EFF-F43B-4C6B-BC5E-11DD45987CAE}" presName="connectorText" presStyleLbl="sibTrans1D1" presStyleIdx="10" presStyleCnt="12"/>
      <dgm:spPr/>
      <dgm:t>
        <a:bodyPr/>
        <a:lstStyle/>
        <a:p>
          <a:endParaRPr lang="es-EC"/>
        </a:p>
      </dgm:t>
    </dgm:pt>
    <dgm:pt modelId="{7A0E1789-AA45-427D-B0C2-A22D652635BC}" type="pres">
      <dgm:prSet presAssocID="{9DE59B88-2971-4355-A108-68C8588FF826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70D792-0CB0-46AD-9E06-7390FDD6C0AD}" type="pres">
      <dgm:prSet presAssocID="{11D18E81-EF69-400F-862D-A900CF054891}" presName="sibTrans" presStyleLbl="sibTrans1D1" presStyleIdx="11" presStyleCnt="12"/>
      <dgm:spPr/>
      <dgm:t>
        <a:bodyPr/>
        <a:lstStyle/>
        <a:p>
          <a:endParaRPr lang="es-EC"/>
        </a:p>
      </dgm:t>
    </dgm:pt>
    <dgm:pt modelId="{30661901-2F67-4AA5-8E22-1F62E695F058}" type="pres">
      <dgm:prSet presAssocID="{11D18E81-EF69-400F-862D-A900CF054891}" presName="connectorText" presStyleLbl="sibTrans1D1" presStyleIdx="11" presStyleCnt="12"/>
      <dgm:spPr/>
      <dgm:t>
        <a:bodyPr/>
        <a:lstStyle/>
        <a:p>
          <a:endParaRPr lang="es-EC"/>
        </a:p>
      </dgm:t>
    </dgm:pt>
    <dgm:pt modelId="{215655CB-0ABA-476F-A91D-088F0AC03C1B}" type="pres">
      <dgm:prSet presAssocID="{66C157C9-9FAC-48D9-AF9C-370439AFF00B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75442B-834A-41AF-9444-144884F4681F}" srcId="{C4152721-24B8-44CA-9FD2-DAED596AED1B}" destId="{CF2B66E8-E8C1-49C8-9FCE-CFA2ADB19575}" srcOrd="10" destOrd="0" parTransId="{9915E233-3F91-46A0-ACFA-A7C95D99149B}" sibTransId="{49AA1EFF-F43B-4C6B-BC5E-11DD45987CAE}"/>
    <dgm:cxn modelId="{F1FFBCE9-A23A-4BA5-A03C-97F366E105C9}" type="presOf" srcId="{E73569B7-81B4-4580-8579-45C6E52C6819}" destId="{B9B9F853-977C-4589-B51D-DECEA444ADAF}" srcOrd="1" destOrd="0" presId="urn:microsoft.com/office/officeart/2005/8/layout/bProcess3"/>
    <dgm:cxn modelId="{468B8E65-13BC-494D-94A3-90CBA67AB3A0}" type="presOf" srcId="{D6D6D439-8D1A-40D1-BCC5-D69D06F943E2}" destId="{E5D16CAF-2ED0-4AFC-B828-0B5BBE40757C}" srcOrd="0" destOrd="0" presId="urn:microsoft.com/office/officeart/2005/8/layout/bProcess3"/>
    <dgm:cxn modelId="{ED8D80C5-2588-45E9-9A89-4A83184BF280}" srcId="{C4152721-24B8-44CA-9FD2-DAED596AED1B}" destId="{D3AB031C-677C-4CE4-A9D2-9749160D0DF1}" srcOrd="5" destOrd="0" parTransId="{EC46D5D6-2B0B-491B-BB94-DDD77557356C}" sibTransId="{3021C1A7-5A91-4E4E-9572-FA50910C9442}"/>
    <dgm:cxn modelId="{EC71D09F-1F91-4A3F-824A-3AF8681EEE53}" type="presOf" srcId="{CF2B66E8-E8C1-49C8-9FCE-CFA2ADB19575}" destId="{037F4754-0F90-4286-A1CE-DC7649F45AD7}" srcOrd="0" destOrd="0" presId="urn:microsoft.com/office/officeart/2005/8/layout/bProcess3"/>
    <dgm:cxn modelId="{41B72CE7-44F8-439C-8D67-25055647F81F}" type="presOf" srcId="{330DA00A-64B0-46DB-8F98-927E9ADF0BB3}" destId="{8E970BB7-5330-453D-86BF-9EE0A8A5B8BB}" srcOrd="1" destOrd="0" presId="urn:microsoft.com/office/officeart/2005/8/layout/bProcess3"/>
    <dgm:cxn modelId="{EB9FDAAE-F025-477E-B6F1-926982DC197A}" type="presOf" srcId="{C2EA510B-B008-40B9-8ED7-1E7610426572}" destId="{5401CD73-0495-4EE6-9AB8-0BAD5093D916}" srcOrd="0" destOrd="0" presId="urn:microsoft.com/office/officeart/2005/8/layout/bProcess3"/>
    <dgm:cxn modelId="{251C52E4-D37F-48C9-8890-A80FB5202DD2}" type="presOf" srcId="{910DA2B0-53DC-434C-8690-E328E5D05A13}" destId="{06A0471D-2460-4CBF-A5B2-06584E6CC730}" srcOrd="0" destOrd="0" presId="urn:microsoft.com/office/officeart/2005/8/layout/bProcess3"/>
    <dgm:cxn modelId="{BCB394BC-119D-43D1-B8D4-B59C20205408}" srcId="{C4152721-24B8-44CA-9FD2-DAED596AED1B}" destId="{910DA2B0-53DC-434C-8690-E328E5D05A13}" srcOrd="7" destOrd="0" parTransId="{87EEEC13-C2B0-43A1-A55D-7843F8AA5548}" sibTransId="{330DA00A-64B0-46DB-8F98-927E9ADF0BB3}"/>
    <dgm:cxn modelId="{519854D7-6C87-49AF-9CF1-9D84481820F7}" srcId="{C4152721-24B8-44CA-9FD2-DAED596AED1B}" destId="{9126D387-6B7B-445F-8FA2-7C052778E06A}" srcOrd="9" destOrd="0" parTransId="{A05B7F8D-73F4-4C15-9C1E-52BB3226328B}" sibTransId="{557B090F-F673-4230-865D-4CA2E4071F6E}"/>
    <dgm:cxn modelId="{68D36732-BAD8-4265-9BF1-F13F4468A3DD}" srcId="{C4152721-24B8-44CA-9FD2-DAED596AED1B}" destId="{823B22F2-FD05-42B5-B956-909D3FEC5401}" srcOrd="1" destOrd="0" parTransId="{F882E8F8-B451-4B78-A60A-05077C736125}" sibTransId="{3B38200D-5990-426F-BFBC-27307E7C12D0}"/>
    <dgm:cxn modelId="{C244E88F-EC4D-46E0-9D07-B493DBA7F334}" type="presOf" srcId="{49AA1EFF-F43B-4C6B-BC5E-11DD45987CAE}" destId="{90F7295F-5E7F-4D48-9868-6C227AE11989}" srcOrd="1" destOrd="0" presId="urn:microsoft.com/office/officeart/2005/8/layout/bProcess3"/>
    <dgm:cxn modelId="{0D2F5BFC-0264-4675-B225-CE8B78D112D8}" type="presOf" srcId="{08D5AE75-FA0A-43C6-ABED-0329CDA18A69}" destId="{BD0A29BC-2394-4CC1-B3F1-87A57D4261F5}" srcOrd="0" destOrd="0" presId="urn:microsoft.com/office/officeart/2005/8/layout/bProcess3"/>
    <dgm:cxn modelId="{5583DDCB-CFD4-4806-B180-1C9DB30CC48A}" type="presOf" srcId="{3B38200D-5990-426F-BFBC-27307E7C12D0}" destId="{C21314D3-E7D2-4898-A065-F1C2ABD22297}" srcOrd="1" destOrd="0" presId="urn:microsoft.com/office/officeart/2005/8/layout/bProcess3"/>
    <dgm:cxn modelId="{0C82A4BF-7BAD-4797-9567-BD3D4B4DEA37}" srcId="{C4152721-24B8-44CA-9FD2-DAED596AED1B}" destId="{142D0C32-A3DB-4D21-9CD0-7E0DEF0719D9}" srcOrd="6" destOrd="0" parTransId="{CA067DB2-C2B6-4755-8F28-E4CA00FE9397}" sibTransId="{C2EA510B-B008-40B9-8ED7-1E7610426572}"/>
    <dgm:cxn modelId="{77C55B60-686A-4EB8-B5B5-A4BFACBF1BA4}" type="presOf" srcId="{C2EA510B-B008-40B9-8ED7-1E7610426572}" destId="{75432FA6-C810-4283-889A-B2C4FAD31372}" srcOrd="1" destOrd="0" presId="urn:microsoft.com/office/officeart/2005/8/layout/bProcess3"/>
    <dgm:cxn modelId="{7E5E657B-D59B-48D3-9CA4-F27825CB6F27}" type="presOf" srcId="{B680CF28-841B-4E94-BCD8-6F8A2C0BEA84}" destId="{33A1E7EF-97EA-4F6D-84AB-FE9B647F6914}" srcOrd="1" destOrd="0" presId="urn:microsoft.com/office/officeart/2005/8/layout/bProcess3"/>
    <dgm:cxn modelId="{8E1C00F7-2276-4F35-809D-B10231D48D81}" type="presOf" srcId="{823B22F2-FD05-42B5-B956-909D3FEC5401}" destId="{ED3709C8-8092-421D-8DC4-14A0C82DF469}" srcOrd="0" destOrd="0" presId="urn:microsoft.com/office/officeart/2005/8/layout/bProcess3"/>
    <dgm:cxn modelId="{0A9B3575-B790-47F8-8C8D-08ECABBB389D}" type="presOf" srcId="{F0FFAB50-0B88-41F4-9B4F-042E8D5DBDE1}" destId="{6D8775C5-2098-4D6B-8C92-B79F1D08AC22}" srcOrd="0" destOrd="0" presId="urn:microsoft.com/office/officeart/2005/8/layout/bProcess3"/>
    <dgm:cxn modelId="{F544AF5C-AAA1-4C6D-AB78-467BEA1E77E7}" type="presOf" srcId="{330DA00A-64B0-46DB-8F98-927E9ADF0BB3}" destId="{ADCEA23E-CA9F-434A-8277-25ED6D1101A8}" srcOrd="0" destOrd="0" presId="urn:microsoft.com/office/officeart/2005/8/layout/bProcess3"/>
    <dgm:cxn modelId="{3F63EA34-D213-490B-863A-1698AE907FC1}" type="presOf" srcId="{B259D376-53B6-4E47-9599-0AB41AABCB08}" destId="{8016D771-9C6B-40F8-BE3C-C0C4AEB5570D}" srcOrd="0" destOrd="0" presId="urn:microsoft.com/office/officeart/2005/8/layout/bProcess3"/>
    <dgm:cxn modelId="{3148AD90-DCC9-435C-A0FD-A90A27AAA7FB}" type="presOf" srcId="{49AA1EFF-F43B-4C6B-BC5E-11DD45987CAE}" destId="{57C9490E-D44E-421A-ADC3-8089B7F717F9}" srcOrd="0" destOrd="0" presId="urn:microsoft.com/office/officeart/2005/8/layout/bProcess3"/>
    <dgm:cxn modelId="{6B6C3723-719F-42D9-B0E1-D21996C01216}" type="presOf" srcId="{B680CF28-841B-4E94-BCD8-6F8A2C0BEA84}" destId="{3CC1CF47-1F75-49D8-A32A-526AB6E51A51}" srcOrd="0" destOrd="0" presId="urn:microsoft.com/office/officeart/2005/8/layout/bProcess3"/>
    <dgm:cxn modelId="{1C0E4E33-A477-4639-BA45-6E1686BC25B9}" srcId="{C4152721-24B8-44CA-9FD2-DAED596AED1B}" destId="{FE5AB0D8-19A0-412A-9283-FDB5BBD93729}" srcOrd="0" destOrd="0" parTransId="{5D390C06-8AC3-4667-A716-AB015190CAB1}" sibTransId="{D6D6D439-8D1A-40D1-BCC5-D69D06F943E2}"/>
    <dgm:cxn modelId="{623DC57B-99C1-4E99-A20C-F3A2FFDAB151}" type="presOf" srcId="{3021C1A7-5A91-4E4E-9572-FA50910C9442}" destId="{ADC64DB4-04D5-4D8E-90F9-DFA5DD2BAE5B}" srcOrd="0" destOrd="0" presId="urn:microsoft.com/office/officeart/2005/8/layout/bProcess3"/>
    <dgm:cxn modelId="{416D23DA-D160-4110-B2C9-55D915492CA1}" srcId="{C4152721-24B8-44CA-9FD2-DAED596AED1B}" destId="{63C4DA15-774B-4FDD-9171-4AB77FFAA505}" srcOrd="2" destOrd="0" parTransId="{A843370A-D131-4799-972E-51069942B53F}" sibTransId="{E73569B7-81B4-4580-8579-45C6E52C6819}"/>
    <dgm:cxn modelId="{D3A9BA3E-B03B-4200-8388-42563A54697B}" srcId="{C4152721-24B8-44CA-9FD2-DAED596AED1B}" destId="{66C157C9-9FAC-48D9-AF9C-370439AFF00B}" srcOrd="12" destOrd="0" parTransId="{CFF698CF-4883-4FBD-AC24-DFB6C4A6BC4F}" sibTransId="{95FF2161-7D2C-4CF3-B6E6-B0742622FEB2}"/>
    <dgm:cxn modelId="{4ED5D08F-C197-493F-BA95-5E016CD41CED}" type="presOf" srcId="{557B090F-F673-4230-865D-4CA2E4071F6E}" destId="{92B01D1F-EB95-4CD4-B1FD-95D36AE02957}" srcOrd="0" destOrd="0" presId="urn:microsoft.com/office/officeart/2005/8/layout/bProcess3"/>
    <dgm:cxn modelId="{B7C799A8-1FEF-44DB-A3BA-0633F4B6BB17}" type="presOf" srcId="{63C4DA15-774B-4FDD-9171-4AB77FFAA505}" destId="{4FB975BE-56AD-4C35-9096-A792D0965C7B}" srcOrd="0" destOrd="0" presId="urn:microsoft.com/office/officeart/2005/8/layout/bProcess3"/>
    <dgm:cxn modelId="{8691B428-CC9F-4BDC-9153-76EF074D3018}" type="presOf" srcId="{39E26B0F-2F15-4B25-A543-4074DF70CDBC}" destId="{8E57455E-A0A3-41B4-9C64-AEDB7C044BDC}" srcOrd="0" destOrd="0" presId="urn:microsoft.com/office/officeart/2005/8/layout/bProcess3"/>
    <dgm:cxn modelId="{2BE9C23A-6548-4030-AFA5-C47D9EBE478B}" type="presOf" srcId="{D6D6D439-8D1A-40D1-BCC5-D69D06F943E2}" destId="{DAF53B0E-5F1F-4D7B-8A53-1B6F85A9A3AF}" srcOrd="1" destOrd="0" presId="urn:microsoft.com/office/officeart/2005/8/layout/bProcess3"/>
    <dgm:cxn modelId="{A2626CD3-B97B-431F-83FB-F79CBB1C7904}" srcId="{C4152721-24B8-44CA-9FD2-DAED596AED1B}" destId="{F0FFAB50-0B88-41F4-9B4F-042E8D5DBDE1}" srcOrd="8" destOrd="0" parTransId="{A5DBE940-6543-4EF9-A3B8-DE8946F89469}" sibTransId="{B680CF28-841B-4E94-BCD8-6F8A2C0BEA84}"/>
    <dgm:cxn modelId="{8C4D235F-6130-4D67-B24F-CEF2C620A5B9}" type="presOf" srcId="{11D18E81-EF69-400F-862D-A900CF054891}" destId="{9570D792-0CB0-46AD-9E06-7390FDD6C0AD}" srcOrd="0" destOrd="0" presId="urn:microsoft.com/office/officeart/2005/8/layout/bProcess3"/>
    <dgm:cxn modelId="{A4219688-E714-40DF-9968-D00098F7939D}" srcId="{C4152721-24B8-44CA-9FD2-DAED596AED1B}" destId="{9DE59B88-2971-4355-A108-68C8588FF826}" srcOrd="11" destOrd="0" parTransId="{FCCC7C17-1DE0-47C1-81E8-EBA625A26FEA}" sibTransId="{11D18E81-EF69-400F-862D-A900CF054891}"/>
    <dgm:cxn modelId="{07D41534-73B0-4E61-8F58-93C7520D2912}" type="presOf" srcId="{9DE59B88-2971-4355-A108-68C8588FF826}" destId="{7A0E1789-AA45-427D-B0C2-A22D652635BC}" srcOrd="0" destOrd="0" presId="urn:microsoft.com/office/officeart/2005/8/layout/bProcess3"/>
    <dgm:cxn modelId="{C34EFF9F-3519-479B-8990-EAA44AB63AB0}" type="presOf" srcId="{3021C1A7-5A91-4E4E-9572-FA50910C9442}" destId="{8F9FF83E-FB56-4EC9-8C6A-13488277C790}" srcOrd="1" destOrd="0" presId="urn:microsoft.com/office/officeart/2005/8/layout/bProcess3"/>
    <dgm:cxn modelId="{742506AF-2E30-402B-B669-418720447E13}" type="presOf" srcId="{3B38200D-5990-426F-BFBC-27307E7C12D0}" destId="{FEC17425-066B-4B0B-854A-4C31FE067431}" srcOrd="0" destOrd="0" presId="urn:microsoft.com/office/officeart/2005/8/layout/bProcess3"/>
    <dgm:cxn modelId="{5B02C0CE-7729-4B89-9F24-2C7E46482B89}" type="presOf" srcId="{08D5AE75-FA0A-43C6-ABED-0329CDA18A69}" destId="{1A29FEC5-3A9D-4094-A143-A2D1C4E357EB}" srcOrd="1" destOrd="0" presId="urn:microsoft.com/office/officeart/2005/8/layout/bProcess3"/>
    <dgm:cxn modelId="{C5E2F61E-4322-4B88-A786-66272C6027E2}" type="presOf" srcId="{66C157C9-9FAC-48D9-AF9C-370439AFF00B}" destId="{215655CB-0ABA-476F-A91D-088F0AC03C1B}" srcOrd="0" destOrd="0" presId="urn:microsoft.com/office/officeart/2005/8/layout/bProcess3"/>
    <dgm:cxn modelId="{AA894C9D-65FF-4755-A969-C96D75885F01}" type="presOf" srcId="{C4152721-24B8-44CA-9FD2-DAED596AED1B}" destId="{5D086C63-E1DE-42D9-9298-E7F783AC2ADE}" srcOrd="0" destOrd="0" presId="urn:microsoft.com/office/officeart/2005/8/layout/bProcess3"/>
    <dgm:cxn modelId="{7E156D6A-361B-45CE-BF66-7FD58F8C6EDC}" type="presOf" srcId="{E73569B7-81B4-4580-8579-45C6E52C6819}" destId="{34C5A694-F978-4D11-960F-F141455FD96D}" srcOrd="0" destOrd="0" presId="urn:microsoft.com/office/officeart/2005/8/layout/bProcess3"/>
    <dgm:cxn modelId="{01FC350F-B0A1-44DC-932B-4D42F0EE7933}" type="presOf" srcId="{11D18E81-EF69-400F-862D-A900CF054891}" destId="{30661901-2F67-4AA5-8E22-1F62E695F058}" srcOrd="1" destOrd="0" presId="urn:microsoft.com/office/officeart/2005/8/layout/bProcess3"/>
    <dgm:cxn modelId="{5290ACAE-909F-4542-B985-DA5DED98EBEA}" srcId="{C4152721-24B8-44CA-9FD2-DAED596AED1B}" destId="{B259D376-53B6-4E47-9599-0AB41AABCB08}" srcOrd="3" destOrd="0" parTransId="{246EC6D5-B57B-429D-8C0F-5FF86A4406CD}" sibTransId="{08D5AE75-FA0A-43C6-ABED-0329CDA18A69}"/>
    <dgm:cxn modelId="{CF9B23B2-00F4-4DFA-B07B-DD8243F03B57}" srcId="{C4152721-24B8-44CA-9FD2-DAED596AED1B}" destId="{C7E986A3-E9B9-446E-94D2-A279A768D65A}" srcOrd="4" destOrd="0" parTransId="{59154C33-E7CA-4459-AB4D-C6949513F45F}" sibTransId="{39E26B0F-2F15-4B25-A543-4074DF70CDBC}"/>
    <dgm:cxn modelId="{F61744C3-6633-4776-BB3A-66490E56CF6C}" type="presOf" srcId="{142D0C32-A3DB-4D21-9CD0-7E0DEF0719D9}" destId="{B7E9C89B-56DB-4475-9CDE-1CE38CE2CDF4}" srcOrd="0" destOrd="0" presId="urn:microsoft.com/office/officeart/2005/8/layout/bProcess3"/>
    <dgm:cxn modelId="{C8417073-5DCE-4308-AB1D-2547DC550CCA}" type="presOf" srcId="{FE5AB0D8-19A0-412A-9283-FDB5BBD93729}" destId="{7904681C-4EB3-46C0-9575-470EA3B0F923}" srcOrd="0" destOrd="0" presId="urn:microsoft.com/office/officeart/2005/8/layout/bProcess3"/>
    <dgm:cxn modelId="{D12F9CCE-1C95-49D3-8B8F-89A9DCD6378F}" type="presOf" srcId="{557B090F-F673-4230-865D-4CA2E4071F6E}" destId="{5F0A6BC1-79D6-4980-8090-36B7DA624BE8}" srcOrd="1" destOrd="0" presId="urn:microsoft.com/office/officeart/2005/8/layout/bProcess3"/>
    <dgm:cxn modelId="{9022A459-6B62-4EB1-B290-316328F8C35C}" type="presOf" srcId="{39E26B0F-2F15-4B25-A543-4074DF70CDBC}" destId="{45DDF554-7D4C-4FB0-BAC3-DD4FCE74DCC0}" srcOrd="1" destOrd="0" presId="urn:microsoft.com/office/officeart/2005/8/layout/bProcess3"/>
    <dgm:cxn modelId="{AEBD0BF0-9868-43ED-A9B5-B9DC0EC0F6C5}" type="presOf" srcId="{9126D387-6B7B-445F-8FA2-7C052778E06A}" destId="{91F68335-529E-4472-AC87-9E84EABA3CD6}" srcOrd="0" destOrd="0" presId="urn:microsoft.com/office/officeart/2005/8/layout/bProcess3"/>
    <dgm:cxn modelId="{A079CD60-4A20-418F-B010-07E070EB3124}" type="presOf" srcId="{D3AB031C-677C-4CE4-A9D2-9749160D0DF1}" destId="{A5F8194B-C51B-4271-A3ED-DDA1D086A642}" srcOrd="0" destOrd="0" presId="urn:microsoft.com/office/officeart/2005/8/layout/bProcess3"/>
    <dgm:cxn modelId="{3EBE246D-6B40-4578-B13C-2D0283C57B44}" type="presOf" srcId="{C7E986A3-E9B9-446E-94D2-A279A768D65A}" destId="{031555EC-122A-48B6-8038-54B1427E5A14}" srcOrd="0" destOrd="0" presId="urn:microsoft.com/office/officeart/2005/8/layout/bProcess3"/>
    <dgm:cxn modelId="{75119F5F-9EAE-4C07-998D-36B2887EC87B}" type="presParOf" srcId="{5D086C63-E1DE-42D9-9298-E7F783AC2ADE}" destId="{7904681C-4EB3-46C0-9575-470EA3B0F923}" srcOrd="0" destOrd="0" presId="urn:microsoft.com/office/officeart/2005/8/layout/bProcess3"/>
    <dgm:cxn modelId="{ACED0164-4BE8-4CDB-BDBA-394546DA509B}" type="presParOf" srcId="{5D086C63-E1DE-42D9-9298-E7F783AC2ADE}" destId="{E5D16CAF-2ED0-4AFC-B828-0B5BBE40757C}" srcOrd="1" destOrd="0" presId="urn:microsoft.com/office/officeart/2005/8/layout/bProcess3"/>
    <dgm:cxn modelId="{31300C5E-AD27-4405-AC26-701F8AF66EBF}" type="presParOf" srcId="{E5D16CAF-2ED0-4AFC-B828-0B5BBE40757C}" destId="{DAF53B0E-5F1F-4D7B-8A53-1B6F85A9A3AF}" srcOrd="0" destOrd="0" presId="urn:microsoft.com/office/officeart/2005/8/layout/bProcess3"/>
    <dgm:cxn modelId="{D6DDEAC5-4158-4067-8907-D4B30F25E16C}" type="presParOf" srcId="{5D086C63-E1DE-42D9-9298-E7F783AC2ADE}" destId="{ED3709C8-8092-421D-8DC4-14A0C82DF469}" srcOrd="2" destOrd="0" presId="urn:microsoft.com/office/officeart/2005/8/layout/bProcess3"/>
    <dgm:cxn modelId="{4FF1D5F0-8C42-4BF5-B354-34A21F233C8B}" type="presParOf" srcId="{5D086C63-E1DE-42D9-9298-E7F783AC2ADE}" destId="{FEC17425-066B-4B0B-854A-4C31FE067431}" srcOrd="3" destOrd="0" presId="urn:microsoft.com/office/officeart/2005/8/layout/bProcess3"/>
    <dgm:cxn modelId="{67584C18-E35A-44FF-B296-26BFE8BF1A76}" type="presParOf" srcId="{FEC17425-066B-4B0B-854A-4C31FE067431}" destId="{C21314D3-E7D2-4898-A065-F1C2ABD22297}" srcOrd="0" destOrd="0" presId="urn:microsoft.com/office/officeart/2005/8/layout/bProcess3"/>
    <dgm:cxn modelId="{DA931C9D-C77F-47C0-8BA6-F2413D2375C9}" type="presParOf" srcId="{5D086C63-E1DE-42D9-9298-E7F783AC2ADE}" destId="{4FB975BE-56AD-4C35-9096-A792D0965C7B}" srcOrd="4" destOrd="0" presId="urn:microsoft.com/office/officeart/2005/8/layout/bProcess3"/>
    <dgm:cxn modelId="{8C664CC0-3DA5-4480-AFD7-C40C1C6E4FD9}" type="presParOf" srcId="{5D086C63-E1DE-42D9-9298-E7F783AC2ADE}" destId="{34C5A694-F978-4D11-960F-F141455FD96D}" srcOrd="5" destOrd="0" presId="urn:microsoft.com/office/officeart/2005/8/layout/bProcess3"/>
    <dgm:cxn modelId="{E9FFD298-EB40-4E79-8A21-C4261DA95D12}" type="presParOf" srcId="{34C5A694-F978-4D11-960F-F141455FD96D}" destId="{B9B9F853-977C-4589-B51D-DECEA444ADAF}" srcOrd="0" destOrd="0" presId="urn:microsoft.com/office/officeart/2005/8/layout/bProcess3"/>
    <dgm:cxn modelId="{D4C9A913-7396-4FE3-A3A6-C207FAB3C143}" type="presParOf" srcId="{5D086C63-E1DE-42D9-9298-E7F783AC2ADE}" destId="{8016D771-9C6B-40F8-BE3C-C0C4AEB5570D}" srcOrd="6" destOrd="0" presId="urn:microsoft.com/office/officeart/2005/8/layout/bProcess3"/>
    <dgm:cxn modelId="{8DA54AE8-1FA3-4332-8DDA-A5656FF5654A}" type="presParOf" srcId="{5D086C63-E1DE-42D9-9298-E7F783AC2ADE}" destId="{BD0A29BC-2394-4CC1-B3F1-87A57D4261F5}" srcOrd="7" destOrd="0" presId="urn:microsoft.com/office/officeart/2005/8/layout/bProcess3"/>
    <dgm:cxn modelId="{ECA0515E-55F2-47F6-8278-22B4AB5C761F}" type="presParOf" srcId="{BD0A29BC-2394-4CC1-B3F1-87A57D4261F5}" destId="{1A29FEC5-3A9D-4094-A143-A2D1C4E357EB}" srcOrd="0" destOrd="0" presId="urn:microsoft.com/office/officeart/2005/8/layout/bProcess3"/>
    <dgm:cxn modelId="{A2F697F1-3488-4EAD-8095-63EA69961374}" type="presParOf" srcId="{5D086C63-E1DE-42D9-9298-E7F783AC2ADE}" destId="{031555EC-122A-48B6-8038-54B1427E5A14}" srcOrd="8" destOrd="0" presId="urn:microsoft.com/office/officeart/2005/8/layout/bProcess3"/>
    <dgm:cxn modelId="{E6E2E57A-3A5B-4769-B089-9EA97951B829}" type="presParOf" srcId="{5D086C63-E1DE-42D9-9298-E7F783AC2ADE}" destId="{8E57455E-A0A3-41B4-9C64-AEDB7C044BDC}" srcOrd="9" destOrd="0" presId="urn:microsoft.com/office/officeart/2005/8/layout/bProcess3"/>
    <dgm:cxn modelId="{3D014DE1-33D4-4112-A751-724F01DE505E}" type="presParOf" srcId="{8E57455E-A0A3-41B4-9C64-AEDB7C044BDC}" destId="{45DDF554-7D4C-4FB0-BAC3-DD4FCE74DCC0}" srcOrd="0" destOrd="0" presId="urn:microsoft.com/office/officeart/2005/8/layout/bProcess3"/>
    <dgm:cxn modelId="{F9C5E9B5-6805-45A1-B370-5D938FF21B89}" type="presParOf" srcId="{5D086C63-E1DE-42D9-9298-E7F783AC2ADE}" destId="{A5F8194B-C51B-4271-A3ED-DDA1D086A642}" srcOrd="10" destOrd="0" presId="urn:microsoft.com/office/officeart/2005/8/layout/bProcess3"/>
    <dgm:cxn modelId="{0460C7BF-6E75-4317-A749-7932D3316C83}" type="presParOf" srcId="{5D086C63-E1DE-42D9-9298-E7F783AC2ADE}" destId="{ADC64DB4-04D5-4D8E-90F9-DFA5DD2BAE5B}" srcOrd="11" destOrd="0" presId="urn:microsoft.com/office/officeart/2005/8/layout/bProcess3"/>
    <dgm:cxn modelId="{F6950824-BFFE-4417-BCAB-63092AC16528}" type="presParOf" srcId="{ADC64DB4-04D5-4D8E-90F9-DFA5DD2BAE5B}" destId="{8F9FF83E-FB56-4EC9-8C6A-13488277C790}" srcOrd="0" destOrd="0" presId="urn:microsoft.com/office/officeart/2005/8/layout/bProcess3"/>
    <dgm:cxn modelId="{CB8D5D02-18A6-4080-B75F-E1B465D61537}" type="presParOf" srcId="{5D086C63-E1DE-42D9-9298-E7F783AC2ADE}" destId="{B7E9C89B-56DB-4475-9CDE-1CE38CE2CDF4}" srcOrd="12" destOrd="0" presId="urn:microsoft.com/office/officeart/2005/8/layout/bProcess3"/>
    <dgm:cxn modelId="{2F0D3CB6-FC98-4EB9-A20A-C8488F31A74C}" type="presParOf" srcId="{5D086C63-E1DE-42D9-9298-E7F783AC2ADE}" destId="{5401CD73-0495-4EE6-9AB8-0BAD5093D916}" srcOrd="13" destOrd="0" presId="urn:microsoft.com/office/officeart/2005/8/layout/bProcess3"/>
    <dgm:cxn modelId="{FFB1A560-8906-4583-BD49-4EC545755D49}" type="presParOf" srcId="{5401CD73-0495-4EE6-9AB8-0BAD5093D916}" destId="{75432FA6-C810-4283-889A-B2C4FAD31372}" srcOrd="0" destOrd="0" presId="urn:microsoft.com/office/officeart/2005/8/layout/bProcess3"/>
    <dgm:cxn modelId="{A6935748-B7FF-4382-93CB-66E686D10445}" type="presParOf" srcId="{5D086C63-E1DE-42D9-9298-E7F783AC2ADE}" destId="{06A0471D-2460-4CBF-A5B2-06584E6CC730}" srcOrd="14" destOrd="0" presId="urn:microsoft.com/office/officeart/2005/8/layout/bProcess3"/>
    <dgm:cxn modelId="{E536EEA0-4711-4D20-8316-432C7AB3683E}" type="presParOf" srcId="{5D086C63-E1DE-42D9-9298-E7F783AC2ADE}" destId="{ADCEA23E-CA9F-434A-8277-25ED6D1101A8}" srcOrd="15" destOrd="0" presId="urn:microsoft.com/office/officeart/2005/8/layout/bProcess3"/>
    <dgm:cxn modelId="{132D84CD-3752-461F-A3DC-D1C3DF2908DF}" type="presParOf" srcId="{ADCEA23E-CA9F-434A-8277-25ED6D1101A8}" destId="{8E970BB7-5330-453D-86BF-9EE0A8A5B8BB}" srcOrd="0" destOrd="0" presId="urn:microsoft.com/office/officeart/2005/8/layout/bProcess3"/>
    <dgm:cxn modelId="{8925A5BE-2001-4D60-A113-26881B31F44D}" type="presParOf" srcId="{5D086C63-E1DE-42D9-9298-E7F783AC2ADE}" destId="{6D8775C5-2098-4D6B-8C92-B79F1D08AC22}" srcOrd="16" destOrd="0" presId="urn:microsoft.com/office/officeart/2005/8/layout/bProcess3"/>
    <dgm:cxn modelId="{76B93FF0-1253-4CC3-A405-CDB5FB775D92}" type="presParOf" srcId="{5D086C63-E1DE-42D9-9298-E7F783AC2ADE}" destId="{3CC1CF47-1F75-49D8-A32A-526AB6E51A51}" srcOrd="17" destOrd="0" presId="urn:microsoft.com/office/officeart/2005/8/layout/bProcess3"/>
    <dgm:cxn modelId="{A8A7D303-0028-4752-AB1D-9BE34068FFFB}" type="presParOf" srcId="{3CC1CF47-1F75-49D8-A32A-526AB6E51A51}" destId="{33A1E7EF-97EA-4F6D-84AB-FE9B647F6914}" srcOrd="0" destOrd="0" presId="urn:microsoft.com/office/officeart/2005/8/layout/bProcess3"/>
    <dgm:cxn modelId="{E98AD7BD-CCEE-47FD-BF8F-50B5817030EB}" type="presParOf" srcId="{5D086C63-E1DE-42D9-9298-E7F783AC2ADE}" destId="{91F68335-529E-4472-AC87-9E84EABA3CD6}" srcOrd="18" destOrd="0" presId="urn:microsoft.com/office/officeart/2005/8/layout/bProcess3"/>
    <dgm:cxn modelId="{704FCB5D-1AEB-48C9-990E-752F45C9D707}" type="presParOf" srcId="{5D086C63-E1DE-42D9-9298-E7F783AC2ADE}" destId="{92B01D1F-EB95-4CD4-B1FD-95D36AE02957}" srcOrd="19" destOrd="0" presId="urn:microsoft.com/office/officeart/2005/8/layout/bProcess3"/>
    <dgm:cxn modelId="{D396B1A9-DAE8-4D5C-848A-CEE0D5BE7C79}" type="presParOf" srcId="{92B01D1F-EB95-4CD4-B1FD-95D36AE02957}" destId="{5F0A6BC1-79D6-4980-8090-36B7DA624BE8}" srcOrd="0" destOrd="0" presId="urn:microsoft.com/office/officeart/2005/8/layout/bProcess3"/>
    <dgm:cxn modelId="{8C41A60B-F16B-4C51-B44D-C52E0DB893EE}" type="presParOf" srcId="{5D086C63-E1DE-42D9-9298-E7F783AC2ADE}" destId="{037F4754-0F90-4286-A1CE-DC7649F45AD7}" srcOrd="20" destOrd="0" presId="urn:microsoft.com/office/officeart/2005/8/layout/bProcess3"/>
    <dgm:cxn modelId="{1D6E1440-37E3-4D3E-8FE2-F836D4623CB8}" type="presParOf" srcId="{5D086C63-E1DE-42D9-9298-E7F783AC2ADE}" destId="{57C9490E-D44E-421A-ADC3-8089B7F717F9}" srcOrd="21" destOrd="0" presId="urn:microsoft.com/office/officeart/2005/8/layout/bProcess3"/>
    <dgm:cxn modelId="{7F0D5C84-4D3F-4577-9785-77BC516B7A72}" type="presParOf" srcId="{57C9490E-D44E-421A-ADC3-8089B7F717F9}" destId="{90F7295F-5E7F-4D48-9868-6C227AE11989}" srcOrd="0" destOrd="0" presId="urn:microsoft.com/office/officeart/2005/8/layout/bProcess3"/>
    <dgm:cxn modelId="{1828F2DB-74EA-43B5-87DC-16C11993BF2A}" type="presParOf" srcId="{5D086C63-E1DE-42D9-9298-E7F783AC2ADE}" destId="{7A0E1789-AA45-427D-B0C2-A22D652635BC}" srcOrd="22" destOrd="0" presId="urn:microsoft.com/office/officeart/2005/8/layout/bProcess3"/>
    <dgm:cxn modelId="{B940081B-8B8E-41F5-BB1F-B8773482E804}" type="presParOf" srcId="{5D086C63-E1DE-42D9-9298-E7F783AC2ADE}" destId="{9570D792-0CB0-46AD-9E06-7390FDD6C0AD}" srcOrd="23" destOrd="0" presId="urn:microsoft.com/office/officeart/2005/8/layout/bProcess3"/>
    <dgm:cxn modelId="{0F3B7BEE-32C1-4E20-8ACA-90BFE1E81FCE}" type="presParOf" srcId="{9570D792-0CB0-46AD-9E06-7390FDD6C0AD}" destId="{30661901-2F67-4AA5-8E22-1F62E695F058}" srcOrd="0" destOrd="0" presId="urn:microsoft.com/office/officeart/2005/8/layout/bProcess3"/>
    <dgm:cxn modelId="{C9D5026A-DE39-4572-BA44-67BC6E59DA90}" type="presParOf" srcId="{5D086C63-E1DE-42D9-9298-E7F783AC2ADE}" destId="{215655CB-0ABA-476F-A91D-088F0AC03C1B}" srcOrd="2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337DDB-6416-4FE7-BC41-996DD30F44F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C84344E-A9FF-44DA-9127-510DEC208303}">
      <dgm:prSet phldrT="[Texto]"/>
      <dgm:spPr/>
      <dgm:t>
        <a:bodyPr/>
        <a:lstStyle/>
        <a:p>
          <a:r>
            <a:rPr lang="en-US" dirty="0" smtClean="0"/>
            <a:t>Imagen SEM</a:t>
          </a:r>
          <a:endParaRPr lang="en-US" dirty="0"/>
        </a:p>
      </dgm:t>
    </dgm:pt>
    <dgm:pt modelId="{67A1880B-C8D2-404C-8259-3C152653A91F}" type="parTrans" cxnId="{93351842-A8F1-4005-8E7C-B00B7A52912B}">
      <dgm:prSet/>
      <dgm:spPr/>
      <dgm:t>
        <a:bodyPr/>
        <a:lstStyle/>
        <a:p>
          <a:endParaRPr lang="en-US"/>
        </a:p>
      </dgm:t>
    </dgm:pt>
    <dgm:pt modelId="{A110F4D9-3EB9-438F-B053-798A933D08B1}" type="sibTrans" cxnId="{93351842-A8F1-4005-8E7C-B00B7A52912B}">
      <dgm:prSet/>
      <dgm:spPr/>
      <dgm:t>
        <a:bodyPr/>
        <a:lstStyle/>
        <a:p>
          <a:endParaRPr lang="en-US"/>
        </a:p>
      </dgm:t>
    </dgm:pt>
    <dgm:pt modelId="{CD6BA6BB-B357-4939-9445-451D70830AB9}">
      <dgm:prSet phldrT="[Texto]"/>
      <dgm:spPr/>
      <dgm:t>
        <a:bodyPr/>
        <a:lstStyle/>
        <a:p>
          <a:r>
            <a:rPr lang="en-US" dirty="0" smtClean="0"/>
            <a:t>Micropartículas</a:t>
          </a:r>
          <a:endParaRPr lang="en-US" dirty="0"/>
        </a:p>
      </dgm:t>
    </dgm:pt>
    <dgm:pt modelId="{5880F5CB-E48F-4C8B-A63F-085F68F9F20D}" type="parTrans" cxnId="{15526641-F785-4C6B-A2BB-3ECE3843CE44}">
      <dgm:prSet/>
      <dgm:spPr/>
      <dgm:t>
        <a:bodyPr/>
        <a:lstStyle/>
        <a:p>
          <a:endParaRPr lang="en-US"/>
        </a:p>
      </dgm:t>
    </dgm:pt>
    <dgm:pt modelId="{8D97C1DC-469C-48AA-B2A3-2E1109D916E2}" type="sibTrans" cxnId="{15526641-F785-4C6B-A2BB-3ECE3843CE44}">
      <dgm:prSet/>
      <dgm:spPr/>
      <dgm:t>
        <a:bodyPr/>
        <a:lstStyle/>
        <a:p>
          <a:endParaRPr lang="en-US"/>
        </a:p>
      </dgm:t>
    </dgm:pt>
    <dgm:pt modelId="{1DA8705B-A2FB-4A7B-9A90-AE94C63998E7}">
      <dgm:prSet phldrT="[Texto]"/>
      <dgm:spPr/>
      <dgm:t>
        <a:bodyPr/>
        <a:lstStyle/>
        <a:p>
          <a:r>
            <a:rPr lang="en-US" dirty="0" err="1" smtClean="0"/>
            <a:t>Programa</a:t>
          </a:r>
          <a:r>
            <a:rPr lang="en-US" dirty="0" smtClean="0"/>
            <a:t> Matlab</a:t>
          </a:r>
          <a:endParaRPr lang="en-US" dirty="0"/>
        </a:p>
      </dgm:t>
    </dgm:pt>
    <dgm:pt modelId="{0CBDBC71-0313-4B1A-99CC-8681A1085DDE}" type="parTrans" cxnId="{53DF023D-15C3-4968-9672-2C7C63DC074F}">
      <dgm:prSet/>
      <dgm:spPr/>
      <dgm:t>
        <a:bodyPr/>
        <a:lstStyle/>
        <a:p>
          <a:endParaRPr lang="en-US"/>
        </a:p>
      </dgm:t>
    </dgm:pt>
    <dgm:pt modelId="{BF3FFC89-FA5D-4FCC-8396-8857D2BE0446}" type="sibTrans" cxnId="{53DF023D-15C3-4968-9672-2C7C63DC074F}">
      <dgm:prSet/>
      <dgm:spPr/>
      <dgm:t>
        <a:bodyPr/>
        <a:lstStyle/>
        <a:p>
          <a:endParaRPr lang="en-US"/>
        </a:p>
      </dgm:t>
    </dgm:pt>
    <dgm:pt modelId="{E3AB7BDF-035D-47B8-A22F-A4F4BB46F756}">
      <dgm:prSet phldrT="[Texto]"/>
      <dgm:spPr/>
      <dgm:t>
        <a:bodyPr/>
        <a:lstStyle/>
        <a:p>
          <a:r>
            <a:rPr lang="en-US" dirty="0" err="1" smtClean="0"/>
            <a:t>Analizador</a:t>
          </a:r>
          <a:r>
            <a:rPr lang="en-US" dirty="0" smtClean="0"/>
            <a:t> de </a:t>
          </a:r>
          <a:r>
            <a:rPr lang="en-US" dirty="0" err="1" smtClean="0"/>
            <a:t>Imágenes</a:t>
          </a:r>
          <a:endParaRPr lang="en-US" dirty="0"/>
        </a:p>
      </dgm:t>
    </dgm:pt>
    <dgm:pt modelId="{21D81B0E-21EA-43C6-A050-0CED45944306}" type="parTrans" cxnId="{054F748E-A75A-4BFF-8851-4B97FAEC4CB6}">
      <dgm:prSet/>
      <dgm:spPr/>
      <dgm:t>
        <a:bodyPr/>
        <a:lstStyle/>
        <a:p>
          <a:endParaRPr lang="en-US"/>
        </a:p>
      </dgm:t>
    </dgm:pt>
    <dgm:pt modelId="{E3F427A6-8AC1-439D-ABBC-03AE71C19688}" type="sibTrans" cxnId="{054F748E-A75A-4BFF-8851-4B97FAEC4CB6}">
      <dgm:prSet/>
      <dgm:spPr/>
      <dgm:t>
        <a:bodyPr/>
        <a:lstStyle/>
        <a:p>
          <a:endParaRPr lang="en-US"/>
        </a:p>
      </dgm:t>
    </dgm:pt>
    <dgm:pt modelId="{D1036ABA-0661-449E-BFA4-5475257F608F}">
      <dgm:prSet phldrT="[Texto]"/>
      <dgm:spPr/>
      <dgm:t>
        <a:bodyPr/>
        <a:lstStyle/>
        <a:p>
          <a:r>
            <a:rPr lang="en-US" dirty="0" err="1" smtClean="0"/>
            <a:t>Histogramas</a:t>
          </a:r>
          <a:endParaRPr lang="en-US" dirty="0"/>
        </a:p>
      </dgm:t>
    </dgm:pt>
    <dgm:pt modelId="{40DED118-D7E2-4268-8C14-BC55C997ADA2}" type="parTrans" cxnId="{14C7C96A-8602-4288-84AB-EA1F9E25FBFC}">
      <dgm:prSet/>
      <dgm:spPr/>
      <dgm:t>
        <a:bodyPr/>
        <a:lstStyle/>
        <a:p>
          <a:endParaRPr lang="en-US"/>
        </a:p>
      </dgm:t>
    </dgm:pt>
    <dgm:pt modelId="{2A7C08C7-7610-4F25-89EE-5940C9CCA9C1}" type="sibTrans" cxnId="{14C7C96A-8602-4288-84AB-EA1F9E25FBFC}">
      <dgm:prSet/>
      <dgm:spPr/>
      <dgm:t>
        <a:bodyPr/>
        <a:lstStyle/>
        <a:p>
          <a:endParaRPr lang="en-US"/>
        </a:p>
      </dgm:t>
    </dgm:pt>
    <dgm:pt modelId="{03F2C369-F0D2-4359-864F-B66CB9117865}">
      <dgm:prSet phldrT="[Texto]"/>
      <dgm:spPr/>
      <dgm:t>
        <a:bodyPr/>
        <a:lstStyle/>
        <a:p>
          <a:r>
            <a:rPr lang="en-US" dirty="0" err="1" smtClean="0"/>
            <a:t>Diámetro</a:t>
          </a:r>
          <a:r>
            <a:rPr lang="en-US" dirty="0" smtClean="0"/>
            <a:t> – </a:t>
          </a:r>
          <a:r>
            <a:rPr lang="en-US" dirty="0" err="1" smtClean="0"/>
            <a:t>Distancia</a:t>
          </a:r>
          <a:r>
            <a:rPr lang="en-US" dirty="0" smtClean="0"/>
            <a:t> entre micropartículas. </a:t>
          </a:r>
          <a:endParaRPr lang="en-US" dirty="0"/>
        </a:p>
      </dgm:t>
    </dgm:pt>
    <dgm:pt modelId="{991CCE80-F45F-42C1-AAA9-56B1544AF460}" type="parTrans" cxnId="{0E846644-3E5E-49E6-B12A-1D7C774FE1B7}">
      <dgm:prSet/>
      <dgm:spPr/>
      <dgm:t>
        <a:bodyPr/>
        <a:lstStyle/>
        <a:p>
          <a:endParaRPr lang="en-US"/>
        </a:p>
      </dgm:t>
    </dgm:pt>
    <dgm:pt modelId="{0C676BE7-2F33-4D3A-AFD7-B36D889E0DFD}" type="sibTrans" cxnId="{0E846644-3E5E-49E6-B12A-1D7C774FE1B7}">
      <dgm:prSet/>
      <dgm:spPr/>
      <dgm:t>
        <a:bodyPr/>
        <a:lstStyle/>
        <a:p>
          <a:endParaRPr lang="en-US"/>
        </a:p>
      </dgm:t>
    </dgm:pt>
    <dgm:pt modelId="{AABCDE35-5556-4844-BBC7-968749720627}" type="pres">
      <dgm:prSet presAssocID="{E8337DDB-6416-4FE7-BC41-996DD30F44F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441FBC0-B87D-4FC4-A686-0E8827DE1A03}" type="pres">
      <dgm:prSet presAssocID="{5C84344E-A9FF-44DA-9127-510DEC208303}" presName="composite" presStyleCnt="0">
        <dgm:presLayoutVars>
          <dgm:chMax val="1"/>
          <dgm:chPref val="1"/>
        </dgm:presLayoutVars>
      </dgm:prSet>
      <dgm:spPr/>
    </dgm:pt>
    <dgm:pt modelId="{BB8CACAD-858A-403C-AE38-CC5D46D40CA2}" type="pres">
      <dgm:prSet presAssocID="{5C84344E-A9FF-44DA-9127-510DEC208303}" presName="Accent" presStyleLbl="trAlign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5D0548-43E1-404F-B2D6-F0511BF74765}" type="pres">
      <dgm:prSet presAssocID="{5C84344E-A9FF-44DA-9127-510DEC208303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10B9A82-3972-4DAF-A8C9-86DAE8016AA8}" type="pres">
      <dgm:prSet presAssocID="{5C84344E-A9FF-44DA-9127-510DEC208303}" presName="ChildComposite" presStyleCnt="0"/>
      <dgm:spPr/>
    </dgm:pt>
    <dgm:pt modelId="{B5C14152-B860-4952-AE7A-4111EB2D5E22}" type="pres">
      <dgm:prSet presAssocID="{5C84344E-A9FF-44DA-9127-510DEC208303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ECF0E-45C1-4E72-8099-0412D1E99D0B}" type="pres">
      <dgm:prSet presAssocID="{5C84344E-A9FF-44DA-9127-510DEC208303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90CF1-B1CE-4D8C-8E44-AAF3B2362592}" type="pres">
      <dgm:prSet presAssocID="{A110F4D9-3EB9-438F-B053-798A933D08B1}" presName="sibTrans" presStyleCnt="0"/>
      <dgm:spPr/>
    </dgm:pt>
    <dgm:pt modelId="{4C2491C8-2F9D-4E90-AF00-B4285A7FFC1A}" type="pres">
      <dgm:prSet presAssocID="{1DA8705B-A2FB-4A7B-9A90-AE94C63998E7}" presName="composite" presStyleCnt="0">
        <dgm:presLayoutVars>
          <dgm:chMax val="1"/>
          <dgm:chPref val="1"/>
        </dgm:presLayoutVars>
      </dgm:prSet>
      <dgm:spPr/>
    </dgm:pt>
    <dgm:pt modelId="{CA26D1C6-30D5-44EF-83B4-C598A7DA59AE}" type="pres">
      <dgm:prSet presAssocID="{1DA8705B-A2FB-4A7B-9A90-AE94C63998E7}" presName="Accent" presStyleLbl="trAlignAcc1" presStyleIdx="1" presStyleCnt="3">
        <dgm:presLayoutVars>
          <dgm:chMax val="0"/>
          <dgm:chPref val="0"/>
        </dgm:presLayoutVars>
      </dgm:prSet>
      <dgm:spPr/>
    </dgm:pt>
    <dgm:pt modelId="{42464D1D-D4C1-4BE8-9D2C-CCDB91153D37}" type="pres">
      <dgm:prSet presAssocID="{1DA8705B-A2FB-4A7B-9A90-AE94C63998E7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D8DBA35-8270-46AF-8611-DC7EDF8DF465}" type="pres">
      <dgm:prSet presAssocID="{1DA8705B-A2FB-4A7B-9A90-AE94C63998E7}" presName="ChildComposite" presStyleCnt="0"/>
      <dgm:spPr/>
    </dgm:pt>
    <dgm:pt modelId="{0B09AA88-26A7-4B1F-B2AA-96CFF3EE23F6}" type="pres">
      <dgm:prSet presAssocID="{1DA8705B-A2FB-4A7B-9A90-AE94C63998E7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C3EE6-EA3F-460F-AB83-8D4EC98D7EAD}" type="pres">
      <dgm:prSet presAssocID="{1DA8705B-A2FB-4A7B-9A90-AE94C63998E7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AC009-FC19-46CC-957D-A43E1F1D140F}" type="pres">
      <dgm:prSet presAssocID="{BF3FFC89-FA5D-4FCC-8396-8857D2BE0446}" presName="sibTrans" presStyleCnt="0"/>
      <dgm:spPr/>
    </dgm:pt>
    <dgm:pt modelId="{2BE75319-41AA-4EA6-9412-665DAB21A4DA}" type="pres">
      <dgm:prSet presAssocID="{D1036ABA-0661-449E-BFA4-5475257F608F}" presName="composite" presStyleCnt="0">
        <dgm:presLayoutVars>
          <dgm:chMax val="1"/>
          <dgm:chPref val="1"/>
        </dgm:presLayoutVars>
      </dgm:prSet>
      <dgm:spPr/>
    </dgm:pt>
    <dgm:pt modelId="{E67DACA8-F010-4FD9-83B9-F2DB7787CD51}" type="pres">
      <dgm:prSet presAssocID="{D1036ABA-0661-449E-BFA4-5475257F608F}" presName="Accent" presStyleLbl="trAlignAcc1" presStyleIdx="2" presStyleCnt="3">
        <dgm:presLayoutVars>
          <dgm:chMax val="0"/>
          <dgm:chPref val="0"/>
        </dgm:presLayoutVars>
      </dgm:prSet>
      <dgm:spPr/>
    </dgm:pt>
    <dgm:pt modelId="{2C6175D2-ADAB-474A-94BC-AF56476241CD}" type="pres">
      <dgm:prSet presAssocID="{D1036ABA-0661-449E-BFA4-5475257F608F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3D0DD9F-BFF2-4451-BC52-6B624A20F40E}" type="pres">
      <dgm:prSet presAssocID="{D1036ABA-0661-449E-BFA4-5475257F608F}" presName="ChildComposite" presStyleCnt="0"/>
      <dgm:spPr/>
    </dgm:pt>
    <dgm:pt modelId="{2F5CD244-6565-4BC8-9F20-9C4F50F438E8}" type="pres">
      <dgm:prSet presAssocID="{D1036ABA-0661-449E-BFA4-5475257F608F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F4557-3F42-4192-8E9A-18CBA9280899}" type="pres">
      <dgm:prSet presAssocID="{D1036ABA-0661-449E-BFA4-5475257F608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51842-A8F1-4005-8E7C-B00B7A52912B}" srcId="{E8337DDB-6416-4FE7-BC41-996DD30F44F4}" destId="{5C84344E-A9FF-44DA-9127-510DEC208303}" srcOrd="0" destOrd="0" parTransId="{67A1880B-C8D2-404C-8259-3C152653A91F}" sibTransId="{A110F4D9-3EB9-438F-B053-798A933D08B1}"/>
    <dgm:cxn modelId="{7E958C30-43F3-4434-8F0A-FFA965C77FB2}" type="presOf" srcId="{5C84344E-A9FF-44DA-9127-510DEC208303}" destId="{1C0ECF0E-45C1-4E72-8099-0412D1E99D0B}" srcOrd="0" destOrd="0" presId="urn:microsoft.com/office/officeart/2008/layout/CaptionedPictures"/>
    <dgm:cxn modelId="{103CCE60-90AD-429D-B559-D6A795C93499}" type="presOf" srcId="{1DA8705B-A2FB-4A7B-9A90-AE94C63998E7}" destId="{05BC3EE6-EA3F-460F-AB83-8D4EC98D7EAD}" srcOrd="0" destOrd="0" presId="urn:microsoft.com/office/officeart/2008/layout/CaptionedPictures"/>
    <dgm:cxn modelId="{87605BA0-2881-4CAA-BB9C-05DA1D828C35}" type="presOf" srcId="{E3AB7BDF-035D-47B8-A22F-A4F4BB46F756}" destId="{0B09AA88-26A7-4B1F-B2AA-96CFF3EE23F6}" srcOrd="0" destOrd="0" presId="urn:microsoft.com/office/officeart/2008/layout/CaptionedPictures"/>
    <dgm:cxn modelId="{054F748E-A75A-4BFF-8851-4B97FAEC4CB6}" srcId="{1DA8705B-A2FB-4A7B-9A90-AE94C63998E7}" destId="{E3AB7BDF-035D-47B8-A22F-A4F4BB46F756}" srcOrd="0" destOrd="0" parTransId="{21D81B0E-21EA-43C6-A050-0CED45944306}" sibTransId="{E3F427A6-8AC1-439D-ABBC-03AE71C19688}"/>
    <dgm:cxn modelId="{2C5CD379-A0AD-47EA-AE62-9D24AD0BF72D}" type="presOf" srcId="{CD6BA6BB-B357-4939-9445-451D70830AB9}" destId="{B5C14152-B860-4952-AE7A-4111EB2D5E22}" srcOrd="0" destOrd="0" presId="urn:microsoft.com/office/officeart/2008/layout/CaptionedPictures"/>
    <dgm:cxn modelId="{15526641-F785-4C6B-A2BB-3ECE3843CE44}" srcId="{5C84344E-A9FF-44DA-9127-510DEC208303}" destId="{CD6BA6BB-B357-4939-9445-451D70830AB9}" srcOrd="0" destOrd="0" parTransId="{5880F5CB-E48F-4C8B-A63F-085F68F9F20D}" sibTransId="{8D97C1DC-469C-48AA-B2A3-2E1109D916E2}"/>
    <dgm:cxn modelId="{0E846644-3E5E-49E6-B12A-1D7C774FE1B7}" srcId="{D1036ABA-0661-449E-BFA4-5475257F608F}" destId="{03F2C369-F0D2-4359-864F-B66CB9117865}" srcOrd="0" destOrd="0" parTransId="{991CCE80-F45F-42C1-AAA9-56B1544AF460}" sibTransId="{0C676BE7-2F33-4D3A-AFD7-B36D889E0DFD}"/>
    <dgm:cxn modelId="{BB9443C8-F95C-4736-9716-63D3680E8CA0}" type="presOf" srcId="{E8337DDB-6416-4FE7-BC41-996DD30F44F4}" destId="{AABCDE35-5556-4844-BBC7-968749720627}" srcOrd="0" destOrd="0" presId="urn:microsoft.com/office/officeart/2008/layout/CaptionedPictures"/>
    <dgm:cxn modelId="{31E11A7D-F8BA-43E2-BBF6-7112C26F5A78}" type="presOf" srcId="{03F2C369-F0D2-4359-864F-B66CB9117865}" destId="{2F5CD244-6565-4BC8-9F20-9C4F50F438E8}" srcOrd="0" destOrd="0" presId="urn:microsoft.com/office/officeart/2008/layout/CaptionedPictures"/>
    <dgm:cxn modelId="{53DF023D-15C3-4968-9672-2C7C63DC074F}" srcId="{E8337DDB-6416-4FE7-BC41-996DD30F44F4}" destId="{1DA8705B-A2FB-4A7B-9A90-AE94C63998E7}" srcOrd="1" destOrd="0" parTransId="{0CBDBC71-0313-4B1A-99CC-8681A1085DDE}" sibTransId="{BF3FFC89-FA5D-4FCC-8396-8857D2BE0446}"/>
    <dgm:cxn modelId="{79BD19AC-5CAA-4A24-BBF4-1D898AFD63F8}" type="presOf" srcId="{D1036ABA-0661-449E-BFA4-5475257F608F}" destId="{0CBF4557-3F42-4192-8E9A-18CBA9280899}" srcOrd="0" destOrd="0" presId="urn:microsoft.com/office/officeart/2008/layout/CaptionedPictures"/>
    <dgm:cxn modelId="{14C7C96A-8602-4288-84AB-EA1F9E25FBFC}" srcId="{E8337DDB-6416-4FE7-BC41-996DD30F44F4}" destId="{D1036ABA-0661-449E-BFA4-5475257F608F}" srcOrd="2" destOrd="0" parTransId="{40DED118-D7E2-4268-8C14-BC55C997ADA2}" sibTransId="{2A7C08C7-7610-4F25-89EE-5940C9CCA9C1}"/>
    <dgm:cxn modelId="{4F6B37ED-B264-4F07-8095-3124FEE5CD22}" type="presParOf" srcId="{AABCDE35-5556-4844-BBC7-968749720627}" destId="{D441FBC0-B87D-4FC4-A686-0E8827DE1A03}" srcOrd="0" destOrd="0" presId="urn:microsoft.com/office/officeart/2008/layout/CaptionedPictures"/>
    <dgm:cxn modelId="{0E4DC618-A743-45A1-B722-A9F06B722FC6}" type="presParOf" srcId="{D441FBC0-B87D-4FC4-A686-0E8827DE1A03}" destId="{BB8CACAD-858A-403C-AE38-CC5D46D40CA2}" srcOrd="0" destOrd="0" presId="urn:microsoft.com/office/officeart/2008/layout/CaptionedPictures"/>
    <dgm:cxn modelId="{20C09217-48BC-4DBC-9A35-5F7E69B7D48D}" type="presParOf" srcId="{D441FBC0-B87D-4FC4-A686-0E8827DE1A03}" destId="{235D0548-43E1-404F-B2D6-F0511BF74765}" srcOrd="1" destOrd="0" presId="urn:microsoft.com/office/officeart/2008/layout/CaptionedPictures"/>
    <dgm:cxn modelId="{346FDA21-EA6C-454B-9763-9896940AFDEE}" type="presParOf" srcId="{D441FBC0-B87D-4FC4-A686-0E8827DE1A03}" destId="{510B9A82-3972-4DAF-A8C9-86DAE8016AA8}" srcOrd="2" destOrd="0" presId="urn:microsoft.com/office/officeart/2008/layout/CaptionedPictures"/>
    <dgm:cxn modelId="{56AD49BF-0979-4DFF-BC89-CD5DBD7CD06F}" type="presParOf" srcId="{510B9A82-3972-4DAF-A8C9-86DAE8016AA8}" destId="{B5C14152-B860-4952-AE7A-4111EB2D5E22}" srcOrd="0" destOrd="0" presId="urn:microsoft.com/office/officeart/2008/layout/CaptionedPictures"/>
    <dgm:cxn modelId="{FA74E38B-1C8C-47B9-857D-C07139E0EA4B}" type="presParOf" srcId="{510B9A82-3972-4DAF-A8C9-86DAE8016AA8}" destId="{1C0ECF0E-45C1-4E72-8099-0412D1E99D0B}" srcOrd="1" destOrd="0" presId="urn:microsoft.com/office/officeart/2008/layout/CaptionedPictures"/>
    <dgm:cxn modelId="{95D89062-3E2C-4F59-99D5-662A72C94D9B}" type="presParOf" srcId="{AABCDE35-5556-4844-BBC7-968749720627}" destId="{64990CF1-B1CE-4D8C-8E44-AAF3B2362592}" srcOrd="1" destOrd="0" presId="urn:microsoft.com/office/officeart/2008/layout/CaptionedPictures"/>
    <dgm:cxn modelId="{45C6B7CC-F331-4324-8901-AEE57A20B8B9}" type="presParOf" srcId="{AABCDE35-5556-4844-BBC7-968749720627}" destId="{4C2491C8-2F9D-4E90-AF00-B4285A7FFC1A}" srcOrd="2" destOrd="0" presId="urn:microsoft.com/office/officeart/2008/layout/CaptionedPictures"/>
    <dgm:cxn modelId="{F5042EA7-EA08-4941-99A6-42F4A2F71292}" type="presParOf" srcId="{4C2491C8-2F9D-4E90-AF00-B4285A7FFC1A}" destId="{CA26D1C6-30D5-44EF-83B4-C598A7DA59AE}" srcOrd="0" destOrd="0" presId="urn:microsoft.com/office/officeart/2008/layout/CaptionedPictures"/>
    <dgm:cxn modelId="{B6E80675-9621-45B7-89AB-6DDFC52B1742}" type="presParOf" srcId="{4C2491C8-2F9D-4E90-AF00-B4285A7FFC1A}" destId="{42464D1D-D4C1-4BE8-9D2C-CCDB91153D37}" srcOrd="1" destOrd="0" presId="urn:microsoft.com/office/officeart/2008/layout/CaptionedPictures"/>
    <dgm:cxn modelId="{E9E01053-8311-4AE9-A4D8-1EC0C196A2D2}" type="presParOf" srcId="{4C2491C8-2F9D-4E90-AF00-B4285A7FFC1A}" destId="{BD8DBA35-8270-46AF-8611-DC7EDF8DF465}" srcOrd="2" destOrd="0" presId="urn:microsoft.com/office/officeart/2008/layout/CaptionedPictures"/>
    <dgm:cxn modelId="{37E6A606-C1DC-46A9-95D4-968D7D763116}" type="presParOf" srcId="{BD8DBA35-8270-46AF-8611-DC7EDF8DF465}" destId="{0B09AA88-26A7-4B1F-B2AA-96CFF3EE23F6}" srcOrd="0" destOrd="0" presId="urn:microsoft.com/office/officeart/2008/layout/CaptionedPictures"/>
    <dgm:cxn modelId="{83368902-F99F-42FD-8473-36AD70D41226}" type="presParOf" srcId="{BD8DBA35-8270-46AF-8611-DC7EDF8DF465}" destId="{05BC3EE6-EA3F-460F-AB83-8D4EC98D7EAD}" srcOrd="1" destOrd="0" presId="urn:microsoft.com/office/officeart/2008/layout/CaptionedPictures"/>
    <dgm:cxn modelId="{BA89D78C-E997-4CEF-AA69-AFCE0825F7B0}" type="presParOf" srcId="{AABCDE35-5556-4844-BBC7-968749720627}" destId="{4B6AC009-FC19-46CC-957D-A43E1F1D140F}" srcOrd="3" destOrd="0" presId="urn:microsoft.com/office/officeart/2008/layout/CaptionedPictures"/>
    <dgm:cxn modelId="{2769A60C-57E2-4E32-A59F-7BA376B8D6CC}" type="presParOf" srcId="{AABCDE35-5556-4844-BBC7-968749720627}" destId="{2BE75319-41AA-4EA6-9412-665DAB21A4DA}" srcOrd="4" destOrd="0" presId="urn:microsoft.com/office/officeart/2008/layout/CaptionedPictures"/>
    <dgm:cxn modelId="{BF92A5D1-6CA0-4CE1-B071-8A5425968D56}" type="presParOf" srcId="{2BE75319-41AA-4EA6-9412-665DAB21A4DA}" destId="{E67DACA8-F010-4FD9-83B9-F2DB7787CD51}" srcOrd="0" destOrd="0" presId="urn:microsoft.com/office/officeart/2008/layout/CaptionedPictures"/>
    <dgm:cxn modelId="{C025DEB6-3589-4F16-BBB0-E51C16DBA18E}" type="presParOf" srcId="{2BE75319-41AA-4EA6-9412-665DAB21A4DA}" destId="{2C6175D2-ADAB-474A-94BC-AF56476241CD}" srcOrd="1" destOrd="0" presId="urn:microsoft.com/office/officeart/2008/layout/CaptionedPictures"/>
    <dgm:cxn modelId="{F140396F-5971-44E3-AE0D-1E607D3EB5F8}" type="presParOf" srcId="{2BE75319-41AA-4EA6-9412-665DAB21A4DA}" destId="{53D0DD9F-BFF2-4451-BC52-6B624A20F40E}" srcOrd="2" destOrd="0" presId="urn:microsoft.com/office/officeart/2008/layout/CaptionedPictures"/>
    <dgm:cxn modelId="{09A17B10-8D43-47C3-B69E-9D4E6DBD4A74}" type="presParOf" srcId="{53D0DD9F-BFF2-4451-BC52-6B624A20F40E}" destId="{2F5CD244-6565-4BC8-9F20-9C4F50F438E8}" srcOrd="0" destOrd="0" presId="urn:microsoft.com/office/officeart/2008/layout/CaptionedPictures"/>
    <dgm:cxn modelId="{A3339585-1866-443F-92F8-819CF484F056}" type="presParOf" srcId="{53D0DD9F-BFF2-4451-BC52-6B624A20F40E}" destId="{0CBF4557-3F42-4192-8E9A-18CBA928089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B159C5-93F2-43AF-A0E0-0BB2B5BABA0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9DB090B-E93A-4698-9B3D-3A64B97C2037}">
      <dgm:prSet phldrT="[Texto]"/>
      <dgm:spPr/>
      <dgm:t>
        <a:bodyPr/>
        <a:lstStyle/>
        <a:p>
          <a:r>
            <a:rPr lang="es-419" noProof="0" dirty="0" smtClean="0"/>
            <a:t>Representación</a:t>
          </a:r>
          <a:endParaRPr lang="es-419" noProof="0" dirty="0"/>
        </a:p>
      </dgm:t>
    </dgm:pt>
    <dgm:pt modelId="{E8340C58-5C5E-4500-B077-937842A11C43}" type="parTrans" cxnId="{45B76F7D-51AA-4A3D-B869-0432DE533652}">
      <dgm:prSet/>
      <dgm:spPr/>
      <dgm:t>
        <a:bodyPr/>
        <a:lstStyle/>
        <a:p>
          <a:endParaRPr lang="en-US"/>
        </a:p>
      </dgm:t>
    </dgm:pt>
    <dgm:pt modelId="{D90677D9-E9E8-46A6-9168-3E37019DC494}" type="sibTrans" cxnId="{45B76F7D-51AA-4A3D-B869-0432DE533652}">
      <dgm:prSet/>
      <dgm:spPr/>
      <dgm:t>
        <a:bodyPr/>
        <a:lstStyle/>
        <a:p>
          <a:endParaRPr lang="en-US"/>
        </a:p>
      </dgm:t>
    </dgm:pt>
    <dgm:pt modelId="{334B07DB-33F5-4954-A40F-AD367BB9080A}">
      <dgm:prSet phldrT="[Texto]"/>
      <dgm:spPr/>
      <dgm:t>
        <a:bodyPr/>
        <a:lstStyle/>
        <a:p>
          <a:r>
            <a:rPr lang="es-419" noProof="0" dirty="0" smtClean="0"/>
            <a:t>Cono</a:t>
          </a:r>
          <a:r>
            <a:rPr lang="en-US" dirty="0" smtClean="0"/>
            <a:t> de Taylor</a:t>
          </a:r>
          <a:endParaRPr lang="en-US" dirty="0"/>
        </a:p>
      </dgm:t>
    </dgm:pt>
    <dgm:pt modelId="{88BB1839-E72B-49ED-BA21-829F0B176924}" type="parTrans" cxnId="{7B092464-E0BD-4E77-9487-3BEF4535AB45}">
      <dgm:prSet/>
      <dgm:spPr/>
      <dgm:t>
        <a:bodyPr/>
        <a:lstStyle/>
        <a:p>
          <a:endParaRPr lang="en-US"/>
        </a:p>
      </dgm:t>
    </dgm:pt>
    <dgm:pt modelId="{813F0900-0A48-4377-9AAB-2E0C716A3F02}" type="sibTrans" cxnId="{7B092464-E0BD-4E77-9487-3BEF4535AB45}">
      <dgm:prSet/>
      <dgm:spPr/>
      <dgm:t>
        <a:bodyPr/>
        <a:lstStyle/>
        <a:p>
          <a:endParaRPr lang="en-US"/>
        </a:p>
      </dgm:t>
    </dgm:pt>
    <dgm:pt modelId="{7610842E-3B2B-4016-8259-26747D4F985D}" type="pres">
      <dgm:prSet presAssocID="{70B159C5-93F2-43AF-A0E0-0BB2B5BABA0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B6C8D30-C174-494D-AE5F-C625E329F78E}" type="pres">
      <dgm:prSet presAssocID="{79DB090B-E93A-4698-9B3D-3A64B97C2037}" presName="composite" presStyleCnt="0">
        <dgm:presLayoutVars>
          <dgm:chMax val="1"/>
          <dgm:chPref val="1"/>
        </dgm:presLayoutVars>
      </dgm:prSet>
      <dgm:spPr/>
    </dgm:pt>
    <dgm:pt modelId="{1775689B-E75B-480B-A8B5-214AFAD9BF51}" type="pres">
      <dgm:prSet presAssocID="{79DB090B-E93A-4698-9B3D-3A64B97C2037}" presName="Accent" presStyleLbl="trAlignAcc1" presStyleIdx="0" presStyleCnt="1" custLinFactNeighborX="-1124" custLinFactNeighborY="13536">
        <dgm:presLayoutVars>
          <dgm:chMax val="0"/>
          <dgm:chPref val="0"/>
        </dgm:presLayoutVars>
      </dgm:prSet>
      <dgm:spPr/>
    </dgm:pt>
    <dgm:pt modelId="{793EDACD-2053-4B1A-9BBD-79C212D7F7D8}" type="pres">
      <dgm:prSet presAssocID="{79DB090B-E93A-4698-9B3D-3A64B97C2037}" presName="Image" presStyleLbl="alignImgPlace1" presStyleIdx="0" presStyleCnt="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8F9DE2-25DF-4630-B690-C96458FB03EB}" type="pres">
      <dgm:prSet presAssocID="{79DB090B-E93A-4698-9B3D-3A64B97C2037}" presName="ChildComposite" presStyleCnt="0"/>
      <dgm:spPr/>
    </dgm:pt>
    <dgm:pt modelId="{1FFFA3C9-9F81-43CD-AD53-4CA92091588D}" type="pres">
      <dgm:prSet presAssocID="{79DB090B-E93A-4698-9B3D-3A64B97C2037}" presName="Child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E2D8D-E8F6-4FAE-9D54-6C15B12BD7A5}" type="pres">
      <dgm:prSet presAssocID="{79DB090B-E93A-4698-9B3D-3A64B97C2037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15606-01A8-472B-8276-C1FA9BA0CC61}" type="presOf" srcId="{334B07DB-33F5-4954-A40F-AD367BB9080A}" destId="{1FFFA3C9-9F81-43CD-AD53-4CA92091588D}" srcOrd="0" destOrd="0" presId="urn:microsoft.com/office/officeart/2008/layout/CaptionedPictures"/>
    <dgm:cxn modelId="{5A494146-E601-4736-A3A6-2B0C728DCC3C}" type="presOf" srcId="{70B159C5-93F2-43AF-A0E0-0BB2B5BABA0A}" destId="{7610842E-3B2B-4016-8259-26747D4F985D}" srcOrd="0" destOrd="0" presId="urn:microsoft.com/office/officeart/2008/layout/CaptionedPictures"/>
    <dgm:cxn modelId="{45B76F7D-51AA-4A3D-B869-0432DE533652}" srcId="{70B159C5-93F2-43AF-A0E0-0BB2B5BABA0A}" destId="{79DB090B-E93A-4698-9B3D-3A64B97C2037}" srcOrd="0" destOrd="0" parTransId="{E8340C58-5C5E-4500-B077-937842A11C43}" sibTransId="{D90677D9-E9E8-46A6-9168-3E37019DC494}"/>
    <dgm:cxn modelId="{4298484A-1688-45DF-B2A4-703249B69050}" type="presOf" srcId="{79DB090B-E93A-4698-9B3D-3A64B97C2037}" destId="{CDCE2D8D-E8F6-4FAE-9D54-6C15B12BD7A5}" srcOrd="0" destOrd="0" presId="urn:microsoft.com/office/officeart/2008/layout/CaptionedPictures"/>
    <dgm:cxn modelId="{7B092464-E0BD-4E77-9487-3BEF4535AB45}" srcId="{79DB090B-E93A-4698-9B3D-3A64B97C2037}" destId="{334B07DB-33F5-4954-A40F-AD367BB9080A}" srcOrd="0" destOrd="0" parTransId="{88BB1839-E72B-49ED-BA21-829F0B176924}" sibTransId="{813F0900-0A48-4377-9AAB-2E0C716A3F02}"/>
    <dgm:cxn modelId="{B456FDB4-25A3-4BA3-9886-081AAF8B8C76}" type="presParOf" srcId="{7610842E-3B2B-4016-8259-26747D4F985D}" destId="{0B6C8D30-C174-494D-AE5F-C625E329F78E}" srcOrd="0" destOrd="0" presId="urn:microsoft.com/office/officeart/2008/layout/CaptionedPictures"/>
    <dgm:cxn modelId="{01D6F25E-E8E7-4148-BE2D-A58154EE7622}" type="presParOf" srcId="{0B6C8D30-C174-494D-AE5F-C625E329F78E}" destId="{1775689B-E75B-480B-A8B5-214AFAD9BF51}" srcOrd="0" destOrd="0" presId="urn:microsoft.com/office/officeart/2008/layout/CaptionedPictures"/>
    <dgm:cxn modelId="{160EFDFA-4D5F-4518-8563-2F30374A2564}" type="presParOf" srcId="{0B6C8D30-C174-494D-AE5F-C625E329F78E}" destId="{793EDACD-2053-4B1A-9BBD-79C212D7F7D8}" srcOrd="1" destOrd="0" presId="urn:microsoft.com/office/officeart/2008/layout/CaptionedPictures"/>
    <dgm:cxn modelId="{39CBF0AF-6ED4-40CE-9D4E-E740081D020A}" type="presParOf" srcId="{0B6C8D30-C174-494D-AE5F-C625E329F78E}" destId="{D08F9DE2-25DF-4630-B690-C96458FB03EB}" srcOrd="2" destOrd="0" presId="urn:microsoft.com/office/officeart/2008/layout/CaptionedPictures"/>
    <dgm:cxn modelId="{9AB82035-DB51-4CA5-B2E5-A91F453CFF42}" type="presParOf" srcId="{D08F9DE2-25DF-4630-B690-C96458FB03EB}" destId="{1FFFA3C9-9F81-43CD-AD53-4CA92091588D}" srcOrd="0" destOrd="0" presId="urn:microsoft.com/office/officeart/2008/layout/CaptionedPictures"/>
    <dgm:cxn modelId="{39A7715B-4591-4501-92C8-A9FC3F95F4E7}" type="presParOf" srcId="{D08F9DE2-25DF-4630-B690-C96458FB03EB}" destId="{CDCE2D8D-E8F6-4FAE-9D54-6C15B12BD7A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C55E4-45EF-44A8-B6EA-F4354EE7D2FD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0FDEE-50C2-4757-9104-69E4F831975D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1600</a:t>
          </a:r>
        </a:p>
      </dgm:t>
    </dgm:pt>
    <dgm:pt modelId="{1D680A90-D3FE-4D1D-9CDC-368F5F9294F0}" type="parTrans" cxnId="{D6E98B67-8D37-41B3-8AC5-9BA6C3152D1B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23460-3402-4814-A746-63D6536E0350}" type="sibTrans" cxnId="{D6E98B67-8D37-41B3-8AC5-9BA6C3152D1B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1E7C5-3E46-48BD-A0C4-08F01CFB406F}">
      <dgm:prSet phldrT="[Texto]" custT="1"/>
      <dgm:spPr/>
      <dgm:t>
        <a:bodyPr/>
        <a:lstStyle/>
        <a:p>
          <a:pPr algn="l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William Gilbert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1C5E6-951B-494F-AEAB-EBEBAF55D507}" type="parTrans" cxnId="{5A5ECF04-1A5F-474C-BA51-BB2C4A50D0AB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015A51-D6BF-445F-BE42-914AC7FD2955}" type="sibTrans" cxnId="{5A5ECF04-1A5F-474C-BA51-BB2C4A50D0AB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B86068-D02C-4FCA-ADC5-DC875D78CC44}">
      <dgm:prSet phldrT="[Texto]" custT="1"/>
      <dgm:spPr/>
      <dgm:t>
        <a:bodyPr/>
        <a:lstStyle/>
        <a:p>
          <a:pPr algn="just"/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Obra “’De </a:t>
          </a:r>
          <a:r>
            <a:rPr lang="es-EC" sz="1400" dirty="0" err="1">
              <a:latin typeface="Arial" panose="020B0604020202020204" pitchFamily="34" charset="0"/>
              <a:cs typeface="Arial" panose="020B0604020202020204" pitchFamily="34" charset="0"/>
            </a:rPr>
            <a:t>Magnete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”.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05666-C387-41C9-9CC9-EB7777018BFF}" type="parTrans" cxnId="{EAF0CB52-DD45-4191-BCD1-B86169588232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3CF49-4605-4DB7-862A-E75D58FCC703}" type="sibTrans" cxnId="{EAF0CB52-DD45-4191-BCD1-B86169588232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782509-D99F-43DA-880C-B97226A479C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1882</a:t>
          </a:r>
        </a:p>
      </dgm:t>
    </dgm:pt>
    <dgm:pt modelId="{D5021682-A6AC-4D3B-8602-AB8074CE7669}" type="parTrans" cxnId="{744AD8F1-AFA2-41D8-8922-2CE4D74B70B2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15641-74D6-4D0B-AB39-C9CD800F1BFE}" type="sibTrans" cxnId="{744AD8F1-AFA2-41D8-8922-2CE4D74B70B2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D8C3F-0290-496A-B551-AAB0A1BC2C68}">
      <dgm:prSet phldrT="[Texto]" custT="1"/>
      <dgm:spPr/>
      <dgm:t>
        <a:bodyPr/>
        <a:lstStyle/>
        <a:p>
          <a:pPr algn="l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Lord Rayleigh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7C599-5C36-4719-A8F4-6847E0380DC6}" type="parTrans" cxnId="{B6CE5C70-597D-4E57-A6ED-6B6DBE7A0400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CB92E-5732-41AF-A765-F5E92A7F093F}" type="sibTrans" cxnId="{B6CE5C70-597D-4E57-A6ED-6B6DBE7A0400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A8DFC-4E28-450F-8BDD-ACDD857CF5C7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Límite </a:t>
          </a:r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de Rayleigh.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A9BC2-A68F-40E7-90B6-89B678D1E256}" type="parTrans" cxnId="{511641DA-3CC4-40B0-B628-2E6E980B286C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39412-E3BC-4747-BFFD-8D64A561A4C7}" type="sibTrans" cxnId="{511641DA-3CC4-40B0-B628-2E6E980B286C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6AF83-3D25-4B66-826E-3D07834A10B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C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1914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33AE3-55F6-4B17-9AB0-F498D57E3EDF}" type="parTrans" cxnId="{EF5D74EC-BD9B-4825-ABAC-E48E457B71AD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EB1EA-F2CE-4C59-87C5-29E5E24070CB}" type="sibTrans" cxnId="{EF5D74EC-BD9B-4825-ABAC-E48E457B71AD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572DA-A1FC-4A44-AE64-ED5365E1E7E8}">
      <dgm:prSet phldrT="[Texto]" custT="1"/>
      <dgm:spPr/>
      <dgm:t>
        <a:bodyPr/>
        <a:lstStyle/>
        <a:p>
          <a:pPr algn="l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John Zeleny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A344D-BA47-461C-BFAC-F831C0CB261D}" type="parTrans" cxnId="{0328BDB9-50A8-4011-95C2-301E8DDD9C5A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84BD0-BE23-4628-B393-F9F0359ECDBB}" type="sibTrans" cxnId="{0328BDB9-50A8-4011-95C2-301E8DDD9C5A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602BB-35AE-4DE3-8363-B9900683533E}">
      <dgm:prSet phldrT="[Texto]" custT="1"/>
      <dgm:spPr/>
      <dgm:t>
        <a:bodyPr/>
        <a:lstStyle/>
        <a:p>
          <a:pPr algn="just"/>
          <a:r>
            <a:rPr lang="es-E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Estudió el efecto de un campo eléctrico en un menisco líquido.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E1965-4140-4CDF-9E17-0BE401D4F1AF}" type="parTrans" cxnId="{8A3B026E-0102-401F-AAFA-49BC33A69833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4FBF1-596F-4497-9288-985CD699897D}" type="sibTrans" cxnId="{8A3B026E-0102-401F-AAFA-49BC33A69833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FFC0E-A4D4-4F3C-8E79-88B72DD993C5}" type="pres">
      <dgm:prSet presAssocID="{ADCC55E4-45EF-44A8-B6EA-F4354EE7D2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6C3D5-E9D7-4DED-9155-173CF5E8EBFC}" type="pres">
      <dgm:prSet presAssocID="{1100FDEE-50C2-4757-9104-69E4F831975D}" presName="composite" presStyleCnt="0"/>
      <dgm:spPr/>
    </dgm:pt>
    <dgm:pt modelId="{3A661F74-9B48-4B48-923F-21B970B65AE6}" type="pres">
      <dgm:prSet presAssocID="{1100FDEE-50C2-4757-9104-69E4F83197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25A5F-C570-46F9-8938-BDFE136CB9E2}" type="pres">
      <dgm:prSet presAssocID="{1100FDEE-50C2-4757-9104-69E4F83197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DF625-AAF2-4E08-8521-5591FD2BF66E}" type="pres">
      <dgm:prSet presAssocID="{1D023460-3402-4814-A746-63D6536E0350}" presName="sp" presStyleCnt="0"/>
      <dgm:spPr/>
    </dgm:pt>
    <dgm:pt modelId="{ECFD448B-46C1-4B0E-A962-4B2C42A2460C}" type="pres">
      <dgm:prSet presAssocID="{D4782509-D99F-43DA-880C-B97226A479C9}" presName="composite" presStyleCnt="0"/>
      <dgm:spPr/>
    </dgm:pt>
    <dgm:pt modelId="{9158F031-B9AF-4FBC-A72A-5FFD21C8B26A}" type="pres">
      <dgm:prSet presAssocID="{D4782509-D99F-43DA-880C-B97226A479C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66DE7-ABCF-4927-B3BF-03B0F91151F5}" type="pres">
      <dgm:prSet presAssocID="{D4782509-D99F-43DA-880C-B97226A479C9}" presName="descendantText" presStyleLbl="alignAcc1" presStyleIdx="1" presStyleCnt="3" custLinFactNeighborX="0" custLinFactNeighborY="-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97B01-951F-4ACA-AEFA-108B728E6B1B}" type="pres">
      <dgm:prSet presAssocID="{CDB15641-74D6-4D0B-AB39-C9CD800F1BFE}" presName="sp" presStyleCnt="0"/>
      <dgm:spPr/>
    </dgm:pt>
    <dgm:pt modelId="{CDF9341B-BFE7-4605-9421-A13CCD54FBCB}" type="pres">
      <dgm:prSet presAssocID="{0FC6AF83-3D25-4B66-826E-3D07834A10B7}" presName="composite" presStyleCnt="0"/>
      <dgm:spPr/>
    </dgm:pt>
    <dgm:pt modelId="{55E04848-D8A2-4A87-AF0E-E680110DFBFB}" type="pres">
      <dgm:prSet presAssocID="{0FC6AF83-3D25-4B66-826E-3D07834A10B7}" presName="parentText" presStyleLbl="alignNode1" presStyleIdx="2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D5D27-0657-4532-B82B-2B7F4662949A}" type="pres">
      <dgm:prSet presAssocID="{0FC6AF83-3D25-4B66-826E-3D07834A10B7}" presName="descendantText" presStyleLbl="alignAcc1" presStyleIdx="2" presStyleCnt="3" custLinFactNeighborX="0" custLinFactNeighborY="-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641DA-3CC4-40B0-B628-2E6E980B286C}" srcId="{D4782509-D99F-43DA-880C-B97226A479C9}" destId="{84DA8DFC-4E28-450F-8BDD-ACDD857CF5C7}" srcOrd="1" destOrd="0" parTransId="{A2FA9BC2-A68F-40E7-90B6-89B678D1E256}" sibTransId="{F0E39412-E3BC-4747-BFFD-8D64A561A4C7}"/>
    <dgm:cxn modelId="{71F043AD-FF34-43BD-B4FF-203E8B8E851E}" type="presOf" srcId="{D4782509-D99F-43DA-880C-B97226A479C9}" destId="{9158F031-B9AF-4FBC-A72A-5FFD21C8B26A}" srcOrd="0" destOrd="0" presId="urn:microsoft.com/office/officeart/2005/8/layout/chevron2"/>
    <dgm:cxn modelId="{EAF0CB52-DD45-4191-BCD1-B86169588232}" srcId="{1100FDEE-50C2-4757-9104-69E4F831975D}" destId="{57B86068-D02C-4FCA-ADC5-DC875D78CC44}" srcOrd="1" destOrd="0" parTransId="{73305666-C387-41C9-9CC9-EB7777018BFF}" sibTransId="{8BB3CF49-4605-4DB7-862A-E75D58FCC703}"/>
    <dgm:cxn modelId="{EF5D74EC-BD9B-4825-ABAC-E48E457B71AD}" srcId="{ADCC55E4-45EF-44A8-B6EA-F4354EE7D2FD}" destId="{0FC6AF83-3D25-4B66-826E-3D07834A10B7}" srcOrd="2" destOrd="0" parTransId="{37133AE3-55F6-4B17-9AB0-F498D57E3EDF}" sibTransId="{90BEB1EA-F2CE-4C59-87C5-29E5E24070CB}"/>
    <dgm:cxn modelId="{8A3B026E-0102-401F-AAFA-49BC33A69833}" srcId="{0FC6AF83-3D25-4B66-826E-3D07834A10B7}" destId="{6BD602BB-35AE-4DE3-8363-B9900683533E}" srcOrd="1" destOrd="0" parTransId="{0E1E1965-4140-4CDF-9E17-0BE401D4F1AF}" sibTransId="{11B4FBF1-596F-4497-9288-985CD699897D}"/>
    <dgm:cxn modelId="{782FAC35-8BF4-4AD3-8F3F-A53865627C4C}" type="presOf" srcId="{1100FDEE-50C2-4757-9104-69E4F831975D}" destId="{3A661F74-9B48-4B48-923F-21B970B65AE6}" srcOrd="0" destOrd="0" presId="urn:microsoft.com/office/officeart/2005/8/layout/chevron2"/>
    <dgm:cxn modelId="{7986DFA1-70FA-4390-9214-FE31E08FEE87}" type="presOf" srcId="{1491E7C5-3E46-48BD-A0C4-08F01CFB406F}" destId="{57725A5F-C570-46F9-8938-BDFE136CB9E2}" srcOrd="0" destOrd="0" presId="urn:microsoft.com/office/officeart/2005/8/layout/chevron2"/>
    <dgm:cxn modelId="{BEAA40A7-FDE8-4A6B-A164-A631147ED60F}" type="presOf" srcId="{0FC6AF83-3D25-4B66-826E-3D07834A10B7}" destId="{55E04848-D8A2-4A87-AF0E-E680110DFBFB}" srcOrd="0" destOrd="0" presId="urn:microsoft.com/office/officeart/2005/8/layout/chevron2"/>
    <dgm:cxn modelId="{DAF05012-171C-4EA0-A32C-173424FAF85A}" type="presOf" srcId="{ADCC55E4-45EF-44A8-B6EA-F4354EE7D2FD}" destId="{A35FFC0E-A4D4-4F3C-8E79-88B72DD993C5}" srcOrd="0" destOrd="0" presId="urn:microsoft.com/office/officeart/2005/8/layout/chevron2"/>
    <dgm:cxn modelId="{5A5ECF04-1A5F-474C-BA51-BB2C4A50D0AB}" srcId="{1100FDEE-50C2-4757-9104-69E4F831975D}" destId="{1491E7C5-3E46-48BD-A0C4-08F01CFB406F}" srcOrd="0" destOrd="0" parTransId="{5F01C5E6-951B-494F-AEAB-EBEBAF55D507}" sibTransId="{E6015A51-D6BF-445F-BE42-914AC7FD2955}"/>
    <dgm:cxn modelId="{83C911A9-6282-4A79-B957-DACCAB85F089}" type="presOf" srcId="{E54572DA-A1FC-4A44-AE64-ED5365E1E7E8}" destId="{26AD5D27-0657-4532-B82B-2B7F4662949A}" srcOrd="0" destOrd="0" presId="urn:microsoft.com/office/officeart/2005/8/layout/chevron2"/>
    <dgm:cxn modelId="{B6CE5C70-597D-4E57-A6ED-6B6DBE7A0400}" srcId="{D4782509-D99F-43DA-880C-B97226A479C9}" destId="{F9DD8C3F-0290-496A-B551-AAB0A1BC2C68}" srcOrd="0" destOrd="0" parTransId="{5F37C599-5C36-4719-A8F4-6847E0380DC6}" sibTransId="{2C0CB92E-5732-41AF-A765-F5E92A7F093F}"/>
    <dgm:cxn modelId="{0328BDB9-50A8-4011-95C2-301E8DDD9C5A}" srcId="{0FC6AF83-3D25-4B66-826E-3D07834A10B7}" destId="{E54572DA-A1FC-4A44-AE64-ED5365E1E7E8}" srcOrd="0" destOrd="0" parTransId="{9DDA344D-BA47-461C-BFAC-F831C0CB261D}" sibTransId="{69184BD0-BE23-4628-B393-F9F0359ECDBB}"/>
    <dgm:cxn modelId="{D5B837F9-F9D9-4058-A096-46D771F21E55}" type="presOf" srcId="{84DA8DFC-4E28-450F-8BDD-ACDD857CF5C7}" destId="{AE566DE7-ABCF-4927-B3BF-03B0F91151F5}" srcOrd="0" destOrd="1" presId="urn:microsoft.com/office/officeart/2005/8/layout/chevron2"/>
    <dgm:cxn modelId="{D6E98B67-8D37-41B3-8AC5-9BA6C3152D1B}" srcId="{ADCC55E4-45EF-44A8-B6EA-F4354EE7D2FD}" destId="{1100FDEE-50C2-4757-9104-69E4F831975D}" srcOrd="0" destOrd="0" parTransId="{1D680A90-D3FE-4D1D-9CDC-368F5F9294F0}" sibTransId="{1D023460-3402-4814-A746-63D6536E0350}"/>
    <dgm:cxn modelId="{1D3E0E2E-FB28-4D06-8F5E-F14A7E9DF184}" type="presOf" srcId="{F9DD8C3F-0290-496A-B551-AAB0A1BC2C68}" destId="{AE566DE7-ABCF-4927-B3BF-03B0F91151F5}" srcOrd="0" destOrd="0" presId="urn:microsoft.com/office/officeart/2005/8/layout/chevron2"/>
    <dgm:cxn modelId="{A2867701-A014-4B7F-99AC-70FD17B89B5E}" type="presOf" srcId="{57B86068-D02C-4FCA-ADC5-DC875D78CC44}" destId="{57725A5F-C570-46F9-8938-BDFE136CB9E2}" srcOrd="0" destOrd="1" presId="urn:microsoft.com/office/officeart/2005/8/layout/chevron2"/>
    <dgm:cxn modelId="{501A76CF-66B0-4019-B9C0-A688B90174DE}" type="presOf" srcId="{6BD602BB-35AE-4DE3-8363-B9900683533E}" destId="{26AD5D27-0657-4532-B82B-2B7F4662949A}" srcOrd="0" destOrd="1" presId="urn:microsoft.com/office/officeart/2005/8/layout/chevron2"/>
    <dgm:cxn modelId="{744AD8F1-AFA2-41D8-8922-2CE4D74B70B2}" srcId="{ADCC55E4-45EF-44A8-B6EA-F4354EE7D2FD}" destId="{D4782509-D99F-43DA-880C-B97226A479C9}" srcOrd="1" destOrd="0" parTransId="{D5021682-A6AC-4D3B-8602-AB8074CE7669}" sibTransId="{CDB15641-74D6-4D0B-AB39-C9CD800F1BFE}"/>
    <dgm:cxn modelId="{1104CDE7-2B91-46AF-B6EE-35B8FB1C7D5B}" type="presParOf" srcId="{A35FFC0E-A4D4-4F3C-8E79-88B72DD993C5}" destId="{4E06C3D5-E9D7-4DED-9155-173CF5E8EBFC}" srcOrd="0" destOrd="0" presId="urn:microsoft.com/office/officeart/2005/8/layout/chevron2"/>
    <dgm:cxn modelId="{37452FD2-41AA-4713-87ED-340F6263E03E}" type="presParOf" srcId="{4E06C3D5-E9D7-4DED-9155-173CF5E8EBFC}" destId="{3A661F74-9B48-4B48-923F-21B970B65AE6}" srcOrd="0" destOrd="0" presId="urn:microsoft.com/office/officeart/2005/8/layout/chevron2"/>
    <dgm:cxn modelId="{23C6A591-BBF9-447B-BA6E-8B3B379569B3}" type="presParOf" srcId="{4E06C3D5-E9D7-4DED-9155-173CF5E8EBFC}" destId="{57725A5F-C570-46F9-8938-BDFE136CB9E2}" srcOrd="1" destOrd="0" presId="urn:microsoft.com/office/officeart/2005/8/layout/chevron2"/>
    <dgm:cxn modelId="{3B98518E-C943-4C7E-BB31-8A51ADADFD6F}" type="presParOf" srcId="{A35FFC0E-A4D4-4F3C-8E79-88B72DD993C5}" destId="{B30DF625-AAF2-4E08-8521-5591FD2BF66E}" srcOrd="1" destOrd="0" presId="urn:microsoft.com/office/officeart/2005/8/layout/chevron2"/>
    <dgm:cxn modelId="{BABCBAE5-4F6A-4629-B228-6219811AD67A}" type="presParOf" srcId="{A35FFC0E-A4D4-4F3C-8E79-88B72DD993C5}" destId="{ECFD448B-46C1-4B0E-A962-4B2C42A2460C}" srcOrd="2" destOrd="0" presId="urn:microsoft.com/office/officeart/2005/8/layout/chevron2"/>
    <dgm:cxn modelId="{5A457C3F-EC17-4DBF-B7F9-0751E92353A9}" type="presParOf" srcId="{ECFD448B-46C1-4B0E-A962-4B2C42A2460C}" destId="{9158F031-B9AF-4FBC-A72A-5FFD21C8B26A}" srcOrd="0" destOrd="0" presId="urn:microsoft.com/office/officeart/2005/8/layout/chevron2"/>
    <dgm:cxn modelId="{6B33E8AE-B68A-437E-94BE-860FC562A6D1}" type="presParOf" srcId="{ECFD448B-46C1-4B0E-A962-4B2C42A2460C}" destId="{AE566DE7-ABCF-4927-B3BF-03B0F91151F5}" srcOrd="1" destOrd="0" presId="urn:microsoft.com/office/officeart/2005/8/layout/chevron2"/>
    <dgm:cxn modelId="{9DB312C6-0F16-4A51-98E4-645C6B60F804}" type="presParOf" srcId="{A35FFC0E-A4D4-4F3C-8E79-88B72DD993C5}" destId="{50497B01-951F-4ACA-AEFA-108B728E6B1B}" srcOrd="3" destOrd="0" presId="urn:microsoft.com/office/officeart/2005/8/layout/chevron2"/>
    <dgm:cxn modelId="{A14B9213-E613-466F-BEAD-D20D96EA7B92}" type="presParOf" srcId="{A35FFC0E-A4D4-4F3C-8E79-88B72DD993C5}" destId="{CDF9341B-BFE7-4605-9421-A13CCD54FBCB}" srcOrd="4" destOrd="0" presId="urn:microsoft.com/office/officeart/2005/8/layout/chevron2"/>
    <dgm:cxn modelId="{A1B4D1DA-365A-4EFB-9818-B01AAD7EB61F}" type="presParOf" srcId="{CDF9341B-BFE7-4605-9421-A13CCD54FBCB}" destId="{55E04848-D8A2-4A87-AF0E-E680110DFBFB}" srcOrd="0" destOrd="0" presId="urn:microsoft.com/office/officeart/2005/8/layout/chevron2"/>
    <dgm:cxn modelId="{B5FDAA90-E802-471C-911E-17665BE48A3F}" type="presParOf" srcId="{CDF9341B-BFE7-4605-9421-A13CCD54FBCB}" destId="{26AD5D27-0657-4532-B82B-2B7F466294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C55E4-45EF-44A8-B6EA-F4354EE7D2FD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B5D26-6E11-466E-94E4-01952E90B65F}">
      <dgm:prSet custT="1"/>
      <dgm:spPr>
        <a:solidFill>
          <a:schemeClr val="accent6"/>
        </a:solidFill>
      </dgm:spPr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1997</a:t>
          </a:r>
        </a:p>
      </dgm:t>
    </dgm:pt>
    <dgm:pt modelId="{CE17FD20-5803-4AA7-928F-474F4EEE7E8D}" type="parTrans" cxnId="{7810A209-4E93-4B1C-A7CF-0DC39D1F9DF0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8EF15-2642-4539-990A-3A7348493FB8}" type="sibTrans" cxnId="{7810A209-4E93-4B1C-A7CF-0DC39D1F9DF0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27F388-25AE-4E13-ABA6-002D4D624A0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C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1964</a:t>
          </a:r>
          <a:r>
            <a: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C7EFA-98FD-4C3A-91D4-B6B7213ED772}" type="parTrans" cxnId="{83688C17-7701-4EAC-9E88-86ACD97E8742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5AB189-81A9-4ACA-B77D-3E00E65D9921}" type="sibTrans" cxnId="{83688C17-7701-4EAC-9E88-86ACD97E8742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B06B0-6FDC-4DDA-9734-894D0777A91A}">
      <dgm:prSet phldrT="[Texto]" custT="1"/>
      <dgm:spPr/>
      <dgm:t>
        <a:bodyPr/>
        <a:lstStyle/>
        <a:p>
          <a:pPr algn="l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Sir Taylor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58D03-F98F-4252-AB04-A73F871C717E}" type="parTrans" cxnId="{30458CD6-8F4F-4E86-8CA6-AF23018821F8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3E28B-47EF-4B44-BFE5-4AEF2BDE0998}" type="sibTrans" cxnId="{30458CD6-8F4F-4E86-8CA6-AF23018821F8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C146F-3EAF-4D93-A88F-50D852FDCDD9}">
      <dgm:prSet phldrT="[Texto]" custT="1"/>
      <dgm:spPr/>
      <dgm:t>
        <a:bodyPr/>
        <a:lstStyle/>
        <a:p>
          <a:pPr algn="just"/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Primero en dar una base matemática. </a:t>
          </a:r>
          <a:endParaRPr lang="en-US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BD2C1-797D-42EE-9ADF-90889ED2EDAA}" type="parTrans" cxnId="{3CD58893-A5A7-4320-B50C-998AD8929E1C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C7D6A-47C6-4C4F-81A8-6D9F894B2E74}" type="sibTrans" cxnId="{3CD58893-A5A7-4320-B50C-998AD8929E1C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D54AD-87E6-485E-A2F2-DA2183E5E9D2}">
      <dgm:prSet phldrT="[Texto]" custT="1"/>
      <dgm:spPr/>
      <dgm:t>
        <a:bodyPr/>
        <a:lstStyle/>
        <a:p>
          <a:pPr algn="l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Gañán - </a:t>
          </a:r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Calvo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D635D-5081-457F-A5D7-04DADBC136ED}" type="parTrans" cxnId="{20BAFDC1-B79D-4737-B8C4-02FB20440F9E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56599-379D-492B-9FBB-8FEB1A4CCB7D}" type="sibTrans" cxnId="{20BAFDC1-B79D-4737-B8C4-02FB20440F9E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12DD3-F2DB-495A-B50D-A9C85D4EB839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en-US" sz="1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Actualidad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AD8EA-4029-4D5A-911E-7933E53425BC}" type="parTrans" cxnId="{B2696477-835B-4FA8-8550-E3BD39714304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0D690-6BA1-4741-974D-C5032A6CA510}" type="sibTrans" cxnId="{B2696477-835B-4FA8-8550-E3BD39714304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629DA-C9F9-4646-8DAE-D0076983E819}">
      <dgm:prSet custT="1"/>
      <dgm:spPr/>
      <dgm:t>
        <a:bodyPr/>
        <a:lstStyle/>
        <a:p>
          <a:pPr algn="just"/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varios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experimentos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publicaciones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científicas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 Ignacio G. Loscertales. Fernandez de la Mora. Banerjee y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Mazundar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 Chen C. Gao J. Pitt J.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Rebollo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Muñoz.  </a:t>
          </a:r>
        </a:p>
      </dgm:t>
    </dgm:pt>
    <dgm:pt modelId="{E5C5447E-C20E-491B-8E8D-8D20A7CC7D03}" type="parTrans" cxnId="{CCEFB89D-2ABF-4D44-BA94-B10B8E1BDF5C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63771-1F23-46DF-A195-6B0B83D409AF}" type="sibTrans" cxnId="{CCEFB89D-2ABF-4D44-BA94-B10B8E1BDF5C}">
      <dgm:prSet/>
      <dgm:spPr/>
      <dgm:t>
        <a:bodyPr/>
        <a:lstStyle/>
        <a:p>
          <a:pPr algn="ctr"/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73C92-949E-44DA-A2E1-8C9A69497D4F}">
      <dgm:prSet phldrT="[Texto]" custT="1"/>
      <dgm:spPr/>
      <dgm:t>
        <a:bodyPr/>
        <a:lstStyle/>
        <a:p>
          <a:pPr algn="l"/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Estudios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estrictamente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teóricos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Teoría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general de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escala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para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electrospraying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6B558-B795-43C5-820A-60F14F8043BE}" type="parTrans" cxnId="{A7C7F279-7DEA-47A7-9BD6-DFC80339A278}">
      <dgm:prSet/>
      <dgm:spPr/>
    </dgm:pt>
    <dgm:pt modelId="{23D19731-A036-4C87-A9B2-3BB1A411194C}" type="sibTrans" cxnId="{A7C7F279-7DEA-47A7-9BD6-DFC80339A278}">
      <dgm:prSet/>
      <dgm:spPr/>
    </dgm:pt>
    <dgm:pt modelId="{A35FFC0E-A4D4-4F3C-8E79-88B72DD993C5}" type="pres">
      <dgm:prSet presAssocID="{ADCC55E4-45EF-44A8-B6EA-F4354EE7D2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1346F-E975-4950-AA75-7E9486D9A20C}" type="pres">
      <dgm:prSet presAssocID="{0427F388-25AE-4E13-ABA6-002D4D624A0E}" presName="composite" presStyleCnt="0"/>
      <dgm:spPr/>
    </dgm:pt>
    <dgm:pt modelId="{5B095C8A-A1A1-4F77-A385-69F6EDC4D6E8}" type="pres">
      <dgm:prSet presAssocID="{0427F388-25AE-4E13-ABA6-002D4D624A0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4F0B4-F9DC-4D56-AC33-3BCD263AC555}" type="pres">
      <dgm:prSet presAssocID="{0427F388-25AE-4E13-ABA6-002D4D624A0E}" presName="descendantText" presStyleLbl="alignAcc1" presStyleIdx="0" presStyleCnt="3" custLinFactNeighborX="0" custLinFactNeighborY="-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6276D-EACF-453A-914B-96B74DDF4C06}" type="pres">
      <dgm:prSet presAssocID="{B55AB189-81A9-4ACA-B77D-3E00E65D9921}" presName="sp" presStyleCnt="0"/>
      <dgm:spPr/>
    </dgm:pt>
    <dgm:pt modelId="{92D6C86A-FC50-4525-B4D9-49F50EB68EE0}" type="pres">
      <dgm:prSet presAssocID="{4C3B5D26-6E11-466E-94E4-01952E90B65F}" presName="composite" presStyleCnt="0"/>
      <dgm:spPr/>
    </dgm:pt>
    <dgm:pt modelId="{5DBC3322-20E4-4344-9ED6-A67AFD50816F}" type="pres">
      <dgm:prSet presAssocID="{4C3B5D26-6E11-466E-94E4-01952E90B6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24C05-BE24-40F0-A0BA-C09D68C271C2}" type="pres">
      <dgm:prSet presAssocID="{4C3B5D26-6E11-466E-94E4-01952E90B65F}" presName="descendantText" presStyleLbl="alignAcc1" presStyleIdx="1" presStyleCnt="3" custLinFactNeighborX="0" custLinFactNeighborY="-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4D3D5-D7D1-42ED-B809-983C2AE428CA}" type="pres">
      <dgm:prSet presAssocID="{4568EF15-2642-4539-990A-3A7348493FB8}" presName="sp" presStyleCnt="0"/>
      <dgm:spPr/>
    </dgm:pt>
    <dgm:pt modelId="{B936E582-A0BD-4A8E-9D61-4EE7C77D614B}" type="pres">
      <dgm:prSet presAssocID="{F7E12DD3-F2DB-495A-B50D-A9C85D4EB839}" presName="composite" presStyleCnt="0"/>
      <dgm:spPr/>
    </dgm:pt>
    <dgm:pt modelId="{CE432E9E-2EB4-480A-A3AA-8269D3AFB376}" type="pres">
      <dgm:prSet presAssocID="{F7E12DD3-F2DB-495A-B50D-A9C85D4EB8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FB8FB-862B-4F9F-ACF1-B08EDFF6EE74}" type="pres">
      <dgm:prSet presAssocID="{F7E12DD3-F2DB-495A-B50D-A9C85D4EB8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C7F279-7DEA-47A7-9BD6-DFC80339A278}" srcId="{4C3B5D26-6E11-466E-94E4-01952E90B65F}" destId="{D4073C92-949E-44DA-A2E1-8C9A69497D4F}" srcOrd="1" destOrd="0" parTransId="{A606B558-B795-43C5-820A-60F14F8043BE}" sibTransId="{23D19731-A036-4C87-A9B2-3BB1A411194C}"/>
    <dgm:cxn modelId="{EE286307-9822-485F-85CD-AC9636ADA2E6}" type="presOf" srcId="{4C3B5D26-6E11-466E-94E4-01952E90B65F}" destId="{5DBC3322-20E4-4344-9ED6-A67AFD50816F}" srcOrd="0" destOrd="0" presId="urn:microsoft.com/office/officeart/2005/8/layout/chevron2"/>
    <dgm:cxn modelId="{20BAFDC1-B79D-4737-B8C4-02FB20440F9E}" srcId="{4C3B5D26-6E11-466E-94E4-01952E90B65F}" destId="{4D0D54AD-87E6-485E-A2F2-DA2183E5E9D2}" srcOrd="0" destOrd="0" parTransId="{E83D635D-5081-457F-A5D7-04DADBC136ED}" sibTransId="{BD856599-379D-492B-9FBB-8FEB1A4CCB7D}"/>
    <dgm:cxn modelId="{10A5852C-34FB-4809-8AFC-EB8AA4F3E892}" type="presOf" srcId="{270C146F-3EAF-4D93-A88F-50D852FDCDD9}" destId="{3D24F0B4-F9DC-4D56-AC33-3BCD263AC555}" srcOrd="0" destOrd="1" presId="urn:microsoft.com/office/officeart/2005/8/layout/chevron2"/>
    <dgm:cxn modelId="{9039A2E2-D4B1-4E8E-A3BC-ED40563F3F58}" type="presOf" srcId="{471629DA-C9F9-4646-8DAE-D0076983E819}" destId="{472FB8FB-862B-4F9F-ACF1-B08EDFF6EE74}" srcOrd="0" destOrd="0" presId="urn:microsoft.com/office/officeart/2005/8/layout/chevron2"/>
    <dgm:cxn modelId="{F2CA99C5-03E5-44EE-ADEE-1621B192BDFA}" type="presOf" srcId="{F7E12DD3-F2DB-495A-B50D-A9C85D4EB839}" destId="{CE432E9E-2EB4-480A-A3AA-8269D3AFB376}" srcOrd="0" destOrd="0" presId="urn:microsoft.com/office/officeart/2005/8/layout/chevron2"/>
    <dgm:cxn modelId="{83688C17-7701-4EAC-9E88-86ACD97E8742}" srcId="{ADCC55E4-45EF-44A8-B6EA-F4354EE7D2FD}" destId="{0427F388-25AE-4E13-ABA6-002D4D624A0E}" srcOrd="0" destOrd="0" parTransId="{9FDC7EFA-98FD-4C3A-91D4-B6B7213ED772}" sibTransId="{B55AB189-81A9-4ACA-B77D-3E00E65D9921}"/>
    <dgm:cxn modelId="{55FD59CD-C409-407F-8CAD-374239E8850C}" type="presOf" srcId="{0427F388-25AE-4E13-ABA6-002D4D624A0E}" destId="{5B095C8A-A1A1-4F77-A385-69F6EDC4D6E8}" srcOrd="0" destOrd="0" presId="urn:microsoft.com/office/officeart/2005/8/layout/chevron2"/>
    <dgm:cxn modelId="{CCEFB89D-2ABF-4D44-BA94-B10B8E1BDF5C}" srcId="{F7E12DD3-F2DB-495A-B50D-A9C85D4EB839}" destId="{471629DA-C9F9-4646-8DAE-D0076983E819}" srcOrd="0" destOrd="0" parTransId="{E5C5447E-C20E-491B-8E8D-8D20A7CC7D03}" sibTransId="{E2D63771-1F23-46DF-A195-6B0B83D409AF}"/>
    <dgm:cxn modelId="{0CE9CD40-919C-4B20-94D3-B09596A48EA9}" type="presOf" srcId="{ADCC55E4-45EF-44A8-B6EA-F4354EE7D2FD}" destId="{A35FFC0E-A4D4-4F3C-8E79-88B72DD993C5}" srcOrd="0" destOrd="0" presId="urn:microsoft.com/office/officeart/2005/8/layout/chevron2"/>
    <dgm:cxn modelId="{1D707F43-622E-4D56-8A79-817E9600FE55}" type="presOf" srcId="{D4073C92-949E-44DA-A2E1-8C9A69497D4F}" destId="{B6724C05-BE24-40F0-A0BA-C09D68C271C2}" srcOrd="0" destOrd="1" presId="urn:microsoft.com/office/officeart/2005/8/layout/chevron2"/>
    <dgm:cxn modelId="{3CD58893-A5A7-4320-B50C-998AD8929E1C}" srcId="{0427F388-25AE-4E13-ABA6-002D4D624A0E}" destId="{270C146F-3EAF-4D93-A88F-50D852FDCDD9}" srcOrd="1" destOrd="0" parTransId="{D55BD2C1-797D-42EE-9ADF-90889ED2EDAA}" sibTransId="{B0CC7D6A-47C6-4C4F-81A8-6D9F894B2E74}"/>
    <dgm:cxn modelId="{B2696477-835B-4FA8-8550-E3BD39714304}" srcId="{ADCC55E4-45EF-44A8-B6EA-F4354EE7D2FD}" destId="{F7E12DD3-F2DB-495A-B50D-A9C85D4EB839}" srcOrd="2" destOrd="0" parTransId="{1B9AD8EA-4029-4D5A-911E-7933E53425BC}" sibTransId="{7AB0D690-6BA1-4741-974D-C5032A6CA510}"/>
    <dgm:cxn modelId="{F6C1411C-C61A-4E97-99F0-0324DB4C6092}" type="presOf" srcId="{95FB06B0-6FDC-4DDA-9734-894D0777A91A}" destId="{3D24F0B4-F9DC-4D56-AC33-3BCD263AC555}" srcOrd="0" destOrd="0" presId="urn:microsoft.com/office/officeart/2005/8/layout/chevron2"/>
    <dgm:cxn modelId="{7810A209-4E93-4B1C-A7CF-0DC39D1F9DF0}" srcId="{ADCC55E4-45EF-44A8-B6EA-F4354EE7D2FD}" destId="{4C3B5D26-6E11-466E-94E4-01952E90B65F}" srcOrd="1" destOrd="0" parTransId="{CE17FD20-5803-4AA7-928F-474F4EEE7E8D}" sibTransId="{4568EF15-2642-4539-990A-3A7348493FB8}"/>
    <dgm:cxn modelId="{30458CD6-8F4F-4E86-8CA6-AF23018821F8}" srcId="{0427F388-25AE-4E13-ABA6-002D4D624A0E}" destId="{95FB06B0-6FDC-4DDA-9734-894D0777A91A}" srcOrd="0" destOrd="0" parTransId="{D0A58D03-F98F-4252-AB04-A73F871C717E}" sibTransId="{9033E28B-47EF-4B44-BFE5-4AEF2BDE0998}"/>
    <dgm:cxn modelId="{A304DD5F-3B98-4FB9-87F1-0ACB36DC30C1}" type="presOf" srcId="{4D0D54AD-87E6-485E-A2F2-DA2183E5E9D2}" destId="{B6724C05-BE24-40F0-A0BA-C09D68C271C2}" srcOrd="0" destOrd="0" presId="urn:microsoft.com/office/officeart/2005/8/layout/chevron2"/>
    <dgm:cxn modelId="{3535D7C0-B0ED-43A9-A4D0-0960394679D3}" type="presParOf" srcId="{A35FFC0E-A4D4-4F3C-8E79-88B72DD993C5}" destId="{CDD1346F-E975-4950-AA75-7E9486D9A20C}" srcOrd="0" destOrd="0" presId="urn:microsoft.com/office/officeart/2005/8/layout/chevron2"/>
    <dgm:cxn modelId="{1D89D4E1-746A-43DB-A194-215A3EB589E5}" type="presParOf" srcId="{CDD1346F-E975-4950-AA75-7E9486D9A20C}" destId="{5B095C8A-A1A1-4F77-A385-69F6EDC4D6E8}" srcOrd="0" destOrd="0" presId="urn:microsoft.com/office/officeart/2005/8/layout/chevron2"/>
    <dgm:cxn modelId="{773EE611-6133-4C70-AD27-DCA0CC93D54E}" type="presParOf" srcId="{CDD1346F-E975-4950-AA75-7E9486D9A20C}" destId="{3D24F0B4-F9DC-4D56-AC33-3BCD263AC555}" srcOrd="1" destOrd="0" presId="urn:microsoft.com/office/officeart/2005/8/layout/chevron2"/>
    <dgm:cxn modelId="{F0CA794C-7659-4492-963C-66D6DFE1D891}" type="presParOf" srcId="{A35FFC0E-A4D4-4F3C-8E79-88B72DD993C5}" destId="{FC66276D-EACF-453A-914B-96B74DDF4C06}" srcOrd="1" destOrd="0" presId="urn:microsoft.com/office/officeart/2005/8/layout/chevron2"/>
    <dgm:cxn modelId="{7D1C2E81-F3EB-4ADE-9900-AF59CE19D0F7}" type="presParOf" srcId="{A35FFC0E-A4D4-4F3C-8E79-88B72DD993C5}" destId="{92D6C86A-FC50-4525-B4D9-49F50EB68EE0}" srcOrd="2" destOrd="0" presId="urn:microsoft.com/office/officeart/2005/8/layout/chevron2"/>
    <dgm:cxn modelId="{94B06048-E966-4808-93C8-E58D36680861}" type="presParOf" srcId="{92D6C86A-FC50-4525-B4D9-49F50EB68EE0}" destId="{5DBC3322-20E4-4344-9ED6-A67AFD50816F}" srcOrd="0" destOrd="0" presId="urn:microsoft.com/office/officeart/2005/8/layout/chevron2"/>
    <dgm:cxn modelId="{08D40F58-8B9C-4F0B-B8BD-F78B1C6A7C4D}" type="presParOf" srcId="{92D6C86A-FC50-4525-B4D9-49F50EB68EE0}" destId="{B6724C05-BE24-40F0-A0BA-C09D68C271C2}" srcOrd="1" destOrd="0" presId="urn:microsoft.com/office/officeart/2005/8/layout/chevron2"/>
    <dgm:cxn modelId="{0E14457D-CB4D-4B89-9125-83182E883645}" type="presParOf" srcId="{A35FFC0E-A4D4-4F3C-8E79-88B72DD993C5}" destId="{AE24D3D5-D7D1-42ED-B809-983C2AE428CA}" srcOrd="3" destOrd="0" presId="urn:microsoft.com/office/officeart/2005/8/layout/chevron2"/>
    <dgm:cxn modelId="{36C06919-7032-4990-AFAD-37A1AA4C5AB6}" type="presParOf" srcId="{A35FFC0E-A4D4-4F3C-8E79-88B72DD993C5}" destId="{B936E582-A0BD-4A8E-9D61-4EE7C77D614B}" srcOrd="4" destOrd="0" presId="urn:microsoft.com/office/officeart/2005/8/layout/chevron2"/>
    <dgm:cxn modelId="{0B1ABDA2-A058-476E-9766-98872C169836}" type="presParOf" srcId="{B936E582-A0BD-4A8E-9D61-4EE7C77D614B}" destId="{CE432E9E-2EB4-480A-A3AA-8269D3AFB376}" srcOrd="0" destOrd="0" presId="urn:microsoft.com/office/officeart/2005/8/layout/chevron2"/>
    <dgm:cxn modelId="{869E0393-AB13-4B0B-9970-63EC4D42C70C}" type="presParOf" srcId="{B936E582-A0BD-4A8E-9D61-4EE7C77D614B}" destId="{472FB8FB-862B-4F9F-ACF1-B08EDFF6EE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0E2808-F77A-4E09-8893-F1A9049970C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6613A92-66BF-496C-B94B-493AC56DC58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dirty="0" smtClean="0"/>
            <a:t>Atomización fluido</a:t>
          </a:r>
          <a:endParaRPr lang="es-EC" dirty="0"/>
        </a:p>
      </dgm:t>
    </dgm:pt>
    <dgm:pt modelId="{DE40BC77-4981-44F7-8438-7A9EB751F102}" type="parTrans" cxnId="{D085EA39-BBC4-4A82-B90E-DC334DA5E337}">
      <dgm:prSet/>
      <dgm:spPr/>
      <dgm:t>
        <a:bodyPr/>
        <a:lstStyle/>
        <a:p>
          <a:endParaRPr lang="es-EC"/>
        </a:p>
      </dgm:t>
    </dgm:pt>
    <dgm:pt modelId="{AA59FE77-A8CB-4251-BE86-CB47596C73E0}" type="sibTrans" cxnId="{D085EA39-BBC4-4A82-B90E-DC334DA5E33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endParaRPr lang="es-EC" b="0" cap="none" spc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A8100F2-6816-47BC-8E93-452132D19F5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baseline="0" smtClean="0"/>
            <a:t>Altamente conductor</a:t>
          </a:r>
          <a:endParaRPr lang="es-EC"/>
        </a:p>
      </dgm:t>
    </dgm:pt>
    <dgm:pt modelId="{3325454A-DCF1-472E-BCFE-E50C4F89E17E}" type="parTrans" cxnId="{6332926D-97F1-4342-B473-F51799C2057B}">
      <dgm:prSet/>
      <dgm:spPr/>
      <dgm:t>
        <a:bodyPr/>
        <a:lstStyle/>
        <a:p>
          <a:endParaRPr lang="es-EC"/>
        </a:p>
      </dgm:t>
    </dgm:pt>
    <dgm:pt modelId="{887ABF15-BA5E-4DB9-A8CC-0D82ABB4EC75}" type="sibTrans" cxnId="{6332926D-97F1-4342-B473-F51799C2057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s-EC"/>
        </a:p>
      </dgm:t>
    </dgm:pt>
    <dgm:pt modelId="{57F64571-1677-45ED-8B0A-3A3C86D611A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baseline="0" smtClean="0"/>
            <a:t>Baja tensión superficial</a:t>
          </a:r>
          <a:endParaRPr lang="es-EC"/>
        </a:p>
      </dgm:t>
    </dgm:pt>
    <dgm:pt modelId="{78D6D3C4-3C7C-4B59-A030-A9E71F1AB007}" type="parTrans" cxnId="{8A2664FD-17C5-449F-8599-7EF5EEBFE9D0}">
      <dgm:prSet/>
      <dgm:spPr/>
      <dgm:t>
        <a:bodyPr/>
        <a:lstStyle/>
        <a:p>
          <a:endParaRPr lang="es-EC"/>
        </a:p>
      </dgm:t>
    </dgm:pt>
    <dgm:pt modelId="{4C74B0B0-8780-4192-9AC5-8DA182288493}" type="sibTrans" cxnId="{8A2664FD-17C5-449F-8599-7EF5EEBFE9D0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s-EC"/>
        </a:p>
      </dgm:t>
    </dgm:pt>
    <dgm:pt modelId="{E3AC81B9-D014-43A6-AB66-06ED79A0A6E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baseline="0" smtClean="0"/>
            <a:t>Aplicación campo eléctrico</a:t>
          </a:r>
          <a:endParaRPr lang="es-EC"/>
        </a:p>
      </dgm:t>
    </dgm:pt>
    <dgm:pt modelId="{B09DD5F2-C642-435A-B022-646B8E18DA62}" type="parTrans" cxnId="{DD971456-E37A-4999-904B-F68AE5CFDB7C}">
      <dgm:prSet/>
      <dgm:spPr/>
      <dgm:t>
        <a:bodyPr/>
        <a:lstStyle/>
        <a:p>
          <a:endParaRPr lang="es-EC"/>
        </a:p>
      </dgm:t>
    </dgm:pt>
    <dgm:pt modelId="{45EE2E57-6A37-4246-8946-CC9B29BA91B7}" type="sibTrans" cxnId="{DD971456-E37A-4999-904B-F68AE5CFDB7C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s-EC"/>
        </a:p>
      </dgm:t>
    </dgm:pt>
    <dgm:pt modelId="{54043570-0F58-4B49-A958-2CBE9BAEA32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baseline="0" smtClean="0"/>
            <a:t>Separación en micro partículas</a:t>
          </a:r>
          <a:endParaRPr lang="es-EC"/>
        </a:p>
      </dgm:t>
    </dgm:pt>
    <dgm:pt modelId="{FBC63BD1-57F0-46F5-84D2-465A88CA0318}" type="parTrans" cxnId="{EBC6DFDA-AE2B-478E-B681-C0EDF1DF2AE7}">
      <dgm:prSet/>
      <dgm:spPr/>
      <dgm:t>
        <a:bodyPr/>
        <a:lstStyle/>
        <a:p>
          <a:endParaRPr lang="es-EC"/>
        </a:p>
      </dgm:t>
    </dgm:pt>
    <dgm:pt modelId="{40C42E59-F710-4C3A-95C0-6D1F5A29AC2E}" type="sibTrans" cxnId="{EBC6DFDA-AE2B-478E-B681-C0EDF1DF2AE7}">
      <dgm:prSet/>
      <dgm:spPr/>
      <dgm:t>
        <a:bodyPr/>
        <a:lstStyle/>
        <a:p>
          <a:endParaRPr lang="es-EC"/>
        </a:p>
      </dgm:t>
    </dgm:pt>
    <dgm:pt modelId="{89CE5E12-FC16-4B6C-91BC-2CF01F466B24}" type="pres">
      <dgm:prSet presAssocID="{2A0E2808-F77A-4E09-8893-F1A9049970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749A6E-7AA3-4C32-8892-E7D8D5C729EA}" type="pres">
      <dgm:prSet presAssocID="{2A0E2808-F77A-4E09-8893-F1A9049970C9}" presName="dummyMaxCanvas" presStyleCnt="0">
        <dgm:presLayoutVars/>
      </dgm:prSet>
      <dgm:spPr/>
    </dgm:pt>
    <dgm:pt modelId="{6FE75D0F-9950-4524-B2A8-D78D01578713}" type="pres">
      <dgm:prSet presAssocID="{2A0E2808-F77A-4E09-8893-F1A9049970C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9BC335-1B17-4AE8-BE8A-7BD8A7C3B723}" type="pres">
      <dgm:prSet presAssocID="{2A0E2808-F77A-4E09-8893-F1A9049970C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17AE7A-C6E5-4007-92D9-C082D03FD912}" type="pres">
      <dgm:prSet presAssocID="{2A0E2808-F77A-4E09-8893-F1A9049970C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9F5BF5-6C12-4A06-ADE5-18ED534B4159}" type="pres">
      <dgm:prSet presAssocID="{2A0E2808-F77A-4E09-8893-F1A9049970C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77AF1F-F81F-440E-ABB8-55F1B26A0627}" type="pres">
      <dgm:prSet presAssocID="{2A0E2808-F77A-4E09-8893-F1A9049970C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88C244-11E8-4A86-998D-5FEFD3683305}" type="pres">
      <dgm:prSet presAssocID="{2A0E2808-F77A-4E09-8893-F1A9049970C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0A022A-CBAE-4107-B737-630443826782}" type="pres">
      <dgm:prSet presAssocID="{2A0E2808-F77A-4E09-8893-F1A9049970C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73FE64-CE3E-4856-BEDA-5BF377480DCB}" type="pres">
      <dgm:prSet presAssocID="{2A0E2808-F77A-4E09-8893-F1A9049970C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A24D4-1E5F-49DE-8CE8-9F9615C59A31}" type="pres">
      <dgm:prSet presAssocID="{2A0E2808-F77A-4E09-8893-F1A9049970C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3A9672-5C85-4D0B-B12C-2C9767F6A957}" type="pres">
      <dgm:prSet presAssocID="{2A0E2808-F77A-4E09-8893-F1A9049970C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0AFAFE-E8F4-4DEE-9FCD-52607CFB31BC}" type="pres">
      <dgm:prSet presAssocID="{2A0E2808-F77A-4E09-8893-F1A9049970C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94E2B5-406E-4966-A6A7-E5BD584EEAA6}" type="pres">
      <dgm:prSet presAssocID="{2A0E2808-F77A-4E09-8893-F1A9049970C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0D16AC-294F-4CCA-B099-6038D55846B1}" type="pres">
      <dgm:prSet presAssocID="{2A0E2808-F77A-4E09-8893-F1A9049970C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2B2A4F-7309-41CB-9F13-F96191279243}" type="pres">
      <dgm:prSet presAssocID="{2A0E2808-F77A-4E09-8893-F1A9049970C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971456-E37A-4999-904B-F68AE5CFDB7C}" srcId="{2A0E2808-F77A-4E09-8893-F1A9049970C9}" destId="{E3AC81B9-D014-43A6-AB66-06ED79A0A6EB}" srcOrd="3" destOrd="0" parTransId="{B09DD5F2-C642-435A-B022-646B8E18DA62}" sibTransId="{45EE2E57-6A37-4246-8946-CC9B29BA91B7}"/>
    <dgm:cxn modelId="{6AE8086F-9E10-4C04-BD84-F33337AA0F33}" type="presOf" srcId="{2A0E2808-F77A-4E09-8893-F1A9049970C9}" destId="{89CE5E12-FC16-4B6C-91BC-2CF01F466B24}" srcOrd="0" destOrd="0" presId="urn:microsoft.com/office/officeart/2005/8/layout/vProcess5"/>
    <dgm:cxn modelId="{8A2664FD-17C5-449F-8599-7EF5EEBFE9D0}" srcId="{2A0E2808-F77A-4E09-8893-F1A9049970C9}" destId="{57F64571-1677-45ED-8B0A-3A3C86D611AD}" srcOrd="2" destOrd="0" parTransId="{78D6D3C4-3C7C-4B59-A030-A9E71F1AB007}" sibTransId="{4C74B0B0-8780-4192-9AC5-8DA182288493}"/>
    <dgm:cxn modelId="{6942D160-03EF-4E38-A670-31D29DC615AC}" type="presOf" srcId="{E3AC81B9-D014-43A6-AB66-06ED79A0A6EB}" destId="{7C9F5BF5-6C12-4A06-ADE5-18ED534B4159}" srcOrd="0" destOrd="0" presId="urn:microsoft.com/office/officeart/2005/8/layout/vProcess5"/>
    <dgm:cxn modelId="{F542C51F-F8B3-4C2A-B6DE-281FE4AC723D}" type="presOf" srcId="{887ABF15-BA5E-4DB9-A8CC-0D82ABB4EC75}" destId="{070A022A-CBAE-4107-B737-630443826782}" srcOrd="0" destOrd="0" presId="urn:microsoft.com/office/officeart/2005/8/layout/vProcess5"/>
    <dgm:cxn modelId="{D085EA39-BBC4-4A82-B90E-DC334DA5E337}" srcId="{2A0E2808-F77A-4E09-8893-F1A9049970C9}" destId="{D6613A92-66BF-496C-B94B-493AC56DC589}" srcOrd="0" destOrd="0" parTransId="{DE40BC77-4981-44F7-8438-7A9EB751F102}" sibTransId="{AA59FE77-A8CB-4251-BE86-CB47596C73E0}"/>
    <dgm:cxn modelId="{EB63151D-F1D3-4945-9BB7-880A6A21291A}" type="presOf" srcId="{2A8100F2-6816-47BC-8E93-452132D19F55}" destId="{C99BC335-1B17-4AE8-BE8A-7BD8A7C3B723}" srcOrd="0" destOrd="0" presId="urn:microsoft.com/office/officeart/2005/8/layout/vProcess5"/>
    <dgm:cxn modelId="{F6D185A2-33D7-431B-8ADD-FE81725A60F0}" type="presOf" srcId="{AA59FE77-A8CB-4251-BE86-CB47596C73E0}" destId="{3388C244-11E8-4A86-998D-5FEFD3683305}" srcOrd="0" destOrd="0" presId="urn:microsoft.com/office/officeart/2005/8/layout/vProcess5"/>
    <dgm:cxn modelId="{8808BD1B-3C50-4F7C-9D63-2E61BA6D9726}" type="presOf" srcId="{45EE2E57-6A37-4246-8946-CC9B29BA91B7}" destId="{57EA24D4-1E5F-49DE-8CE8-9F9615C59A31}" srcOrd="0" destOrd="0" presId="urn:microsoft.com/office/officeart/2005/8/layout/vProcess5"/>
    <dgm:cxn modelId="{02B93FBD-F70F-4783-AB13-21B6A71C9723}" type="presOf" srcId="{57F64571-1677-45ED-8B0A-3A3C86D611AD}" destId="{E317AE7A-C6E5-4007-92D9-C082D03FD912}" srcOrd="0" destOrd="0" presId="urn:microsoft.com/office/officeart/2005/8/layout/vProcess5"/>
    <dgm:cxn modelId="{FC036E30-D736-491B-889D-AEB817BAD75C}" type="presOf" srcId="{54043570-0F58-4B49-A958-2CBE9BAEA32D}" destId="{8277AF1F-F81F-440E-ABB8-55F1B26A0627}" srcOrd="0" destOrd="0" presId="urn:microsoft.com/office/officeart/2005/8/layout/vProcess5"/>
    <dgm:cxn modelId="{542B71B8-3B04-4DB6-A016-E6F3784BB81E}" type="presOf" srcId="{4C74B0B0-8780-4192-9AC5-8DA182288493}" destId="{D573FE64-CE3E-4856-BEDA-5BF377480DCB}" srcOrd="0" destOrd="0" presId="urn:microsoft.com/office/officeart/2005/8/layout/vProcess5"/>
    <dgm:cxn modelId="{EBC6DFDA-AE2B-478E-B681-C0EDF1DF2AE7}" srcId="{2A0E2808-F77A-4E09-8893-F1A9049970C9}" destId="{54043570-0F58-4B49-A958-2CBE9BAEA32D}" srcOrd="4" destOrd="0" parTransId="{FBC63BD1-57F0-46F5-84D2-465A88CA0318}" sibTransId="{40C42E59-F710-4C3A-95C0-6D1F5A29AC2E}"/>
    <dgm:cxn modelId="{B67B85AD-B62A-482C-8557-9E0A9D9D0827}" type="presOf" srcId="{E3AC81B9-D014-43A6-AB66-06ED79A0A6EB}" destId="{C20D16AC-294F-4CCA-B099-6038D55846B1}" srcOrd="1" destOrd="0" presId="urn:microsoft.com/office/officeart/2005/8/layout/vProcess5"/>
    <dgm:cxn modelId="{31A29D7F-F267-4A21-9495-4747780C1A52}" type="presOf" srcId="{57F64571-1677-45ED-8B0A-3A3C86D611AD}" destId="{8794E2B5-406E-4966-A6A7-E5BD584EEAA6}" srcOrd="1" destOrd="0" presId="urn:microsoft.com/office/officeart/2005/8/layout/vProcess5"/>
    <dgm:cxn modelId="{BFE8FDBF-AF66-4734-A051-55C38CA43A46}" type="presOf" srcId="{54043570-0F58-4B49-A958-2CBE9BAEA32D}" destId="{CF2B2A4F-7309-41CB-9F13-F96191279243}" srcOrd="1" destOrd="0" presId="urn:microsoft.com/office/officeart/2005/8/layout/vProcess5"/>
    <dgm:cxn modelId="{F850469F-25C3-4F50-A09F-4B44985FB54C}" type="presOf" srcId="{2A8100F2-6816-47BC-8E93-452132D19F55}" destId="{A20AFAFE-E8F4-4DEE-9FCD-52607CFB31BC}" srcOrd="1" destOrd="0" presId="urn:microsoft.com/office/officeart/2005/8/layout/vProcess5"/>
    <dgm:cxn modelId="{56F076D8-6EBD-4F42-B9AC-DC20A3BAE7B0}" type="presOf" srcId="{D6613A92-66BF-496C-B94B-493AC56DC589}" destId="{793A9672-5C85-4D0B-B12C-2C9767F6A957}" srcOrd="1" destOrd="0" presId="urn:microsoft.com/office/officeart/2005/8/layout/vProcess5"/>
    <dgm:cxn modelId="{CB07C2AC-2422-409F-AED5-7B0AD3180EF4}" type="presOf" srcId="{D6613A92-66BF-496C-B94B-493AC56DC589}" destId="{6FE75D0F-9950-4524-B2A8-D78D01578713}" srcOrd="0" destOrd="0" presId="urn:microsoft.com/office/officeart/2005/8/layout/vProcess5"/>
    <dgm:cxn modelId="{6332926D-97F1-4342-B473-F51799C2057B}" srcId="{2A0E2808-F77A-4E09-8893-F1A9049970C9}" destId="{2A8100F2-6816-47BC-8E93-452132D19F55}" srcOrd="1" destOrd="0" parTransId="{3325454A-DCF1-472E-BCFE-E50C4F89E17E}" sibTransId="{887ABF15-BA5E-4DB9-A8CC-0D82ABB4EC75}"/>
    <dgm:cxn modelId="{42E1790D-6BC7-42CD-BBE7-8F62627FFCC1}" type="presParOf" srcId="{89CE5E12-FC16-4B6C-91BC-2CF01F466B24}" destId="{F3749A6E-7AA3-4C32-8892-E7D8D5C729EA}" srcOrd="0" destOrd="0" presId="urn:microsoft.com/office/officeart/2005/8/layout/vProcess5"/>
    <dgm:cxn modelId="{369A168B-75B7-4801-A85A-967AAF3617D2}" type="presParOf" srcId="{89CE5E12-FC16-4B6C-91BC-2CF01F466B24}" destId="{6FE75D0F-9950-4524-B2A8-D78D01578713}" srcOrd="1" destOrd="0" presId="urn:microsoft.com/office/officeart/2005/8/layout/vProcess5"/>
    <dgm:cxn modelId="{530DE08D-3C67-4A6E-B206-369CF0CA13E5}" type="presParOf" srcId="{89CE5E12-FC16-4B6C-91BC-2CF01F466B24}" destId="{C99BC335-1B17-4AE8-BE8A-7BD8A7C3B723}" srcOrd="2" destOrd="0" presId="urn:microsoft.com/office/officeart/2005/8/layout/vProcess5"/>
    <dgm:cxn modelId="{E6FC2FEA-8962-43F3-A80E-19ED91863F7E}" type="presParOf" srcId="{89CE5E12-FC16-4B6C-91BC-2CF01F466B24}" destId="{E317AE7A-C6E5-4007-92D9-C082D03FD912}" srcOrd="3" destOrd="0" presId="urn:microsoft.com/office/officeart/2005/8/layout/vProcess5"/>
    <dgm:cxn modelId="{4B415B28-2CAC-4163-8A72-8493CC9EE1D4}" type="presParOf" srcId="{89CE5E12-FC16-4B6C-91BC-2CF01F466B24}" destId="{7C9F5BF5-6C12-4A06-ADE5-18ED534B4159}" srcOrd="4" destOrd="0" presId="urn:microsoft.com/office/officeart/2005/8/layout/vProcess5"/>
    <dgm:cxn modelId="{BB0DC3C3-7F28-4A94-AE63-193479AFBB79}" type="presParOf" srcId="{89CE5E12-FC16-4B6C-91BC-2CF01F466B24}" destId="{8277AF1F-F81F-440E-ABB8-55F1B26A0627}" srcOrd="5" destOrd="0" presId="urn:microsoft.com/office/officeart/2005/8/layout/vProcess5"/>
    <dgm:cxn modelId="{34CFF1A4-95CD-402A-8F1E-AA463AC74CD5}" type="presParOf" srcId="{89CE5E12-FC16-4B6C-91BC-2CF01F466B24}" destId="{3388C244-11E8-4A86-998D-5FEFD3683305}" srcOrd="6" destOrd="0" presId="urn:microsoft.com/office/officeart/2005/8/layout/vProcess5"/>
    <dgm:cxn modelId="{D1FE1F5A-328C-4B68-8D0B-094A991037D2}" type="presParOf" srcId="{89CE5E12-FC16-4B6C-91BC-2CF01F466B24}" destId="{070A022A-CBAE-4107-B737-630443826782}" srcOrd="7" destOrd="0" presId="urn:microsoft.com/office/officeart/2005/8/layout/vProcess5"/>
    <dgm:cxn modelId="{B6E21D02-6AE0-4457-A506-2A7760D1CE7B}" type="presParOf" srcId="{89CE5E12-FC16-4B6C-91BC-2CF01F466B24}" destId="{D573FE64-CE3E-4856-BEDA-5BF377480DCB}" srcOrd="8" destOrd="0" presId="urn:microsoft.com/office/officeart/2005/8/layout/vProcess5"/>
    <dgm:cxn modelId="{92B1E58A-6AB4-4C83-8340-9E21668B5B09}" type="presParOf" srcId="{89CE5E12-FC16-4B6C-91BC-2CF01F466B24}" destId="{57EA24D4-1E5F-49DE-8CE8-9F9615C59A31}" srcOrd="9" destOrd="0" presId="urn:microsoft.com/office/officeart/2005/8/layout/vProcess5"/>
    <dgm:cxn modelId="{392E301C-7236-48FE-B623-44B3B4EC4004}" type="presParOf" srcId="{89CE5E12-FC16-4B6C-91BC-2CF01F466B24}" destId="{793A9672-5C85-4D0B-B12C-2C9767F6A957}" srcOrd="10" destOrd="0" presId="urn:microsoft.com/office/officeart/2005/8/layout/vProcess5"/>
    <dgm:cxn modelId="{E789C89B-A779-4553-BC81-5C008F00A6F6}" type="presParOf" srcId="{89CE5E12-FC16-4B6C-91BC-2CF01F466B24}" destId="{A20AFAFE-E8F4-4DEE-9FCD-52607CFB31BC}" srcOrd="11" destOrd="0" presId="urn:microsoft.com/office/officeart/2005/8/layout/vProcess5"/>
    <dgm:cxn modelId="{5F29F3C0-B492-4490-A482-3025BD747939}" type="presParOf" srcId="{89CE5E12-FC16-4B6C-91BC-2CF01F466B24}" destId="{8794E2B5-406E-4966-A6A7-E5BD584EEAA6}" srcOrd="12" destOrd="0" presId="urn:microsoft.com/office/officeart/2005/8/layout/vProcess5"/>
    <dgm:cxn modelId="{96762B74-4207-447D-8E3F-66B44F2AF735}" type="presParOf" srcId="{89CE5E12-FC16-4B6C-91BC-2CF01F466B24}" destId="{C20D16AC-294F-4CCA-B099-6038D55846B1}" srcOrd="13" destOrd="0" presId="urn:microsoft.com/office/officeart/2005/8/layout/vProcess5"/>
    <dgm:cxn modelId="{D65AD9E6-90FC-4981-A97D-C6E53532321E}" type="presParOf" srcId="{89CE5E12-FC16-4B6C-91BC-2CF01F466B24}" destId="{CF2B2A4F-7309-41CB-9F13-F9619127924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EB50F-F110-4E3E-B1C5-08A41B109C0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1D2BCFD-477E-4160-85CA-C0732AA351B4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Modelo matemático del proceso físico. </a:t>
          </a:r>
          <a:endParaRPr lang="es-EC" dirty="0">
            <a:solidFill>
              <a:schemeClr val="tx1"/>
            </a:solidFill>
          </a:endParaRPr>
        </a:p>
      </dgm:t>
    </dgm:pt>
    <dgm:pt modelId="{66321896-73E2-4580-A460-A9DBAA18C7FE}" type="parTrans" cxnId="{CE5DAE06-3AE6-4AF3-AD6A-FB9D8332ABFA}">
      <dgm:prSet/>
      <dgm:spPr/>
      <dgm:t>
        <a:bodyPr/>
        <a:lstStyle/>
        <a:p>
          <a:endParaRPr lang="es-EC"/>
        </a:p>
      </dgm:t>
    </dgm:pt>
    <dgm:pt modelId="{E6D838DD-DB94-4AC6-8150-44AE9DE40D94}" type="sibTrans" cxnId="{CE5DAE06-3AE6-4AF3-AD6A-FB9D8332ABFA}">
      <dgm:prSet/>
      <dgm:spPr/>
      <dgm:t>
        <a:bodyPr/>
        <a:lstStyle/>
        <a:p>
          <a:endParaRPr lang="es-EC"/>
        </a:p>
      </dgm:t>
    </dgm:pt>
    <dgm:pt modelId="{326FB152-241C-4A98-8560-7E0DB310CF0F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just" rtl="0"/>
          <a:r>
            <a:rPr lang="es-EC" dirty="0" smtClean="0">
              <a:solidFill>
                <a:schemeClr val="tx1"/>
              </a:solidFill>
            </a:rPr>
            <a:t>Análisis basado en el Modo de funcionamiento “cone-jet”.</a:t>
          </a:r>
          <a:r>
            <a:rPr lang="es-EC" dirty="0" smtClean="0"/>
            <a:t>   </a:t>
          </a:r>
          <a:endParaRPr lang="es-EC" dirty="0"/>
        </a:p>
      </dgm:t>
    </dgm:pt>
    <dgm:pt modelId="{39D60A8F-CCE8-495F-9657-487A73F2F78F}" type="parTrans" cxnId="{D44710B9-20B9-4682-A4FF-FA4A12F2A2E7}">
      <dgm:prSet/>
      <dgm:spPr/>
      <dgm:t>
        <a:bodyPr/>
        <a:lstStyle/>
        <a:p>
          <a:endParaRPr lang="es-EC"/>
        </a:p>
      </dgm:t>
    </dgm:pt>
    <dgm:pt modelId="{E7A27052-13FD-45B4-AA5D-598DE3D41AF5}" type="sibTrans" cxnId="{D44710B9-20B9-4682-A4FF-FA4A12F2A2E7}">
      <dgm:prSet/>
      <dgm:spPr/>
      <dgm:t>
        <a:bodyPr/>
        <a:lstStyle/>
        <a:p>
          <a:endParaRPr lang="es-EC"/>
        </a:p>
      </dgm:t>
    </dgm:pt>
    <dgm:pt modelId="{CAE9C2F8-2535-4D0E-8C17-16756F17F330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just" rtl="0"/>
          <a:r>
            <a:rPr lang="es-EC" dirty="0" smtClean="0">
              <a:solidFill>
                <a:schemeClr val="tx1"/>
              </a:solidFill>
            </a:rPr>
            <a:t>Aproximación teórica comportamiento.</a:t>
          </a:r>
          <a:endParaRPr lang="es-EC" dirty="0">
            <a:solidFill>
              <a:schemeClr val="tx1"/>
            </a:solidFill>
          </a:endParaRPr>
        </a:p>
      </dgm:t>
    </dgm:pt>
    <dgm:pt modelId="{0D963C49-7D15-484E-8E70-4CCFE7C4644F}" type="parTrans" cxnId="{AD232CAC-158C-4032-A27A-86DFA83545EF}">
      <dgm:prSet/>
      <dgm:spPr/>
      <dgm:t>
        <a:bodyPr/>
        <a:lstStyle/>
        <a:p>
          <a:endParaRPr lang="es-EC"/>
        </a:p>
      </dgm:t>
    </dgm:pt>
    <dgm:pt modelId="{F66AC876-FB4A-47CF-8A3C-387870655452}" type="sibTrans" cxnId="{AD232CAC-158C-4032-A27A-86DFA83545EF}">
      <dgm:prSet/>
      <dgm:spPr/>
      <dgm:t>
        <a:bodyPr/>
        <a:lstStyle/>
        <a:p>
          <a:endParaRPr lang="es-EC"/>
        </a:p>
      </dgm:t>
    </dgm:pt>
    <dgm:pt modelId="{E35F293D-3A54-4A08-93B4-6D41F63452F2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algn="just" rtl="0"/>
          <a:r>
            <a:rPr lang="es-EC" dirty="0" smtClean="0">
              <a:solidFill>
                <a:schemeClr val="tx1"/>
              </a:solidFill>
            </a:rPr>
            <a:t>Ángulo de Taylor: 49.3º.</a:t>
          </a:r>
          <a:endParaRPr lang="es-EC" dirty="0">
            <a:solidFill>
              <a:schemeClr val="tx1"/>
            </a:solidFill>
          </a:endParaRPr>
        </a:p>
      </dgm:t>
    </dgm:pt>
    <dgm:pt modelId="{31853EF0-B99C-4CBC-A24D-B4A063E29DED}" type="parTrans" cxnId="{0FF152FB-6116-4F9A-93A6-50FF555D358E}">
      <dgm:prSet/>
      <dgm:spPr/>
      <dgm:t>
        <a:bodyPr/>
        <a:lstStyle/>
        <a:p>
          <a:endParaRPr lang="es-EC"/>
        </a:p>
      </dgm:t>
    </dgm:pt>
    <dgm:pt modelId="{8577C9B6-6B3F-41B1-AE66-727A30A88757}" type="sibTrans" cxnId="{0FF152FB-6116-4F9A-93A6-50FF555D358E}">
      <dgm:prSet/>
      <dgm:spPr/>
      <dgm:t>
        <a:bodyPr/>
        <a:lstStyle/>
        <a:p>
          <a:endParaRPr lang="es-EC"/>
        </a:p>
      </dgm:t>
    </dgm:pt>
    <dgm:pt modelId="{0B36C78F-9D48-44B5-BFF4-E86EF287CD3C}" type="pres">
      <dgm:prSet presAssocID="{5E7EB50F-F110-4E3E-B1C5-08A41B109C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35A162F-67CA-4CE6-BF40-5E33475B4C7A}" type="pres">
      <dgm:prSet presAssocID="{5E7EB50F-F110-4E3E-B1C5-08A41B109C05}" presName="Name1" presStyleCnt="0"/>
      <dgm:spPr/>
    </dgm:pt>
    <dgm:pt modelId="{10EA0551-8FD0-4823-9B44-6E0692145746}" type="pres">
      <dgm:prSet presAssocID="{5E7EB50F-F110-4E3E-B1C5-08A41B109C05}" presName="cycle" presStyleCnt="0"/>
      <dgm:spPr/>
    </dgm:pt>
    <dgm:pt modelId="{3725B074-99DD-4784-9F88-8521DC5DE5AE}" type="pres">
      <dgm:prSet presAssocID="{5E7EB50F-F110-4E3E-B1C5-08A41B109C05}" presName="srcNode" presStyleLbl="node1" presStyleIdx="0" presStyleCnt="4"/>
      <dgm:spPr/>
    </dgm:pt>
    <dgm:pt modelId="{2724805E-F8F5-4BC0-B373-C89213DC888C}" type="pres">
      <dgm:prSet presAssocID="{5E7EB50F-F110-4E3E-B1C5-08A41B109C05}" presName="conn" presStyleLbl="parChTrans1D2" presStyleIdx="0" presStyleCnt="1"/>
      <dgm:spPr/>
      <dgm:t>
        <a:bodyPr/>
        <a:lstStyle/>
        <a:p>
          <a:endParaRPr lang="es-EC"/>
        </a:p>
      </dgm:t>
    </dgm:pt>
    <dgm:pt modelId="{7350E1E0-7C60-482A-8FCB-3787C9545141}" type="pres">
      <dgm:prSet presAssocID="{5E7EB50F-F110-4E3E-B1C5-08A41B109C05}" presName="extraNode" presStyleLbl="node1" presStyleIdx="0" presStyleCnt="4"/>
      <dgm:spPr/>
    </dgm:pt>
    <dgm:pt modelId="{1D11AAF1-5FD8-4B2A-A69E-0850A26CE4A1}" type="pres">
      <dgm:prSet presAssocID="{5E7EB50F-F110-4E3E-B1C5-08A41B109C05}" presName="dstNode" presStyleLbl="node1" presStyleIdx="0" presStyleCnt="4"/>
      <dgm:spPr/>
    </dgm:pt>
    <dgm:pt modelId="{41709EA5-559C-46C0-86A2-ABC921258EE4}" type="pres">
      <dgm:prSet presAssocID="{81D2BCFD-477E-4160-85CA-C0732AA351B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E91309-7136-4F22-B0EF-7D14D0C63C93}" type="pres">
      <dgm:prSet presAssocID="{81D2BCFD-477E-4160-85CA-C0732AA351B4}" presName="accent_1" presStyleCnt="0"/>
      <dgm:spPr/>
    </dgm:pt>
    <dgm:pt modelId="{1B665860-130C-49FC-9973-E43860687947}" type="pres">
      <dgm:prSet presAssocID="{81D2BCFD-477E-4160-85CA-C0732AA351B4}" presName="accentRepeatNode" presStyleLbl="solidFgAcc1" presStyleIdx="0" presStyleCnt="4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5B259F5E-EBB6-4833-AEEA-6A7AB893A5F8}" type="pres">
      <dgm:prSet presAssocID="{CAE9C2F8-2535-4D0E-8C17-16756F17F33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044BAD-7062-44F3-B7DC-917829BBADCF}" type="pres">
      <dgm:prSet presAssocID="{CAE9C2F8-2535-4D0E-8C17-16756F17F330}" presName="accent_2" presStyleCnt="0"/>
      <dgm:spPr/>
    </dgm:pt>
    <dgm:pt modelId="{353ABCE3-7FED-49BE-AFB9-913D8D7924C8}" type="pres">
      <dgm:prSet presAssocID="{CAE9C2F8-2535-4D0E-8C17-16756F17F330}" presName="accentRepeatNode" presStyleLbl="solidFgAcc1" presStyleIdx="1" presStyleCnt="4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2B375DEA-950E-416A-B7E5-471C35E2BEE7}" type="pres">
      <dgm:prSet presAssocID="{E35F293D-3A54-4A08-93B4-6D41F63452F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DCE281-542B-480B-AC4A-728A4EAE1FED}" type="pres">
      <dgm:prSet presAssocID="{E35F293D-3A54-4A08-93B4-6D41F63452F2}" presName="accent_3" presStyleCnt="0"/>
      <dgm:spPr/>
    </dgm:pt>
    <dgm:pt modelId="{1E1A4244-528A-4E73-B504-C7219676451A}" type="pres">
      <dgm:prSet presAssocID="{E35F293D-3A54-4A08-93B4-6D41F63452F2}" presName="accentRepeatNode" presStyleLbl="solidFgAcc1" presStyleIdx="2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BC5529B-608C-401D-99EE-1B972F3DFD5B}" type="pres">
      <dgm:prSet presAssocID="{326FB152-241C-4A98-8560-7E0DB310CF0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CF4B43-14CD-433A-841F-1F9B3362738A}" type="pres">
      <dgm:prSet presAssocID="{326FB152-241C-4A98-8560-7E0DB310CF0F}" presName="accent_4" presStyleCnt="0"/>
      <dgm:spPr/>
    </dgm:pt>
    <dgm:pt modelId="{72B3406D-4B09-4015-95F7-11DE5E52DC01}" type="pres">
      <dgm:prSet presAssocID="{326FB152-241C-4A98-8560-7E0DB310CF0F}" presName="accentRepeatNode" presStyleLbl="solidFgAcc1" presStyleIdx="3" presStyleCnt="4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</dgm:ptLst>
  <dgm:cxnLst>
    <dgm:cxn modelId="{0F351149-6C7E-44A2-95CA-14636F90FE9D}" type="presOf" srcId="{326FB152-241C-4A98-8560-7E0DB310CF0F}" destId="{1BC5529B-608C-401D-99EE-1B972F3DFD5B}" srcOrd="0" destOrd="0" presId="urn:microsoft.com/office/officeart/2008/layout/VerticalCurvedList"/>
    <dgm:cxn modelId="{CE5DAE06-3AE6-4AF3-AD6A-FB9D8332ABFA}" srcId="{5E7EB50F-F110-4E3E-B1C5-08A41B109C05}" destId="{81D2BCFD-477E-4160-85CA-C0732AA351B4}" srcOrd="0" destOrd="0" parTransId="{66321896-73E2-4580-A460-A9DBAA18C7FE}" sibTransId="{E6D838DD-DB94-4AC6-8150-44AE9DE40D94}"/>
    <dgm:cxn modelId="{2E3E9CFA-909F-4395-970A-A9C9D47AB51B}" type="presOf" srcId="{E6D838DD-DB94-4AC6-8150-44AE9DE40D94}" destId="{2724805E-F8F5-4BC0-B373-C89213DC888C}" srcOrd="0" destOrd="0" presId="urn:microsoft.com/office/officeart/2008/layout/VerticalCurvedList"/>
    <dgm:cxn modelId="{D44710B9-20B9-4682-A4FF-FA4A12F2A2E7}" srcId="{5E7EB50F-F110-4E3E-B1C5-08A41B109C05}" destId="{326FB152-241C-4A98-8560-7E0DB310CF0F}" srcOrd="3" destOrd="0" parTransId="{39D60A8F-CCE8-495F-9657-487A73F2F78F}" sibTransId="{E7A27052-13FD-45B4-AA5D-598DE3D41AF5}"/>
    <dgm:cxn modelId="{FD0D0965-E22F-4A76-A56C-2C5A1A0DAF60}" type="presOf" srcId="{5E7EB50F-F110-4E3E-B1C5-08A41B109C05}" destId="{0B36C78F-9D48-44B5-BFF4-E86EF287CD3C}" srcOrd="0" destOrd="0" presId="urn:microsoft.com/office/officeart/2008/layout/VerticalCurvedList"/>
    <dgm:cxn modelId="{48BC46E2-FEA0-41D9-9E68-91082CECE8F5}" type="presOf" srcId="{CAE9C2F8-2535-4D0E-8C17-16756F17F330}" destId="{5B259F5E-EBB6-4833-AEEA-6A7AB893A5F8}" srcOrd="0" destOrd="0" presId="urn:microsoft.com/office/officeart/2008/layout/VerticalCurvedList"/>
    <dgm:cxn modelId="{470B0BDD-B457-4F83-BD4D-832F5CC79911}" type="presOf" srcId="{81D2BCFD-477E-4160-85CA-C0732AA351B4}" destId="{41709EA5-559C-46C0-86A2-ABC921258EE4}" srcOrd="0" destOrd="0" presId="urn:microsoft.com/office/officeart/2008/layout/VerticalCurvedList"/>
    <dgm:cxn modelId="{AD232CAC-158C-4032-A27A-86DFA83545EF}" srcId="{5E7EB50F-F110-4E3E-B1C5-08A41B109C05}" destId="{CAE9C2F8-2535-4D0E-8C17-16756F17F330}" srcOrd="1" destOrd="0" parTransId="{0D963C49-7D15-484E-8E70-4CCFE7C4644F}" sibTransId="{F66AC876-FB4A-47CF-8A3C-387870655452}"/>
    <dgm:cxn modelId="{0FF152FB-6116-4F9A-93A6-50FF555D358E}" srcId="{5E7EB50F-F110-4E3E-B1C5-08A41B109C05}" destId="{E35F293D-3A54-4A08-93B4-6D41F63452F2}" srcOrd="2" destOrd="0" parTransId="{31853EF0-B99C-4CBC-A24D-B4A063E29DED}" sibTransId="{8577C9B6-6B3F-41B1-AE66-727A30A88757}"/>
    <dgm:cxn modelId="{81C32B8B-B7A4-4B60-A859-CE43BE11588E}" type="presOf" srcId="{E35F293D-3A54-4A08-93B4-6D41F63452F2}" destId="{2B375DEA-950E-416A-B7E5-471C35E2BEE7}" srcOrd="0" destOrd="0" presId="urn:microsoft.com/office/officeart/2008/layout/VerticalCurvedList"/>
    <dgm:cxn modelId="{0EA2E3E5-81E7-41D0-8224-35E9B17F0588}" type="presParOf" srcId="{0B36C78F-9D48-44B5-BFF4-E86EF287CD3C}" destId="{835A162F-67CA-4CE6-BF40-5E33475B4C7A}" srcOrd="0" destOrd="0" presId="urn:microsoft.com/office/officeart/2008/layout/VerticalCurvedList"/>
    <dgm:cxn modelId="{B47618ED-8B03-4118-8028-76861780F88B}" type="presParOf" srcId="{835A162F-67CA-4CE6-BF40-5E33475B4C7A}" destId="{10EA0551-8FD0-4823-9B44-6E0692145746}" srcOrd="0" destOrd="0" presId="urn:microsoft.com/office/officeart/2008/layout/VerticalCurvedList"/>
    <dgm:cxn modelId="{9B085D89-2976-4EC6-A265-7E0046E03CF5}" type="presParOf" srcId="{10EA0551-8FD0-4823-9B44-6E0692145746}" destId="{3725B074-99DD-4784-9F88-8521DC5DE5AE}" srcOrd="0" destOrd="0" presId="urn:microsoft.com/office/officeart/2008/layout/VerticalCurvedList"/>
    <dgm:cxn modelId="{FDE7DAE8-086F-4E09-9859-B415E4F91633}" type="presParOf" srcId="{10EA0551-8FD0-4823-9B44-6E0692145746}" destId="{2724805E-F8F5-4BC0-B373-C89213DC888C}" srcOrd="1" destOrd="0" presId="urn:microsoft.com/office/officeart/2008/layout/VerticalCurvedList"/>
    <dgm:cxn modelId="{01690F97-D4A5-48FF-8BAD-0BC6E5531BAF}" type="presParOf" srcId="{10EA0551-8FD0-4823-9B44-6E0692145746}" destId="{7350E1E0-7C60-482A-8FCB-3787C9545141}" srcOrd="2" destOrd="0" presId="urn:microsoft.com/office/officeart/2008/layout/VerticalCurvedList"/>
    <dgm:cxn modelId="{D1F12921-B0C5-4F7B-BFAD-9F9450CB3B14}" type="presParOf" srcId="{10EA0551-8FD0-4823-9B44-6E0692145746}" destId="{1D11AAF1-5FD8-4B2A-A69E-0850A26CE4A1}" srcOrd="3" destOrd="0" presId="urn:microsoft.com/office/officeart/2008/layout/VerticalCurvedList"/>
    <dgm:cxn modelId="{D620B9B6-F246-4336-90F8-8F390F629264}" type="presParOf" srcId="{835A162F-67CA-4CE6-BF40-5E33475B4C7A}" destId="{41709EA5-559C-46C0-86A2-ABC921258EE4}" srcOrd="1" destOrd="0" presId="urn:microsoft.com/office/officeart/2008/layout/VerticalCurvedList"/>
    <dgm:cxn modelId="{102F6E44-0469-4418-AFA6-8BE5B48F39A7}" type="presParOf" srcId="{835A162F-67CA-4CE6-BF40-5E33475B4C7A}" destId="{CCE91309-7136-4F22-B0EF-7D14D0C63C93}" srcOrd="2" destOrd="0" presId="urn:microsoft.com/office/officeart/2008/layout/VerticalCurvedList"/>
    <dgm:cxn modelId="{49CB0AA7-72A9-40F5-A11E-6BCEC5AD7CA2}" type="presParOf" srcId="{CCE91309-7136-4F22-B0EF-7D14D0C63C93}" destId="{1B665860-130C-49FC-9973-E43860687947}" srcOrd="0" destOrd="0" presId="urn:microsoft.com/office/officeart/2008/layout/VerticalCurvedList"/>
    <dgm:cxn modelId="{7A57C44E-037E-482D-875A-3408ED754157}" type="presParOf" srcId="{835A162F-67CA-4CE6-BF40-5E33475B4C7A}" destId="{5B259F5E-EBB6-4833-AEEA-6A7AB893A5F8}" srcOrd="3" destOrd="0" presId="urn:microsoft.com/office/officeart/2008/layout/VerticalCurvedList"/>
    <dgm:cxn modelId="{0426002C-A308-423D-8160-6ADB87C5125E}" type="presParOf" srcId="{835A162F-67CA-4CE6-BF40-5E33475B4C7A}" destId="{A6044BAD-7062-44F3-B7DC-917829BBADCF}" srcOrd="4" destOrd="0" presId="urn:microsoft.com/office/officeart/2008/layout/VerticalCurvedList"/>
    <dgm:cxn modelId="{220AA0BC-16FD-49A1-B0FF-4882C7662D07}" type="presParOf" srcId="{A6044BAD-7062-44F3-B7DC-917829BBADCF}" destId="{353ABCE3-7FED-49BE-AFB9-913D8D7924C8}" srcOrd="0" destOrd="0" presId="urn:microsoft.com/office/officeart/2008/layout/VerticalCurvedList"/>
    <dgm:cxn modelId="{FB886172-3019-4F1B-A00E-3205EF53FA84}" type="presParOf" srcId="{835A162F-67CA-4CE6-BF40-5E33475B4C7A}" destId="{2B375DEA-950E-416A-B7E5-471C35E2BEE7}" srcOrd="5" destOrd="0" presId="urn:microsoft.com/office/officeart/2008/layout/VerticalCurvedList"/>
    <dgm:cxn modelId="{F0B3E3CA-A22E-4E34-B208-56DC2EDBD896}" type="presParOf" srcId="{835A162F-67CA-4CE6-BF40-5E33475B4C7A}" destId="{43DCE281-542B-480B-AC4A-728A4EAE1FED}" srcOrd="6" destOrd="0" presId="urn:microsoft.com/office/officeart/2008/layout/VerticalCurvedList"/>
    <dgm:cxn modelId="{9C89B31B-F5D6-4C45-9BD2-C34D08C01ACD}" type="presParOf" srcId="{43DCE281-542B-480B-AC4A-728A4EAE1FED}" destId="{1E1A4244-528A-4E73-B504-C7219676451A}" srcOrd="0" destOrd="0" presId="urn:microsoft.com/office/officeart/2008/layout/VerticalCurvedList"/>
    <dgm:cxn modelId="{4FAF73B7-5B59-485B-BF07-21EF94B6C8D4}" type="presParOf" srcId="{835A162F-67CA-4CE6-BF40-5E33475B4C7A}" destId="{1BC5529B-608C-401D-99EE-1B972F3DFD5B}" srcOrd="7" destOrd="0" presId="urn:microsoft.com/office/officeart/2008/layout/VerticalCurvedList"/>
    <dgm:cxn modelId="{4B23473E-ABCF-4465-9371-058A7948E4F0}" type="presParOf" srcId="{835A162F-67CA-4CE6-BF40-5E33475B4C7A}" destId="{43CF4B43-14CD-433A-841F-1F9B3362738A}" srcOrd="8" destOrd="0" presId="urn:microsoft.com/office/officeart/2008/layout/VerticalCurvedList"/>
    <dgm:cxn modelId="{B1964D10-F9DD-4169-A1B1-7DCFA7E05EB9}" type="presParOf" srcId="{43CF4B43-14CD-433A-841F-1F9B3362738A}" destId="{72B3406D-4B09-4015-95F7-11DE5E52DC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49AE83-008C-4F16-9B2B-CC222457D9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C9BC80-60FF-4FBB-9B41-7AE2B0DE78FE}">
      <dgm:prSet/>
      <dgm:spPr/>
      <dgm:t>
        <a:bodyPr/>
        <a:lstStyle/>
        <a:p>
          <a:pPr rtl="0"/>
          <a:r>
            <a:rPr lang="es-EC" baseline="0" dirty="0" smtClean="0"/>
            <a:t>Presunciones Iniciales: Análisis Hidrostático</a:t>
          </a:r>
          <a:r>
            <a:rPr lang="es-EC" dirty="0" smtClean="0"/>
            <a:t>.</a:t>
          </a:r>
          <a:endParaRPr lang="es-EC" dirty="0"/>
        </a:p>
      </dgm:t>
    </dgm:pt>
    <dgm:pt modelId="{5062AE15-35AB-4FD2-85DB-F650247BE95F}" type="parTrans" cxnId="{10908D2F-4A44-49D6-BC5B-0C53CF2C6D70}">
      <dgm:prSet/>
      <dgm:spPr/>
      <dgm:t>
        <a:bodyPr/>
        <a:lstStyle/>
        <a:p>
          <a:endParaRPr lang="es-EC"/>
        </a:p>
      </dgm:t>
    </dgm:pt>
    <dgm:pt modelId="{FFD9DBC1-DE0D-4FBC-AC50-124A9AD4765A}" type="sibTrans" cxnId="{10908D2F-4A44-49D6-BC5B-0C53CF2C6D70}">
      <dgm:prSet/>
      <dgm:spPr/>
      <dgm:t>
        <a:bodyPr/>
        <a:lstStyle/>
        <a:p>
          <a:endParaRPr lang="es-EC"/>
        </a:p>
      </dgm:t>
    </dgm:pt>
    <dgm:pt modelId="{ADE7529D-7118-4AC7-A8D7-917AEAE277ED}">
      <dgm:prSet/>
      <dgm:spPr/>
      <dgm:t>
        <a:bodyPr/>
        <a:lstStyle/>
        <a:p>
          <a:pPr algn="just" rtl="0"/>
          <a:r>
            <a:rPr lang="es-EC" dirty="0" smtClean="0"/>
            <a:t>Menisco estable resultado de la combinación de una fuerza eléctrica y la tensión superficial. </a:t>
          </a:r>
          <a:endParaRPr lang="es-EC" dirty="0"/>
        </a:p>
      </dgm:t>
    </dgm:pt>
    <dgm:pt modelId="{CE42E76A-3A51-46EB-88FF-079AD205069F}" type="sibTrans" cxnId="{C5D957FE-F22B-489C-8C59-B9C0FA9A33F4}">
      <dgm:prSet/>
      <dgm:spPr/>
      <dgm:t>
        <a:bodyPr/>
        <a:lstStyle/>
        <a:p>
          <a:endParaRPr lang="es-EC"/>
        </a:p>
      </dgm:t>
    </dgm:pt>
    <dgm:pt modelId="{35A613A2-4ECF-4B13-BAE5-E3C6988E8C50}" type="parTrans" cxnId="{C5D957FE-F22B-489C-8C59-B9C0FA9A33F4}">
      <dgm:prSet/>
      <dgm:spPr/>
      <dgm:t>
        <a:bodyPr/>
        <a:lstStyle/>
        <a:p>
          <a:endParaRPr lang="es-EC"/>
        </a:p>
      </dgm:t>
    </dgm:pt>
    <dgm:pt modelId="{DA0147D0-7691-4714-A7DA-97EE6E5218A5}">
      <dgm:prSet/>
      <dgm:spPr/>
      <dgm:t>
        <a:bodyPr/>
        <a:lstStyle/>
        <a:p>
          <a:pPr algn="just" rtl="0"/>
          <a:r>
            <a:rPr lang="es-EC" dirty="0" smtClean="0"/>
            <a:t>Conductividad constante del líquido.</a:t>
          </a:r>
          <a:endParaRPr lang="es-EC" dirty="0"/>
        </a:p>
      </dgm:t>
    </dgm:pt>
    <dgm:pt modelId="{5CCE5D96-EBFA-498E-B028-4D46DB1C04DE}" type="sibTrans" cxnId="{0FABFFFD-6C3B-4058-B63E-45870A487A98}">
      <dgm:prSet/>
      <dgm:spPr/>
      <dgm:t>
        <a:bodyPr/>
        <a:lstStyle/>
        <a:p>
          <a:endParaRPr lang="es-EC"/>
        </a:p>
      </dgm:t>
    </dgm:pt>
    <dgm:pt modelId="{BE601EB1-4627-469C-9C0F-79D8C9C37901}" type="parTrans" cxnId="{0FABFFFD-6C3B-4058-B63E-45870A487A98}">
      <dgm:prSet/>
      <dgm:spPr/>
      <dgm:t>
        <a:bodyPr/>
        <a:lstStyle/>
        <a:p>
          <a:endParaRPr lang="es-EC"/>
        </a:p>
      </dgm:t>
    </dgm:pt>
    <dgm:pt modelId="{3DE7648A-5D02-4F3A-81E6-BC5BE6A33D67}">
      <dgm:prSet/>
      <dgm:spPr/>
      <dgm:t>
        <a:bodyPr/>
        <a:lstStyle/>
        <a:p>
          <a:pPr algn="just" rtl="0"/>
          <a:r>
            <a:rPr lang="es-EC" dirty="0" smtClean="0"/>
            <a:t>Fluido conductor perfecto: no existe campo eléctrico interno.</a:t>
          </a:r>
          <a:endParaRPr lang="es-EC" dirty="0"/>
        </a:p>
      </dgm:t>
    </dgm:pt>
    <dgm:pt modelId="{368F0004-B1C6-4881-AD44-B3EEBCC48E4F}" type="sibTrans" cxnId="{A593ACDD-60D9-4A71-958A-07F23CB4B54E}">
      <dgm:prSet/>
      <dgm:spPr/>
      <dgm:t>
        <a:bodyPr/>
        <a:lstStyle/>
        <a:p>
          <a:endParaRPr lang="es-EC"/>
        </a:p>
      </dgm:t>
    </dgm:pt>
    <dgm:pt modelId="{48295E94-B9BA-4D32-80B3-982739E855A4}" type="parTrans" cxnId="{A593ACDD-60D9-4A71-958A-07F23CB4B54E}">
      <dgm:prSet/>
      <dgm:spPr/>
      <dgm:t>
        <a:bodyPr/>
        <a:lstStyle/>
        <a:p>
          <a:endParaRPr lang="es-EC"/>
        </a:p>
      </dgm:t>
    </dgm:pt>
    <dgm:pt modelId="{9B593FE8-501C-4E15-B7C0-747A2B19AFE3}">
      <dgm:prSet/>
      <dgm:spPr/>
      <dgm:t>
        <a:bodyPr/>
        <a:lstStyle/>
        <a:p>
          <a:pPr algn="just" rtl="0"/>
          <a:r>
            <a:rPr lang="es-EC" dirty="0" smtClean="0"/>
            <a:t>Geometría del menisco: cono infinito.</a:t>
          </a:r>
          <a:endParaRPr lang="es-EC" dirty="0"/>
        </a:p>
      </dgm:t>
    </dgm:pt>
    <dgm:pt modelId="{CBAF642C-20BB-4090-9A27-497508707197}" type="sibTrans" cxnId="{E4DA66D5-C4A3-429C-B51E-E5D84D1C2582}">
      <dgm:prSet/>
      <dgm:spPr/>
      <dgm:t>
        <a:bodyPr/>
        <a:lstStyle/>
        <a:p>
          <a:endParaRPr lang="es-EC"/>
        </a:p>
      </dgm:t>
    </dgm:pt>
    <dgm:pt modelId="{29B5FB93-F7A1-4CDA-9C2C-E10B3B6F1F0F}" type="parTrans" cxnId="{E4DA66D5-C4A3-429C-B51E-E5D84D1C2582}">
      <dgm:prSet/>
      <dgm:spPr/>
      <dgm:t>
        <a:bodyPr/>
        <a:lstStyle/>
        <a:p>
          <a:endParaRPr lang="es-EC"/>
        </a:p>
      </dgm:t>
    </dgm:pt>
    <dgm:pt modelId="{8E683EA8-3ED8-4017-A447-DC939A0F9EE4}" type="pres">
      <dgm:prSet presAssocID="{3849AE83-008C-4F16-9B2B-CC222457D9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CC4CAD-1F43-48BB-B2EC-B99EF6351B1A}" type="pres">
      <dgm:prSet presAssocID="{B9C9BC80-60FF-4FBB-9B41-7AE2B0DE78FE}" presName="parentLin" presStyleCnt="0"/>
      <dgm:spPr/>
    </dgm:pt>
    <dgm:pt modelId="{7E572246-B7DE-4B10-97AB-D5492BE15732}" type="pres">
      <dgm:prSet presAssocID="{B9C9BC80-60FF-4FBB-9B41-7AE2B0DE78F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45FF99D-3E77-4D22-B080-E8D016B858A5}" type="pres">
      <dgm:prSet presAssocID="{B9C9BC80-60FF-4FBB-9B41-7AE2B0DE78FE}" presName="parentText" presStyleLbl="node1" presStyleIdx="0" presStyleCnt="1" custLinFactNeighborX="223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4B3F8-A8F5-415D-82E4-00967D2EE412}" type="pres">
      <dgm:prSet presAssocID="{B9C9BC80-60FF-4FBB-9B41-7AE2B0DE78FE}" presName="negativeSpace" presStyleCnt="0"/>
      <dgm:spPr/>
    </dgm:pt>
    <dgm:pt modelId="{E9EC8423-5334-45EE-9EE3-289F3CB5B992}" type="pres">
      <dgm:prSet presAssocID="{B9C9BC80-60FF-4FBB-9B41-7AE2B0DE78F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04F8E-B15B-4553-81C3-E1423BB9390D}" type="presOf" srcId="{3849AE83-008C-4F16-9B2B-CC222457D96F}" destId="{8E683EA8-3ED8-4017-A447-DC939A0F9EE4}" srcOrd="0" destOrd="0" presId="urn:microsoft.com/office/officeart/2005/8/layout/list1"/>
    <dgm:cxn modelId="{ADF11C90-6D7C-449D-B110-DF8BDCD8B3D0}" type="presOf" srcId="{ADE7529D-7118-4AC7-A8D7-917AEAE277ED}" destId="{E9EC8423-5334-45EE-9EE3-289F3CB5B992}" srcOrd="0" destOrd="3" presId="urn:microsoft.com/office/officeart/2005/8/layout/list1"/>
    <dgm:cxn modelId="{0DB185C4-0483-4E03-B4C5-6A21DC3F0779}" type="presOf" srcId="{B9C9BC80-60FF-4FBB-9B41-7AE2B0DE78FE}" destId="{7E572246-B7DE-4B10-97AB-D5492BE15732}" srcOrd="0" destOrd="0" presId="urn:microsoft.com/office/officeart/2005/8/layout/list1"/>
    <dgm:cxn modelId="{A593ACDD-60D9-4A71-958A-07F23CB4B54E}" srcId="{B9C9BC80-60FF-4FBB-9B41-7AE2B0DE78FE}" destId="{3DE7648A-5D02-4F3A-81E6-BC5BE6A33D67}" srcOrd="1" destOrd="0" parTransId="{48295E94-B9BA-4D32-80B3-982739E855A4}" sibTransId="{368F0004-B1C6-4881-AD44-B3EEBCC48E4F}"/>
    <dgm:cxn modelId="{C36A39F5-D6BC-4C6B-AB53-44520327286A}" type="presOf" srcId="{9B593FE8-501C-4E15-B7C0-747A2B19AFE3}" destId="{E9EC8423-5334-45EE-9EE3-289F3CB5B992}" srcOrd="0" destOrd="0" presId="urn:microsoft.com/office/officeart/2005/8/layout/list1"/>
    <dgm:cxn modelId="{10908D2F-4A44-49D6-BC5B-0C53CF2C6D70}" srcId="{3849AE83-008C-4F16-9B2B-CC222457D96F}" destId="{B9C9BC80-60FF-4FBB-9B41-7AE2B0DE78FE}" srcOrd="0" destOrd="0" parTransId="{5062AE15-35AB-4FD2-85DB-F650247BE95F}" sibTransId="{FFD9DBC1-DE0D-4FBC-AC50-124A9AD4765A}"/>
    <dgm:cxn modelId="{0FABFFFD-6C3B-4058-B63E-45870A487A98}" srcId="{B9C9BC80-60FF-4FBB-9B41-7AE2B0DE78FE}" destId="{DA0147D0-7691-4714-A7DA-97EE6E5218A5}" srcOrd="2" destOrd="0" parTransId="{BE601EB1-4627-469C-9C0F-79D8C9C37901}" sibTransId="{5CCE5D96-EBFA-498E-B028-4D46DB1C04DE}"/>
    <dgm:cxn modelId="{3C97FF02-35FA-49D8-9BD0-1462DB1CC1AA}" type="presOf" srcId="{B9C9BC80-60FF-4FBB-9B41-7AE2B0DE78FE}" destId="{E45FF99D-3E77-4D22-B080-E8D016B858A5}" srcOrd="1" destOrd="0" presId="urn:microsoft.com/office/officeart/2005/8/layout/list1"/>
    <dgm:cxn modelId="{C5D957FE-F22B-489C-8C59-B9C0FA9A33F4}" srcId="{B9C9BC80-60FF-4FBB-9B41-7AE2B0DE78FE}" destId="{ADE7529D-7118-4AC7-A8D7-917AEAE277ED}" srcOrd="3" destOrd="0" parTransId="{35A613A2-4ECF-4B13-BAE5-E3C6988E8C50}" sibTransId="{CE42E76A-3A51-46EB-88FF-079AD205069F}"/>
    <dgm:cxn modelId="{9915D381-796C-4E17-91FF-23703BD1DE37}" type="presOf" srcId="{3DE7648A-5D02-4F3A-81E6-BC5BE6A33D67}" destId="{E9EC8423-5334-45EE-9EE3-289F3CB5B992}" srcOrd="0" destOrd="1" presId="urn:microsoft.com/office/officeart/2005/8/layout/list1"/>
    <dgm:cxn modelId="{C95A19E6-E151-430D-BEFC-0FEA00A7D801}" type="presOf" srcId="{DA0147D0-7691-4714-A7DA-97EE6E5218A5}" destId="{E9EC8423-5334-45EE-9EE3-289F3CB5B992}" srcOrd="0" destOrd="2" presId="urn:microsoft.com/office/officeart/2005/8/layout/list1"/>
    <dgm:cxn modelId="{E4DA66D5-C4A3-429C-B51E-E5D84D1C2582}" srcId="{B9C9BC80-60FF-4FBB-9B41-7AE2B0DE78FE}" destId="{9B593FE8-501C-4E15-B7C0-747A2B19AFE3}" srcOrd="0" destOrd="0" parTransId="{29B5FB93-F7A1-4CDA-9C2C-E10B3B6F1F0F}" sibTransId="{CBAF642C-20BB-4090-9A27-497508707197}"/>
    <dgm:cxn modelId="{322AF1A4-5F3F-4BAC-A5FB-850E83D356BA}" type="presParOf" srcId="{8E683EA8-3ED8-4017-A447-DC939A0F9EE4}" destId="{82CC4CAD-1F43-48BB-B2EC-B99EF6351B1A}" srcOrd="0" destOrd="0" presId="urn:microsoft.com/office/officeart/2005/8/layout/list1"/>
    <dgm:cxn modelId="{9815FF3D-7FDC-4CA4-A281-273195FBE3DF}" type="presParOf" srcId="{82CC4CAD-1F43-48BB-B2EC-B99EF6351B1A}" destId="{7E572246-B7DE-4B10-97AB-D5492BE15732}" srcOrd="0" destOrd="0" presId="urn:microsoft.com/office/officeart/2005/8/layout/list1"/>
    <dgm:cxn modelId="{00F47C8E-82F7-4945-A687-E23F307D165C}" type="presParOf" srcId="{82CC4CAD-1F43-48BB-B2EC-B99EF6351B1A}" destId="{E45FF99D-3E77-4D22-B080-E8D016B858A5}" srcOrd="1" destOrd="0" presId="urn:microsoft.com/office/officeart/2005/8/layout/list1"/>
    <dgm:cxn modelId="{8CBF4E22-8625-45B9-9A26-3856D545F900}" type="presParOf" srcId="{8E683EA8-3ED8-4017-A447-DC939A0F9EE4}" destId="{02C4B3F8-A8F5-415D-82E4-00967D2EE412}" srcOrd="1" destOrd="0" presId="urn:microsoft.com/office/officeart/2005/8/layout/list1"/>
    <dgm:cxn modelId="{3BB267E3-B2EE-4C3E-ABA8-6ACD38D7D359}" type="presParOf" srcId="{8E683EA8-3ED8-4017-A447-DC939A0F9EE4}" destId="{E9EC8423-5334-45EE-9EE3-289F3CB5B99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249DE7-D8A8-4707-99F0-B94719A2E0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EE56C844-775C-4415-BF96-536005EC7B86}">
      <dgm:prSet/>
      <dgm:spPr/>
      <dgm:t>
        <a:bodyPr/>
        <a:lstStyle/>
        <a:p>
          <a:pPr rtl="0"/>
          <a:r>
            <a:rPr lang="es-EC" smtClean="0"/>
            <a:t>Condiciones Reales</a:t>
          </a:r>
          <a:endParaRPr lang="es-EC"/>
        </a:p>
      </dgm:t>
    </dgm:pt>
    <dgm:pt modelId="{8521444B-BE3D-451C-87DB-85A1897BB6B6}" type="parTrans" cxnId="{39E43FC3-BDA9-4C48-A29F-1756FFA7C8E4}">
      <dgm:prSet/>
      <dgm:spPr/>
      <dgm:t>
        <a:bodyPr/>
        <a:lstStyle/>
        <a:p>
          <a:endParaRPr lang="es-EC"/>
        </a:p>
      </dgm:t>
    </dgm:pt>
    <dgm:pt modelId="{B6F799D2-76B5-4A9A-A97C-280BF8EEC714}" type="sibTrans" cxnId="{39E43FC3-BDA9-4C48-A29F-1756FFA7C8E4}">
      <dgm:prSet/>
      <dgm:spPr/>
      <dgm:t>
        <a:bodyPr/>
        <a:lstStyle/>
        <a:p>
          <a:endParaRPr lang="es-EC"/>
        </a:p>
      </dgm:t>
    </dgm:pt>
    <dgm:pt modelId="{5D61288F-40E4-49C3-8E7C-0A101127EBDD}">
      <dgm:prSet/>
      <dgm:spPr/>
      <dgm:t>
        <a:bodyPr/>
        <a:lstStyle/>
        <a:p>
          <a:pPr rtl="0"/>
          <a:r>
            <a:rPr lang="es-EC" smtClean="0"/>
            <a:t>Líquido no es conductor perfecto</a:t>
          </a:r>
          <a:endParaRPr lang="es-EC"/>
        </a:p>
      </dgm:t>
    </dgm:pt>
    <dgm:pt modelId="{34657606-F7E4-411B-9C3C-BEA7400799EA}" type="parTrans" cxnId="{766CF1C4-C41C-423D-A29F-531961DB774C}">
      <dgm:prSet/>
      <dgm:spPr/>
      <dgm:t>
        <a:bodyPr/>
        <a:lstStyle/>
        <a:p>
          <a:endParaRPr lang="es-EC"/>
        </a:p>
      </dgm:t>
    </dgm:pt>
    <dgm:pt modelId="{E36DA48A-FFA6-47DD-A5E5-7FD0B9C3B4FE}" type="sibTrans" cxnId="{766CF1C4-C41C-423D-A29F-531961DB774C}">
      <dgm:prSet/>
      <dgm:spPr/>
      <dgm:t>
        <a:bodyPr/>
        <a:lstStyle/>
        <a:p>
          <a:endParaRPr lang="es-EC"/>
        </a:p>
      </dgm:t>
    </dgm:pt>
    <dgm:pt modelId="{6DC4FF11-2879-4C9C-9B31-23745607979E}">
      <dgm:prSet/>
      <dgm:spPr/>
      <dgm:t>
        <a:bodyPr/>
        <a:lstStyle/>
        <a:p>
          <a:pPr rtl="0"/>
          <a:r>
            <a:rPr lang="es-EC" smtClean="0"/>
            <a:t>Tiempo de relajación eléctrica sea comparable con tiempo hidrodinámico</a:t>
          </a:r>
          <a:endParaRPr lang="es-EC"/>
        </a:p>
      </dgm:t>
    </dgm:pt>
    <dgm:pt modelId="{A9BA3504-0E68-406A-8DFE-BFEBBBACF3BA}" type="parTrans" cxnId="{953789FC-A698-488B-A2C1-7054FE914FE1}">
      <dgm:prSet/>
      <dgm:spPr/>
      <dgm:t>
        <a:bodyPr/>
        <a:lstStyle/>
        <a:p>
          <a:endParaRPr lang="es-EC"/>
        </a:p>
      </dgm:t>
    </dgm:pt>
    <dgm:pt modelId="{B31CE425-91AE-4273-A77A-D6F35400085E}" type="sibTrans" cxnId="{953789FC-A698-488B-A2C1-7054FE914FE1}">
      <dgm:prSet/>
      <dgm:spPr/>
      <dgm:t>
        <a:bodyPr/>
        <a:lstStyle/>
        <a:p>
          <a:endParaRPr lang="es-EC"/>
        </a:p>
      </dgm:t>
    </dgm:pt>
    <dgm:pt modelId="{8D554C28-3421-47F9-8B8E-D7D247D27908}">
      <dgm:prSet/>
      <dgm:spPr/>
      <dgm:t>
        <a:bodyPr/>
        <a:lstStyle/>
        <a:p>
          <a:pPr rtl="0"/>
          <a:r>
            <a:rPr lang="es-EC" b="0" dirty="0" smtClean="0"/>
            <a:t>A menor conductividad será más difícil lograr una atomización estable.</a:t>
          </a:r>
          <a:endParaRPr lang="es-EC" b="0" dirty="0"/>
        </a:p>
      </dgm:t>
    </dgm:pt>
    <dgm:pt modelId="{6C661273-154E-4674-9FB4-D76125555EA5}" type="parTrans" cxnId="{7A9FE3E3-051C-45EF-B380-FE166CABB7D7}">
      <dgm:prSet/>
      <dgm:spPr/>
      <dgm:t>
        <a:bodyPr/>
        <a:lstStyle/>
        <a:p>
          <a:endParaRPr lang="es-EC"/>
        </a:p>
      </dgm:t>
    </dgm:pt>
    <dgm:pt modelId="{43525A4F-5805-4756-B4B5-F66D6A040160}" type="sibTrans" cxnId="{7A9FE3E3-051C-45EF-B380-FE166CABB7D7}">
      <dgm:prSet/>
      <dgm:spPr/>
      <dgm:t>
        <a:bodyPr/>
        <a:lstStyle/>
        <a:p>
          <a:endParaRPr lang="es-EC"/>
        </a:p>
      </dgm:t>
    </dgm:pt>
    <dgm:pt modelId="{8248826A-823A-469C-994D-E31404975121}" type="pres">
      <dgm:prSet presAssocID="{8C249DE7-D8A8-4707-99F0-B94719A2E0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D4115E-9D3A-418A-9234-D9214588270D}" type="pres">
      <dgm:prSet presAssocID="{EE56C844-775C-4415-BF96-536005EC7B86}" presName="thickLine" presStyleLbl="alignNode1" presStyleIdx="0" presStyleCnt="4"/>
      <dgm:spPr/>
    </dgm:pt>
    <dgm:pt modelId="{7744974D-D895-4DE8-A3C0-C501AD39383F}" type="pres">
      <dgm:prSet presAssocID="{EE56C844-775C-4415-BF96-536005EC7B86}" presName="horz1" presStyleCnt="0"/>
      <dgm:spPr/>
    </dgm:pt>
    <dgm:pt modelId="{33F7892A-4725-490F-A3B7-B71B40A004AB}" type="pres">
      <dgm:prSet presAssocID="{EE56C844-775C-4415-BF96-536005EC7B86}" presName="tx1" presStyleLbl="revTx" presStyleIdx="0" presStyleCnt="4"/>
      <dgm:spPr/>
      <dgm:t>
        <a:bodyPr/>
        <a:lstStyle/>
        <a:p>
          <a:endParaRPr lang="en-US"/>
        </a:p>
      </dgm:t>
    </dgm:pt>
    <dgm:pt modelId="{386413BB-1878-4BA7-8E20-0937BBE29140}" type="pres">
      <dgm:prSet presAssocID="{EE56C844-775C-4415-BF96-536005EC7B86}" presName="vert1" presStyleCnt="0"/>
      <dgm:spPr/>
    </dgm:pt>
    <dgm:pt modelId="{2BB117A0-5180-4778-A0DF-B723652E284E}" type="pres">
      <dgm:prSet presAssocID="{5D61288F-40E4-49C3-8E7C-0A101127EBDD}" presName="thickLine" presStyleLbl="alignNode1" presStyleIdx="1" presStyleCnt="4"/>
      <dgm:spPr/>
    </dgm:pt>
    <dgm:pt modelId="{10816792-FDCE-4EDF-A21A-BE3B53C19FC1}" type="pres">
      <dgm:prSet presAssocID="{5D61288F-40E4-49C3-8E7C-0A101127EBDD}" presName="horz1" presStyleCnt="0"/>
      <dgm:spPr/>
    </dgm:pt>
    <dgm:pt modelId="{3AAF6FE7-A525-47B1-B06F-907C7535B0F2}" type="pres">
      <dgm:prSet presAssocID="{5D61288F-40E4-49C3-8E7C-0A101127EBDD}" presName="tx1" presStyleLbl="revTx" presStyleIdx="1" presStyleCnt="4"/>
      <dgm:spPr/>
      <dgm:t>
        <a:bodyPr/>
        <a:lstStyle/>
        <a:p>
          <a:endParaRPr lang="en-US"/>
        </a:p>
      </dgm:t>
    </dgm:pt>
    <dgm:pt modelId="{53C78374-ADE0-465A-BFB6-13D194C4A113}" type="pres">
      <dgm:prSet presAssocID="{5D61288F-40E4-49C3-8E7C-0A101127EBDD}" presName="vert1" presStyleCnt="0"/>
      <dgm:spPr/>
    </dgm:pt>
    <dgm:pt modelId="{06ED653D-2FDC-49B0-BED4-93AF749ABCC3}" type="pres">
      <dgm:prSet presAssocID="{6DC4FF11-2879-4C9C-9B31-23745607979E}" presName="thickLine" presStyleLbl="alignNode1" presStyleIdx="2" presStyleCnt="4"/>
      <dgm:spPr/>
    </dgm:pt>
    <dgm:pt modelId="{C5CDCF12-64BD-4930-9206-63D2A5442BC0}" type="pres">
      <dgm:prSet presAssocID="{6DC4FF11-2879-4C9C-9B31-23745607979E}" presName="horz1" presStyleCnt="0"/>
      <dgm:spPr/>
    </dgm:pt>
    <dgm:pt modelId="{7E17DC2B-32F0-4C07-B9B1-5B2E369D4CAD}" type="pres">
      <dgm:prSet presAssocID="{6DC4FF11-2879-4C9C-9B31-23745607979E}" presName="tx1" presStyleLbl="revTx" presStyleIdx="2" presStyleCnt="4"/>
      <dgm:spPr/>
      <dgm:t>
        <a:bodyPr/>
        <a:lstStyle/>
        <a:p>
          <a:endParaRPr lang="en-US"/>
        </a:p>
      </dgm:t>
    </dgm:pt>
    <dgm:pt modelId="{75078619-25E9-45B5-AA2A-B166F25AEDBA}" type="pres">
      <dgm:prSet presAssocID="{6DC4FF11-2879-4C9C-9B31-23745607979E}" presName="vert1" presStyleCnt="0"/>
      <dgm:spPr/>
    </dgm:pt>
    <dgm:pt modelId="{18413826-2C78-4148-B2E4-BBF5EDBAE699}" type="pres">
      <dgm:prSet presAssocID="{8D554C28-3421-47F9-8B8E-D7D247D27908}" presName="thickLine" presStyleLbl="alignNode1" presStyleIdx="3" presStyleCnt="4"/>
      <dgm:spPr/>
    </dgm:pt>
    <dgm:pt modelId="{5482E7C3-5C19-4F63-B7F2-9D73D64106FE}" type="pres">
      <dgm:prSet presAssocID="{8D554C28-3421-47F9-8B8E-D7D247D27908}" presName="horz1" presStyleCnt="0"/>
      <dgm:spPr/>
    </dgm:pt>
    <dgm:pt modelId="{75985826-5D77-45C3-8F19-E713DD53BB04}" type="pres">
      <dgm:prSet presAssocID="{8D554C28-3421-47F9-8B8E-D7D247D27908}" presName="tx1" presStyleLbl="revTx" presStyleIdx="3" presStyleCnt="4"/>
      <dgm:spPr/>
      <dgm:t>
        <a:bodyPr/>
        <a:lstStyle/>
        <a:p>
          <a:endParaRPr lang="en-US"/>
        </a:p>
      </dgm:t>
    </dgm:pt>
    <dgm:pt modelId="{6D9F8700-B964-4C95-AB6F-AD85EC90639D}" type="pres">
      <dgm:prSet presAssocID="{8D554C28-3421-47F9-8B8E-D7D247D27908}" presName="vert1" presStyleCnt="0"/>
      <dgm:spPr/>
    </dgm:pt>
  </dgm:ptLst>
  <dgm:cxnLst>
    <dgm:cxn modelId="{4E04C2B9-64B1-4CA0-9943-515A2731684D}" type="presOf" srcId="{8D554C28-3421-47F9-8B8E-D7D247D27908}" destId="{75985826-5D77-45C3-8F19-E713DD53BB04}" srcOrd="0" destOrd="0" presId="urn:microsoft.com/office/officeart/2008/layout/LinedList"/>
    <dgm:cxn modelId="{7E338807-BCF1-4360-A014-794EF0E63F0F}" type="presOf" srcId="{5D61288F-40E4-49C3-8E7C-0A101127EBDD}" destId="{3AAF6FE7-A525-47B1-B06F-907C7535B0F2}" srcOrd="0" destOrd="0" presId="urn:microsoft.com/office/officeart/2008/layout/LinedList"/>
    <dgm:cxn modelId="{39E43FC3-BDA9-4C48-A29F-1756FFA7C8E4}" srcId="{8C249DE7-D8A8-4707-99F0-B94719A2E029}" destId="{EE56C844-775C-4415-BF96-536005EC7B86}" srcOrd="0" destOrd="0" parTransId="{8521444B-BE3D-451C-87DB-85A1897BB6B6}" sibTransId="{B6F799D2-76B5-4A9A-A97C-280BF8EEC714}"/>
    <dgm:cxn modelId="{4FA5CF09-D7B1-400D-A9E3-1D3661F15023}" type="presOf" srcId="{8C249DE7-D8A8-4707-99F0-B94719A2E029}" destId="{8248826A-823A-469C-994D-E31404975121}" srcOrd="0" destOrd="0" presId="urn:microsoft.com/office/officeart/2008/layout/LinedList"/>
    <dgm:cxn modelId="{614FAA82-D3BE-4638-8C02-981BB5297ED6}" type="presOf" srcId="{EE56C844-775C-4415-BF96-536005EC7B86}" destId="{33F7892A-4725-490F-A3B7-B71B40A004AB}" srcOrd="0" destOrd="0" presId="urn:microsoft.com/office/officeart/2008/layout/LinedList"/>
    <dgm:cxn modelId="{766CF1C4-C41C-423D-A29F-531961DB774C}" srcId="{8C249DE7-D8A8-4707-99F0-B94719A2E029}" destId="{5D61288F-40E4-49C3-8E7C-0A101127EBDD}" srcOrd="1" destOrd="0" parTransId="{34657606-F7E4-411B-9C3C-BEA7400799EA}" sibTransId="{E36DA48A-FFA6-47DD-A5E5-7FD0B9C3B4FE}"/>
    <dgm:cxn modelId="{857C4F39-86EE-4F6F-9284-AEFBDD6D9229}" type="presOf" srcId="{6DC4FF11-2879-4C9C-9B31-23745607979E}" destId="{7E17DC2B-32F0-4C07-B9B1-5B2E369D4CAD}" srcOrd="0" destOrd="0" presId="urn:microsoft.com/office/officeart/2008/layout/LinedList"/>
    <dgm:cxn modelId="{7A9FE3E3-051C-45EF-B380-FE166CABB7D7}" srcId="{8C249DE7-D8A8-4707-99F0-B94719A2E029}" destId="{8D554C28-3421-47F9-8B8E-D7D247D27908}" srcOrd="3" destOrd="0" parTransId="{6C661273-154E-4674-9FB4-D76125555EA5}" sibTransId="{43525A4F-5805-4756-B4B5-F66D6A040160}"/>
    <dgm:cxn modelId="{953789FC-A698-488B-A2C1-7054FE914FE1}" srcId="{8C249DE7-D8A8-4707-99F0-B94719A2E029}" destId="{6DC4FF11-2879-4C9C-9B31-23745607979E}" srcOrd="2" destOrd="0" parTransId="{A9BA3504-0E68-406A-8DFE-BFEBBBACF3BA}" sibTransId="{B31CE425-91AE-4273-A77A-D6F35400085E}"/>
    <dgm:cxn modelId="{64852939-7898-475C-BF33-0B53D3A67CA6}" type="presParOf" srcId="{8248826A-823A-469C-994D-E31404975121}" destId="{38D4115E-9D3A-418A-9234-D9214588270D}" srcOrd="0" destOrd="0" presId="urn:microsoft.com/office/officeart/2008/layout/LinedList"/>
    <dgm:cxn modelId="{DFE9FD5F-AE21-4ECC-BB9B-A2347A2A8A8E}" type="presParOf" srcId="{8248826A-823A-469C-994D-E31404975121}" destId="{7744974D-D895-4DE8-A3C0-C501AD39383F}" srcOrd="1" destOrd="0" presId="urn:microsoft.com/office/officeart/2008/layout/LinedList"/>
    <dgm:cxn modelId="{8A45C3A5-DA6C-4268-AADC-E120E783F665}" type="presParOf" srcId="{7744974D-D895-4DE8-A3C0-C501AD39383F}" destId="{33F7892A-4725-490F-A3B7-B71B40A004AB}" srcOrd="0" destOrd="0" presId="urn:microsoft.com/office/officeart/2008/layout/LinedList"/>
    <dgm:cxn modelId="{74444210-05A7-4A6F-91FE-BABB8AF248D6}" type="presParOf" srcId="{7744974D-D895-4DE8-A3C0-C501AD39383F}" destId="{386413BB-1878-4BA7-8E20-0937BBE29140}" srcOrd="1" destOrd="0" presId="urn:microsoft.com/office/officeart/2008/layout/LinedList"/>
    <dgm:cxn modelId="{A3135F27-6D53-4C13-8CA9-FC9DCDC32C80}" type="presParOf" srcId="{8248826A-823A-469C-994D-E31404975121}" destId="{2BB117A0-5180-4778-A0DF-B723652E284E}" srcOrd="2" destOrd="0" presId="urn:microsoft.com/office/officeart/2008/layout/LinedList"/>
    <dgm:cxn modelId="{55AFFC84-D831-4137-B234-29921C1A1137}" type="presParOf" srcId="{8248826A-823A-469C-994D-E31404975121}" destId="{10816792-FDCE-4EDF-A21A-BE3B53C19FC1}" srcOrd="3" destOrd="0" presId="urn:microsoft.com/office/officeart/2008/layout/LinedList"/>
    <dgm:cxn modelId="{4A186961-B042-44A4-9F46-36DDFFDEF833}" type="presParOf" srcId="{10816792-FDCE-4EDF-A21A-BE3B53C19FC1}" destId="{3AAF6FE7-A525-47B1-B06F-907C7535B0F2}" srcOrd="0" destOrd="0" presId="urn:microsoft.com/office/officeart/2008/layout/LinedList"/>
    <dgm:cxn modelId="{C5709C44-6835-4B9B-9D3A-8A62AD1AA02B}" type="presParOf" srcId="{10816792-FDCE-4EDF-A21A-BE3B53C19FC1}" destId="{53C78374-ADE0-465A-BFB6-13D194C4A113}" srcOrd="1" destOrd="0" presId="urn:microsoft.com/office/officeart/2008/layout/LinedList"/>
    <dgm:cxn modelId="{641EA352-1AC3-48ED-B47D-0800C44A0342}" type="presParOf" srcId="{8248826A-823A-469C-994D-E31404975121}" destId="{06ED653D-2FDC-49B0-BED4-93AF749ABCC3}" srcOrd="4" destOrd="0" presId="urn:microsoft.com/office/officeart/2008/layout/LinedList"/>
    <dgm:cxn modelId="{A3BCC816-B70E-4434-8748-B7095A278FFD}" type="presParOf" srcId="{8248826A-823A-469C-994D-E31404975121}" destId="{C5CDCF12-64BD-4930-9206-63D2A5442BC0}" srcOrd="5" destOrd="0" presId="urn:microsoft.com/office/officeart/2008/layout/LinedList"/>
    <dgm:cxn modelId="{1AE5B19A-469B-4367-BD27-E07DEFBE5339}" type="presParOf" srcId="{C5CDCF12-64BD-4930-9206-63D2A5442BC0}" destId="{7E17DC2B-32F0-4C07-B9B1-5B2E369D4CAD}" srcOrd="0" destOrd="0" presId="urn:microsoft.com/office/officeart/2008/layout/LinedList"/>
    <dgm:cxn modelId="{EBFE1D5D-AE21-4044-B9B2-884B7053F9F6}" type="presParOf" srcId="{C5CDCF12-64BD-4930-9206-63D2A5442BC0}" destId="{75078619-25E9-45B5-AA2A-B166F25AEDBA}" srcOrd="1" destOrd="0" presId="urn:microsoft.com/office/officeart/2008/layout/LinedList"/>
    <dgm:cxn modelId="{F410D17F-3927-431B-97C9-968596E6EA84}" type="presParOf" srcId="{8248826A-823A-469C-994D-E31404975121}" destId="{18413826-2C78-4148-B2E4-BBF5EDBAE699}" srcOrd="6" destOrd="0" presId="urn:microsoft.com/office/officeart/2008/layout/LinedList"/>
    <dgm:cxn modelId="{8DFC1B14-9644-4214-86D5-8774ECBA6183}" type="presParOf" srcId="{8248826A-823A-469C-994D-E31404975121}" destId="{5482E7C3-5C19-4F63-B7F2-9D73D64106FE}" srcOrd="7" destOrd="0" presId="urn:microsoft.com/office/officeart/2008/layout/LinedList"/>
    <dgm:cxn modelId="{9A454488-BFB8-487E-81C6-91A508296AFB}" type="presParOf" srcId="{5482E7C3-5C19-4F63-B7F2-9D73D64106FE}" destId="{75985826-5D77-45C3-8F19-E713DD53BB04}" srcOrd="0" destOrd="0" presId="urn:microsoft.com/office/officeart/2008/layout/LinedList"/>
    <dgm:cxn modelId="{5EBC957C-AA0D-4699-AFF7-5381637DA943}" type="presParOf" srcId="{5482E7C3-5C19-4F63-B7F2-9D73D64106FE}" destId="{6D9F8700-B964-4C95-AB6F-AD85EC9063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C51A6C-D3F0-4A4D-A066-270032616BD2}" type="doc">
      <dgm:prSet loTypeId="urn:microsoft.com/office/officeart/2005/8/layout/list1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48B1CFF-B122-4D0B-B81A-E3C77D4467F9}">
      <dgm:prSet phldrT="[Texto]"/>
      <dgm:spPr/>
      <dgm:t>
        <a:bodyPr/>
        <a:lstStyle/>
        <a:p>
          <a:r>
            <a:rPr lang="es-EC" noProof="0" dirty="0" smtClean="0"/>
            <a:t>(a) Cono de Chorro Único</a:t>
          </a:r>
          <a:endParaRPr lang="es-EC" noProof="0" dirty="0"/>
        </a:p>
      </dgm:t>
    </dgm:pt>
    <dgm:pt modelId="{C6E66511-81EE-4B29-BF2C-839788D8B403}" type="parTrans" cxnId="{2C25028E-E1B6-4D88-BCC6-894405755F01}">
      <dgm:prSet/>
      <dgm:spPr/>
      <dgm:t>
        <a:bodyPr/>
        <a:lstStyle/>
        <a:p>
          <a:endParaRPr lang="en-US"/>
        </a:p>
      </dgm:t>
    </dgm:pt>
    <dgm:pt modelId="{1CF23F16-803B-4F4E-A410-4AFED1C7B2FF}" type="sibTrans" cxnId="{2C25028E-E1B6-4D88-BCC6-894405755F01}">
      <dgm:prSet/>
      <dgm:spPr/>
      <dgm:t>
        <a:bodyPr/>
        <a:lstStyle/>
        <a:p>
          <a:endParaRPr lang="en-US"/>
        </a:p>
      </dgm:t>
    </dgm:pt>
    <dgm:pt modelId="{0A5A35A1-15F8-4DA7-957F-DA49FFD8263F}">
      <dgm:prSet phldrT="[Texto]"/>
      <dgm:spPr/>
      <dgm:t>
        <a:bodyPr/>
        <a:lstStyle/>
        <a:p>
          <a:r>
            <a:rPr lang="es-AR" noProof="0" dirty="0" smtClean="0"/>
            <a:t>(b) Cono de Chorro Múltiple</a:t>
          </a:r>
          <a:endParaRPr lang="es-AR" noProof="0" dirty="0"/>
        </a:p>
      </dgm:t>
    </dgm:pt>
    <dgm:pt modelId="{A4F22CE8-EA4B-4309-9838-434A58BD9A66}" type="parTrans" cxnId="{C147ABAF-CBA6-45B7-8320-D8DA10C5253B}">
      <dgm:prSet/>
      <dgm:spPr/>
      <dgm:t>
        <a:bodyPr/>
        <a:lstStyle/>
        <a:p>
          <a:endParaRPr lang="en-US"/>
        </a:p>
      </dgm:t>
    </dgm:pt>
    <dgm:pt modelId="{5CFA5DB6-210B-4AB5-99CB-C0B3DA3F0FBC}" type="sibTrans" cxnId="{C147ABAF-CBA6-45B7-8320-D8DA10C5253B}">
      <dgm:prSet/>
      <dgm:spPr/>
      <dgm:t>
        <a:bodyPr/>
        <a:lstStyle/>
        <a:p>
          <a:endParaRPr lang="en-US"/>
        </a:p>
      </dgm:t>
    </dgm:pt>
    <dgm:pt modelId="{206988A0-5297-4BE1-A11E-7EA784C153F0}">
      <dgm:prSet phldrT="[Texto]"/>
      <dgm:spPr/>
      <dgm:t>
        <a:bodyPr/>
        <a:lstStyle/>
        <a:p>
          <a:r>
            <a:rPr lang="es-AR" noProof="0" dirty="0" smtClean="0"/>
            <a:t>(c) Goteo</a:t>
          </a:r>
          <a:endParaRPr lang="es-AR" noProof="0" dirty="0"/>
        </a:p>
      </dgm:t>
    </dgm:pt>
    <dgm:pt modelId="{BF78390D-65DC-4648-BF8C-F33441018AF6}" type="parTrans" cxnId="{784A5516-F16D-41FB-8740-9F722D482643}">
      <dgm:prSet/>
      <dgm:spPr/>
      <dgm:t>
        <a:bodyPr/>
        <a:lstStyle/>
        <a:p>
          <a:endParaRPr lang="en-US"/>
        </a:p>
      </dgm:t>
    </dgm:pt>
    <dgm:pt modelId="{060E2EE8-32BE-490C-BBD3-18B46FF8335C}" type="sibTrans" cxnId="{784A5516-F16D-41FB-8740-9F722D482643}">
      <dgm:prSet/>
      <dgm:spPr/>
      <dgm:t>
        <a:bodyPr/>
        <a:lstStyle/>
        <a:p>
          <a:endParaRPr lang="en-US"/>
        </a:p>
      </dgm:t>
    </dgm:pt>
    <dgm:pt modelId="{13B63FDB-F430-42AB-841C-BD1FC77F4E62}" type="pres">
      <dgm:prSet presAssocID="{63C51A6C-D3F0-4A4D-A066-270032616B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C4FBEF-6D78-4A76-8A49-30FCF3F7B497}" type="pres">
      <dgm:prSet presAssocID="{F48B1CFF-B122-4D0B-B81A-E3C77D4467F9}" presName="parentLin" presStyleCnt="0"/>
      <dgm:spPr/>
      <dgm:t>
        <a:bodyPr/>
        <a:lstStyle/>
        <a:p>
          <a:endParaRPr lang="es-EC"/>
        </a:p>
      </dgm:t>
    </dgm:pt>
    <dgm:pt modelId="{BC32166F-1A39-40C4-9669-AD52D2F6E486}" type="pres">
      <dgm:prSet presAssocID="{F48B1CFF-B122-4D0B-B81A-E3C77D4467F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8AEEB89-B199-472A-894A-D547B01F3063}" type="pres">
      <dgm:prSet presAssocID="{F48B1CFF-B122-4D0B-B81A-E3C77D4467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0FBBC-2D60-4176-A8E5-09ED1D3F5373}" type="pres">
      <dgm:prSet presAssocID="{F48B1CFF-B122-4D0B-B81A-E3C77D4467F9}" presName="negativeSpace" presStyleCnt="0"/>
      <dgm:spPr/>
      <dgm:t>
        <a:bodyPr/>
        <a:lstStyle/>
        <a:p>
          <a:endParaRPr lang="es-EC"/>
        </a:p>
      </dgm:t>
    </dgm:pt>
    <dgm:pt modelId="{1CD062F3-E6F2-4A65-A77B-11AD416BAEE9}" type="pres">
      <dgm:prSet presAssocID="{F48B1CFF-B122-4D0B-B81A-E3C77D4467F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D4CB62-60BA-406D-A58B-87989357D9C3}" type="pres">
      <dgm:prSet presAssocID="{1CF23F16-803B-4F4E-A410-4AFED1C7B2FF}" presName="spaceBetweenRectangles" presStyleCnt="0"/>
      <dgm:spPr/>
      <dgm:t>
        <a:bodyPr/>
        <a:lstStyle/>
        <a:p>
          <a:endParaRPr lang="es-EC"/>
        </a:p>
      </dgm:t>
    </dgm:pt>
    <dgm:pt modelId="{CCB1D955-DFD9-4AC0-8F33-801EFDAAE9B6}" type="pres">
      <dgm:prSet presAssocID="{0A5A35A1-15F8-4DA7-957F-DA49FFD8263F}" presName="parentLin" presStyleCnt="0"/>
      <dgm:spPr/>
      <dgm:t>
        <a:bodyPr/>
        <a:lstStyle/>
        <a:p>
          <a:endParaRPr lang="es-EC"/>
        </a:p>
      </dgm:t>
    </dgm:pt>
    <dgm:pt modelId="{AB2B6AFE-F7E1-4AED-922F-F6A8760A9025}" type="pres">
      <dgm:prSet presAssocID="{0A5A35A1-15F8-4DA7-957F-DA49FFD8263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2C820C4-1105-4016-AC7D-9954B8A9465B}" type="pres">
      <dgm:prSet presAssocID="{0A5A35A1-15F8-4DA7-957F-DA49FFD826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BA4DF-72BC-45AF-9F5F-CDA77EFA740F}" type="pres">
      <dgm:prSet presAssocID="{0A5A35A1-15F8-4DA7-957F-DA49FFD8263F}" presName="negativeSpace" presStyleCnt="0"/>
      <dgm:spPr/>
      <dgm:t>
        <a:bodyPr/>
        <a:lstStyle/>
        <a:p>
          <a:endParaRPr lang="es-EC"/>
        </a:p>
      </dgm:t>
    </dgm:pt>
    <dgm:pt modelId="{65B3FD9A-C130-421C-9B2C-F629281A1473}" type="pres">
      <dgm:prSet presAssocID="{0A5A35A1-15F8-4DA7-957F-DA49FFD8263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38C75A-B70A-416C-AFD4-B0FFF86B7EE4}" type="pres">
      <dgm:prSet presAssocID="{5CFA5DB6-210B-4AB5-99CB-C0B3DA3F0FBC}" presName="spaceBetweenRectangles" presStyleCnt="0"/>
      <dgm:spPr/>
      <dgm:t>
        <a:bodyPr/>
        <a:lstStyle/>
        <a:p>
          <a:endParaRPr lang="es-EC"/>
        </a:p>
      </dgm:t>
    </dgm:pt>
    <dgm:pt modelId="{C987CBF7-EFAF-49A4-A51A-1AD9228CEBEF}" type="pres">
      <dgm:prSet presAssocID="{206988A0-5297-4BE1-A11E-7EA784C153F0}" presName="parentLin" presStyleCnt="0"/>
      <dgm:spPr/>
      <dgm:t>
        <a:bodyPr/>
        <a:lstStyle/>
        <a:p>
          <a:endParaRPr lang="es-EC"/>
        </a:p>
      </dgm:t>
    </dgm:pt>
    <dgm:pt modelId="{133BF9DD-EE3F-4B2A-86D9-3FE034CE8F93}" type="pres">
      <dgm:prSet presAssocID="{206988A0-5297-4BE1-A11E-7EA784C153F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EA282B0-0FD7-400B-A266-94E5037D2E06}" type="pres">
      <dgm:prSet presAssocID="{206988A0-5297-4BE1-A11E-7EA784C153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59234-FECC-49DD-8953-DD4F5DFAAA50}" type="pres">
      <dgm:prSet presAssocID="{206988A0-5297-4BE1-A11E-7EA784C153F0}" presName="negativeSpace" presStyleCnt="0"/>
      <dgm:spPr/>
      <dgm:t>
        <a:bodyPr/>
        <a:lstStyle/>
        <a:p>
          <a:endParaRPr lang="es-EC"/>
        </a:p>
      </dgm:t>
    </dgm:pt>
    <dgm:pt modelId="{5D9037B9-AAD8-4F0B-8F99-F6B99203B6F0}" type="pres">
      <dgm:prSet presAssocID="{206988A0-5297-4BE1-A11E-7EA784C153F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F17F25-F8A9-4DE3-9BC4-877766B066CF}" type="presOf" srcId="{F48B1CFF-B122-4D0B-B81A-E3C77D4467F9}" destId="{C8AEEB89-B199-472A-894A-D547B01F3063}" srcOrd="1" destOrd="0" presId="urn:microsoft.com/office/officeart/2005/8/layout/list1"/>
    <dgm:cxn modelId="{FB3B2A50-8AE3-47B3-8F6E-0ECD95E456B7}" type="presOf" srcId="{206988A0-5297-4BE1-A11E-7EA784C153F0}" destId="{DEA282B0-0FD7-400B-A266-94E5037D2E06}" srcOrd="1" destOrd="0" presId="urn:microsoft.com/office/officeart/2005/8/layout/list1"/>
    <dgm:cxn modelId="{C147ABAF-CBA6-45B7-8320-D8DA10C5253B}" srcId="{63C51A6C-D3F0-4A4D-A066-270032616BD2}" destId="{0A5A35A1-15F8-4DA7-957F-DA49FFD8263F}" srcOrd="1" destOrd="0" parTransId="{A4F22CE8-EA4B-4309-9838-434A58BD9A66}" sibTransId="{5CFA5DB6-210B-4AB5-99CB-C0B3DA3F0FBC}"/>
    <dgm:cxn modelId="{B0717E26-3030-4A5B-ACA3-9F31C0A2F224}" type="presOf" srcId="{0A5A35A1-15F8-4DA7-957F-DA49FFD8263F}" destId="{AB2B6AFE-F7E1-4AED-922F-F6A8760A9025}" srcOrd="0" destOrd="0" presId="urn:microsoft.com/office/officeart/2005/8/layout/list1"/>
    <dgm:cxn modelId="{0318758D-E354-4AFE-ACA5-126A10B83288}" type="presOf" srcId="{0A5A35A1-15F8-4DA7-957F-DA49FFD8263F}" destId="{52C820C4-1105-4016-AC7D-9954B8A9465B}" srcOrd="1" destOrd="0" presId="urn:microsoft.com/office/officeart/2005/8/layout/list1"/>
    <dgm:cxn modelId="{784A5516-F16D-41FB-8740-9F722D482643}" srcId="{63C51A6C-D3F0-4A4D-A066-270032616BD2}" destId="{206988A0-5297-4BE1-A11E-7EA784C153F0}" srcOrd="2" destOrd="0" parTransId="{BF78390D-65DC-4648-BF8C-F33441018AF6}" sibTransId="{060E2EE8-32BE-490C-BBD3-18B46FF8335C}"/>
    <dgm:cxn modelId="{2C25028E-E1B6-4D88-BCC6-894405755F01}" srcId="{63C51A6C-D3F0-4A4D-A066-270032616BD2}" destId="{F48B1CFF-B122-4D0B-B81A-E3C77D4467F9}" srcOrd="0" destOrd="0" parTransId="{C6E66511-81EE-4B29-BF2C-839788D8B403}" sibTransId="{1CF23F16-803B-4F4E-A410-4AFED1C7B2FF}"/>
    <dgm:cxn modelId="{DF451960-A293-4936-A3BD-82E765638630}" type="presOf" srcId="{63C51A6C-D3F0-4A4D-A066-270032616BD2}" destId="{13B63FDB-F430-42AB-841C-BD1FC77F4E62}" srcOrd="0" destOrd="0" presId="urn:microsoft.com/office/officeart/2005/8/layout/list1"/>
    <dgm:cxn modelId="{67B6CC69-B6E7-4789-8E32-85519C2F7515}" type="presOf" srcId="{206988A0-5297-4BE1-A11E-7EA784C153F0}" destId="{133BF9DD-EE3F-4B2A-86D9-3FE034CE8F93}" srcOrd="0" destOrd="0" presId="urn:microsoft.com/office/officeart/2005/8/layout/list1"/>
    <dgm:cxn modelId="{18A106D0-E03A-4EB9-B8D8-403D098B69A9}" type="presOf" srcId="{F48B1CFF-B122-4D0B-B81A-E3C77D4467F9}" destId="{BC32166F-1A39-40C4-9669-AD52D2F6E486}" srcOrd="0" destOrd="0" presId="urn:microsoft.com/office/officeart/2005/8/layout/list1"/>
    <dgm:cxn modelId="{52927581-0416-4B29-977B-A51224B7398E}" type="presParOf" srcId="{13B63FDB-F430-42AB-841C-BD1FC77F4E62}" destId="{CFC4FBEF-6D78-4A76-8A49-30FCF3F7B497}" srcOrd="0" destOrd="0" presId="urn:microsoft.com/office/officeart/2005/8/layout/list1"/>
    <dgm:cxn modelId="{082744DE-D204-41A5-A895-7B07B1789AC8}" type="presParOf" srcId="{CFC4FBEF-6D78-4A76-8A49-30FCF3F7B497}" destId="{BC32166F-1A39-40C4-9669-AD52D2F6E486}" srcOrd="0" destOrd="0" presId="urn:microsoft.com/office/officeart/2005/8/layout/list1"/>
    <dgm:cxn modelId="{B46CBDC9-DB15-4C20-A1FB-8878FF213F9B}" type="presParOf" srcId="{CFC4FBEF-6D78-4A76-8A49-30FCF3F7B497}" destId="{C8AEEB89-B199-472A-894A-D547B01F3063}" srcOrd="1" destOrd="0" presId="urn:microsoft.com/office/officeart/2005/8/layout/list1"/>
    <dgm:cxn modelId="{ECF2F0A0-8A84-4C20-BCB0-C077A53F605F}" type="presParOf" srcId="{13B63FDB-F430-42AB-841C-BD1FC77F4E62}" destId="{3A80FBBC-2D60-4176-A8E5-09ED1D3F5373}" srcOrd="1" destOrd="0" presId="urn:microsoft.com/office/officeart/2005/8/layout/list1"/>
    <dgm:cxn modelId="{D17F5408-EA7A-4983-84F5-40336AB25A22}" type="presParOf" srcId="{13B63FDB-F430-42AB-841C-BD1FC77F4E62}" destId="{1CD062F3-E6F2-4A65-A77B-11AD416BAEE9}" srcOrd="2" destOrd="0" presId="urn:microsoft.com/office/officeart/2005/8/layout/list1"/>
    <dgm:cxn modelId="{8F840945-EAB7-4F3C-A0CA-6E2E40437DCB}" type="presParOf" srcId="{13B63FDB-F430-42AB-841C-BD1FC77F4E62}" destId="{75D4CB62-60BA-406D-A58B-87989357D9C3}" srcOrd="3" destOrd="0" presId="urn:microsoft.com/office/officeart/2005/8/layout/list1"/>
    <dgm:cxn modelId="{6ED683CE-543A-42E5-9923-4A16FD3059F1}" type="presParOf" srcId="{13B63FDB-F430-42AB-841C-BD1FC77F4E62}" destId="{CCB1D955-DFD9-4AC0-8F33-801EFDAAE9B6}" srcOrd="4" destOrd="0" presId="urn:microsoft.com/office/officeart/2005/8/layout/list1"/>
    <dgm:cxn modelId="{0FE0AFA6-C467-49B9-8304-BC79EB9FE65E}" type="presParOf" srcId="{CCB1D955-DFD9-4AC0-8F33-801EFDAAE9B6}" destId="{AB2B6AFE-F7E1-4AED-922F-F6A8760A9025}" srcOrd="0" destOrd="0" presId="urn:microsoft.com/office/officeart/2005/8/layout/list1"/>
    <dgm:cxn modelId="{4547D319-7B5D-4DEB-A3F7-F6E2748AEA43}" type="presParOf" srcId="{CCB1D955-DFD9-4AC0-8F33-801EFDAAE9B6}" destId="{52C820C4-1105-4016-AC7D-9954B8A9465B}" srcOrd="1" destOrd="0" presId="urn:microsoft.com/office/officeart/2005/8/layout/list1"/>
    <dgm:cxn modelId="{21BC7C35-E939-49C7-8A61-4337EA58B9A1}" type="presParOf" srcId="{13B63FDB-F430-42AB-841C-BD1FC77F4E62}" destId="{861BA4DF-72BC-45AF-9F5F-CDA77EFA740F}" srcOrd="5" destOrd="0" presId="urn:microsoft.com/office/officeart/2005/8/layout/list1"/>
    <dgm:cxn modelId="{1FFC9AA0-1BDB-4944-A9AA-F98D12782E71}" type="presParOf" srcId="{13B63FDB-F430-42AB-841C-BD1FC77F4E62}" destId="{65B3FD9A-C130-421C-9B2C-F629281A1473}" srcOrd="6" destOrd="0" presId="urn:microsoft.com/office/officeart/2005/8/layout/list1"/>
    <dgm:cxn modelId="{27240EF6-9074-4F97-B666-82646B61722F}" type="presParOf" srcId="{13B63FDB-F430-42AB-841C-BD1FC77F4E62}" destId="{1C38C75A-B70A-416C-AFD4-B0FFF86B7EE4}" srcOrd="7" destOrd="0" presId="urn:microsoft.com/office/officeart/2005/8/layout/list1"/>
    <dgm:cxn modelId="{CBE67C7D-CC34-459C-B771-8AA0DB7206E4}" type="presParOf" srcId="{13B63FDB-F430-42AB-841C-BD1FC77F4E62}" destId="{C987CBF7-EFAF-49A4-A51A-1AD9228CEBEF}" srcOrd="8" destOrd="0" presId="urn:microsoft.com/office/officeart/2005/8/layout/list1"/>
    <dgm:cxn modelId="{A5FF4757-56D0-4046-8280-2EC705D89747}" type="presParOf" srcId="{C987CBF7-EFAF-49A4-A51A-1AD9228CEBEF}" destId="{133BF9DD-EE3F-4B2A-86D9-3FE034CE8F93}" srcOrd="0" destOrd="0" presId="urn:microsoft.com/office/officeart/2005/8/layout/list1"/>
    <dgm:cxn modelId="{E5FE2094-9F67-402E-9EF5-D744FF62B73B}" type="presParOf" srcId="{C987CBF7-EFAF-49A4-A51A-1AD9228CEBEF}" destId="{DEA282B0-0FD7-400B-A266-94E5037D2E06}" srcOrd="1" destOrd="0" presId="urn:microsoft.com/office/officeart/2005/8/layout/list1"/>
    <dgm:cxn modelId="{09D703B0-D086-447B-AE53-07F769BEDD45}" type="presParOf" srcId="{13B63FDB-F430-42AB-841C-BD1FC77F4E62}" destId="{3F659234-FECC-49DD-8953-DD4F5DFAAA50}" srcOrd="9" destOrd="0" presId="urn:microsoft.com/office/officeart/2005/8/layout/list1"/>
    <dgm:cxn modelId="{16DE7600-8021-49C5-95E6-16889F51625C}" type="presParOf" srcId="{13B63FDB-F430-42AB-841C-BD1FC77F4E62}" destId="{5D9037B9-AAD8-4F0B-8F99-F6B99203B6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1A7D05-278B-448A-9E0D-EF6A5642A7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41A4944-9247-4DCC-8870-30D0E9A69E24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ES_tradnl" baseline="0" dirty="0" smtClean="0">
              <a:solidFill>
                <a:schemeClr val="tx1"/>
              </a:solidFill>
            </a:rPr>
            <a:t>1. No se alcanza el límite de Rayleigh.</a:t>
          </a:r>
          <a:endParaRPr lang="es-EC" dirty="0">
            <a:solidFill>
              <a:schemeClr val="tx1"/>
            </a:solidFill>
          </a:endParaRPr>
        </a:p>
      </dgm:t>
    </dgm:pt>
    <dgm:pt modelId="{8132EA6B-61ED-4500-AC7E-1D1A5FD1E547}" type="parTrans" cxnId="{E25C1ACA-90F5-4435-8B30-49AAB8C82D0E}">
      <dgm:prSet/>
      <dgm:spPr/>
      <dgm:t>
        <a:bodyPr/>
        <a:lstStyle/>
        <a:p>
          <a:endParaRPr lang="es-EC"/>
        </a:p>
      </dgm:t>
    </dgm:pt>
    <dgm:pt modelId="{EF173D1E-9921-4FA9-96D8-D3F2A70B0431}" type="sibTrans" cxnId="{E25C1ACA-90F5-4435-8B30-49AAB8C82D0E}">
      <dgm:prSet/>
      <dgm:spPr/>
      <dgm:t>
        <a:bodyPr/>
        <a:lstStyle/>
        <a:p>
          <a:endParaRPr lang="es-EC"/>
        </a:p>
      </dgm:t>
    </dgm:pt>
    <dgm:pt modelId="{4443FFA3-C0D2-4ABF-9384-B6F40E5BF766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ES_tradnl" baseline="0" dirty="0" smtClean="0">
              <a:solidFill>
                <a:schemeClr val="tx1"/>
              </a:solidFill>
            </a:rPr>
            <a:t>2. Cuando se evapora el solvente se supera el límite.</a:t>
          </a:r>
          <a:endParaRPr lang="es-EC" dirty="0">
            <a:solidFill>
              <a:schemeClr val="tx1"/>
            </a:solidFill>
          </a:endParaRPr>
        </a:p>
      </dgm:t>
    </dgm:pt>
    <dgm:pt modelId="{B552E62F-C528-4655-83D5-382E6C603ED1}" type="parTrans" cxnId="{8FCF9A8B-10C8-467F-B29E-6CF88A6F93C0}">
      <dgm:prSet/>
      <dgm:spPr/>
      <dgm:t>
        <a:bodyPr/>
        <a:lstStyle/>
        <a:p>
          <a:endParaRPr lang="es-EC"/>
        </a:p>
      </dgm:t>
    </dgm:pt>
    <dgm:pt modelId="{E7D0A424-DE2F-4FCD-B2C1-C43FB1B5C3FD}" type="sibTrans" cxnId="{8FCF9A8B-10C8-467F-B29E-6CF88A6F93C0}">
      <dgm:prSet/>
      <dgm:spPr/>
      <dgm:t>
        <a:bodyPr/>
        <a:lstStyle/>
        <a:p>
          <a:endParaRPr lang="es-EC"/>
        </a:p>
      </dgm:t>
    </dgm:pt>
    <dgm:pt modelId="{20BBE1E7-5BA3-4424-AAFF-7A5CE18DAAA7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ES_tradnl" baseline="0" dirty="0" smtClean="0">
              <a:solidFill>
                <a:schemeClr val="tx1"/>
              </a:solidFill>
            </a:rPr>
            <a:t>3. Rápida desintegración en finas y pequeñas partículas.</a:t>
          </a:r>
          <a:endParaRPr lang="es-EC" dirty="0">
            <a:solidFill>
              <a:schemeClr val="tx1"/>
            </a:solidFill>
          </a:endParaRPr>
        </a:p>
      </dgm:t>
    </dgm:pt>
    <dgm:pt modelId="{0D52C2B2-8413-4FE7-B2E3-F7143B56496F}" type="parTrans" cxnId="{334C53DE-E9D3-46F4-8F6F-AD4FE7FA0A80}">
      <dgm:prSet/>
      <dgm:spPr/>
      <dgm:t>
        <a:bodyPr/>
        <a:lstStyle/>
        <a:p>
          <a:endParaRPr lang="es-EC"/>
        </a:p>
      </dgm:t>
    </dgm:pt>
    <dgm:pt modelId="{D1403EE2-5BD6-46E0-9049-15C5DE80CA9D}" type="sibTrans" cxnId="{334C53DE-E9D3-46F4-8F6F-AD4FE7FA0A80}">
      <dgm:prSet/>
      <dgm:spPr/>
      <dgm:t>
        <a:bodyPr/>
        <a:lstStyle/>
        <a:p>
          <a:endParaRPr lang="es-EC"/>
        </a:p>
      </dgm:t>
    </dgm:pt>
    <dgm:pt modelId="{CD23B379-23B7-4F23-B056-408FFA0C8A10}" type="pres">
      <dgm:prSet presAssocID="{801A7D05-278B-448A-9E0D-EF6A5642A7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2F4997-F284-4ED8-97A3-CF1C4FEBFC07}" type="pres">
      <dgm:prSet presAssocID="{C41A4944-9247-4DCC-8870-30D0E9A69E2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46EFA3-B957-4DE5-8AD1-9B5C324D3375}" type="pres">
      <dgm:prSet presAssocID="{EF173D1E-9921-4FA9-96D8-D3F2A70B0431}" presName="spacer" presStyleCnt="0"/>
      <dgm:spPr/>
    </dgm:pt>
    <dgm:pt modelId="{645D9696-5A40-49A6-B44F-1BCF003AE060}" type="pres">
      <dgm:prSet presAssocID="{4443FFA3-C0D2-4ABF-9384-B6F40E5BF76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2F21DD-51E4-44A7-BEBE-284321CEECD4}" type="pres">
      <dgm:prSet presAssocID="{E7D0A424-DE2F-4FCD-B2C1-C43FB1B5C3FD}" presName="spacer" presStyleCnt="0"/>
      <dgm:spPr/>
    </dgm:pt>
    <dgm:pt modelId="{FB0B328F-0953-4AB7-B3E0-47DA525491C0}" type="pres">
      <dgm:prSet presAssocID="{20BBE1E7-5BA3-4424-AAFF-7A5CE18DAA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4C53DE-E9D3-46F4-8F6F-AD4FE7FA0A80}" srcId="{801A7D05-278B-448A-9E0D-EF6A5642A7F9}" destId="{20BBE1E7-5BA3-4424-AAFF-7A5CE18DAAA7}" srcOrd="2" destOrd="0" parTransId="{0D52C2B2-8413-4FE7-B2E3-F7143B56496F}" sibTransId="{D1403EE2-5BD6-46E0-9049-15C5DE80CA9D}"/>
    <dgm:cxn modelId="{56906CB9-7A5E-4173-A1B4-D8ED12563737}" type="presOf" srcId="{C41A4944-9247-4DCC-8870-30D0E9A69E24}" destId="{E22F4997-F284-4ED8-97A3-CF1C4FEBFC07}" srcOrd="0" destOrd="0" presId="urn:microsoft.com/office/officeart/2005/8/layout/vList2"/>
    <dgm:cxn modelId="{8FCF9A8B-10C8-467F-B29E-6CF88A6F93C0}" srcId="{801A7D05-278B-448A-9E0D-EF6A5642A7F9}" destId="{4443FFA3-C0D2-4ABF-9384-B6F40E5BF766}" srcOrd="1" destOrd="0" parTransId="{B552E62F-C528-4655-83D5-382E6C603ED1}" sibTransId="{E7D0A424-DE2F-4FCD-B2C1-C43FB1B5C3FD}"/>
    <dgm:cxn modelId="{DB85D7FE-BE72-487A-A4AD-D7A97481A853}" type="presOf" srcId="{20BBE1E7-5BA3-4424-AAFF-7A5CE18DAAA7}" destId="{FB0B328F-0953-4AB7-B3E0-47DA525491C0}" srcOrd="0" destOrd="0" presId="urn:microsoft.com/office/officeart/2005/8/layout/vList2"/>
    <dgm:cxn modelId="{F4FAB94A-4F33-4448-8CA1-BABFB452DB93}" type="presOf" srcId="{4443FFA3-C0D2-4ABF-9384-B6F40E5BF766}" destId="{645D9696-5A40-49A6-B44F-1BCF003AE060}" srcOrd="0" destOrd="0" presId="urn:microsoft.com/office/officeart/2005/8/layout/vList2"/>
    <dgm:cxn modelId="{77FFF3D9-84C4-4E49-AF7E-767D93C89538}" type="presOf" srcId="{801A7D05-278B-448A-9E0D-EF6A5642A7F9}" destId="{CD23B379-23B7-4F23-B056-408FFA0C8A10}" srcOrd="0" destOrd="0" presId="urn:microsoft.com/office/officeart/2005/8/layout/vList2"/>
    <dgm:cxn modelId="{E25C1ACA-90F5-4435-8B30-49AAB8C82D0E}" srcId="{801A7D05-278B-448A-9E0D-EF6A5642A7F9}" destId="{C41A4944-9247-4DCC-8870-30D0E9A69E24}" srcOrd="0" destOrd="0" parTransId="{8132EA6B-61ED-4500-AC7E-1D1A5FD1E547}" sibTransId="{EF173D1E-9921-4FA9-96D8-D3F2A70B0431}"/>
    <dgm:cxn modelId="{5C5017F0-16A5-4895-8B0B-2B66D3561BC1}" type="presParOf" srcId="{CD23B379-23B7-4F23-B056-408FFA0C8A10}" destId="{E22F4997-F284-4ED8-97A3-CF1C4FEBFC07}" srcOrd="0" destOrd="0" presId="urn:microsoft.com/office/officeart/2005/8/layout/vList2"/>
    <dgm:cxn modelId="{10F0B11A-6C65-4836-AD07-0EBFAA5BD30B}" type="presParOf" srcId="{CD23B379-23B7-4F23-B056-408FFA0C8A10}" destId="{AB46EFA3-B957-4DE5-8AD1-9B5C324D3375}" srcOrd="1" destOrd="0" presId="urn:microsoft.com/office/officeart/2005/8/layout/vList2"/>
    <dgm:cxn modelId="{904485F5-D906-40CF-A354-B0B7B127970C}" type="presParOf" srcId="{CD23B379-23B7-4F23-B056-408FFA0C8A10}" destId="{645D9696-5A40-49A6-B44F-1BCF003AE060}" srcOrd="2" destOrd="0" presId="urn:microsoft.com/office/officeart/2005/8/layout/vList2"/>
    <dgm:cxn modelId="{4EF058DB-D85D-4796-92D3-7AEB45A6305B}" type="presParOf" srcId="{CD23B379-23B7-4F23-B056-408FFA0C8A10}" destId="{A22F21DD-51E4-44A7-BEBE-284321CEECD4}" srcOrd="3" destOrd="0" presId="urn:microsoft.com/office/officeart/2005/8/layout/vList2"/>
    <dgm:cxn modelId="{B3C4CAAD-C8D8-4035-82C5-91BEE6FB6F19}" type="presParOf" srcId="{CD23B379-23B7-4F23-B056-408FFA0C8A10}" destId="{FB0B328F-0953-4AB7-B3E0-47DA525491C0}" srcOrd="4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7E25E-006A-41DA-820D-51858CCBACA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2D0F3-A0FE-434D-A93E-379D98CE720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6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02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7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1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0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99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4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36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67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73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97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67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79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347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7685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849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0305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7797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113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73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68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1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3426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649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4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7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2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4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5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6.jpeg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1766" y="2223717"/>
            <a:ext cx="7838392" cy="89139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C" sz="1700" dirty="0" smtClean="0"/>
              <a:t>Tema: Obtención de Micropartículas de Polivinilpirrolidona (PVP) a través de la Técnica de Electrospray.</a:t>
            </a:r>
            <a:endParaRPr lang="es-EC" sz="1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3539" y="3205273"/>
            <a:ext cx="5167422" cy="1691640"/>
          </a:xfrm>
        </p:spPr>
        <p:txBody>
          <a:bodyPr>
            <a:norm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AUTORES</a:t>
            </a:r>
          </a:p>
          <a:p>
            <a:pPr algn="ctr"/>
            <a:r>
              <a:rPr lang="en-US" sz="1500" dirty="0" err="1" smtClean="0"/>
              <a:t>Monar</a:t>
            </a:r>
            <a:r>
              <a:rPr lang="en-US" sz="1500" dirty="0" smtClean="0"/>
              <a:t> </a:t>
            </a:r>
            <a:r>
              <a:rPr lang="en-US" sz="1500" dirty="0" err="1" smtClean="0"/>
              <a:t>Gaibor</a:t>
            </a:r>
            <a:r>
              <a:rPr lang="en-US" sz="1500" dirty="0"/>
              <a:t> David Alejandro </a:t>
            </a:r>
            <a:endParaRPr lang="en-US" sz="1500" dirty="0" smtClean="0"/>
          </a:p>
          <a:p>
            <a:pPr algn="ctr"/>
            <a:r>
              <a:rPr lang="en-US" sz="1500" dirty="0"/>
              <a:t>Redrován Landeta Christian Patricio </a:t>
            </a:r>
            <a:endParaRPr lang="en-US" sz="1500" dirty="0" smtClean="0"/>
          </a:p>
        </p:txBody>
      </p:sp>
      <p:pic>
        <p:nvPicPr>
          <p:cNvPr id="2050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8" y="69764"/>
            <a:ext cx="3411627" cy="8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769203" y="1170604"/>
            <a:ext cx="63033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DEPARTAMENTO DE CIENCIAS DE LA ENERGÍA Y MECÁNICA</a:t>
            </a:r>
            <a:endParaRPr lang="en-US" sz="15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972784" y="1648936"/>
            <a:ext cx="5896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TRABAJO DE TITULACIÓN PREVIO A LA OBTENCIÓN DEL</a:t>
            </a:r>
          </a:p>
          <a:p>
            <a:pPr algn="ctr"/>
            <a:r>
              <a:rPr lang="en-US" sz="1500" dirty="0" smtClean="0"/>
              <a:t> TÍTULO DE INGENIERÍA MECÁNICO</a:t>
            </a:r>
            <a:endParaRPr lang="en-US" sz="1500" dirty="0"/>
          </a:p>
        </p:txBody>
      </p:sp>
      <p:sp>
        <p:nvSpPr>
          <p:cNvPr id="5" name="Rectángulo 4"/>
          <p:cNvSpPr/>
          <p:nvPr/>
        </p:nvSpPr>
        <p:spPr>
          <a:xfrm>
            <a:off x="5831478" y="3198242"/>
            <a:ext cx="42242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TUTOR</a:t>
            </a:r>
          </a:p>
          <a:p>
            <a:pPr algn="ctr"/>
            <a:endParaRPr lang="en-US" sz="1500" dirty="0" smtClean="0"/>
          </a:p>
          <a:p>
            <a:pPr algn="ctr"/>
            <a:r>
              <a:rPr lang="en-US" sz="1500" dirty="0" err="1" smtClean="0"/>
              <a:t>Ing</a:t>
            </a:r>
            <a:r>
              <a:rPr lang="en-US" sz="1500" dirty="0"/>
              <a:t>. </a:t>
            </a:r>
            <a:r>
              <a:rPr lang="en-US" sz="1500" dirty="0"/>
              <a:t>Narvaez Muñoz Christian Patricio , </a:t>
            </a:r>
            <a:r>
              <a:rPr lang="en-US" sz="1500" dirty="0" smtClean="0"/>
              <a:t>Msc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486477" y="4593679"/>
            <a:ext cx="5225967" cy="891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3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DESIGANDO DEL DEPARTAMENTO</a:t>
            </a:r>
          </a:p>
          <a:p>
            <a:pPr algn="ctr"/>
            <a:r>
              <a:rPr lang="en-US" sz="1500" dirty="0" err="1" smtClean="0"/>
              <a:t>Ing</a:t>
            </a:r>
            <a:r>
              <a:rPr lang="en-US" sz="1500" dirty="0" smtClean="0"/>
              <a:t>. </a:t>
            </a:r>
            <a:r>
              <a:rPr lang="en-US" sz="1500" dirty="0" err="1" smtClean="0"/>
              <a:t>Mariño</a:t>
            </a:r>
            <a:r>
              <a:rPr lang="en-US" sz="1500" dirty="0" smtClean="0"/>
              <a:t> </a:t>
            </a:r>
            <a:r>
              <a:rPr lang="en-US" sz="1500" dirty="0" err="1" smtClean="0"/>
              <a:t>Abarca</a:t>
            </a:r>
            <a:r>
              <a:rPr lang="en-US" sz="1500" dirty="0" smtClean="0"/>
              <a:t> Oswaldo Heriberto</a:t>
            </a:r>
            <a:endParaRPr lang="en-US" sz="15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2602960" y="5510215"/>
            <a:ext cx="592797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SECRETARIO </a:t>
            </a:r>
            <a:r>
              <a:rPr lang="en-US" sz="1100" b="1" dirty="0" smtClean="0">
                <a:solidFill>
                  <a:srgbClr val="002060"/>
                </a:solidFill>
              </a:rPr>
              <a:t>ACADÉMICO</a:t>
            </a:r>
          </a:p>
          <a:p>
            <a:pPr algn="ctr"/>
            <a:endParaRPr lang="en-US" sz="1300" b="1" dirty="0" smtClean="0"/>
          </a:p>
          <a:p>
            <a:pPr algn="ctr"/>
            <a:r>
              <a:rPr lang="en-US" sz="1500" dirty="0" smtClean="0"/>
              <a:t>Dr</a:t>
            </a:r>
            <a:r>
              <a:rPr lang="en-US" sz="1500" dirty="0"/>
              <a:t>. </a:t>
            </a:r>
            <a:r>
              <a:rPr lang="en-US" sz="1500" dirty="0" err="1" smtClean="0"/>
              <a:t>Mejía</a:t>
            </a:r>
            <a:r>
              <a:rPr lang="en-US" sz="1500" dirty="0"/>
              <a:t> Mena Marcelo</a:t>
            </a:r>
            <a:endParaRPr lang="en-US" sz="1500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83539" y="4593230"/>
            <a:ext cx="5225967" cy="891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3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DESIGNADO DE LA CARRERA</a:t>
            </a:r>
          </a:p>
          <a:p>
            <a:pPr algn="ctr"/>
            <a:r>
              <a:rPr lang="en-US" sz="1500" dirty="0" err="1" smtClean="0"/>
              <a:t>Ing</a:t>
            </a:r>
            <a:r>
              <a:rPr lang="en-US" sz="1500" dirty="0"/>
              <a:t>. </a:t>
            </a:r>
            <a:r>
              <a:rPr lang="en-US" sz="1500" dirty="0" err="1"/>
              <a:t>Carrión</a:t>
            </a:r>
            <a:r>
              <a:rPr lang="en-US" sz="1500" dirty="0"/>
              <a:t> Matamoros </a:t>
            </a:r>
            <a:r>
              <a:rPr lang="en-US" sz="1500" dirty="0" smtClean="0"/>
              <a:t>Luis </a:t>
            </a:r>
            <a:r>
              <a:rPr lang="en-US" sz="1500" dirty="0" smtClean="0"/>
              <a:t>Miguel, </a:t>
            </a:r>
            <a:r>
              <a:rPr lang="en-US" sz="1500" dirty="0" smtClean="0"/>
              <a:t>Msc.</a:t>
            </a:r>
          </a:p>
          <a:p>
            <a:pPr algn="ctr"/>
            <a:endParaRPr lang="en-US" sz="1600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4199281" y="6436327"/>
            <a:ext cx="29033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err="1" smtClean="0"/>
              <a:t>Salgolquí</a:t>
            </a:r>
            <a:r>
              <a:rPr lang="en-US" sz="1500" b="1" dirty="0" smtClean="0"/>
              <a:t>, 27 de </a:t>
            </a:r>
            <a:r>
              <a:rPr lang="en-US" sz="1500" b="1" dirty="0" err="1" smtClean="0"/>
              <a:t>Enero</a:t>
            </a:r>
            <a:r>
              <a:rPr lang="en-US" sz="1500" b="1" dirty="0" smtClean="0"/>
              <a:t> 2017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2100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89468"/>
              </p:ext>
            </p:extLst>
          </p:nvPr>
        </p:nvGraphicFramePr>
        <p:xfrm>
          <a:off x="789264" y="2251068"/>
          <a:ext cx="7622436" cy="3774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3286"/>
          <a:stretch/>
        </p:blipFill>
        <p:spPr bwMode="auto">
          <a:xfrm>
            <a:off x="8593282" y="2805543"/>
            <a:ext cx="2545774" cy="266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pic>
        <p:nvPicPr>
          <p:cNvPr id="10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4" name="Rectángulo redondeado 13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baseline="0" dirty="0" smtClean="0"/>
                <a:t>Teoría de Taylor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3581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129754"/>
              </p:ext>
            </p:extLst>
          </p:nvPr>
        </p:nvGraphicFramePr>
        <p:xfrm>
          <a:off x="1134246" y="1000576"/>
          <a:ext cx="9230683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pic>
        <p:nvPicPr>
          <p:cNvPr id="8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23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pic>
        <p:nvPicPr>
          <p:cNvPr id="5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Desviación modelo matemático</a:t>
              </a:r>
              <a:endParaRPr lang="es-EC" sz="2300" kern="1200" dirty="0"/>
            </a:p>
          </p:txBody>
        </p:sp>
      </p:grp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8496745"/>
              </p:ext>
            </p:extLst>
          </p:nvPr>
        </p:nvGraphicFramePr>
        <p:xfrm>
          <a:off x="1236372" y="1893194"/>
          <a:ext cx="4507605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1728098" y="4962756"/>
                <a:ext cx="1232645" cy="5648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m:rPr>
                          <m:nor/>
                        </m:rPr>
                        <a:rPr lang="es-EC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098" y="4962756"/>
                <a:ext cx="1232645" cy="5648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3490174" y="4962756"/>
                <a:ext cx="954813" cy="61100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m:rPr>
                          <m:nor/>
                        </m:rPr>
                        <a:rPr lang="es-EC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74" y="4962756"/>
                <a:ext cx="954813" cy="61100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7582" y="1893194"/>
            <a:ext cx="4564343" cy="39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17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6533875" y="2612196"/>
            <a:ext cx="4686299" cy="232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51707374"/>
              </p:ext>
            </p:extLst>
          </p:nvPr>
        </p:nvGraphicFramePr>
        <p:xfrm>
          <a:off x="706136" y="1953456"/>
          <a:ext cx="5799859" cy="364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pic>
        <p:nvPicPr>
          <p:cNvPr id="10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3" name="Rectángulo redondeado 12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baseline="0" dirty="0" smtClean="0"/>
                <a:t>Modos de Funcionamiento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940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4821067"/>
              </p:ext>
            </p:extLst>
          </p:nvPr>
        </p:nvGraphicFramePr>
        <p:xfrm>
          <a:off x="6513319" y="1957256"/>
          <a:ext cx="44805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pic>
        <p:nvPicPr>
          <p:cNvPr id="9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r="5553"/>
          <a:stretch/>
        </p:blipFill>
        <p:spPr>
          <a:xfrm>
            <a:off x="706136" y="1957255"/>
            <a:ext cx="5504164" cy="436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upo 15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7" name="Rectángulo redondeado 16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baseline="0" dirty="0" smtClean="0"/>
                <a:t>Formación de Partículas en</a:t>
              </a:r>
              <a:r>
                <a:rPr lang="es-EC" sz="2300" kern="1200" dirty="0" smtClean="0"/>
                <a:t> Función de la Carga Superficial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6908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965193"/>
              </p:ext>
            </p:extLst>
          </p:nvPr>
        </p:nvGraphicFramePr>
        <p:xfrm>
          <a:off x="972148" y="773076"/>
          <a:ext cx="9824007" cy="672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Atomización Electrohidrodinámica (EHDA)</a:t>
            </a:r>
            <a:endParaRPr lang="es-EC" sz="2800" dirty="0"/>
          </a:p>
        </p:txBody>
      </p:sp>
      <p:pic>
        <p:nvPicPr>
          <p:cNvPr id="7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2" name="Rectángulo redondeado 11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baseline="0" dirty="0" smtClean="0"/>
                <a:t>Parámetros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8927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0" y="1537230"/>
            <a:ext cx="8992925" cy="5200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o 4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Parámetros</a:t>
              </a:r>
              <a:endParaRPr lang="es-EC" sz="2300" kern="1200" dirty="0"/>
            </a:p>
          </p:txBody>
        </p:sp>
      </p:grpSp>
      <p:sp>
        <p:nvSpPr>
          <p:cNvPr id="9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Atomización Electrohidrodinámica (EHDA)</a:t>
            </a:r>
            <a:endParaRPr lang="es-EC" sz="2800" dirty="0"/>
          </a:p>
        </p:txBody>
      </p:sp>
      <p:pic>
        <p:nvPicPr>
          <p:cNvPr id="10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47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:\Users\monar\Downloads\Mensaje_sin_título\IMG_14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4708" y="2300807"/>
            <a:ext cx="3453063" cy="244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164" y="1798707"/>
            <a:ext cx="3562791" cy="345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 descr="C:\Users\USER\Downloads\IMG_143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r="510" b="11784"/>
          <a:stretch/>
        </p:blipFill>
        <p:spPr bwMode="auto">
          <a:xfrm>
            <a:off x="6813945" y="2277933"/>
            <a:ext cx="4304323" cy="249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261871" y="5588955"/>
            <a:ext cx="506741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Máquina</a:t>
            </a:r>
            <a:r>
              <a:rPr lang="en-US" sz="1400" b="1" dirty="0" smtClean="0"/>
              <a:t> de Electrospray Start Up (</a:t>
            </a:r>
            <a:r>
              <a:rPr lang="en-US" sz="1400" b="1" dirty="0" err="1" smtClean="0"/>
              <a:t>Yflow-España</a:t>
            </a:r>
            <a:r>
              <a:rPr lang="en-US" sz="1400" b="1" dirty="0" smtClean="0"/>
              <a:t>) -  </a:t>
            </a:r>
          </a:p>
          <a:p>
            <a:pPr algn="ctr"/>
            <a:r>
              <a:rPr lang="en-US" sz="1400" b="1" dirty="0" err="1" smtClean="0"/>
              <a:t>Laboratorio</a:t>
            </a:r>
            <a:r>
              <a:rPr lang="en-US" sz="1400" b="1" dirty="0" smtClean="0"/>
              <a:t> de Reología</a:t>
            </a:r>
            <a:endParaRPr lang="en-US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579344" y="5234746"/>
            <a:ext cx="309632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Máquina</a:t>
            </a:r>
            <a:r>
              <a:rPr lang="en-US" sz="1400" b="1" dirty="0" smtClean="0"/>
              <a:t> de Electrospray – </a:t>
            </a:r>
            <a:r>
              <a:rPr lang="en-US" sz="1400" b="1" dirty="0" err="1" smtClean="0"/>
              <a:t>Laboratorio</a:t>
            </a:r>
            <a:r>
              <a:rPr lang="en-US" sz="1400" b="1" dirty="0" smtClean="0"/>
              <a:t> de Reología </a:t>
            </a:r>
            <a:endParaRPr lang="en-US" sz="1400" b="1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Experimentación</a:t>
            </a:r>
            <a:endParaRPr lang="es-EC" sz="2800" dirty="0"/>
          </a:p>
        </p:txBody>
      </p:sp>
      <p:pic>
        <p:nvPicPr>
          <p:cNvPr id="11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3" name="Rectángulo redondeado 12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Máquina de Electrospray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1983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2645859"/>
              </p:ext>
            </p:extLst>
          </p:nvPr>
        </p:nvGraphicFramePr>
        <p:xfrm>
          <a:off x="706136" y="1500575"/>
          <a:ext cx="10256273" cy="522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Experimentación</a:t>
            </a:r>
            <a:endParaRPr lang="es-EC" sz="2800" dirty="0"/>
          </a:p>
        </p:txBody>
      </p:sp>
      <p:pic>
        <p:nvPicPr>
          <p:cNvPr id="7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9" name="Rectángulo redondeado 8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Materiales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9254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Experimentación</a:t>
            </a:r>
            <a:endParaRPr lang="es-EC" sz="2800" dirty="0"/>
          </a:p>
        </p:txBody>
      </p:sp>
      <p:pic>
        <p:nvPicPr>
          <p:cNvPr id="6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8" name="Rectángulo redondeado 7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Diseño Experimental</a:t>
              </a:r>
              <a:endParaRPr lang="es-EC" sz="2300" kern="1200" dirty="0"/>
            </a:p>
          </p:txBody>
        </p:sp>
      </p:grp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07206310"/>
              </p:ext>
            </p:extLst>
          </p:nvPr>
        </p:nvGraphicFramePr>
        <p:xfrm>
          <a:off x="1924791" y="1741961"/>
          <a:ext cx="7738754" cy="476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624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763633"/>
              </p:ext>
            </p:extLst>
          </p:nvPr>
        </p:nvGraphicFramePr>
        <p:xfrm>
          <a:off x="769221" y="2227418"/>
          <a:ext cx="5257507" cy="404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baseline="0" dirty="0" smtClean="0"/>
                <a:t>Atomización</a:t>
              </a:r>
              <a:endParaRPr lang="es-EC" sz="2300" kern="1200" dirty="0"/>
            </a:p>
          </p:txBody>
        </p:sp>
      </p:grpSp>
      <p:pic>
        <p:nvPicPr>
          <p:cNvPr id="9" name="Imagen 8"/>
          <p:cNvPicPr/>
          <p:nvPr/>
        </p:nvPicPr>
        <p:blipFill>
          <a:blip r:embed="rId7"/>
          <a:stretch>
            <a:fillRect/>
          </a:stretch>
        </p:blipFill>
        <p:spPr>
          <a:xfrm>
            <a:off x="6497346" y="1615500"/>
            <a:ext cx="3958937" cy="191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electrospray microparticle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4" t="3708" r="397" b="32816"/>
          <a:stretch/>
        </p:blipFill>
        <p:spPr bwMode="auto">
          <a:xfrm>
            <a:off x="6629338" y="3623403"/>
            <a:ext cx="3702253" cy="315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22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Experimentación</a:t>
            </a:r>
            <a:endParaRPr lang="es-EC" sz="2800" dirty="0"/>
          </a:p>
        </p:txBody>
      </p:sp>
      <p:pic>
        <p:nvPicPr>
          <p:cNvPr id="15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7" name="Rectángulo redondeado 16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Concentraciones</a:t>
              </a:r>
              <a:endParaRPr lang="es-EC" sz="2300" kern="1200" dirty="0"/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508" y="1859972"/>
            <a:ext cx="9482243" cy="414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426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42207"/>
              </p:ext>
            </p:extLst>
          </p:nvPr>
        </p:nvGraphicFramePr>
        <p:xfrm>
          <a:off x="697809" y="505412"/>
          <a:ext cx="10522365" cy="655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Análisis</a:t>
            </a:r>
            <a:endParaRPr lang="es-EC" sz="2800" dirty="0"/>
          </a:p>
        </p:txBody>
      </p:sp>
      <p:pic>
        <p:nvPicPr>
          <p:cNvPr id="8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Tamaños y Distribuciones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4227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48" y="1615500"/>
            <a:ext cx="3723877" cy="461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914079"/>
              </p:ext>
            </p:extLst>
          </p:nvPr>
        </p:nvGraphicFramePr>
        <p:xfrm>
          <a:off x="-992764" y="1936834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6417937" y="6380786"/>
            <a:ext cx="329930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419" dirty="0" smtClean="0"/>
              <a:t>Medición</a:t>
            </a:r>
            <a:r>
              <a:rPr lang="en-US" dirty="0" smtClean="0"/>
              <a:t> – </a:t>
            </a:r>
            <a:r>
              <a:rPr lang="es-419" dirty="0" smtClean="0"/>
              <a:t>Programa</a:t>
            </a:r>
            <a:r>
              <a:rPr lang="en-US" dirty="0" smtClean="0"/>
              <a:t> Matlab</a:t>
            </a:r>
            <a:endParaRPr lang="en-US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Análisis</a:t>
            </a:r>
            <a:endParaRPr lang="es-EC" sz="2800" dirty="0"/>
          </a:p>
        </p:txBody>
      </p:sp>
      <p:pic>
        <p:nvPicPr>
          <p:cNvPr id="11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5" name="Rectángulo redondeado 14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Cono de Taylor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6628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Resultados</a:t>
            </a:r>
            <a:endParaRPr lang="es-EC" sz="2800" dirty="0"/>
          </a:p>
        </p:txBody>
      </p:sp>
      <p:pic>
        <p:nvPicPr>
          <p:cNvPr id="11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5" name="Rectángulo redondeado 14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Ponderación</a:t>
              </a:r>
              <a:endParaRPr lang="es-EC" sz="2300" kern="1200" dirty="0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1392162" y="1606267"/>
            <a:ext cx="9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Selección concentraciones para análisis morfológico</a:t>
            </a:r>
            <a:endParaRPr lang="es-EC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591187"/>
              </p:ext>
            </p:extLst>
          </p:nvPr>
        </p:nvGraphicFramePr>
        <p:xfrm>
          <a:off x="1392162" y="2057400"/>
          <a:ext cx="9279302" cy="228739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78910"/>
                <a:gridCol w="2051500"/>
                <a:gridCol w="543444"/>
                <a:gridCol w="570616"/>
                <a:gridCol w="519668"/>
                <a:gridCol w="540047"/>
                <a:gridCol w="529858"/>
                <a:gridCol w="560426"/>
                <a:gridCol w="560426"/>
                <a:gridCol w="489099"/>
                <a:gridCol w="489099"/>
                <a:gridCol w="489099"/>
                <a:gridCol w="468721"/>
                <a:gridCol w="529858"/>
                <a:gridCol w="458531"/>
              </a:tblGrid>
              <a:tr h="229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ORD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Parámetro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W.F.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 10%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13%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 15%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 18%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 20% PVP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 23%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87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3214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>
                          <a:effectLst/>
                        </a:rPr>
                        <a:t>Calidad de Imagen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3,20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1,60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1,60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34438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>
                          <a:effectLst/>
                        </a:rPr>
                        <a:t>Desviacion estandar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9,88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2,47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7,44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1,86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6,97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1,74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6,97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1,74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7,64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1,91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4192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>
                          <a:effectLst/>
                        </a:rPr>
                        <a:t>Forma de las Microparticulas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1,75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2984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</a:rPr>
                        <a:t>Estabilidad del proceso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27550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SUMA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7,92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10,00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6,76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4,94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5,74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5,11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72977"/>
              </p:ext>
            </p:extLst>
          </p:nvPr>
        </p:nvGraphicFramePr>
        <p:xfrm>
          <a:off x="2560393" y="4501826"/>
          <a:ext cx="6864165" cy="224187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17289"/>
                <a:gridCol w="2215902"/>
                <a:gridCol w="586994"/>
                <a:gridCol w="616345"/>
                <a:gridCol w="561313"/>
                <a:gridCol w="583326"/>
                <a:gridCol w="572320"/>
                <a:gridCol w="605338"/>
                <a:gridCol w="605338"/>
              </a:tblGrid>
              <a:tr h="247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ORD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Parámetro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W.F.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25% PVP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28% PVP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30% PVP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74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879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</a:rPr>
                        <a:t>Calidad de Imagen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7,00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1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>
                          <a:effectLst/>
                        </a:rPr>
                        <a:t>Desviacion estandar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1,92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7,86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1,97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3,48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0,87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7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>
                          <a:effectLst/>
                        </a:rPr>
                        <a:t>Forma de las Microparticulas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16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</a:rPr>
                        <a:t>Estabilidad del proceso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44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SUMA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5,27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4,12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5,27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597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ogramas 22 de dec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5" y="1287731"/>
            <a:ext cx="9779808" cy="557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Resultados</a:t>
            </a:r>
            <a:endParaRPr lang="es-EC" sz="2800" dirty="0"/>
          </a:p>
        </p:txBody>
      </p:sp>
      <p:pic>
        <p:nvPicPr>
          <p:cNvPr id="8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107231" y="830982"/>
            <a:ext cx="8722569" cy="456749"/>
            <a:chOff x="0" y="131895"/>
            <a:chExt cx="8900437" cy="647595"/>
          </a:xfrm>
        </p:grpSpPr>
        <p:sp>
          <p:nvSpPr>
            <p:cNvPr id="11" name="Rectángulo redondeado 10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Morfologías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0937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:\Users\monar\Documents\diametr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r="2449"/>
          <a:stretch/>
        </p:blipFill>
        <p:spPr bwMode="auto">
          <a:xfrm>
            <a:off x="773499" y="1905422"/>
            <a:ext cx="5357137" cy="4214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C:\Users\monar\Documents\diametro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r="3894"/>
          <a:stretch/>
        </p:blipFill>
        <p:spPr bwMode="auto">
          <a:xfrm>
            <a:off x="6532648" y="1952181"/>
            <a:ext cx="4608369" cy="4121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Resultados</a:t>
            </a:r>
            <a:endParaRPr lang="es-EC" sz="2800" dirty="0"/>
          </a:p>
        </p:txBody>
      </p:sp>
      <p:pic>
        <p:nvPicPr>
          <p:cNvPr id="12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4" name="Rectángulo redondeado 13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Diámetro vs Concentración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530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Resultados</a:t>
            </a:r>
            <a:endParaRPr lang="es-EC" sz="2800" dirty="0"/>
          </a:p>
        </p:txBody>
      </p:sp>
      <p:pic>
        <p:nvPicPr>
          <p:cNvPr id="11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5" name="Rectángulo redondeado 14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Ponderación</a:t>
              </a:r>
              <a:endParaRPr lang="es-EC" sz="2300" kern="1200" dirty="0"/>
            </a:p>
          </p:txBody>
        </p:sp>
      </p:grp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264399"/>
              </p:ext>
            </p:extLst>
          </p:nvPr>
        </p:nvGraphicFramePr>
        <p:xfrm>
          <a:off x="1262061" y="2530279"/>
          <a:ext cx="9315882" cy="299768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80797"/>
                <a:gridCol w="2059587"/>
                <a:gridCol w="545586"/>
                <a:gridCol w="572865"/>
                <a:gridCol w="521717"/>
                <a:gridCol w="542175"/>
                <a:gridCol w="531947"/>
                <a:gridCol w="562636"/>
                <a:gridCol w="562636"/>
                <a:gridCol w="491027"/>
                <a:gridCol w="491027"/>
                <a:gridCol w="491027"/>
                <a:gridCol w="470569"/>
                <a:gridCol w="531947"/>
                <a:gridCol w="460339"/>
              </a:tblGrid>
              <a:tr h="3586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ORD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Parámetro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W.F.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 10%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13%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 15%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 20%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 25% PVP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30% PVP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71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R.F.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Valor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3586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>
                          <a:effectLst/>
                        </a:rPr>
                        <a:t>Desviación Estándar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9,88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3,29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7,44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2,48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6,97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2,32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2,56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3,48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3586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>
                          <a:effectLst/>
                        </a:rPr>
                        <a:t>Forma Esférica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0,23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10,00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1,87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1,87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1,63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3586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>
                          <a:effectLst/>
                        </a:rPr>
                        <a:t>Sin porosidad 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0,23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10,00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1,63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1,63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1,87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3586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>
                          <a:effectLst/>
                        </a:rPr>
                        <a:t>Sin formación de fibras</a:t>
                      </a:r>
                      <a:endParaRPr lang="es-EC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3586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5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</a:rPr>
                        <a:t>Sin gotas satélite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0,07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0,27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0,53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0,60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0,67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</a:tr>
              <a:tr h="3586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SUMA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8,89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9,87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7,98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7,82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8,46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5,93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62061" y="1772073"/>
            <a:ext cx="851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Selección concentración más óptima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785062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:\Users\monar\Documents\3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r="4069"/>
          <a:stretch/>
        </p:blipFill>
        <p:spPr bwMode="auto">
          <a:xfrm>
            <a:off x="5617078" y="1825793"/>
            <a:ext cx="5603096" cy="4736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F:\David Monar\manchas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5185" r="2191" b="4597"/>
          <a:stretch/>
        </p:blipFill>
        <p:spPr bwMode="auto">
          <a:xfrm>
            <a:off x="627321" y="1431252"/>
            <a:ext cx="4912837" cy="2406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C:\Users\monar\Documents\caudal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" r="2615"/>
          <a:stretch/>
        </p:blipFill>
        <p:spPr bwMode="auto">
          <a:xfrm>
            <a:off x="1117430" y="3860064"/>
            <a:ext cx="3934998" cy="2947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Resultados</a:t>
            </a:r>
            <a:endParaRPr lang="es-EC" sz="2800" dirty="0"/>
          </a:p>
        </p:txBody>
      </p:sp>
      <p:pic>
        <p:nvPicPr>
          <p:cNvPr id="13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5" name="Rectángulo redondeado 14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Concentración 13%  PVP. Caudal vs Diámetro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9530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3394" y="6042986"/>
            <a:ext cx="3581026" cy="4888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C" sz="1800" b="1" dirty="0" smtClean="0">
                <a:solidFill>
                  <a:schemeClr val="tx1"/>
                </a:solidFill>
              </a:rPr>
              <a:t>Zona Estable – 13% de PVP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8194" name="Picture 2" descr="mo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/>
          <a:stretch>
            <a:fillRect/>
          </a:stretch>
        </p:blipFill>
        <p:spPr bwMode="auto">
          <a:xfrm>
            <a:off x="513923" y="1875856"/>
            <a:ext cx="5479969" cy="383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25" y="2203671"/>
            <a:ext cx="4886192" cy="310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6715543" y="5718382"/>
            <a:ext cx="3964755" cy="6492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C" sz="1800" b="1" dirty="0" smtClean="0">
                <a:solidFill>
                  <a:schemeClr val="tx1"/>
                </a:solidFill>
              </a:rPr>
              <a:t>Modos de funcionamiento Electrospray</a:t>
            </a:r>
            <a:r>
              <a:rPr lang="es-EC" sz="1800" b="1" dirty="0">
                <a:solidFill>
                  <a:schemeClr val="tx1"/>
                </a:solidFill>
              </a:rPr>
              <a:t> </a:t>
            </a:r>
            <a:r>
              <a:rPr lang="es-EC" sz="1800" b="1" dirty="0" smtClean="0">
                <a:solidFill>
                  <a:schemeClr val="tx1"/>
                </a:solidFill>
              </a:rPr>
              <a:t>–13% de PVP</a:t>
            </a:r>
            <a:endParaRPr lang="es-EC" sz="1800" b="1" dirty="0">
              <a:solidFill>
                <a:schemeClr val="tx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Resultados</a:t>
            </a:r>
            <a:endParaRPr lang="es-EC" sz="2800" dirty="0"/>
          </a:p>
        </p:txBody>
      </p:sp>
      <p:pic>
        <p:nvPicPr>
          <p:cNvPr id="11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3" name="Rectángulo redondeado 12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Concentración 13% PVP. Estabilidad del Proceso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8679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:\Users\monar\Documents\distanci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2414" b="1148"/>
          <a:stretch/>
        </p:blipFill>
        <p:spPr bwMode="auto">
          <a:xfrm>
            <a:off x="1205578" y="2373514"/>
            <a:ext cx="4439920" cy="3129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Resultados</a:t>
            </a:r>
            <a:endParaRPr lang="es-EC" sz="2800" dirty="0"/>
          </a:p>
        </p:txBody>
      </p:sp>
      <p:pic>
        <p:nvPicPr>
          <p:cNvPr id="10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2" name="Rectángulo redondeado 11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Concentración 13% PVP. Distancia al Colector</a:t>
              </a:r>
              <a:endParaRPr lang="es-EC" sz="2300" kern="1200" dirty="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552" y="1521637"/>
            <a:ext cx="4209184" cy="53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82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5752164"/>
              </p:ext>
            </p:extLst>
          </p:nvPr>
        </p:nvGraphicFramePr>
        <p:xfrm>
          <a:off x="785750" y="816589"/>
          <a:ext cx="7001107" cy="302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pic>
        <p:nvPicPr>
          <p:cNvPr id="6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 I Tayl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773" y="4191592"/>
            <a:ext cx="1925125" cy="19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76512736"/>
              </p:ext>
            </p:extLst>
          </p:nvPr>
        </p:nvGraphicFramePr>
        <p:xfrm>
          <a:off x="785750" y="3720490"/>
          <a:ext cx="7001107" cy="310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2" name="Picture 4" descr="Resultado de imagen para John zelen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1" y="1330684"/>
            <a:ext cx="1494283" cy="222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De Magne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47" y="1330685"/>
            <a:ext cx="1445649" cy="222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303425" y="3720490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112196" y="372049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Zeleny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462717" y="6264642"/>
            <a:ext cx="661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Taylor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21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52" y="1450461"/>
            <a:ext cx="5792345" cy="540753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Resultados</a:t>
            </a:r>
            <a:endParaRPr lang="es-EC" sz="2800" dirty="0"/>
          </a:p>
        </p:txBody>
      </p:sp>
      <p:pic>
        <p:nvPicPr>
          <p:cNvPr id="9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1" name="Rectángulo redondeado 10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Cono de Taylor</a:t>
              </a:r>
              <a:endParaRPr lang="es-EC" sz="2300" kern="1200" dirty="0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r="22531"/>
          <a:stretch/>
        </p:blipFill>
        <p:spPr>
          <a:xfrm>
            <a:off x="7977172" y="1951358"/>
            <a:ext cx="2956355" cy="392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723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C:\Users\monar\Documents\Viscosida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 r="3343"/>
          <a:stretch/>
        </p:blipFill>
        <p:spPr bwMode="auto">
          <a:xfrm>
            <a:off x="5970802" y="2475996"/>
            <a:ext cx="5249372" cy="3316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C:\Users\monar\Documents\tas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2" y="1625891"/>
            <a:ext cx="5460250" cy="50166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Resultados</a:t>
            </a:r>
            <a:endParaRPr lang="es-EC" sz="2800" dirty="0"/>
          </a:p>
        </p:txBody>
      </p:sp>
      <p:pic>
        <p:nvPicPr>
          <p:cNvPr id="8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4" name="Rectángulo redondeado 13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Propiedades de la Solución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7049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706136" y="-254465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dirty="0" smtClean="0"/>
              <a:t>Conclusiones</a:t>
            </a:r>
            <a:endParaRPr lang="es-EC" sz="4000" dirty="0"/>
          </a:p>
        </p:txBody>
      </p:sp>
      <p:pic>
        <p:nvPicPr>
          <p:cNvPr id="8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209917" y="1101437"/>
            <a:ext cx="9045910" cy="53824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1"/>
                </a:solidFill>
              </a:rPr>
              <a:t>Se caracterizó el diámetro de las partículas variando dos parámetros: la concentración de polímero y el caudal. Los tamaños obtenidos variando la concentración fueron desde 0.93 </a:t>
            </a:r>
            <a:r>
              <a:rPr lang="es-EC" dirty="0" err="1">
                <a:solidFill>
                  <a:schemeClr val="tx1"/>
                </a:solidFill>
              </a:rPr>
              <a:t>μm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al 8% hasta 2 </a:t>
            </a:r>
            <a:r>
              <a:rPr lang="es-EC" dirty="0" err="1" smtClean="0">
                <a:solidFill>
                  <a:schemeClr val="tx1"/>
                </a:solidFill>
              </a:rPr>
              <a:t>μm</a:t>
            </a:r>
            <a:r>
              <a:rPr lang="es-EC" dirty="0" smtClean="0">
                <a:solidFill>
                  <a:schemeClr val="tx1"/>
                </a:solidFill>
              </a:rPr>
              <a:t> al 30%, y con la variación de caudal de 0.1 a 0.6 ml/</a:t>
            </a:r>
            <a:r>
              <a:rPr lang="es-EC" dirty="0" err="1" smtClean="0">
                <a:solidFill>
                  <a:schemeClr val="tx1"/>
                </a:solidFill>
              </a:rPr>
              <a:t>hr</a:t>
            </a:r>
            <a:r>
              <a:rPr lang="es-EC" dirty="0" smtClean="0">
                <a:solidFill>
                  <a:schemeClr val="tx1"/>
                </a:solidFill>
              </a:rPr>
              <a:t> fueron desde </a:t>
            </a:r>
            <a:r>
              <a:rPr lang="es-EC" dirty="0">
                <a:solidFill>
                  <a:schemeClr val="tx1"/>
                </a:solidFill>
              </a:rPr>
              <a:t>1.16 </a:t>
            </a:r>
            <a:r>
              <a:rPr lang="es-EC" dirty="0" err="1">
                <a:solidFill>
                  <a:schemeClr val="tx1"/>
                </a:solidFill>
              </a:rPr>
              <a:t>μm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a </a:t>
            </a:r>
            <a:r>
              <a:rPr lang="es-EC" dirty="0">
                <a:solidFill>
                  <a:schemeClr val="tx1"/>
                </a:solidFill>
              </a:rPr>
              <a:t>1.7 </a:t>
            </a:r>
            <a:r>
              <a:rPr lang="es-EC" dirty="0" err="1">
                <a:solidFill>
                  <a:schemeClr val="tx1"/>
                </a:solidFill>
              </a:rPr>
              <a:t>μm</a:t>
            </a:r>
            <a:r>
              <a:rPr lang="es-EC" dirty="0">
                <a:solidFill>
                  <a:schemeClr val="tx1"/>
                </a:solidFill>
              </a:rPr>
              <a:t>. </a:t>
            </a:r>
            <a:endParaRPr lang="es-EC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1"/>
                </a:solidFill>
              </a:rPr>
              <a:t>En el análisis de las distribuciones de tamaños las concentraciones con mejores resultados fueron las de 10% y 13% con un tamaño máximo de 1.18 </a:t>
            </a:r>
            <a:r>
              <a:rPr lang="es-EC" dirty="0" err="1" smtClean="0">
                <a:solidFill>
                  <a:schemeClr val="tx1"/>
                </a:solidFill>
              </a:rPr>
              <a:t>μm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1"/>
                </a:solidFill>
              </a:rPr>
              <a:t>En las seis morfologías analizadas se observaron formas esféricas, resultando las partículas pertenecientes a la concentración de 13% las más uniformes y con estructuras sin porosidades.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72845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706136" y="-254465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dirty="0" smtClean="0"/>
              <a:t>Conclusiones</a:t>
            </a:r>
            <a:endParaRPr lang="es-EC" sz="4000" dirty="0"/>
          </a:p>
        </p:txBody>
      </p:sp>
      <p:pic>
        <p:nvPicPr>
          <p:cNvPr id="8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1261872" y="1569027"/>
            <a:ext cx="8595360" cy="43513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1"/>
                </a:solidFill>
              </a:rPr>
              <a:t>Para el análisis de la estabilidad del proceso de electrospray se analizaron las tres mejores concentraciones (10, 13 y 15%). Resultando la de 13% la concentración que más estabilidad mostró en un rango de 0.1 a 0.6 ml/</a:t>
            </a:r>
            <a:r>
              <a:rPr lang="es-EC" dirty="0" err="1" smtClean="0">
                <a:solidFill>
                  <a:schemeClr val="tx1"/>
                </a:solidFill>
              </a:rPr>
              <a:t>hr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1"/>
                </a:solidFill>
              </a:rPr>
              <a:t>Los parámetros que resultaron del análisis final para la caracterización de las micropartículas fueron: Concentración 13%, caudal 0,1 ml/</a:t>
            </a:r>
            <a:r>
              <a:rPr lang="es-EC" dirty="0" err="1" smtClean="0">
                <a:solidFill>
                  <a:schemeClr val="tx1"/>
                </a:solidFill>
              </a:rPr>
              <a:t>hr</a:t>
            </a:r>
            <a:r>
              <a:rPr lang="es-EC" dirty="0" smtClean="0">
                <a:solidFill>
                  <a:schemeClr val="tx1"/>
                </a:solidFill>
              </a:rPr>
              <a:t>, rango de voltajes 8.5 – 11.2 kV y distancia de recolección 12 cm. Obteniendo partículas con un tamaño de 1.16 ± 0.14 </a:t>
            </a:r>
            <a:r>
              <a:rPr lang="el-GR" dirty="0" smtClean="0">
                <a:solidFill>
                  <a:schemeClr val="tx1"/>
                </a:solidFill>
              </a:rPr>
              <a:t>μ</a:t>
            </a:r>
            <a:r>
              <a:rPr lang="es-EC" dirty="0" smtClean="0">
                <a:solidFill>
                  <a:schemeClr val="tx1"/>
                </a:solidFill>
              </a:rPr>
              <a:t>m.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16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9917" y="1402773"/>
            <a:ext cx="8786137" cy="46966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</a:rPr>
              <a:t>Para poder procesar correctamente los resultados en el software utilizado se deben tener muy en cuenta tanto el tiempo de recolección de la muestra y la distancia al colector.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</a:rPr>
              <a:t>Para lograr la caracterización de las partículas se requiere optimizar principalmente la concentración ideal de polímero y el caudal a ser utilizado para obtener tamaños uniformes y morfologías homogéneas.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tx1"/>
                </a:solidFill>
              </a:rPr>
              <a:t>Se recomienda como estudio posterior a la obtención de micropartículas de PVP, la micro encapsulación de otro material dentro del polímero para que el proceso puede tener una aplicación con un fin específico.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7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442" y="156720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06136" y="-254465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dirty="0" smtClean="0"/>
              <a:t>Recomendaciones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665815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5555" y="1932208"/>
            <a:ext cx="3653204" cy="376936"/>
          </a:xfrm>
        </p:spPr>
        <p:txBody>
          <a:bodyPr>
            <a:normAutofit lnSpcReduction="10000"/>
          </a:bodyPr>
          <a:lstStyle/>
          <a:p>
            <a:r>
              <a:rPr lang="es-EC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Aerolización de Materiales</a:t>
            </a:r>
            <a:endParaRPr lang="es-EC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5" y="2576708"/>
            <a:ext cx="3988388" cy="269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2559317"/>
            <a:ext cx="4240570" cy="2729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636536" y="1906549"/>
            <a:ext cx="3200566" cy="376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Materiales</a:t>
            </a:r>
            <a:r>
              <a:rPr lang="es-EC" dirty="0" smtClean="0">
                <a:solidFill>
                  <a:schemeClr val="accent4"/>
                </a:solidFill>
              </a:rPr>
              <a:t> </a:t>
            </a:r>
            <a:r>
              <a:rPr lang="es-EC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biocerámicos</a:t>
            </a:r>
            <a:endParaRPr lang="es-EC" dirty="0">
              <a:solidFill>
                <a:schemeClr val="accent4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261872" y="5596671"/>
            <a:ext cx="4240570" cy="4931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400" b="1" dirty="0" smtClean="0">
                <a:solidFill>
                  <a:schemeClr val="tx1"/>
                </a:solidFill>
              </a:rPr>
              <a:t>Imagen SEM, aspirina en aerosol obtenida mediante la técnica de electrospray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506045" y="5539413"/>
            <a:ext cx="3331057" cy="6076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400" b="1" dirty="0" smtClean="0">
                <a:solidFill>
                  <a:schemeClr val="tx1"/>
                </a:solidFill>
              </a:rPr>
              <a:t>Imagen SEM, Fosfato de Calcio </a:t>
            </a:r>
            <a:r>
              <a:rPr lang="es-EC" sz="1400" b="1" dirty="0" err="1" smtClean="0">
                <a:solidFill>
                  <a:schemeClr val="tx1"/>
                </a:solidFill>
              </a:rPr>
              <a:t>CaP</a:t>
            </a:r>
            <a:r>
              <a:rPr lang="es-EC" sz="1400" b="1" dirty="0" smtClean="0">
                <a:solidFill>
                  <a:schemeClr val="tx1"/>
                </a:solidFill>
              </a:rPr>
              <a:t> depositado. 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Atomización Electrohidrodinámica (EHDA)</a:t>
            </a:r>
            <a:endParaRPr lang="es-EC" sz="2800" dirty="0"/>
          </a:p>
        </p:txBody>
      </p:sp>
      <p:pic>
        <p:nvPicPr>
          <p:cNvPr id="11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4" name="Rectángulo redondeado 13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Aplicaciones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2854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8517" y="1728392"/>
            <a:ext cx="3887643" cy="449178"/>
          </a:xfrm>
        </p:spPr>
        <p:txBody>
          <a:bodyPr/>
          <a:lstStyle/>
          <a:p>
            <a:r>
              <a:rPr lang="es-EC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Administración de fármacos</a:t>
            </a:r>
            <a:r>
              <a:rPr lang="es-EC" dirty="0" smtClean="0">
                <a:solidFill>
                  <a:schemeClr val="accent4"/>
                </a:solidFill>
              </a:rPr>
              <a:t>. </a:t>
            </a:r>
            <a:endParaRPr lang="es-EC" dirty="0">
              <a:solidFill>
                <a:schemeClr val="accent4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991882" y="6036935"/>
            <a:ext cx="4780548" cy="6737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400" b="1" dirty="0" smtClean="0">
                <a:solidFill>
                  <a:schemeClr val="tx1"/>
                </a:solidFill>
              </a:rPr>
              <a:t>Imagen SEM, diferentes solventes orgánicos y polímeros. </a:t>
            </a:r>
            <a:r>
              <a:rPr lang="es-EC" sz="1400" b="1" dirty="0">
                <a:solidFill>
                  <a:schemeClr val="tx1"/>
                </a:solidFill>
              </a:rPr>
              <a:t>(a) DCM, (b) </a:t>
            </a:r>
            <a:r>
              <a:rPr lang="es-EC" sz="1400" b="1" dirty="0" err="1">
                <a:solidFill>
                  <a:schemeClr val="tx1"/>
                </a:solidFill>
              </a:rPr>
              <a:t>acetonitrile</a:t>
            </a:r>
            <a:r>
              <a:rPr lang="es-EC" sz="1400" b="1" dirty="0">
                <a:solidFill>
                  <a:schemeClr val="tx1"/>
                </a:solidFill>
              </a:rPr>
              <a:t>, (c) THF, (d) EVAC, (e) PLGA y (f) </a:t>
            </a:r>
            <a:r>
              <a:rPr lang="es-EC" sz="1400" b="1" dirty="0" smtClean="0">
                <a:solidFill>
                  <a:schemeClr val="tx1"/>
                </a:solidFill>
              </a:rPr>
              <a:t>PDLA fármaco </a:t>
            </a:r>
            <a:r>
              <a:rPr lang="es-EC" sz="1400" b="1" dirty="0" err="1" smtClean="0">
                <a:solidFill>
                  <a:schemeClr val="tx1"/>
                </a:solidFill>
              </a:rPr>
              <a:t>paclitaxel</a:t>
            </a:r>
            <a:endParaRPr lang="es-EC" sz="1400" b="1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98" y="2289865"/>
            <a:ext cx="3534717" cy="362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82" y="2675056"/>
            <a:ext cx="5423535" cy="248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6775756" y="1753140"/>
            <a:ext cx="3178735" cy="405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Fabricación de Biochips</a:t>
            </a:r>
            <a:endParaRPr lang="es-EC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694142" y="5603998"/>
            <a:ext cx="3960599" cy="7206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400" b="1" dirty="0" smtClean="0">
                <a:solidFill>
                  <a:schemeClr val="tx1"/>
                </a:solidFill>
              </a:rPr>
              <a:t>Imagen SEM, matriz de (anti-inmunoglobulina IgG, obtenidas mediante electrospray. 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Atomización Electrohidrodinámica (EHDA)</a:t>
            </a:r>
            <a:endParaRPr lang="es-EC" sz="2800" dirty="0"/>
          </a:p>
        </p:txBody>
      </p:sp>
      <p:pic>
        <p:nvPicPr>
          <p:cNvPr id="18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20" name="Rectángulo redondeado 19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Aplicaciones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2463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1851" y="1505690"/>
            <a:ext cx="3118016" cy="416942"/>
          </a:xfrm>
        </p:spPr>
        <p:txBody>
          <a:bodyPr/>
          <a:lstStyle/>
          <a:p>
            <a:r>
              <a:rPr lang="es-EC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Microencapsulación</a:t>
            </a:r>
            <a:endParaRPr lang="es-EC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393970" y="5879073"/>
            <a:ext cx="4780548" cy="6737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400" b="1" dirty="0" smtClean="0">
                <a:solidFill>
                  <a:schemeClr val="tx1"/>
                </a:solidFill>
              </a:rPr>
              <a:t>Imagen SEM, diferentes solventes orgánicos y polímeros. </a:t>
            </a:r>
            <a:r>
              <a:rPr lang="es-EC" sz="1400" b="1" dirty="0">
                <a:solidFill>
                  <a:schemeClr val="tx1"/>
                </a:solidFill>
              </a:rPr>
              <a:t>(a) DCM, (b) </a:t>
            </a:r>
            <a:r>
              <a:rPr lang="es-EC" sz="1400" b="1" dirty="0" err="1">
                <a:solidFill>
                  <a:schemeClr val="tx1"/>
                </a:solidFill>
              </a:rPr>
              <a:t>acetonitrile</a:t>
            </a:r>
            <a:r>
              <a:rPr lang="es-EC" sz="1400" b="1" dirty="0">
                <a:solidFill>
                  <a:schemeClr val="tx1"/>
                </a:solidFill>
              </a:rPr>
              <a:t>, (c) THF, (d) EVAC, (e) PLGA y (f) PDLA</a:t>
            </a: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33" y="1848047"/>
            <a:ext cx="5276747" cy="336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60" y="2233269"/>
            <a:ext cx="3349597" cy="282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06136" y="-398130"/>
            <a:ext cx="8047463" cy="114379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Atomización Electrohidrodinámica (EHDA)</a:t>
            </a:r>
            <a:endParaRPr lang="es-EC" sz="2800" dirty="0"/>
          </a:p>
        </p:txBody>
      </p:sp>
      <p:pic>
        <p:nvPicPr>
          <p:cNvPr id="12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14" name="Rectángulo redondeado 13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dirty="0" smtClean="0"/>
                <a:t>Aplicaciones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3230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pic>
        <p:nvPicPr>
          <p:cNvPr id="13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9" name="Rectángulo redondeado 8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baseline="0" dirty="0" smtClean="0"/>
                <a:t>Objetivo General</a:t>
              </a:r>
              <a:endParaRPr lang="es-EC" sz="2300" kern="1200" dirty="0"/>
            </a:p>
          </p:txBody>
        </p:sp>
      </p:grp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369091" y="1537230"/>
            <a:ext cx="8276370" cy="10495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C" sz="1700" dirty="0">
                <a:solidFill>
                  <a:schemeClr val="tx1"/>
                </a:solidFill>
              </a:rPr>
              <a:t>Generación de micropartículas de Polivinilpirrolidona (PVP) a través de la técnica de electrospray</a:t>
            </a:r>
            <a:r>
              <a:rPr lang="es-EC" sz="1700" dirty="0"/>
              <a:t>.</a:t>
            </a:r>
            <a:endParaRPr lang="en-US" sz="1700" dirty="0"/>
          </a:p>
          <a:p>
            <a:endParaRPr lang="en-US" dirty="0"/>
          </a:p>
        </p:txBody>
      </p:sp>
      <p:grpSp>
        <p:nvGrpSpPr>
          <p:cNvPr id="11" name="Grupo 10"/>
          <p:cNvGrpSpPr/>
          <p:nvPr/>
        </p:nvGrpSpPr>
        <p:grpSpPr>
          <a:xfrm>
            <a:off x="1086448" y="2390391"/>
            <a:ext cx="8722569" cy="456749"/>
            <a:chOff x="0" y="131895"/>
            <a:chExt cx="8900437" cy="647595"/>
          </a:xfrm>
        </p:grpSpPr>
        <p:sp>
          <p:nvSpPr>
            <p:cNvPr id="14" name="Rectángulo redondeado 13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baseline="0" dirty="0" smtClean="0"/>
                <a:t>Objetivos</a:t>
              </a:r>
              <a:r>
                <a:rPr lang="es-EC" sz="2300" kern="1200" dirty="0" smtClean="0"/>
                <a:t>  Específicos</a:t>
              </a:r>
              <a:endParaRPr lang="es-EC" sz="2300" kern="1200" dirty="0"/>
            </a:p>
          </p:txBody>
        </p:sp>
      </p:grpSp>
      <p:sp>
        <p:nvSpPr>
          <p:cNvPr id="16" name="Marcador de contenido 1"/>
          <p:cNvSpPr txBox="1">
            <a:spLocks/>
          </p:cNvSpPr>
          <p:nvPr/>
        </p:nvSpPr>
        <p:spPr>
          <a:xfrm>
            <a:off x="1236518" y="3107532"/>
            <a:ext cx="8541517" cy="369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</a:pPr>
            <a:r>
              <a:rPr lang="es-EC" sz="1700" dirty="0">
                <a:solidFill>
                  <a:schemeClr val="tx1"/>
                </a:solidFill>
              </a:rPr>
              <a:t>Caracterizar el diámetro de las micropartículas de PVP a partir de las variables del proceso a usar </a:t>
            </a:r>
            <a:r>
              <a:rPr lang="es-EC" sz="1700" dirty="0" smtClean="0">
                <a:solidFill>
                  <a:schemeClr val="tx1"/>
                </a:solidFill>
              </a:rPr>
              <a:t>para </a:t>
            </a:r>
            <a:r>
              <a:rPr lang="es-EC" sz="1700" dirty="0">
                <a:solidFill>
                  <a:schemeClr val="tx1"/>
                </a:solidFill>
              </a:rPr>
              <a:t>que los resultados obtenidos sean reproducibles.</a:t>
            </a:r>
            <a:endParaRPr lang="en-US" sz="17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s-EC" sz="1700" dirty="0">
                <a:solidFill>
                  <a:schemeClr val="tx1"/>
                </a:solidFill>
              </a:rPr>
              <a:t>Analizar la uniformidad en relación al diámetro de las partículas obtenidas mediante histogramas, variando los diferentes </a:t>
            </a:r>
            <a:r>
              <a:rPr lang="es-EC" sz="1700" dirty="0" smtClean="0">
                <a:solidFill>
                  <a:schemeClr val="tx1"/>
                </a:solidFill>
              </a:rPr>
              <a:t>parámetros. </a:t>
            </a:r>
            <a:endParaRPr lang="en-US" sz="17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s-EC" sz="1700" dirty="0">
                <a:solidFill>
                  <a:schemeClr val="tx1"/>
                </a:solidFill>
              </a:rPr>
              <a:t>Analizar las morfologías de las micropartículas obtenidas en función de la concentración de polímero en la solución, mediante imágenes obtenidas de un microscopio electrónico de barrido (SEM). </a:t>
            </a:r>
            <a:endParaRPr lang="en-US" sz="17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s-EC" sz="1700" dirty="0">
                <a:solidFill>
                  <a:schemeClr val="tx1"/>
                </a:solidFill>
              </a:rPr>
              <a:t>Establecer los rangos donde el proceso es estable en relación al voltaje y caudal utilizados, diferenciando los distintos modos del proceso de electrospray.    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69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913003"/>
              </p:ext>
            </p:extLst>
          </p:nvPr>
        </p:nvGraphicFramePr>
        <p:xfrm>
          <a:off x="1261872" y="2010501"/>
          <a:ext cx="8788100" cy="396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pic>
        <p:nvPicPr>
          <p:cNvPr id="13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1086449" y="952206"/>
            <a:ext cx="8722569" cy="456749"/>
            <a:chOff x="0" y="131895"/>
            <a:chExt cx="8900437" cy="647595"/>
          </a:xfrm>
        </p:grpSpPr>
        <p:sp>
          <p:nvSpPr>
            <p:cNvPr id="9" name="Rectángulo redondeado 8"/>
            <p:cNvSpPr/>
            <p:nvPr/>
          </p:nvSpPr>
          <p:spPr>
            <a:xfrm>
              <a:off x="0" y="131895"/>
              <a:ext cx="8900437" cy="647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31613" y="163508"/>
              <a:ext cx="8837211" cy="584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baseline="0" dirty="0" smtClean="0"/>
                <a:t>Electrospray</a:t>
              </a:r>
              <a:endParaRPr lang="es-EC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7057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7406" y="5595283"/>
            <a:ext cx="4744076" cy="7951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s-EC" b="1" dirty="0"/>
              <a:t>Esquema de fuerzas que actúan para la separación del fluido o solución en micro </a:t>
            </a:r>
            <a:r>
              <a:rPr lang="es-EC" b="1" dirty="0" smtClean="0"/>
              <a:t>gotas.</a:t>
            </a:r>
            <a:endParaRPr lang="es-EC" b="1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532527" y="5849538"/>
            <a:ext cx="3454359" cy="286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C" sz="1400" b="1" dirty="0" smtClean="0">
                <a:solidFill>
                  <a:schemeClr val="tx1"/>
                </a:solidFill>
              </a:rPr>
              <a:t>Esquema equipo de Electrospray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06136" y="-398130"/>
            <a:ext cx="8047463" cy="1143791"/>
          </a:xfrm>
        </p:spPr>
        <p:txBody>
          <a:bodyPr>
            <a:normAutofit/>
          </a:bodyPr>
          <a:lstStyle/>
          <a:p>
            <a:r>
              <a:rPr lang="es-EC" sz="2800" dirty="0"/>
              <a:t>Atomización Electrohidrodinámica (EHDA)</a:t>
            </a:r>
          </a:p>
        </p:txBody>
      </p:sp>
      <p:pic>
        <p:nvPicPr>
          <p:cNvPr id="12" name="Picture 2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99" y="186894"/>
            <a:ext cx="2466575" cy="6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6" y="998774"/>
            <a:ext cx="5010654" cy="421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446" y="998774"/>
            <a:ext cx="4110845" cy="441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09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3091</TotalTime>
  <Words>1712</Words>
  <Application>Microsoft Office PowerPoint</Application>
  <PresentationFormat>Panorámica</PresentationFormat>
  <Paragraphs>459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Century Schoolbook</vt:lpstr>
      <vt:lpstr>Wingdings</vt:lpstr>
      <vt:lpstr>Wingdings 2</vt:lpstr>
      <vt:lpstr>HDOfficeLightV0</vt:lpstr>
      <vt:lpstr>1_HDOfficeLightV0</vt:lpstr>
      <vt:lpstr>View</vt:lpstr>
      <vt:lpstr>Tema: Obtención de Micropartículas de Polivinilpirrolidona (PVP) a través de la Técnica de Electrospray.</vt:lpstr>
      <vt:lpstr>Atomización Electrohidrodinámica (EHDA)</vt:lpstr>
      <vt:lpstr>Atomización Electrohidrodinámica (EHDA)</vt:lpstr>
      <vt:lpstr>Presentación de PowerPoint</vt:lpstr>
      <vt:lpstr>Presentación de PowerPoint</vt:lpstr>
      <vt:lpstr>Presentación de PowerPoint</vt:lpstr>
      <vt:lpstr>Atomización Electrohidrodinámica (EHDA)</vt:lpstr>
      <vt:lpstr>Atomización Electrohidrodinámica (EHDA)</vt:lpstr>
      <vt:lpstr>Atomización Electrohidrodinámica (EHDA)</vt:lpstr>
      <vt:lpstr>Atomización Electrohidrodinámica (EHDA)</vt:lpstr>
      <vt:lpstr>Atomización Electrohidrodinámica (EHDA)</vt:lpstr>
      <vt:lpstr>Atomización Electrohidrodinámica (EHDA)</vt:lpstr>
      <vt:lpstr>Atomización Electrohidrodinámica (EHDA)</vt:lpstr>
      <vt:lpstr>Atomización Electrohidrodinámica (EHDA)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Obtención de Micropartículas de PVP a través de la Técnica de Electrospray</dc:title>
  <dc:creator>monar</dc:creator>
  <cp:lastModifiedBy>PATO Redrován</cp:lastModifiedBy>
  <cp:revision>158</cp:revision>
  <dcterms:created xsi:type="dcterms:W3CDTF">2016-12-08T14:43:36Z</dcterms:created>
  <dcterms:modified xsi:type="dcterms:W3CDTF">2017-02-06T14:16:45Z</dcterms:modified>
</cp:coreProperties>
</file>