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9CA76-650C-46B9-998C-81A1B3BC201A}" type="datetimeFigureOut">
              <a:rPr lang="es-ES" smtClean="0"/>
              <a:t>17/04/2016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4AAC1-0166-4FB7-96F6-281D1A35E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90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9CA76-650C-46B9-998C-81A1B3BC201A}" type="datetimeFigureOut">
              <a:rPr lang="es-ES" smtClean="0"/>
              <a:t>17/04/2016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4AAC1-0166-4FB7-96F6-281D1A35E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91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9CA76-650C-46B9-998C-81A1B3BC201A}" type="datetimeFigureOut">
              <a:rPr lang="es-ES" smtClean="0"/>
              <a:t>17/04/2016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4AAC1-0166-4FB7-96F6-281D1A35E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300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9CA76-650C-46B9-998C-81A1B3BC201A}" type="datetimeFigureOut">
              <a:rPr lang="es-ES" smtClean="0"/>
              <a:t>17/04/2016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4AAC1-0166-4FB7-96F6-281D1A35E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9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9CA76-650C-46B9-998C-81A1B3BC201A}" type="datetimeFigureOut">
              <a:rPr lang="es-ES" smtClean="0"/>
              <a:t>17/04/2016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4AAC1-0166-4FB7-96F6-281D1A35E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069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9CA76-650C-46B9-998C-81A1B3BC201A}" type="datetimeFigureOut">
              <a:rPr lang="es-ES" smtClean="0"/>
              <a:t>17/04/2016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4AAC1-0166-4FB7-96F6-281D1A35E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734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9CA76-650C-46B9-998C-81A1B3BC201A}" type="datetimeFigureOut">
              <a:rPr lang="es-ES" smtClean="0"/>
              <a:t>17/04/2016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4AAC1-0166-4FB7-96F6-281D1A35E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04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9CA76-650C-46B9-998C-81A1B3BC201A}" type="datetimeFigureOut">
              <a:rPr lang="es-ES" smtClean="0"/>
              <a:t>17/04/2016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4AAC1-0166-4FB7-96F6-281D1A35E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60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9CA76-650C-46B9-998C-81A1B3BC201A}" type="datetimeFigureOut">
              <a:rPr lang="es-ES" smtClean="0"/>
              <a:t>17/04/2016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4AAC1-0166-4FB7-96F6-281D1A35E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90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9CA76-650C-46B9-998C-81A1B3BC201A}" type="datetimeFigureOut">
              <a:rPr lang="es-ES" smtClean="0"/>
              <a:t>17/04/2016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4AAC1-0166-4FB7-96F6-281D1A35E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03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9CA76-650C-46B9-998C-81A1B3BC201A}" type="datetimeFigureOut">
              <a:rPr lang="es-ES" smtClean="0"/>
              <a:t>17/04/2016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4AAC1-0166-4FB7-96F6-281D1A35E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72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9CA76-650C-46B9-998C-81A1B3BC201A}" type="datetimeFigureOut">
              <a:rPr lang="es-ES" smtClean="0"/>
              <a:t>17/04/2016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4AAC1-0166-4FB7-96F6-281D1A35EF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09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0"/>
            <a:ext cx="108072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54" y="0"/>
            <a:ext cx="1148925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8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919" y="0"/>
            <a:ext cx="932628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5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51" y="18000"/>
            <a:ext cx="999609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0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95" y="18000"/>
            <a:ext cx="1084224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5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03" y="0"/>
            <a:ext cx="11685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8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84" y="18000"/>
            <a:ext cx="1111649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30" y="0"/>
            <a:ext cx="1033648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59" y="18000"/>
            <a:ext cx="1076688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02" r="1884"/>
          <a:stretch/>
        </p:blipFill>
        <p:spPr>
          <a:xfrm>
            <a:off x="136475" y="0"/>
            <a:ext cx="1192814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713" y="18000"/>
            <a:ext cx="985387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4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0" y="12879"/>
            <a:ext cx="1183627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9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688" r="3347"/>
          <a:stretch/>
        </p:blipFill>
        <p:spPr>
          <a:xfrm>
            <a:off x="136474" y="18000"/>
            <a:ext cx="1192814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9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24" y="0"/>
            <a:ext cx="990965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5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382" r="3804"/>
          <a:stretch/>
        </p:blipFill>
        <p:spPr>
          <a:xfrm>
            <a:off x="109182" y="0"/>
            <a:ext cx="1198273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9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35" y="18000"/>
            <a:ext cx="993126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6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86" y="0"/>
            <a:ext cx="919901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6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35" y="18000"/>
            <a:ext cx="968173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705" y="18000"/>
            <a:ext cx="101025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2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31" y="18000"/>
            <a:ext cx="1084028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98" y="0"/>
            <a:ext cx="1007195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3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94" y="0"/>
            <a:ext cx="1098926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6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58" y="18000"/>
            <a:ext cx="1019902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90" y="0"/>
            <a:ext cx="1090872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49" y="18000"/>
            <a:ext cx="1174787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6" y="18000"/>
            <a:ext cx="1143217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7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18" r="2598"/>
          <a:stretch/>
        </p:blipFill>
        <p:spPr>
          <a:xfrm>
            <a:off x="245661" y="0"/>
            <a:ext cx="1170977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24" y="18000"/>
            <a:ext cx="1089148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9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709" y="0"/>
            <a:ext cx="954122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6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84" y="0"/>
            <a:ext cx="918822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283" y="0"/>
            <a:ext cx="858109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5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313" y="0"/>
            <a:ext cx="698318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56" y="0"/>
            <a:ext cx="914932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1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62" y="13648"/>
            <a:ext cx="1176173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849" y="18000"/>
            <a:ext cx="886543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2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54" y="18000"/>
            <a:ext cx="838995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83" y="0"/>
            <a:ext cx="1030178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07" y="0"/>
            <a:ext cx="947424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7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67" y="0"/>
            <a:ext cx="10678644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6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4590" b="6022"/>
          <a:stretch/>
        </p:blipFill>
        <p:spPr>
          <a:xfrm>
            <a:off x="1" y="120360"/>
            <a:ext cx="12192000" cy="669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22" y="2302677"/>
            <a:ext cx="4981433" cy="455532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787" y="0"/>
            <a:ext cx="4853484" cy="23659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572" y="2302677"/>
            <a:ext cx="5635451" cy="45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6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09" y="0"/>
            <a:ext cx="938484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3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92" y="18000"/>
            <a:ext cx="1087947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4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39" y="18000"/>
            <a:ext cx="823986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9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37" y="18000"/>
            <a:ext cx="1051801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464" y="13648"/>
            <a:ext cx="1013333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4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8" y="18000"/>
            <a:ext cx="1038319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8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63" y="18000"/>
            <a:ext cx="1156338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6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80" y="18000"/>
            <a:ext cx="1068470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0</Words>
  <Application>Microsoft Office PowerPoint</Application>
  <PresentationFormat>Panorámica</PresentationFormat>
  <Paragraphs>0</Paragraphs>
  <Slides>49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 Hugo Lopez</dc:creator>
  <cp:lastModifiedBy>Victor Hugo Lopez</cp:lastModifiedBy>
  <cp:revision>36</cp:revision>
  <dcterms:created xsi:type="dcterms:W3CDTF">2016-04-18T04:03:49Z</dcterms:created>
  <dcterms:modified xsi:type="dcterms:W3CDTF">2016-04-18T05:53:55Z</dcterms:modified>
</cp:coreProperties>
</file>